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31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5" r:id="rId59"/>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7A1"/>
    <a:srgbClr val="2D9AB0"/>
    <a:srgbClr val="262626"/>
    <a:srgbClr val="285567"/>
    <a:srgbClr val="048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6642" autoAdjust="0"/>
  </p:normalViewPr>
  <p:slideViewPr>
    <p:cSldViewPr>
      <p:cViewPr varScale="1">
        <p:scale>
          <a:sx n="63" d="100"/>
          <a:sy n="63" d="100"/>
        </p:scale>
        <p:origin x="1470"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96" y="9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8456317F-8D56-4826-BE91-77B61C9CF1DA}" type="datetimeFigureOut">
              <a:rPr lang="en-AU" smtClean="0"/>
              <a:t>22/07/2021</a:t>
            </a:fld>
            <a:endParaRPr lang="en-AU"/>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00B33C51-488D-4054-8AEE-B97DAFDFB20C}" type="slidenum">
              <a:rPr lang="en-AU" smtClean="0"/>
              <a:t>‹#›</a:t>
            </a:fld>
            <a:endParaRPr lang="en-AU"/>
          </a:p>
        </p:txBody>
      </p:sp>
    </p:spTree>
    <p:extLst>
      <p:ext uri="{BB962C8B-B14F-4D97-AF65-F5344CB8AC3E}">
        <p14:creationId xmlns:p14="http://schemas.microsoft.com/office/powerpoint/2010/main" val="298881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2</a:t>
            </a:fld>
            <a:endParaRPr lang="en-AU"/>
          </a:p>
        </p:txBody>
      </p:sp>
    </p:spTree>
    <p:extLst>
      <p:ext uri="{BB962C8B-B14F-4D97-AF65-F5344CB8AC3E}">
        <p14:creationId xmlns:p14="http://schemas.microsoft.com/office/powerpoint/2010/main" val="321563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B33C51-488D-4054-8AEE-B97DAFDFB20C}" type="slidenum">
              <a:rPr lang="en-AU" smtClean="0"/>
              <a:t>19</a:t>
            </a:fld>
            <a:endParaRPr lang="en-AU"/>
          </a:p>
        </p:txBody>
      </p:sp>
    </p:spTree>
    <p:extLst>
      <p:ext uri="{BB962C8B-B14F-4D97-AF65-F5344CB8AC3E}">
        <p14:creationId xmlns:p14="http://schemas.microsoft.com/office/powerpoint/2010/main" val="309017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20</a:t>
            </a:fld>
            <a:endParaRPr lang="en-AU"/>
          </a:p>
        </p:txBody>
      </p:sp>
    </p:spTree>
    <p:extLst>
      <p:ext uri="{BB962C8B-B14F-4D97-AF65-F5344CB8AC3E}">
        <p14:creationId xmlns:p14="http://schemas.microsoft.com/office/powerpoint/2010/main" val="250396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Cancer (also known as neoplasms) is the term used for a number of related diseases that cause damage to healthy body cells causing them to grow abnormally. Cancer can start almost anywhere in the body and there are more than 200 types of cancer. The location in the body where the cancer cells begin forming is known as the primary site. For example, lung cancer begins in the lungs. When cancer cells spread to other parts of the body parts it is known as ‘metastasis’. The information available about cancer incidence, hospitalisations and deaths generally only identifies the primary site of cancer, even if it has spread.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21</a:t>
            </a:fld>
            <a:endParaRPr lang="en-AU"/>
          </a:p>
        </p:txBody>
      </p:sp>
    </p:spTree>
    <p:extLst>
      <p:ext uri="{BB962C8B-B14F-4D97-AF65-F5344CB8AC3E}">
        <p14:creationId xmlns:p14="http://schemas.microsoft.com/office/powerpoint/2010/main" val="368634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B33C51-488D-4054-8AEE-B97DAFDFB20C}" type="slidenum">
              <a:rPr lang="en-AU" smtClean="0"/>
              <a:t>22</a:t>
            </a:fld>
            <a:endParaRPr lang="en-AU"/>
          </a:p>
        </p:txBody>
      </p:sp>
    </p:spTree>
    <p:extLst>
      <p:ext uri="{BB962C8B-B14F-4D97-AF65-F5344CB8AC3E}">
        <p14:creationId xmlns:p14="http://schemas.microsoft.com/office/powerpoint/2010/main" val="92177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B33C51-488D-4054-8AEE-B97DAFDFB20C}" type="slidenum">
              <a:rPr lang="en-AU" smtClean="0"/>
              <a:t>23</a:t>
            </a:fld>
            <a:endParaRPr lang="en-AU"/>
          </a:p>
        </p:txBody>
      </p:sp>
    </p:spTree>
    <p:extLst>
      <p:ext uri="{BB962C8B-B14F-4D97-AF65-F5344CB8AC3E}">
        <p14:creationId xmlns:p14="http://schemas.microsoft.com/office/powerpoint/2010/main" val="19134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0B33C51-488D-4054-8AEE-B97DAFDFB20C}" type="slidenum">
              <a:rPr lang="en-AU" smtClean="0"/>
              <a:t>24</a:t>
            </a:fld>
            <a:endParaRPr lang="en-AU"/>
          </a:p>
        </p:txBody>
      </p:sp>
    </p:spTree>
    <p:extLst>
      <p:ext uri="{BB962C8B-B14F-4D97-AF65-F5344CB8AC3E}">
        <p14:creationId xmlns:p14="http://schemas.microsoft.com/office/powerpoint/2010/main" val="392751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Factors contributing to cancer deaths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Having the types of cancers that are more likely to be fatal.</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Being diagnosed with cancer at a later stage.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Being more likely to present with co-morbidities (other chronic conditions).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No treatment, or inadequate treatment.</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25</a:t>
            </a:fld>
            <a:endParaRPr lang="en-AU"/>
          </a:p>
        </p:txBody>
      </p:sp>
    </p:spTree>
    <p:extLst>
      <p:ext uri="{BB962C8B-B14F-4D97-AF65-F5344CB8AC3E}">
        <p14:creationId xmlns:p14="http://schemas.microsoft.com/office/powerpoint/2010/main" val="2916762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Diabetes (diabetes mellitus) is a chronic condition where the body cannot properly process glucose (sugar) from food. Diabetes is treatable but can lead to life-threatening health complications if left untreated or not managed well.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There are different types of diabetes with the three most common being:</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type 1 diabetes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type 2 diabetes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gestational diabetes mellitus (GDM) (a type of diabetes that occurs in pregnancy).</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n-GB"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Diabetes is a serious problem for the Aboriginal and Torres Strait Islander population. The most common form is type 2 diabetes, which occurs at earlier ages for Aboriginal and Torres Strait Islander people than for non-Indigenous people and is often undetected and untreated.</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26</a:t>
            </a:fld>
            <a:endParaRPr lang="en-AU"/>
          </a:p>
        </p:txBody>
      </p:sp>
    </p:spTree>
    <p:extLst>
      <p:ext uri="{BB962C8B-B14F-4D97-AF65-F5344CB8AC3E}">
        <p14:creationId xmlns:p14="http://schemas.microsoft.com/office/powerpoint/2010/main" val="299722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Keeping the kidneys healthy is important because they help the body by removing waste and extra water, and keeping the blood clean and chemically balanced. If the kidneys stop working properly, waste can build up in the blood and damage the body. Many people are unaware that they have kidney disease as up to 90% of kidney function can be lost before symptoms appear.</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n-GB"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Kidney disease is a serious health problem for many Aboriginal and Torres Strait Islander people, in particular chronic kidney disease (CKD) and end-stage kidney disease (ESKD).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32</a:t>
            </a:fld>
            <a:endParaRPr lang="en-AU"/>
          </a:p>
        </p:txBody>
      </p:sp>
    </p:spTree>
    <p:extLst>
      <p:ext uri="{BB962C8B-B14F-4D97-AF65-F5344CB8AC3E}">
        <p14:creationId xmlns:p14="http://schemas.microsoft.com/office/powerpoint/2010/main" val="318251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FFFFFF"/>
                </a:solidFill>
                <a:latin typeface="SourceSansPro-Regular" panose="020B0503030403020204" pitchFamily="34" charset="0"/>
              </a:rPr>
              <a:t>Managing kidney disease may involve dialysis, which involves artificially filtering the blood. This often requires the patient being admitted to hospital, although in some circumstances the</a:t>
            </a:r>
          </a:p>
          <a:p>
            <a:pPr algn="l"/>
            <a:r>
              <a:rPr lang="en-US" sz="1800" b="0" i="0" u="none" strike="noStrike" baseline="0" dirty="0">
                <a:solidFill>
                  <a:srgbClr val="FFFFFF"/>
                </a:solidFill>
                <a:latin typeface="SourceSansPro-Regular" panose="020B0503030403020204" pitchFamily="34" charset="0"/>
              </a:rPr>
              <a:t>treatment can be performed at home. If kidney disease is left untreated a kidney transplant may be required. Kidney disease impacts a patient’s quality of life as well as those who care</a:t>
            </a:r>
          </a:p>
          <a:p>
            <a:pPr algn="l"/>
            <a:r>
              <a:rPr lang="en-US" sz="1800" b="0" i="0" u="none" strike="noStrike" baseline="0" dirty="0">
                <a:solidFill>
                  <a:srgbClr val="FFFFFF"/>
                </a:solidFill>
                <a:latin typeface="SourceSansPro-Regular" panose="020B0503030403020204" pitchFamily="34" charset="0"/>
              </a:rPr>
              <a:t>for them. Treatments can be expensive and require frequent travel to medical facilities.</a:t>
            </a: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34</a:t>
            </a:fld>
            <a:endParaRPr lang="en-AU"/>
          </a:p>
        </p:txBody>
      </p:sp>
    </p:spTree>
    <p:extLst>
      <p:ext uri="{BB962C8B-B14F-4D97-AF65-F5344CB8AC3E}">
        <p14:creationId xmlns:p14="http://schemas.microsoft.com/office/powerpoint/2010/main" val="231921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If you want more information about the health and wellbeing of Aboriginal and Torres Strait</a:t>
            </a:r>
          </a:p>
          <a:p>
            <a:r>
              <a:rPr lang="en-AU" sz="1200" b="0" i="0" u="none" strike="noStrike" kern="1200" baseline="0" dirty="0">
                <a:solidFill>
                  <a:schemeClr val="tx1"/>
                </a:solidFill>
                <a:latin typeface="+mn-lt"/>
                <a:ea typeface="+mn-ea"/>
                <a:cs typeface="+mn-cs"/>
              </a:rPr>
              <a:t>Islander people, you can:</a:t>
            </a:r>
          </a:p>
          <a:p>
            <a:r>
              <a:rPr lang="en-AU" sz="1200" b="0" i="0" u="none" strike="noStrike" kern="1200" baseline="0" dirty="0">
                <a:solidFill>
                  <a:schemeClr val="tx1"/>
                </a:solidFill>
                <a:latin typeface="+mn-lt"/>
                <a:ea typeface="+mn-ea"/>
                <a:cs typeface="+mn-cs"/>
              </a:rPr>
              <a:t>• read our latest </a:t>
            </a:r>
            <a:r>
              <a:rPr lang="en-AU" sz="1200" b="0" i="1" u="none" strike="noStrike" kern="1200" baseline="0" dirty="0">
                <a:solidFill>
                  <a:schemeClr val="tx1"/>
                </a:solidFill>
                <a:latin typeface="+mn-lt"/>
                <a:ea typeface="+mn-ea"/>
                <a:cs typeface="+mn-cs"/>
              </a:rPr>
              <a:t>Overview</a:t>
            </a:r>
            <a:r>
              <a:rPr lang="en-AU" sz="1200" b="0" i="0" u="none" strike="noStrike" kern="1200" baseline="0" dirty="0">
                <a:solidFill>
                  <a:schemeClr val="tx1"/>
                </a:solidFill>
                <a:latin typeface="+mn-lt"/>
                <a:ea typeface="+mn-ea"/>
                <a:cs typeface="+mn-cs"/>
              </a:rPr>
              <a:t> for a more comprehensive health status update</a:t>
            </a:r>
          </a:p>
          <a:p>
            <a:r>
              <a:rPr lang="en-AU" sz="1200" b="0" i="0" u="none" strike="noStrike" kern="1200" baseline="0" dirty="0">
                <a:solidFill>
                  <a:schemeClr val="tx1"/>
                </a:solidFill>
                <a:latin typeface="+mn-lt"/>
                <a:ea typeface="+mn-ea"/>
                <a:cs typeface="+mn-cs"/>
              </a:rPr>
              <a:t>• read one of our health topic reviews (healthinfonet.ecu.edu.au/reviews)</a:t>
            </a:r>
          </a:p>
          <a:p>
            <a:r>
              <a:rPr lang="en-AU" sz="1200" b="0" i="0" u="none" strike="noStrike" kern="1200" baseline="0" dirty="0">
                <a:solidFill>
                  <a:schemeClr val="tx1"/>
                </a:solidFill>
                <a:latin typeface="+mn-lt"/>
                <a:ea typeface="+mn-ea"/>
                <a:cs typeface="+mn-cs"/>
              </a:rPr>
              <a:t>• visit our website (healthinfonet.ecu.edu.au).</a:t>
            </a: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3</a:t>
            </a:fld>
            <a:endParaRPr lang="en-AU"/>
          </a:p>
        </p:txBody>
      </p:sp>
    </p:spTree>
    <p:extLst>
      <p:ext uri="{BB962C8B-B14F-4D97-AF65-F5344CB8AC3E}">
        <p14:creationId xmlns:p14="http://schemas.microsoft.com/office/powerpoint/2010/main" val="2636248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Sexually transmissible infections (STIs) are spread through sexual contact and include: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bacterial infections such as chlamydia, gonorrhoea and syphilis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viral infections such as human papillomavirus (HPV) and genital herpes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parasitic infections such as trichomoniasis.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Most STIs are treatable although early detection is important. Safe sex practices, such as using condoms, are recommended to prevent exposure and the spread of STIs.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37</a:t>
            </a:fld>
            <a:endParaRPr lang="en-AU"/>
          </a:p>
        </p:txBody>
      </p:sp>
    </p:spTree>
    <p:extLst>
      <p:ext uri="{BB962C8B-B14F-4D97-AF65-F5344CB8AC3E}">
        <p14:creationId xmlns:p14="http://schemas.microsoft.com/office/powerpoint/2010/main" val="4040218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SourceSansPro-Regular" panose="020B0503030403020204" pitchFamily="34" charset="0"/>
              </a:rPr>
              <a:t>Environmental health refers to the physical, chemical and biological factors which impact a person’s health and wellbeing such as: housing conditions; drinking water; air quality;</a:t>
            </a:r>
          </a:p>
          <a:p>
            <a:pPr algn="l"/>
            <a:r>
              <a:rPr lang="en-US" sz="1800" b="0" i="0" u="none" strike="noStrike" baseline="0" dirty="0">
                <a:solidFill>
                  <a:srgbClr val="4D4D4F"/>
                </a:solidFill>
                <a:latin typeface="SourceSansPro-Regular" panose="020B0503030403020204" pitchFamily="34" charset="0"/>
              </a:rPr>
              <a:t>sanitation; disease control and food safety. Health conditions associated with poor </a:t>
            </a:r>
            <a:r>
              <a:rPr lang="en-AU" sz="1800" b="0" i="0" u="none" strike="noStrike" baseline="0" dirty="0">
                <a:solidFill>
                  <a:srgbClr val="4D4D4F"/>
                </a:solidFill>
                <a:latin typeface="SourceSansPro-Regular" panose="020B0503030403020204" pitchFamily="34" charset="0"/>
              </a:rPr>
              <a:t>environmental health include:</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infectious diseases of the bowels </a:t>
            </a:r>
            <a:r>
              <a:rPr lang="en-AU" sz="1800" b="0" i="0" u="none" strike="noStrike" baseline="0" dirty="0">
                <a:solidFill>
                  <a:srgbClr val="4D4D4F"/>
                </a:solidFill>
                <a:latin typeface="SourceSansPro-Regular" panose="020B0503030403020204" pitchFamily="34" charset="0"/>
              </a:rPr>
              <a:t>(such as ‘gastro’)</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skin infections (such as scabies, boils)</a:t>
            </a:r>
          </a:p>
          <a:p>
            <a:pPr marL="285750" indent="-285750" algn="l">
              <a:buFont typeface="Arial" panose="020B0604020202020204" pitchFamily="34" charset="0"/>
              <a:buChar char="•"/>
            </a:pPr>
            <a:r>
              <a:rPr lang="en-AU" sz="1800" b="0" i="0" u="none" strike="noStrike" baseline="0" dirty="0">
                <a:solidFill>
                  <a:srgbClr val="4D4D4F"/>
                </a:solidFill>
                <a:latin typeface="SourceSansPro-Regular" panose="020B0503030403020204" pitchFamily="34" charset="0"/>
              </a:rPr>
              <a:t>middle ear infections</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chronic diseases (such as ARF)</a:t>
            </a:r>
          </a:p>
          <a:p>
            <a:pPr marL="285750" indent="-285750" algn="l">
              <a:buFont typeface="Arial" panose="020B0604020202020204" pitchFamily="34" charset="0"/>
              <a:buChar char="•"/>
            </a:pPr>
            <a:r>
              <a:rPr lang="en-AU" sz="1800" b="0" i="0" u="none" strike="noStrike" baseline="0" dirty="0">
                <a:solidFill>
                  <a:srgbClr val="4D4D4F"/>
                </a:solidFill>
                <a:latin typeface="SourceSansPro-Regular" panose="020B0503030403020204" pitchFamily="34" charset="0"/>
              </a:rPr>
              <a:t>respiratory issues</a:t>
            </a:r>
          </a:p>
          <a:p>
            <a:pPr marL="285750" indent="-285750" algn="l">
              <a:buFont typeface="Arial" panose="020B0604020202020204" pitchFamily="34" charset="0"/>
              <a:buChar char="•"/>
            </a:pPr>
            <a:r>
              <a:rPr lang="en-AU" sz="1800" b="0" i="0" u="none" strike="noStrike" baseline="0" dirty="0">
                <a:solidFill>
                  <a:srgbClr val="4D4D4F"/>
                </a:solidFill>
                <a:latin typeface="SourceSansPro-Regular" panose="020B0503030403020204" pitchFamily="34" charset="0"/>
              </a:rPr>
              <a:t>some cancers</a:t>
            </a:r>
            <a:endParaRPr lang="en-AU" sz="1800" b="0" i="0" u="none" strike="noStrike" baseline="30000" dirty="0">
              <a:solidFill>
                <a:srgbClr val="4D4D4F"/>
              </a:solidFill>
              <a:latin typeface="SourceSansPro-Regular" panose="020B0503030403020204" pitchFamily="34" charset="0"/>
            </a:endParaRPr>
          </a:p>
          <a:p>
            <a:pPr algn="l"/>
            <a:endParaRPr lang="en-AU" sz="1800" b="0" i="0" u="none" strike="noStrike" baseline="0" dirty="0">
              <a:solidFill>
                <a:srgbClr val="4D4D4F"/>
              </a:solidFill>
              <a:latin typeface="SourceSansPro-Regular" panose="020B0503030403020204" pitchFamily="34" charset="0"/>
            </a:endParaRPr>
          </a:p>
          <a:p>
            <a:pPr algn="l"/>
            <a:r>
              <a:rPr lang="en-US" sz="1800" b="0" i="0" u="none" strike="noStrike" baseline="0" dirty="0">
                <a:solidFill>
                  <a:srgbClr val="4D4D4F"/>
                </a:solidFill>
                <a:latin typeface="SourceSansPro-Regular" panose="020B0503030403020204" pitchFamily="34" charset="0"/>
              </a:rPr>
              <a:t>Aboriginal and Torres Strait Islander people are disproportionately affected by the diseases associated with environmental health due to:</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the remoteness of some communities</a:t>
            </a:r>
          </a:p>
          <a:p>
            <a:pPr marL="285750" indent="-285750" algn="l">
              <a:buFont typeface="Arial" panose="020B0604020202020204" pitchFamily="34" charset="0"/>
              <a:buChar char="•"/>
            </a:pPr>
            <a:r>
              <a:rPr lang="en-AU" sz="1800" b="0" i="0" u="none" strike="noStrike" baseline="0" dirty="0">
                <a:solidFill>
                  <a:srgbClr val="4D4D4F"/>
                </a:solidFill>
                <a:latin typeface="SourceSansPro-Regular" panose="020B0503030403020204" pitchFamily="34" charset="0"/>
              </a:rPr>
              <a:t>lack of adequate housing</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lack of cleaning, health and personal care </a:t>
            </a:r>
            <a:r>
              <a:rPr lang="en-AU" sz="1800" b="0" i="0" u="none" strike="noStrike" baseline="0" dirty="0">
                <a:solidFill>
                  <a:srgbClr val="4D4D4F"/>
                </a:solidFill>
                <a:latin typeface="SourceSansPro-Regular" panose="020B0503030403020204" pitchFamily="34" charset="0"/>
              </a:rPr>
              <a:t>equipment</a:t>
            </a:r>
          </a:p>
          <a:p>
            <a:pPr marL="285750" indent="-285750" algn="l">
              <a:buFont typeface="Arial" panose="020B0604020202020204" pitchFamily="34" charset="0"/>
              <a:buChar char="•"/>
            </a:pPr>
            <a:r>
              <a:rPr lang="en-AU" sz="1800" b="0" i="0" u="none" strike="noStrike" baseline="0" dirty="0">
                <a:solidFill>
                  <a:srgbClr val="4D4D4F"/>
                </a:solidFill>
                <a:latin typeface="SourceSansPro-Regular" panose="020B0503030403020204" pitchFamily="34" charset="0"/>
              </a:rPr>
              <a:t>poor infrastructure</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lack of access to tradespeople and repairs</a:t>
            </a:r>
          </a:p>
          <a:p>
            <a:pPr marL="285750" indent="-285750" algn="l">
              <a:buFont typeface="Arial" panose="020B0604020202020204" pitchFamily="34" charset="0"/>
              <a:buChar char="•"/>
            </a:pPr>
            <a:r>
              <a:rPr lang="en-US" sz="1800" b="0" i="0" u="none" strike="noStrike" baseline="0" dirty="0">
                <a:solidFill>
                  <a:srgbClr val="4D4D4F"/>
                </a:solidFill>
                <a:latin typeface="SourceSansPro-Regular" panose="020B0503030403020204" pitchFamily="34" charset="0"/>
              </a:rPr>
              <a:t>the cost of maintenance.</a:t>
            </a: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39</a:t>
            </a:fld>
            <a:endParaRPr lang="en-AU"/>
          </a:p>
        </p:txBody>
      </p:sp>
    </p:spTree>
    <p:extLst>
      <p:ext uri="{BB962C8B-B14F-4D97-AF65-F5344CB8AC3E}">
        <p14:creationId xmlns:p14="http://schemas.microsoft.com/office/powerpoint/2010/main" val="3166041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For many Aboriginal and Torres Strait Islander people, social and emotional wellbeing (SEWB) includes mental health and also:</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connection to country</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culture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spirituality</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the body and emotions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ancestry, family and community.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Colonisation has had a long-lasting impact on the wellbeing of Aboriginal and Torres Strait Islander people through experiences such as: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discrimination and racism</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economic exclusion</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child removal by the state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exposure to violence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grief and loss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intergenerational trauma.</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Factors that have been found to support wellbeing include: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cultural continuity</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self-determination</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supporting Indigenous knowledge systems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maintaining family networks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strong community governance.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41</a:t>
            </a:fld>
            <a:endParaRPr lang="en-AU"/>
          </a:p>
        </p:txBody>
      </p:sp>
    </p:spTree>
    <p:extLst>
      <p:ext uri="{BB962C8B-B14F-4D97-AF65-F5344CB8AC3E}">
        <p14:creationId xmlns:p14="http://schemas.microsoft.com/office/powerpoint/2010/main" val="3122056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4D4D4F"/>
                </a:solidFill>
                <a:latin typeface="SourceSansPro-Light" panose="020B0403030403020204" pitchFamily="34" charset="0"/>
              </a:rPr>
              <a:t>1. Intentional self-harm as a principal diagnosis for external causes of injury or poisoning for Aboriginal and Torres Strait Islander people.</a:t>
            </a: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43</a:t>
            </a:fld>
            <a:endParaRPr lang="en-AU"/>
          </a:p>
        </p:txBody>
      </p:sp>
    </p:spTree>
    <p:extLst>
      <p:ext uri="{BB962C8B-B14F-4D97-AF65-F5344CB8AC3E}">
        <p14:creationId xmlns:p14="http://schemas.microsoft.com/office/powerpoint/2010/main" val="3183171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Drinking too much alcohol, both on single drinking occasions (binge drinking) and over a person’s lifetime can lead to health and social harms including:</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chronic diseases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injury and transport accidents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mental health disorders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intergenerational trauma</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violence</a:t>
            </a:r>
          </a:p>
          <a:p>
            <a:pPr marL="0" lvl="0" indent="0">
              <a:lnSpc>
                <a:spcPct val="107000"/>
              </a:lnSpc>
              <a:spcAft>
                <a:spcPts val="800"/>
              </a:spcAft>
              <a:buFont typeface="Symbol" panose="05050102010706020507" pitchFamily="18" charset="2"/>
              <a:buNone/>
            </a:pP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ts val="1400"/>
              </a:lnSpc>
            </a:pPr>
            <a:r>
              <a:rPr lang="en-GB" sz="1800" dirty="0">
                <a:solidFill>
                  <a:srgbClr val="000000"/>
                </a:solidFill>
                <a:effectLst/>
                <a:latin typeface="Source Sans Pro" panose="020B0503030403020204" pitchFamily="34" charset="0"/>
                <a:ea typeface="DengXian" panose="02010600030101010101" pitchFamily="2" charset="-122"/>
                <a:cs typeface="Source Sans Pro" panose="020B0503030403020204" pitchFamily="34" charset="0"/>
              </a:rPr>
              <a:t>Alcohol use not only affects individuals, but also families and the wider community. </a:t>
            </a:r>
            <a:endParaRPr lang="en-AU" sz="1800" dirty="0">
              <a:solidFill>
                <a:srgbClr val="000000"/>
              </a:solidFill>
              <a:effectLst/>
              <a:latin typeface="Source Sans Pro" panose="020B0503030403020204" pitchFamily="34" charset="0"/>
              <a:ea typeface="DengXian" panose="02010600030101010101" pitchFamily="2" charset="-122"/>
              <a:cs typeface="Source Sans Pro" panose="020B0503030403020204" pitchFamily="34" charset="0"/>
            </a:endParaRPr>
          </a:p>
          <a:p>
            <a:pPr>
              <a:lnSpc>
                <a:spcPct val="107000"/>
              </a:lnSpc>
              <a:spcAft>
                <a:spcPts val="800"/>
              </a:spcAft>
            </a:pPr>
            <a:endParaRPr lang="en-GB"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The 2020 National Health and Medical Research (NHMRC) </a:t>
            </a:r>
            <a:r>
              <a:rPr lang="en-GB" sz="1800" i="1" dirty="0">
                <a:effectLst/>
                <a:latin typeface="Source Sans Pro" panose="020B0503030403020204" pitchFamily="34" charset="0"/>
                <a:ea typeface="DengXian" panose="02010600030101010101" pitchFamily="2" charset="-122"/>
                <a:cs typeface="Times New Roman" panose="02020603050405020304" pitchFamily="18" charset="0"/>
              </a:rPr>
              <a:t>Australian guidelines to reduce health risks from drinking alcohol </a:t>
            </a: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 provide recommendations on reducing the risk of alcohol-related harm for adults, young people, and women who are pregnant or breastfeeding:</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Source Sans Pro" panose="020B0503030403020204" pitchFamily="34" charset="0"/>
                <a:ea typeface="DengXian" panose="02010600030101010101" pitchFamily="2" charset="-122"/>
                <a:cs typeface="Times New Roman" panose="02020603050405020304" pitchFamily="18" charset="0"/>
              </a:rPr>
              <a:t>Guideline 1</a:t>
            </a: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 recommends that to reduce the risk of alcohol-related disease or injury, men and women should drink no more than four standard drinks on any day or no more than 10 standard drinks in a week.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Source Sans Pro" panose="020B0503030403020204" pitchFamily="34" charset="0"/>
                <a:ea typeface="DengXian" panose="02010600030101010101" pitchFamily="2" charset="-122"/>
                <a:cs typeface="Times New Roman" panose="02020603050405020304" pitchFamily="18" charset="0"/>
              </a:rPr>
              <a:t>Guideline 2 </a:t>
            </a: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recommends that to reduce the risk of alcohol-related harm and injury, children and people aged under 18 years should not drink alcohol. </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Source Sans Pro" panose="020B0503030403020204" pitchFamily="34" charset="0"/>
                <a:ea typeface="DengXian" panose="02010600030101010101" pitchFamily="2" charset="-122"/>
                <a:cs typeface="Times New Roman" panose="02020603050405020304" pitchFamily="18" charset="0"/>
              </a:rPr>
              <a:t>Guideline 3</a:t>
            </a: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 recommends that to prevent alcohol-related harm to an unborn child, women who are planning a pregnancy, or who are pregnant , should not drink alcohol. For women who are breastfeeding, not drinking alcohol is the safest option for their baby.</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B33C51-488D-4054-8AEE-B97DAFDFB20C}" type="slidenum">
              <a:rPr lang="en-AU" smtClean="0"/>
              <a:t>45</a:t>
            </a:fld>
            <a:endParaRPr lang="en-AU"/>
          </a:p>
        </p:txBody>
      </p:sp>
    </p:spTree>
    <p:extLst>
      <p:ext uri="{BB962C8B-B14F-4D97-AF65-F5344CB8AC3E}">
        <p14:creationId xmlns:p14="http://schemas.microsoft.com/office/powerpoint/2010/main" val="798671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Illicit drug use is the use of illegal drugs such as cannabis, heroin, cocaine and methamphetamine, as well as the use of prescribed drugs, such as painkillers, in ways in which they were not intended or prescribed. Illicit drug use is associated with an increased risk of mental illness, poisoning, self-harm, infection with blood borne viruses from unsafe injection practices, chronic disease and death. </a:t>
            </a:r>
          </a:p>
          <a:p>
            <a:pPr>
              <a:lnSpc>
                <a:spcPct val="107000"/>
              </a:lnSpc>
              <a:spcAft>
                <a:spcPts val="800"/>
              </a:spcAft>
            </a:pP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Most Aboriginal and Torres Strait Islander people do not use illicit drugs.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50</a:t>
            </a:fld>
            <a:endParaRPr lang="en-AU"/>
          </a:p>
        </p:txBody>
      </p:sp>
    </p:spTree>
    <p:extLst>
      <p:ext uri="{BB962C8B-B14F-4D97-AF65-F5344CB8AC3E}">
        <p14:creationId xmlns:p14="http://schemas.microsoft.com/office/powerpoint/2010/main" val="272754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4D4D4F"/>
                </a:solidFill>
                <a:latin typeface="SourceSansPro-Light" panose="020B0403030403020204" pitchFamily="34" charset="0"/>
              </a:rPr>
              <a:t>2. ICD code F15 </a:t>
            </a:r>
            <a:r>
              <a:rPr lang="en-US" sz="1800" b="0" i="0" u="none" strike="noStrike" baseline="0" dirty="0" err="1">
                <a:solidFill>
                  <a:srgbClr val="4D4D4F"/>
                </a:solidFill>
                <a:latin typeface="SourceSansPro-Light" panose="020B0403030403020204" pitchFamily="34" charset="0"/>
              </a:rPr>
              <a:t>hospitalisation</a:t>
            </a:r>
            <a:r>
              <a:rPr lang="en-US" sz="1800" b="0" i="0" u="none" strike="noStrike" baseline="0" dirty="0">
                <a:solidFill>
                  <a:srgbClr val="4D4D4F"/>
                </a:solidFill>
                <a:latin typeface="SourceSansPro-Light" panose="020B0403030403020204" pitchFamily="34" charset="0"/>
              </a:rPr>
              <a:t> from use of other stimulants includes amphetamine-related disorders and caffeine but not cocaine.</a:t>
            </a: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52</a:t>
            </a:fld>
            <a:endParaRPr lang="en-AU"/>
          </a:p>
        </p:txBody>
      </p:sp>
    </p:spTree>
    <p:extLst>
      <p:ext uri="{BB962C8B-B14F-4D97-AF65-F5344CB8AC3E}">
        <p14:creationId xmlns:p14="http://schemas.microsoft.com/office/powerpoint/2010/main" val="50724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Tobacco smoking increases the risk of chronic disease, such as CVD, many forms of cancer, and lung diseases, as well as being a risk factor associated with preterm birth and LBW. Environmental tobacco smoke (passive smoking) can also make people sick, especially children. Passive smoking is a risk factor for children who are particularly susceptible to middle ear infections, asthma and increased risk of SIDS.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55</a:t>
            </a:fld>
            <a:endParaRPr lang="en-AU"/>
          </a:p>
        </p:txBody>
      </p:sp>
    </p:spTree>
    <p:extLst>
      <p:ext uri="{BB962C8B-B14F-4D97-AF65-F5344CB8AC3E}">
        <p14:creationId xmlns:p14="http://schemas.microsoft.com/office/powerpoint/2010/main" val="2513874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57</a:t>
            </a:fld>
            <a:endParaRPr lang="en-AU"/>
          </a:p>
        </p:txBody>
      </p:sp>
    </p:spTree>
    <p:extLst>
      <p:ext uri="{BB962C8B-B14F-4D97-AF65-F5344CB8AC3E}">
        <p14:creationId xmlns:p14="http://schemas.microsoft.com/office/powerpoint/2010/main" val="360030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7</a:t>
            </a:fld>
            <a:endParaRPr lang="en-AU"/>
          </a:p>
        </p:txBody>
      </p:sp>
    </p:spTree>
    <p:extLst>
      <p:ext uri="{BB962C8B-B14F-4D97-AF65-F5344CB8AC3E}">
        <p14:creationId xmlns:p14="http://schemas.microsoft.com/office/powerpoint/2010/main" val="115343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B0503020204020204" pitchFamily="2" charset="-122"/>
                <a:cs typeface="Times New Roman" panose="02020603050405020304" pitchFamily="18" charset="0"/>
              </a:rPr>
              <a:t>Factors known as the ‘social and cultural determinants of health’ impact the health and wellness of individual.</a:t>
            </a:r>
          </a:p>
          <a:p>
            <a:pPr>
              <a:lnSpc>
                <a:spcPct val="107000"/>
              </a:lnSpc>
              <a:spcAft>
                <a:spcPts val="800"/>
              </a:spcAft>
            </a:pPr>
            <a:r>
              <a:rPr lang="en-GB" sz="1800" dirty="0">
                <a:effectLst/>
                <a:latin typeface="Source Sans Pro" panose="020B0503030403020204" pitchFamily="34" charset="0"/>
                <a:ea typeface="DengXian" panose="020B0503020204020204" pitchFamily="2" charset="-122"/>
                <a:cs typeface="Times New Roman" panose="02020603050405020304" pitchFamily="18" charset="0"/>
              </a:rPr>
              <a:t>They are the conditions that people are born into, grow and live in and include:</a:t>
            </a:r>
          </a:p>
          <a:p>
            <a:pPr>
              <a:lnSpc>
                <a:spcPct val="107000"/>
              </a:lnSpc>
              <a:spcAft>
                <a:spcPts val="800"/>
              </a:spcAft>
            </a:pPr>
            <a:endParaRPr lang="en-AU" sz="1800" dirty="0">
              <a:effectLst/>
              <a:latin typeface="Source Sans Pro" panose="020B0503030403020204" pitchFamily="34" charset="0"/>
              <a:ea typeface="DengXian" panose="020B0503020204020204" pitchFamily="2" charset="-122"/>
              <a:cs typeface="Times New Roman" panose="02020603050405020304" pitchFamily="18" charset="0"/>
            </a:endParaRPr>
          </a:p>
          <a:p>
            <a:pPr marL="342900" lvl="0" indent="-342900">
              <a:lnSpc>
                <a:spcPct val="107000"/>
              </a:lnSpc>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early child development</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employment</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education</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access to health care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ource Sans Pro" panose="020B0503030403020204" pitchFamily="34" charset="0"/>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social exclusion </a:t>
            </a:r>
          </a:p>
          <a:p>
            <a:pPr marL="0" lvl="0" indent="0">
              <a:lnSpc>
                <a:spcPct val="107000"/>
              </a:lnSpc>
              <a:spcAft>
                <a:spcPts val="800"/>
              </a:spcAft>
              <a:buFont typeface="Source Sans Pro" panose="020B0503030403020204" pitchFamily="34" charset="0"/>
              <a:buNone/>
            </a:pP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B0503020204020204" pitchFamily="2" charset="-122"/>
                <a:cs typeface="Times New Roman" panose="02020603050405020304" pitchFamily="18" charset="0"/>
              </a:rPr>
              <a:t>Recent information about some of these social and cultural determinants is available for the Aboriginal and Torres Strait Islander population. These determinants play a large part in health inequities between population groups, such as the differences between Aboriginal and Torres Strait Islander people and other Australians. </a:t>
            </a:r>
            <a:endParaRPr lang="en-AU" sz="1800" dirty="0">
              <a:effectLst/>
              <a:latin typeface="Source Sans Pro" panose="020B0503030403020204" pitchFamily="34" charset="0"/>
              <a:ea typeface="DengXian" panose="020B0503020204020204"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8</a:t>
            </a:fld>
            <a:endParaRPr lang="en-AU"/>
          </a:p>
        </p:txBody>
      </p:sp>
    </p:spTree>
    <p:extLst>
      <p:ext uri="{BB962C8B-B14F-4D97-AF65-F5344CB8AC3E}">
        <p14:creationId xmlns:p14="http://schemas.microsoft.com/office/powerpoint/2010/main" val="224648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In July 2020, a new national agreement on </a:t>
            </a:r>
            <a:r>
              <a:rPr lang="en-GB" sz="1800" i="1" dirty="0">
                <a:effectLst/>
                <a:latin typeface="Source Sans Pro" panose="020B0503030403020204" pitchFamily="34" charset="0"/>
                <a:ea typeface="DengXian" panose="02010600030101010101" pitchFamily="2" charset="-122"/>
                <a:cs typeface="Times New Roman" panose="02020603050405020304" pitchFamily="18" charset="0"/>
              </a:rPr>
              <a:t>Closing the gap </a:t>
            </a: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was endorsed by Aboriginal and Torres Strait Islander leaders. </a:t>
            </a:r>
            <a:r>
              <a:rPr lang="en-US" sz="1800" dirty="0">
                <a:effectLst/>
                <a:latin typeface="Source Sans Pro" panose="020B0503030403020204" pitchFamily="34" charset="0"/>
                <a:ea typeface="DengXian" panose="02010600030101010101" pitchFamily="2" charset="-122"/>
                <a:cs typeface="Times New Roman" panose="02020603050405020304" pitchFamily="18" charset="0"/>
              </a:rPr>
              <a:t>Specific outcomes, targets and monitoring measures were set for life expectancy; deaths; leading causes of death; and potentially avoidable deaths</a:t>
            </a: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14</a:t>
            </a:fld>
            <a:endParaRPr lang="en-AU"/>
          </a:p>
        </p:txBody>
      </p:sp>
    </p:spTree>
    <p:extLst>
      <p:ext uri="{BB962C8B-B14F-4D97-AF65-F5344CB8AC3E}">
        <p14:creationId xmlns:p14="http://schemas.microsoft.com/office/powerpoint/2010/main" val="146957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Hospital statistics provide some information about the health of a population and give governments information on how well the health system is managing.</a:t>
            </a: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However, they provide only a part of the overall picture of health because: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they only report on conditions that are serious enough to require hospitalisation</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depending on where they live, not everyone has access to hospitals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different hospitals may have different admission policies and procedures for illnesses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the statistics relate to events of hospitalisation rather than to individual patients.</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15</a:t>
            </a:fld>
            <a:endParaRPr lang="en-AU"/>
          </a:p>
        </p:txBody>
      </p:sp>
    </p:spTree>
    <p:extLst>
      <p:ext uri="{BB962C8B-B14F-4D97-AF65-F5344CB8AC3E}">
        <p14:creationId xmlns:p14="http://schemas.microsoft.com/office/powerpoint/2010/main" val="285166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ource Sans Pro" panose="020B0503030403020204" pitchFamily="34" charset="0"/>
                <a:ea typeface="DengXian" panose="02010600030101010101" pitchFamily="2" charset="-122"/>
                <a:cs typeface="Times New Roman" panose="02020603050405020304" pitchFamily="18" charset="0"/>
              </a:rPr>
              <a:t>Potentially preventable </a:t>
            </a:r>
            <a:r>
              <a:rPr lang="en-US" sz="1800" dirty="0" err="1">
                <a:effectLst/>
                <a:latin typeface="Source Sans Pro" panose="020B0503030403020204" pitchFamily="34" charset="0"/>
                <a:ea typeface="DengXian" panose="02010600030101010101" pitchFamily="2" charset="-122"/>
                <a:cs typeface="Times New Roman" panose="02020603050405020304" pitchFamily="18" charset="0"/>
              </a:rPr>
              <a:t>hospitalisations</a:t>
            </a:r>
            <a:r>
              <a:rPr lang="en-US" sz="1800" dirty="0">
                <a:effectLst/>
                <a:latin typeface="Source Sans Pro" panose="020B0503030403020204" pitchFamily="34" charset="0"/>
                <a:ea typeface="DengXian" panose="02010600030101010101" pitchFamily="2" charset="-122"/>
                <a:cs typeface="Times New Roman" panose="02020603050405020304" pitchFamily="18" charset="0"/>
              </a:rPr>
              <a:t> are </a:t>
            </a:r>
            <a:r>
              <a:rPr lang="en-US" sz="1800" dirty="0" err="1">
                <a:effectLst/>
                <a:latin typeface="Source Sans Pro" panose="020B0503030403020204" pitchFamily="34" charset="0"/>
                <a:ea typeface="DengXian" panose="02010600030101010101" pitchFamily="2" charset="-122"/>
                <a:cs typeface="Times New Roman" panose="02020603050405020304" pitchFamily="18" charset="0"/>
              </a:rPr>
              <a:t>hospitalisations</a:t>
            </a:r>
            <a:r>
              <a:rPr lang="en-US" sz="1800" dirty="0">
                <a:effectLst/>
                <a:latin typeface="Source Sans Pro" panose="020B0503030403020204" pitchFamily="34" charset="0"/>
                <a:ea typeface="DengXian" panose="02010600030101010101" pitchFamily="2" charset="-122"/>
                <a:cs typeface="Times New Roman" panose="02020603050405020304" pitchFamily="18" charset="0"/>
              </a:rPr>
              <a:t> that could have been avoided with preventative care actions and early disease management.</a:t>
            </a:r>
            <a:r>
              <a:rPr lang="en-AU" sz="1200" spc="-15" dirty="0">
                <a:latin typeface="Source Sans Pro"/>
                <a:cs typeface="Source Sans Pro"/>
              </a:rPr>
              <a:t> They can be used as a way to measure how easily people can access primary health or community care and how effective it is. These hospitalisations are calculated for chronic conditions (such as diabetes) and conditions that can be prevented with vaccinations.</a:t>
            </a:r>
            <a:endParaRPr lang="en-US" sz="1200" spc="-15" dirty="0">
              <a:latin typeface="Source Sans Pro"/>
              <a:cs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16</a:t>
            </a:fld>
            <a:endParaRPr lang="en-AU"/>
          </a:p>
        </p:txBody>
      </p:sp>
    </p:spTree>
    <p:extLst>
      <p:ext uri="{BB962C8B-B14F-4D97-AF65-F5344CB8AC3E}">
        <p14:creationId xmlns:p14="http://schemas.microsoft.com/office/powerpoint/2010/main" val="62948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Cardiovascular disease (CVD) is the common term for all of the diseases and conditions that affect the heart and blood vessels. These include: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ischaemic heart disease (IHD)</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heart failure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peripheral vascular disease</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cerebrovascular disease (including stroke) which affects blood vessels in the brain</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rheumatic heart disease (RHD)</a:t>
            </a: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effectLst/>
                <a:latin typeface="Source Sans Pro" panose="020B0503030403020204" pitchFamily="34" charset="0"/>
                <a:ea typeface="DengXian" panose="02010600030101010101" pitchFamily="2" charset="-122"/>
                <a:cs typeface="Times New Roman" panose="02020603050405020304" pitchFamily="18" charset="0"/>
              </a:rPr>
              <a:t>The term also includes high blood pressure which is associated with CVD. CVD is a serious problem for the Aboriginal and Torres Strait Islander population. Many people report having CVD, and it is a leading cause of both hospitalisation and death.</a:t>
            </a:r>
          </a:p>
          <a:p>
            <a:pPr>
              <a:lnSpc>
                <a:spcPct val="107000"/>
              </a:lnSpc>
              <a:spcAft>
                <a:spcPts val="800"/>
              </a:spcAft>
            </a:pPr>
            <a:endParaRPr lang="en-AU" sz="1800" dirty="0">
              <a:effectLst/>
              <a:latin typeface="Source Sans Pro" panose="020B050303040302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17</a:t>
            </a:fld>
            <a:endParaRPr lang="en-AU"/>
          </a:p>
        </p:txBody>
      </p:sp>
    </p:spTree>
    <p:extLst>
      <p:ext uri="{BB962C8B-B14F-4D97-AF65-F5344CB8AC3E}">
        <p14:creationId xmlns:p14="http://schemas.microsoft.com/office/powerpoint/2010/main" val="220015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Source Sans Pro" panose="020B0503030403020204" pitchFamily="34" charset="0"/>
                <a:ea typeface="DengXian" panose="02010600030101010101" pitchFamily="2" charset="-122"/>
                <a:cs typeface="Times New Roman" panose="02020603050405020304" pitchFamily="18" charset="0"/>
              </a:rPr>
              <a:t>In 2018-19, about one quarter of Aboriginal and Torres Strait Islander adults had high blood pressure. Other health conditions like diabetes and chronic kidney disease can also increase the risk of developing CVD. Due to the high prevalence of CVD among Aboriginal and Torres Strait Islander people, it is now recommended for all adults to participate in regular screening for CVD risk factors from the age of 18 years.</a:t>
            </a:r>
            <a:endParaRPr lang="en-AU" dirty="0"/>
          </a:p>
        </p:txBody>
      </p:sp>
      <p:sp>
        <p:nvSpPr>
          <p:cNvPr id="4" name="Slide Number Placeholder 3"/>
          <p:cNvSpPr>
            <a:spLocks noGrp="1"/>
          </p:cNvSpPr>
          <p:nvPr>
            <p:ph type="sldNum" sz="quarter" idx="5"/>
          </p:nvPr>
        </p:nvSpPr>
        <p:spPr/>
        <p:txBody>
          <a:bodyPr/>
          <a:lstStyle/>
          <a:p>
            <a:fld id="{00B33C51-488D-4054-8AEE-B97DAFDFB20C}" type="slidenum">
              <a:rPr lang="en-AU" smtClean="0"/>
              <a:t>18</a:t>
            </a:fld>
            <a:endParaRPr lang="en-AU"/>
          </a:p>
        </p:txBody>
      </p:sp>
    </p:spTree>
    <p:extLst>
      <p:ext uri="{BB962C8B-B14F-4D97-AF65-F5344CB8AC3E}">
        <p14:creationId xmlns:p14="http://schemas.microsoft.com/office/powerpoint/2010/main" val="140556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4640"/>
            <a:ext cx="13817600" cy="19202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120640"/>
            <a:ext cx="11379200" cy="2286000"/>
          </a:xfrm>
          <a:prstGeom prst="rect">
            <a:avLst/>
          </a:prstGeom>
        </p:spPr>
        <p:txBody>
          <a:bodyPr wrap="square" lIns="0" tIns="0" rIns="0" bIns="0">
            <a:spAutoFit/>
          </a:bodyPr>
          <a:lstStyle>
            <a:lvl1pPr>
              <a:defRPr/>
            </a:lvl1pPr>
          </a:lstStyle>
          <a:p>
            <a:endParaRPr/>
          </a:p>
        </p:txBody>
      </p:sp>
      <p:sp>
        <p:nvSpPr>
          <p:cNvPr id="7" name="Holder 4">
            <a:extLst>
              <a:ext uri="{FF2B5EF4-FFF2-40B4-BE49-F238E27FC236}">
                <a16:creationId xmlns:a16="http://schemas.microsoft.com/office/drawing/2014/main" id="{DD9D0E4B-BC86-4CE5-976B-0A830B7385BB}"/>
              </a:ext>
            </a:extLst>
          </p:cNvPr>
          <p:cNvSpPr>
            <a:spLocks noGrp="1"/>
          </p:cNvSpPr>
          <p:nvPr>
            <p:ph type="ftr" sz="quarter" idx="5"/>
          </p:nvPr>
        </p:nvSpPr>
        <p:spPr>
          <a:xfrm>
            <a:off x="12471400" y="8762762"/>
            <a:ext cx="2681604" cy="237490"/>
          </a:xfr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8" name="Holder 5">
            <a:extLst>
              <a:ext uri="{FF2B5EF4-FFF2-40B4-BE49-F238E27FC236}">
                <a16:creationId xmlns:a16="http://schemas.microsoft.com/office/drawing/2014/main" id="{4B7F18CF-C0A0-48E8-B89B-2BFE0EB8E749}"/>
              </a:ext>
            </a:extLst>
          </p:cNvPr>
          <p:cNvSpPr>
            <a:spLocks noGrp="1"/>
          </p:cNvSpPr>
          <p:nvPr>
            <p:ph type="dt" sz="half" idx="6"/>
          </p:nvPr>
        </p:nvSpPr>
        <p:spPr>
          <a:xfrm>
            <a:off x="544697" y="8707130"/>
            <a:ext cx="2609850" cy="348615"/>
          </a:xfr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spc="-10" dirty="0"/>
              <a:t>healthinfonet.ecu.edu.au</a:t>
            </a:r>
          </a:p>
        </p:txBody>
      </p:sp>
      <p:sp>
        <p:nvSpPr>
          <p:cNvPr id="9" name="Holder 6">
            <a:extLst>
              <a:ext uri="{FF2B5EF4-FFF2-40B4-BE49-F238E27FC236}">
                <a16:creationId xmlns:a16="http://schemas.microsoft.com/office/drawing/2014/main" id="{BE10AE38-BF6E-4484-BFE7-559B69979882}"/>
              </a:ext>
            </a:extLst>
          </p:cNvPr>
          <p:cNvSpPr>
            <a:spLocks noGrp="1"/>
          </p:cNvSpPr>
          <p:nvPr>
            <p:ph type="sldNum" sz="quarter" idx="7"/>
          </p:nvPr>
        </p:nvSpPr>
        <p:spPr>
          <a:xfrm>
            <a:off x="15367000" y="8707201"/>
            <a:ext cx="320040" cy="348615"/>
          </a:xfrm>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85567"/>
                </a:solidFill>
                <a:latin typeface="Source Sans Pro"/>
                <a:cs typeface="Source Sans Pro"/>
              </a:defRPr>
            </a:lvl1pPr>
          </a:lstStyle>
          <a:p>
            <a:endParaRPr/>
          </a:p>
        </p:txBody>
      </p:sp>
      <p:sp>
        <p:nvSpPr>
          <p:cNvPr id="3" name="Holder 3"/>
          <p:cNvSpPr>
            <a:spLocks noGrp="1"/>
          </p:cNvSpPr>
          <p:nvPr>
            <p:ph type="body" idx="1"/>
          </p:nvPr>
        </p:nvSpPr>
        <p:spPr/>
        <p:txBody>
          <a:bodyPr lIns="0" tIns="0" rIns="0" bIns="0"/>
          <a:lstStyle>
            <a:lvl1pPr>
              <a:defRPr sz="2400" b="1" i="0">
                <a:solidFill>
                  <a:srgbClr val="285567"/>
                </a:solidFill>
                <a:latin typeface="Source Sans Pro"/>
                <a:cs typeface="Source Sans Pro"/>
              </a:defRPr>
            </a:lvl1pPr>
          </a:lstStyle>
          <a:p>
            <a:endParaRPr/>
          </a:p>
        </p:txBody>
      </p:sp>
      <p:sp>
        <p:nvSpPr>
          <p:cNvPr id="4" name="Holder 4"/>
          <p:cNvSpPr>
            <a:spLocks noGrp="1"/>
          </p:cNvSpPr>
          <p:nvPr>
            <p:ph type="ftr" sz="quarter" idx="5"/>
          </p:nvPr>
        </p:nvSpPr>
        <p:spPr>
          <a:xfrm>
            <a:off x="12471400" y="8762762"/>
            <a:ext cx="2681604" cy="237490"/>
          </a:xfr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5" name="Holder 5"/>
          <p:cNvSpPr>
            <a:spLocks noGrp="1"/>
          </p:cNvSpPr>
          <p:nvPr>
            <p:ph type="dt" sz="half" idx="6"/>
          </p:nvPr>
        </p:nvSpPr>
        <p:spPr>
          <a:xfrm>
            <a:off x="544697" y="8707130"/>
            <a:ext cx="2609850" cy="348615"/>
          </a:xfr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spc="-10" dirty="0"/>
              <a:t>healthinfonet.ecu.edu.au</a:t>
            </a:r>
          </a:p>
        </p:txBody>
      </p:sp>
      <p:sp>
        <p:nvSpPr>
          <p:cNvPr id="6" name="Holder 6"/>
          <p:cNvSpPr>
            <a:spLocks noGrp="1"/>
          </p:cNvSpPr>
          <p:nvPr>
            <p:ph type="sldNum" sz="quarter" idx="7"/>
          </p:nvPr>
        </p:nvSpPr>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85567"/>
                </a:solidFill>
                <a:latin typeface="Source Sans Pro"/>
                <a:cs typeface="Source Sans Pro"/>
              </a:defRPr>
            </a:lvl1pPr>
          </a:lstStyle>
          <a:p>
            <a:endParaRPr/>
          </a:p>
        </p:txBody>
      </p:sp>
      <p:sp>
        <p:nvSpPr>
          <p:cNvPr id="3" name="Holder 3"/>
          <p:cNvSpPr>
            <a:spLocks noGrp="1"/>
          </p:cNvSpPr>
          <p:nvPr>
            <p:ph sz="half" idx="2"/>
          </p:nvPr>
        </p:nvSpPr>
        <p:spPr>
          <a:xfrm>
            <a:off x="812800" y="2103120"/>
            <a:ext cx="7071360"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sp>
        <p:nvSpPr>
          <p:cNvPr id="8" name="Holder 4">
            <a:extLst>
              <a:ext uri="{FF2B5EF4-FFF2-40B4-BE49-F238E27FC236}">
                <a16:creationId xmlns:a16="http://schemas.microsoft.com/office/drawing/2014/main" id="{575DF5E7-C80C-44DC-8E6D-14AE867068EE}"/>
              </a:ext>
            </a:extLst>
          </p:cNvPr>
          <p:cNvSpPr>
            <a:spLocks noGrp="1"/>
          </p:cNvSpPr>
          <p:nvPr>
            <p:ph type="ftr" sz="quarter" idx="5"/>
          </p:nvPr>
        </p:nvSpPr>
        <p:spPr>
          <a:xfrm>
            <a:off x="12471400" y="8762762"/>
            <a:ext cx="2681604" cy="237490"/>
          </a:xfr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9" name="Holder 5">
            <a:extLst>
              <a:ext uri="{FF2B5EF4-FFF2-40B4-BE49-F238E27FC236}">
                <a16:creationId xmlns:a16="http://schemas.microsoft.com/office/drawing/2014/main" id="{D4ECE24D-0973-4498-88EA-C666EC600C44}"/>
              </a:ext>
            </a:extLst>
          </p:cNvPr>
          <p:cNvSpPr>
            <a:spLocks noGrp="1"/>
          </p:cNvSpPr>
          <p:nvPr>
            <p:ph type="dt" sz="half" idx="6"/>
          </p:nvPr>
        </p:nvSpPr>
        <p:spPr>
          <a:xfrm>
            <a:off x="544697" y="8707130"/>
            <a:ext cx="2609850" cy="348615"/>
          </a:xfr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spc="-10" dirty="0"/>
              <a:t>healthinfonet.ecu.edu.au</a:t>
            </a:r>
          </a:p>
        </p:txBody>
      </p:sp>
      <p:sp>
        <p:nvSpPr>
          <p:cNvPr id="10" name="Holder 6">
            <a:extLst>
              <a:ext uri="{FF2B5EF4-FFF2-40B4-BE49-F238E27FC236}">
                <a16:creationId xmlns:a16="http://schemas.microsoft.com/office/drawing/2014/main" id="{59AEC323-0592-4154-896B-B2398D864DFA}"/>
              </a:ext>
            </a:extLst>
          </p:cNvPr>
          <p:cNvSpPr>
            <a:spLocks noGrp="1"/>
          </p:cNvSpPr>
          <p:nvPr>
            <p:ph type="sldNum" sz="quarter" idx="7"/>
          </p:nvPr>
        </p:nvSpPr>
        <p:spPr>
          <a:xfrm>
            <a:off x="15367000" y="8707201"/>
            <a:ext cx="320040" cy="348615"/>
          </a:xfrm>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85567"/>
                </a:solidFill>
                <a:latin typeface="Source Sans Pro"/>
                <a:cs typeface="Source Sans Pro"/>
              </a:defRPr>
            </a:lvl1pPr>
          </a:lstStyle>
          <a:p>
            <a:endParaRPr/>
          </a:p>
        </p:txBody>
      </p:sp>
      <p:sp>
        <p:nvSpPr>
          <p:cNvPr id="6" name="Holder 4">
            <a:extLst>
              <a:ext uri="{FF2B5EF4-FFF2-40B4-BE49-F238E27FC236}">
                <a16:creationId xmlns:a16="http://schemas.microsoft.com/office/drawing/2014/main" id="{1B492F46-A754-4776-B991-7955B7079F25}"/>
              </a:ext>
            </a:extLst>
          </p:cNvPr>
          <p:cNvSpPr>
            <a:spLocks noGrp="1"/>
          </p:cNvSpPr>
          <p:nvPr>
            <p:ph type="ftr" sz="quarter" idx="5"/>
          </p:nvPr>
        </p:nvSpPr>
        <p:spPr>
          <a:xfrm>
            <a:off x="12471400" y="8762762"/>
            <a:ext cx="2681604" cy="237490"/>
          </a:xfrm>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7" name="Holder 5">
            <a:extLst>
              <a:ext uri="{FF2B5EF4-FFF2-40B4-BE49-F238E27FC236}">
                <a16:creationId xmlns:a16="http://schemas.microsoft.com/office/drawing/2014/main" id="{AB3CDA83-8FC4-4525-A20F-E0DF6B730D20}"/>
              </a:ext>
            </a:extLst>
          </p:cNvPr>
          <p:cNvSpPr>
            <a:spLocks noGrp="1"/>
          </p:cNvSpPr>
          <p:nvPr>
            <p:ph type="dt" sz="half" idx="6"/>
          </p:nvPr>
        </p:nvSpPr>
        <p:spPr>
          <a:xfrm>
            <a:off x="544697" y="8707130"/>
            <a:ext cx="2609850" cy="348615"/>
          </a:xfrm>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spc="-10" dirty="0"/>
              <a:t>healthinfonet.ecu.edu.au</a:t>
            </a:r>
          </a:p>
        </p:txBody>
      </p:sp>
      <p:sp>
        <p:nvSpPr>
          <p:cNvPr id="8" name="Holder 6">
            <a:extLst>
              <a:ext uri="{FF2B5EF4-FFF2-40B4-BE49-F238E27FC236}">
                <a16:creationId xmlns:a16="http://schemas.microsoft.com/office/drawing/2014/main" id="{1AFC5BE5-E2F6-46D4-AE65-4EEF76EA05EE}"/>
              </a:ext>
            </a:extLst>
          </p:cNvPr>
          <p:cNvSpPr>
            <a:spLocks noGrp="1"/>
          </p:cNvSpPr>
          <p:nvPr>
            <p:ph type="sldNum" sz="quarter" idx="7"/>
          </p:nvPr>
        </p:nvSpPr>
        <p:spPr>
          <a:xfrm>
            <a:off x="15367000" y="8707201"/>
            <a:ext cx="320040" cy="348615"/>
          </a:xfrm>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50" b="0" i="1">
                <a:solidFill>
                  <a:schemeClr val="bg1"/>
                </a:solidFill>
                <a:latin typeface="Source Sans Pro"/>
                <a:cs typeface="Source Sans Pro"/>
              </a:defRPr>
            </a:lvl1p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 name="Holder 3"/>
          <p:cNvSpPr>
            <a:spLocks noGrp="1"/>
          </p:cNvSpPr>
          <p:nvPr>
            <p:ph type="dt" sz="half" idx="6"/>
          </p:nvPr>
        </p:nvSpPr>
        <p:spPr/>
        <p:txBody>
          <a:bodyPr lIns="0" tIns="0" rIns="0" bIns="0"/>
          <a:lstStyle>
            <a:lvl1pPr>
              <a:defRPr sz="1800" b="1" i="0">
                <a:solidFill>
                  <a:schemeClr val="bg1"/>
                </a:solidFill>
                <a:latin typeface="Source Sans Pro"/>
                <a:cs typeface="Source Sans Pro"/>
              </a:defRPr>
            </a:lvl1pPr>
          </a:lstStyle>
          <a:p>
            <a:pPr marL="12700">
              <a:lnSpc>
                <a:spcPct val="100000"/>
              </a:lnSpc>
              <a:spcBef>
                <a:spcPts val="120"/>
              </a:spcBef>
            </a:pPr>
            <a:r>
              <a:rPr spc="-10" dirty="0"/>
              <a:t>healthinfonet.ecu.edu.au</a:t>
            </a:r>
          </a:p>
        </p:txBody>
      </p:sp>
      <p:sp>
        <p:nvSpPr>
          <p:cNvPr id="4" name="Holder 4"/>
          <p:cNvSpPr>
            <a:spLocks noGrp="1"/>
          </p:cNvSpPr>
          <p:nvPr>
            <p:ph type="sldNum" sz="quarter" idx="7"/>
          </p:nvPr>
        </p:nvSpPr>
        <p:spPr/>
        <p:txBody>
          <a:bodyPr lIns="0" tIns="0" rIns="0" bIns="0"/>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email">
            <a:extLst>
              <a:ext uri="{28A0092B-C50C-407E-A947-70E740481C1C}">
                <a14:useLocalDpi xmlns:a14="http://schemas.microsoft.com/office/drawing/2010/main"/>
              </a:ext>
            </a:extLst>
          </a:blip>
          <a:stretch>
            <a:fillRect/>
          </a:stretch>
        </p:blipFill>
        <p:spPr>
          <a:xfrm>
            <a:off x="12996272" y="720243"/>
            <a:ext cx="2561221" cy="1052829"/>
          </a:xfrm>
          <a:prstGeom prst="rect">
            <a:avLst/>
          </a:prstGeom>
        </p:spPr>
      </p:pic>
      <p:pic>
        <p:nvPicPr>
          <p:cNvPr id="17" name="bg object 17"/>
          <p:cNvPicPr/>
          <p:nvPr/>
        </p:nvPicPr>
        <p:blipFill>
          <a:blip r:embed="rId8" cstate="email">
            <a:extLst>
              <a:ext uri="{28A0092B-C50C-407E-A947-70E740481C1C}">
                <a14:useLocalDpi xmlns:a14="http://schemas.microsoft.com/office/drawing/2010/main"/>
              </a:ext>
            </a:extLst>
          </a:blip>
          <a:stretch>
            <a:fillRect/>
          </a:stretch>
        </p:blipFill>
        <p:spPr>
          <a:xfrm>
            <a:off x="0" y="753325"/>
            <a:ext cx="1260005" cy="865264"/>
          </a:xfrm>
          <a:prstGeom prst="rect">
            <a:avLst/>
          </a:prstGeom>
        </p:spPr>
      </p:pic>
      <p:sp>
        <p:nvSpPr>
          <p:cNvPr id="18" name="bg object 18"/>
          <p:cNvSpPr/>
          <p:nvPr/>
        </p:nvSpPr>
        <p:spPr>
          <a:xfrm>
            <a:off x="0" y="8586546"/>
            <a:ext cx="16256000" cy="557530"/>
          </a:xfrm>
          <a:custGeom>
            <a:avLst/>
            <a:gdLst/>
            <a:ahLst/>
            <a:cxnLst/>
            <a:rect l="l" t="t" r="r" b="b"/>
            <a:pathLst>
              <a:path w="16256000" h="557529">
                <a:moveTo>
                  <a:pt x="0" y="0"/>
                </a:moveTo>
                <a:lnTo>
                  <a:pt x="0" y="557453"/>
                </a:lnTo>
                <a:lnTo>
                  <a:pt x="16256000" y="557453"/>
                </a:lnTo>
                <a:lnTo>
                  <a:pt x="16256000" y="0"/>
                </a:lnTo>
                <a:lnTo>
                  <a:pt x="0" y="0"/>
                </a:lnTo>
                <a:close/>
              </a:path>
            </a:pathLst>
          </a:custGeom>
          <a:solidFill>
            <a:srgbClr val="285567"/>
          </a:solidFill>
        </p:spPr>
        <p:txBody>
          <a:bodyPr wrap="square" lIns="0" tIns="0" rIns="0" bIns="0" rtlCol="0"/>
          <a:lstStyle/>
          <a:p>
            <a:endParaRPr/>
          </a:p>
        </p:txBody>
      </p:sp>
      <p:sp>
        <p:nvSpPr>
          <p:cNvPr id="2" name="Holder 2"/>
          <p:cNvSpPr>
            <a:spLocks noGrp="1"/>
          </p:cNvSpPr>
          <p:nvPr>
            <p:ph type="title"/>
          </p:nvPr>
        </p:nvSpPr>
        <p:spPr>
          <a:xfrm>
            <a:off x="1562100" y="751595"/>
            <a:ext cx="2847340" cy="574040"/>
          </a:xfrm>
          <a:prstGeom prst="rect">
            <a:avLst/>
          </a:prstGeom>
        </p:spPr>
        <p:txBody>
          <a:bodyPr wrap="square" lIns="0" tIns="0" rIns="0" bIns="0">
            <a:spAutoFit/>
          </a:bodyPr>
          <a:lstStyle>
            <a:lvl1pPr>
              <a:defRPr sz="3600" b="1" i="0">
                <a:solidFill>
                  <a:srgbClr val="285567"/>
                </a:solidFill>
                <a:latin typeface="Source Sans Pro"/>
                <a:cs typeface="Source Sans Pro"/>
              </a:defRPr>
            </a:lvl1pPr>
          </a:lstStyle>
          <a:p>
            <a:endParaRPr/>
          </a:p>
        </p:txBody>
      </p:sp>
      <p:sp>
        <p:nvSpPr>
          <p:cNvPr id="3" name="Holder 3"/>
          <p:cNvSpPr>
            <a:spLocks noGrp="1"/>
          </p:cNvSpPr>
          <p:nvPr>
            <p:ph type="body" idx="1"/>
          </p:nvPr>
        </p:nvSpPr>
        <p:spPr>
          <a:xfrm>
            <a:off x="1511300" y="2172193"/>
            <a:ext cx="10132695" cy="1936114"/>
          </a:xfrm>
          <a:prstGeom prst="rect">
            <a:avLst/>
          </a:prstGeom>
        </p:spPr>
        <p:txBody>
          <a:bodyPr wrap="square" lIns="0" tIns="0" rIns="0" bIns="0">
            <a:spAutoFit/>
          </a:bodyPr>
          <a:lstStyle>
            <a:lvl1pPr>
              <a:defRPr sz="2400" b="1" i="0">
                <a:solidFill>
                  <a:srgbClr val="285567"/>
                </a:solidFill>
                <a:latin typeface="Source Sans Pro"/>
                <a:cs typeface="Source Sans Pro"/>
              </a:defRPr>
            </a:lvl1pPr>
          </a:lstStyle>
          <a:p>
            <a:endParaRPr/>
          </a:p>
        </p:txBody>
      </p:sp>
      <p:sp>
        <p:nvSpPr>
          <p:cNvPr id="4" name="Holder 4"/>
          <p:cNvSpPr>
            <a:spLocks noGrp="1"/>
          </p:cNvSpPr>
          <p:nvPr>
            <p:ph type="ftr" sz="quarter" idx="5"/>
          </p:nvPr>
        </p:nvSpPr>
        <p:spPr>
          <a:xfrm>
            <a:off x="677980" y="8720079"/>
            <a:ext cx="2681604" cy="237490"/>
          </a:xfrm>
          <a:prstGeom prst="rect">
            <a:avLst/>
          </a:prstGeom>
        </p:spPr>
        <p:txBody>
          <a:bodyPr wrap="square" lIns="0" tIns="0" rIns="0" bIns="0">
            <a:spAutoFit/>
          </a:bodyPr>
          <a:lstStyle>
            <a:lvl1pPr>
              <a:defRPr sz="1150" b="0" i="1">
                <a:solidFill>
                  <a:schemeClr val="bg1"/>
                </a:solidFill>
                <a:latin typeface="Source Sans Pro"/>
                <a:cs typeface="Source Sans Pro"/>
              </a:defRPr>
            </a:lvl1p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5" name="Holder 5"/>
          <p:cNvSpPr>
            <a:spLocks noGrp="1"/>
          </p:cNvSpPr>
          <p:nvPr>
            <p:ph type="dt" sz="half" idx="6"/>
          </p:nvPr>
        </p:nvSpPr>
        <p:spPr>
          <a:xfrm>
            <a:off x="12136365" y="8707200"/>
            <a:ext cx="2609850" cy="348615"/>
          </a:xfrm>
          <a:prstGeom prst="rect">
            <a:avLst/>
          </a:prstGeom>
        </p:spPr>
        <p:txBody>
          <a:bodyPr wrap="square" lIns="0" tIns="0" rIns="0" bIns="0">
            <a:spAutoFit/>
          </a:bodyPr>
          <a:lstStyle>
            <a:lvl1pPr>
              <a:defRPr sz="1800" b="1" i="0">
                <a:solidFill>
                  <a:schemeClr val="bg1"/>
                </a:solidFill>
                <a:latin typeface="Source Sans Pro"/>
                <a:cs typeface="Source Sans Pro"/>
              </a:defRPr>
            </a:lvl1pPr>
          </a:lstStyle>
          <a:p>
            <a:pPr marL="12700">
              <a:lnSpc>
                <a:spcPct val="100000"/>
              </a:lnSpc>
              <a:spcBef>
                <a:spcPts val="120"/>
              </a:spcBef>
            </a:pPr>
            <a:r>
              <a:rPr spc="-10" dirty="0"/>
              <a:t>healthinfonet.ecu.edu.au</a:t>
            </a:r>
          </a:p>
        </p:txBody>
      </p:sp>
      <p:sp>
        <p:nvSpPr>
          <p:cNvPr id="6" name="Holder 6"/>
          <p:cNvSpPr>
            <a:spLocks noGrp="1"/>
          </p:cNvSpPr>
          <p:nvPr>
            <p:ph type="sldNum" sz="quarter" idx="7"/>
          </p:nvPr>
        </p:nvSpPr>
        <p:spPr>
          <a:xfrm>
            <a:off x="15367000" y="8707201"/>
            <a:ext cx="320040" cy="348615"/>
          </a:xfrm>
          <a:prstGeom prst="rect">
            <a:avLst/>
          </a:prstGeom>
        </p:spPr>
        <p:txBody>
          <a:bodyPr wrap="square" lIns="0" tIns="0" rIns="0" bIns="0">
            <a:spAutoFit/>
          </a:bodyPr>
          <a:lstStyle>
            <a:lvl1pPr>
              <a:defRPr sz="1800" b="1" i="0">
                <a:solidFill>
                  <a:schemeClr val="bg1"/>
                </a:solidFill>
                <a:latin typeface="Source Sans Pro"/>
                <a:cs typeface="Source Sans Pro"/>
              </a:defRPr>
            </a:lvl1pPr>
          </a:lstStyle>
          <a:p>
            <a:pPr marL="38100">
              <a:lnSpc>
                <a:spcPct val="100000"/>
              </a:lnSpc>
              <a:spcBef>
                <a:spcPts val="12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microsoft.com/office/2007/relationships/hdphoto" Target="../media/hdphoto2.wdp"/><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6.xml"/><Relationship Id="rId18" Type="http://schemas.openxmlformats.org/officeDocument/2006/relationships/slide" Target="slide45.xml"/><Relationship Id="rId3" Type="http://schemas.openxmlformats.org/officeDocument/2006/relationships/slide" Target="slide3.xml"/><Relationship Id="rId21"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7" Type="http://schemas.openxmlformats.org/officeDocument/2006/relationships/slide" Target="slide8.xml"/><Relationship Id="rId12" Type="http://schemas.openxmlformats.org/officeDocument/2006/relationships/slide" Target="slide21.xml"/><Relationship Id="rId17" Type="http://schemas.openxmlformats.org/officeDocument/2006/relationships/slide" Target="slide41.xml"/><Relationship Id="rId2" Type="http://schemas.openxmlformats.org/officeDocument/2006/relationships/notesSlide" Target="../notesSlides/notesSlide1.xml"/><Relationship Id="rId16" Type="http://schemas.openxmlformats.org/officeDocument/2006/relationships/slide" Target="slide39.xml"/><Relationship Id="rId20"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7.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slide" Target="slide15.xml"/><Relationship Id="rId19"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1.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10" Type="http://schemas.openxmlformats.org/officeDocument/2006/relationships/image" Target="../media/image86.png"/><Relationship Id="rId4" Type="http://schemas.openxmlformats.org/officeDocument/2006/relationships/image" Target="../media/image2.png"/><Relationship Id="rId9" Type="http://schemas.openxmlformats.org/officeDocument/2006/relationships/image" Target="../media/image85.png"/><Relationship Id="rId1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93.png"/><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102.png"/><Relationship Id="rId4" Type="http://schemas.openxmlformats.org/officeDocument/2006/relationships/image" Target="../media/image101.png"/></Relationships>
</file>

<file path=ppt/slides/_rels/slide24.xml.rels><?xml version="1.0" encoding="UTF-8" standalone="yes"?>
<Relationships xmlns="http://schemas.openxmlformats.org/package/2006/relationships"><Relationship Id="rId8"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10.png"/><Relationship Id="rId9" Type="http://schemas.openxmlformats.org/officeDocument/2006/relationships/image" Target="../media/image115.png"/></Relationships>
</file>

<file path=ppt/slides/_rels/slide2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10"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25.png"/><Relationship Id="rId9" Type="http://schemas.openxmlformats.org/officeDocument/2006/relationships/image" Target="../media/image130.svg"/></Relationships>
</file>

<file path=ppt/slides/_rels/slide29.xml.rels><?xml version="1.0" encoding="UTF-8" standalone="yes"?>
<Relationships xmlns="http://schemas.openxmlformats.org/package/2006/relationships"><Relationship Id="rId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10"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41.png"/><Relationship Id="rId9" Type="http://schemas.openxmlformats.org/officeDocument/2006/relationships/image" Target="../media/image146.png"/></Relationships>
</file>

<file path=ppt/slides/_rels/slide33.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10"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49.png"/><Relationship Id="rId9" Type="http://schemas.openxmlformats.org/officeDocument/2006/relationships/image" Target="../media/image154.png"/></Relationships>
</file>

<file path=ppt/slides/_rels/slide34.xml.rels><?xml version="1.0" encoding="UTF-8" standalone="yes"?>
<Relationships xmlns="http://schemas.openxmlformats.org/package/2006/relationships"><Relationship Id="rId8"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35.xml.rels><?xml version="1.0" encoding="UTF-8" standalone="yes"?>
<Relationships xmlns="http://schemas.openxmlformats.org/package/2006/relationships"><Relationship Id="rId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64.png"/></Relationships>
</file>

<file path=ppt/slides/_rels/slide3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65.png"/><Relationship Id="rId1" Type="http://schemas.openxmlformats.org/officeDocument/2006/relationships/slideLayout" Target="../slideLayouts/slideLayout2.xml"/><Relationship Id="rId5"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66.png"/></Relationships>
</file>

<file path=ppt/slides/_rels/slide39.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4.xml.rels><?xml version="1.0" encoding="UTF-8" standalone="yes"?>
<Relationships xmlns="http://schemas.openxmlformats.org/package/2006/relationships"><Relationship Id="rId2"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10"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174.png"/><Relationship Id="rId9" Type="http://schemas.openxmlformats.org/officeDocument/2006/relationships/image" Target="../media/image179.png"/></Relationships>
</file>

<file path=ppt/slides/_rels/slide4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181.png"/><Relationship Id="rId4" Type="http://schemas.openxmlformats.org/officeDocument/2006/relationships/image" Target="../media/image179.png"/></Relationships>
</file>

<file path=ppt/slides/_rels/slide43.xml.rels><?xml version="1.0" encoding="UTF-8" standalone="yes"?>
<Relationships xmlns="http://schemas.openxmlformats.org/package/2006/relationships"><Relationship Id="rId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186.png"/><Relationship Id="rId4" Type="http://schemas.openxmlformats.org/officeDocument/2006/relationships/image" Target="../media/image185.png"/></Relationships>
</file>

<file path=ppt/slides/_rels/slide4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192.png"/><Relationship Id="rId4" Type="http://schemas.openxmlformats.org/officeDocument/2006/relationships/image" Target="../media/image191.png"/></Relationships>
</file>

<file path=ppt/slides/_rels/slide48.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196.png"/><Relationship Id="rId4" Type="http://schemas.openxmlformats.org/officeDocument/2006/relationships/image" Target="../media/image195.png"/></Relationships>
</file>

<file path=ppt/slides/_rels/slide49.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83.png"/><Relationship Id="rId7" Type="http://schemas.openxmlformats.org/officeDocument/2006/relationships/image" Target="../media/image132.png"/><Relationship Id="rId12" Type="http://schemas.openxmlformats.org/officeDocument/2006/relationships/image" Target="../media/image204.png"/><Relationship Id="rId17" Type="http://schemas.openxmlformats.org/officeDocument/2006/relationships/image" Target="../media/image209.png"/><Relationship Id="rId2" Type="http://schemas.openxmlformats.org/officeDocument/2006/relationships/image" Target="../media/image197.png"/><Relationship Id="rId16"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203.png"/><Relationship Id="rId5" Type="http://schemas.openxmlformats.org/officeDocument/2006/relationships/image" Target="../media/image199.png"/><Relationship Id="rId15" Type="http://schemas.openxmlformats.org/officeDocument/2006/relationships/image" Target="../media/image207.png"/><Relationship Id="rId10" Type="http://schemas.openxmlformats.org/officeDocument/2006/relationships/image" Target="../media/image202.png"/><Relationship Id="rId4" Type="http://schemas.openxmlformats.org/officeDocument/2006/relationships/image" Target="../media/image198.png"/><Relationship Id="rId9" Type="http://schemas.openxmlformats.org/officeDocument/2006/relationships/image" Target="../media/image201.png"/><Relationship Id="rId14" Type="http://schemas.openxmlformats.org/officeDocument/2006/relationships/image" Target="../media/image206.png"/></Relationships>
</file>

<file path=ppt/slides/_rels/slide5.xml.rels><?xml version="1.0" encoding="UTF-8" standalone="yes"?>
<Relationships xmlns="http://schemas.openxmlformats.org/package/2006/relationships"><Relationship Id="rId2"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212.png"/><Relationship Id="rId4" Type="http://schemas.openxmlformats.org/officeDocument/2006/relationships/image" Target="../media/image211.png"/></Relationships>
</file>

<file path=ppt/slides/_rels/slide51.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 Id="rId9"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25.png"/><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3.png"/><Relationship Id="rId5" Type="http://schemas.openxmlformats.org/officeDocument/2006/relationships/image" Target="../media/image222.png"/><Relationship Id="rId10"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221.png"/><Relationship Id="rId9" Type="http://schemas.openxmlformats.org/officeDocument/2006/relationships/image" Target="../media/image226.png"/></Relationships>
</file>

<file path=ppt/slides/_rels/slide53.xml.rels><?xml version="1.0" encoding="UTF-8" standalone="yes"?>
<Relationships xmlns="http://schemas.openxmlformats.org/package/2006/relationships"><Relationship Id="rId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image" Target="../media/image2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229.png"/><Relationship Id="rId7" Type="http://schemas.openxmlformats.org/officeDocument/2006/relationships/image" Target="../media/image232.png"/><Relationship Id="rId12" Type="http://schemas.openxmlformats.org/officeDocument/2006/relationships/image" Target="../media/image204.png"/><Relationship Id="rId2" Type="http://schemas.openxmlformats.org/officeDocument/2006/relationships/image" Target="../media/image228.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233.png"/><Relationship Id="rId5" Type="http://schemas.openxmlformats.org/officeDocument/2006/relationships/image" Target="../media/image231.png"/><Relationship Id="rId10" Type="http://schemas.openxmlformats.org/officeDocument/2006/relationships/image" Target="../media/image201.png"/><Relationship Id="rId4" Type="http://schemas.openxmlformats.org/officeDocument/2006/relationships/image" Target="../media/image230.png"/><Relationship Id="rId9" Type="http://schemas.openxmlformats.org/officeDocument/2006/relationships/image" Target="../media/image202.png"/></Relationships>
</file>

<file path=ppt/slides/_rels/slide55.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7.png"/><Relationship Id="rId5" Type="http://schemas.openxmlformats.org/officeDocument/2006/relationships/image" Target="../media/image236.png"/><Relationship Id="rId4" Type="http://schemas.openxmlformats.org/officeDocument/2006/relationships/image" Target="../media/image235.png"/></Relationships>
</file>

<file path=ppt/slides/_rels/slide56.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245.png"/><Relationship Id="rId13" Type="http://schemas.openxmlformats.org/officeDocument/2006/relationships/image" Target="../media/image250.png"/><Relationship Id="rId3" Type="http://schemas.openxmlformats.org/officeDocument/2006/relationships/image" Target="../media/image240.png"/><Relationship Id="rId7" Type="http://schemas.openxmlformats.org/officeDocument/2006/relationships/image" Target="../media/image244.png"/><Relationship Id="rId12" Type="http://schemas.openxmlformats.org/officeDocument/2006/relationships/image" Target="../media/image2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3.png"/><Relationship Id="rId11" Type="http://schemas.openxmlformats.org/officeDocument/2006/relationships/image" Target="../media/image248.png"/><Relationship Id="rId5" Type="http://schemas.openxmlformats.org/officeDocument/2006/relationships/image" Target="../media/image242.png"/><Relationship Id="rId15"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10" Type="http://schemas.openxmlformats.org/officeDocument/2006/relationships/image" Target="../media/image247.png"/><Relationship Id="rId4" Type="http://schemas.openxmlformats.org/officeDocument/2006/relationships/image" Target="../media/image241.png"/><Relationship Id="rId9" Type="http://schemas.openxmlformats.org/officeDocument/2006/relationships/image" Target="../media/image246.png"/><Relationship Id="rId14" Type="http://schemas.openxmlformats.org/officeDocument/2006/relationships/image" Target="../media/image251.png"/></Relationships>
</file>

<file path=ppt/slides/_rels/slide58.xml.rels><?xml version="1.0" encoding="UTF-8" standalone="yes"?>
<Relationships xmlns="http://schemas.openxmlformats.org/package/2006/relationships"><Relationship Id="rId3" Type="http://schemas.openxmlformats.org/officeDocument/2006/relationships/hyperlink" Target="https://healthinfonet.ecu.edu.au/"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wellmob.org.au/" TargetMode="External"/><Relationship Id="rId5" Type="http://schemas.openxmlformats.org/officeDocument/2006/relationships/hyperlink" Target="https://tacklingsmoking.org.au/" TargetMode="External"/><Relationship Id="rId4" Type="http://schemas.openxmlformats.org/officeDocument/2006/relationships/hyperlink" Target="https://aodknowledgecentre.ecu.edu.au/"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ealthinfonet.ecu.edu.au/healthinfonet/getContent.php?linkid=660258&amp;title=Summary+of+Aboriginal+and+Torres+Strait+Islander+health+status+-+selected+topics+2020&amp;contentid=42693_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healthinfonet.ecu.edu.au/healthinfonet/getContent.php?linkid=660258&amp;title=Summary+of+Aboriginal+and+Torres+Strait+Islander+health+status+-+selected+topics+2020&amp;contentid=42693_1" TargetMode="Externa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64400" y="0"/>
            <a:ext cx="8991600" cy="7764145"/>
          </a:xfrm>
          <a:custGeom>
            <a:avLst/>
            <a:gdLst/>
            <a:ahLst/>
            <a:cxnLst/>
            <a:rect l="l" t="t" r="r" b="b"/>
            <a:pathLst>
              <a:path w="8991600" h="7764145">
                <a:moveTo>
                  <a:pt x="0" y="7764005"/>
                </a:moveTo>
                <a:lnTo>
                  <a:pt x="8991600" y="7764005"/>
                </a:lnTo>
                <a:lnTo>
                  <a:pt x="8991600" y="0"/>
                </a:lnTo>
                <a:lnTo>
                  <a:pt x="0" y="0"/>
                </a:lnTo>
                <a:lnTo>
                  <a:pt x="0" y="7764005"/>
                </a:lnTo>
                <a:close/>
              </a:path>
            </a:pathLst>
          </a:custGeom>
          <a:solidFill>
            <a:srgbClr val="285567"/>
          </a:solidFill>
        </p:spPr>
        <p:txBody>
          <a:bodyPr wrap="square" lIns="0" tIns="0" rIns="0" bIns="0" rtlCol="0"/>
          <a:lstStyle/>
          <a:p>
            <a:endParaRPr/>
          </a:p>
        </p:txBody>
      </p:sp>
      <p:grpSp>
        <p:nvGrpSpPr>
          <p:cNvPr id="3" name="object 3"/>
          <p:cNvGrpSpPr/>
          <p:nvPr/>
        </p:nvGrpSpPr>
        <p:grpSpPr>
          <a:xfrm>
            <a:off x="-81" y="0"/>
            <a:ext cx="16256635" cy="9145270"/>
            <a:chOff x="-81" y="0"/>
            <a:chExt cx="16256635" cy="9145270"/>
          </a:xfrm>
        </p:grpSpPr>
        <p:sp>
          <p:nvSpPr>
            <p:cNvPr id="4" name="object 4"/>
            <p:cNvSpPr/>
            <p:nvPr/>
          </p:nvSpPr>
          <p:spPr>
            <a:xfrm>
              <a:off x="0" y="7764005"/>
              <a:ext cx="16256000" cy="1380490"/>
            </a:xfrm>
            <a:custGeom>
              <a:avLst/>
              <a:gdLst/>
              <a:ahLst/>
              <a:cxnLst/>
              <a:rect l="l" t="t" r="r" b="b"/>
              <a:pathLst>
                <a:path w="16256000" h="1380490">
                  <a:moveTo>
                    <a:pt x="16256000" y="0"/>
                  </a:moveTo>
                  <a:lnTo>
                    <a:pt x="0" y="0"/>
                  </a:lnTo>
                  <a:lnTo>
                    <a:pt x="0" y="1379994"/>
                  </a:lnTo>
                  <a:lnTo>
                    <a:pt x="16256000" y="1379994"/>
                  </a:lnTo>
                  <a:lnTo>
                    <a:pt x="16256000" y="0"/>
                  </a:lnTo>
                  <a:close/>
                </a:path>
              </a:pathLst>
            </a:custGeom>
            <a:solidFill>
              <a:srgbClr val="000000"/>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4542217" y="8088490"/>
              <a:ext cx="907561" cy="671017"/>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43330" y="8088629"/>
              <a:ext cx="1033335" cy="670560"/>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81" y="0"/>
              <a:ext cx="7266847" cy="7764961"/>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2996275" y="720244"/>
              <a:ext cx="2561220" cy="1052829"/>
            </a:xfrm>
            <a:prstGeom prst="rect">
              <a:avLst/>
            </a:prstGeom>
          </p:spPr>
        </p:pic>
      </p:grpSp>
      <p:sp>
        <p:nvSpPr>
          <p:cNvPr id="9" name="object 9"/>
          <p:cNvSpPr txBox="1"/>
          <p:nvPr/>
        </p:nvSpPr>
        <p:spPr>
          <a:xfrm>
            <a:off x="8115300" y="3249466"/>
            <a:ext cx="6884670" cy="1671320"/>
          </a:xfrm>
          <a:prstGeom prst="rect">
            <a:avLst/>
          </a:prstGeom>
        </p:spPr>
        <p:txBody>
          <a:bodyPr vert="horz" wrap="square" lIns="0" tIns="12700" rIns="0" bIns="0" rtlCol="0">
            <a:spAutoFit/>
          </a:bodyPr>
          <a:lstStyle/>
          <a:p>
            <a:pPr marL="12700">
              <a:lnSpc>
                <a:spcPct val="100000"/>
              </a:lnSpc>
              <a:spcBef>
                <a:spcPts val="100"/>
              </a:spcBef>
            </a:pPr>
            <a:r>
              <a:rPr sz="3600" b="1" i="1" dirty="0">
                <a:solidFill>
                  <a:srgbClr val="FFFFFF"/>
                </a:solidFill>
                <a:latin typeface="Source Sans Pro"/>
                <a:cs typeface="Source Sans Pro"/>
              </a:rPr>
              <a:t>Summary</a:t>
            </a:r>
            <a:r>
              <a:rPr sz="3600" b="1" i="1" spc="-15" dirty="0">
                <a:solidFill>
                  <a:srgbClr val="FFFFFF"/>
                </a:solidFill>
                <a:latin typeface="Source Sans Pro"/>
                <a:cs typeface="Source Sans Pro"/>
              </a:rPr>
              <a:t> </a:t>
            </a:r>
            <a:r>
              <a:rPr sz="3600" b="1" i="1" dirty="0">
                <a:solidFill>
                  <a:srgbClr val="FFFFFF"/>
                </a:solidFill>
                <a:latin typeface="Source Sans Pro"/>
                <a:cs typeface="Source Sans Pro"/>
              </a:rPr>
              <a:t>of</a:t>
            </a:r>
            <a:r>
              <a:rPr sz="3600" b="1" i="1" spc="-10" dirty="0">
                <a:solidFill>
                  <a:srgbClr val="FFFFFF"/>
                </a:solidFill>
                <a:latin typeface="Source Sans Pro"/>
                <a:cs typeface="Source Sans Pro"/>
              </a:rPr>
              <a:t> </a:t>
            </a:r>
            <a:r>
              <a:rPr sz="3600" b="1" i="1" dirty="0">
                <a:solidFill>
                  <a:srgbClr val="FFFFFF"/>
                </a:solidFill>
                <a:latin typeface="Source Sans Pro"/>
                <a:cs typeface="Source Sans Pro"/>
              </a:rPr>
              <a:t>Aboriginal</a:t>
            </a:r>
            <a:r>
              <a:rPr sz="3600" b="1" i="1" spc="-15" dirty="0">
                <a:solidFill>
                  <a:srgbClr val="FFFFFF"/>
                </a:solidFill>
                <a:latin typeface="Source Sans Pro"/>
                <a:cs typeface="Source Sans Pro"/>
              </a:rPr>
              <a:t> </a:t>
            </a:r>
            <a:r>
              <a:rPr sz="3600" b="1" i="1" dirty="0">
                <a:solidFill>
                  <a:srgbClr val="FFFFFF"/>
                </a:solidFill>
                <a:latin typeface="Source Sans Pro"/>
                <a:cs typeface="Source Sans Pro"/>
              </a:rPr>
              <a:t>and</a:t>
            </a:r>
            <a:endParaRPr sz="3600" dirty="0">
              <a:latin typeface="Source Sans Pro"/>
              <a:cs typeface="Source Sans Pro"/>
            </a:endParaRPr>
          </a:p>
          <a:p>
            <a:pPr marL="12700">
              <a:lnSpc>
                <a:spcPct val="100000"/>
              </a:lnSpc>
            </a:pPr>
            <a:r>
              <a:rPr sz="3600" b="1" i="1" spc="-45" dirty="0">
                <a:solidFill>
                  <a:srgbClr val="FFFFFF"/>
                </a:solidFill>
                <a:latin typeface="Source Sans Pro"/>
                <a:cs typeface="Source Sans Pro"/>
              </a:rPr>
              <a:t>Torres</a:t>
            </a:r>
            <a:r>
              <a:rPr sz="3600" b="1" i="1" spc="-15" dirty="0">
                <a:solidFill>
                  <a:srgbClr val="FFFFFF"/>
                </a:solidFill>
                <a:latin typeface="Source Sans Pro"/>
                <a:cs typeface="Source Sans Pro"/>
              </a:rPr>
              <a:t> </a:t>
            </a:r>
            <a:r>
              <a:rPr sz="3600" b="1" i="1" spc="-10" dirty="0">
                <a:solidFill>
                  <a:srgbClr val="FFFFFF"/>
                </a:solidFill>
                <a:latin typeface="Source Sans Pro"/>
                <a:cs typeface="Source Sans Pro"/>
              </a:rPr>
              <a:t>Strait </a:t>
            </a:r>
            <a:r>
              <a:rPr sz="3600" b="1" i="1" dirty="0">
                <a:solidFill>
                  <a:srgbClr val="FFFFFF"/>
                </a:solidFill>
                <a:latin typeface="Source Sans Pro"/>
                <a:cs typeface="Source Sans Pro"/>
              </a:rPr>
              <a:t>Islander</a:t>
            </a:r>
            <a:r>
              <a:rPr sz="3600" b="1" i="1" spc="-15" dirty="0">
                <a:solidFill>
                  <a:srgbClr val="FFFFFF"/>
                </a:solidFill>
                <a:latin typeface="Source Sans Pro"/>
                <a:cs typeface="Source Sans Pro"/>
              </a:rPr>
              <a:t> </a:t>
            </a:r>
            <a:r>
              <a:rPr sz="3600" b="1" i="1" dirty="0">
                <a:solidFill>
                  <a:srgbClr val="FFFFFF"/>
                </a:solidFill>
                <a:latin typeface="Source Sans Pro"/>
                <a:cs typeface="Source Sans Pro"/>
              </a:rPr>
              <a:t>health</a:t>
            </a:r>
            <a:r>
              <a:rPr sz="3600" b="1" i="1" spc="-10" dirty="0">
                <a:solidFill>
                  <a:srgbClr val="FFFFFF"/>
                </a:solidFill>
                <a:latin typeface="Source Sans Pro"/>
                <a:cs typeface="Source Sans Pro"/>
              </a:rPr>
              <a:t> </a:t>
            </a:r>
            <a:r>
              <a:rPr sz="3600" b="1" i="1" spc="-20" dirty="0">
                <a:solidFill>
                  <a:srgbClr val="FFFFFF"/>
                </a:solidFill>
                <a:latin typeface="Source Sans Pro"/>
                <a:cs typeface="Source Sans Pro"/>
              </a:rPr>
              <a:t>status</a:t>
            </a:r>
            <a:endParaRPr sz="3600" dirty="0">
              <a:latin typeface="Source Sans Pro"/>
              <a:cs typeface="Source Sans Pro"/>
            </a:endParaRPr>
          </a:p>
          <a:p>
            <a:pPr marL="12700">
              <a:lnSpc>
                <a:spcPct val="100000"/>
              </a:lnSpc>
            </a:pPr>
            <a:r>
              <a:rPr sz="3600" b="1" i="1" dirty="0">
                <a:solidFill>
                  <a:srgbClr val="FFFFFF"/>
                </a:solidFill>
                <a:latin typeface="Source Sans Pro"/>
                <a:cs typeface="Source Sans Pro"/>
              </a:rPr>
              <a:t>-</a:t>
            </a:r>
            <a:r>
              <a:rPr sz="3600" b="1" i="1" spc="-10" dirty="0">
                <a:solidFill>
                  <a:srgbClr val="FFFFFF"/>
                </a:solidFill>
                <a:latin typeface="Source Sans Pro"/>
                <a:cs typeface="Source Sans Pro"/>
              </a:rPr>
              <a:t> selected topics </a:t>
            </a:r>
            <a:r>
              <a:rPr sz="3600" b="1" i="1" dirty="0">
                <a:solidFill>
                  <a:srgbClr val="FFFFFF"/>
                </a:solidFill>
                <a:latin typeface="Source Sans Pro"/>
                <a:cs typeface="Source Sans Pro"/>
              </a:rPr>
              <a:t>2020</a:t>
            </a:r>
            <a:endParaRPr sz="3600" dirty="0">
              <a:latin typeface="Source Sans Pro"/>
              <a:cs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71593"/>
            <a:ext cx="4998085" cy="844550"/>
          </a:xfrm>
          <a:prstGeom prst="rect">
            <a:avLst/>
          </a:prstGeom>
        </p:spPr>
        <p:txBody>
          <a:bodyPr vert="horz" wrap="square" lIns="0" tIns="12700" rIns="0" bIns="0" rtlCol="0">
            <a:spAutoFit/>
          </a:bodyPr>
          <a:lstStyle/>
          <a:p>
            <a:pPr marL="12700">
              <a:lnSpc>
                <a:spcPts val="4305"/>
              </a:lnSpc>
              <a:spcBef>
                <a:spcPts val="100"/>
              </a:spcBef>
            </a:pPr>
            <a:r>
              <a:rPr spc="-35" dirty="0"/>
              <a:t>Births</a:t>
            </a:r>
            <a:r>
              <a:rPr spc="-85" dirty="0"/>
              <a:t> </a:t>
            </a:r>
            <a:r>
              <a:rPr spc="-30" dirty="0"/>
              <a:t>and</a:t>
            </a:r>
            <a:r>
              <a:rPr spc="-85" dirty="0"/>
              <a:t> </a:t>
            </a:r>
            <a:r>
              <a:rPr spc="-50" dirty="0"/>
              <a:t>pregnancy</a:t>
            </a:r>
          </a:p>
          <a:p>
            <a:pPr marL="12700">
              <a:lnSpc>
                <a:spcPts val="2145"/>
              </a:lnSpc>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12" name="object 12"/>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0" name="object 10"/>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1" name="object 11"/>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10</a:t>
            </a:fld>
            <a:endParaRPr dirty="0"/>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587499" y="3869475"/>
            <a:ext cx="1007844" cy="1012046"/>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5282700" y="3869475"/>
            <a:ext cx="1007844" cy="1012046"/>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7639097" y="5777866"/>
            <a:ext cx="1079887" cy="1077207"/>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1587705" y="5777745"/>
            <a:ext cx="1007774" cy="1012603"/>
          </a:xfrm>
          <a:prstGeom prst="rect">
            <a:avLst/>
          </a:prstGeom>
        </p:spPr>
      </p:pic>
      <p:pic>
        <p:nvPicPr>
          <p:cNvPr id="7" name="object 7"/>
          <p:cNvPicPr/>
          <p:nvPr/>
        </p:nvPicPr>
        <p:blipFill>
          <a:blip r:embed="rId6" cstate="email">
            <a:extLst>
              <a:ext uri="{28A0092B-C50C-407E-A947-70E740481C1C}">
                <a14:useLocalDpi xmlns:a14="http://schemas.microsoft.com/office/drawing/2010/main"/>
              </a:ext>
            </a:extLst>
          </a:blip>
          <a:stretch>
            <a:fillRect/>
          </a:stretch>
        </p:blipFill>
        <p:spPr>
          <a:xfrm>
            <a:off x="4631513" y="5777767"/>
            <a:ext cx="1007776" cy="1012919"/>
          </a:xfrm>
          <a:prstGeom prst="rect">
            <a:avLst/>
          </a:prstGeom>
        </p:spPr>
      </p:pic>
      <p:sp>
        <p:nvSpPr>
          <p:cNvPr id="8" name="object 8"/>
          <p:cNvSpPr txBox="1"/>
          <p:nvPr/>
        </p:nvSpPr>
        <p:spPr>
          <a:xfrm>
            <a:off x="1562100" y="3871280"/>
            <a:ext cx="8352790" cy="2880360"/>
          </a:xfrm>
          <a:prstGeom prst="rect">
            <a:avLst/>
          </a:prstGeom>
        </p:spPr>
        <p:txBody>
          <a:bodyPr vert="horz" wrap="square" lIns="0" tIns="12700" rIns="0" bIns="0" rtlCol="0">
            <a:spAutoFit/>
          </a:bodyPr>
          <a:lstStyle/>
          <a:p>
            <a:pPr marL="1129030">
              <a:lnSpc>
                <a:spcPts val="5570"/>
              </a:lnSpc>
              <a:spcBef>
                <a:spcPts val="100"/>
              </a:spcBef>
              <a:tabLst>
                <a:tab pos="4803140" algn="l"/>
              </a:tabLst>
            </a:pPr>
            <a:r>
              <a:rPr sz="4800" b="1" dirty="0">
                <a:solidFill>
                  <a:srgbClr val="285567"/>
                </a:solidFill>
                <a:latin typeface="Source Sans Pro Black"/>
                <a:cs typeface="Source Sans Pro Black"/>
              </a:rPr>
              <a:t>11,145	</a:t>
            </a:r>
            <a:r>
              <a:rPr sz="4800" b="1" dirty="0">
                <a:solidFill>
                  <a:srgbClr val="A5874A"/>
                </a:solidFill>
                <a:latin typeface="Source Sans Pro Black"/>
                <a:cs typeface="Source Sans Pro Black"/>
              </a:rPr>
              <a:t>10,780</a:t>
            </a:r>
            <a:endParaRPr sz="4800" dirty="0">
              <a:latin typeface="Source Sans Pro Black"/>
              <a:cs typeface="Source Sans Pro Black"/>
            </a:endParaRPr>
          </a:p>
          <a:p>
            <a:pPr marL="1130300">
              <a:lnSpc>
                <a:spcPts val="1730"/>
              </a:lnSpc>
              <a:tabLst>
                <a:tab pos="4803140" algn="l"/>
              </a:tabLst>
            </a:pPr>
            <a:r>
              <a:rPr sz="1600" spc="-20" dirty="0">
                <a:latin typeface="Source Sans Pro"/>
                <a:cs typeface="Source Sans Pro"/>
              </a:rPr>
              <a:t>boys	girls</a:t>
            </a:r>
            <a:endParaRPr sz="1600" dirty="0">
              <a:latin typeface="Source Sans Pro"/>
              <a:cs typeface="Source Sans Pro"/>
            </a:endParaRPr>
          </a:p>
          <a:p>
            <a:pPr>
              <a:lnSpc>
                <a:spcPct val="100000"/>
              </a:lnSpc>
              <a:spcBef>
                <a:spcPts val="45"/>
              </a:spcBef>
            </a:pPr>
            <a:endParaRPr sz="2550" dirty="0">
              <a:latin typeface="Source Sans Pro"/>
              <a:cs typeface="Source Sans Pro"/>
            </a:endParaRPr>
          </a:p>
          <a:p>
            <a:pPr marL="25400">
              <a:lnSpc>
                <a:spcPct val="100000"/>
              </a:lnSpc>
              <a:spcBef>
                <a:spcPts val="5"/>
              </a:spcBef>
            </a:pPr>
            <a:r>
              <a:rPr sz="2000" spc="-20" dirty="0">
                <a:latin typeface="Source Sans Pro"/>
                <a:cs typeface="Source Sans Pro"/>
              </a:rPr>
              <a:t>Aboriginal</a:t>
            </a:r>
            <a:r>
              <a:rPr sz="2000" spc="-40" dirty="0">
                <a:latin typeface="Source Sans Pro"/>
                <a:cs typeface="Source Sans Pro"/>
              </a:rPr>
              <a:t> </a:t>
            </a:r>
            <a:r>
              <a:rPr sz="2000" spc="-30" dirty="0">
                <a:latin typeface="Source Sans Pro"/>
                <a:cs typeface="Source Sans Pro"/>
              </a:rPr>
              <a:t>and/or</a:t>
            </a:r>
            <a:r>
              <a:rPr sz="2000" spc="-35" dirty="0">
                <a:latin typeface="Source Sans Pro"/>
                <a:cs typeface="Source Sans Pro"/>
              </a:rPr>
              <a:t> </a:t>
            </a:r>
            <a:r>
              <a:rPr sz="2000" spc="-45" dirty="0">
                <a:latin typeface="Source Sans Pro"/>
                <a:cs typeface="Source Sans Pro"/>
              </a:rPr>
              <a:t>Torres</a:t>
            </a:r>
            <a:r>
              <a:rPr sz="2000" spc="-35" dirty="0">
                <a:latin typeface="Source Sans Pro"/>
                <a:cs typeface="Source Sans Pro"/>
              </a:rPr>
              <a:t> Strait </a:t>
            </a:r>
            <a:r>
              <a:rPr sz="2000" spc="-20" dirty="0">
                <a:latin typeface="Source Sans Pro"/>
                <a:cs typeface="Source Sans Pro"/>
              </a:rPr>
              <a:t>Islander</a:t>
            </a:r>
            <a:r>
              <a:rPr sz="2000" spc="-35" dirty="0">
                <a:latin typeface="Source Sans Pro"/>
                <a:cs typeface="Source Sans Pro"/>
              </a:rPr>
              <a:t> </a:t>
            </a:r>
            <a:r>
              <a:rPr sz="2000" spc="-40" dirty="0">
                <a:latin typeface="Source Sans Pro"/>
                <a:cs typeface="Source Sans Pro"/>
              </a:rPr>
              <a:t>status</a:t>
            </a:r>
            <a:r>
              <a:rPr sz="2000" spc="-35"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30" dirty="0">
                <a:latin typeface="Source Sans Pro"/>
                <a:cs typeface="Source Sans Pro"/>
              </a:rPr>
              <a:t>parents</a:t>
            </a:r>
            <a:r>
              <a:rPr sz="2000" spc="-35" dirty="0">
                <a:latin typeface="Source Sans Pro"/>
                <a:cs typeface="Source Sans Pro"/>
              </a:rPr>
              <a:t> </a:t>
            </a:r>
            <a:r>
              <a:rPr sz="2000" spc="-25" dirty="0">
                <a:latin typeface="Source Sans Pro"/>
                <a:cs typeface="Source Sans Pro"/>
              </a:rPr>
              <a:t>for</a:t>
            </a:r>
            <a:r>
              <a:rPr sz="2000" spc="-35" dirty="0">
                <a:latin typeface="Source Sans Pro"/>
                <a:cs typeface="Source Sans Pro"/>
              </a:rPr>
              <a:t> </a:t>
            </a:r>
            <a:r>
              <a:rPr sz="2000" spc="-20" dirty="0">
                <a:latin typeface="Source Sans Pro"/>
                <a:cs typeface="Source Sans Pro"/>
              </a:rPr>
              <a:t>births</a:t>
            </a:r>
            <a:r>
              <a:rPr sz="2000" spc="-35" dirty="0">
                <a:latin typeface="Source Sans Pro"/>
                <a:cs typeface="Source Sans Pro"/>
              </a:rPr>
              <a:t> registered</a:t>
            </a:r>
            <a:endParaRPr sz="2000" dirty="0">
              <a:latin typeface="Source Sans Pro"/>
              <a:cs typeface="Source Sans Pro"/>
            </a:endParaRPr>
          </a:p>
          <a:p>
            <a:pPr marL="1104900">
              <a:lnSpc>
                <a:spcPts val="5440"/>
              </a:lnSpc>
              <a:spcBef>
                <a:spcPts val="2050"/>
              </a:spcBef>
              <a:tabLst>
                <a:tab pos="4171950" algn="l"/>
                <a:tab pos="7239634" algn="l"/>
              </a:tabLst>
            </a:pPr>
            <a:r>
              <a:rPr sz="4800" b="1" spc="-5" dirty="0">
                <a:solidFill>
                  <a:srgbClr val="285567"/>
                </a:solidFill>
                <a:latin typeface="Source Sans Pro Black"/>
                <a:cs typeface="Source Sans Pro Black"/>
              </a:rPr>
              <a:t>45</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30</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25</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1104900">
              <a:lnSpc>
                <a:spcPts val="1600"/>
              </a:lnSpc>
              <a:tabLst>
                <a:tab pos="4171950" algn="l"/>
                <a:tab pos="7239634" algn="l"/>
              </a:tabLst>
            </a:pPr>
            <a:r>
              <a:rPr sz="1600" spc="-20" dirty="0">
                <a:latin typeface="Source Sans Pro"/>
                <a:cs typeface="Source Sans Pro"/>
              </a:rPr>
              <a:t>m</a:t>
            </a:r>
            <a:r>
              <a:rPr sz="1600" spc="-45" dirty="0">
                <a:latin typeface="Source Sans Pro"/>
                <a:cs typeface="Source Sans Pro"/>
              </a:rPr>
              <a:t>o</a:t>
            </a:r>
            <a:r>
              <a:rPr sz="1600" spc="-20" dirty="0">
                <a:latin typeface="Source Sans Pro"/>
                <a:cs typeface="Source Sans Pro"/>
              </a:rPr>
              <a:t>the</a:t>
            </a:r>
            <a:r>
              <a:rPr sz="1600" dirty="0">
                <a:latin typeface="Source Sans Pro"/>
                <a:cs typeface="Source Sans Pro"/>
              </a:rPr>
              <a:t>r</a:t>
            </a:r>
            <a:r>
              <a:rPr sz="1600" spc="-35" dirty="0">
                <a:latin typeface="Source Sans Pro"/>
                <a:cs typeface="Source Sans Pro"/>
              </a:rPr>
              <a:t> </a:t>
            </a:r>
            <a:r>
              <a:rPr sz="1600" spc="-20" dirty="0">
                <a:latin typeface="Source Sans Pro"/>
                <a:cs typeface="Source Sans Pro"/>
              </a:rPr>
              <a:t>onl</a:t>
            </a:r>
            <a:r>
              <a:rPr sz="1600" dirty="0">
                <a:latin typeface="Source Sans Pro"/>
                <a:cs typeface="Source Sans Pro"/>
              </a:rPr>
              <a:t>y	</a:t>
            </a:r>
            <a:r>
              <a:rPr sz="1600" spc="-50" dirty="0">
                <a:latin typeface="Source Sans Pro"/>
                <a:cs typeface="Source Sans Pro"/>
              </a:rPr>
              <a:t>f</a:t>
            </a:r>
            <a:r>
              <a:rPr sz="1600" spc="-40" dirty="0">
                <a:latin typeface="Source Sans Pro"/>
                <a:cs typeface="Source Sans Pro"/>
              </a:rPr>
              <a:t>a</a:t>
            </a:r>
            <a:r>
              <a:rPr sz="1600" spc="-20" dirty="0">
                <a:latin typeface="Source Sans Pro"/>
                <a:cs typeface="Source Sans Pro"/>
              </a:rPr>
              <a:t>the</a:t>
            </a:r>
            <a:r>
              <a:rPr sz="1600" dirty="0">
                <a:latin typeface="Source Sans Pro"/>
                <a:cs typeface="Source Sans Pro"/>
              </a:rPr>
              <a:t>r</a:t>
            </a:r>
            <a:r>
              <a:rPr sz="1600" spc="-35" dirty="0">
                <a:latin typeface="Source Sans Pro"/>
                <a:cs typeface="Source Sans Pro"/>
              </a:rPr>
              <a:t> </a:t>
            </a:r>
            <a:r>
              <a:rPr sz="1600" spc="-20" dirty="0">
                <a:latin typeface="Source Sans Pro"/>
                <a:cs typeface="Source Sans Pro"/>
              </a:rPr>
              <a:t>onl</a:t>
            </a:r>
            <a:r>
              <a:rPr sz="1600" dirty="0">
                <a:latin typeface="Source Sans Pro"/>
                <a:cs typeface="Source Sans Pro"/>
              </a:rPr>
              <a:t>y	</a:t>
            </a:r>
            <a:r>
              <a:rPr sz="1600" spc="-20" dirty="0">
                <a:latin typeface="Source Sans Pro"/>
                <a:cs typeface="Source Sans Pro"/>
              </a:rPr>
              <a:t>b</a:t>
            </a:r>
            <a:r>
              <a:rPr sz="1600" spc="-45" dirty="0">
                <a:latin typeface="Source Sans Pro"/>
                <a:cs typeface="Source Sans Pro"/>
              </a:rPr>
              <a:t>o</a:t>
            </a:r>
            <a:r>
              <a:rPr sz="1600" spc="-20" dirty="0">
                <a:latin typeface="Source Sans Pro"/>
                <a:cs typeface="Source Sans Pro"/>
              </a:rPr>
              <a:t>t</a:t>
            </a:r>
            <a:r>
              <a:rPr sz="1600" dirty="0">
                <a:latin typeface="Source Sans Pro"/>
                <a:cs typeface="Source Sans Pro"/>
              </a:rPr>
              <a:t>h</a:t>
            </a:r>
            <a:r>
              <a:rPr sz="1600" spc="-35" dirty="0">
                <a:latin typeface="Source Sans Pro"/>
                <a:cs typeface="Source Sans Pro"/>
              </a:rPr>
              <a:t> </a:t>
            </a:r>
            <a:r>
              <a:rPr sz="1600" spc="-40" dirty="0">
                <a:latin typeface="Source Sans Pro"/>
                <a:cs typeface="Source Sans Pro"/>
              </a:rPr>
              <a:t>p</a:t>
            </a:r>
            <a:r>
              <a:rPr sz="1600" spc="-20" dirty="0">
                <a:latin typeface="Source Sans Pro"/>
                <a:cs typeface="Source Sans Pro"/>
              </a:rPr>
              <a:t>a</a:t>
            </a:r>
            <a:r>
              <a:rPr sz="1600" spc="-35" dirty="0">
                <a:latin typeface="Source Sans Pro"/>
                <a:cs typeface="Source Sans Pro"/>
              </a:rPr>
              <a:t>r</a:t>
            </a:r>
            <a:r>
              <a:rPr sz="1600" spc="-20" dirty="0">
                <a:latin typeface="Source Sans Pro"/>
                <a:cs typeface="Source Sans Pro"/>
              </a:rPr>
              <a:t>en</a:t>
            </a:r>
            <a:r>
              <a:rPr sz="1600" spc="-35" dirty="0">
                <a:latin typeface="Source Sans Pro"/>
                <a:cs typeface="Source Sans Pro"/>
              </a:rPr>
              <a:t>t</a:t>
            </a:r>
            <a:r>
              <a:rPr sz="1600" dirty="0">
                <a:latin typeface="Source Sans Pro"/>
                <a:cs typeface="Source Sans Pro"/>
              </a:rPr>
              <a:t>s</a:t>
            </a:r>
          </a:p>
        </p:txBody>
      </p:sp>
      <p:sp>
        <p:nvSpPr>
          <p:cNvPr id="9" name="object 9"/>
          <p:cNvSpPr txBox="1"/>
          <p:nvPr/>
        </p:nvSpPr>
        <p:spPr>
          <a:xfrm>
            <a:off x="1536700" y="2101591"/>
            <a:ext cx="10285095" cy="977191"/>
          </a:xfrm>
          <a:prstGeom prst="rect">
            <a:avLst/>
          </a:prstGeom>
        </p:spPr>
        <p:txBody>
          <a:bodyPr vert="horz" wrap="square" lIns="0" tIns="12700" rIns="0" bIns="0" rtlCol="0">
            <a:spAutoFit/>
          </a:bodyPr>
          <a:lstStyle/>
          <a:p>
            <a:pPr marL="38100" marR="30480">
              <a:lnSpc>
                <a:spcPct val="116700"/>
              </a:lnSpc>
              <a:spcBef>
                <a:spcPts val="100"/>
              </a:spcBef>
            </a:pPr>
            <a:r>
              <a:rPr sz="2000" spc="-25" dirty="0">
                <a:latin typeface="Source Sans Pro"/>
                <a:cs typeface="Source Sans Pro"/>
              </a:rPr>
              <a:t>There</a:t>
            </a:r>
            <a:r>
              <a:rPr sz="2000" spc="-35" dirty="0">
                <a:latin typeface="Source Sans Pro"/>
                <a:cs typeface="Source Sans Pro"/>
              </a:rPr>
              <a:t> </a:t>
            </a:r>
            <a:r>
              <a:rPr sz="2000" spc="-25" dirty="0">
                <a:latin typeface="Source Sans Pro"/>
                <a:cs typeface="Source Sans Pro"/>
              </a:rPr>
              <a:t>were</a:t>
            </a:r>
            <a:r>
              <a:rPr sz="2000" spc="-35" dirty="0">
                <a:latin typeface="Source Sans Pro"/>
                <a:cs typeface="Source Sans Pro"/>
              </a:rPr>
              <a:t> </a:t>
            </a:r>
            <a:r>
              <a:rPr sz="2000" b="1" spc="-20" dirty="0">
                <a:solidFill>
                  <a:srgbClr val="285567"/>
                </a:solidFill>
                <a:latin typeface="Source Sans Pro"/>
                <a:cs typeface="Source Sans Pro"/>
              </a:rPr>
              <a:t>21,925</a:t>
            </a:r>
            <a:r>
              <a:rPr sz="2000" b="1" spc="-30" dirty="0">
                <a:solidFill>
                  <a:srgbClr val="285567"/>
                </a:solidFill>
                <a:latin typeface="Source Sans Pro"/>
                <a:cs typeface="Source Sans Pro"/>
              </a:rPr>
              <a:t> </a:t>
            </a:r>
            <a:r>
              <a:rPr sz="2000" b="1" spc="-20" dirty="0">
                <a:solidFill>
                  <a:srgbClr val="285567"/>
                </a:solidFill>
                <a:latin typeface="Source Sans Pro"/>
                <a:cs typeface="Source Sans Pro"/>
              </a:rPr>
              <a:t>births</a:t>
            </a:r>
            <a:r>
              <a:rPr sz="1725" spc="-30" baseline="-31400" dirty="0">
                <a:latin typeface="Source Sans Pro"/>
                <a:cs typeface="Source Sans Pro"/>
              </a:rPr>
              <a:t>1</a:t>
            </a:r>
            <a:r>
              <a:rPr sz="1725" spc="209" baseline="-31400" dirty="0">
                <a:latin typeface="Source Sans Pro"/>
                <a:cs typeface="Source Sans Pro"/>
              </a:rPr>
              <a:t> </a:t>
            </a:r>
            <a:r>
              <a:rPr sz="2000" spc="-35" dirty="0">
                <a:latin typeface="Source Sans Pro"/>
                <a:cs typeface="Source Sans Pro"/>
              </a:rPr>
              <a:t>registered</a:t>
            </a:r>
            <a:r>
              <a:rPr sz="2000" spc="-3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30" dirty="0">
                <a:latin typeface="Source Sans Pro"/>
                <a:cs typeface="Source Sans Pro"/>
              </a:rPr>
              <a:t>Australia </a:t>
            </a:r>
            <a:r>
              <a:rPr sz="2000" spc="-20" dirty="0">
                <a:latin typeface="Source Sans Pro"/>
                <a:cs typeface="Source Sans Pro"/>
              </a:rPr>
              <a:t>where</a:t>
            </a:r>
            <a:r>
              <a:rPr sz="2000" spc="-35" dirty="0">
                <a:latin typeface="Source Sans Pro"/>
                <a:cs typeface="Source Sans Pro"/>
              </a:rPr>
              <a:t> </a:t>
            </a:r>
            <a:r>
              <a:rPr sz="2000" spc="-15" dirty="0">
                <a:latin typeface="Source Sans Pro"/>
                <a:cs typeface="Source Sans Pro"/>
              </a:rPr>
              <a:t>one</a:t>
            </a:r>
            <a:r>
              <a:rPr sz="2000" spc="-30" dirty="0">
                <a:latin typeface="Source Sans Pro"/>
                <a:cs typeface="Source Sans Pro"/>
              </a:rPr>
              <a:t> </a:t>
            </a:r>
            <a:r>
              <a:rPr sz="2000" spc="-10" dirty="0">
                <a:latin typeface="Source Sans Pro"/>
                <a:cs typeface="Source Sans Pro"/>
              </a:rPr>
              <a:t>or</a:t>
            </a:r>
            <a:r>
              <a:rPr sz="2000" spc="-35" dirty="0">
                <a:latin typeface="Source Sans Pro"/>
                <a:cs typeface="Source Sans Pro"/>
              </a:rPr>
              <a:t> </a:t>
            </a:r>
            <a:r>
              <a:rPr sz="2000" spc="-25" dirty="0">
                <a:latin typeface="Source Sans Pro"/>
                <a:cs typeface="Source Sans Pro"/>
              </a:rPr>
              <a:t>both</a:t>
            </a:r>
            <a:r>
              <a:rPr sz="2000" spc="-30" dirty="0">
                <a:latin typeface="Source Sans Pro"/>
                <a:cs typeface="Source Sans Pro"/>
              </a:rPr>
              <a:t> parents</a:t>
            </a:r>
            <a:r>
              <a:rPr sz="2000" spc="-35" dirty="0">
                <a:latin typeface="Source Sans Pro"/>
                <a:cs typeface="Source Sans Pro"/>
              </a:rPr>
              <a:t> </a:t>
            </a:r>
            <a:r>
              <a:rPr sz="2000" spc="-25" dirty="0">
                <a:latin typeface="Source Sans Pro"/>
                <a:cs typeface="Source Sans Pro"/>
              </a:rPr>
              <a:t>were</a:t>
            </a:r>
            <a:r>
              <a:rPr sz="2000" spc="-35" dirty="0">
                <a:latin typeface="Source Sans Pro"/>
                <a:cs typeface="Source Sans Pro"/>
              </a:rPr>
              <a:t> </a:t>
            </a:r>
            <a:r>
              <a:rPr sz="2000" spc="-20" dirty="0">
                <a:latin typeface="Source Sans Pro"/>
                <a:cs typeface="Source Sans Pro"/>
              </a:rPr>
              <a:t>Aboriginal</a:t>
            </a:r>
            <a:r>
              <a:rPr sz="2000" spc="-30" dirty="0">
                <a:latin typeface="Source Sans Pro"/>
                <a:cs typeface="Source Sans Pro"/>
              </a:rPr>
              <a:t> </a:t>
            </a:r>
            <a:r>
              <a:rPr sz="2000" spc="-35" dirty="0">
                <a:latin typeface="Source Sans Pro"/>
                <a:cs typeface="Source Sans Pro"/>
              </a:rPr>
              <a:t>and/or </a:t>
            </a:r>
            <a:r>
              <a:rPr sz="2000" spc="-385" dirty="0">
                <a:latin typeface="Source Sans Pro"/>
                <a:cs typeface="Source Sans Pro"/>
              </a:rPr>
              <a:t> </a:t>
            </a:r>
            <a:r>
              <a:rPr sz="2000" spc="-45" dirty="0">
                <a:latin typeface="Source Sans Pro"/>
                <a:cs typeface="Source Sans Pro"/>
              </a:rPr>
              <a:t>Torres</a:t>
            </a:r>
            <a:r>
              <a:rPr sz="2000" spc="-40" dirty="0">
                <a:latin typeface="Source Sans Pro"/>
                <a:cs typeface="Source Sans Pro"/>
              </a:rPr>
              <a:t> </a:t>
            </a:r>
            <a:r>
              <a:rPr sz="2000" spc="-35" dirty="0">
                <a:latin typeface="Source Sans Pro"/>
                <a:cs typeface="Source Sans Pro"/>
              </a:rPr>
              <a:t>Strait </a:t>
            </a:r>
            <a:r>
              <a:rPr sz="2000" spc="-20" dirty="0">
                <a:latin typeface="Source Sans Pro"/>
                <a:cs typeface="Source Sans Pro"/>
              </a:rPr>
              <a:t>Islander</a:t>
            </a:r>
            <a:r>
              <a:rPr sz="2000" spc="-4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20" dirty="0">
                <a:latin typeface="Source Sans Pro"/>
                <a:cs typeface="Source Sans Pro"/>
              </a:rPr>
              <a:t>2019</a:t>
            </a:r>
            <a:r>
              <a:rPr lang="en-US" sz="2000" spc="-20" baseline="30000" dirty="0">
                <a:latin typeface="Source Sans Pro"/>
                <a:cs typeface="Source Sans Pro"/>
              </a:rPr>
              <a:t>.</a:t>
            </a:r>
          </a:p>
          <a:p>
            <a:pPr marL="38100" marR="30480">
              <a:lnSpc>
                <a:spcPct val="116700"/>
              </a:lnSpc>
              <a:spcBef>
                <a:spcPts val="100"/>
              </a:spcBef>
            </a:pPr>
            <a:endParaRPr lang="en-US" sz="2000" spc="-20" baseline="30000" dirty="0">
              <a:latin typeface="Source Sans Pro"/>
              <a:cs typeface="Source Sans Pro"/>
            </a:endParaRPr>
          </a:p>
        </p:txBody>
      </p:sp>
      <p:sp>
        <p:nvSpPr>
          <p:cNvPr id="14" name="TextBox 13">
            <a:extLst>
              <a:ext uri="{FF2B5EF4-FFF2-40B4-BE49-F238E27FC236}">
                <a16:creationId xmlns:a16="http://schemas.microsoft.com/office/drawing/2014/main" id="{A64B19C5-B3A0-4F9F-8BA3-166F03D285E5}"/>
              </a:ext>
            </a:extLst>
          </p:cNvPr>
          <p:cNvSpPr txBox="1"/>
          <p:nvPr/>
        </p:nvSpPr>
        <p:spPr>
          <a:xfrm>
            <a:off x="1536700" y="3159567"/>
            <a:ext cx="8127330" cy="404663"/>
          </a:xfrm>
          <a:prstGeom prst="rect">
            <a:avLst/>
          </a:prstGeom>
          <a:noFill/>
        </p:spPr>
        <p:txBody>
          <a:bodyPr wrap="square">
            <a:spAutoFit/>
          </a:bodyPr>
          <a:lstStyle/>
          <a:p>
            <a:pPr marL="38100" marR="30480">
              <a:lnSpc>
                <a:spcPct val="116700"/>
              </a:lnSpc>
              <a:spcBef>
                <a:spcPts val="100"/>
              </a:spcBef>
            </a:pPr>
            <a:r>
              <a:rPr lang="en-US" sz="1800" spc="-40" dirty="0">
                <a:latin typeface="Source Sans Pro"/>
                <a:cs typeface="Source Sans Pro"/>
              </a:rPr>
              <a:t>This r</a:t>
            </a:r>
            <a:r>
              <a:rPr lang="en-US" sz="1800" spc="-25" dirty="0">
                <a:latin typeface="Source Sans Pro"/>
                <a:cs typeface="Source Sans Pro"/>
              </a:rPr>
              <a:t>epresented</a:t>
            </a:r>
            <a:r>
              <a:rPr lang="en-US" sz="1800" spc="-35" dirty="0">
                <a:latin typeface="Source Sans Pro"/>
                <a:cs typeface="Source Sans Pro"/>
              </a:rPr>
              <a:t> </a:t>
            </a:r>
            <a:r>
              <a:rPr lang="en-US" sz="1800" b="1" spc="-15" dirty="0">
                <a:solidFill>
                  <a:srgbClr val="285567"/>
                </a:solidFill>
                <a:latin typeface="Source Sans Pro"/>
                <a:cs typeface="Source Sans Pro"/>
              </a:rPr>
              <a:t>7.2%</a:t>
            </a:r>
            <a:r>
              <a:rPr lang="en-US" sz="1800" b="1" spc="-35" dirty="0">
                <a:solidFill>
                  <a:srgbClr val="285567"/>
                </a:solidFill>
                <a:latin typeface="Source Sans Pro"/>
                <a:cs typeface="Source Sans Pro"/>
              </a:rPr>
              <a:t> </a:t>
            </a:r>
            <a:r>
              <a:rPr lang="en-US" sz="1800" b="1" spc="-20" dirty="0">
                <a:solidFill>
                  <a:srgbClr val="285567"/>
                </a:solidFill>
                <a:latin typeface="Source Sans Pro"/>
                <a:cs typeface="Source Sans Pro"/>
              </a:rPr>
              <a:t>of</a:t>
            </a:r>
            <a:r>
              <a:rPr lang="en-US" sz="1800" b="1" spc="-40" dirty="0">
                <a:solidFill>
                  <a:srgbClr val="285567"/>
                </a:solidFill>
                <a:latin typeface="Source Sans Pro"/>
                <a:cs typeface="Source Sans Pro"/>
              </a:rPr>
              <a:t> </a:t>
            </a:r>
            <a:r>
              <a:rPr lang="en-US" sz="1800" b="1" spc="-15" dirty="0">
                <a:solidFill>
                  <a:srgbClr val="285567"/>
                </a:solidFill>
                <a:latin typeface="Source Sans Pro"/>
                <a:cs typeface="Source Sans Pro"/>
              </a:rPr>
              <a:t>all</a:t>
            </a:r>
            <a:r>
              <a:rPr lang="en-US" sz="1800" b="1" spc="-35" dirty="0">
                <a:solidFill>
                  <a:srgbClr val="285567"/>
                </a:solidFill>
                <a:latin typeface="Source Sans Pro"/>
                <a:cs typeface="Source Sans Pro"/>
              </a:rPr>
              <a:t> </a:t>
            </a:r>
            <a:r>
              <a:rPr lang="en-US" sz="1800" b="1" spc="-20" dirty="0">
                <a:solidFill>
                  <a:srgbClr val="285567"/>
                </a:solidFill>
                <a:latin typeface="Source Sans Pro"/>
                <a:cs typeface="Source Sans Pro"/>
              </a:rPr>
              <a:t>births</a:t>
            </a:r>
            <a:r>
              <a:rPr lang="en-US" sz="1800" b="1" spc="-35" dirty="0">
                <a:solidFill>
                  <a:srgbClr val="285567"/>
                </a:solidFill>
                <a:latin typeface="Source Sans Pro"/>
                <a:cs typeface="Source Sans Pro"/>
              </a:rPr>
              <a:t> </a:t>
            </a:r>
            <a:r>
              <a:rPr lang="en-US" sz="1800" spc="-35" dirty="0">
                <a:latin typeface="Source Sans Pro"/>
                <a:cs typeface="Source Sans Pro"/>
              </a:rPr>
              <a:t>registered</a:t>
            </a:r>
            <a:r>
              <a:rPr lang="en-US" sz="1800" spc="-40" dirty="0">
                <a:latin typeface="Source Sans Pro"/>
                <a:cs typeface="Source Sans Pro"/>
              </a:rPr>
              <a:t> </a:t>
            </a:r>
            <a:r>
              <a:rPr lang="en-US" sz="1800" spc="-20" dirty="0">
                <a:latin typeface="Source Sans Pro"/>
                <a:cs typeface="Source Sans Pro"/>
              </a:rPr>
              <a:t>in Australia in 2019</a:t>
            </a:r>
            <a:r>
              <a:rPr lang="en-US" sz="1800" spc="-10" dirty="0">
                <a:latin typeface="Source Sans Pro"/>
                <a:cs typeface="Source Sans Pro"/>
              </a:rPr>
              <a:t>.</a:t>
            </a:r>
            <a:endParaRPr lang="en-US" sz="1800" dirty="0">
              <a:latin typeface="Source Sans Pro"/>
              <a:cs typeface="Source Sans Pro"/>
            </a:endParaRPr>
          </a:p>
        </p:txBody>
      </p:sp>
      <p:sp>
        <p:nvSpPr>
          <p:cNvPr id="15" name="TextBox 14">
            <a:extLst>
              <a:ext uri="{FF2B5EF4-FFF2-40B4-BE49-F238E27FC236}">
                <a16:creationId xmlns:a16="http://schemas.microsoft.com/office/drawing/2014/main" id="{6BF52CC9-ADB4-4FD1-8477-65793E77E145}"/>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Likely to be underestimated as Indigenous status is not always identified, and there may be a delay in birth registrations.</a:t>
            </a:r>
          </a:p>
        </p:txBody>
      </p:sp>
      <p:cxnSp>
        <p:nvCxnSpPr>
          <p:cNvPr id="16" name="Straight Connector 15">
            <a:extLst>
              <a:ext uri="{FF2B5EF4-FFF2-40B4-BE49-F238E27FC236}">
                <a16:creationId xmlns:a16="http://schemas.microsoft.com/office/drawing/2014/main" id="{DDF4B601-A6C5-4C71-993B-C274B6A840C3}"/>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Holder 5">
            <a:extLst>
              <a:ext uri="{FF2B5EF4-FFF2-40B4-BE49-F238E27FC236}">
                <a16:creationId xmlns:a16="http://schemas.microsoft.com/office/drawing/2014/main" id="{9E7AF59F-BB4E-4CE9-B93C-48E1F8BC0556}"/>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7">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71593"/>
            <a:ext cx="4998085" cy="844550"/>
          </a:xfrm>
          <a:prstGeom prst="rect">
            <a:avLst/>
          </a:prstGeom>
        </p:spPr>
        <p:txBody>
          <a:bodyPr vert="horz" wrap="square" lIns="0" tIns="12700" rIns="0" bIns="0" rtlCol="0">
            <a:spAutoFit/>
          </a:bodyPr>
          <a:lstStyle/>
          <a:p>
            <a:pPr marL="12700">
              <a:lnSpc>
                <a:spcPts val="4305"/>
              </a:lnSpc>
              <a:spcBef>
                <a:spcPts val="100"/>
              </a:spcBef>
            </a:pPr>
            <a:r>
              <a:rPr spc="-35" dirty="0"/>
              <a:t>Births</a:t>
            </a:r>
            <a:r>
              <a:rPr spc="-85" dirty="0"/>
              <a:t> </a:t>
            </a:r>
            <a:r>
              <a:rPr spc="-30" dirty="0"/>
              <a:t>and</a:t>
            </a:r>
            <a:r>
              <a:rPr spc="-85" dirty="0"/>
              <a:t> </a:t>
            </a:r>
            <a:r>
              <a:rPr spc="-50" dirty="0"/>
              <a:t>pregnancy</a:t>
            </a:r>
          </a:p>
          <a:p>
            <a:pPr marL="12700">
              <a:lnSpc>
                <a:spcPts val="2145"/>
              </a:lnSpc>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13" name="object 1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1" name="object 1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2" name="object 1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11</a:t>
            </a:fld>
            <a:endParaRPr dirty="0"/>
          </a:p>
        </p:txBody>
      </p:sp>
      <p:sp>
        <p:nvSpPr>
          <p:cNvPr id="3" name="object 3"/>
          <p:cNvSpPr txBox="1"/>
          <p:nvPr/>
        </p:nvSpPr>
        <p:spPr>
          <a:xfrm>
            <a:off x="1536700" y="2145203"/>
            <a:ext cx="10031730" cy="1437005"/>
          </a:xfrm>
          <a:prstGeom prst="rect">
            <a:avLst/>
          </a:prstGeom>
        </p:spPr>
        <p:txBody>
          <a:bodyPr vert="horz" wrap="square" lIns="0" tIns="12700" rIns="0" bIns="0" rtlCol="0">
            <a:spAutoFit/>
          </a:bodyPr>
          <a:lstStyle/>
          <a:p>
            <a:pPr marL="804863">
              <a:lnSpc>
                <a:spcPct val="100000"/>
              </a:lnSpc>
              <a:spcBef>
                <a:spcPts val="100"/>
              </a:spcBef>
            </a:pPr>
            <a:r>
              <a:rPr sz="2400" b="1" spc="-50" dirty="0">
                <a:solidFill>
                  <a:srgbClr val="285567"/>
                </a:solidFill>
                <a:latin typeface="Source Sans Pro"/>
                <a:cs typeface="Source Sans Pro"/>
              </a:rPr>
              <a:t>Babies</a:t>
            </a:r>
            <a:endParaRPr sz="2400" dirty="0">
              <a:latin typeface="Source Sans Pro"/>
              <a:cs typeface="Source Sans Pro"/>
            </a:endParaRPr>
          </a:p>
          <a:p>
            <a:pPr marL="38100" marR="30480">
              <a:lnSpc>
                <a:spcPct val="116700"/>
              </a:lnSpc>
              <a:spcBef>
                <a:spcPts val="2630"/>
              </a:spcBef>
            </a:pPr>
            <a:r>
              <a:rPr sz="2000" spc="-25" dirty="0">
                <a:latin typeface="Source Sans Pro"/>
                <a:cs typeface="Source Sans Pro"/>
              </a:rPr>
              <a:t>Low</a:t>
            </a:r>
            <a:r>
              <a:rPr sz="2000" spc="-40" dirty="0">
                <a:latin typeface="Source Sans Pro"/>
                <a:cs typeface="Source Sans Pro"/>
              </a:rPr>
              <a:t> </a:t>
            </a:r>
            <a:r>
              <a:rPr sz="2000" spc="-20" dirty="0">
                <a:latin typeface="Source Sans Pro"/>
                <a:cs typeface="Source Sans Pro"/>
              </a:rPr>
              <a:t>birthweight</a:t>
            </a:r>
            <a:r>
              <a:rPr sz="2000" spc="-35" dirty="0">
                <a:latin typeface="Source Sans Pro"/>
                <a:cs typeface="Source Sans Pro"/>
              </a:rPr>
              <a:t> </a:t>
            </a:r>
            <a:r>
              <a:rPr sz="2000" spc="-20" dirty="0">
                <a:latin typeface="Source Sans Pro"/>
                <a:cs typeface="Source Sans Pro"/>
              </a:rPr>
              <a:t>(LBW)</a:t>
            </a:r>
            <a:r>
              <a:rPr sz="2000" spc="-40" dirty="0">
                <a:latin typeface="Source Sans Pro"/>
                <a:cs typeface="Source Sans Pro"/>
              </a:rPr>
              <a:t> </a:t>
            </a:r>
            <a:r>
              <a:rPr sz="2000" spc="-10" dirty="0">
                <a:latin typeface="Source Sans Pro"/>
                <a:cs typeface="Source Sans Pro"/>
              </a:rPr>
              <a:t>is</a:t>
            </a:r>
            <a:r>
              <a:rPr sz="2000" spc="-35" dirty="0">
                <a:latin typeface="Source Sans Pro"/>
                <a:cs typeface="Source Sans Pro"/>
              </a:rPr>
              <a:t> </a:t>
            </a:r>
            <a:r>
              <a:rPr sz="2000" dirty="0">
                <a:latin typeface="Source Sans Pro"/>
                <a:cs typeface="Source Sans Pro"/>
              </a:rPr>
              <a:t>a</a:t>
            </a:r>
            <a:r>
              <a:rPr sz="2000" spc="-40" dirty="0">
                <a:latin typeface="Source Sans Pro"/>
                <a:cs typeface="Source Sans Pro"/>
              </a:rPr>
              <a:t> </a:t>
            </a:r>
            <a:r>
              <a:rPr sz="2000" spc="-20" dirty="0">
                <a:latin typeface="Source Sans Pro"/>
                <a:cs typeface="Source Sans Pro"/>
              </a:rPr>
              <a:t>birthweight</a:t>
            </a:r>
            <a:r>
              <a:rPr sz="2000" spc="-35"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15" dirty="0">
                <a:latin typeface="Source Sans Pro"/>
                <a:cs typeface="Source Sans Pro"/>
              </a:rPr>
              <a:t>less</a:t>
            </a:r>
            <a:r>
              <a:rPr sz="2000" spc="-35" dirty="0">
                <a:latin typeface="Source Sans Pro"/>
                <a:cs typeface="Source Sans Pro"/>
              </a:rPr>
              <a:t> </a:t>
            </a:r>
            <a:r>
              <a:rPr sz="2000" spc="-15" dirty="0">
                <a:latin typeface="Source Sans Pro"/>
                <a:cs typeface="Source Sans Pro"/>
              </a:rPr>
              <a:t>than</a:t>
            </a:r>
            <a:r>
              <a:rPr sz="2000" spc="-40" dirty="0">
                <a:latin typeface="Source Sans Pro"/>
                <a:cs typeface="Source Sans Pro"/>
              </a:rPr>
              <a:t> </a:t>
            </a:r>
            <a:r>
              <a:rPr sz="2000" spc="-20" dirty="0">
                <a:latin typeface="Source Sans Pro"/>
                <a:cs typeface="Source Sans Pro"/>
              </a:rPr>
              <a:t>2,500</a:t>
            </a:r>
            <a:r>
              <a:rPr sz="2000" spc="-35" dirty="0">
                <a:latin typeface="Source Sans Pro"/>
                <a:cs typeface="Source Sans Pro"/>
              </a:rPr>
              <a:t> </a:t>
            </a:r>
            <a:r>
              <a:rPr sz="2000" spc="-30" dirty="0">
                <a:latin typeface="Source Sans Pro"/>
                <a:cs typeface="Source Sans Pro"/>
              </a:rPr>
              <a:t>grams</a:t>
            </a:r>
            <a:r>
              <a:rPr sz="2000" spc="-10" dirty="0">
                <a:latin typeface="Source Sans Pro"/>
                <a:cs typeface="Source Sans Pro"/>
              </a:rPr>
              <a:t>.</a:t>
            </a:r>
            <a:r>
              <a:rPr sz="2000" spc="-40" dirty="0">
                <a:latin typeface="Source Sans Pro"/>
                <a:cs typeface="Source Sans Pro"/>
              </a:rPr>
              <a:t> </a:t>
            </a:r>
            <a:r>
              <a:rPr sz="2000" spc="-20" dirty="0">
                <a:latin typeface="Source Sans Pro"/>
                <a:cs typeface="Source Sans Pro"/>
              </a:rPr>
              <a:t>Babies</a:t>
            </a:r>
            <a:r>
              <a:rPr sz="2000" spc="-35" dirty="0">
                <a:latin typeface="Source Sans Pro"/>
                <a:cs typeface="Source Sans Pro"/>
              </a:rPr>
              <a:t> </a:t>
            </a:r>
            <a:r>
              <a:rPr sz="2000" spc="-15" dirty="0">
                <a:latin typeface="Source Sans Pro"/>
                <a:cs typeface="Source Sans Pro"/>
              </a:rPr>
              <a:t>with</a:t>
            </a:r>
            <a:r>
              <a:rPr sz="2000" spc="-40" dirty="0">
                <a:latin typeface="Source Sans Pro"/>
                <a:cs typeface="Source Sans Pro"/>
              </a:rPr>
              <a:t> </a:t>
            </a:r>
            <a:r>
              <a:rPr sz="2000" spc="-20" dirty="0">
                <a:latin typeface="Source Sans Pro"/>
                <a:cs typeface="Source Sans Pro"/>
              </a:rPr>
              <a:t>LBW</a:t>
            </a:r>
            <a:r>
              <a:rPr sz="2000" spc="-35" dirty="0">
                <a:latin typeface="Source Sans Pro"/>
                <a:cs typeface="Source Sans Pro"/>
              </a:rPr>
              <a:t> </a:t>
            </a:r>
            <a:r>
              <a:rPr sz="2000" spc="-20" dirty="0">
                <a:latin typeface="Source Sans Pro"/>
                <a:cs typeface="Source Sans Pro"/>
              </a:rPr>
              <a:t>are</a:t>
            </a:r>
            <a:r>
              <a:rPr sz="2000" spc="-40" dirty="0">
                <a:latin typeface="Source Sans Pro"/>
                <a:cs typeface="Source Sans Pro"/>
              </a:rPr>
              <a:t> </a:t>
            </a:r>
            <a:r>
              <a:rPr sz="2000" spc="-25" dirty="0">
                <a:latin typeface="Source Sans Pro"/>
                <a:cs typeface="Source Sans Pro"/>
              </a:rPr>
              <a:t>at</a:t>
            </a:r>
            <a:r>
              <a:rPr sz="2000" spc="-35" dirty="0">
                <a:latin typeface="Source Sans Pro"/>
                <a:cs typeface="Source Sans Pro"/>
              </a:rPr>
              <a:t> </a:t>
            </a:r>
            <a:r>
              <a:rPr sz="2000" spc="-40" dirty="0">
                <a:latin typeface="Source Sans Pro"/>
                <a:cs typeface="Source Sans Pro"/>
              </a:rPr>
              <a:t>greater </a:t>
            </a:r>
            <a:r>
              <a:rPr sz="2000" spc="-385" dirty="0">
                <a:latin typeface="Source Sans Pro"/>
                <a:cs typeface="Source Sans Pro"/>
              </a:rPr>
              <a:t> </a:t>
            </a:r>
            <a:r>
              <a:rPr sz="2000" spc="-15" dirty="0">
                <a:latin typeface="Source Sans Pro"/>
                <a:cs typeface="Source Sans Pro"/>
              </a:rPr>
              <a:t>risk</a:t>
            </a:r>
            <a:r>
              <a:rPr sz="2000" spc="-45"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25" dirty="0">
                <a:latin typeface="Source Sans Pro"/>
                <a:cs typeface="Source Sans Pro"/>
              </a:rPr>
              <a:t>health</a:t>
            </a:r>
            <a:r>
              <a:rPr sz="2000" spc="-40" dirty="0">
                <a:latin typeface="Source Sans Pro"/>
                <a:cs typeface="Source Sans Pro"/>
              </a:rPr>
              <a:t> </a:t>
            </a:r>
            <a:r>
              <a:rPr sz="2000" spc="-20" dirty="0">
                <a:latin typeface="Source Sans Pro"/>
                <a:cs typeface="Source Sans Pro"/>
              </a:rPr>
              <a:t>problems</a:t>
            </a:r>
            <a:r>
              <a:rPr sz="2000" spc="-40"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30" dirty="0">
                <a:latin typeface="Source Sans Pro"/>
                <a:cs typeface="Source Sans Pro"/>
              </a:rPr>
              <a:t>death</a:t>
            </a:r>
            <a:r>
              <a:rPr sz="2000" spc="-10" dirty="0">
                <a:latin typeface="Source Sans Pro"/>
                <a:cs typeface="Source Sans Pro"/>
              </a:rPr>
              <a:t>.</a:t>
            </a:r>
            <a:endParaRPr sz="2000" dirty="0">
              <a:latin typeface="Source Sans Pro"/>
              <a:cs typeface="Source Sans Pro"/>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10357" y="1960409"/>
            <a:ext cx="429662" cy="796471"/>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5971926" y="4518681"/>
            <a:ext cx="1007884" cy="1010500"/>
          </a:xfrm>
          <a:prstGeom prst="rect">
            <a:avLst/>
          </a:prstGeom>
        </p:spPr>
      </p:pic>
      <p:sp>
        <p:nvSpPr>
          <p:cNvPr id="6" name="object 6"/>
          <p:cNvSpPr txBox="1"/>
          <p:nvPr/>
        </p:nvSpPr>
        <p:spPr>
          <a:xfrm>
            <a:off x="7064330" y="4790990"/>
            <a:ext cx="1425575" cy="683895"/>
          </a:xfrm>
          <a:prstGeom prst="rect">
            <a:avLst/>
          </a:prstGeom>
        </p:spPr>
        <p:txBody>
          <a:bodyPr vert="horz" wrap="square" lIns="0" tIns="635" rIns="0" bIns="0" rtlCol="0">
            <a:spAutoFit/>
          </a:bodyPr>
          <a:lstStyle/>
          <a:p>
            <a:pPr marL="12700" marR="5080">
              <a:lnSpc>
                <a:spcPct val="125000"/>
              </a:lnSpc>
              <a:spcBef>
                <a:spcPts val="5"/>
              </a:spcBef>
            </a:pPr>
            <a:r>
              <a:rPr sz="1600" spc="-30" dirty="0">
                <a:latin typeface="Source Sans Pro"/>
                <a:cs typeface="Source Sans Pro"/>
              </a:rPr>
              <a:t>Average </a:t>
            </a:r>
            <a:r>
              <a:rPr sz="1600" spc="-25" dirty="0">
                <a:latin typeface="Source Sans Pro"/>
                <a:cs typeface="Source Sans Pro"/>
              </a:rPr>
              <a:t>weight </a:t>
            </a:r>
            <a:r>
              <a:rPr sz="1600" spc="-20" dirty="0">
                <a:latin typeface="Source Sans Pro"/>
                <a:cs typeface="Source Sans Pro"/>
              </a:rPr>
              <a:t> </a:t>
            </a:r>
            <a:r>
              <a:rPr sz="1600" spc="-10" dirty="0">
                <a:latin typeface="Source Sans Pro"/>
                <a:cs typeface="Source Sans Pro"/>
              </a:rPr>
              <a:t>of</a:t>
            </a:r>
            <a:r>
              <a:rPr sz="1600" spc="20" dirty="0">
                <a:latin typeface="Source Sans Pro"/>
                <a:cs typeface="Source Sans Pro"/>
              </a:rPr>
              <a:t> </a:t>
            </a:r>
            <a:r>
              <a:rPr sz="2000" b="1" dirty="0">
                <a:solidFill>
                  <a:srgbClr val="285567"/>
                </a:solidFill>
                <a:latin typeface="Source Sans Pro"/>
                <a:cs typeface="Source Sans Pro"/>
              </a:rPr>
              <a:t>3,214</a:t>
            </a:r>
            <a:r>
              <a:rPr sz="2000" b="1" spc="-45" dirty="0">
                <a:solidFill>
                  <a:srgbClr val="285567"/>
                </a:solidFill>
                <a:latin typeface="Source Sans Pro"/>
                <a:cs typeface="Source Sans Pro"/>
              </a:rPr>
              <a:t> </a:t>
            </a:r>
            <a:r>
              <a:rPr sz="1600" spc="-30" dirty="0">
                <a:latin typeface="Source Sans Pro"/>
                <a:cs typeface="Source Sans Pro"/>
              </a:rPr>
              <a:t>grams</a:t>
            </a:r>
            <a:endParaRPr sz="1600">
              <a:latin typeface="Source Sans Pro"/>
              <a:cs typeface="Source Sans Pro"/>
            </a:endParaRPr>
          </a:p>
        </p:txBody>
      </p:sp>
      <p:sp>
        <p:nvSpPr>
          <p:cNvPr id="7" name="object 7"/>
          <p:cNvSpPr txBox="1"/>
          <p:nvPr/>
        </p:nvSpPr>
        <p:spPr>
          <a:xfrm>
            <a:off x="2945029" y="4469658"/>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12</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8" name="object 8"/>
          <p:cNvSpPr txBox="1"/>
          <p:nvPr/>
        </p:nvSpPr>
        <p:spPr>
          <a:xfrm>
            <a:off x="2970429" y="5119898"/>
            <a:ext cx="1839595"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Source Sans Pro"/>
                <a:cs typeface="Source Sans Pro"/>
              </a:rPr>
              <a:t>of</a:t>
            </a:r>
            <a:r>
              <a:rPr sz="1600" spc="-60" dirty="0">
                <a:latin typeface="Source Sans Pro"/>
                <a:cs typeface="Source Sans Pro"/>
              </a:rPr>
              <a:t> </a:t>
            </a:r>
            <a:r>
              <a:rPr sz="1600" spc="-20" dirty="0">
                <a:latin typeface="Source Sans Pro"/>
                <a:cs typeface="Source Sans Pro"/>
              </a:rPr>
              <a:t>babies</a:t>
            </a:r>
            <a:r>
              <a:rPr sz="1600" spc="-55" dirty="0">
                <a:latin typeface="Source Sans Pro"/>
                <a:cs typeface="Source Sans Pro"/>
              </a:rPr>
              <a:t> </a:t>
            </a:r>
            <a:r>
              <a:rPr sz="1600" spc="-20" dirty="0">
                <a:latin typeface="Source Sans Pro"/>
                <a:cs typeface="Source Sans Pro"/>
              </a:rPr>
              <a:t>were</a:t>
            </a:r>
            <a:r>
              <a:rPr sz="1600" spc="-60" dirty="0">
                <a:latin typeface="Source Sans Pro"/>
                <a:cs typeface="Source Sans Pro"/>
              </a:rPr>
              <a:t> </a:t>
            </a:r>
            <a:r>
              <a:rPr sz="1600" spc="-10" dirty="0">
                <a:latin typeface="Source Sans Pro"/>
                <a:cs typeface="Source Sans Pro"/>
              </a:rPr>
              <a:t>of</a:t>
            </a:r>
            <a:r>
              <a:rPr sz="1600" spc="-55" dirty="0">
                <a:latin typeface="Source Sans Pro"/>
                <a:cs typeface="Source Sans Pro"/>
              </a:rPr>
              <a:t> </a:t>
            </a:r>
            <a:r>
              <a:rPr sz="1600" spc="-15" dirty="0">
                <a:latin typeface="Source Sans Pro"/>
                <a:cs typeface="Source Sans Pro"/>
              </a:rPr>
              <a:t>LBW</a:t>
            </a:r>
            <a:endParaRPr sz="1600">
              <a:latin typeface="Source Sans Pro"/>
              <a:cs typeface="Source Sans Pro"/>
            </a:endParaRPr>
          </a:p>
        </p:txBody>
      </p:sp>
      <p:sp>
        <p:nvSpPr>
          <p:cNvPr id="9" name="object 9"/>
          <p:cNvSpPr/>
          <p:nvPr/>
        </p:nvSpPr>
        <p:spPr>
          <a:xfrm>
            <a:off x="1907899" y="4513799"/>
            <a:ext cx="1008380" cy="1010919"/>
          </a:xfrm>
          <a:custGeom>
            <a:avLst/>
            <a:gdLst/>
            <a:ahLst/>
            <a:cxnLst/>
            <a:rect l="l" t="t" r="r" b="b"/>
            <a:pathLst>
              <a:path w="1008379" h="1010920">
                <a:moveTo>
                  <a:pt x="53911" y="516940"/>
                </a:moveTo>
                <a:lnTo>
                  <a:pt x="53721" y="508749"/>
                </a:lnTo>
                <a:lnTo>
                  <a:pt x="50380" y="505409"/>
                </a:lnTo>
                <a:lnTo>
                  <a:pt x="42202" y="505244"/>
                </a:lnTo>
                <a:lnTo>
                  <a:pt x="38722" y="508749"/>
                </a:lnTo>
                <a:lnTo>
                  <a:pt x="38874" y="517118"/>
                </a:lnTo>
                <a:lnTo>
                  <a:pt x="42049" y="520293"/>
                </a:lnTo>
                <a:lnTo>
                  <a:pt x="46139" y="520357"/>
                </a:lnTo>
                <a:lnTo>
                  <a:pt x="50419" y="520420"/>
                </a:lnTo>
                <a:lnTo>
                  <a:pt x="53911" y="516940"/>
                </a:lnTo>
                <a:close/>
              </a:path>
              <a:path w="1008379" h="1010920">
                <a:moveTo>
                  <a:pt x="57467" y="442099"/>
                </a:moveTo>
                <a:lnTo>
                  <a:pt x="54013" y="438810"/>
                </a:lnTo>
                <a:lnTo>
                  <a:pt x="46202" y="439153"/>
                </a:lnTo>
                <a:lnTo>
                  <a:pt x="43014" y="442480"/>
                </a:lnTo>
                <a:lnTo>
                  <a:pt x="43256" y="449821"/>
                </a:lnTo>
                <a:lnTo>
                  <a:pt x="46532" y="452920"/>
                </a:lnTo>
                <a:lnTo>
                  <a:pt x="50317" y="452907"/>
                </a:lnTo>
                <a:lnTo>
                  <a:pt x="54127" y="452894"/>
                </a:lnTo>
                <a:lnTo>
                  <a:pt x="57327" y="449795"/>
                </a:lnTo>
                <a:lnTo>
                  <a:pt x="57467" y="442099"/>
                </a:lnTo>
                <a:close/>
              </a:path>
              <a:path w="1008379" h="1010920">
                <a:moveTo>
                  <a:pt x="62191" y="585216"/>
                </a:moveTo>
                <a:lnTo>
                  <a:pt x="62052" y="581393"/>
                </a:lnTo>
                <a:lnTo>
                  <a:pt x="61912" y="577557"/>
                </a:lnTo>
                <a:lnTo>
                  <a:pt x="58293" y="574014"/>
                </a:lnTo>
                <a:lnTo>
                  <a:pt x="50469" y="573938"/>
                </a:lnTo>
                <a:lnTo>
                  <a:pt x="46609" y="577875"/>
                </a:lnTo>
                <a:lnTo>
                  <a:pt x="46913" y="585952"/>
                </a:lnTo>
                <a:lnTo>
                  <a:pt x="50927" y="589572"/>
                </a:lnTo>
                <a:lnTo>
                  <a:pt x="58839" y="588911"/>
                </a:lnTo>
                <a:lnTo>
                  <a:pt x="62191" y="585216"/>
                </a:lnTo>
                <a:close/>
              </a:path>
              <a:path w="1008379" h="1010920">
                <a:moveTo>
                  <a:pt x="70421" y="381266"/>
                </a:moveTo>
                <a:lnTo>
                  <a:pt x="70243" y="373748"/>
                </a:lnTo>
                <a:lnTo>
                  <a:pt x="67056" y="370674"/>
                </a:lnTo>
                <a:lnTo>
                  <a:pt x="59207" y="370687"/>
                </a:lnTo>
                <a:lnTo>
                  <a:pt x="56007" y="374103"/>
                </a:lnTo>
                <a:lnTo>
                  <a:pt x="56502" y="381927"/>
                </a:lnTo>
                <a:lnTo>
                  <a:pt x="59740" y="384810"/>
                </a:lnTo>
                <a:lnTo>
                  <a:pt x="63576" y="384657"/>
                </a:lnTo>
                <a:lnTo>
                  <a:pt x="67373" y="384505"/>
                </a:lnTo>
                <a:lnTo>
                  <a:pt x="70421" y="381266"/>
                </a:lnTo>
                <a:close/>
              </a:path>
              <a:path w="1008379" h="1010920">
                <a:moveTo>
                  <a:pt x="79438" y="640486"/>
                </a:moveTo>
                <a:lnTo>
                  <a:pt x="75819" y="636930"/>
                </a:lnTo>
                <a:lnTo>
                  <a:pt x="71577" y="637006"/>
                </a:lnTo>
                <a:lnTo>
                  <a:pt x="67564" y="637082"/>
                </a:lnTo>
                <a:lnTo>
                  <a:pt x="64198" y="640384"/>
                </a:lnTo>
                <a:lnTo>
                  <a:pt x="64033" y="648474"/>
                </a:lnTo>
                <a:lnTo>
                  <a:pt x="67729" y="652132"/>
                </a:lnTo>
                <a:lnTo>
                  <a:pt x="75819" y="651954"/>
                </a:lnTo>
                <a:lnTo>
                  <a:pt x="79248" y="648550"/>
                </a:lnTo>
                <a:lnTo>
                  <a:pt x="79438" y="640486"/>
                </a:lnTo>
                <a:close/>
              </a:path>
              <a:path w="1008379" h="1010920">
                <a:moveTo>
                  <a:pt x="95859" y="307962"/>
                </a:moveTo>
                <a:lnTo>
                  <a:pt x="92608" y="304380"/>
                </a:lnTo>
                <a:lnTo>
                  <a:pt x="84277" y="304152"/>
                </a:lnTo>
                <a:lnTo>
                  <a:pt x="80886" y="307251"/>
                </a:lnTo>
                <a:lnTo>
                  <a:pt x="80378" y="315531"/>
                </a:lnTo>
                <a:lnTo>
                  <a:pt x="83693" y="319214"/>
                </a:lnTo>
                <a:lnTo>
                  <a:pt x="87909" y="319328"/>
                </a:lnTo>
                <a:lnTo>
                  <a:pt x="91884" y="319443"/>
                </a:lnTo>
                <a:lnTo>
                  <a:pt x="95326" y="316280"/>
                </a:lnTo>
                <a:lnTo>
                  <a:pt x="95859" y="307962"/>
                </a:lnTo>
                <a:close/>
              </a:path>
              <a:path w="1008379" h="1010920">
                <a:moveTo>
                  <a:pt x="110705" y="704151"/>
                </a:moveTo>
                <a:lnTo>
                  <a:pt x="107238" y="700722"/>
                </a:lnTo>
                <a:lnTo>
                  <a:pt x="98894" y="700925"/>
                </a:lnTo>
                <a:lnTo>
                  <a:pt x="95592" y="704202"/>
                </a:lnTo>
                <a:lnTo>
                  <a:pt x="95453" y="712393"/>
                </a:lnTo>
                <a:lnTo>
                  <a:pt x="99009" y="715886"/>
                </a:lnTo>
                <a:lnTo>
                  <a:pt x="103276" y="715797"/>
                </a:lnTo>
                <a:lnTo>
                  <a:pt x="107315" y="715721"/>
                </a:lnTo>
                <a:lnTo>
                  <a:pt x="110566" y="712470"/>
                </a:lnTo>
                <a:lnTo>
                  <a:pt x="110705" y="704151"/>
                </a:lnTo>
                <a:close/>
              </a:path>
              <a:path w="1008379" h="1010920">
                <a:moveTo>
                  <a:pt x="130835" y="251409"/>
                </a:moveTo>
                <a:lnTo>
                  <a:pt x="127063" y="247637"/>
                </a:lnTo>
                <a:lnTo>
                  <a:pt x="122974" y="247726"/>
                </a:lnTo>
                <a:lnTo>
                  <a:pt x="119087" y="247815"/>
                </a:lnTo>
                <a:lnTo>
                  <a:pt x="115620" y="251307"/>
                </a:lnTo>
                <a:lnTo>
                  <a:pt x="115443" y="259321"/>
                </a:lnTo>
                <a:lnTo>
                  <a:pt x="119189" y="263067"/>
                </a:lnTo>
                <a:lnTo>
                  <a:pt x="127152" y="262877"/>
                </a:lnTo>
                <a:lnTo>
                  <a:pt x="130644" y="259372"/>
                </a:lnTo>
                <a:lnTo>
                  <a:pt x="130835" y="251409"/>
                </a:lnTo>
                <a:close/>
              </a:path>
              <a:path w="1008379" h="1010920">
                <a:moveTo>
                  <a:pt x="148386" y="762457"/>
                </a:moveTo>
                <a:lnTo>
                  <a:pt x="144932" y="758875"/>
                </a:lnTo>
                <a:lnTo>
                  <a:pt x="136804" y="758977"/>
                </a:lnTo>
                <a:lnTo>
                  <a:pt x="133388" y="762368"/>
                </a:lnTo>
                <a:lnTo>
                  <a:pt x="133286" y="766318"/>
                </a:lnTo>
                <a:lnTo>
                  <a:pt x="133172" y="770521"/>
                </a:lnTo>
                <a:lnTo>
                  <a:pt x="136753" y="774204"/>
                </a:lnTo>
                <a:lnTo>
                  <a:pt x="144830" y="774115"/>
                </a:lnTo>
                <a:lnTo>
                  <a:pt x="148158" y="770775"/>
                </a:lnTo>
                <a:lnTo>
                  <a:pt x="148386" y="762457"/>
                </a:lnTo>
                <a:close/>
              </a:path>
              <a:path w="1008379" h="1010920">
                <a:moveTo>
                  <a:pt x="170954" y="201688"/>
                </a:moveTo>
                <a:lnTo>
                  <a:pt x="170942" y="197700"/>
                </a:lnTo>
                <a:lnTo>
                  <a:pt x="170929" y="193929"/>
                </a:lnTo>
                <a:lnTo>
                  <a:pt x="167424" y="190322"/>
                </a:lnTo>
                <a:lnTo>
                  <a:pt x="159588" y="189979"/>
                </a:lnTo>
                <a:lnTo>
                  <a:pt x="155727" y="193713"/>
                </a:lnTo>
                <a:lnTo>
                  <a:pt x="155765" y="201574"/>
                </a:lnTo>
                <a:lnTo>
                  <a:pt x="159232" y="205155"/>
                </a:lnTo>
                <a:lnTo>
                  <a:pt x="167043" y="205473"/>
                </a:lnTo>
                <a:lnTo>
                  <a:pt x="170954" y="201688"/>
                </a:lnTo>
                <a:close/>
              </a:path>
              <a:path w="1008379" h="1010920">
                <a:moveTo>
                  <a:pt x="194868" y="822452"/>
                </a:moveTo>
                <a:lnTo>
                  <a:pt x="194462" y="814044"/>
                </a:lnTo>
                <a:lnTo>
                  <a:pt x="191147" y="810933"/>
                </a:lnTo>
                <a:lnTo>
                  <a:pt x="187096" y="810983"/>
                </a:lnTo>
                <a:lnTo>
                  <a:pt x="182841" y="811034"/>
                </a:lnTo>
                <a:lnTo>
                  <a:pt x="179489" y="814616"/>
                </a:lnTo>
                <a:lnTo>
                  <a:pt x="179895" y="822921"/>
                </a:lnTo>
                <a:lnTo>
                  <a:pt x="183197" y="825995"/>
                </a:lnTo>
                <a:lnTo>
                  <a:pt x="191630" y="825906"/>
                </a:lnTo>
                <a:lnTo>
                  <a:pt x="194868" y="822452"/>
                </a:lnTo>
                <a:close/>
              </a:path>
              <a:path w="1008379" h="1010920">
                <a:moveTo>
                  <a:pt x="214757" y="150177"/>
                </a:moveTo>
                <a:lnTo>
                  <a:pt x="211620" y="146735"/>
                </a:lnTo>
                <a:lnTo>
                  <a:pt x="203403" y="146177"/>
                </a:lnTo>
                <a:lnTo>
                  <a:pt x="199605" y="149606"/>
                </a:lnTo>
                <a:lnTo>
                  <a:pt x="199364" y="157619"/>
                </a:lnTo>
                <a:lnTo>
                  <a:pt x="202666" y="161251"/>
                </a:lnTo>
                <a:lnTo>
                  <a:pt x="210705" y="161848"/>
                </a:lnTo>
                <a:lnTo>
                  <a:pt x="214503" y="158394"/>
                </a:lnTo>
                <a:lnTo>
                  <a:pt x="214630" y="154190"/>
                </a:lnTo>
                <a:lnTo>
                  <a:pt x="214757" y="150177"/>
                </a:lnTo>
                <a:close/>
              </a:path>
              <a:path w="1008379" h="1010920">
                <a:moveTo>
                  <a:pt x="245275" y="872909"/>
                </a:moveTo>
                <a:lnTo>
                  <a:pt x="245237" y="869010"/>
                </a:lnTo>
                <a:lnTo>
                  <a:pt x="245198" y="865124"/>
                </a:lnTo>
                <a:lnTo>
                  <a:pt x="241744" y="861555"/>
                </a:lnTo>
                <a:lnTo>
                  <a:pt x="233857" y="861288"/>
                </a:lnTo>
                <a:lnTo>
                  <a:pt x="230009" y="865098"/>
                </a:lnTo>
                <a:lnTo>
                  <a:pt x="230098" y="873239"/>
                </a:lnTo>
                <a:lnTo>
                  <a:pt x="234035" y="876960"/>
                </a:lnTo>
                <a:lnTo>
                  <a:pt x="241922" y="876503"/>
                </a:lnTo>
                <a:lnTo>
                  <a:pt x="245275" y="872909"/>
                </a:lnTo>
                <a:close/>
              </a:path>
              <a:path w="1008379" h="1010920">
                <a:moveTo>
                  <a:pt x="268097" y="114846"/>
                </a:moveTo>
                <a:lnTo>
                  <a:pt x="267881" y="106603"/>
                </a:lnTo>
                <a:lnTo>
                  <a:pt x="264528" y="103238"/>
                </a:lnTo>
                <a:lnTo>
                  <a:pt x="256438" y="103111"/>
                </a:lnTo>
                <a:lnTo>
                  <a:pt x="252920" y="106756"/>
                </a:lnTo>
                <a:lnTo>
                  <a:pt x="253022" y="111010"/>
                </a:lnTo>
                <a:lnTo>
                  <a:pt x="253123" y="114998"/>
                </a:lnTo>
                <a:lnTo>
                  <a:pt x="256476" y="118376"/>
                </a:lnTo>
                <a:lnTo>
                  <a:pt x="264579" y="118491"/>
                </a:lnTo>
                <a:lnTo>
                  <a:pt x="268097" y="114846"/>
                </a:lnTo>
                <a:close/>
              </a:path>
              <a:path w="1008379" h="1010920">
                <a:moveTo>
                  <a:pt x="302806" y="909713"/>
                </a:moveTo>
                <a:lnTo>
                  <a:pt x="299173" y="906208"/>
                </a:lnTo>
                <a:lnTo>
                  <a:pt x="294932" y="906348"/>
                </a:lnTo>
                <a:lnTo>
                  <a:pt x="290957" y="906475"/>
                </a:lnTo>
                <a:lnTo>
                  <a:pt x="287604" y="909866"/>
                </a:lnTo>
                <a:lnTo>
                  <a:pt x="287540" y="917994"/>
                </a:lnTo>
                <a:lnTo>
                  <a:pt x="291134" y="921448"/>
                </a:lnTo>
                <a:lnTo>
                  <a:pt x="299453" y="921207"/>
                </a:lnTo>
                <a:lnTo>
                  <a:pt x="302729" y="917905"/>
                </a:lnTo>
                <a:lnTo>
                  <a:pt x="302806" y="909713"/>
                </a:lnTo>
                <a:close/>
              </a:path>
              <a:path w="1008379" h="1010920">
                <a:moveTo>
                  <a:pt x="329247" y="72656"/>
                </a:moveTo>
                <a:lnTo>
                  <a:pt x="325843" y="68910"/>
                </a:lnTo>
                <a:lnTo>
                  <a:pt x="321665" y="68795"/>
                </a:lnTo>
                <a:lnTo>
                  <a:pt x="317677" y="68681"/>
                </a:lnTo>
                <a:lnTo>
                  <a:pt x="314261" y="71831"/>
                </a:lnTo>
                <a:lnTo>
                  <a:pt x="313740" y="80213"/>
                </a:lnTo>
                <a:lnTo>
                  <a:pt x="316953" y="83756"/>
                </a:lnTo>
                <a:lnTo>
                  <a:pt x="325272" y="83959"/>
                </a:lnTo>
                <a:lnTo>
                  <a:pt x="328726" y="80822"/>
                </a:lnTo>
                <a:lnTo>
                  <a:pt x="329247" y="72656"/>
                </a:lnTo>
                <a:close/>
              </a:path>
              <a:path w="1008379" h="1010920">
                <a:moveTo>
                  <a:pt x="399821" y="53124"/>
                </a:moveTo>
                <a:lnTo>
                  <a:pt x="399554" y="45046"/>
                </a:lnTo>
                <a:lnTo>
                  <a:pt x="396138" y="41744"/>
                </a:lnTo>
                <a:lnTo>
                  <a:pt x="392150" y="41694"/>
                </a:lnTo>
                <a:lnTo>
                  <a:pt x="387946" y="41643"/>
                </a:lnTo>
                <a:lnTo>
                  <a:pt x="384289" y="45288"/>
                </a:lnTo>
                <a:lnTo>
                  <a:pt x="384556" y="53352"/>
                </a:lnTo>
                <a:lnTo>
                  <a:pt x="387972" y="56629"/>
                </a:lnTo>
                <a:lnTo>
                  <a:pt x="396214" y="56718"/>
                </a:lnTo>
                <a:lnTo>
                  <a:pt x="399821" y="53124"/>
                </a:lnTo>
                <a:close/>
              </a:path>
              <a:path w="1008379" h="1010920">
                <a:moveTo>
                  <a:pt x="477227" y="38430"/>
                </a:moveTo>
                <a:lnTo>
                  <a:pt x="477088" y="34353"/>
                </a:lnTo>
                <a:lnTo>
                  <a:pt x="476948" y="30327"/>
                </a:lnTo>
                <a:lnTo>
                  <a:pt x="473671" y="27127"/>
                </a:lnTo>
                <a:lnTo>
                  <a:pt x="465378" y="27076"/>
                </a:lnTo>
                <a:lnTo>
                  <a:pt x="462000" y="30581"/>
                </a:lnTo>
                <a:lnTo>
                  <a:pt x="462267" y="39179"/>
                </a:lnTo>
                <a:lnTo>
                  <a:pt x="465836" y="42379"/>
                </a:lnTo>
                <a:lnTo>
                  <a:pt x="474218" y="41795"/>
                </a:lnTo>
                <a:lnTo>
                  <a:pt x="477227" y="38430"/>
                </a:lnTo>
                <a:close/>
              </a:path>
              <a:path w="1008379" h="1010920">
                <a:moveTo>
                  <a:pt x="549084" y="29959"/>
                </a:moveTo>
                <a:lnTo>
                  <a:pt x="545274" y="26174"/>
                </a:lnTo>
                <a:lnTo>
                  <a:pt x="537349" y="26403"/>
                </a:lnTo>
                <a:lnTo>
                  <a:pt x="533908" y="29933"/>
                </a:lnTo>
                <a:lnTo>
                  <a:pt x="533857" y="33845"/>
                </a:lnTo>
                <a:lnTo>
                  <a:pt x="533806" y="37769"/>
                </a:lnTo>
                <a:lnTo>
                  <a:pt x="537121" y="41338"/>
                </a:lnTo>
                <a:lnTo>
                  <a:pt x="545071" y="41808"/>
                </a:lnTo>
                <a:lnTo>
                  <a:pt x="548957" y="38163"/>
                </a:lnTo>
                <a:lnTo>
                  <a:pt x="549084" y="29959"/>
                </a:lnTo>
                <a:close/>
              </a:path>
              <a:path w="1008379" h="1010920">
                <a:moveTo>
                  <a:pt x="627354" y="45897"/>
                </a:moveTo>
                <a:lnTo>
                  <a:pt x="623697" y="41973"/>
                </a:lnTo>
                <a:lnTo>
                  <a:pt x="615505" y="41821"/>
                </a:lnTo>
                <a:lnTo>
                  <a:pt x="611695" y="45605"/>
                </a:lnTo>
                <a:lnTo>
                  <a:pt x="611886" y="53517"/>
                </a:lnTo>
                <a:lnTo>
                  <a:pt x="615391" y="56959"/>
                </a:lnTo>
                <a:lnTo>
                  <a:pt x="619315" y="57023"/>
                </a:lnTo>
                <a:lnTo>
                  <a:pt x="623252" y="57099"/>
                </a:lnTo>
                <a:lnTo>
                  <a:pt x="626833" y="53822"/>
                </a:lnTo>
                <a:lnTo>
                  <a:pt x="627354" y="45897"/>
                </a:lnTo>
                <a:close/>
              </a:path>
              <a:path w="1008379" h="1010920">
                <a:moveTo>
                  <a:pt x="700633" y="639965"/>
                </a:moveTo>
                <a:lnTo>
                  <a:pt x="697484" y="633615"/>
                </a:lnTo>
                <a:lnTo>
                  <a:pt x="694067" y="627265"/>
                </a:lnTo>
                <a:lnTo>
                  <a:pt x="691248" y="620915"/>
                </a:lnTo>
                <a:lnTo>
                  <a:pt x="672985" y="584085"/>
                </a:lnTo>
                <a:lnTo>
                  <a:pt x="642378" y="539635"/>
                </a:lnTo>
                <a:lnTo>
                  <a:pt x="633818" y="528205"/>
                </a:lnTo>
                <a:lnTo>
                  <a:pt x="626211" y="518045"/>
                </a:lnTo>
                <a:lnTo>
                  <a:pt x="618032" y="506615"/>
                </a:lnTo>
                <a:lnTo>
                  <a:pt x="611047" y="497725"/>
                </a:lnTo>
                <a:lnTo>
                  <a:pt x="596861" y="479945"/>
                </a:lnTo>
                <a:lnTo>
                  <a:pt x="588238" y="468515"/>
                </a:lnTo>
                <a:lnTo>
                  <a:pt x="548563" y="448195"/>
                </a:lnTo>
                <a:lnTo>
                  <a:pt x="544880" y="446925"/>
                </a:lnTo>
                <a:lnTo>
                  <a:pt x="541375" y="445655"/>
                </a:lnTo>
                <a:lnTo>
                  <a:pt x="532790" y="441845"/>
                </a:lnTo>
                <a:lnTo>
                  <a:pt x="530948" y="438035"/>
                </a:lnTo>
                <a:lnTo>
                  <a:pt x="530847" y="426605"/>
                </a:lnTo>
                <a:lnTo>
                  <a:pt x="532650" y="422795"/>
                </a:lnTo>
                <a:lnTo>
                  <a:pt x="538035" y="418985"/>
                </a:lnTo>
                <a:lnTo>
                  <a:pt x="546265" y="413905"/>
                </a:lnTo>
                <a:lnTo>
                  <a:pt x="553339" y="407555"/>
                </a:lnTo>
                <a:lnTo>
                  <a:pt x="572985" y="355485"/>
                </a:lnTo>
                <a:lnTo>
                  <a:pt x="573074" y="337705"/>
                </a:lnTo>
                <a:lnTo>
                  <a:pt x="569468" y="318655"/>
                </a:lnTo>
                <a:lnTo>
                  <a:pt x="547865" y="286905"/>
                </a:lnTo>
                <a:lnTo>
                  <a:pt x="515327" y="274205"/>
                </a:lnTo>
                <a:lnTo>
                  <a:pt x="499948" y="274205"/>
                </a:lnTo>
                <a:lnTo>
                  <a:pt x="463994" y="293255"/>
                </a:lnTo>
                <a:lnTo>
                  <a:pt x="453174" y="304685"/>
                </a:lnTo>
                <a:lnTo>
                  <a:pt x="448322" y="309765"/>
                </a:lnTo>
                <a:lnTo>
                  <a:pt x="445325" y="316115"/>
                </a:lnTo>
                <a:lnTo>
                  <a:pt x="443496" y="323735"/>
                </a:lnTo>
                <a:lnTo>
                  <a:pt x="441807" y="332625"/>
                </a:lnTo>
                <a:lnTo>
                  <a:pt x="441121" y="341515"/>
                </a:lnTo>
                <a:lnTo>
                  <a:pt x="441172" y="350405"/>
                </a:lnTo>
                <a:lnTo>
                  <a:pt x="450519" y="391045"/>
                </a:lnTo>
                <a:lnTo>
                  <a:pt x="474941" y="417715"/>
                </a:lnTo>
                <a:lnTo>
                  <a:pt x="477659" y="420255"/>
                </a:lnTo>
                <a:lnTo>
                  <a:pt x="485330" y="429145"/>
                </a:lnTo>
                <a:lnTo>
                  <a:pt x="484492" y="436765"/>
                </a:lnTo>
                <a:lnTo>
                  <a:pt x="474256" y="444385"/>
                </a:lnTo>
                <a:lnTo>
                  <a:pt x="470255" y="446925"/>
                </a:lnTo>
                <a:lnTo>
                  <a:pt x="466153" y="448195"/>
                </a:lnTo>
                <a:lnTo>
                  <a:pt x="458304" y="449465"/>
                </a:lnTo>
                <a:lnTo>
                  <a:pt x="450710" y="453275"/>
                </a:lnTo>
                <a:lnTo>
                  <a:pt x="443331" y="457085"/>
                </a:lnTo>
                <a:lnTo>
                  <a:pt x="426453" y="465975"/>
                </a:lnTo>
                <a:lnTo>
                  <a:pt x="422986" y="471055"/>
                </a:lnTo>
                <a:lnTo>
                  <a:pt x="415163" y="479945"/>
                </a:lnTo>
                <a:lnTo>
                  <a:pt x="407517" y="490105"/>
                </a:lnTo>
                <a:lnTo>
                  <a:pt x="399948" y="500265"/>
                </a:lnTo>
                <a:lnTo>
                  <a:pt x="388010" y="515505"/>
                </a:lnTo>
                <a:lnTo>
                  <a:pt x="384352" y="521855"/>
                </a:lnTo>
                <a:lnTo>
                  <a:pt x="379717" y="526935"/>
                </a:lnTo>
                <a:lnTo>
                  <a:pt x="360362" y="552335"/>
                </a:lnTo>
                <a:lnTo>
                  <a:pt x="342988" y="579005"/>
                </a:lnTo>
                <a:lnTo>
                  <a:pt x="327545" y="606945"/>
                </a:lnTo>
                <a:lnTo>
                  <a:pt x="313994" y="634885"/>
                </a:lnTo>
                <a:lnTo>
                  <a:pt x="313283" y="637425"/>
                </a:lnTo>
                <a:lnTo>
                  <a:pt x="312788" y="638695"/>
                </a:lnTo>
                <a:lnTo>
                  <a:pt x="311658" y="642505"/>
                </a:lnTo>
                <a:lnTo>
                  <a:pt x="317411" y="638695"/>
                </a:lnTo>
                <a:lnTo>
                  <a:pt x="322033" y="634885"/>
                </a:lnTo>
                <a:lnTo>
                  <a:pt x="356920" y="606945"/>
                </a:lnTo>
                <a:lnTo>
                  <a:pt x="372224" y="592975"/>
                </a:lnTo>
                <a:lnTo>
                  <a:pt x="387337" y="580275"/>
                </a:lnTo>
                <a:lnTo>
                  <a:pt x="399275" y="568845"/>
                </a:lnTo>
                <a:lnTo>
                  <a:pt x="410997" y="557415"/>
                </a:lnTo>
                <a:lnTo>
                  <a:pt x="422605" y="547255"/>
                </a:lnTo>
                <a:lnTo>
                  <a:pt x="434238" y="535825"/>
                </a:lnTo>
                <a:lnTo>
                  <a:pt x="436956" y="533285"/>
                </a:lnTo>
                <a:lnTo>
                  <a:pt x="439648" y="529475"/>
                </a:lnTo>
                <a:lnTo>
                  <a:pt x="443865" y="528205"/>
                </a:lnTo>
                <a:lnTo>
                  <a:pt x="444220" y="530745"/>
                </a:lnTo>
                <a:lnTo>
                  <a:pt x="444677" y="532015"/>
                </a:lnTo>
                <a:lnTo>
                  <a:pt x="441617" y="589165"/>
                </a:lnTo>
                <a:lnTo>
                  <a:pt x="435902" y="636155"/>
                </a:lnTo>
                <a:lnTo>
                  <a:pt x="433260" y="645045"/>
                </a:lnTo>
                <a:lnTo>
                  <a:pt x="432219" y="648855"/>
                </a:lnTo>
                <a:lnTo>
                  <a:pt x="430288" y="651395"/>
                </a:lnTo>
                <a:lnTo>
                  <a:pt x="423049" y="659015"/>
                </a:lnTo>
                <a:lnTo>
                  <a:pt x="417499" y="662825"/>
                </a:lnTo>
                <a:lnTo>
                  <a:pt x="412445" y="666635"/>
                </a:lnTo>
                <a:lnTo>
                  <a:pt x="381482" y="692035"/>
                </a:lnTo>
                <a:lnTo>
                  <a:pt x="352653" y="719975"/>
                </a:lnTo>
                <a:lnTo>
                  <a:pt x="341274" y="760615"/>
                </a:lnTo>
                <a:lnTo>
                  <a:pt x="341947" y="770775"/>
                </a:lnTo>
                <a:lnTo>
                  <a:pt x="353047" y="811415"/>
                </a:lnTo>
                <a:lnTo>
                  <a:pt x="381203" y="871105"/>
                </a:lnTo>
                <a:lnTo>
                  <a:pt x="406831" y="905395"/>
                </a:lnTo>
                <a:lnTo>
                  <a:pt x="412927" y="913015"/>
                </a:lnTo>
                <a:lnTo>
                  <a:pt x="418973" y="921905"/>
                </a:lnTo>
                <a:lnTo>
                  <a:pt x="425513" y="929525"/>
                </a:lnTo>
                <a:lnTo>
                  <a:pt x="426262" y="930795"/>
                </a:lnTo>
                <a:lnTo>
                  <a:pt x="427494" y="930795"/>
                </a:lnTo>
                <a:lnTo>
                  <a:pt x="427596" y="929525"/>
                </a:lnTo>
                <a:lnTo>
                  <a:pt x="427697" y="926985"/>
                </a:lnTo>
                <a:lnTo>
                  <a:pt x="427088" y="909205"/>
                </a:lnTo>
                <a:lnTo>
                  <a:pt x="425335" y="891425"/>
                </a:lnTo>
                <a:lnTo>
                  <a:pt x="422452" y="873645"/>
                </a:lnTo>
                <a:lnTo>
                  <a:pt x="418465" y="855865"/>
                </a:lnTo>
                <a:lnTo>
                  <a:pt x="413994" y="839355"/>
                </a:lnTo>
                <a:lnTo>
                  <a:pt x="409257" y="821575"/>
                </a:lnTo>
                <a:lnTo>
                  <a:pt x="403631" y="803795"/>
                </a:lnTo>
                <a:lnTo>
                  <a:pt x="396481" y="787285"/>
                </a:lnTo>
                <a:lnTo>
                  <a:pt x="394474" y="783475"/>
                </a:lnTo>
                <a:lnTo>
                  <a:pt x="395338" y="782205"/>
                </a:lnTo>
                <a:lnTo>
                  <a:pt x="472274" y="727595"/>
                </a:lnTo>
                <a:lnTo>
                  <a:pt x="479285" y="723785"/>
                </a:lnTo>
                <a:lnTo>
                  <a:pt x="531050" y="723785"/>
                </a:lnTo>
                <a:lnTo>
                  <a:pt x="535470" y="725055"/>
                </a:lnTo>
                <a:lnTo>
                  <a:pt x="545744" y="732675"/>
                </a:lnTo>
                <a:lnTo>
                  <a:pt x="551764" y="736485"/>
                </a:lnTo>
                <a:lnTo>
                  <a:pt x="557822" y="741565"/>
                </a:lnTo>
                <a:lnTo>
                  <a:pt x="563918" y="745375"/>
                </a:lnTo>
                <a:lnTo>
                  <a:pt x="576326" y="754265"/>
                </a:lnTo>
                <a:lnTo>
                  <a:pt x="616496" y="782205"/>
                </a:lnTo>
                <a:lnTo>
                  <a:pt x="618020" y="784745"/>
                </a:lnTo>
                <a:lnTo>
                  <a:pt x="616140" y="788555"/>
                </a:lnTo>
                <a:lnTo>
                  <a:pt x="609117" y="803795"/>
                </a:lnTo>
                <a:lnTo>
                  <a:pt x="603618" y="820305"/>
                </a:lnTo>
                <a:lnTo>
                  <a:pt x="598995" y="838085"/>
                </a:lnTo>
                <a:lnTo>
                  <a:pt x="594639" y="854595"/>
                </a:lnTo>
                <a:lnTo>
                  <a:pt x="590499" y="872375"/>
                </a:lnTo>
                <a:lnTo>
                  <a:pt x="587451" y="890155"/>
                </a:lnTo>
                <a:lnTo>
                  <a:pt x="585571" y="907935"/>
                </a:lnTo>
                <a:lnTo>
                  <a:pt x="584936" y="926985"/>
                </a:lnTo>
                <a:lnTo>
                  <a:pt x="584949" y="928255"/>
                </a:lnTo>
                <a:lnTo>
                  <a:pt x="585330" y="929525"/>
                </a:lnTo>
                <a:lnTo>
                  <a:pt x="585584" y="930795"/>
                </a:lnTo>
                <a:lnTo>
                  <a:pt x="614794" y="893965"/>
                </a:lnTo>
                <a:lnTo>
                  <a:pt x="641108" y="854595"/>
                </a:lnTo>
                <a:lnTo>
                  <a:pt x="652322" y="829195"/>
                </a:lnTo>
                <a:lnTo>
                  <a:pt x="656336" y="819035"/>
                </a:lnTo>
                <a:lnTo>
                  <a:pt x="660196" y="807605"/>
                </a:lnTo>
                <a:lnTo>
                  <a:pt x="664032" y="797445"/>
                </a:lnTo>
                <a:lnTo>
                  <a:pt x="667893" y="784745"/>
                </a:lnTo>
                <a:lnTo>
                  <a:pt x="670382" y="772045"/>
                </a:lnTo>
                <a:lnTo>
                  <a:pt x="671436" y="758075"/>
                </a:lnTo>
                <a:lnTo>
                  <a:pt x="671029" y="745375"/>
                </a:lnTo>
                <a:lnTo>
                  <a:pt x="655688" y="716165"/>
                </a:lnTo>
                <a:lnTo>
                  <a:pt x="649262" y="708545"/>
                </a:lnTo>
                <a:lnTo>
                  <a:pt x="642658" y="702195"/>
                </a:lnTo>
                <a:lnTo>
                  <a:pt x="635812" y="695845"/>
                </a:lnTo>
                <a:lnTo>
                  <a:pt x="624205" y="685685"/>
                </a:lnTo>
                <a:lnTo>
                  <a:pt x="612444" y="676795"/>
                </a:lnTo>
                <a:lnTo>
                  <a:pt x="600544" y="666635"/>
                </a:lnTo>
                <a:lnTo>
                  <a:pt x="574967" y="629805"/>
                </a:lnTo>
                <a:lnTo>
                  <a:pt x="571855" y="608215"/>
                </a:lnTo>
                <a:lnTo>
                  <a:pt x="571588" y="605675"/>
                </a:lnTo>
                <a:lnTo>
                  <a:pt x="570788" y="594245"/>
                </a:lnTo>
                <a:lnTo>
                  <a:pt x="570776" y="593991"/>
                </a:lnTo>
                <a:lnTo>
                  <a:pt x="570776" y="653935"/>
                </a:lnTo>
                <a:lnTo>
                  <a:pt x="570382" y="656475"/>
                </a:lnTo>
                <a:lnTo>
                  <a:pt x="569175" y="657745"/>
                </a:lnTo>
                <a:lnTo>
                  <a:pt x="557415" y="671715"/>
                </a:lnTo>
                <a:lnTo>
                  <a:pt x="546354" y="685685"/>
                </a:lnTo>
                <a:lnTo>
                  <a:pt x="536295" y="702195"/>
                </a:lnTo>
                <a:lnTo>
                  <a:pt x="527494" y="717435"/>
                </a:lnTo>
                <a:lnTo>
                  <a:pt x="485609" y="717435"/>
                </a:lnTo>
                <a:lnTo>
                  <a:pt x="484644" y="716165"/>
                </a:lnTo>
                <a:lnTo>
                  <a:pt x="483527" y="714895"/>
                </a:lnTo>
                <a:lnTo>
                  <a:pt x="482701" y="713625"/>
                </a:lnTo>
                <a:lnTo>
                  <a:pt x="455345" y="671715"/>
                </a:lnTo>
                <a:lnTo>
                  <a:pt x="442252" y="656475"/>
                </a:lnTo>
                <a:lnTo>
                  <a:pt x="441325" y="653935"/>
                </a:lnTo>
                <a:lnTo>
                  <a:pt x="443217" y="641235"/>
                </a:lnTo>
                <a:lnTo>
                  <a:pt x="444461" y="631075"/>
                </a:lnTo>
                <a:lnTo>
                  <a:pt x="447040" y="612025"/>
                </a:lnTo>
                <a:lnTo>
                  <a:pt x="447535" y="610755"/>
                </a:lnTo>
                <a:lnTo>
                  <a:pt x="448157" y="608215"/>
                </a:lnTo>
                <a:lnTo>
                  <a:pt x="475386" y="608215"/>
                </a:lnTo>
                <a:lnTo>
                  <a:pt x="490829" y="609485"/>
                </a:lnTo>
                <a:lnTo>
                  <a:pt x="521728" y="609485"/>
                </a:lnTo>
                <a:lnTo>
                  <a:pt x="537184" y="608215"/>
                </a:lnTo>
                <a:lnTo>
                  <a:pt x="564781" y="608215"/>
                </a:lnTo>
                <a:lnTo>
                  <a:pt x="569544" y="639965"/>
                </a:lnTo>
                <a:lnTo>
                  <a:pt x="570280" y="646315"/>
                </a:lnTo>
                <a:lnTo>
                  <a:pt x="570776" y="653935"/>
                </a:lnTo>
                <a:lnTo>
                  <a:pt x="570776" y="593991"/>
                </a:lnTo>
                <a:lnTo>
                  <a:pt x="569391" y="565035"/>
                </a:lnTo>
                <a:lnTo>
                  <a:pt x="568020" y="533285"/>
                </a:lnTo>
                <a:lnTo>
                  <a:pt x="568312" y="532015"/>
                </a:lnTo>
                <a:lnTo>
                  <a:pt x="568502" y="528205"/>
                </a:lnTo>
                <a:lnTo>
                  <a:pt x="570585" y="529475"/>
                </a:lnTo>
                <a:lnTo>
                  <a:pt x="571919" y="530745"/>
                </a:lnTo>
                <a:lnTo>
                  <a:pt x="578243" y="535825"/>
                </a:lnTo>
                <a:lnTo>
                  <a:pt x="583704" y="540905"/>
                </a:lnTo>
                <a:lnTo>
                  <a:pt x="588670" y="545985"/>
                </a:lnTo>
                <a:lnTo>
                  <a:pt x="608355" y="565035"/>
                </a:lnTo>
                <a:lnTo>
                  <a:pt x="628484" y="584085"/>
                </a:lnTo>
                <a:lnTo>
                  <a:pt x="649084" y="601865"/>
                </a:lnTo>
                <a:lnTo>
                  <a:pt x="670217" y="619645"/>
                </a:lnTo>
                <a:lnTo>
                  <a:pt x="677329" y="624725"/>
                </a:lnTo>
                <a:lnTo>
                  <a:pt x="684530" y="631075"/>
                </a:lnTo>
                <a:lnTo>
                  <a:pt x="698982" y="641235"/>
                </a:lnTo>
                <a:lnTo>
                  <a:pt x="700633" y="639965"/>
                </a:lnTo>
                <a:close/>
              </a:path>
              <a:path w="1008379" h="1010920">
                <a:moveTo>
                  <a:pt x="702005" y="72199"/>
                </a:moveTo>
                <a:lnTo>
                  <a:pt x="698868" y="68745"/>
                </a:lnTo>
                <a:lnTo>
                  <a:pt x="690499" y="68160"/>
                </a:lnTo>
                <a:lnTo>
                  <a:pt x="686892" y="71348"/>
                </a:lnTo>
                <a:lnTo>
                  <a:pt x="686587" y="79603"/>
                </a:lnTo>
                <a:lnTo>
                  <a:pt x="689775" y="83134"/>
                </a:lnTo>
                <a:lnTo>
                  <a:pt x="697941" y="83718"/>
                </a:lnTo>
                <a:lnTo>
                  <a:pt x="701713" y="80352"/>
                </a:lnTo>
                <a:lnTo>
                  <a:pt x="701865" y="76174"/>
                </a:lnTo>
                <a:lnTo>
                  <a:pt x="702005" y="72199"/>
                </a:lnTo>
                <a:close/>
              </a:path>
              <a:path w="1008379" h="1010920">
                <a:moveTo>
                  <a:pt x="755484" y="941222"/>
                </a:moveTo>
                <a:lnTo>
                  <a:pt x="754519" y="939266"/>
                </a:lnTo>
                <a:lnTo>
                  <a:pt x="752919" y="938072"/>
                </a:lnTo>
                <a:lnTo>
                  <a:pt x="750214" y="936942"/>
                </a:lnTo>
                <a:lnTo>
                  <a:pt x="738822" y="938949"/>
                </a:lnTo>
                <a:lnTo>
                  <a:pt x="610831" y="957364"/>
                </a:lnTo>
                <a:lnTo>
                  <a:pt x="599922" y="958634"/>
                </a:lnTo>
                <a:lnTo>
                  <a:pt x="588924" y="959231"/>
                </a:lnTo>
                <a:lnTo>
                  <a:pt x="583247" y="959294"/>
                </a:lnTo>
                <a:lnTo>
                  <a:pt x="557199" y="962723"/>
                </a:lnTo>
                <a:lnTo>
                  <a:pt x="542455" y="963917"/>
                </a:lnTo>
                <a:lnTo>
                  <a:pt x="527672" y="964590"/>
                </a:lnTo>
                <a:lnTo>
                  <a:pt x="506780" y="964971"/>
                </a:lnTo>
                <a:lnTo>
                  <a:pt x="500684" y="964234"/>
                </a:lnTo>
                <a:lnTo>
                  <a:pt x="446354" y="962901"/>
                </a:lnTo>
                <a:lnTo>
                  <a:pt x="361188" y="958380"/>
                </a:lnTo>
                <a:lnTo>
                  <a:pt x="354126" y="957313"/>
                </a:lnTo>
                <a:lnTo>
                  <a:pt x="320852" y="955255"/>
                </a:lnTo>
                <a:lnTo>
                  <a:pt x="278930" y="951141"/>
                </a:lnTo>
                <a:lnTo>
                  <a:pt x="274116" y="950328"/>
                </a:lnTo>
                <a:lnTo>
                  <a:pt x="268097" y="949667"/>
                </a:lnTo>
                <a:lnTo>
                  <a:pt x="265544" y="950315"/>
                </a:lnTo>
                <a:lnTo>
                  <a:pt x="265861" y="951941"/>
                </a:lnTo>
                <a:lnTo>
                  <a:pt x="267639" y="953566"/>
                </a:lnTo>
                <a:lnTo>
                  <a:pt x="327456" y="976884"/>
                </a:lnTo>
                <a:lnTo>
                  <a:pt x="376999" y="993241"/>
                </a:lnTo>
                <a:lnTo>
                  <a:pt x="437667" y="1005992"/>
                </a:lnTo>
                <a:lnTo>
                  <a:pt x="485025" y="1010412"/>
                </a:lnTo>
                <a:lnTo>
                  <a:pt x="500900" y="1010564"/>
                </a:lnTo>
                <a:lnTo>
                  <a:pt x="524103" y="1010069"/>
                </a:lnTo>
                <a:lnTo>
                  <a:pt x="566724" y="1007097"/>
                </a:lnTo>
                <a:lnTo>
                  <a:pt x="637451" y="993063"/>
                </a:lnTo>
                <a:lnTo>
                  <a:pt x="694880" y="974229"/>
                </a:lnTo>
                <a:lnTo>
                  <a:pt x="737590" y="951522"/>
                </a:lnTo>
                <a:lnTo>
                  <a:pt x="745134" y="947953"/>
                </a:lnTo>
                <a:lnTo>
                  <a:pt x="753732" y="943368"/>
                </a:lnTo>
                <a:lnTo>
                  <a:pt x="755484" y="941222"/>
                </a:lnTo>
                <a:close/>
              </a:path>
              <a:path w="1008379" h="1010920">
                <a:moveTo>
                  <a:pt x="774382" y="118503"/>
                </a:moveTo>
                <a:lnTo>
                  <a:pt x="774293" y="114376"/>
                </a:lnTo>
                <a:lnTo>
                  <a:pt x="774204" y="110274"/>
                </a:lnTo>
                <a:lnTo>
                  <a:pt x="770851" y="107124"/>
                </a:lnTo>
                <a:lnTo>
                  <a:pt x="763079" y="107467"/>
                </a:lnTo>
                <a:lnTo>
                  <a:pt x="759828" y="110731"/>
                </a:lnTo>
                <a:lnTo>
                  <a:pt x="759650" y="118262"/>
                </a:lnTo>
                <a:lnTo>
                  <a:pt x="763117" y="121729"/>
                </a:lnTo>
                <a:lnTo>
                  <a:pt x="771220" y="121742"/>
                </a:lnTo>
                <a:lnTo>
                  <a:pt x="774382" y="118503"/>
                </a:lnTo>
                <a:close/>
              </a:path>
              <a:path w="1008379" h="1010920">
                <a:moveTo>
                  <a:pt x="794042" y="874064"/>
                </a:moveTo>
                <a:lnTo>
                  <a:pt x="791032" y="870800"/>
                </a:lnTo>
                <a:lnTo>
                  <a:pt x="782662" y="870331"/>
                </a:lnTo>
                <a:lnTo>
                  <a:pt x="779056" y="873645"/>
                </a:lnTo>
                <a:lnTo>
                  <a:pt x="778916" y="882129"/>
                </a:lnTo>
                <a:lnTo>
                  <a:pt x="782434" y="885672"/>
                </a:lnTo>
                <a:lnTo>
                  <a:pt x="790651" y="885520"/>
                </a:lnTo>
                <a:lnTo>
                  <a:pt x="793877" y="882269"/>
                </a:lnTo>
                <a:lnTo>
                  <a:pt x="793953" y="878205"/>
                </a:lnTo>
                <a:lnTo>
                  <a:pt x="794042" y="874064"/>
                </a:lnTo>
                <a:close/>
              </a:path>
              <a:path w="1008379" h="1010920">
                <a:moveTo>
                  <a:pt x="826477" y="162166"/>
                </a:moveTo>
                <a:lnTo>
                  <a:pt x="826389" y="154127"/>
                </a:lnTo>
                <a:lnTo>
                  <a:pt x="822972" y="150698"/>
                </a:lnTo>
                <a:lnTo>
                  <a:pt x="819023" y="150571"/>
                </a:lnTo>
                <a:lnTo>
                  <a:pt x="814819" y="150444"/>
                </a:lnTo>
                <a:lnTo>
                  <a:pt x="811098" y="154012"/>
                </a:lnTo>
                <a:lnTo>
                  <a:pt x="811187" y="162064"/>
                </a:lnTo>
                <a:lnTo>
                  <a:pt x="814552" y="165430"/>
                </a:lnTo>
                <a:lnTo>
                  <a:pt x="822807" y="165658"/>
                </a:lnTo>
                <a:lnTo>
                  <a:pt x="826477" y="162166"/>
                </a:lnTo>
                <a:close/>
              </a:path>
              <a:path w="1008379" h="1010920">
                <a:moveTo>
                  <a:pt x="850011" y="816787"/>
                </a:moveTo>
                <a:lnTo>
                  <a:pt x="846467" y="813308"/>
                </a:lnTo>
                <a:lnTo>
                  <a:pt x="838187" y="813523"/>
                </a:lnTo>
                <a:lnTo>
                  <a:pt x="835012" y="816762"/>
                </a:lnTo>
                <a:lnTo>
                  <a:pt x="834923" y="824966"/>
                </a:lnTo>
                <a:lnTo>
                  <a:pt x="837946" y="828205"/>
                </a:lnTo>
                <a:lnTo>
                  <a:pt x="846353" y="828586"/>
                </a:lnTo>
                <a:lnTo>
                  <a:pt x="849909" y="825271"/>
                </a:lnTo>
                <a:lnTo>
                  <a:pt x="849960" y="821016"/>
                </a:lnTo>
                <a:lnTo>
                  <a:pt x="850011" y="816787"/>
                </a:lnTo>
                <a:close/>
              </a:path>
              <a:path w="1008379" h="1010920">
                <a:moveTo>
                  <a:pt x="873721" y="216255"/>
                </a:moveTo>
                <a:lnTo>
                  <a:pt x="873493" y="209156"/>
                </a:lnTo>
                <a:lnTo>
                  <a:pt x="870762" y="206489"/>
                </a:lnTo>
                <a:lnTo>
                  <a:pt x="863904" y="206425"/>
                </a:lnTo>
                <a:lnTo>
                  <a:pt x="861098" y="209042"/>
                </a:lnTo>
                <a:lnTo>
                  <a:pt x="860691" y="216052"/>
                </a:lnTo>
                <a:lnTo>
                  <a:pt x="863561" y="219138"/>
                </a:lnTo>
                <a:lnTo>
                  <a:pt x="867181" y="219176"/>
                </a:lnTo>
                <a:lnTo>
                  <a:pt x="870839" y="219214"/>
                </a:lnTo>
                <a:lnTo>
                  <a:pt x="873721" y="216255"/>
                </a:lnTo>
                <a:close/>
              </a:path>
              <a:path w="1008379" h="1010920">
                <a:moveTo>
                  <a:pt x="897813" y="764133"/>
                </a:moveTo>
                <a:lnTo>
                  <a:pt x="897712" y="759904"/>
                </a:lnTo>
                <a:lnTo>
                  <a:pt x="897623" y="755916"/>
                </a:lnTo>
                <a:lnTo>
                  <a:pt x="894283" y="752563"/>
                </a:lnTo>
                <a:lnTo>
                  <a:pt x="886142" y="752398"/>
                </a:lnTo>
                <a:lnTo>
                  <a:pt x="882650" y="755967"/>
                </a:lnTo>
                <a:lnTo>
                  <a:pt x="882802" y="764298"/>
                </a:lnTo>
                <a:lnTo>
                  <a:pt x="886066" y="767588"/>
                </a:lnTo>
                <a:lnTo>
                  <a:pt x="894257" y="767753"/>
                </a:lnTo>
                <a:lnTo>
                  <a:pt x="897813" y="764133"/>
                </a:lnTo>
                <a:close/>
              </a:path>
              <a:path w="1008379" h="1010920">
                <a:moveTo>
                  <a:pt x="913714" y="269963"/>
                </a:moveTo>
                <a:lnTo>
                  <a:pt x="910691" y="266839"/>
                </a:lnTo>
                <a:lnTo>
                  <a:pt x="903541" y="266928"/>
                </a:lnTo>
                <a:lnTo>
                  <a:pt x="900658" y="270052"/>
                </a:lnTo>
                <a:lnTo>
                  <a:pt x="901065" y="277037"/>
                </a:lnTo>
                <a:lnTo>
                  <a:pt x="903986" y="279806"/>
                </a:lnTo>
                <a:lnTo>
                  <a:pt x="907300" y="279755"/>
                </a:lnTo>
                <a:lnTo>
                  <a:pt x="910602" y="279704"/>
                </a:lnTo>
                <a:lnTo>
                  <a:pt x="913485" y="276860"/>
                </a:lnTo>
                <a:lnTo>
                  <a:pt x="913714" y="269963"/>
                </a:lnTo>
                <a:close/>
              </a:path>
              <a:path w="1008379" h="1010920">
                <a:moveTo>
                  <a:pt x="935596" y="686993"/>
                </a:moveTo>
                <a:lnTo>
                  <a:pt x="932383" y="683717"/>
                </a:lnTo>
                <a:lnTo>
                  <a:pt x="924115" y="683552"/>
                </a:lnTo>
                <a:lnTo>
                  <a:pt x="920851" y="686612"/>
                </a:lnTo>
                <a:lnTo>
                  <a:pt x="920534" y="695083"/>
                </a:lnTo>
                <a:lnTo>
                  <a:pt x="923950" y="698614"/>
                </a:lnTo>
                <a:lnTo>
                  <a:pt x="932294" y="698449"/>
                </a:lnTo>
                <a:lnTo>
                  <a:pt x="935570" y="695109"/>
                </a:lnTo>
                <a:lnTo>
                  <a:pt x="935583" y="691070"/>
                </a:lnTo>
                <a:lnTo>
                  <a:pt x="935596" y="686993"/>
                </a:lnTo>
                <a:close/>
              </a:path>
              <a:path w="1008379" h="1010920">
                <a:moveTo>
                  <a:pt x="950226" y="337235"/>
                </a:moveTo>
                <a:lnTo>
                  <a:pt x="949998" y="329247"/>
                </a:lnTo>
                <a:lnTo>
                  <a:pt x="946492" y="325780"/>
                </a:lnTo>
                <a:lnTo>
                  <a:pt x="938530" y="325628"/>
                </a:lnTo>
                <a:lnTo>
                  <a:pt x="934834" y="329387"/>
                </a:lnTo>
                <a:lnTo>
                  <a:pt x="934935" y="333514"/>
                </a:lnTo>
                <a:lnTo>
                  <a:pt x="935037" y="337439"/>
                </a:lnTo>
                <a:lnTo>
                  <a:pt x="938504" y="340893"/>
                </a:lnTo>
                <a:lnTo>
                  <a:pt x="946492" y="341020"/>
                </a:lnTo>
                <a:lnTo>
                  <a:pt x="950226" y="337235"/>
                </a:lnTo>
                <a:close/>
              </a:path>
              <a:path w="1008379" h="1010920">
                <a:moveTo>
                  <a:pt x="962672" y="614248"/>
                </a:moveTo>
                <a:lnTo>
                  <a:pt x="959116" y="610603"/>
                </a:lnTo>
                <a:lnTo>
                  <a:pt x="951014" y="610730"/>
                </a:lnTo>
                <a:lnTo>
                  <a:pt x="947699" y="614070"/>
                </a:lnTo>
                <a:lnTo>
                  <a:pt x="947597" y="618083"/>
                </a:lnTo>
                <a:lnTo>
                  <a:pt x="947496" y="622388"/>
                </a:lnTo>
                <a:lnTo>
                  <a:pt x="950963" y="625970"/>
                </a:lnTo>
                <a:lnTo>
                  <a:pt x="959091" y="625830"/>
                </a:lnTo>
                <a:lnTo>
                  <a:pt x="962469" y="622452"/>
                </a:lnTo>
                <a:lnTo>
                  <a:pt x="962672" y="614248"/>
                </a:lnTo>
                <a:close/>
              </a:path>
              <a:path w="1008379" h="1010920">
                <a:moveTo>
                  <a:pt x="965276" y="404660"/>
                </a:moveTo>
                <a:lnTo>
                  <a:pt x="965263" y="400672"/>
                </a:lnTo>
                <a:lnTo>
                  <a:pt x="965250" y="396684"/>
                </a:lnTo>
                <a:lnTo>
                  <a:pt x="961974" y="393217"/>
                </a:lnTo>
                <a:lnTo>
                  <a:pt x="953998" y="392874"/>
                </a:lnTo>
                <a:lnTo>
                  <a:pt x="950214" y="396570"/>
                </a:lnTo>
                <a:lnTo>
                  <a:pt x="950239" y="404837"/>
                </a:lnTo>
                <a:lnTo>
                  <a:pt x="954049" y="408533"/>
                </a:lnTo>
                <a:lnTo>
                  <a:pt x="962012" y="408152"/>
                </a:lnTo>
                <a:lnTo>
                  <a:pt x="965276" y="404660"/>
                </a:lnTo>
                <a:close/>
              </a:path>
              <a:path w="1008379" h="1010920">
                <a:moveTo>
                  <a:pt x="973162" y="534047"/>
                </a:moveTo>
                <a:lnTo>
                  <a:pt x="969772" y="530555"/>
                </a:lnTo>
                <a:lnTo>
                  <a:pt x="961720" y="530364"/>
                </a:lnTo>
                <a:lnTo>
                  <a:pt x="958392" y="533552"/>
                </a:lnTo>
                <a:lnTo>
                  <a:pt x="958316" y="537629"/>
                </a:lnTo>
                <a:lnTo>
                  <a:pt x="958240" y="541604"/>
                </a:lnTo>
                <a:lnTo>
                  <a:pt x="961567" y="545134"/>
                </a:lnTo>
                <a:lnTo>
                  <a:pt x="969314" y="545299"/>
                </a:lnTo>
                <a:lnTo>
                  <a:pt x="972959" y="541807"/>
                </a:lnTo>
                <a:lnTo>
                  <a:pt x="973162" y="534047"/>
                </a:lnTo>
                <a:close/>
              </a:path>
              <a:path w="1008379" h="1010920">
                <a:moveTo>
                  <a:pt x="976757" y="473544"/>
                </a:moveTo>
                <a:lnTo>
                  <a:pt x="976630" y="465518"/>
                </a:lnTo>
                <a:lnTo>
                  <a:pt x="973213" y="462140"/>
                </a:lnTo>
                <a:lnTo>
                  <a:pt x="965276" y="461962"/>
                </a:lnTo>
                <a:lnTo>
                  <a:pt x="961732" y="465150"/>
                </a:lnTo>
                <a:lnTo>
                  <a:pt x="961161" y="473138"/>
                </a:lnTo>
                <a:lnTo>
                  <a:pt x="964730" y="476999"/>
                </a:lnTo>
                <a:lnTo>
                  <a:pt x="968883" y="477113"/>
                </a:lnTo>
                <a:lnTo>
                  <a:pt x="973010" y="477227"/>
                </a:lnTo>
                <a:lnTo>
                  <a:pt x="976757" y="473544"/>
                </a:lnTo>
                <a:close/>
              </a:path>
              <a:path w="1008379" h="1010920">
                <a:moveTo>
                  <a:pt x="1007897" y="516826"/>
                </a:moveTo>
                <a:lnTo>
                  <a:pt x="1006563" y="470687"/>
                </a:lnTo>
                <a:lnTo>
                  <a:pt x="1002766" y="432409"/>
                </a:lnTo>
                <a:lnTo>
                  <a:pt x="994156" y="387057"/>
                </a:lnTo>
                <a:lnTo>
                  <a:pt x="978535" y="335699"/>
                </a:lnTo>
                <a:lnTo>
                  <a:pt x="951242" y="270573"/>
                </a:lnTo>
                <a:lnTo>
                  <a:pt x="929576" y="232981"/>
                </a:lnTo>
                <a:lnTo>
                  <a:pt x="904481" y="197599"/>
                </a:lnTo>
                <a:lnTo>
                  <a:pt x="876287" y="164274"/>
                </a:lnTo>
                <a:lnTo>
                  <a:pt x="838314" y="126834"/>
                </a:lnTo>
                <a:lnTo>
                  <a:pt x="797318" y="94056"/>
                </a:lnTo>
                <a:lnTo>
                  <a:pt x="753287" y="65963"/>
                </a:lnTo>
                <a:lnTo>
                  <a:pt x="706259" y="42583"/>
                </a:lnTo>
                <a:lnTo>
                  <a:pt x="656221" y="23952"/>
                </a:lnTo>
                <a:lnTo>
                  <a:pt x="602754" y="9944"/>
                </a:lnTo>
                <a:lnTo>
                  <a:pt x="548106" y="1778"/>
                </a:lnTo>
                <a:lnTo>
                  <a:pt x="507212" y="0"/>
                </a:lnTo>
                <a:lnTo>
                  <a:pt x="486740" y="304"/>
                </a:lnTo>
                <a:lnTo>
                  <a:pt x="439572" y="3467"/>
                </a:lnTo>
                <a:lnTo>
                  <a:pt x="387184" y="13322"/>
                </a:lnTo>
                <a:lnTo>
                  <a:pt x="327850" y="32118"/>
                </a:lnTo>
                <a:lnTo>
                  <a:pt x="263842" y="62090"/>
                </a:lnTo>
                <a:lnTo>
                  <a:pt x="200990" y="101625"/>
                </a:lnTo>
                <a:lnTo>
                  <a:pt x="170726" y="125450"/>
                </a:lnTo>
                <a:lnTo>
                  <a:pt x="142506" y="151676"/>
                </a:lnTo>
                <a:lnTo>
                  <a:pt x="116471" y="180428"/>
                </a:lnTo>
                <a:lnTo>
                  <a:pt x="89154" y="215315"/>
                </a:lnTo>
                <a:lnTo>
                  <a:pt x="65608" y="252831"/>
                </a:lnTo>
                <a:lnTo>
                  <a:pt x="46012" y="293217"/>
                </a:lnTo>
                <a:lnTo>
                  <a:pt x="29375" y="334924"/>
                </a:lnTo>
                <a:lnTo>
                  <a:pt x="15303" y="382968"/>
                </a:lnTo>
                <a:lnTo>
                  <a:pt x="6172" y="432206"/>
                </a:lnTo>
                <a:lnTo>
                  <a:pt x="698" y="481380"/>
                </a:lnTo>
                <a:lnTo>
                  <a:pt x="0" y="497878"/>
                </a:lnTo>
                <a:lnTo>
                  <a:pt x="508" y="529247"/>
                </a:lnTo>
                <a:lnTo>
                  <a:pt x="7289" y="591388"/>
                </a:lnTo>
                <a:lnTo>
                  <a:pt x="20320" y="650849"/>
                </a:lnTo>
                <a:lnTo>
                  <a:pt x="40703" y="706056"/>
                </a:lnTo>
                <a:lnTo>
                  <a:pt x="81191" y="779945"/>
                </a:lnTo>
                <a:lnTo>
                  <a:pt x="113068" y="823468"/>
                </a:lnTo>
                <a:lnTo>
                  <a:pt x="149237" y="863079"/>
                </a:lnTo>
                <a:lnTo>
                  <a:pt x="189801" y="898677"/>
                </a:lnTo>
                <a:lnTo>
                  <a:pt x="234810" y="930173"/>
                </a:lnTo>
                <a:lnTo>
                  <a:pt x="271373" y="935621"/>
                </a:lnTo>
                <a:lnTo>
                  <a:pt x="277634" y="935405"/>
                </a:lnTo>
                <a:lnTo>
                  <a:pt x="277622" y="934364"/>
                </a:lnTo>
                <a:lnTo>
                  <a:pt x="275361" y="932675"/>
                </a:lnTo>
                <a:lnTo>
                  <a:pt x="244449" y="915047"/>
                </a:lnTo>
                <a:lnTo>
                  <a:pt x="216496" y="895718"/>
                </a:lnTo>
                <a:lnTo>
                  <a:pt x="164884" y="851319"/>
                </a:lnTo>
                <a:lnTo>
                  <a:pt x="132740" y="816864"/>
                </a:lnTo>
                <a:lnTo>
                  <a:pt x="104482" y="779716"/>
                </a:lnTo>
                <a:lnTo>
                  <a:pt x="79883" y="740016"/>
                </a:lnTo>
                <a:lnTo>
                  <a:pt x="58724" y="697941"/>
                </a:lnTo>
                <a:lnTo>
                  <a:pt x="42303" y="654837"/>
                </a:lnTo>
                <a:lnTo>
                  <a:pt x="29413" y="610603"/>
                </a:lnTo>
                <a:lnTo>
                  <a:pt x="21424" y="572630"/>
                </a:lnTo>
                <a:lnTo>
                  <a:pt x="17576" y="534047"/>
                </a:lnTo>
                <a:lnTo>
                  <a:pt x="16586" y="504405"/>
                </a:lnTo>
                <a:lnTo>
                  <a:pt x="16840" y="474802"/>
                </a:lnTo>
                <a:lnTo>
                  <a:pt x="23266" y="415886"/>
                </a:lnTo>
                <a:lnTo>
                  <a:pt x="39535" y="351967"/>
                </a:lnTo>
                <a:lnTo>
                  <a:pt x="64719" y="291096"/>
                </a:lnTo>
                <a:lnTo>
                  <a:pt x="87757" y="250278"/>
                </a:lnTo>
                <a:lnTo>
                  <a:pt x="113792" y="211658"/>
                </a:lnTo>
                <a:lnTo>
                  <a:pt x="143078" y="175437"/>
                </a:lnTo>
                <a:lnTo>
                  <a:pt x="175920" y="141846"/>
                </a:lnTo>
                <a:lnTo>
                  <a:pt x="209397" y="113245"/>
                </a:lnTo>
                <a:lnTo>
                  <a:pt x="244957" y="87960"/>
                </a:lnTo>
                <a:lnTo>
                  <a:pt x="282765" y="66230"/>
                </a:lnTo>
                <a:lnTo>
                  <a:pt x="323011" y="48298"/>
                </a:lnTo>
                <a:lnTo>
                  <a:pt x="376478" y="31102"/>
                </a:lnTo>
                <a:lnTo>
                  <a:pt x="431507" y="19888"/>
                </a:lnTo>
                <a:lnTo>
                  <a:pt x="470331" y="15163"/>
                </a:lnTo>
                <a:lnTo>
                  <a:pt x="509409" y="13881"/>
                </a:lnTo>
                <a:lnTo>
                  <a:pt x="518871" y="14236"/>
                </a:lnTo>
                <a:lnTo>
                  <a:pt x="568083" y="17894"/>
                </a:lnTo>
                <a:lnTo>
                  <a:pt x="609320" y="24701"/>
                </a:lnTo>
                <a:lnTo>
                  <a:pt x="675093" y="43942"/>
                </a:lnTo>
                <a:lnTo>
                  <a:pt x="718248" y="62433"/>
                </a:lnTo>
                <a:lnTo>
                  <a:pt x="759167" y="84975"/>
                </a:lnTo>
                <a:lnTo>
                  <a:pt x="797864" y="111544"/>
                </a:lnTo>
                <a:lnTo>
                  <a:pt x="834351" y="142074"/>
                </a:lnTo>
                <a:lnTo>
                  <a:pt x="866952" y="174955"/>
                </a:lnTo>
                <a:lnTo>
                  <a:pt x="896061" y="210489"/>
                </a:lnTo>
                <a:lnTo>
                  <a:pt x="921702" y="248640"/>
                </a:lnTo>
                <a:lnTo>
                  <a:pt x="943889" y="289356"/>
                </a:lnTo>
                <a:lnTo>
                  <a:pt x="961593" y="328599"/>
                </a:lnTo>
                <a:lnTo>
                  <a:pt x="975245" y="369417"/>
                </a:lnTo>
                <a:lnTo>
                  <a:pt x="985126" y="413512"/>
                </a:lnTo>
                <a:lnTo>
                  <a:pt x="991463" y="458266"/>
                </a:lnTo>
                <a:lnTo>
                  <a:pt x="993305" y="502221"/>
                </a:lnTo>
                <a:lnTo>
                  <a:pt x="992581" y="516890"/>
                </a:lnTo>
                <a:lnTo>
                  <a:pt x="986878" y="576503"/>
                </a:lnTo>
                <a:lnTo>
                  <a:pt x="977861" y="627875"/>
                </a:lnTo>
                <a:lnTo>
                  <a:pt x="963980" y="670864"/>
                </a:lnTo>
                <a:lnTo>
                  <a:pt x="937501" y="728014"/>
                </a:lnTo>
                <a:lnTo>
                  <a:pt x="900772" y="787628"/>
                </a:lnTo>
                <a:lnTo>
                  <a:pt x="859942" y="836726"/>
                </a:lnTo>
                <a:lnTo>
                  <a:pt x="818743" y="876122"/>
                </a:lnTo>
                <a:lnTo>
                  <a:pt x="784771" y="900912"/>
                </a:lnTo>
                <a:lnTo>
                  <a:pt x="750595" y="922337"/>
                </a:lnTo>
                <a:lnTo>
                  <a:pt x="746239" y="925614"/>
                </a:lnTo>
                <a:lnTo>
                  <a:pt x="757834" y="924623"/>
                </a:lnTo>
                <a:lnTo>
                  <a:pt x="768908" y="922756"/>
                </a:lnTo>
                <a:lnTo>
                  <a:pt x="779653" y="920546"/>
                </a:lnTo>
                <a:lnTo>
                  <a:pt x="791629" y="918375"/>
                </a:lnTo>
                <a:lnTo>
                  <a:pt x="837184" y="881545"/>
                </a:lnTo>
                <a:lnTo>
                  <a:pt x="877100" y="842810"/>
                </a:lnTo>
                <a:lnTo>
                  <a:pt x="916838" y="792835"/>
                </a:lnTo>
                <a:lnTo>
                  <a:pt x="950239" y="738454"/>
                </a:lnTo>
                <a:lnTo>
                  <a:pt x="967016" y="703808"/>
                </a:lnTo>
                <a:lnTo>
                  <a:pt x="984199" y="650024"/>
                </a:lnTo>
                <a:lnTo>
                  <a:pt x="996251" y="608063"/>
                </a:lnTo>
                <a:lnTo>
                  <a:pt x="1005293" y="562876"/>
                </a:lnTo>
                <a:lnTo>
                  <a:pt x="1007402" y="539953"/>
                </a:lnTo>
                <a:lnTo>
                  <a:pt x="1007897" y="516826"/>
                </a:lnTo>
                <a:close/>
              </a:path>
            </a:pathLst>
          </a:custGeom>
          <a:solidFill>
            <a:srgbClr val="CFA565"/>
          </a:solidFill>
        </p:spPr>
        <p:txBody>
          <a:bodyPr wrap="square" lIns="0" tIns="0" rIns="0" bIns="0" rtlCol="0"/>
          <a:lstStyle/>
          <a:p>
            <a:endParaRPr/>
          </a:p>
        </p:txBody>
      </p:sp>
      <p:sp>
        <p:nvSpPr>
          <p:cNvPr id="10" name="object 10"/>
          <p:cNvSpPr txBox="1"/>
          <p:nvPr/>
        </p:nvSpPr>
        <p:spPr>
          <a:xfrm>
            <a:off x="1600835" y="3810000"/>
            <a:ext cx="7670165" cy="330200"/>
          </a:xfrm>
          <a:prstGeom prst="rect">
            <a:avLst/>
          </a:prstGeom>
        </p:spPr>
        <p:txBody>
          <a:bodyPr vert="horz" wrap="square" lIns="0" tIns="12700" rIns="0" bIns="0" rtlCol="0">
            <a:spAutoFit/>
          </a:bodyPr>
          <a:lstStyle/>
          <a:p>
            <a:pPr marL="38100">
              <a:lnSpc>
                <a:spcPct val="100000"/>
              </a:lnSpc>
              <a:spcBef>
                <a:spcPts val="100"/>
              </a:spcBef>
            </a:pPr>
            <a:r>
              <a:rPr sz="2000" spc="-25" dirty="0">
                <a:latin typeface="Source Sans Pro"/>
                <a:cs typeface="Source Sans Pro"/>
              </a:rPr>
              <a:t>For</a:t>
            </a:r>
            <a:r>
              <a:rPr sz="2000" spc="-40" dirty="0">
                <a:latin typeface="Source Sans Pro"/>
                <a:cs typeface="Source Sans Pro"/>
              </a:rPr>
              <a:t> </a:t>
            </a:r>
            <a:r>
              <a:rPr sz="2000" spc="-25" dirty="0">
                <a:latin typeface="Source Sans Pro"/>
                <a:cs typeface="Source Sans Pro"/>
              </a:rPr>
              <a:t>babies</a:t>
            </a:r>
            <a:r>
              <a:rPr sz="2000" spc="-40" dirty="0">
                <a:latin typeface="Source Sans Pro"/>
                <a:cs typeface="Source Sans Pro"/>
              </a:rPr>
              <a:t> </a:t>
            </a:r>
            <a:r>
              <a:rPr sz="2000" spc="-15" dirty="0">
                <a:latin typeface="Source Sans Pro"/>
                <a:cs typeface="Source Sans Pro"/>
              </a:rPr>
              <a:t>born</a:t>
            </a:r>
            <a:r>
              <a:rPr sz="2000" spc="-40" dirty="0">
                <a:latin typeface="Source Sans Pro"/>
                <a:cs typeface="Source Sans Pro"/>
              </a:rPr>
              <a:t> </a:t>
            </a:r>
            <a:r>
              <a:rPr sz="2000" spc="-25" dirty="0">
                <a:latin typeface="Source Sans Pro"/>
                <a:cs typeface="Source Sans Pro"/>
              </a:rPr>
              <a:t>to</a:t>
            </a:r>
            <a:r>
              <a:rPr sz="2000" spc="-35" dirty="0">
                <a:latin typeface="Source Sans Pro"/>
                <a:cs typeface="Source Sans Pro"/>
              </a:rPr>
              <a:t> </a:t>
            </a:r>
            <a:r>
              <a:rPr sz="2000" spc="-20" dirty="0">
                <a:latin typeface="Source Sans Pro"/>
                <a:cs typeface="Source Sans Pro"/>
              </a:rPr>
              <a:t>Aboriginal</a:t>
            </a:r>
            <a:r>
              <a:rPr sz="2000" spc="-40"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45" dirty="0">
                <a:latin typeface="Source Sans Pro"/>
                <a:cs typeface="Source Sans Pro"/>
              </a:rPr>
              <a:t>Torres</a:t>
            </a:r>
            <a:r>
              <a:rPr sz="2000" spc="-40" dirty="0">
                <a:latin typeface="Source Sans Pro"/>
                <a:cs typeface="Source Sans Pro"/>
              </a:rPr>
              <a:t> </a:t>
            </a:r>
            <a:r>
              <a:rPr sz="2000" spc="-35" dirty="0">
                <a:latin typeface="Source Sans Pro"/>
                <a:cs typeface="Source Sans Pro"/>
              </a:rPr>
              <a:t>Strait </a:t>
            </a:r>
            <a:r>
              <a:rPr sz="2000" spc="-20" dirty="0">
                <a:latin typeface="Source Sans Pro"/>
                <a:cs typeface="Source Sans Pro"/>
              </a:rPr>
              <a:t>Islander</a:t>
            </a:r>
            <a:r>
              <a:rPr sz="2000" spc="-40" dirty="0">
                <a:latin typeface="Source Sans Pro"/>
                <a:cs typeface="Source Sans Pro"/>
              </a:rPr>
              <a:t> </a:t>
            </a:r>
            <a:r>
              <a:rPr sz="2000" spc="-25" dirty="0">
                <a:latin typeface="Source Sans Pro"/>
                <a:cs typeface="Source Sans Pro"/>
              </a:rPr>
              <a:t>mothers</a:t>
            </a:r>
            <a:r>
              <a:rPr sz="2000" spc="-4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15" dirty="0">
                <a:latin typeface="Source Sans Pro"/>
                <a:cs typeface="Source Sans Pro"/>
              </a:rPr>
              <a:t>2018</a:t>
            </a:r>
            <a:r>
              <a:rPr sz="2000" spc="-10" dirty="0">
                <a:latin typeface="Source Sans Pro"/>
                <a:cs typeface="Source Sans Pro"/>
              </a:rPr>
              <a:t>:</a:t>
            </a:r>
            <a:endParaRPr sz="2000" dirty="0">
              <a:latin typeface="Source Sans Pro"/>
              <a:cs typeface="Source Sans Pro"/>
            </a:endParaRPr>
          </a:p>
        </p:txBody>
      </p:sp>
      <p:sp>
        <p:nvSpPr>
          <p:cNvPr id="14" name="Holder 5">
            <a:extLst>
              <a:ext uri="{FF2B5EF4-FFF2-40B4-BE49-F238E27FC236}">
                <a16:creationId xmlns:a16="http://schemas.microsoft.com/office/drawing/2014/main" id="{A72F8D47-7BC2-4816-A595-76E2E9E5501D}"/>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574932" y="4967989"/>
            <a:ext cx="1007858" cy="1011733"/>
          </a:xfrm>
          <a:prstGeom prst="rect">
            <a:avLst/>
          </a:prstGeom>
        </p:spPr>
      </p:pic>
      <p:sp>
        <p:nvSpPr>
          <p:cNvPr id="3" name="object 3"/>
          <p:cNvSpPr txBox="1"/>
          <p:nvPr/>
        </p:nvSpPr>
        <p:spPr>
          <a:xfrm>
            <a:off x="2650299" y="5176890"/>
            <a:ext cx="2495550" cy="756920"/>
          </a:xfrm>
          <a:prstGeom prst="rect">
            <a:avLst/>
          </a:prstGeom>
        </p:spPr>
        <p:txBody>
          <a:bodyPr vert="horz" wrap="square" lIns="0" tIns="12700" rIns="0" bIns="0" rtlCol="0">
            <a:spAutoFit/>
          </a:bodyPr>
          <a:lstStyle/>
          <a:p>
            <a:pPr marL="38100" marR="30480">
              <a:lnSpc>
                <a:spcPct val="100000"/>
              </a:lnSpc>
              <a:spcBef>
                <a:spcPts val="100"/>
              </a:spcBef>
            </a:pPr>
            <a:r>
              <a:rPr sz="1600" spc="-10" dirty="0">
                <a:latin typeface="Source Sans Pro"/>
                <a:cs typeface="Source Sans Pro"/>
              </a:rPr>
              <a:t>of</a:t>
            </a:r>
            <a:r>
              <a:rPr sz="1600" spc="-50" dirty="0">
                <a:latin typeface="Source Sans Pro"/>
                <a:cs typeface="Source Sans Pro"/>
              </a:rPr>
              <a:t> </a:t>
            </a:r>
            <a:r>
              <a:rPr sz="1600" spc="-25" dirty="0">
                <a:latin typeface="Source Sans Pro"/>
                <a:cs typeface="Source Sans Pro"/>
              </a:rPr>
              <a:t>pregnant</a:t>
            </a:r>
            <a:r>
              <a:rPr sz="1600" spc="-50" dirty="0">
                <a:latin typeface="Source Sans Pro"/>
                <a:cs typeface="Source Sans Pro"/>
              </a:rPr>
              <a:t> </a:t>
            </a:r>
            <a:r>
              <a:rPr sz="1600" spc="-20" dirty="0">
                <a:latin typeface="Source Sans Pro"/>
                <a:cs typeface="Source Sans Pro"/>
              </a:rPr>
              <a:t>women</a:t>
            </a:r>
            <a:r>
              <a:rPr sz="1600" spc="-50" dirty="0">
                <a:latin typeface="Source Sans Pro"/>
                <a:cs typeface="Source Sans Pro"/>
              </a:rPr>
              <a:t> </a:t>
            </a:r>
            <a:r>
              <a:rPr sz="1600" spc="-30" dirty="0">
                <a:latin typeface="Source Sans Pro"/>
                <a:cs typeface="Source Sans Pro"/>
              </a:rPr>
              <a:t>attended </a:t>
            </a:r>
            <a:r>
              <a:rPr sz="1600" spc="-305" dirty="0">
                <a:latin typeface="Source Sans Pro"/>
                <a:cs typeface="Source Sans Pro"/>
              </a:rPr>
              <a:t> </a:t>
            </a:r>
            <a:r>
              <a:rPr sz="1600" spc="-30" dirty="0">
                <a:latin typeface="Source Sans Pro"/>
                <a:cs typeface="Source Sans Pro"/>
              </a:rPr>
              <a:t>antenatal </a:t>
            </a:r>
            <a:r>
              <a:rPr sz="1600" spc="-25" dirty="0">
                <a:latin typeface="Source Sans Pro"/>
                <a:cs typeface="Source Sans Pro"/>
              </a:rPr>
              <a:t>care </a:t>
            </a:r>
            <a:r>
              <a:rPr sz="1600" spc="-10" dirty="0">
                <a:latin typeface="Source Sans Pro"/>
                <a:cs typeface="Source Sans Pro"/>
              </a:rPr>
              <a:t>in </a:t>
            </a:r>
            <a:r>
              <a:rPr sz="1600" spc="-20" dirty="0">
                <a:latin typeface="Source Sans Pro"/>
                <a:cs typeface="Source Sans Pro"/>
              </a:rPr>
              <a:t>their </a:t>
            </a:r>
            <a:r>
              <a:rPr sz="1600" spc="-25" dirty="0">
                <a:latin typeface="Source Sans Pro"/>
                <a:cs typeface="Source Sans Pro"/>
              </a:rPr>
              <a:t>first </a:t>
            </a:r>
            <a:r>
              <a:rPr sz="1600" spc="-20" dirty="0">
                <a:latin typeface="Source Sans Pro"/>
                <a:cs typeface="Source Sans Pro"/>
              </a:rPr>
              <a:t> trime</a:t>
            </a:r>
            <a:r>
              <a:rPr sz="1600" spc="-50" dirty="0">
                <a:latin typeface="Source Sans Pro"/>
                <a:cs typeface="Source Sans Pro"/>
              </a:rPr>
              <a:t>s</a:t>
            </a:r>
            <a:r>
              <a:rPr sz="1600" spc="-40" dirty="0">
                <a:latin typeface="Source Sans Pro"/>
                <a:cs typeface="Source Sans Pro"/>
              </a:rPr>
              <a:t>t</a:t>
            </a:r>
            <a:r>
              <a:rPr sz="1600" spc="-20" dirty="0">
                <a:latin typeface="Source Sans Pro"/>
                <a:cs typeface="Source Sans Pro"/>
              </a:rPr>
              <a:t>e</a:t>
            </a:r>
            <a:r>
              <a:rPr sz="1600" dirty="0">
                <a:latin typeface="Source Sans Pro"/>
                <a:cs typeface="Source Sans Pro"/>
              </a:rPr>
              <a:t>r</a:t>
            </a:r>
            <a:r>
              <a:rPr sz="1600" spc="-35" dirty="0">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p</a:t>
            </a:r>
            <a:r>
              <a:rPr sz="1600" spc="-35" dirty="0">
                <a:latin typeface="Source Sans Pro"/>
                <a:cs typeface="Source Sans Pro"/>
              </a:rPr>
              <a:t>re</a:t>
            </a:r>
            <a:r>
              <a:rPr sz="1600" spc="-20" dirty="0">
                <a:latin typeface="Source Sans Pro"/>
                <a:cs typeface="Source Sans Pro"/>
              </a:rPr>
              <a:t>gnan</a:t>
            </a:r>
            <a:r>
              <a:rPr sz="1600" spc="-10" dirty="0">
                <a:latin typeface="Source Sans Pro"/>
                <a:cs typeface="Source Sans Pro"/>
              </a:rPr>
              <a:t>c</a:t>
            </a:r>
            <a:r>
              <a:rPr sz="1600" dirty="0">
                <a:latin typeface="Source Sans Pro"/>
                <a:cs typeface="Source Sans Pro"/>
              </a:rPr>
              <a:t>y.</a:t>
            </a:r>
          </a:p>
        </p:txBody>
      </p:sp>
      <p:sp>
        <p:nvSpPr>
          <p:cNvPr id="4" name="object 4"/>
          <p:cNvSpPr txBox="1"/>
          <p:nvPr/>
        </p:nvSpPr>
        <p:spPr>
          <a:xfrm>
            <a:off x="2650299" y="4524644"/>
            <a:ext cx="1765935" cy="756920"/>
          </a:xfrm>
          <a:prstGeom prst="rect">
            <a:avLst/>
          </a:prstGeom>
        </p:spPr>
        <p:txBody>
          <a:bodyPr vert="horz" wrap="square" lIns="0" tIns="12700" rIns="0" bIns="0" rtlCol="0">
            <a:spAutoFit/>
          </a:bodyPr>
          <a:lstStyle/>
          <a:p>
            <a:pPr marL="38100">
              <a:lnSpc>
                <a:spcPct val="100000"/>
              </a:lnSpc>
              <a:spcBef>
                <a:spcPts val="100"/>
              </a:spcBef>
            </a:pPr>
            <a:r>
              <a:rPr sz="1600" spc="-10" dirty="0">
                <a:latin typeface="Source Sans Pro"/>
                <a:cs typeface="Source Sans Pro"/>
              </a:rPr>
              <a:t>In</a:t>
            </a:r>
            <a:r>
              <a:rPr sz="1600" spc="-55" dirty="0">
                <a:latin typeface="Source Sans Pro"/>
                <a:cs typeface="Source Sans Pro"/>
              </a:rPr>
              <a:t> </a:t>
            </a:r>
            <a:r>
              <a:rPr sz="1600" spc="-20" dirty="0">
                <a:latin typeface="Source Sans Pro"/>
                <a:cs typeface="Source Sans Pro"/>
              </a:rPr>
              <a:t>2018,</a:t>
            </a:r>
            <a:r>
              <a:rPr sz="1600" spc="240" dirty="0">
                <a:latin typeface="Source Sans Pro"/>
                <a:cs typeface="Source Sans Pro"/>
              </a:rPr>
              <a:t> </a:t>
            </a:r>
            <a:r>
              <a:rPr sz="4800" b="1" spc="-5" dirty="0">
                <a:solidFill>
                  <a:srgbClr val="285567"/>
                </a:solidFill>
                <a:latin typeface="Source Sans Pro Black"/>
                <a:cs typeface="Source Sans Pro Black"/>
              </a:rPr>
              <a:t>66</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5" name="object 5"/>
          <p:cNvSpPr txBox="1"/>
          <p:nvPr/>
        </p:nvSpPr>
        <p:spPr>
          <a:xfrm>
            <a:off x="1536700" y="3064271"/>
            <a:ext cx="6210300" cy="1447800"/>
          </a:xfrm>
          <a:prstGeom prst="rect">
            <a:avLst/>
          </a:prstGeom>
        </p:spPr>
        <p:txBody>
          <a:bodyPr vert="horz" wrap="square" lIns="0" tIns="12700" rIns="0" bIns="0" rtlCol="0">
            <a:spAutoFit/>
          </a:bodyPr>
          <a:lstStyle/>
          <a:p>
            <a:pPr marL="38100" marR="30480">
              <a:lnSpc>
                <a:spcPct val="116700"/>
              </a:lnSpc>
              <a:spcBef>
                <a:spcPts val="100"/>
              </a:spcBef>
            </a:pPr>
            <a:r>
              <a:rPr sz="2000" spc="-30" dirty="0">
                <a:latin typeface="Source Sans Pro"/>
                <a:cs typeface="Source Sans Pro"/>
              </a:rPr>
              <a:t>Antenatal </a:t>
            </a:r>
            <a:r>
              <a:rPr sz="2000" spc="-20" dirty="0">
                <a:latin typeface="Source Sans Pro"/>
                <a:cs typeface="Source Sans Pro"/>
              </a:rPr>
              <a:t>(pre-birth) </a:t>
            </a:r>
            <a:r>
              <a:rPr sz="2000" spc="-25" dirty="0">
                <a:latin typeface="Source Sans Pro"/>
                <a:cs typeface="Source Sans Pro"/>
              </a:rPr>
              <a:t>care from health professionals </a:t>
            </a:r>
            <a:r>
              <a:rPr sz="2000" spc="-20" dirty="0">
                <a:latin typeface="Source Sans Pro"/>
                <a:cs typeface="Source Sans Pro"/>
              </a:rPr>
              <a:t>during </a:t>
            </a:r>
            <a:r>
              <a:rPr sz="2000" spc="-15" dirty="0">
                <a:latin typeface="Source Sans Pro"/>
                <a:cs typeface="Source Sans Pro"/>
              </a:rPr>
              <a:t> </a:t>
            </a:r>
            <a:r>
              <a:rPr sz="2000" spc="-25" dirty="0">
                <a:latin typeface="Source Sans Pro"/>
                <a:cs typeface="Source Sans Pro"/>
              </a:rPr>
              <a:t>pregnancy </a:t>
            </a:r>
            <a:r>
              <a:rPr sz="2000" spc="-20" dirty="0">
                <a:latin typeface="Source Sans Pro"/>
                <a:cs typeface="Source Sans Pro"/>
              </a:rPr>
              <a:t>supports positive </a:t>
            </a:r>
            <a:r>
              <a:rPr sz="2000" spc="-25" dirty="0">
                <a:latin typeface="Source Sans Pro"/>
                <a:cs typeface="Source Sans Pro"/>
              </a:rPr>
              <a:t>health </a:t>
            </a:r>
            <a:r>
              <a:rPr sz="2000" spc="-30" dirty="0">
                <a:latin typeface="Source Sans Pro"/>
                <a:cs typeface="Source Sans Pro"/>
              </a:rPr>
              <a:t>outcomes </a:t>
            </a:r>
            <a:r>
              <a:rPr sz="2000" spc="-20" dirty="0">
                <a:latin typeface="Source Sans Pro"/>
                <a:cs typeface="Source Sans Pro"/>
              </a:rPr>
              <a:t>for </a:t>
            </a:r>
            <a:r>
              <a:rPr sz="2000" spc="-30" dirty="0">
                <a:latin typeface="Source Sans Pro"/>
                <a:cs typeface="Source Sans Pro"/>
              </a:rPr>
              <a:t>mother </a:t>
            </a:r>
            <a:r>
              <a:rPr sz="2000" spc="-25"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20" dirty="0">
                <a:latin typeface="Source Sans Pro"/>
                <a:cs typeface="Source Sans Pro"/>
              </a:rPr>
              <a:t>child,</a:t>
            </a:r>
            <a:r>
              <a:rPr sz="2000" spc="-35" dirty="0">
                <a:latin typeface="Source Sans Pro"/>
                <a:cs typeface="Source Sans Pro"/>
              </a:rPr>
              <a:t> </a:t>
            </a:r>
            <a:r>
              <a:rPr sz="2000" spc="-20" dirty="0">
                <a:latin typeface="Source Sans Pro"/>
                <a:cs typeface="Source Sans Pro"/>
              </a:rPr>
              <a:t>especially</a:t>
            </a:r>
            <a:r>
              <a:rPr sz="2000" spc="-35" dirty="0">
                <a:latin typeface="Source Sans Pro"/>
                <a:cs typeface="Source Sans Pro"/>
              </a:rPr>
              <a:t> </a:t>
            </a:r>
            <a:r>
              <a:rPr sz="2000" spc="-15" dirty="0">
                <a:latin typeface="Source Sans Pro"/>
                <a:cs typeface="Source Sans Pro"/>
              </a:rPr>
              <a:t>when</a:t>
            </a:r>
            <a:r>
              <a:rPr sz="2000" spc="-35" dirty="0">
                <a:latin typeface="Source Sans Pro"/>
                <a:cs typeface="Source Sans Pro"/>
              </a:rPr>
              <a:t> </a:t>
            </a:r>
            <a:r>
              <a:rPr sz="2000" spc="-25" dirty="0">
                <a:latin typeface="Source Sans Pro"/>
                <a:cs typeface="Source Sans Pro"/>
              </a:rPr>
              <a:t>provided</a:t>
            </a:r>
            <a:r>
              <a:rPr sz="2000" spc="-35" dirty="0">
                <a:latin typeface="Source Sans Pro"/>
                <a:cs typeface="Source Sans Pro"/>
              </a:rPr>
              <a:t> </a:t>
            </a:r>
            <a:r>
              <a:rPr sz="2000" spc="-20" dirty="0">
                <a:latin typeface="Source Sans Pro"/>
                <a:cs typeface="Source Sans Pro"/>
              </a:rPr>
              <a:t>during</a:t>
            </a:r>
            <a:r>
              <a:rPr sz="2000" spc="-35"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30" dirty="0">
                <a:latin typeface="Source Sans Pro"/>
                <a:cs typeface="Source Sans Pro"/>
              </a:rPr>
              <a:t>first</a:t>
            </a:r>
            <a:r>
              <a:rPr sz="2000" spc="-40" dirty="0">
                <a:latin typeface="Source Sans Pro"/>
                <a:cs typeface="Source Sans Pro"/>
              </a:rPr>
              <a:t> </a:t>
            </a:r>
            <a:r>
              <a:rPr sz="2000" spc="-30" dirty="0">
                <a:latin typeface="Source Sans Pro"/>
                <a:cs typeface="Source Sans Pro"/>
              </a:rPr>
              <a:t>trimester </a:t>
            </a:r>
            <a:r>
              <a:rPr sz="2000" spc="-385" dirty="0">
                <a:latin typeface="Source Sans Pro"/>
                <a:cs typeface="Source Sans Pro"/>
              </a:rPr>
              <a:t> </a:t>
            </a:r>
            <a:r>
              <a:rPr sz="2000" spc="-15" dirty="0">
                <a:latin typeface="Source Sans Pro"/>
                <a:cs typeface="Source Sans Pro"/>
              </a:rPr>
              <a:t>(12</a:t>
            </a:r>
            <a:r>
              <a:rPr sz="2000" spc="-45" dirty="0">
                <a:latin typeface="Source Sans Pro"/>
                <a:cs typeface="Source Sans Pro"/>
              </a:rPr>
              <a:t> </a:t>
            </a:r>
            <a:r>
              <a:rPr sz="2000" spc="-20" dirty="0">
                <a:latin typeface="Source Sans Pro"/>
                <a:cs typeface="Source Sans Pro"/>
              </a:rPr>
              <a:t>weeks)</a:t>
            </a:r>
            <a:r>
              <a:rPr sz="2000" spc="-40"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25" dirty="0">
                <a:latin typeface="Source Sans Pro"/>
                <a:cs typeface="Source Sans Pro"/>
              </a:rPr>
              <a:t>pregnancy</a:t>
            </a:r>
            <a:r>
              <a:rPr sz="2000" spc="-10" dirty="0">
                <a:latin typeface="Source Sans Pro"/>
                <a:cs typeface="Source Sans Pro"/>
              </a:rPr>
              <a:t>.</a:t>
            </a:r>
            <a:endParaRPr sz="2000" dirty="0">
              <a:latin typeface="Source Sans Pro"/>
              <a:cs typeface="Source Sans Pro"/>
            </a:endParaRPr>
          </a:p>
        </p:txBody>
      </p:sp>
      <p:sp>
        <p:nvSpPr>
          <p:cNvPr id="6" name="object 6"/>
          <p:cNvSpPr txBox="1"/>
          <p:nvPr/>
        </p:nvSpPr>
        <p:spPr>
          <a:xfrm>
            <a:off x="2463800" y="2153611"/>
            <a:ext cx="1092200" cy="391160"/>
          </a:xfrm>
          <a:prstGeom prst="rect">
            <a:avLst/>
          </a:prstGeom>
        </p:spPr>
        <p:txBody>
          <a:bodyPr vert="horz" wrap="square" lIns="0" tIns="12700" rIns="0" bIns="0" rtlCol="0">
            <a:spAutoFit/>
          </a:bodyPr>
          <a:lstStyle/>
          <a:p>
            <a:pPr marL="12700">
              <a:lnSpc>
                <a:spcPct val="100000"/>
              </a:lnSpc>
              <a:spcBef>
                <a:spcPts val="100"/>
              </a:spcBef>
            </a:pPr>
            <a:r>
              <a:rPr sz="2400" b="1" spc="-60" dirty="0">
                <a:solidFill>
                  <a:srgbClr val="285567"/>
                </a:solidFill>
                <a:latin typeface="Source Sans Pro"/>
                <a:cs typeface="Source Sans Pro"/>
              </a:rPr>
              <a:t>Mothers</a:t>
            </a:r>
            <a:endParaRPr sz="2400">
              <a:latin typeface="Source Sans Pro"/>
              <a:cs typeface="Source Sans Pro"/>
            </a:endParaRPr>
          </a:p>
        </p:txBody>
      </p:sp>
      <p:sp>
        <p:nvSpPr>
          <p:cNvPr id="7" name="object 7"/>
          <p:cNvSpPr txBox="1"/>
          <p:nvPr/>
        </p:nvSpPr>
        <p:spPr>
          <a:xfrm>
            <a:off x="8303522" y="3102071"/>
            <a:ext cx="6075045" cy="320601"/>
          </a:xfrm>
          <a:prstGeom prst="rect">
            <a:avLst/>
          </a:prstGeom>
        </p:spPr>
        <p:txBody>
          <a:bodyPr vert="horz" wrap="square" lIns="0" tIns="12700" rIns="0" bIns="0" rtlCol="0">
            <a:spAutoFit/>
          </a:bodyPr>
          <a:lstStyle/>
          <a:p>
            <a:pPr marL="12700">
              <a:lnSpc>
                <a:spcPct val="100000"/>
              </a:lnSpc>
              <a:spcBef>
                <a:spcPts val="100"/>
              </a:spcBef>
            </a:pPr>
            <a:r>
              <a:rPr sz="2000" spc="-25" dirty="0">
                <a:latin typeface="Source Sans Pro"/>
                <a:cs typeface="Source Sans Pro"/>
              </a:rPr>
              <a:t>For</a:t>
            </a:r>
            <a:r>
              <a:rPr sz="2000" spc="-40" dirty="0">
                <a:latin typeface="Source Sans Pro"/>
                <a:cs typeface="Source Sans Pro"/>
              </a:rPr>
              <a:t> </a:t>
            </a:r>
            <a:r>
              <a:rPr sz="2000" spc="-20" dirty="0">
                <a:latin typeface="Source Sans Pro"/>
                <a:cs typeface="Source Sans Pro"/>
              </a:rPr>
              <a:t>Aboriginal</a:t>
            </a:r>
            <a:r>
              <a:rPr sz="2000" spc="-40"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45" dirty="0">
                <a:latin typeface="Source Sans Pro"/>
                <a:cs typeface="Source Sans Pro"/>
              </a:rPr>
              <a:t>Torres</a:t>
            </a:r>
            <a:r>
              <a:rPr sz="2000" spc="-40" dirty="0">
                <a:latin typeface="Source Sans Pro"/>
                <a:cs typeface="Source Sans Pro"/>
              </a:rPr>
              <a:t> </a:t>
            </a:r>
            <a:r>
              <a:rPr sz="2000" spc="-35" dirty="0">
                <a:latin typeface="Source Sans Pro"/>
                <a:cs typeface="Source Sans Pro"/>
              </a:rPr>
              <a:t>Strait</a:t>
            </a:r>
            <a:r>
              <a:rPr sz="2000" spc="-40" dirty="0">
                <a:latin typeface="Source Sans Pro"/>
                <a:cs typeface="Source Sans Pro"/>
              </a:rPr>
              <a:t> </a:t>
            </a:r>
            <a:r>
              <a:rPr sz="2000" spc="-20" dirty="0">
                <a:latin typeface="Source Sans Pro"/>
                <a:cs typeface="Source Sans Pro"/>
              </a:rPr>
              <a:t>Islander</a:t>
            </a:r>
            <a:r>
              <a:rPr sz="2000" spc="-40" dirty="0">
                <a:latin typeface="Source Sans Pro"/>
                <a:cs typeface="Source Sans Pro"/>
              </a:rPr>
              <a:t> </a:t>
            </a:r>
            <a:r>
              <a:rPr sz="2000" spc="-25" dirty="0">
                <a:latin typeface="Source Sans Pro"/>
                <a:cs typeface="Source Sans Pro"/>
              </a:rPr>
              <a:t>mothers</a:t>
            </a:r>
            <a:r>
              <a:rPr sz="2000" spc="-40" dirty="0">
                <a:latin typeface="Source Sans Pro"/>
                <a:cs typeface="Source Sans Pro"/>
              </a:rPr>
              <a:t> </a:t>
            </a:r>
            <a:r>
              <a:rPr sz="2000" spc="-15" dirty="0">
                <a:latin typeface="Source Sans Pro"/>
                <a:cs typeface="Source Sans Pro"/>
              </a:rPr>
              <a:t>who</a:t>
            </a:r>
            <a:r>
              <a:rPr sz="2000" spc="-40" dirty="0">
                <a:latin typeface="Source Sans Pro"/>
                <a:cs typeface="Source Sans Pro"/>
              </a:rPr>
              <a:t> </a:t>
            </a:r>
            <a:r>
              <a:rPr sz="2000" spc="-30" dirty="0">
                <a:latin typeface="Source Sans Pro"/>
                <a:cs typeface="Source Sans Pro"/>
              </a:rPr>
              <a:t>gave</a:t>
            </a:r>
            <a:endParaRPr sz="2000" dirty="0">
              <a:latin typeface="Source Sans Pro"/>
              <a:cs typeface="Source Sans Pro"/>
            </a:endParaRPr>
          </a:p>
        </p:txBody>
      </p:sp>
      <p:sp>
        <p:nvSpPr>
          <p:cNvPr id="8" name="object 8"/>
          <p:cNvSpPr txBox="1"/>
          <p:nvPr/>
        </p:nvSpPr>
        <p:spPr>
          <a:xfrm>
            <a:off x="8278122" y="3457671"/>
            <a:ext cx="1618615" cy="330200"/>
          </a:xfrm>
          <a:prstGeom prst="rect">
            <a:avLst/>
          </a:prstGeom>
        </p:spPr>
        <p:txBody>
          <a:bodyPr vert="horz" wrap="square" lIns="0" tIns="12700" rIns="0" bIns="0" rtlCol="0">
            <a:spAutoFit/>
          </a:bodyPr>
          <a:lstStyle/>
          <a:p>
            <a:pPr marL="38100">
              <a:lnSpc>
                <a:spcPct val="100000"/>
              </a:lnSpc>
              <a:spcBef>
                <a:spcPts val="100"/>
              </a:spcBef>
            </a:pPr>
            <a:r>
              <a:rPr sz="2000" spc="-20" dirty="0">
                <a:latin typeface="Source Sans Pro"/>
                <a:cs typeface="Source Sans Pro"/>
              </a:rPr>
              <a:t>birt</a:t>
            </a:r>
            <a:r>
              <a:rPr sz="2000" dirty="0">
                <a:latin typeface="Source Sans Pro"/>
                <a:cs typeface="Source Sans Pro"/>
              </a:rPr>
              <a:t>h</a:t>
            </a:r>
            <a:r>
              <a:rPr sz="2000" spc="-40" dirty="0">
                <a:latin typeface="Source Sans Pro"/>
                <a:cs typeface="Source Sans Pro"/>
              </a:rPr>
              <a:t> </a:t>
            </a:r>
            <a:r>
              <a:rPr sz="2000" spc="-20" dirty="0">
                <a:latin typeface="Source Sans Pro"/>
                <a:cs typeface="Source Sans Pro"/>
              </a:rPr>
              <a:t>i</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201</a:t>
            </a:r>
            <a:r>
              <a:rPr sz="2000" dirty="0">
                <a:latin typeface="Source Sans Pro"/>
                <a:cs typeface="Source Sans Pro"/>
              </a:rPr>
              <a:t>9</a:t>
            </a:r>
            <a:r>
              <a:rPr lang="en-AU" sz="2000" dirty="0">
                <a:latin typeface="Source Sans Pro"/>
                <a:cs typeface="Source Sans Pro"/>
              </a:rPr>
              <a:t>:</a:t>
            </a:r>
            <a:endParaRPr sz="2000" dirty="0">
              <a:latin typeface="Source Sans Pro"/>
              <a:cs typeface="Source Sans Pro"/>
            </a:endParaRPr>
          </a:p>
        </p:txBody>
      </p:sp>
      <p:grpSp>
        <p:nvGrpSpPr>
          <p:cNvPr id="9" name="object 9"/>
          <p:cNvGrpSpPr/>
          <p:nvPr/>
        </p:nvGrpSpPr>
        <p:grpSpPr>
          <a:xfrm>
            <a:off x="1739940" y="1764389"/>
            <a:ext cx="408940" cy="1170305"/>
            <a:chOff x="1739940" y="1764389"/>
            <a:chExt cx="408940" cy="1170305"/>
          </a:xfrm>
        </p:grpSpPr>
        <p:sp>
          <p:nvSpPr>
            <p:cNvPr id="10" name="object 10"/>
            <p:cNvSpPr/>
            <p:nvPr/>
          </p:nvSpPr>
          <p:spPr>
            <a:xfrm>
              <a:off x="1739940" y="1764389"/>
              <a:ext cx="408940" cy="629920"/>
            </a:xfrm>
            <a:custGeom>
              <a:avLst/>
              <a:gdLst/>
              <a:ahLst/>
              <a:cxnLst/>
              <a:rect l="l" t="t" r="r" b="b"/>
              <a:pathLst>
                <a:path w="408939" h="629919">
                  <a:moveTo>
                    <a:pt x="212085" y="0"/>
                  </a:moveTo>
                  <a:lnTo>
                    <a:pt x="163622" y="1204"/>
                  </a:lnTo>
                  <a:lnTo>
                    <a:pt x="115503" y="39501"/>
                  </a:lnTo>
                  <a:lnTo>
                    <a:pt x="92743" y="90041"/>
                  </a:lnTo>
                  <a:lnTo>
                    <a:pt x="83005" y="154419"/>
                  </a:lnTo>
                  <a:lnTo>
                    <a:pt x="81620" y="186869"/>
                  </a:lnTo>
                  <a:lnTo>
                    <a:pt x="81872" y="223594"/>
                  </a:lnTo>
                  <a:lnTo>
                    <a:pt x="82608" y="227709"/>
                  </a:lnTo>
                  <a:lnTo>
                    <a:pt x="82964" y="230998"/>
                  </a:lnTo>
                  <a:lnTo>
                    <a:pt x="146515" y="228496"/>
                  </a:lnTo>
                  <a:lnTo>
                    <a:pt x="149690" y="228712"/>
                  </a:lnTo>
                  <a:lnTo>
                    <a:pt x="157704" y="230427"/>
                  </a:lnTo>
                  <a:lnTo>
                    <a:pt x="161260" y="233170"/>
                  </a:lnTo>
                  <a:lnTo>
                    <a:pt x="154046" y="250264"/>
                  </a:lnTo>
                  <a:lnTo>
                    <a:pt x="122944" y="274246"/>
                  </a:lnTo>
                  <a:lnTo>
                    <a:pt x="112479" y="278547"/>
                  </a:lnTo>
                  <a:lnTo>
                    <a:pt x="93645" y="286956"/>
                  </a:lnTo>
                  <a:lnTo>
                    <a:pt x="60044" y="309654"/>
                  </a:lnTo>
                  <a:lnTo>
                    <a:pt x="30073" y="346057"/>
                  </a:lnTo>
                  <a:lnTo>
                    <a:pt x="8178" y="389531"/>
                  </a:lnTo>
                  <a:lnTo>
                    <a:pt x="70" y="437683"/>
                  </a:lnTo>
                  <a:lnTo>
                    <a:pt x="0" y="451679"/>
                  </a:lnTo>
                  <a:lnTo>
                    <a:pt x="414" y="465631"/>
                  </a:lnTo>
                  <a:lnTo>
                    <a:pt x="2822" y="481176"/>
                  </a:lnTo>
                  <a:lnTo>
                    <a:pt x="7763" y="496038"/>
                  </a:lnTo>
                  <a:lnTo>
                    <a:pt x="13839" y="510590"/>
                  </a:lnTo>
                  <a:lnTo>
                    <a:pt x="20036" y="526134"/>
                  </a:lnTo>
                  <a:lnTo>
                    <a:pt x="49318" y="553779"/>
                  </a:lnTo>
                  <a:lnTo>
                    <a:pt x="82535" y="575091"/>
                  </a:lnTo>
                  <a:lnTo>
                    <a:pt x="152192" y="613319"/>
                  </a:lnTo>
                  <a:lnTo>
                    <a:pt x="187434" y="629512"/>
                  </a:lnTo>
                  <a:lnTo>
                    <a:pt x="99576" y="503642"/>
                  </a:lnTo>
                  <a:lnTo>
                    <a:pt x="90018" y="489421"/>
                  </a:lnTo>
                  <a:lnTo>
                    <a:pt x="84710" y="477981"/>
                  </a:lnTo>
                  <a:lnTo>
                    <a:pt x="81022" y="465970"/>
                  </a:lnTo>
                  <a:lnTo>
                    <a:pt x="78824" y="453528"/>
                  </a:lnTo>
                  <a:lnTo>
                    <a:pt x="77800" y="440550"/>
                  </a:lnTo>
                  <a:lnTo>
                    <a:pt x="77906" y="427548"/>
                  </a:lnTo>
                  <a:lnTo>
                    <a:pt x="92265" y="381439"/>
                  </a:lnTo>
                  <a:lnTo>
                    <a:pt x="105722" y="363510"/>
                  </a:lnTo>
                  <a:lnTo>
                    <a:pt x="107361" y="364285"/>
                  </a:lnTo>
                  <a:lnTo>
                    <a:pt x="100897" y="386227"/>
                  </a:lnTo>
                  <a:lnTo>
                    <a:pt x="98445" y="393431"/>
                  </a:lnTo>
                  <a:lnTo>
                    <a:pt x="93792" y="409002"/>
                  </a:lnTo>
                  <a:lnTo>
                    <a:pt x="91371" y="424707"/>
                  </a:lnTo>
                  <a:lnTo>
                    <a:pt x="91380" y="440557"/>
                  </a:lnTo>
                  <a:lnTo>
                    <a:pt x="94013" y="456563"/>
                  </a:lnTo>
                  <a:lnTo>
                    <a:pt x="100118" y="474631"/>
                  </a:lnTo>
                  <a:lnTo>
                    <a:pt x="108540" y="491497"/>
                  </a:lnTo>
                  <a:lnTo>
                    <a:pt x="118504" y="507559"/>
                  </a:lnTo>
                  <a:lnTo>
                    <a:pt x="131948" y="527264"/>
                  </a:lnTo>
                  <a:lnTo>
                    <a:pt x="140982" y="517145"/>
                  </a:lnTo>
                  <a:lnTo>
                    <a:pt x="149626" y="508036"/>
                  </a:lnTo>
                  <a:lnTo>
                    <a:pt x="184294" y="479594"/>
                  </a:lnTo>
                  <a:lnTo>
                    <a:pt x="236634" y="459039"/>
                  </a:lnTo>
                  <a:lnTo>
                    <a:pt x="238310" y="458824"/>
                  </a:lnTo>
                  <a:lnTo>
                    <a:pt x="240469" y="456576"/>
                  </a:lnTo>
                  <a:lnTo>
                    <a:pt x="269489" y="419684"/>
                  </a:lnTo>
                  <a:lnTo>
                    <a:pt x="299599" y="412254"/>
                  </a:lnTo>
                  <a:lnTo>
                    <a:pt x="306751" y="414290"/>
                  </a:lnTo>
                  <a:lnTo>
                    <a:pt x="313025" y="419200"/>
                  </a:lnTo>
                  <a:lnTo>
                    <a:pt x="317952" y="424915"/>
                  </a:lnTo>
                  <a:lnTo>
                    <a:pt x="320518" y="432662"/>
                  </a:lnTo>
                  <a:lnTo>
                    <a:pt x="325001" y="441107"/>
                  </a:lnTo>
                  <a:lnTo>
                    <a:pt x="327528" y="400391"/>
                  </a:lnTo>
                  <a:lnTo>
                    <a:pt x="327223" y="397952"/>
                  </a:lnTo>
                  <a:lnTo>
                    <a:pt x="327820" y="394523"/>
                  </a:lnTo>
                  <a:lnTo>
                    <a:pt x="328988" y="393203"/>
                  </a:lnTo>
                  <a:lnTo>
                    <a:pt x="330741" y="392491"/>
                  </a:lnTo>
                  <a:lnTo>
                    <a:pt x="332710" y="393457"/>
                  </a:lnTo>
                  <a:lnTo>
                    <a:pt x="337699" y="408863"/>
                  </a:lnTo>
                  <a:lnTo>
                    <a:pt x="339594" y="416208"/>
                  </a:lnTo>
                  <a:lnTo>
                    <a:pt x="340304" y="423543"/>
                  </a:lnTo>
                  <a:lnTo>
                    <a:pt x="339491" y="431706"/>
                  </a:lnTo>
                  <a:lnTo>
                    <a:pt x="325896" y="478297"/>
                  </a:lnTo>
                  <a:lnTo>
                    <a:pt x="308227" y="521169"/>
                  </a:lnTo>
                  <a:lnTo>
                    <a:pt x="273489" y="597660"/>
                  </a:lnTo>
                  <a:lnTo>
                    <a:pt x="260904" y="623644"/>
                  </a:lnTo>
                  <a:lnTo>
                    <a:pt x="264168" y="622552"/>
                  </a:lnTo>
                  <a:lnTo>
                    <a:pt x="339898" y="555331"/>
                  </a:lnTo>
                  <a:lnTo>
                    <a:pt x="370652" y="523913"/>
                  </a:lnTo>
                  <a:lnTo>
                    <a:pt x="396746" y="488379"/>
                  </a:lnTo>
                  <a:lnTo>
                    <a:pt x="407181" y="444387"/>
                  </a:lnTo>
                  <a:lnTo>
                    <a:pt x="408348" y="426757"/>
                  </a:lnTo>
                  <a:lnTo>
                    <a:pt x="407754" y="409001"/>
                  </a:lnTo>
                  <a:lnTo>
                    <a:pt x="400566" y="368323"/>
                  </a:lnTo>
                  <a:lnTo>
                    <a:pt x="378958" y="328992"/>
                  </a:lnTo>
                  <a:lnTo>
                    <a:pt x="349059" y="304509"/>
                  </a:lnTo>
                  <a:lnTo>
                    <a:pt x="304295" y="283251"/>
                  </a:lnTo>
                  <a:lnTo>
                    <a:pt x="292027" y="278102"/>
                  </a:lnTo>
                  <a:lnTo>
                    <a:pt x="280474" y="271206"/>
                  </a:lnTo>
                  <a:lnTo>
                    <a:pt x="272105" y="265894"/>
                  </a:lnTo>
                  <a:lnTo>
                    <a:pt x="263433" y="261008"/>
                  </a:lnTo>
                  <a:lnTo>
                    <a:pt x="255191" y="255465"/>
                  </a:lnTo>
                  <a:lnTo>
                    <a:pt x="248115" y="248181"/>
                  </a:lnTo>
                  <a:lnTo>
                    <a:pt x="242501" y="240536"/>
                  </a:lnTo>
                  <a:lnTo>
                    <a:pt x="242895" y="229296"/>
                  </a:lnTo>
                  <a:lnTo>
                    <a:pt x="257589" y="225664"/>
                  </a:lnTo>
                  <a:lnTo>
                    <a:pt x="265565" y="224458"/>
                  </a:lnTo>
                  <a:lnTo>
                    <a:pt x="284432" y="225650"/>
                  </a:lnTo>
                  <a:lnTo>
                    <a:pt x="324289" y="230058"/>
                  </a:lnTo>
                  <a:lnTo>
                    <a:pt x="326220" y="227264"/>
                  </a:lnTo>
                  <a:lnTo>
                    <a:pt x="327191" y="205151"/>
                  </a:lnTo>
                  <a:lnTo>
                    <a:pt x="327539" y="189085"/>
                  </a:lnTo>
                  <a:lnTo>
                    <a:pt x="326971" y="173033"/>
                  </a:lnTo>
                  <a:lnTo>
                    <a:pt x="324924" y="156995"/>
                  </a:lnTo>
                  <a:lnTo>
                    <a:pt x="323820" y="149940"/>
                  </a:lnTo>
                  <a:lnTo>
                    <a:pt x="319316" y="106693"/>
                  </a:lnTo>
                  <a:lnTo>
                    <a:pt x="309959" y="69173"/>
                  </a:lnTo>
                  <a:lnTo>
                    <a:pt x="291620" y="26762"/>
                  </a:lnTo>
                  <a:lnTo>
                    <a:pt x="257119" y="5154"/>
                  </a:lnTo>
                  <a:lnTo>
                    <a:pt x="234718" y="1420"/>
                  </a:lnTo>
                  <a:lnTo>
                    <a:pt x="212085" y="0"/>
                  </a:lnTo>
                  <a:close/>
                </a:path>
              </a:pathLst>
            </a:custGeom>
            <a:solidFill>
              <a:srgbClr val="285567"/>
            </a:solidFill>
          </p:spPr>
          <p:txBody>
            <a:bodyPr wrap="square" lIns="0" tIns="0" rIns="0" bIns="0" rtlCol="0"/>
            <a:lstStyle/>
            <a:p>
              <a:endParaRPr/>
            </a:p>
          </p:txBody>
        </p:sp>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1883578" y="2194575"/>
              <a:ext cx="165874" cy="165901"/>
            </a:xfrm>
            <a:prstGeom prst="rect">
              <a:avLst/>
            </a:prstGeom>
          </p:spPr>
        </p:pic>
        <p:sp>
          <p:nvSpPr>
            <p:cNvPr id="12" name="object 12"/>
            <p:cNvSpPr/>
            <p:nvPr/>
          </p:nvSpPr>
          <p:spPr>
            <a:xfrm>
              <a:off x="1759499" y="2305067"/>
              <a:ext cx="356235" cy="629920"/>
            </a:xfrm>
            <a:custGeom>
              <a:avLst/>
              <a:gdLst/>
              <a:ahLst/>
              <a:cxnLst/>
              <a:rect l="l" t="t" r="r" b="b"/>
              <a:pathLst>
                <a:path w="356235" h="629919">
                  <a:moveTo>
                    <a:pt x="263080" y="0"/>
                  </a:moveTo>
                  <a:lnTo>
                    <a:pt x="244298" y="22688"/>
                  </a:lnTo>
                  <a:lnTo>
                    <a:pt x="222940" y="41813"/>
                  </a:lnTo>
                  <a:lnTo>
                    <a:pt x="198199" y="56458"/>
                  </a:lnTo>
                  <a:lnTo>
                    <a:pt x="169265" y="65709"/>
                  </a:lnTo>
                  <a:lnTo>
                    <a:pt x="198285" y="116814"/>
                  </a:lnTo>
                  <a:lnTo>
                    <a:pt x="195198" y="115785"/>
                  </a:lnTo>
                  <a:lnTo>
                    <a:pt x="101968" y="69773"/>
                  </a:lnTo>
                  <a:lnTo>
                    <a:pt x="0" y="18084"/>
                  </a:lnTo>
                  <a:lnTo>
                    <a:pt x="2709" y="39279"/>
                  </a:lnTo>
                  <a:lnTo>
                    <a:pt x="10741" y="80761"/>
                  </a:lnTo>
                  <a:lnTo>
                    <a:pt x="22762" y="137471"/>
                  </a:lnTo>
                  <a:lnTo>
                    <a:pt x="84059" y="415403"/>
                  </a:lnTo>
                  <a:lnTo>
                    <a:pt x="96019" y="472362"/>
                  </a:lnTo>
                  <a:lnTo>
                    <a:pt x="103965" y="514194"/>
                  </a:lnTo>
                  <a:lnTo>
                    <a:pt x="106565" y="535838"/>
                  </a:lnTo>
                  <a:lnTo>
                    <a:pt x="109135" y="548034"/>
                  </a:lnTo>
                  <a:lnTo>
                    <a:pt x="129485" y="591300"/>
                  </a:lnTo>
                  <a:lnTo>
                    <a:pt x="165074" y="626929"/>
                  </a:lnTo>
                  <a:lnTo>
                    <a:pt x="186693" y="629580"/>
                  </a:lnTo>
                  <a:lnTo>
                    <a:pt x="209853" y="615562"/>
                  </a:lnTo>
                  <a:lnTo>
                    <a:pt x="233798" y="579956"/>
                  </a:lnTo>
                  <a:lnTo>
                    <a:pt x="257771" y="517842"/>
                  </a:lnTo>
                  <a:lnTo>
                    <a:pt x="259497" y="492808"/>
                  </a:lnTo>
                  <a:lnTo>
                    <a:pt x="266573" y="450894"/>
                  </a:lnTo>
                  <a:lnTo>
                    <a:pt x="277666" y="396319"/>
                  </a:lnTo>
                  <a:lnTo>
                    <a:pt x="291442" y="333303"/>
                  </a:lnTo>
                  <a:lnTo>
                    <a:pt x="321710" y="198828"/>
                  </a:lnTo>
                  <a:lnTo>
                    <a:pt x="335534" y="135809"/>
                  </a:lnTo>
                  <a:lnTo>
                    <a:pt x="346707" y="81228"/>
                  </a:lnTo>
                  <a:lnTo>
                    <a:pt x="353895" y="39306"/>
                  </a:lnTo>
                  <a:lnTo>
                    <a:pt x="355701" y="13462"/>
                  </a:lnTo>
                  <a:lnTo>
                    <a:pt x="354952" y="12179"/>
                  </a:lnTo>
                  <a:lnTo>
                    <a:pt x="325099" y="34325"/>
                  </a:lnTo>
                  <a:lnTo>
                    <a:pt x="295846" y="57369"/>
                  </a:lnTo>
                  <a:lnTo>
                    <a:pt x="265612" y="79398"/>
                  </a:lnTo>
                  <a:lnTo>
                    <a:pt x="232816" y="98501"/>
                  </a:lnTo>
                  <a:lnTo>
                    <a:pt x="263080" y="0"/>
                  </a:lnTo>
                  <a:close/>
                </a:path>
              </a:pathLst>
            </a:custGeom>
            <a:solidFill>
              <a:srgbClr val="285567"/>
            </a:solidFill>
          </p:spPr>
          <p:txBody>
            <a:bodyPr wrap="square" lIns="0" tIns="0" rIns="0" bIns="0" rtlCol="0"/>
            <a:lstStyle/>
            <a:p>
              <a:endParaRPr/>
            </a:p>
          </p:txBody>
        </p:sp>
      </p:grpSp>
      <p:sp>
        <p:nvSpPr>
          <p:cNvPr id="13" name="object 13"/>
          <p:cNvSpPr txBox="1"/>
          <p:nvPr/>
        </p:nvSpPr>
        <p:spPr>
          <a:xfrm>
            <a:off x="9849654" y="3419722"/>
            <a:ext cx="3515360" cy="1092200"/>
          </a:xfrm>
          <a:prstGeom prst="rect">
            <a:avLst/>
          </a:prstGeom>
        </p:spPr>
        <p:txBody>
          <a:bodyPr vert="horz" wrap="square" lIns="0" tIns="63500" rIns="0" bIns="0" rtlCol="0">
            <a:spAutoFit/>
          </a:bodyPr>
          <a:lstStyle/>
          <a:p>
            <a:pPr marL="469900" indent="-457200">
              <a:lnSpc>
                <a:spcPct val="100000"/>
              </a:lnSpc>
              <a:spcBef>
                <a:spcPts val="500"/>
              </a:spcBef>
              <a:buChar char="•"/>
              <a:tabLst>
                <a:tab pos="469265" algn="l"/>
                <a:tab pos="469900" algn="l"/>
              </a:tabLst>
            </a:pPr>
            <a:r>
              <a:rPr sz="2000" b="1" dirty="0">
                <a:solidFill>
                  <a:srgbClr val="A5874A"/>
                </a:solidFill>
                <a:latin typeface="Source Sans Pro"/>
                <a:cs typeface="Source Sans Pro"/>
              </a:rPr>
              <a:t>median</a:t>
            </a:r>
            <a:r>
              <a:rPr sz="2000" b="1" spc="-20" dirty="0">
                <a:solidFill>
                  <a:srgbClr val="A5874A"/>
                </a:solidFill>
                <a:latin typeface="Source Sans Pro"/>
                <a:cs typeface="Source Sans Pro"/>
              </a:rPr>
              <a:t> </a:t>
            </a:r>
            <a:r>
              <a:rPr sz="2000" b="1" spc="-15" dirty="0">
                <a:solidFill>
                  <a:srgbClr val="A5874A"/>
                </a:solidFill>
                <a:latin typeface="Source Sans Pro"/>
                <a:cs typeface="Source Sans Pro"/>
              </a:rPr>
              <a:t>age</a:t>
            </a:r>
            <a:r>
              <a:rPr sz="2000" b="1" spc="-20" dirty="0">
                <a:solidFill>
                  <a:srgbClr val="A5874A"/>
                </a:solidFill>
                <a:latin typeface="Source Sans Pro"/>
                <a:cs typeface="Source Sans Pro"/>
              </a:rPr>
              <a:t> </a:t>
            </a:r>
            <a:r>
              <a:rPr sz="2000" b="1" spc="-10" dirty="0">
                <a:solidFill>
                  <a:srgbClr val="A5874A"/>
                </a:solidFill>
                <a:latin typeface="Source Sans Pro"/>
                <a:cs typeface="Source Sans Pro"/>
              </a:rPr>
              <a:t>was</a:t>
            </a:r>
            <a:r>
              <a:rPr sz="2000" b="1" spc="-20" dirty="0">
                <a:solidFill>
                  <a:srgbClr val="A5874A"/>
                </a:solidFill>
                <a:latin typeface="Source Sans Pro"/>
                <a:cs typeface="Source Sans Pro"/>
              </a:rPr>
              <a:t> </a:t>
            </a:r>
            <a:r>
              <a:rPr sz="2000" b="1" dirty="0">
                <a:solidFill>
                  <a:srgbClr val="A5874A"/>
                </a:solidFill>
                <a:latin typeface="Source Sans Pro"/>
                <a:cs typeface="Source Sans Pro"/>
              </a:rPr>
              <a:t>26</a:t>
            </a:r>
            <a:r>
              <a:rPr sz="2000" b="1" spc="-15" dirty="0">
                <a:solidFill>
                  <a:srgbClr val="A5874A"/>
                </a:solidFill>
                <a:latin typeface="Source Sans Pro"/>
                <a:cs typeface="Source Sans Pro"/>
              </a:rPr>
              <a:t> years</a:t>
            </a:r>
            <a:endParaRPr sz="2000" dirty="0">
              <a:latin typeface="Source Sans Pro"/>
              <a:cs typeface="Source Sans Pro"/>
            </a:endParaRPr>
          </a:p>
          <a:p>
            <a:pPr marL="469900" indent="-457200">
              <a:lnSpc>
                <a:spcPct val="100000"/>
              </a:lnSpc>
              <a:spcBef>
                <a:spcPts val="400"/>
              </a:spcBef>
              <a:buChar char="•"/>
              <a:tabLst>
                <a:tab pos="469265" algn="l"/>
                <a:tab pos="469900" algn="l"/>
              </a:tabLst>
            </a:pPr>
            <a:r>
              <a:rPr sz="2000" b="1" dirty="0">
                <a:solidFill>
                  <a:srgbClr val="0687A1"/>
                </a:solidFill>
                <a:latin typeface="Source Sans Pro"/>
                <a:cs typeface="Source Sans Pro"/>
              </a:rPr>
              <a:t>59%</a:t>
            </a:r>
            <a:r>
              <a:rPr sz="2000" b="1" spc="-25" dirty="0">
                <a:solidFill>
                  <a:srgbClr val="0687A1"/>
                </a:solidFill>
                <a:latin typeface="Source Sans Pro"/>
                <a:cs typeface="Source Sans Pro"/>
              </a:rPr>
              <a:t> </a:t>
            </a:r>
            <a:r>
              <a:rPr sz="2000" b="1" spc="-10" dirty="0">
                <a:solidFill>
                  <a:srgbClr val="0687A1"/>
                </a:solidFill>
                <a:latin typeface="Source Sans Pro"/>
                <a:cs typeface="Source Sans Pro"/>
              </a:rPr>
              <a:t>were</a:t>
            </a:r>
            <a:r>
              <a:rPr sz="2000" b="1" spc="-20" dirty="0">
                <a:solidFill>
                  <a:srgbClr val="0687A1"/>
                </a:solidFill>
                <a:latin typeface="Source Sans Pro"/>
                <a:cs typeface="Source Sans Pro"/>
              </a:rPr>
              <a:t> </a:t>
            </a:r>
            <a:r>
              <a:rPr sz="2000" b="1" spc="-10" dirty="0">
                <a:solidFill>
                  <a:srgbClr val="0687A1"/>
                </a:solidFill>
                <a:latin typeface="Source Sans Pro"/>
                <a:cs typeface="Source Sans Pro"/>
              </a:rPr>
              <a:t>aged</a:t>
            </a:r>
            <a:r>
              <a:rPr sz="2000" b="1" spc="-25" dirty="0">
                <a:solidFill>
                  <a:srgbClr val="0687A1"/>
                </a:solidFill>
                <a:latin typeface="Source Sans Pro"/>
                <a:cs typeface="Source Sans Pro"/>
              </a:rPr>
              <a:t> </a:t>
            </a:r>
            <a:r>
              <a:rPr sz="2000" b="1" dirty="0">
                <a:solidFill>
                  <a:srgbClr val="0687A1"/>
                </a:solidFill>
                <a:latin typeface="Source Sans Pro"/>
                <a:cs typeface="Source Sans Pro"/>
              </a:rPr>
              <a:t>20-29</a:t>
            </a:r>
            <a:r>
              <a:rPr sz="2000" b="1" spc="-20" dirty="0">
                <a:solidFill>
                  <a:srgbClr val="0687A1"/>
                </a:solidFill>
                <a:latin typeface="Source Sans Pro"/>
                <a:cs typeface="Source Sans Pro"/>
              </a:rPr>
              <a:t> </a:t>
            </a:r>
            <a:r>
              <a:rPr sz="2000" b="1" spc="-15" dirty="0">
                <a:solidFill>
                  <a:srgbClr val="0687A1"/>
                </a:solidFill>
                <a:latin typeface="Source Sans Pro"/>
                <a:cs typeface="Source Sans Pro"/>
              </a:rPr>
              <a:t>years</a:t>
            </a:r>
            <a:endParaRPr sz="2000" dirty="0">
              <a:latin typeface="Source Sans Pro"/>
              <a:cs typeface="Source Sans Pro"/>
            </a:endParaRPr>
          </a:p>
          <a:p>
            <a:pPr marL="469900" indent="-457200">
              <a:lnSpc>
                <a:spcPct val="100000"/>
              </a:lnSpc>
              <a:spcBef>
                <a:spcPts val="400"/>
              </a:spcBef>
              <a:buChar char="•"/>
              <a:tabLst>
                <a:tab pos="469265" algn="l"/>
                <a:tab pos="469900" algn="l"/>
              </a:tabLst>
            </a:pPr>
            <a:r>
              <a:rPr sz="2000" b="1" dirty="0">
                <a:solidFill>
                  <a:srgbClr val="71B2C9"/>
                </a:solidFill>
                <a:latin typeface="Source Sans Pro"/>
                <a:cs typeface="Source Sans Pro"/>
              </a:rPr>
              <a:t>11%</a:t>
            </a:r>
            <a:r>
              <a:rPr sz="2000" b="1" spc="-10" dirty="0">
                <a:solidFill>
                  <a:srgbClr val="71B2C9"/>
                </a:solidFill>
                <a:latin typeface="Source Sans Pro"/>
                <a:cs typeface="Source Sans Pro"/>
              </a:rPr>
              <a:t> were </a:t>
            </a:r>
            <a:r>
              <a:rPr sz="2000" b="1" spc="-15" dirty="0">
                <a:solidFill>
                  <a:srgbClr val="71B2C9"/>
                </a:solidFill>
                <a:latin typeface="Source Sans Pro"/>
                <a:cs typeface="Source Sans Pro"/>
              </a:rPr>
              <a:t>teenagers</a:t>
            </a:r>
            <a:endParaRPr sz="2000" dirty="0">
              <a:latin typeface="Source Sans Pro"/>
              <a:cs typeface="Source Sans Pro"/>
            </a:endParaRPr>
          </a:p>
        </p:txBody>
      </p:sp>
      <p:sp>
        <p:nvSpPr>
          <p:cNvPr id="14" name="object 14"/>
          <p:cNvSpPr txBox="1"/>
          <p:nvPr/>
        </p:nvSpPr>
        <p:spPr>
          <a:xfrm>
            <a:off x="8295600" y="4861314"/>
            <a:ext cx="2769870" cy="330200"/>
          </a:xfrm>
          <a:prstGeom prst="rect">
            <a:avLst/>
          </a:prstGeom>
        </p:spPr>
        <p:txBody>
          <a:bodyPr vert="horz" wrap="square" lIns="0" tIns="12700" rIns="0" bIns="0" rtlCol="0">
            <a:spAutoFit/>
          </a:bodyPr>
          <a:lstStyle/>
          <a:p>
            <a:pPr marL="38100">
              <a:lnSpc>
                <a:spcPct val="100000"/>
              </a:lnSpc>
              <a:spcBef>
                <a:spcPts val="100"/>
              </a:spcBef>
            </a:pPr>
            <a:r>
              <a:rPr sz="2000" spc="-15" dirty="0">
                <a:latin typeface="Source Sans Pro"/>
                <a:cs typeface="Source Sans Pro"/>
              </a:rPr>
              <a:t>The</a:t>
            </a:r>
            <a:r>
              <a:rPr sz="2000" spc="-55" dirty="0">
                <a:latin typeface="Source Sans Pro"/>
                <a:cs typeface="Source Sans Pro"/>
              </a:rPr>
              <a:t> </a:t>
            </a:r>
            <a:r>
              <a:rPr sz="2000" spc="-40" dirty="0">
                <a:latin typeface="Source Sans Pro"/>
                <a:cs typeface="Source Sans Pro"/>
              </a:rPr>
              <a:t>total</a:t>
            </a:r>
            <a:r>
              <a:rPr sz="2000" spc="-55" dirty="0">
                <a:latin typeface="Source Sans Pro"/>
                <a:cs typeface="Source Sans Pro"/>
              </a:rPr>
              <a:t> </a:t>
            </a:r>
            <a:r>
              <a:rPr sz="2000" spc="-20" dirty="0">
                <a:latin typeface="Source Sans Pro"/>
                <a:cs typeface="Source Sans Pro"/>
              </a:rPr>
              <a:t>fertility</a:t>
            </a:r>
            <a:r>
              <a:rPr sz="2000" spc="-55" dirty="0">
                <a:latin typeface="Source Sans Pro"/>
                <a:cs typeface="Source Sans Pro"/>
              </a:rPr>
              <a:t> </a:t>
            </a:r>
            <a:r>
              <a:rPr sz="2000" spc="-40" dirty="0">
                <a:latin typeface="Source Sans Pro"/>
                <a:cs typeface="Source Sans Pro"/>
              </a:rPr>
              <a:t>rate</a:t>
            </a:r>
            <a:r>
              <a:rPr lang="en-AU" sz="1725" spc="-60" baseline="-31400" dirty="0">
                <a:latin typeface="Source Sans Pro"/>
                <a:cs typeface="Source Sans Pro"/>
              </a:rPr>
              <a:t>1</a:t>
            </a:r>
            <a:r>
              <a:rPr sz="1725" spc="187" baseline="-31400" dirty="0">
                <a:latin typeface="Source Sans Pro"/>
                <a:cs typeface="Source Sans Pro"/>
              </a:rPr>
              <a:t> </a:t>
            </a:r>
            <a:r>
              <a:rPr sz="2000" spc="-20" dirty="0">
                <a:latin typeface="Source Sans Pro"/>
                <a:cs typeface="Source Sans Pro"/>
              </a:rPr>
              <a:t>was</a:t>
            </a:r>
            <a:endParaRPr sz="2000" dirty="0">
              <a:latin typeface="Source Sans Pro"/>
              <a:cs typeface="Source Sans Pro"/>
            </a:endParaRPr>
          </a:p>
        </p:txBody>
      </p:sp>
      <p:sp>
        <p:nvSpPr>
          <p:cNvPr id="15" name="object 15"/>
          <p:cNvSpPr txBox="1"/>
          <p:nvPr/>
        </p:nvSpPr>
        <p:spPr>
          <a:xfrm>
            <a:off x="8320999" y="5268521"/>
            <a:ext cx="2061845"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2,31</a:t>
            </a:r>
            <a:r>
              <a:rPr sz="4800" b="1" spc="300" dirty="0">
                <a:solidFill>
                  <a:srgbClr val="285567"/>
                </a:solidFill>
                <a:latin typeface="Source Sans Pro Black"/>
                <a:cs typeface="Source Sans Pro Black"/>
              </a:rPr>
              <a:t>6</a:t>
            </a:r>
            <a:r>
              <a:rPr sz="1600" spc="-20" dirty="0">
                <a:latin typeface="Source Sans Pro"/>
                <a:cs typeface="Source Sans Pro"/>
              </a:rPr>
              <a:t>births</a:t>
            </a:r>
            <a:endParaRPr sz="1600">
              <a:latin typeface="Source Sans Pro"/>
              <a:cs typeface="Source Sans Pro"/>
            </a:endParaRPr>
          </a:p>
        </p:txBody>
      </p:sp>
      <p:sp>
        <p:nvSpPr>
          <p:cNvPr id="16" name="object 16"/>
          <p:cNvSpPr txBox="1"/>
          <p:nvPr/>
        </p:nvSpPr>
        <p:spPr>
          <a:xfrm>
            <a:off x="10826419" y="5487468"/>
            <a:ext cx="1726564" cy="330200"/>
          </a:xfrm>
          <a:prstGeom prst="rect">
            <a:avLst/>
          </a:prstGeom>
        </p:spPr>
        <p:txBody>
          <a:bodyPr vert="horz" wrap="square" lIns="0" tIns="12700" rIns="0" bIns="0" rtlCol="0">
            <a:spAutoFit/>
          </a:bodyPr>
          <a:lstStyle/>
          <a:p>
            <a:pPr marL="12700">
              <a:lnSpc>
                <a:spcPct val="100000"/>
              </a:lnSpc>
              <a:spcBef>
                <a:spcPts val="100"/>
              </a:spcBef>
            </a:pPr>
            <a:r>
              <a:rPr sz="2000" b="1" spc="-15" dirty="0">
                <a:solidFill>
                  <a:srgbClr val="CFA565"/>
                </a:solidFill>
                <a:latin typeface="Source Sans Pro"/>
                <a:cs typeface="Source Sans Pro"/>
              </a:rPr>
              <a:t>per</a:t>
            </a:r>
            <a:r>
              <a:rPr sz="2000" b="1" spc="-65" dirty="0">
                <a:solidFill>
                  <a:srgbClr val="CFA565"/>
                </a:solidFill>
                <a:latin typeface="Source Sans Pro"/>
                <a:cs typeface="Source Sans Pro"/>
              </a:rPr>
              <a:t> </a:t>
            </a:r>
            <a:r>
              <a:rPr sz="2000" b="1" spc="-20" dirty="0">
                <a:solidFill>
                  <a:srgbClr val="CFA565"/>
                </a:solidFill>
                <a:latin typeface="Source Sans Pro"/>
                <a:cs typeface="Source Sans Pro"/>
              </a:rPr>
              <a:t>1,000</a:t>
            </a:r>
            <a:r>
              <a:rPr sz="2000" b="1" spc="-70" dirty="0">
                <a:solidFill>
                  <a:srgbClr val="CFA565"/>
                </a:solidFill>
                <a:latin typeface="Source Sans Pro"/>
                <a:cs typeface="Source Sans Pro"/>
              </a:rPr>
              <a:t> </a:t>
            </a:r>
            <a:r>
              <a:rPr sz="1600" spc="-25" dirty="0">
                <a:latin typeface="Source Sans Pro"/>
                <a:cs typeface="Source Sans Pro"/>
              </a:rPr>
              <a:t>women</a:t>
            </a:r>
            <a:endParaRPr sz="1600">
              <a:latin typeface="Source Sans Pro"/>
              <a:cs typeface="Source Sans Pro"/>
            </a:endParaRPr>
          </a:p>
        </p:txBody>
      </p:sp>
      <p:grpSp>
        <p:nvGrpSpPr>
          <p:cNvPr id="17" name="object 17"/>
          <p:cNvGrpSpPr/>
          <p:nvPr/>
        </p:nvGrpSpPr>
        <p:grpSpPr>
          <a:xfrm>
            <a:off x="10315323" y="5315585"/>
            <a:ext cx="353060" cy="780415"/>
            <a:chOff x="10315323" y="5435842"/>
            <a:chExt cx="353060" cy="780415"/>
          </a:xfrm>
        </p:grpSpPr>
        <p:sp>
          <p:nvSpPr>
            <p:cNvPr id="18" name="object 18"/>
            <p:cNvSpPr/>
            <p:nvPr/>
          </p:nvSpPr>
          <p:spPr>
            <a:xfrm>
              <a:off x="10318498" y="5439017"/>
              <a:ext cx="194945" cy="774065"/>
            </a:xfrm>
            <a:custGeom>
              <a:avLst/>
              <a:gdLst/>
              <a:ahLst/>
              <a:cxnLst/>
              <a:rect l="l" t="t" r="r" b="b"/>
              <a:pathLst>
                <a:path w="194945" h="774064">
                  <a:moveTo>
                    <a:pt x="0" y="773899"/>
                  </a:moveTo>
                  <a:lnTo>
                    <a:pt x="194398" y="773899"/>
                  </a:lnTo>
                  <a:lnTo>
                    <a:pt x="194398" y="404507"/>
                  </a:lnTo>
                  <a:lnTo>
                    <a:pt x="194398" y="0"/>
                  </a:lnTo>
                  <a:lnTo>
                    <a:pt x="0" y="0"/>
                  </a:lnTo>
                </a:path>
              </a:pathLst>
            </a:custGeom>
            <a:ln w="6350">
              <a:solidFill>
                <a:srgbClr val="262626"/>
              </a:solidFill>
            </a:ln>
          </p:spPr>
          <p:txBody>
            <a:bodyPr wrap="square" lIns="0" tIns="0" rIns="0" bIns="0" rtlCol="0"/>
            <a:lstStyle/>
            <a:p>
              <a:endParaRPr/>
            </a:p>
          </p:txBody>
        </p:sp>
        <p:sp>
          <p:nvSpPr>
            <p:cNvPr id="19" name="object 19"/>
            <p:cNvSpPr/>
            <p:nvPr/>
          </p:nvSpPr>
          <p:spPr>
            <a:xfrm>
              <a:off x="10516072" y="5820493"/>
              <a:ext cx="123825" cy="0"/>
            </a:xfrm>
            <a:custGeom>
              <a:avLst/>
              <a:gdLst/>
              <a:ahLst/>
              <a:cxnLst/>
              <a:rect l="l" t="t" r="r" b="b"/>
              <a:pathLst>
                <a:path w="123825">
                  <a:moveTo>
                    <a:pt x="0" y="0"/>
                  </a:moveTo>
                  <a:lnTo>
                    <a:pt x="123647" y="0"/>
                  </a:lnTo>
                </a:path>
              </a:pathLst>
            </a:custGeom>
            <a:ln w="6350">
              <a:solidFill>
                <a:srgbClr val="262626"/>
              </a:solidFill>
            </a:ln>
          </p:spPr>
          <p:txBody>
            <a:bodyPr wrap="square" lIns="0" tIns="0" rIns="0" bIns="0" rtlCol="0"/>
            <a:lstStyle/>
            <a:p>
              <a:endParaRPr/>
            </a:p>
          </p:txBody>
        </p:sp>
        <p:sp>
          <p:nvSpPr>
            <p:cNvPr id="20" name="object 20"/>
            <p:cNvSpPr/>
            <p:nvPr/>
          </p:nvSpPr>
          <p:spPr>
            <a:xfrm>
              <a:off x="10639723" y="5807793"/>
              <a:ext cx="25400" cy="25400"/>
            </a:xfrm>
            <a:custGeom>
              <a:avLst/>
              <a:gdLst/>
              <a:ahLst/>
              <a:cxnLst/>
              <a:rect l="l" t="t" r="r" b="b"/>
              <a:pathLst>
                <a:path w="25400" h="25400">
                  <a:moveTo>
                    <a:pt x="12700" y="0"/>
                  </a:moveTo>
                  <a:lnTo>
                    <a:pt x="19710" y="0"/>
                  </a:lnTo>
                  <a:lnTo>
                    <a:pt x="25400" y="5689"/>
                  </a:lnTo>
                  <a:lnTo>
                    <a:pt x="25400" y="12700"/>
                  </a:lnTo>
                  <a:lnTo>
                    <a:pt x="25400" y="19723"/>
                  </a:lnTo>
                  <a:lnTo>
                    <a:pt x="19710" y="25400"/>
                  </a:lnTo>
                  <a:lnTo>
                    <a:pt x="12700" y="25400"/>
                  </a:lnTo>
                  <a:lnTo>
                    <a:pt x="5689" y="25400"/>
                  </a:lnTo>
                  <a:lnTo>
                    <a:pt x="0" y="19723"/>
                  </a:lnTo>
                  <a:lnTo>
                    <a:pt x="0" y="12700"/>
                  </a:lnTo>
                  <a:lnTo>
                    <a:pt x="0" y="5689"/>
                  </a:lnTo>
                  <a:lnTo>
                    <a:pt x="5689" y="0"/>
                  </a:lnTo>
                  <a:lnTo>
                    <a:pt x="12700" y="0"/>
                  </a:lnTo>
                  <a:close/>
                </a:path>
              </a:pathLst>
            </a:custGeom>
            <a:ln w="6350">
              <a:solidFill>
                <a:srgbClr val="262626"/>
              </a:solidFill>
            </a:ln>
          </p:spPr>
          <p:txBody>
            <a:bodyPr wrap="square" lIns="0" tIns="0" rIns="0" bIns="0" rtlCol="0"/>
            <a:lstStyle/>
            <a:p>
              <a:endParaRPr/>
            </a:p>
          </p:txBody>
        </p:sp>
      </p:grpSp>
      <p:sp>
        <p:nvSpPr>
          <p:cNvPr id="21" name="object 21"/>
          <p:cNvSpPr txBox="1"/>
          <p:nvPr/>
        </p:nvSpPr>
        <p:spPr>
          <a:xfrm>
            <a:off x="3478700" y="6441483"/>
            <a:ext cx="8128634" cy="736600"/>
          </a:xfrm>
          <a:prstGeom prst="rect">
            <a:avLst/>
          </a:prstGeom>
        </p:spPr>
        <p:txBody>
          <a:bodyPr vert="horz" wrap="square" lIns="0" tIns="12700" rIns="0" bIns="0" rtlCol="0">
            <a:spAutoFit/>
          </a:bodyPr>
          <a:lstStyle/>
          <a:p>
            <a:pPr marL="38100" marR="30480">
              <a:lnSpc>
                <a:spcPct val="116700"/>
              </a:lnSpc>
              <a:spcBef>
                <a:spcPts val="100"/>
              </a:spcBef>
            </a:pPr>
            <a:r>
              <a:rPr sz="2000" spc="-20" dirty="0">
                <a:latin typeface="Source Sans Pro"/>
                <a:cs typeface="Source Sans Pro"/>
              </a:rPr>
              <a:t>Smoking</a:t>
            </a:r>
            <a:r>
              <a:rPr sz="2000" spc="-35" dirty="0">
                <a:latin typeface="Source Sans Pro"/>
                <a:cs typeface="Source Sans Pro"/>
              </a:rPr>
              <a:t> </a:t>
            </a:r>
            <a:r>
              <a:rPr sz="2000" spc="-20" dirty="0">
                <a:latin typeface="Source Sans Pro"/>
                <a:cs typeface="Source Sans Pro"/>
              </a:rPr>
              <a:t>while</a:t>
            </a:r>
            <a:r>
              <a:rPr sz="2000" spc="-35" dirty="0">
                <a:latin typeface="Source Sans Pro"/>
                <a:cs typeface="Source Sans Pro"/>
              </a:rPr>
              <a:t> </a:t>
            </a:r>
            <a:r>
              <a:rPr sz="2000" spc="-25" dirty="0">
                <a:latin typeface="Source Sans Pro"/>
                <a:cs typeface="Source Sans Pro"/>
              </a:rPr>
              <a:t>pregnant</a:t>
            </a:r>
            <a:r>
              <a:rPr sz="2000" spc="-35" dirty="0">
                <a:latin typeface="Source Sans Pro"/>
                <a:cs typeface="Source Sans Pro"/>
              </a:rPr>
              <a:t> </a:t>
            </a:r>
            <a:r>
              <a:rPr sz="2000" spc="-10" dirty="0">
                <a:latin typeface="Source Sans Pro"/>
                <a:cs typeface="Source Sans Pro"/>
              </a:rPr>
              <a:t>is</a:t>
            </a:r>
            <a:r>
              <a:rPr sz="2000" spc="-35" dirty="0">
                <a:latin typeface="Source Sans Pro"/>
                <a:cs typeface="Source Sans Pro"/>
              </a:rPr>
              <a:t> </a:t>
            </a:r>
            <a:r>
              <a:rPr sz="2000" spc="-20" dirty="0">
                <a:latin typeface="Source Sans Pro"/>
                <a:cs typeface="Source Sans Pro"/>
              </a:rPr>
              <a:t>known</a:t>
            </a:r>
            <a:r>
              <a:rPr sz="2000" spc="-35" dirty="0">
                <a:latin typeface="Source Sans Pro"/>
                <a:cs typeface="Source Sans Pro"/>
              </a:rPr>
              <a:t> </a:t>
            </a:r>
            <a:r>
              <a:rPr sz="2000" spc="-25" dirty="0">
                <a:latin typeface="Source Sans Pro"/>
                <a:cs typeface="Source Sans Pro"/>
              </a:rPr>
              <a:t>to</a:t>
            </a:r>
            <a:r>
              <a:rPr sz="2000" spc="-35" dirty="0">
                <a:latin typeface="Source Sans Pro"/>
                <a:cs typeface="Source Sans Pro"/>
              </a:rPr>
              <a:t> </a:t>
            </a:r>
            <a:r>
              <a:rPr sz="2000" spc="-10" dirty="0">
                <a:latin typeface="Source Sans Pro"/>
                <a:cs typeface="Source Sans Pro"/>
              </a:rPr>
              <a:t>be</a:t>
            </a:r>
            <a:r>
              <a:rPr sz="2000" spc="-35" dirty="0">
                <a:latin typeface="Source Sans Pro"/>
                <a:cs typeface="Source Sans Pro"/>
              </a:rPr>
              <a:t> </a:t>
            </a:r>
            <a:r>
              <a:rPr sz="2000" dirty="0">
                <a:latin typeface="Source Sans Pro"/>
                <a:cs typeface="Source Sans Pro"/>
              </a:rPr>
              <a:t>a</a:t>
            </a:r>
            <a:r>
              <a:rPr sz="2000" spc="-35" dirty="0">
                <a:latin typeface="Source Sans Pro"/>
                <a:cs typeface="Source Sans Pro"/>
              </a:rPr>
              <a:t> </a:t>
            </a:r>
            <a:r>
              <a:rPr sz="2000" spc="-20" dirty="0">
                <a:latin typeface="Source Sans Pro"/>
                <a:cs typeface="Source Sans Pro"/>
              </a:rPr>
              <a:t>major</a:t>
            </a:r>
            <a:r>
              <a:rPr sz="2000" spc="-35" dirty="0">
                <a:latin typeface="Source Sans Pro"/>
                <a:cs typeface="Source Sans Pro"/>
              </a:rPr>
              <a:t> factor </a:t>
            </a:r>
            <a:r>
              <a:rPr sz="2000" spc="-10" dirty="0">
                <a:latin typeface="Source Sans Pro"/>
                <a:cs typeface="Source Sans Pro"/>
              </a:rPr>
              <a:t>in</a:t>
            </a:r>
            <a:r>
              <a:rPr sz="2000" spc="-35" dirty="0">
                <a:latin typeface="Source Sans Pro"/>
                <a:cs typeface="Source Sans Pro"/>
              </a:rPr>
              <a:t> </a:t>
            </a:r>
            <a:r>
              <a:rPr sz="2000" spc="-25" dirty="0">
                <a:latin typeface="Source Sans Pro"/>
                <a:cs typeface="Source Sans Pro"/>
              </a:rPr>
              <a:t>babies</a:t>
            </a:r>
            <a:r>
              <a:rPr sz="2000" spc="-35" dirty="0">
                <a:latin typeface="Source Sans Pro"/>
                <a:cs typeface="Source Sans Pro"/>
              </a:rPr>
              <a:t> </a:t>
            </a:r>
            <a:r>
              <a:rPr sz="2000" spc="-20" dirty="0">
                <a:latin typeface="Source Sans Pro"/>
                <a:cs typeface="Source Sans Pro"/>
              </a:rPr>
              <a:t>having</a:t>
            </a:r>
            <a:r>
              <a:rPr sz="2000" spc="-35" dirty="0">
                <a:latin typeface="Source Sans Pro"/>
                <a:cs typeface="Source Sans Pro"/>
              </a:rPr>
              <a:t> </a:t>
            </a:r>
            <a:r>
              <a:rPr sz="2000" spc="-20" dirty="0">
                <a:latin typeface="Source Sans Pro"/>
                <a:cs typeface="Source Sans Pro"/>
              </a:rPr>
              <a:t>LBW</a:t>
            </a:r>
            <a:r>
              <a:rPr lang="en-AU" sz="2000" spc="-20" dirty="0">
                <a:latin typeface="Source Sans Pro"/>
                <a:cs typeface="Source Sans Pro"/>
              </a:rPr>
              <a:t>.</a:t>
            </a:r>
            <a:r>
              <a:rPr sz="2000" spc="-10" dirty="0">
                <a:latin typeface="Source Sans Pro"/>
                <a:cs typeface="Source Sans Pro"/>
              </a:rPr>
              <a:t> </a:t>
            </a:r>
            <a:r>
              <a:rPr sz="2000" spc="-385" dirty="0">
                <a:latin typeface="Source Sans Pro"/>
                <a:cs typeface="Source Sans Pro"/>
              </a:rPr>
              <a:t> </a:t>
            </a:r>
            <a:r>
              <a:rPr sz="2000" spc="-10" dirty="0">
                <a:latin typeface="Source Sans Pro"/>
                <a:cs typeface="Source Sans Pro"/>
              </a:rPr>
              <a:t>In</a:t>
            </a:r>
            <a:r>
              <a:rPr sz="2000" spc="-40" dirty="0">
                <a:latin typeface="Source Sans Pro"/>
                <a:cs typeface="Source Sans Pro"/>
              </a:rPr>
              <a:t> </a:t>
            </a:r>
            <a:r>
              <a:rPr sz="2000" spc="-20" dirty="0">
                <a:latin typeface="Source Sans Pro"/>
                <a:cs typeface="Source Sans Pro"/>
              </a:rPr>
              <a:t>2018,</a:t>
            </a:r>
            <a:r>
              <a:rPr sz="2000" spc="-45" dirty="0">
                <a:latin typeface="Source Sans Pro"/>
                <a:cs typeface="Source Sans Pro"/>
              </a:rPr>
              <a:t> </a:t>
            </a:r>
            <a:r>
              <a:rPr sz="2000" b="1" dirty="0">
                <a:solidFill>
                  <a:srgbClr val="A5874A"/>
                </a:solidFill>
                <a:latin typeface="Source Sans Pro"/>
                <a:cs typeface="Source Sans Pro"/>
              </a:rPr>
              <a:t>2 out </a:t>
            </a:r>
            <a:r>
              <a:rPr sz="2000" b="1" spc="-5" dirty="0">
                <a:solidFill>
                  <a:srgbClr val="A5874A"/>
                </a:solidFill>
                <a:latin typeface="Source Sans Pro"/>
                <a:cs typeface="Source Sans Pro"/>
              </a:rPr>
              <a:t>of</a:t>
            </a:r>
            <a:r>
              <a:rPr sz="2000" b="1" spc="5" dirty="0">
                <a:solidFill>
                  <a:srgbClr val="A5874A"/>
                </a:solidFill>
                <a:latin typeface="Source Sans Pro"/>
                <a:cs typeface="Source Sans Pro"/>
              </a:rPr>
              <a:t> </a:t>
            </a:r>
            <a:r>
              <a:rPr sz="2000" b="1" dirty="0">
                <a:solidFill>
                  <a:srgbClr val="A5874A"/>
                </a:solidFill>
                <a:latin typeface="Source Sans Pro"/>
                <a:cs typeface="Source Sans Pro"/>
              </a:rPr>
              <a:t>5 </a:t>
            </a:r>
            <a:r>
              <a:rPr sz="2000" b="1" spc="-15" dirty="0">
                <a:solidFill>
                  <a:srgbClr val="A5874A"/>
                </a:solidFill>
                <a:latin typeface="Source Sans Pro"/>
                <a:cs typeface="Source Sans Pro"/>
              </a:rPr>
              <a:t>mothers</a:t>
            </a:r>
            <a:r>
              <a:rPr sz="2000" b="1" dirty="0">
                <a:solidFill>
                  <a:srgbClr val="A5874A"/>
                </a:solidFill>
                <a:latin typeface="Source Sans Pro"/>
                <a:cs typeface="Source Sans Pro"/>
              </a:rPr>
              <a:t> </a:t>
            </a:r>
            <a:r>
              <a:rPr sz="2000" b="1" spc="-10" dirty="0">
                <a:solidFill>
                  <a:srgbClr val="A5874A"/>
                </a:solidFill>
                <a:latin typeface="Source Sans Pro"/>
                <a:cs typeface="Source Sans Pro"/>
              </a:rPr>
              <a:t>reported</a:t>
            </a:r>
            <a:r>
              <a:rPr sz="2000" b="1" dirty="0">
                <a:solidFill>
                  <a:srgbClr val="A5874A"/>
                </a:solidFill>
                <a:latin typeface="Source Sans Pro"/>
                <a:cs typeface="Source Sans Pro"/>
              </a:rPr>
              <a:t> smoking</a:t>
            </a:r>
            <a:r>
              <a:rPr sz="2000" b="1" spc="-25" dirty="0">
                <a:solidFill>
                  <a:srgbClr val="A5874A"/>
                </a:solidFill>
                <a:latin typeface="Source Sans Pro"/>
                <a:cs typeface="Source Sans Pro"/>
              </a:rPr>
              <a:t> </a:t>
            </a:r>
            <a:r>
              <a:rPr sz="2000" spc="-20" dirty="0">
                <a:latin typeface="Source Sans Pro"/>
                <a:cs typeface="Source Sans Pro"/>
              </a:rPr>
              <a:t>during</a:t>
            </a:r>
            <a:r>
              <a:rPr sz="2000" spc="-35" dirty="0">
                <a:latin typeface="Source Sans Pro"/>
                <a:cs typeface="Source Sans Pro"/>
              </a:rPr>
              <a:t> </a:t>
            </a:r>
            <a:r>
              <a:rPr sz="2000" spc="-25" dirty="0">
                <a:latin typeface="Source Sans Pro"/>
                <a:cs typeface="Source Sans Pro"/>
              </a:rPr>
              <a:t>pregnancy</a:t>
            </a:r>
            <a:r>
              <a:rPr sz="2000" spc="-10" dirty="0">
                <a:latin typeface="Source Sans Pro"/>
                <a:cs typeface="Source Sans Pro"/>
              </a:rPr>
              <a:t>.</a:t>
            </a:r>
            <a:endParaRPr sz="2000" dirty="0">
              <a:latin typeface="Source Sans Pro"/>
              <a:cs typeface="Source Sans Pro"/>
            </a:endParaRPr>
          </a:p>
        </p:txBody>
      </p:sp>
      <p:pic>
        <p:nvPicPr>
          <p:cNvPr id="22" name="object 22"/>
          <p:cNvPicPr/>
          <p:nvPr/>
        </p:nvPicPr>
        <p:blipFill>
          <a:blip r:embed="rId4" cstate="email">
            <a:extLst>
              <a:ext uri="{28A0092B-C50C-407E-A947-70E740481C1C}">
                <a14:useLocalDpi xmlns:a14="http://schemas.microsoft.com/office/drawing/2010/main"/>
              </a:ext>
            </a:extLst>
          </a:blip>
          <a:stretch>
            <a:fillRect/>
          </a:stretch>
        </p:blipFill>
        <p:spPr>
          <a:xfrm>
            <a:off x="1530634" y="6372881"/>
            <a:ext cx="1007858" cy="1011733"/>
          </a:xfrm>
          <a:prstGeom prst="rect">
            <a:avLst/>
          </a:prstGeom>
        </p:spPr>
      </p:pic>
      <p:pic>
        <p:nvPicPr>
          <p:cNvPr id="23" name="object 23"/>
          <p:cNvPicPr/>
          <p:nvPr/>
        </p:nvPicPr>
        <p:blipFill>
          <a:blip r:embed="rId5" cstate="email">
            <a:extLst>
              <a:ext uri="{28A0092B-C50C-407E-A947-70E740481C1C}">
                <a14:useLocalDpi xmlns:a14="http://schemas.microsoft.com/office/drawing/2010/main"/>
              </a:ext>
            </a:extLst>
          </a:blip>
          <a:stretch>
            <a:fillRect/>
          </a:stretch>
        </p:blipFill>
        <p:spPr>
          <a:xfrm>
            <a:off x="2665945" y="6431232"/>
            <a:ext cx="655651" cy="894887"/>
          </a:xfrm>
          <a:prstGeom prst="rect">
            <a:avLst/>
          </a:prstGeom>
        </p:spPr>
      </p:pic>
      <p:sp>
        <p:nvSpPr>
          <p:cNvPr id="24" name="object 24"/>
          <p:cNvSpPr txBox="1">
            <a:spLocks noGrp="1"/>
          </p:cNvSpPr>
          <p:nvPr>
            <p:ph type="title"/>
          </p:nvPr>
        </p:nvSpPr>
        <p:spPr>
          <a:xfrm>
            <a:off x="1562100" y="771593"/>
            <a:ext cx="4998085" cy="844550"/>
          </a:xfrm>
          <a:prstGeom prst="rect">
            <a:avLst/>
          </a:prstGeom>
        </p:spPr>
        <p:txBody>
          <a:bodyPr vert="horz" wrap="square" lIns="0" tIns="12700" rIns="0" bIns="0" rtlCol="0">
            <a:spAutoFit/>
          </a:bodyPr>
          <a:lstStyle/>
          <a:p>
            <a:pPr marL="12700">
              <a:lnSpc>
                <a:spcPts val="4305"/>
              </a:lnSpc>
              <a:spcBef>
                <a:spcPts val="100"/>
              </a:spcBef>
            </a:pPr>
            <a:r>
              <a:rPr spc="-35" dirty="0"/>
              <a:t>Births</a:t>
            </a:r>
            <a:r>
              <a:rPr spc="-85" dirty="0"/>
              <a:t> </a:t>
            </a:r>
            <a:r>
              <a:rPr spc="-30" dirty="0"/>
              <a:t>and</a:t>
            </a:r>
            <a:r>
              <a:rPr spc="-85" dirty="0"/>
              <a:t> </a:t>
            </a:r>
            <a:r>
              <a:rPr spc="-50" dirty="0"/>
              <a:t>pregnancy</a:t>
            </a:r>
          </a:p>
          <a:p>
            <a:pPr marL="12700">
              <a:lnSpc>
                <a:spcPts val="2145"/>
              </a:lnSpc>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27" name="object 27"/>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5" name="object 25"/>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6" name="object 26"/>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12</a:t>
            </a:fld>
            <a:endParaRPr dirty="0"/>
          </a:p>
        </p:txBody>
      </p:sp>
      <p:sp>
        <p:nvSpPr>
          <p:cNvPr id="28" name="TextBox 27">
            <a:extLst>
              <a:ext uri="{FF2B5EF4-FFF2-40B4-BE49-F238E27FC236}">
                <a16:creationId xmlns:a16="http://schemas.microsoft.com/office/drawing/2014/main" id="{B1B8A05E-C3E2-4BBD-9D5A-295097357D97}"/>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The total fertility rate is the number of children born to 1,000 women at the current level and age pattern of fertility.</a:t>
            </a:r>
          </a:p>
        </p:txBody>
      </p:sp>
      <p:cxnSp>
        <p:nvCxnSpPr>
          <p:cNvPr id="29" name="Straight Connector 28">
            <a:extLst>
              <a:ext uri="{FF2B5EF4-FFF2-40B4-BE49-F238E27FC236}">
                <a16:creationId xmlns:a16="http://schemas.microsoft.com/office/drawing/2014/main" id="{A822E8C2-76E7-4DBB-8B98-810E6690C3FB}"/>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Holder 5">
            <a:extLst>
              <a:ext uri="{FF2B5EF4-FFF2-40B4-BE49-F238E27FC236}">
                <a16:creationId xmlns:a16="http://schemas.microsoft.com/office/drawing/2014/main" id="{F76A8F3D-6FE7-41D0-8B64-3EDF83273F5E}"/>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30430"/>
            <a:ext cx="1400175" cy="574040"/>
          </a:xfrm>
          <a:prstGeom prst="rect">
            <a:avLst/>
          </a:prstGeom>
        </p:spPr>
        <p:txBody>
          <a:bodyPr vert="horz" wrap="square" lIns="0" tIns="12700" rIns="0" bIns="0" rtlCol="0">
            <a:spAutoFit/>
          </a:bodyPr>
          <a:lstStyle/>
          <a:p>
            <a:pPr marL="12700">
              <a:lnSpc>
                <a:spcPct val="100000"/>
              </a:lnSpc>
              <a:spcBef>
                <a:spcPts val="100"/>
              </a:spcBef>
            </a:pPr>
            <a:r>
              <a:rPr spc="-40" dirty="0"/>
              <a:t>D</a:t>
            </a:r>
            <a:r>
              <a:rPr spc="-80" dirty="0"/>
              <a:t>e</a:t>
            </a:r>
            <a:r>
              <a:rPr spc="-105" dirty="0"/>
              <a:t>a</a:t>
            </a:r>
            <a:r>
              <a:rPr spc="-40" dirty="0"/>
              <a:t>ths</a:t>
            </a:r>
          </a:p>
        </p:txBody>
      </p:sp>
      <p:sp>
        <p:nvSpPr>
          <p:cNvPr id="15" name="object 1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3" name="object 1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4" name="object 1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13</a:t>
            </a:fld>
            <a:endParaRPr dirty="0"/>
          </a:p>
        </p:txBody>
      </p:sp>
      <p:sp>
        <p:nvSpPr>
          <p:cNvPr id="3" name="object 3"/>
          <p:cNvSpPr txBox="1"/>
          <p:nvPr/>
        </p:nvSpPr>
        <p:spPr>
          <a:xfrm>
            <a:off x="1511298" y="1272212"/>
            <a:ext cx="11353800" cy="2285241"/>
          </a:xfrm>
          <a:prstGeom prst="rect">
            <a:avLst/>
          </a:prstGeom>
        </p:spPr>
        <p:txBody>
          <a:bodyPr vert="horz" wrap="square" lIns="0" tIns="12700" rIns="0" bIns="0" rtlCol="0">
            <a:spAutoFit/>
          </a:bodyPr>
          <a:lstStyle/>
          <a:p>
            <a:pPr>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br>
              <a:rPr lang="en-AU" b="1" spc="-10" dirty="0">
                <a:solidFill>
                  <a:srgbClr val="285567"/>
                </a:solidFill>
                <a:latin typeface="Source Sans Pro Semibold"/>
                <a:cs typeface="Source Sans Pro Semibold"/>
              </a:rPr>
            </a:br>
            <a:endParaRPr sz="1400" dirty="0">
              <a:latin typeface="Source Sans Pro Semibold"/>
              <a:cs typeface="Source Sans Pro Semibold"/>
            </a:endParaRPr>
          </a:p>
          <a:p>
            <a:pPr>
              <a:lnSpc>
                <a:spcPts val="3285"/>
              </a:lnSpc>
            </a:pPr>
            <a:r>
              <a:rPr lang="en-AU" sz="2000" spc="-20" dirty="0">
                <a:latin typeface="Source Sans Pro"/>
                <a:cs typeface="Source Sans Pro"/>
              </a:rPr>
              <a:t>I</a:t>
            </a:r>
            <a:r>
              <a:rPr lang="en-AU" sz="2000" dirty="0">
                <a:latin typeface="Source Sans Pro"/>
                <a:cs typeface="Source Sans Pro"/>
              </a:rPr>
              <a:t>n</a:t>
            </a:r>
            <a:r>
              <a:rPr lang="en-AU" sz="2000" spc="-40" dirty="0">
                <a:latin typeface="Source Sans Pro"/>
                <a:cs typeface="Source Sans Pro"/>
              </a:rPr>
              <a:t> </a:t>
            </a:r>
            <a:r>
              <a:rPr lang="en-AU" sz="2000" spc="-20" dirty="0">
                <a:latin typeface="Source Sans Pro"/>
                <a:cs typeface="Source Sans Pro"/>
              </a:rPr>
              <a:t>2019</a:t>
            </a:r>
            <a:r>
              <a:rPr lang="en-AU" sz="2000" dirty="0">
                <a:latin typeface="Source Sans Pro"/>
                <a:cs typeface="Source Sans Pro"/>
              </a:rPr>
              <a:t>,</a:t>
            </a:r>
            <a:r>
              <a:rPr lang="en-AU" sz="2000" spc="-40" dirty="0">
                <a:latin typeface="Source Sans Pro"/>
                <a:cs typeface="Source Sans Pro"/>
              </a:rPr>
              <a:t> </a:t>
            </a:r>
            <a:r>
              <a:rPr lang="en-AU" sz="2000" spc="-20" dirty="0">
                <a:latin typeface="Source Sans Pro"/>
                <a:cs typeface="Source Sans Pro"/>
              </a:rPr>
              <a:t>the</a:t>
            </a:r>
            <a:r>
              <a:rPr lang="en-AU" sz="2000" spc="-45" dirty="0">
                <a:latin typeface="Source Sans Pro"/>
                <a:cs typeface="Source Sans Pro"/>
              </a:rPr>
              <a:t>r</a:t>
            </a:r>
            <a:r>
              <a:rPr lang="en-AU" sz="2000" dirty="0">
                <a:latin typeface="Source Sans Pro"/>
                <a:cs typeface="Source Sans Pro"/>
              </a:rPr>
              <a:t>e</a:t>
            </a:r>
            <a:r>
              <a:rPr lang="en-AU" sz="2000" spc="-40" dirty="0">
                <a:latin typeface="Source Sans Pro"/>
                <a:cs typeface="Source Sans Pro"/>
              </a:rPr>
              <a:t> </a:t>
            </a:r>
            <a:r>
              <a:rPr lang="en-AU" sz="2000" spc="-30" dirty="0">
                <a:latin typeface="Source Sans Pro"/>
                <a:cs typeface="Source Sans Pro"/>
              </a:rPr>
              <a:t>w</a:t>
            </a:r>
            <a:r>
              <a:rPr lang="en-AU" sz="2000" spc="-20" dirty="0">
                <a:latin typeface="Source Sans Pro"/>
                <a:cs typeface="Source Sans Pro"/>
              </a:rPr>
              <a:t>e</a:t>
            </a:r>
            <a:r>
              <a:rPr lang="en-AU" sz="2000" spc="-40" dirty="0">
                <a:latin typeface="Source Sans Pro"/>
                <a:cs typeface="Source Sans Pro"/>
              </a:rPr>
              <a:t>r</a:t>
            </a:r>
            <a:r>
              <a:rPr lang="en-AU" sz="2000" dirty="0">
                <a:latin typeface="Source Sans Pro"/>
                <a:cs typeface="Source Sans Pro"/>
              </a:rPr>
              <a:t>e</a:t>
            </a:r>
            <a:r>
              <a:rPr lang="en-AU" sz="2000" spc="-45" dirty="0">
                <a:latin typeface="Source Sans Pro"/>
                <a:cs typeface="Source Sans Pro"/>
              </a:rPr>
              <a:t> </a:t>
            </a:r>
            <a:r>
              <a:rPr lang="en-AU" sz="2800" b="1" spc="-50" dirty="0">
                <a:solidFill>
                  <a:srgbClr val="285567"/>
                </a:solidFill>
                <a:latin typeface="Source Sans Pro"/>
                <a:cs typeface="Source Sans Pro"/>
              </a:rPr>
              <a:t>3,78</a:t>
            </a:r>
            <a:r>
              <a:rPr lang="en-AU" sz="2800" b="1" spc="10" dirty="0">
                <a:solidFill>
                  <a:srgbClr val="285567"/>
                </a:solidFill>
                <a:latin typeface="Source Sans Pro"/>
                <a:cs typeface="Source Sans Pro"/>
              </a:rPr>
              <a:t>7</a:t>
            </a:r>
            <a:r>
              <a:rPr lang="en-AU" sz="2800" b="1" spc="-110" dirty="0">
                <a:solidFill>
                  <a:srgbClr val="285567"/>
                </a:solidFill>
                <a:latin typeface="Source Sans Pro"/>
                <a:cs typeface="Source Sans Pro"/>
              </a:rPr>
              <a:t> </a:t>
            </a:r>
            <a:r>
              <a:rPr lang="en-AU" sz="2800" b="1" spc="-50" dirty="0">
                <a:solidFill>
                  <a:srgbClr val="285567"/>
                </a:solidFill>
                <a:latin typeface="Source Sans Pro"/>
                <a:cs typeface="Source Sans Pro"/>
              </a:rPr>
              <a:t>d</a:t>
            </a:r>
            <a:r>
              <a:rPr lang="en-AU" sz="2800" b="1" spc="-80" dirty="0">
                <a:solidFill>
                  <a:srgbClr val="285567"/>
                </a:solidFill>
                <a:latin typeface="Source Sans Pro"/>
                <a:cs typeface="Source Sans Pro"/>
              </a:rPr>
              <a:t>e</a:t>
            </a:r>
            <a:r>
              <a:rPr lang="en-AU" sz="2800" b="1" spc="-105" dirty="0">
                <a:solidFill>
                  <a:srgbClr val="285567"/>
                </a:solidFill>
                <a:latin typeface="Source Sans Pro"/>
                <a:cs typeface="Source Sans Pro"/>
              </a:rPr>
              <a:t>a</a:t>
            </a:r>
            <a:r>
              <a:rPr lang="en-AU" sz="2800" b="1" spc="-50" dirty="0">
                <a:solidFill>
                  <a:srgbClr val="285567"/>
                </a:solidFill>
                <a:latin typeface="Source Sans Pro"/>
                <a:cs typeface="Source Sans Pro"/>
              </a:rPr>
              <a:t>ths</a:t>
            </a:r>
            <a:r>
              <a:rPr lang="en-AU" sz="1725" spc="7" baseline="-31400" dirty="0">
                <a:latin typeface="Source Sans Pro"/>
                <a:cs typeface="Source Sans Pro"/>
              </a:rPr>
              <a:t>1</a:t>
            </a:r>
            <a:r>
              <a:rPr lang="en-AU" sz="1725" baseline="-31400" dirty="0">
                <a:latin typeface="Source Sans Pro"/>
                <a:cs typeface="Source Sans Pro"/>
              </a:rPr>
              <a:t> </a:t>
            </a:r>
            <a:r>
              <a:rPr lang="en-AU" sz="1725" spc="-142" baseline="-31400" dirty="0">
                <a:latin typeface="Source Sans Pro"/>
                <a:cs typeface="Source Sans Pro"/>
              </a:rPr>
              <a:t> </a:t>
            </a:r>
            <a:r>
              <a:rPr lang="en-AU" sz="2000" spc="-40" dirty="0">
                <a:latin typeface="Source Sans Pro"/>
                <a:cs typeface="Source Sans Pro"/>
              </a:rPr>
              <a:t>re</a:t>
            </a:r>
            <a:r>
              <a:rPr lang="en-AU" sz="2000" spc="-20" dirty="0">
                <a:latin typeface="Source Sans Pro"/>
                <a:cs typeface="Source Sans Pro"/>
              </a:rPr>
              <a:t>gi</a:t>
            </a:r>
            <a:r>
              <a:rPr lang="en-AU" sz="2000" spc="-60" dirty="0">
                <a:latin typeface="Source Sans Pro"/>
                <a:cs typeface="Source Sans Pro"/>
              </a:rPr>
              <a:t>s</a:t>
            </a:r>
            <a:r>
              <a:rPr lang="en-AU" sz="2000" spc="-50" dirty="0">
                <a:latin typeface="Source Sans Pro"/>
                <a:cs typeface="Source Sans Pro"/>
              </a:rPr>
              <a:t>t</a:t>
            </a:r>
            <a:r>
              <a:rPr lang="en-AU" sz="2000" spc="-20" dirty="0">
                <a:latin typeface="Source Sans Pro"/>
                <a:cs typeface="Source Sans Pro"/>
              </a:rPr>
              <a:t>e</a:t>
            </a:r>
            <a:r>
              <a:rPr lang="en-AU" sz="2000" spc="-40" dirty="0">
                <a:latin typeface="Source Sans Pro"/>
                <a:cs typeface="Source Sans Pro"/>
              </a:rPr>
              <a:t>r</a:t>
            </a:r>
            <a:r>
              <a:rPr lang="en-AU" sz="2000" spc="-20" dirty="0">
                <a:latin typeface="Source Sans Pro"/>
                <a:cs typeface="Source Sans Pro"/>
              </a:rPr>
              <a:t>e</a:t>
            </a:r>
            <a:r>
              <a:rPr lang="en-AU" sz="2000" dirty="0">
                <a:latin typeface="Source Sans Pro"/>
                <a:cs typeface="Source Sans Pro"/>
              </a:rPr>
              <a:t>d</a:t>
            </a:r>
            <a:r>
              <a:rPr lang="en-AU" sz="2000" spc="-40" dirty="0">
                <a:latin typeface="Source Sans Pro"/>
                <a:cs typeface="Source Sans Pro"/>
              </a:rPr>
              <a:t> f</a:t>
            </a:r>
            <a:r>
              <a:rPr lang="en-AU" sz="2000" spc="-20" dirty="0">
                <a:latin typeface="Source Sans Pro"/>
                <a:cs typeface="Source Sans Pro"/>
              </a:rPr>
              <a:t>o</a:t>
            </a:r>
            <a:r>
              <a:rPr lang="en-AU" sz="2000" dirty="0">
                <a:latin typeface="Source Sans Pro"/>
                <a:cs typeface="Source Sans Pro"/>
              </a:rPr>
              <a:t>r</a:t>
            </a:r>
            <a:r>
              <a:rPr lang="en-AU" sz="2000" spc="-40" dirty="0">
                <a:latin typeface="Source Sans Pro"/>
                <a:cs typeface="Source Sans Pro"/>
              </a:rPr>
              <a:t> </a:t>
            </a:r>
            <a:r>
              <a:rPr lang="en-AU" sz="2000" spc="-20" dirty="0">
                <a:latin typeface="Source Sans Pro"/>
                <a:cs typeface="Source Sans Pro"/>
              </a:rPr>
              <a:t>Aborigina</a:t>
            </a:r>
            <a:r>
              <a:rPr lang="en-AU" sz="2000" dirty="0">
                <a:latin typeface="Source Sans Pro"/>
                <a:cs typeface="Source Sans Pro"/>
              </a:rPr>
              <a:t>l</a:t>
            </a:r>
            <a:r>
              <a:rPr lang="en-AU" sz="2000" spc="-40" dirty="0">
                <a:latin typeface="Source Sans Pro"/>
                <a:cs typeface="Source Sans Pro"/>
              </a:rPr>
              <a:t> </a:t>
            </a:r>
            <a:r>
              <a:rPr lang="en-AU" sz="2000" spc="-20" dirty="0">
                <a:latin typeface="Source Sans Pro"/>
                <a:cs typeface="Source Sans Pro"/>
              </a:rPr>
              <a:t>and</a:t>
            </a:r>
            <a:r>
              <a:rPr lang="en-AU" sz="2000" spc="-85" dirty="0">
                <a:latin typeface="Source Sans Pro"/>
                <a:cs typeface="Source Sans Pro"/>
              </a:rPr>
              <a:t>/</a:t>
            </a:r>
            <a:r>
              <a:rPr lang="en-AU" sz="2000" spc="-20" dirty="0">
                <a:latin typeface="Source Sans Pro"/>
                <a:cs typeface="Source Sans Pro"/>
              </a:rPr>
              <a:t>o</a:t>
            </a:r>
            <a:r>
              <a:rPr lang="en-AU" sz="2000" dirty="0">
                <a:latin typeface="Source Sans Pro"/>
                <a:cs typeface="Source Sans Pro"/>
              </a:rPr>
              <a:t>r</a:t>
            </a:r>
            <a:r>
              <a:rPr lang="en-AU" sz="2000" spc="-40" dirty="0">
                <a:latin typeface="Source Sans Pro"/>
                <a:cs typeface="Source Sans Pro"/>
              </a:rPr>
              <a:t> </a:t>
            </a:r>
            <a:r>
              <a:rPr lang="en-AU" sz="2000" spc="-155" dirty="0">
                <a:latin typeface="Source Sans Pro"/>
                <a:cs typeface="Source Sans Pro"/>
              </a:rPr>
              <a:t>T</a:t>
            </a:r>
            <a:r>
              <a:rPr lang="en-AU" sz="2000" spc="-20" dirty="0">
                <a:latin typeface="Source Sans Pro"/>
                <a:cs typeface="Source Sans Pro"/>
              </a:rPr>
              <a:t>or</a:t>
            </a:r>
            <a:r>
              <a:rPr lang="en-AU" sz="2000" spc="-40" dirty="0">
                <a:latin typeface="Source Sans Pro"/>
                <a:cs typeface="Source Sans Pro"/>
              </a:rPr>
              <a:t>r</a:t>
            </a:r>
            <a:r>
              <a:rPr lang="en-AU" sz="2000" spc="-20" dirty="0">
                <a:latin typeface="Source Sans Pro"/>
                <a:cs typeface="Source Sans Pro"/>
              </a:rPr>
              <a:t>e</a:t>
            </a:r>
            <a:r>
              <a:rPr lang="en-AU" sz="2000" dirty="0">
                <a:latin typeface="Source Sans Pro"/>
                <a:cs typeface="Source Sans Pro"/>
              </a:rPr>
              <a:t>s</a:t>
            </a:r>
            <a:r>
              <a:rPr lang="en-AU" sz="2000" spc="-40" dirty="0">
                <a:latin typeface="Source Sans Pro"/>
                <a:cs typeface="Source Sans Pro"/>
              </a:rPr>
              <a:t> </a:t>
            </a:r>
            <a:r>
              <a:rPr lang="en-AU" sz="2000" spc="-70" dirty="0">
                <a:latin typeface="Source Sans Pro"/>
                <a:cs typeface="Source Sans Pro"/>
              </a:rPr>
              <a:t>S</a:t>
            </a:r>
            <a:r>
              <a:rPr lang="en-AU" sz="2000" spc="-20" dirty="0">
                <a:latin typeface="Source Sans Pro"/>
                <a:cs typeface="Source Sans Pro"/>
              </a:rPr>
              <a:t>t</a:t>
            </a:r>
            <a:r>
              <a:rPr lang="en-AU" sz="2000" spc="-70" dirty="0">
                <a:latin typeface="Source Sans Pro"/>
                <a:cs typeface="Source Sans Pro"/>
              </a:rPr>
              <a:t>r</a:t>
            </a:r>
            <a:r>
              <a:rPr lang="en-AU" sz="2000" spc="-20" dirty="0">
                <a:latin typeface="Source Sans Pro"/>
                <a:cs typeface="Source Sans Pro"/>
              </a:rPr>
              <a:t>ai</a:t>
            </a:r>
            <a:r>
              <a:rPr lang="en-AU" sz="2000" dirty="0">
                <a:latin typeface="Source Sans Pro"/>
                <a:cs typeface="Source Sans Pro"/>
              </a:rPr>
              <a:t>t</a:t>
            </a:r>
            <a:r>
              <a:rPr lang="en-AU" sz="2000" spc="-40" dirty="0">
                <a:latin typeface="Source Sans Pro"/>
                <a:cs typeface="Source Sans Pro"/>
              </a:rPr>
              <a:t> </a:t>
            </a:r>
            <a:r>
              <a:rPr lang="en-AU" sz="2000" spc="-20" dirty="0">
                <a:latin typeface="Source Sans Pro"/>
                <a:cs typeface="Source Sans Pro"/>
              </a:rPr>
              <a:t>Islande</a:t>
            </a:r>
            <a:r>
              <a:rPr lang="en-AU" sz="2000" dirty="0">
                <a:latin typeface="Source Sans Pro"/>
                <a:cs typeface="Source Sans Pro"/>
              </a:rPr>
              <a:t>r</a:t>
            </a:r>
            <a:r>
              <a:rPr lang="en-AU" sz="2000" spc="-40" dirty="0">
                <a:latin typeface="Source Sans Pro"/>
                <a:cs typeface="Source Sans Pro"/>
              </a:rPr>
              <a:t> </a:t>
            </a:r>
            <a:r>
              <a:rPr lang="en-AU" sz="2000" spc="-20" dirty="0">
                <a:latin typeface="Source Sans Pro"/>
                <a:cs typeface="Source Sans Pro"/>
              </a:rPr>
              <a:t>peopl</a:t>
            </a:r>
            <a:r>
              <a:rPr lang="en-AU" sz="2000" dirty="0">
                <a:latin typeface="Source Sans Pro"/>
                <a:cs typeface="Source Sans Pro"/>
              </a:rPr>
              <a:t>e.</a:t>
            </a:r>
          </a:p>
          <a:p>
            <a:pPr>
              <a:lnSpc>
                <a:spcPts val="3210"/>
              </a:lnSpc>
            </a:pPr>
            <a:r>
              <a:rPr lang="en-AU" sz="2000" spc="-20" dirty="0">
                <a:latin typeface="Source Sans Pro"/>
                <a:cs typeface="Source Sans Pro"/>
              </a:rPr>
              <a:t>Thi</a:t>
            </a:r>
            <a:r>
              <a:rPr lang="en-AU" sz="2000" dirty="0">
                <a:latin typeface="Source Sans Pro"/>
                <a:cs typeface="Source Sans Pro"/>
              </a:rPr>
              <a:t>s</a:t>
            </a:r>
            <a:r>
              <a:rPr lang="en-AU" sz="2000" spc="-45" dirty="0">
                <a:latin typeface="Source Sans Pro"/>
                <a:cs typeface="Source Sans Pro"/>
              </a:rPr>
              <a:t> </a:t>
            </a:r>
            <a:r>
              <a:rPr lang="en-AU" sz="2000" spc="-20" dirty="0">
                <a:latin typeface="Source Sans Pro"/>
                <a:cs typeface="Source Sans Pro"/>
              </a:rPr>
              <a:t>a</a:t>
            </a:r>
            <a:r>
              <a:rPr lang="en-AU" sz="2000" spc="-65" dirty="0">
                <a:latin typeface="Source Sans Pro"/>
                <a:cs typeface="Source Sans Pro"/>
              </a:rPr>
              <a:t>cc</a:t>
            </a:r>
            <a:r>
              <a:rPr lang="en-AU" sz="2000" spc="-20" dirty="0">
                <a:latin typeface="Source Sans Pro"/>
                <a:cs typeface="Source Sans Pro"/>
              </a:rPr>
              <a:t>oun</a:t>
            </a:r>
            <a:r>
              <a:rPr lang="en-AU" sz="2000" spc="-40" dirty="0">
                <a:latin typeface="Source Sans Pro"/>
                <a:cs typeface="Source Sans Pro"/>
              </a:rPr>
              <a:t>t</a:t>
            </a:r>
            <a:r>
              <a:rPr lang="en-AU" sz="2000" dirty="0">
                <a:latin typeface="Source Sans Pro"/>
                <a:cs typeface="Source Sans Pro"/>
              </a:rPr>
              <a:t>s</a:t>
            </a:r>
            <a:r>
              <a:rPr lang="en-AU" sz="2000" spc="-45" dirty="0">
                <a:latin typeface="Source Sans Pro"/>
                <a:cs typeface="Source Sans Pro"/>
              </a:rPr>
              <a:t> </a:t>
            </a:r>
            <a:r>
              <a:rPr lang="en-AU" sz="2000" spc="-40" dirty="0">
                <a:latin typeface="Source Sans Pro"/>
                <a:cs typeface="Source Sans Pro"/>
              </a:rPr>
              <a:t>f</a:t>
            </a:r>
            <a:r>
              <a:rPr lang="en-AU" sz="2000" spc="-20" dirty="0">
                <a:latin typeface="Source Sans Pro"/>
                <a:cs typeface="Source Sans Pro"/>
              </a:rPr>
              <a:t>o</a:t>
            </a:r>
            <a:r>
              <a:rPr lang="en-AU" sz="2000" dirty="0">
                <a:latin typeface="Source Sans Pro"/>
                <a:cs typeface="Source Sans Pro"/>
              </a:rPr>
              <a:t>r</a:t>
            </a:r>
            <a:r>
              <a:rPr lang="en-AU" sz="2000" spc="-45" dirty="0">
                <a:latin typeface="Source Sans Pro"/>
                <a:cs typeface="Source Sans Pro"/>
              </a:rPr>
              <a:t> </a:t>
            </a:r>
            <a:r>
              <a:rPr lang="en-AU" sz="2800" b="1" spc="-50" dirty="0">
                <a:solidFill>
                  <a:srgbClr val="A5874A"/>
                </a:solidFill>
                <a:latin typeface="Source Sans Pro"/>
                <a:cs typeface="Source Sans Pro"/>
              </a:rPr>
              <a:t>2.2</a:t>
            </a:r>
            <a:r>
              <a:rPr lang="en-AU" sz="2800" b="1" spc="15" dirty="0">
                <a:solidFill>
                  <a:srgbClr val="A5874A"/>
                </a:solidFill>
                <a:latin typeface="Source Sans Pro"/>
                <a:cs typeface="Source Sans Pro"/>
              </a:rPr>
              <a:t>%</a:t>
            </a:r>
            <a:r>
              <a:rPr lang="en-AU" sz="2800" b="1" spc="-114" dirty="0">
                <a:solidFill>
                  <a:srgbClr val="A5874A"/>
                </a:solidFill>
                <a:latin typeface="Source Sans Pro"/>
                <a:cs typeface="Source Sans Pro"/>
              </a:rPr>
              <a:t> </a:t>
            </a:r>
            <a:r>
              <a:rPr lang="en-AU" sz="2800" b="1" spc="-65" dirty="0">
                <a:solidFill>
                  <a:srgbClr val="A5874A"/>
                </a:solidFill>
                <a:latin typeface="Source Sans Pro"/>
                <a:cs typeface="Source Sans Pro"/>
              </a:rPr>
              <a:t>o</a:t>
            </a:r>
            <a:r>
              <a:rPr lang="en-AU" sz="2800" b="1" spc="5" dirty="0">
                <a:solidFill>
                  <a:srgbClr val="A5874A"/>
                </a:solidFill>
                <a:latin typeface="Source Sans Pro"/>
                <a:cs typeface="Source Sans Pro"/>
              </a:rPr>
              <a:t>f</a:t>
            </a:r>
            <a:r>
              <a:rPr lang="en-AU" sz="2800" b="1" spc="-114" dirty="0">
                <a:solidFill>
                  <a:srgbClr val="A5874A"/>
                </a:solidFill>
                <a:latin typeface="Source Sans Pro"/>
                <a:cs typeface="Source Sans Pro"/>
              </a:rPr>
              <a:t> </a:t>
            </a:r>
            <a:r>
              <a:rPr lang="en-AU" sz="2800" b="1" spc="-55" dirty="0">
                <a:solidFill>
                  <a:srgbClr val="A5874A"/>
                </a:solidFill>
                <a:latin typeface="Source Sans Pro"/>
                <a:cs typeface="Source Sans Pro"/>
              </a:rPr>
              <a:t>al</a:t>
            </a:r>
            <a:r>
              <a:rPr lang="en-AU" sz="2800" b="1" spc="5" dirty="0">
                <a:solidFill>
                  <a:srgbClr val="A5874A"/>
                </a:solidFill>
                <a:latin typeface="Source Sans Pro"/>
                <a:cs typeface="Source Sans Pro"/>
              </a:rPr>
              <a:t>l</a:t>
            </a:r>
            <a:r>
              <a:rPr lang="en-AU" sz="2800" b="1" spc="-114" dirty="0">
                <a:solidFill>
                  <a:srgbClr val="A5874A"/>
                </a:solidFill>
                <a:latin typeface="Source Sans Pro"/>
                <a:cs typeface="Source Sans Pro"/>
              </a:rPr>
              <a:t> </a:t>
            </a:r>
            <a:r>
              <a:rPr lang="en-AU" sz="2800" b="1" spc="-50" dirty="0">
                <a:solidFill>
                  <a:srgbClr val="A5874A"/>
                </a:solidFill>
                <a:latin typeface="Source Sans Pro"/>
                <a:cs typeface="Source Sans Pro"/>
              </a:rPr>
              <a:t>d</a:t>
            </a:r>
            <a:r>
              <a:rPr lang="en-AU" sz="2800" b="1" spc="-80" dirty="0">
                <a:solidFill>
                  <a:srgbClr val="A5874A"/>
                </a:solidFill>
                <a:latin typeface="Source Sans Pro"/>
                <a:cs typeface="Source Sans Pro"/>
              </a:rPr>
              <a:t>e</a:t>
            </a:r>
            <a:r>
              <a:rPr lang="en-AU" sz="2800" b="1" spc="-105" dirty="0">
                <a:solidFill>
                  <a:srgbClr val="A5874A"/>
                </a:solidFill>
                <a:latin typeface="Source Sans Pro"/>
                <a:cs typeface="Source Sans Pro"/>
              </a:rPr>
              <a:t>a</a:t>
            </a:r>
            <a:r>
              <a:rPr lang="en-AU" sz="2800" b="1" spc="-50" dirty="0">
                <a:solidFill>
                  <a:srgbClr val="A5874A"/>
                </a:solidFill>
                <a:latin typeface="Source Sans Pro"/>
                <a:cs typeface="Source Sans Pro"/>
              </a:rPr>
              <a:t>th</a:t>
            </a:r>
            <a:r>
              <a:rPr lang="en-AU" sz="2800" b="1" spc="5" dirty="0">
                <a:solidFill>
                  <a:srgbClr val="A5874A"/>
                </a:solidFill>
                <a:latin typeface="Source Sans Pro"/>
                <a:cs typeface="Source Sans Pro"/>
              </a:rPr>
              <a:t>s</a:t>
            </a:r>
            <a:r>
              <a:rPr lang="en-AU" sz="2800" b="1" spc="-114" dirty="0">
                <a:solidFill>
                  <a:srgbClr val="A5874A"/>
                </a:solidFill>
                <a:latin typeface="Source Sans Pro"/>
                <a:cs typeface="Source Sans Pro"/>
              </a:rPr>
              <a:t> </a:t>
            </a:r>
            <a:r>
              <a:rPr lang="en-AU" sz="2800" b="1" spc="-55" dirty="0">
                <a:solidFill>
                  <a:srgbClr val="A5874A"/>
                </a:solidFill>
                <a:latin typeface="Source Sans Pro"/>
                <a:cs typeface="Source Sans Pro"/>
              </a:rPr>
              <a:t>i</a:t>
            </a:r>
            <a:r>
              <a:rPr lang="en-AU" sz="2800" b="1" spc="10" dirty="0">
                <a:solidFill>
                  <a:srgbClr val="A5874A"/>
                </a:solidFill>
                <a:latin typeface="Source Sans Pro"/>
                <a:cs typeface="Source Sans Pro"/>
              </a:rPr>
              <a:t>n</a:t>
            </a:r>
            <a:r>
              <a:rPr lang="en-AU" sz="2800" b="1" spc="-114" dirty="0">
                <a:solidFill>
                  <a:srgbClr val="A5874A"/>
                </a:solidFill>
                <a:latin typeface="Source Sans Pro"/>
                <a:cs typeface="Source Sans Pro"/>
              </a:rPr>
              <a:t> </a:t>
            </a:r>
            <a:r>
              <a:rPr lang="en-AU" sz="2800" b="1" spc="-50" dirty="0">
                <a:solidFill>
                  <a:srgbClr val="A5874A"/>
                </a:solidFill>
                <a:latin typeface="Source Sans Pro"/>
                <a:cs typeface="Source Sans Pro"/>
              </a:rPr>
              <a:t>Au</a:t>
            </a:r>
            <a:r>
              <a:rPr lang="en-AU" sz="2800" b="1" spc="-110" dirty="0">
                <a:solidFill>
                  <a:srgbClr val="A5874A"/>
                </a:solidFill>
                <a:latin typeface="Source Sans Pro"/>
                <a:cs typeface="Source Sans Pro"/>
              </a:rPr>
              <a:t>s</a:t>
            </a:r>
            <a:r>
              <a:rPr lang="en-AU" sz="2800" b="1" spc="-55" dirty="0">
                <a:solidFill>
                  <a:srgbClr val="A5874A"/>
                </a:solidFill>
                <a:latin typeface="Source Sans Pro"/>
                <a:cs typeface="Source Sans Pro"/>
              </a:rPr>
              <a:t>t</a:t>
            </a:r>
            <a:r>
              <a:rPr lang="en-AU" sz="2800" b="1" spc="-135" dirty="0">
                <a:solidFill>
                  <a:srgbClr val="A5874A"/>
                </a:solidFill>
                <a:latin typeface="Source Sans Pro"/>
                <a:cs typeface="Source Sans Pro"/>
              </a:rPr>
              <a:t>r</a:t>
            </a:r>
            <a:r>
              <a:rPr lang="en-AU" sz="2800" b="1" spc="-55" dirty="0">
                <a:solidFill>
                  <a:srgbClr val="A5874A"/>
                </a:solidFill>
                <a:latin typeface="Source Sans Pro"/>
                <a:cs typeface="Source Sans Pro"/>
              </a:rPr>
              <a:t>ali</a:t>
            </a:r>
            <a:r>
              <a:rPr lang="en-AU" sz="2800" b="1" spc="10" dirty="0">
                <a:solidFill>
                  <a:srgbClr val="A5874A"/>
                </a:solidFill>
                <a:latin typeface="Source Sans Pro"/>
                <a:cs typeface="Source Sans Pro"/>
              </a:rPr>
              <a:t>a</a:t>
            </a:r>
            <a:r>
              <a:rPr lang="en-AU" sz="2800" b="1" spc="-245" dirty="0">
                <a:solidFill>
                  <a:srgbClr val="A5874A"/>
                </a:solidFill>
                <a:latin typeface="Source Sans Pro"/>
                <a:cs typeface="Source Sans Pro"/>
              </a:rPr>
              <a:t> </a:t>
            </a:r>
            <a:r>
              <a:rPr lang="en-AU" sz="2000" spc="-40" dirty="0">
                <a:latin typeface="Source Sans Pro"/>
                <a:cs typeface="Source Sans Pro"/>
              </a:rPr>
              <a:t>f</a:t>
            </a:r>
            <a:r>
              <a:rPr lang="en-AU" sz="2000" spc="-20" dirty="0">
                <a:latin typeface="Source Sans Pro"/>
                <a:cs typeface="Source Sans Pro"/>
              </a:rPr>
              <a:t>o</a:t>
            </a:r>
            <a:r>
              <a:rPr lang="en-AU" sz="2000" dirty="0">
                <a:latin typeface="Source Sans Pro"/>
                <a:cs typeface="Source Sans Pro"/>
              </a:rPr>
              <a:t>r</a:t>
            </a:r>
            <a:r>
              <a:rPr lang="en-AU" sz="2000" spc="-45" dirty="0">
                <a:latin typeface="Source Sans Pro"/>
                <a:cs typeface="Source Sans Pro"/>
              </a:rPr>
              <a:t> </a:t>
            </a:r>
            <a:r>
              <a:rPr lang="en-AU" sz="2000" spc="-20" dirty="0">
                <a:latin typeface="Source Sans Pro"/>
                <a:cs typeface="Source Sans Pro"/>
              </a:rPr>
              <a:t>2019</a:t>
            </a:r>
            <a:r>
              <a:rPr lang="en-AU" sz="2000" dirty="0">
                <a:latin typeface="Source Sans Pro"/>
                <a:cs typeface="Source Sans Pro"/>
              </a:rPr>
              <a:t>.</a:t>
            </a:r>
            <a:r>
              <a:rPr lang="en-AU" sz="2000" spc="-45" dirty="0">
                <a:latin typeface="Source Sans Pro"/>
                <a:cs typeface="Source Sans Pro"/>
              </a:rPr>
              <a:t> </a:t>
            </a:r>
            <a:r>
              <a:rPr lang="en-AU" sz="2000" spc="-20" dirty="0">
                <a:latin typeface="Source Sans Pro"/>
                <a:cs typeface="Source Sans Pro"/>
              </a:rPr>
              <a:t>D</a:t>
            </a:r>
            <a:r>
              <a:rPr lang="en-AU" sz="2000" spc="-50" dirty="0">
                <a:latin typeface="Source Sans Pro"/>
                <a:cs typeface="Source Sans Pro"/>
              </a:rPr>
              <a:t>ea</a:t>
            </a:r>
            <a:r>
              <a:rPr lang="en-AU" sz="2000" spc="-20" dirty="0">
                <a:latin typeface="Source Sans Pro"/>
                <a:cs typeface="Source Sans Pro"/>
              </a:rPr>
              <a:t>th</a:t>
            </a:r>
            <a:r>
              <a:rPr lang="en-AU" sz="2000" dirty="0">
                <a:latin typeface="Source Sans Pro"/>
                <a:cs typeface="Source Sans Pro"/>
              </a:rPr>
              <a:t>s</a:t>
            </a:r>
            <a:r>
              <a:rPr lang="en-AU" sz="2000" spc="-45" dirty="0">
                <a:latin typeface="Source Sans Pro"/>
                <a:cs typeface="Source Sans Pro"/>
              </a:rPr>
              <a:t> </a:t>
            </a:r>
            <a:r>
              <a:rPr lang="en-AU" sz="2000" spc="-20" dirty="0">
                <a:latin typeface="Source Sans Pro"/>
                <a:cs typeface="Source Sans Pro"/>
              </a:rPr>
              <a:t>f</a:t>
            </a:r>
            <a:r>
              <a:rPr lang="en-AU" sz="2000" spc="-40" dirty="0">
                <a:latin typeface="Source Sans Pro"/>
                <a:cs typeface="Source Sans Pro"/>
              </a:rPr>
              <a:t>r</a:t>
            </a:r>
            <a:r>
              <a:rPr lang="en-AU" sz="2000" spc="-20" dirty="0">
                <a:latin typeface="Source Sans Pro"/>
                <a:cs typeface="Source Sans Pro"/>
              </a:rPr>
              <a:t>o</a:t>
            </a:r>
            <a:r>
              <a:rPr lang="en-AU" sz="2000" dirty="0">
                <a:latin typeface="Source Sans Pro"/>
                <a:cs typeface="Source Sans Pro"/>
              </a:rPr>
              <a:t>m</a:t>
            </a:r>
            <a:r>
              <a:rPr lang="en-AU" sz="2000" spc="-45" dirty="0">
                <a:latin typeface="Source Sans Pro"/>
                <a:cs typeface="Source Sans Pro"/>
              </a:rPr>
              <a:t> </a:t>
            </a:r>
            <a:r>
              <a:rPr lang="en-AU" sz="2800" b="1" spc="-50" dirty="0">
                <a:solidFill>
                  <a:srgbClr val="285567"/>
                </a:solidFill>
                <a:latin typeface="Source Sans Pro"/>
                <a:cs typeface="Source Sans Pro"/>
              </a:rPr>
              <a:t>a</a:t>
            </a:r>
            <a:r>
              <a:rPr lang="en-AU" sz="2800" b="1" spc="-75" dirty="0">
                <a:solidFill>
                  <a:srgbClr val="285567"/>
                </a:solidFill>
                <a:latin typeface="Source Sans Pro"/>
                <a:cs typeface="Source Sans Pro"/>
              </a:rPr>
              <a:t>v</a:t>
            </a:r>
            <a:r>
              <a:rPr lang="en-AU" sz="2800" b="1" spc="-50" dirty="0">
                <a:solidFill>
                  <a:srgbClr val="285567"/>
                </a:solidFill>
                <a:latin typeface="Source Sans Pro"/>
                <a:cs typeface="Source Sans Pro"/>
              </a:rPr>
              <a:t>oidabl</a:t>
            </a:r>
            <a:r>
              <a:rPr lang="en-AU" sz="2800" b="1" spc="10" dirty="0">
                <a:solidFill>
                  <a:srgbClr val="285567"/>
                </a:solidFill>
                <a:latin typeface="Source Sans Pro"/>
                <a:cs typeface="Source Sans Pro"/>
              </a:rPr>
              <a:t>e</a:t>
            </a:r>
            <a:r>
              <a:rPr lang="en-AU" sz="2800" b="1" spc="-114" dirty="0">
                <a:solidFill>
                  <a:srgbClr val="285567"/>
                </a:solidFill>
                <a:latin typeface="Source Sans Pro"/>
                <a:cs typeface="Source Sans Pro"/>
              </a:rPr>
              <a:t> </a:t>
            </a:r>
            <a:r>
              <a:rPr lang="en-AU" sz="2800" b="1" spc="-75" dirty="0">
                <a:solidFill>
                  <a:srgbClr val="285567"/>
                </a:solidFill>
                <a:latin typeface="Source Sans Pro"/>
                <a:cs typeface="Source Sans Pro"/>
              </a:rPr>
              <a:t>c</a:t>
            </a:r>
            <a:r>
              <a:rPr lang="en-AU" sz="2800" b="1" spc="-50" dirty="0">
                <a:solidFill>
                  <a:srgbClr val="285567"/>
                </a:solidFill>
                <a:latin typeface="Source Sans Pro"/>
                <a:cs typeface="Source Sans Pro"/>
              </a:rPr>
              <a:t>auses</a:t>
            </a:r>
            <a:r>
              <a:rPr lang="en-AU" sz="1725" spc="7" baseline="-31400" dirty="0">
                <a:latin typeface="Source Sans Pro"/>
                <a:cs typeface="Source Sans Pro"/>
              </a:rPr>
              <a:t>2</a:t>
            </a:r>
            <a:endParaRPr lang="en-AU" sz="1725" baseline="-31400" dirty="0">
              <a:latin typeface="Source Sans Pro"/>
              <a:cs typeface="Source Sans Pro"/>
            </a:endParaRPr>
          </a:p>
          <a:p>
            <a:pPr>
              <a:lnSpc>
                <a:spcPts val="3285"/>
              </a:lnSpc>
            </a:pPr>
            <a:r>
              <a:rPr sz="2000" spc="-35" dirty="0">
                <a:latin typeface="Source Sans Pro"/>
                <a:cs typeface="Source Sans Pro"/>
              </a:rPr>
              <a:t>accounted</a:t>
            </a:r>
            <a:r>
              <a:rPr sz="2000" spc="-40" dirty="0">
                <a:latin typeface="Source Sans Pro"/>
                <a:cs typeface="Source Sans Pro"/>
              </a:rPr>
              <a:t> </a:t>
            </a:r>
            <a:r>
              <a:rPr sz="2000" spc="-20" dirty="0">
                <a:latin typeface="Source Sans Pro"/>
                <a:cs typeface="Source Sans Pro"/>
              </a:rPr>
              <a:t>for</a:t>
            </a:r>
            <a:r>
              <a:rPr sz="2000" spc="-40" dirty="0">
                <a:latin typeface="Source Sans Pro"/>
                <a:cs typeface="Source Sans Pro"/>
              </a:rPr>
              <a:t> </a:t>
            </a:r>
            <a:r>
              <a:rPr sz="2800" b="1" spc="-30" dirty="0">
                <a:solidFill>
                  <a:srgbClr val="285567"/>
                </a:solidFill>
                <a:latin typeface="Source Sans Pro"/>
                <a:cs typeface="Source Sans Pro"/>
              </a:rPr>
              <a:t>61%</a:t>
            </a:r>
            <a:r>
              <a:rPr sz="2800" b="1" spc="-235" dirty="0">
                <a:solidFill>
                  <a:srgbClr val="285567"/>
                </a:solidFill>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15" dirty="0">
                <a:latin typeface="Source Sans Pro"/>
                <a:cs typeface="Source Sans Pro"/>
              </a:rPr>
              <a:t>all</a:t>
            </a:r>
            <a:r>
              <a:rPr sz="2000" spc="-40" dirty="0">
                <a:latin typeface="Source Sans Pro"/>
                <a:cs typeface="Source Sans Pro"/>
              </a:rPr>
              <a:t> </a:t>
            </a:r>
            <a:r>
              <a:rPr sz="2000" spc="-30" dirty="0">
                <a:latin typeface="Source Sans Pro"/>
                <a:cs typeface="Source Sans Pro"/>
              </a:rPr>
              <a:t>deaths</a:t>
            </a:r>
            <a:r>
              <a:rPr sz="2000" spc="-35"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25" dirty="0">
                <a:latin typeface="Source Sans Pro"/>
                <a:cs typeface="Source Sans Pro"/>
              </a:rPr>
              <a:t>five-year</a:t>
            </a:r>
            <a:r>
              <a:rPr sz="2000" spc="-35" dirty="0">
                <a:latin typeface="Source Sans Pro"/>
                <a:cs typeface="Source Sans Pro"/>
              </a:rPr>
              <a:t> </a:t>
            </a:r>
            <a:r>
              <a:rPr sz="2000" spc="-20" dirty="0">
                <a:latin typeface="Source Sans Pro"/>
                <a:cs typeface="Source Sans Pro"/>
              </a:rPr>
              <a:t>period</a:t>
            </a:r>
            <a:r>
              <a:rPr sz="2000" spc="-35" dirty="0">
                <a:latin typeface="Source Sans Pro"/>
                <a:cs typeface="Source Sans Pro"/>
              </a:rPr>
              <a:t> </a:t>
            </a:r>
            <a:r>
              <a:rPr sz="2000" spc="-20" dirty="0">
                <a:latin typeface="Source Sans Pro"/>
                <a:cs typeface="Source Sans Pro"/>
              </a:rPr>
              <a:t>2014-2018</a:t>
            </a:r>
            <a:r>
              <a:rPr lang="en-AU" sz="2000" spc="-20" dirty="0">
                <a:latin typeface="Source Sans Pro"/>
                <a:cs typeface="Source Sans Pro"/>
              </a:rPr>
              <a:t>.</a:t>
            </a:r>
            <a:endParaRPr sz="2000" dirty="0">
              <a:latin typeface="Source Sans Pro"/>
              <a:cs typeface="Source Sans Pro"/>
            </a:endParaRPr>
          </a:p>
          <a:p>
            <a:pPr>
              <a:lnSpc>
                <a:spcPct val="100000"/>
              </a:lnSpc>
              <a:spcBef>
                <a:spcPts val="15"/>
              </a:spcBef>
            </a:pPr>
            <a:endParaRPr sz="1400" dirty="0">
              <a:latin typeface="Source Sans Pro"/>
              <a:cs typeface="Source Sans Pro"/>
            </a:endParaRPr>
          </a:p>
          <a:p>
            <a:pPr>
              <a:lnSpc>
                <a:spcPct val="100000"/>
              </a:lnSpc>
            </a:pPr>
            <a:r>
              <a:rPr sz="2000" spc="-25" dirty="0">
                <a:latin typeface="Source Sans Pro"/>
                <a:cs typeface="Source Sans Pro"/>
              </a:rPr>
              <a:t>Leading</a:t>
            </a:r>
            <a:r>
              <a:rPr sz="2000" spc="-55" dirty="0">
                <a:latin typeface="Source Sans Pro"/>
                <a:cs typeface="Source Sans Pro"/>
              </a:rPr>
              <a:t> </a:t>
            </a:r>
            <a:r>
              <a:rPr sz="2000" spc="-20" dirty="0">
                <a:latin typeface="Source Sans Pro"/>
                <a:cs typeface="Source Sans Pro"/>
              </a:rPr>
              <a:t>causes</a:t>
            </a:r>
            <a:r>
              <a:rPr sz="2000" spc="-50" dirty="0">
                <a:latin typeface="Source Sans Pro"/>
                <a:cs typeface="Source Sans Pro"/>
              </a:rPr>
              <a:t> </a:t>
            </a:r>
            <a:r>
              <a:rPr sz="2000" spc="-10" dirty="0">
                <a:latin typeface="Source Sans Pro"/>
                <a:cs typeface="Source Sans Pro"/>
              </a:rPr>
              <a:t>of</a:t>
            </a:r>
            <a:r>
              <a:rPr sz="2000" spc="-55" dirty="0">
                <a:latin typeface="Source Sans Pro"/>
                <a:cs typeface="Source Sans Pro"/>
              </a:rPr>
              <a:t> </a:t>
            </a:r>
            <a:r>
              <a:rPr sz="2000" spc="-30" dirty="0">
                <a:latin typeface="Source Sans Pro"/>
                <a:cs typeface="Source Sans Pro"/>
              </a:rPr>
              <a:t>death:</a:t>
            </a:r>
            <a:endParaRPr sz="2000" dirty="0">
              <a:latin typeface="Source Sans Pro"/>
              <a:cs typeface="Source Sans Pro"/>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6407156" y="3806440"/>
            <a:ext cx="1007757" cy="1011390"/>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511298" y="3806928"/>
            <a:ext cx="1007502" cy="9980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3959298" y="3806929"/>
            <a:ext cx="1007502" cy="1006292"/>
          </a:xfrm>
          <a:prstGeom prst="rect">
            <a:avLst/>
          </a:prstGeom>
        </p:spPr>
      </p:pic>
      <p:sp>
        <p:nvSpPr>
          <p:cNvPr id="8" name="object 8"/>
          <p:cNvSpPr txBox="1"/>
          <p:nvPr/>
        </p:nvSpPr>
        <p:spPr>
          <a:xfrm>
            <a:off x="2549529" y="4354878"/>
            <a:ext cx="1151255" cy="513080"/>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Source Sans Pro"/>
                <a:cs typeface="Source Sans Pro"/>
              </a:rPr>
              <a:t>Ischaemic </a:t>
            </a:r>
            <a:r>
              <a:rPr sz="1600" spc="5" dirty="0">
                <a:latin typeface="Source Sans Pro"/>
                <a:cs typeface="Source Sans Pro"/>
              </a:rPr>
              <a:t> </a:t>
            </a:r>
            <a:r>
              <a:rPr sz="1600" dirty="0">
                <a:latin typeface="Source Sans Pro"/>
                <a:cs typeface="Source Sans Pro"/>
              </a:rPr>
              <a:t>h</a:t>
            </a:r>
            <a:r>
              <a:rPr sz="1600" spc="-25" dirty="0">
                <a:latin typeface="Source Sans Pro"/>
                <a:cs typeface="Source Sans Pro"/>
              </a:rPr>
              <a:t>e</a:t>
            </a:r>
            <a:r>
              <a:rPr sz="1600" dirty="0">
                <a:latin typeface="Source Sans Pro"/>
                <a:cs typeface="Source Sans Pro"/>
              </a:rPr>
              <a:t>art dis</a:t>
            </a:r>
            <a:r>
              <a:rPr sz="1600" spc="-25" dirty="0">
                <a:latin typeface="Source Sans Pro"/>
                <a:cs typeface="Source Sans Pro"/>
              </a:rPr>
              <a:t>e</a:t>
            </a:r>
            <a:r>
              <a:rPr sz="1600" dirty="0">
                <a:latin typeface="Source Sans Pro"/>
                <a:cs typeface="Source Sans Pro"/>
              </a:rPr>
              <a:t>ase</a:t>
            </a:r>
            <a:endParaRPr sz="1600">
              <a:latin typeface="Source Sans Pro"/>
              <a:cs typeface="Source Sans Pro"/>
            </a:endParaRPr>
          </a:p>
        </p:txBody>
      </p:sp>
      <p:sp>
        <p:nvSpPr>
          <p:cNvPr id="9" name="object 9"/>
          <p:cNvSpPr txBox="1"/>
          <p:nvPr/>
        </p:nvSpPr>
        <p:spPr>
          <a:xfrm>
            <a:off x="7436530" y="4598718"/>
            <a:ext cx="767080"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Source Sans Pro"/>
                <a:cs typeface="Source Sans Pro"/>
              </a:rPr>
              <a:t>Diabetes</a:t>
            </a:r>
            <a:endParaRPr sz="1600">
              <a:latin typeface="Source Sans Pro"/>
              <a:cs typeface="Source Sans Pro"/>
            </a:endParaRPr>
          </a:p>
        </p:txBody>
      </p:sp>
      <p:sp>
        <p:nvSpPr>
          <p:cNvPr id="10" name="object 10"/>
          <p:cNvSpPr txBox="1"/>
          <p:nvPr/>
        </p:nvSpPr>
        <p:spPr>
          <a:xfrm>
            <a:off x="5005928" y="3867198"/>
            <a:ext cx="955675" cy="100076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Source Sans Pro"/>
                <a:cs typeface="Source Sans Pro"/>
              </a:rPr>
              <a:t>Chronic </a:t>
            </a:r>
            <a:r>
              <a:rPr sz="1600" dirty="0">
                <a:latin typeface="Source Sans Pro"/>
                <a:cs typeface="Source Sans Pro"/>
              </a:rPr>
              <a:t> </a:t>
            </a:r>
            <a:r>
              <a:rPr sz="1600" spc="-5" dirty="0">
                <a:latin typeface="Source Sans Pro"/>
                <a:cs typeface="Source Sans Pro"/>
              </a:rPr>
              <a:t>lower </a:t>
            </a:r>
            <a:r>
              <a:rPr sz="1600" dirty="0">
                <a:latin typeface="Source Sans Pro"/>
                <a:cs typeface="Source Sans Pro"/>
              </a:rPr>
              <a:t> </a:t>
            </a:r>
            <a:r>
              <a:rPr sz="1600" spc="-20" dirty="0">
                <a:latin typeface="Source Sans Pro"/>
                <a:cs typeface="Source Sans Pro"/>
              </a:rPr>
              <a:t>r</a:t>
            </a:r>
            <a:r>
              <a:rPr sz="1600" dirty="0">
                <a:latin typeface="Source Sans Pro"/>
                <a:cs typeface="Source Sans Pro"/>
              </a:rPr>
              <a:t>espi</a:t>
            </a:r>
            <a:r>
              <a:rPr sz="1600" spc="-40" dirty="0">
                <a:latin typeface="Source Sans Pro"/>
                <a:cs typeface="Source Sans Pro"/>
              </a:rPr>
              <a:t>r</a:t>
            </a:r>
            <a:r>
              <a:rPr sz="1600" spc="-25" dirty="0">
                <a:latin typeface="Source Sans Pro"/>
                <a:cs typeface="Source Sans Pro"/>
              </a:rPr>
              <a:t>at</a:t>
            </a:r>
            <a:r>
              <a:rPr sz="1600" dirty="0">
                <a:latin typeface="Source Sans Pro"/>
                <a:cs typeface="Source Sans Pro"/>
              </a:rPr>
              <a:t>o</a:t>
            </a:r>
            <a:r>
              <a:rPr sz="1600" spc="40" dirty="0">
                <a:latin typeface="Source Sans Pro"/>
                <a:cs typeface="Source Sans Pro"/>
              </a:rPr>
              <a:t>r</a:t>
            </a:r>
            <a:r>
              <a:rPr sz="1600" dirty="0">
                <a:latin typeface="Source Sans Pro"/>
                <a:cs typeface="Source Sans Pro"/>
              </a:rPr>
              <a:t>y  </a:t>
            </a:r>
            <a:r>
              <a:rPr sz="1600" spc="-5" dirty="0">
                <a:latin typeface="Source Sans Pro"/>
                <a:cs typeface="Source Sans Pro"/>
              </a:rPr>
              <a:t>disease</a:t>
            </a:r>
            <a:endParaRPr sz="1600">
              <a:latin typeface="Source Sans Pro"/>
              <a:cs typeface="Source Sans Pro"/>
            </a:endParaRPr>
          </a:p>
        </p:txBody>
      </p:sp>
      <p:sp>
        <p:nvSpPr>
          <p:cNvPr id="11" name="object 11"/>
          <p:cNvSpPr txBox="1"/>
          <p:nvPr/>
        </p:nvSpPr>
        <p:spPr>
          <a:xfrm>
            <a:off x="9882528" y="4354878"/>
            <a:ext cx="1706245" cy="505267"/>
          </a:xfrm>
          <a:prstGeom prst="rect">
            <a:avLst/>
          </a:prstGeom>
        </p:spPr>
        <p:txBody>
          <a:bodyPr vert="horz" wrap="square" lIns="0" tIns="12700" rIns="0" bIns="0" rtlCol="0">
            <a:spAutoFit/>
          </a:bodyPr>
          <a:lstStyle/>
          <a:p>
            <a:pPr marL="38100" marR="230504">
              <a:lnSpc>
                <a:spcPct val="100000"/>
              </a:lnSpc>
              <a:spcBef>
                <a:spcPts val="100"/>
              </a:spcBef>
            </a:pPr>
            <a:r>
              <a:rPr sz="1600" spc="-5" dirty="0">
                <a:latin typeface="Source Sans Pro"/>
                <a:cs typeface="Source Sans Pro"/>
              </a:rPr>
              <a:t>Lung</a:t>
            </a:r>
            <a:r>
              <a:rPr sz="1600" spc="-50" dirty="0">
                <a:latin typeface="Source Sans Pro"/>
                <a:cs typeface="Source Sans Pro"/>
              </a:rPr>
              <a:t> </a:t>
            </a:r>
            <a:r>
              <a:rPr sz="1600" dirty="0">
                <a:latin typeface="Source Sans Pro"/>
                <a:cs typeface="Source Sans Pro"/>
              </a:rPr>
              <a:t>and</a:t>
            </a:r>
            <a:r>
              <a:rPr sz="1600" spc="-50" dirty="0">
                <a:latin typeface="Source Sans Pro"/>
                <a:cs typeface="Source Sans Pro"/>
              </a:rPr>
              <a:t> </a:t>
            </a:r>
            <a:r>
              <a:rPr sz="1600" spc="-10" dirty="0">
                <a:latin typeface="Source Sans Pro"/>
                <a:cs typeface="Source Sans Pro"/>
              </a:rPr>
              <a:t>related </a:t>
            </a:r>
            <a:r>
              <a:rPr sz="1600" spc="-305" dirty="0">
                <a:latin typeface="Source Sans Pro"/>
                <a:cs typeface="Source Sans Pro"/>
              </a:rPr>
              <a:t> </a:t>
            </a:r>
            <a:r>
              <a:rPr sz="1600" spc="-10" dirty="0">
                <a:latin typeface="Source Sans Pro"/>
                <a:cs typeface="Source Sans Pro"/>
              </a:rPr>
              <a:t>cancers</a:t>
            </a:r>
            <a:endParaRPr sz="900" dirty="0">
              <a:latin typeface="Source Sans Pro"/>
              <a:cs typeface="Source Sans Pro"/>
            </a:endParaRPr>
          </a:p>
        </p:txBody>
      </p:sp>
      <p:sp>
        <p:nvSpPr>
          <p:cNvPr id="12" name="object 12"/>
          <p:cNvSpPr txBox="1"/>
          <p:nvPr/>
        </p:nvSpPr>
        <p:spPr>
          <a:xfrm>
            <a:off x="1536698" y="5586548"/>
            <a:ext cx="8090534" cy="1574800"/>
          </a:xfrm>
          <a:prstGeom prst="rect">
            <a:avLst/>
          </a:prstGeom>
        </p:spPr>
        <p:txBody>
          <a:bodyPr vert="horz" wrap="square" lIns="0" tIns="12700" rIns="0" bIns="0" rtlCol="0">
            <a:spAutoFit/>
          </a:bodyPr>
          <a:lstStyle/>
          <a:p>
            <a:pPr marL="38100">
              <a:lnSpc>
                <a:spcPct val="100000"/>
              </a:lnSpc>
              <a:spcBef>
                <a:spcPts val="100"/>
              </a:spcBef>
            </a:pPr>
            <a:r>
              <a:rPr sz="2000" spc="-20" dirty="0">
                <a:latin typeface="Source Sans Pro"/>
                <a:cs typeface="Source Sans Pro"/>
              </a:rPr>
              <a:t>I</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201</a:t>
            </a:r>
            <a:r>
              <a:rPr sz="2000" dirty="0">
                <a:latin typeface="Source Sans Pro"/>
                <a:cs typeface="Source Sans Pro"/>
              </a:rPr>
              <a:t>9</a:t>
            </a:r>
            <a:r>
              <a:rPr lang="en-AU" sz="2000" dirty="0">
                <a:latin typeface="Source Sans Pro"/>
                <a:cs typeface="Source Sans Pro"/>
              </a:rPr>
              <a:t>:</a:t>
            </a:r>
            <a:endParaRPr sz="2000" dirty="0">
              <a:latin typeface="Source Sans Pro"/>
              <a:cs typeface="Source Sans Pro"/>
            </a:endParaRPr>
          </a:p>
          <a:p>
            <a:pPr marL="38100">
              <a:lnSpc>
                <a:spcPts val="3285"/>
              </a:lnSpc>
              <a:spcBef>
                <a:spcPts val="10"/>
              </a:spcBef>
            </a:pPr>
            <a:r>
              <a:rPr lang="en-US" sz="2000" spc="-20" dirty="0">
                <a:latin typeface="Source Sans Pro"/>
                <a:cs typeface="Source Sans Pro"/>
              </a:rPr>
              <a:t>The age </a:t>
            </a:r>
            <a:r>
              <a:rPr lang="en-US" sz="2000" spc="-20" dirty="0" err="1">
                <a:latin typeface="Source Sans Pro"/>
                <a:cs typeface="Source Sans Pro"/>
              </a:rPr>
              <a:t>standardised</a:t>
            </a:r>
            <a:r>
              <a:rPr lang="en-US" sz="2000" spc="-20" dirty="0">
                <a:latin typeface="Source Sans Pro"/>
                <a:cs typeface="Source Sans Pro"/>
              </a:rPr>
              <a:t> death rate was </a:t>
            </a:r>
            <a:r>
              <a:rPr lang="en-US" sz="2800" b="1" spc="-50" dirty="0">
                <a:solidFill>
                  <a:srgbClr val="71B2C9"/>
                </a:solidFill>
                <a:latin typeface="Source Sans Pro"/>
                <a:cs typeface="Source Sans Pro"/>
              </a:rPr>
              <a:t>9.1</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pe</a:t>
            </a:r>
            <a:r>
              <a:rPr sz="2800" b="1" spc="5" dirty="0">
                <a:solidFill>
                  <a:srgbClr val="71B2C9"/>
                </a:solidFill>
                <a:latin typeface="Source Sans Pro"/>
                <a:cs typeface="Source Sans Pro"/>
              </a:rPr>
              <a:t>r</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100,000</a:t>
            </a:r>
            <a:endParaRPr sz="2800" dirty="0">
              <a:latin typeface="Source Sans Pro"/>
              <a:cs typeface="Source Sans Pro"/>
            </a:endParaRPr>
          </a:p>
          <a:p>
            <a:pPr marL="38100">
              <a:lnSpc>
                <a:spcPts val="3210"/>
              </a:lnSpc>
            </a:pPr>
            <a:r>
              <a:rPr sz="2000" spc="-20" dirty="0">
                <a:latin typeface="Source Sans Pro"/>
                <a:cs typeface="Source Sans Pro"/>
              </a:rPr>
              <a:t>Th</a:t>
            </a:r>
            <a:r>
              <a:rPr sz="2000" dirty="0">
                <a:latin typeface="Source Sans Pro"/>
                <a:cs typeface="Source Sans Pro"/>
              </a:rPr>
              <a:t>e</a:t>
            </a:r>
            <a:r>
              <a:rPr sz="2000" spc="-45" dirty="0">
                <a:latin typeface="Source Sans Pro"/>
                <a:cs typeface="Source Sans Pro"/>
              </a:rPr>
              <a:t> </a:t>
            </a:r>
            <a:r>
              <a:rPr sz="2800" b="1" spc="-50" dirty="0">
                <a:solidFill>
                  <a:srgbClr val="0687A1"/>
                </a:solidFill>
                <a:latin typeface="Source Sans Pro"/>
                <a:cs typeface="Source Sans Pro"/>
              </a:rPr>
              <a:t>media</a:t>
            </a:r>
            <a:r>
              <a:rPr sz="2800" b="1" spc="10" dirty="0">
                <a:solidFill>
                  <a:srgbClr val="0687A1"/>
                </a:solidFill>
                <a:latin typeface="Source Sans Pro"/>
                <a:cs typeface="Source Sans Pro"/>
              </a:rPr>
              <a:t>n</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a</a:t>
            </a:r>
            <a:r>
              <a:rPr sz="2800" b="1" spc="-105" dirty="0">
                <a:solidFill>
                  <a:srgbClr val="0687A1"/>
                </a:solidFill>
                <a:latin typeface="Source Sans Pro"/>
                <a:cs typeface="Source Sans Pro"/>
              </a:rPr>
              <a:t>g</a:t>
            </a:r>
            <a:r>
              <a:rPr sz="2800" b="1" spc="10" dirty="0">
                <a:solidFill>
                  <a:srgbClr val="0687A1"/>
                </a:solidFill>
                <a:latin typeface="Source Sans Pro"/>
                <a:cs typeface="Source Sans Pro"/>
              </a:rPr>
              <a:t>e</a:t>
            </a:r>
            <a:r>
              <a:rPr sz="2800" b="1" spc="-110" dirty="0">
                <a:solidFill>
                  <a:srgbClr val="0687A1"/>
                </a:solidFill>
                <a:latin typeface="Source Sans Pro"/>
                <a:cs typeface="Source Sans Pro"/>
              </a:rPr>
              <a:t> </a:t>
            </a:r>
            <a:r>
              <a:rPr sz="2800" b="1" spc="-105" dirty="0">
                <a:solidFill>
                  <a:srgbClr val="0687A1"/>
                </a:solidFill>
                <a:latin typeface="Source Sans Pro"/>
                <a:cs typeface="Source Sans Pro"/>
              </a:rPr>
              <a:t>a</a:t>
            </a:r>
            <a:r>
              <a:rPr sz="2800" b="1" spc="5" dirty="0">
                <a:solidFill>
                  <a:srgbClr val="0687A1"/>
                </a:solidFill>
                <a:latin typeface="Source Sans Pro"/>
                <a:cs typeface="Source Sans Pro"/>
              </a:rPr>
              <a:t>t</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d</a:t>
            </a:r>
            <a:r>
              <a:rPr sz="2800" b="1" spc="-80" dirty="0">
                <a:solidFill>
                  <a:srgbClr val="0687A1"/>
                </a:solidFill>
                <a:latin typeface="Source Sans Pro"/>
                <a:cs typeface="Source Sans Pro"/>
              </a:rPr>
              <a:t>e</a:t>
            </a:r>
            <a:r>
              <a:rPr sz="2800" b="1" spc="-105" dirty="0">
                <a:solidFill>
                  <a:srgbClr val="0687A1"/>
                </a:solidFill>
                <a:latin typeface="Source Sans Pro"/>
                <a:cs typeface="Source Sans Pro"/>
              </a:rPr>
              <a:t>a</a:t>
            </a:r>
            <a:r>
              <a:rPr sz="2800" b="1" spc="-55" dirty="0">
                <a:solidFill>
                  <a:srgbClr val="0687A1"/>
                </a:solidFill>
                <a:latin typeface="Source Sans Pro"/>
                <a:cs typeface="Source Sans Pro"/>
              </a:rPr>
              <a:t>t</a:t>
            </a:r>
            <a:r>
              <a:rPr sz="2800" b="1" spc="10" dirty="0">
                <a:solidFill>
                  <a:srgbClr val="0687A1"/>
                </a:solidFill>
                <a:latin typeface="Source Sans Pro"/>
                <a:cs typeface="Source Sans Pro"/>
              </a:rPr>
              <a:t>h</a:t>
            </a:r>
            <a:r>
              <a:rPr sz="2800" b="1" spc="-240" dirty="0">
                <a:solidFill>
                  <a:srgbClr val="0687A1"/>
                </a:solidFill>
                <a:latin typeface="Source Sans Pro"/>
                <a:cs typeface="Source Sans Pro"/>
              </a:rPr>
              <a:t> </a:t>
            </a:r>
            <a:r>
              <a:rPr sz="2000" spc="-40" dirty="0">
                <a:latin typeface="Source Sans Pro"/>
                <a:cs typeface="Source Sans Pro"/>
              </a:rPr>
              <a:t>w</a:t>
            </a:r>
            <a:r>
              <a:rPr sz="2000" spc="-20" dirty="0">
                <a:latin typeface="Source Sans Pro"/>
                <a:cs typeface="Source Sans Pro"/>
              </a:rPr>
              <a:t>a</a:t>
            </a:r>
            <a:r>
              <a:rPr sz="2000" dirty="0">
                <a:latin typeface="Source Sans Pro"/>
                <a:cs typeface="Source Sans Pro"/>
              </a:rPr>
              <a:t>s</a:t>
            </a:r>
            <a:r>
              <a:rPr sz="2000" spc="-40" dirty="0">
                <a:latin typeface="Source Sans Pro"/>
                <a:cs typeface="Source Sans Pro"/>
              </a:rPr>
              <a:t> </a:t>
            </a:r>
            <a:r>
              <a:rPr sz="2800" b="1" spc="-50" dirty="0">
                <a:solidFill>
                  <a:srgbClr val="0687A1"/>
                </a:solidFill>
                <a:latin typeface="Source Sans Pro"/>
                <a:cs typeface="Source Sans Pro"/>
              </a:rPr>
              <a:t>60.</a:t>
            </a:r>
            <a:r>
              <a:rPr sz="2800" b="1" spc="10" dirty="0">
                <a:solidFill>
                  <a:srgbClr val="0687A1"/>
                </a:solidFill>
                <a:latin typeface="Source Sans Pro"/>
                <a:cs typeface="Source Sans Pro"/>
              </a:rPr>
              <a:t>4</a:t>
            </a:r>
            <a:r>
              <a:rPr sz="2800" b="1" spc="-110" dirty="0">
                <a:solidFill>
                  <a:srgbClr val="0687A1"/>
                </a:solidFill>
                <a:latin typeface="Source Sans Pro"/>
                <a:cs typeface="Source Sans Pro"/>
              </a:rPr>
              <a:t> </a:t>
            </a:r>
            <a:r>
              <a:rPr sz="2800" b="1" spc="-75" dirty="0">
                <a:solidFill>
                  <a:srgbClr val="0687A1"/>
                </a:solidFill>
                <a:latin typeface="Source Sans Pro"/>
                <a:cs typeface="Source Sans Pro"/>
              </a:rPr>
              <a:t>y</a:t>
            </a:r>
            <a:r>
              <a:rPr sz="2800" b="1" spc="-80" dirty="0">
                <a:solidFill>
                  <a:srgbClr val="0687A1"/>
                </a:solidFill>
                <a:latin typeface="Source Sans Pro"/>
                <a:cs typeface="Source Sans Pro"/>
              </a:rPr>
              <a:t>e</a:t>
            </a:r>
            <a:r>
              <a:rPr sz="2800" b="1" spc="-50" dirty="0">
                <a:solidFill>
                  <a:srgbClr val="0687A1"/>
                </a:solidFill>
                <a:latin typeface="Source Sans Pro"/>
                <a:cs typeface="Source Sans Pro"/>
              </a:rPr>
              <a:t>a</a:t>
            </a:r>
            <a:r>
              <a:rPr sz="2800" b="1" spc="-80" dirty="0">
                <a:solidFill>
                  <a:srgbClr val="0687A1"/>
                </a:solidFill>
                <a:latin typeface="Source Sans Pro"/>
                <a:cs typeface="Source Sans Pro"/>
              </a:rPr>
              <a:t>r</a:t>
            </a:r>
            <a:r>
              <a:rPr sz="2800" b="1" spc="5" dirty="0">
                <a:solidFill>
                  <a:srgbClr val="0687A1"/>
                </a:solidFill>
                <a:latin typeface="Source Sans Pro"/>
                <a:cs typeface="Source Sans Pro"/>
              </a:rPr>
              <a:t>s</a:t>
            </a:r>
            <a:endParaRPr sz="2800" dirty="0">
              <a:latin typeface="Source Sans Pro"/>
              <a:cs typeface="Source Sans Pro"/>
            </a:endParaRPr>
          </a:p>
          <a:p>
            <a:pPr marL="38100">
              <a:lnSpc>
                <a:spcPts val="3285"/>
              </a:lnSpc>
            </a:pPr>
            <a:r>
              <a:rPr sz="2000" spc="-20" dirty="0">
                <a:latin typeface="Source Sans Pro"/>
                <a:cs typeface="Source Sans Pro"/>
              </a:rPr>
              <a:t>Th</a:t>
            </a:r>
            <a:r>
              <a:rPr sz="2000" dirty="0">
                <a:latin typeface="Source Sans Pro"/>
                <a:cs typeface="Source Sans Pro"/>
              </a:rPr>
              <a:t>e</a:t>
            </a:r>
            <a:r>
              <a:rPr sz="2000" spc="-40" dirty="0">
                <a:latin typeface="Source Sans Pro"/>
                <a:cs typeface="Source Sans Pro"/>
              </a:rPr>
              <a:t> </a:t>
            </a:r>
            <a:r>
              <a:rPr sz="2000" spc="-70" dirty="0">
                <a:latin typeface="Source Sans Pro"/>
                <a:cs typeface="Source Sans Pro"/>
              </a:rPr>
              <a:t>r</a:t>
            </a:r>
            <a:r>
              <a:rPr sz="2000" spc="-50" dirty="0">
                <a:latin typeface="Source Sans Pro"/>
                <a:cs typeface="Source Sans Pro"/>
              </a:rPr>
              <a:t>at</a:t>
            </a:r>
            <a:r>
              <a:rPr sz="2000" dirty="0">
                <a:latin typeface="Source Sans Pro"/>
                <a:cs typeface="Source Sans Pro"/>
              </a:rPr>
              <a:t>e</a:t>
            </a:r>
            <a:r>
              <a:rPr sz="2000" spc="-40" dirty="0">
                <a:latin typeface="Source Sans Pro"/>
                <a:cs typeface="Source Sans Pro"/>
              </a:rPr>
              <a:t> </a:t>
            </a:r>
            <a:r>
              <a:rPr sz="2000" spc="-20" dirty="0">
                <a:latin typeface="Source Sans Pro"/>
                <a:cs typeface="Source Sans Pro"/>
              </a:rPr>
              <a:t>o</a:t>
            </a:r>
            <a:r>
              <a:rPr sz="2000" dirty="0">
                <a:latin typeface="Source Sans Pro"/>
                <a:cs typeface="Source Sans Pro"/>
              </a:rPr>
              <a:t>f</a:t>
            </a:r>
            <a:r>
              <a:rPr sz="2000" spc="-40" dirty="0">
                <a:latin typeface="Source Sans Pro"/>
                <a:cs typeface="Source Sans Pro"/>
              </a:rPr>
              <a:t> </a:t>
            </a:r>
            <a:r>
              <a:rPr sz="2000" spc="-20" dirty="0">
                <a:latin typeface="Source Sans Pro"/>
                <a:cs typeface="Source Sans Pro"/>
              </a:rPr>
              <a:t>d</a:t>
            </a:r>
            <a:r>
              <a:rPr sz="2000" spc="-50" dirty="0">
                <a:latin typeface="Source Sans Pro"/>
                <a:cs typeface="Source Sans Pro"/>
              </a:rPr>
              <a:t>ea</a:t>
            </a:r>
            <a:r>
              <a:rPr sz="2000" spc="-20" dirty="0">
                <a:latin typeface="Source Sans Pro"/>
                <a:cs typeface="Source Sans Pro"/>
              </a:rPr>
              <a:t>th</a:t>
            </a:r>
            <a:r>
              <a:rPr sz="2000" dirty="0">
                <a:latin typeface="Source Sans Pro"/>
                <a:cs typeface="Source Sans Pro"/>
              </a:rPr>
              <a:t>s</a:t>
            </a:r>
            <a:r>
              <a:rPr sz="2000" spc="-40" dirty="0">
                <a:latin typeface="Source Sans Pro"/>
                <a:cs typeface="Source Sans Pro"/>
              </a:rPr>
              <a:t> f</a:t>
            </a:r>
            <a:r>
              <a:rPr sz="2000" spc="-20" dirty="0">
                <a:latin typeface="Source Sans Pro"/>
                <a:cs typeface="Source Sans Pro"/>
              </a:rPr>
              <a:t>o</a:t>
            </a:r>
            <a:r>
              <a:rPr sz="2000" dirty="0">
                <a:latin typeface="Source Sans Pro"/>
                <a:cs typeface="Source Sans Pro"/>
              </a:rPr>
              <a:t>r</a:t>
            </a:r>
            <a:r>
              <a:rPr sz="2000" spc="-40" dirty="0">
                <a:latin typeface="Source Sans Pro"/>
                <a:cs typeface="Source Sans Pro"/>
              </a:rPr>
              <a:t> </a:t>
            </a:r>
            <a:r>
              <a:rPr sz="2800" b="1" spc="-80" dirty="0">
                <a:solidFill>
                  <a:srgbClr val="71B2C9"/>
                </a:solidFill>
                <a:latin typeface="Source Sans Pro"/>
                <a:cs typeface="Source Sans Pro"/>
              </a:rPr>
              <a:t>b</a:t>
            </a:r>
            <a:r>
              <a:rPr sz="2800" b="1" spc="-50" dirty="0">
                <a:solidFill>
                  <a:srgbClr val="71B2C9"/>
                </a:solidFill>
                <a:latin typeface="Source Sans Pro"/>
                <a:cs typeface="Source Sans Pro"/>
              </a:rPr>
              <a:t>abie</a:t>
            </a:r>
            <a:r>
              <a:rPr sz="2800" b="1" spc="5" dirty="0">
                <a:solidFill>
                  <a:srgbClr val="71B2C9"/>
                </a:solidFill>
                <a:latin typeface="Source Sans Pro"/>
                <a:cs typeface="Source Sans Pro"/>
              </a:rPr>
              <a:t>s</a:t>
            </a:r>
            <a:r>
              <a:rPr sz="2800" b="1" spc="-240" dirty="0">
                <a:solidFill>
                  <a:srgbClr val="71B2C9"/>
                </a:solidFill>
                <a:latin typeface="Source Sans Pro"/>
                <a:cs typeface="Source Sans Pro"/>
              </a:rPr>
              <a:t> </a:t>
            </a:r>
            <a:r>
              <a:rPr sz="2000" spc="-20" dirty="0">
                <a:latin typeface="Source Sans Pro"/>
                <a:cs typeface="Source Sans Pro"/>
              </a:rPr>
              <a:t>1</a:t>
            </a:r>
            <a:r>
              <a:rPr sz="2000" dirty="0">
                <a:latin typeface="Source Sans Pro"/>
                <a:cs typeface="Source Sans Pro"/>
              </a:rPr>
              <a:t>2</a:t>
            </a:r>
            <a:r>
              <a:rPr sz="2000" spc="-40" dirty="0">
                <a:latin typeface="Source Sans Pro"/>
                <a:cs typeface="Source Sans Pro"/>
              </a:rPr>
              <a:t> </a:t>
            </a:r>
            <a:r>
              <a:rPr sz="2000" spc="-20" dirty="0">
                <a:latin typeface="Source Sans Pro"/>
                <a:cs typeface="Source Sans Pro"/>
              </a:rPr>
              <a:t>month</a:t>
            </a:r>
            <a:r>
              <a:rPr sz="2000" dirty="0">
                <a:latin typeface="Source Sans Pro"/>
                <a:cs typeface="Source Sans Pro"/>
              </a:rPr>
              <a:t>s</a:t>
            </a:r>
            <a:r>
              <a:rPr sz="2000" spc="-40" dirty="0">
                <a:latin typeface="Source Sans Pro"/>
                <a:cs typeface="Source Sans Pro"/>
              </a:rPr>
              <a:t> </a:t>
            </a:r>
            <a:r>
              <a:rPr sz="2000" spc="-20" dirty="0">
                <a:latin typeface="Source Sans Pro"/>
                <a:cs typeface="Source Sans Pro"/>
              </a:rPr>
              <a:t>o</a:t>
            </a:r>
            <a:r>
              <a:rPr sz="2000" dirty="0">
                <a:latin typeface="Source Sans Pro"/>
                <a:cs typeface="Source Sans Pro"/>
              </a:rPr>
              <a:t>r</a:t>
            </a:r>
            <a:r>
              <a:rPr sz="2000" spc="-40" dirty="0">
                <a:latin typeface="Source Sans Pro"/>
                <a:cs typeface="Source Sans Pro"/>
              </a:rPr>
              <a:t> </a:t>
            </a:r>
            <a:r>
              <a:rPr sz="2000" spc="-30" dirty="0">
                <a:latin typeface="Source Sans Pro"/>
                <a:cs typeface="Source Sans Pro"/>
              </a:rPr>
              <a:t>y</a:t>
            </a:r>
            <a:r>
              <a:rPr sz="2000" spc="-20" dirty="0">
                <a:latin typeface="Source Sans Pro"/>
                <a:cs typeface="Source Sans Pro"/>
              </a:rPr>
              <a:t>oun</a:t>
            </a:r>
            <a:r>
              <a:rPr sz="2000" spc="-50" dirty="0">
                <a:latin typeface="Source Sans Pro"/>
                <a:cs typeface="Source Sans Pro"/>
              </a:rPr>
              <a:t>g</a:t>
            </a:r>
            <a:r>
              <a:rPr sz="2000" spc="-20" dirty="0">
                <a:latin typeface="Source Sans Pro"/>
                <a:cs typeface="Source Sans Pro"/>
              </a:rPr>
              <a:t>e</a:t>
            </a:r>
            <a:r>
              <a:rPr sz="2000" dirty="0">
                <a:latin typeface="Source Sans Pro"/>
                <a:cs typeface="Source Sans Pro"/>
              </a:rPr>
              <a:t>r</a:t>
            </a:r>
            <a:r>
              <a:rPr sz="2000" spc="-40" dirty="0">
                <a:latin typeface="Source Sans Pro"/>
                <a:cs typeface="Source Sans Pro"/>
              </a:rPr>
              <a:t> w</a:t>
            </a:r>
            <a:r>
              <a:rPr sz="2000" spc="-20" dirty="0">
                <a:latin typeface="Source Sans Pro"/>
                <a:cs typeface="Source Sans Pro"/>
              </a:rPr>
              <a:t>a</a:t>
            </a:r>
            <a:r>
              <a:rPr sz="2000" dirty="0">
                <a:latin typeface="Source Sans Pro"/>
                <a:cs typeface="Source Sans Pro"/>
              </a:rPr>
              <a:t>s</a:t>
            </a:r>
            <a:r>
              <a:rPr sz="2000" spc="-45" dirty="0">
                <a:latin typeface="Source Sans Pro"/>
                <a:cs typeface="Source Sans Pro"/>
              </a:rPr>
              <a:t> </a:t>
            </a:r>
            <a:r>
              <a:rPr sz="2800" b="1" spc="-55" dirty="0">
                <a:solidFill>
                  <a:srgbClr val="CFA565"/>
                </a:solidFill>
                <a:latin typeface="Source Sans Pro"/>
                <a:cs typeface="Source Sans Pro"/>
              </a:rPr>
              <a:t>5.</a:t>
            </a:r>
            <a:r>
              <a:rPr sz="2800" b="1" spc="10" dirty="0">
                <a:solidFill>
                  <a:srgbClr val="CFA565"/>
                </a:solidFill>
                <a:latin typeface="Source Sans Pro"/>
                <a:cs typeface="Source Sans Pro"/>
              </a:rPr>
              <a:t>8</a:t>
            </a:r>
            <a:r>
              <a:rPr sz="2800" b="1" spc="-110" dirty="0">
                <a:solidFill>
                  <a:srgbClr val="CFA565"/>
                </a:solidFill>
                <a:latin typeface="Source Sans Pro"/>
                <a:cs typeface="Source Sans Pro"/>
              </a:rPr>
              <a:t> </a:t>
            </a:r>
            <a:r>
              <a:rPr sz="2800" b="1" spc="-50" dirty="0">
                <a:solidFill>
                  <a:srgbClr val="CFA565"/>
                </a:solidFill>
                <a:latin typeface="Source Sans Pro"/>
                <a:cs typeface="Source Sans Pro"/>
              </a:rPr>
              <a:t>pe</a:t>
            </a:r>
            <a:r>
              <a:rPr sz="2800" b="1" spc="5" dirty="0">
                <a:solidFill>
                  <a:srgbClr val="CFA565"/>
                </a:solidFill>
                <a:latin typeface="Source Sans Pro"/>
                <a:cs typeface="Source Sans Pro"/>
              </a:rPr>
              <a:t>r</a:t>
            </a:r>
            <a:r>
              <a:rPr sz="2800" b="1" spc="-110" dirty="0">
                <a:solidFill>
                  <a:srgbClr val="CFA565"/>
                </a:solidFill>
                <a:latin typeface="Source Sans Pro"/>
                <a:cs typeface="Source Sans Pro"/>
              </a:rPr>
              <a:t> </a:t>
            </a:r>
            <a:r>
              <a:rPr sz="2800" b="1" spc="-50" dirty="0">
                <a:solidFill>
                  <a:srgbClr val="CFA565"/>
                </a:solidFill>
                <a:latin typeface="Source Sans Pro"/>
                <a:cs typeface="Source Sans Pro"/>
              </a:rPr>
              <a:t>1,000</a:t>
            </a:r>
            <a:endParaRPr sz="2800" dirty="0">
              <a:latin typeface="Source Sans Pro"/>
              <a:cs typeface="Source Sans Pro"/>
            </a:endParaRPr>
          </a:p>
        </p:txBody>
      </p:sp>
      <p:pic>
        <p:nvPicPr>
          <p:cNvPr id="20" name="object 5">
            <a:extLst>
              <a:ext uri="{FF2B5EF4-FFF2-40B4-BE49-F238E27FC236}">
                <a16:creationId xmlns:a16="http://schemas.microsoft.com/office/drawing/2014/main" id="{264A676F-7C9F-4D90-9C71-5D49D6418AD7}"/>
              </a:ext>
            </a:extLst>
          </p:cNvPr>
          <p:cNvPicPr/>
          <p:nvPr/>
        </p:nvPicPr>
        <p:blipFill>
          <a:blip r:embed="rId5" cstate="email">
            <a:duotone>
              <a:prstClr val="black"/>
              <a:srgbClr val="2D9AB0">
                <a:tint val="45000"/>
                <a:satMod val="400000"/>
              </a:srgbClr>
            </a:duotone>
            <a:extLst>
              <a:ext uri="{BEBA8EAE-BF5A-486C-A8C5-ECC9F3942E4B}">
                <a14:imgProps xmlns:a14="http://schemas.microsoft.com/office/drawing/2010/main">
                  <a14:imgLayer r:embed="rId6">
                    <a14:imgEffect>
                      <a14:sharpenSoften amount="-5000"/>
                    </a14:imgEffect>
                    <a14:imgEffect>
                      <a14:colorTemperature colorTemp="8800"/>
                    </a14:imgEffect>
                    <a14:imgEffect>
                      <a14:saturation sat="300000"/>
                    </a14:imgEffect>
                  </a14:imgLayer>
                </a14:imgProps>
              </a:ext>
              <a:ext uri="{28A0092B-C50C-407E-A947-70E740481C1C}">
                <a14:useLocalDpi xmlns:a14="http://schemas.microsoft.com/office/drawing/2010/main"/>
              </a:ext>
            </a:extLst>
          </a:blip>
          <a:stretch>
            <a:fillRect/>
          </a:stretch>
        </p:blipFill>
        <p:spPr>
          <a:xfrm>
            <a:off x="8685405" y="3814125"/>
            <a:ext cx="1007837" cy="1012051"/>
          </a:xfrm>
          <a:prstGeom prst="rect">
            <a:avLst/>
          </a:prstGeom>
        </p:spPr>
      </p:pic>
      <p:sp>
        <p:nvSpPr>
          <p:cNvPr id="17" name="TextBox 16">
            <a:extLst>
              <a:ext uri="{FF2B5EF4-FFF2-40B4-BE49-F238E27FC236}">
                <a16:creationId xmlns:a16="http://schemas.microsoft.com/office/drawing/2014/main" id="{1BBC96CD-874A-478C-B338-A63C8FA24139}"/>
              </a:ext>
            </a:extLst>
          </p:cNvPr>
          <p:cNvSpPr txBox="1"/>
          <p:nvPr/>
        </p:nvSpPr>
        <p:spPr>
          <a:xfrm>
            <a:off x="1562099" y="8131593"/>
            <a:ext cx="13184115" cy="461665"/>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The ABS notes that the actual number of deaths may be slightly higher because of inaccurate data or delays in registration.</a:t>
            </a:r>
          </a:p>
          <a:p>
            <a:r>
              <a:rPr lang="en-AU" sz="1200" dirty="0">
                <a:latin typeface="Source Sans Pro" panose="020B0503030403020204" pitchFamily="34" charset="0"/>
                <a:ea typeface="DengXian" panose="02010600030101010101" pitchFamily="2" charset="-122"/>
                <a:cs typeface="Times New Roman" panose="02020603050405020304" pitchFamily="18" charset="0"/>
              </a:rPr>
              <a:t>2. Deaths that could have been prevented with timely and effective health care, including early detection and effective treatment.</a:t>
            </a:r>
          </a:p>
        </p:txBody>
      </p:sp>
      <p:cxnSp>
        <p:nvCxnSpPr>
          <p:cNvPr id="18" name="Straight Connector 17">
            <a:extLst>
              <a:ext uri="{FF2B5EF4-FFF2-40B4-BE49-F238E27FC236}">
                <a16:creationId xmlns:a16="http://schemas.microsoft.com/office/drawing/2014/main" id="{AFE84983-117A-4192-8F52-DF9DF4BC0CA0}"/>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Holder 5">
            <a:extLst>
              <a:ext uri="{FF2B5EF4-FFF2-40B4-BE49-F238E27FC236}">
                <a16:creationId xmlns:a16="http://schemas.microsoft.com/office/drawing/2014/main" id="{79A85E39-3AB5-41A1-BE47-90AAE8B1175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7">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4811869" y="2657227"/>
            <a:ext cx="1007774" cy="1012603"/>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1581712" y="2656909"/>
            <a:ext cx="1007776" cy="1012918"/>
          </a:xfrm>
          <a:prstGeom prst="rect">
            <a:avLst/>
          </a:prstGeom>
        </p:spPr>
      </p:pic>
      <p:sp>
        <p:nvSpPr>
          <p:cNvPr id="4" name="object 4"/>
          <p:cNvSpPr txBox="1"/>
          <p:nvPr/>
        </p:nvSpPr>
        <p:spPr>
          <a:xfrm>
            <a:off x="2640544" y="3161888"/>
            <a:ext cx="1697989" cy="269240"/>
          </a:xfrm>
          <a:prstGeom prst="rect">
            <a:avLst/>
          </a:prstGeom>
        </p:spPr>
        <p:txBody>
          <a:bodyPr vert="horz" wrap="square" lIns="0" tIns="0" rIns="0" bIns="0" rtlCol="0">
            <a:spAutoFit/>
          </a:bodyPr>
          <a:lstStyle/>
          <a:p>
            <a:pPr marL="12700">
              <a:lnSpc>
                <a:spcPts val="2120"/>
              </a:lnSpc>
            </a:pPr>
            <a:r>
              <a:rPr sz="4800" b="1" dirty="0">
                <a:solidFill>
                  <a:srgbClr val="285567"/>
                </a:solidFill>
                <a:latin typeface="Source Sans Pro Black"/>
                <a:cs typeface="Source Sans Pro Black"/>
              </a:rPr>
              <a:t>71.6</a:t>
            </a:r>
            <a:r>
              <a:rPr sz="4800" b="1" spc="-645" dirty="0">
                <a:solidFill>
                  <a:srgbClr val="285567"/>
                </a:solidFill>
                <a:latin typeface="Source Sans Pro Black"/>
                <a:cs typeface="Source Sans Pro Black"/>
              </a:rPr>
              <a:t> </a:t>
            </a:r>
            <a:r>
              <a:rPr sz="1600" spc="-10" dirty="0">
                <a:latin typeface="Source Sans Pro"/>
                <a:cs typeface="Source Sans Pro"/>
              </a:rPr>
              <a:t>y</a:t>
            </a:r>
            <a:r>
              <a:rPr sz="1600" spc="-25" dirty="0">
                <a:latin typeface="Source Sans Pro"/>
                <a:cs typeface="Source Sans Pro"/>
              </a:rPr>
              <a:t>e</a:t>
            </a:r>
            <a:r>
              <a:rPr sz="1600" dirty="0">
                <a:latin typeface="Source Sans Pro"/>
                <a:cs typeface="Source Sans Pro"/>
              </a:rPr>
              <a:t>a</a:t>
            </a:r>
            <a:r>
              <a:rPr sz="1600" spc="-10" dirty="0">
                <a:latin typeface="Source Sans Pro"/>
                <a:cs typeface="Source Sans Pro"/>
              </a:rPr>
              <a:t>rs</a:t>
            </a:r>
            <a:endParaRPr sz="1600">
              <a:latin typeface="Source Sans Pro"/>
              <a:cs typeface="Source Sans Pro"/>
            </a:endParaRPr>
          </a:p>
        </p:txBody>
      </p:sp>
      <p:sp>
        <p:nvSpPr>
          <p:cNvPr id="5" name="object 5"/>
          <p:cNvSpPr txBox="1"/>
          <p:nvPr/>
        </p:nvSpPr>
        <p:spPr>
          <a:xfrm>
            <a:off x="5906198" y="3161888"/>
            <a:ext cx="1697989" cy="269240"/>
          </a:xfrm>
          <a:prstGeom prst="rect">
            <a:avLst/>
          </a:prstGeom>
        </p:spPr>
        <p:txBody>
          <a:bodyPr vert="horz" wrap="square" lIns="0" tIns="0" rIns="0" bIns="0" rtlCol="0">
            <a:spAutoFit/>
          </a:bodyPr>
          <a:lstStyle/>
          <a:p>
            <a:pPr marL="12700">
              <a:lnSpc>
                <a:spcPts val="2120"/>
              </a:lnSpc>
            </a:pPr>
            <a:r>
              <a:rPr sz="4800" b="1" dirty="0">
                <a:solidFill>
                  <a:srgbClr val="285567"/>
                </a:solidFill>
                <a:latin typeface="Source Sans Pro Black"/>
                <a:cs typeface="Source Sans Pro Black"/>
              </a:rPr>
              <a:t>75.6</a:t>
            </a:r>
            <a:r>
              <a:rPr sz="4800" b="1" spc="-645" dirty="0">
                <a:solidFill>
                  <a:srgbClr val="285567"/>
                </a:solidFill>
                <a:latin typeface="Source Sans Pro Black"/>
                <a:cs typeface="Source Sans Pro Black"/>
              </a:rPr>
              <a:t> </a:t>
            </a:r>
            <a:r>
              <a:rPr sz="1600" spc="-10" dirty="0">
                <a:latin typeface="Source Sans Pro"/>
                <a:cs typeface="Source Sans Pro"/>
              </a:rPr>
              <a:t>y</a:t>
            </a:r>
            <a:r>
              <a:rPr sz="1600" spc="-25" dirty="0">
                <a:latin typeface="Source Sans Pro"/>
                <a:cs typeface="Source Sans Pro"/>
              </a:rPr>
              <a:t>e</a:t>
            </a:r>
            <a:r>
              <a:rPr sz="1600" dirty="0">
                <a:latin typeface="Source Sans Pro"/>
                <a:cs typeface="Source Sans Pro"/>
              </a:rPr>
              <a:t>a</a:t>
            </a:r>
            <a:r>
              <a:rPr sz="1600" spc="-10" dirty="0">
                <a:latin typeface="Source Sans Pro"/>
                <a:cs typeface="Source Sans Pro"/>
              </a:rPr>
              <a:t>rs</a:t>
            </a:r>
            <a:endParaRPr sz="1600">
              <a:latin typeface="Source Sans Pro"/>
              <a:cs typeface="Source Sans Pro"/>
            </a:endParaRPr>
          </a:p>
        </p:txBody>
      </p:sp>
      <p:sp>
        <p:nvSpPr>
          <p:cNvPr id="6" name="object 6"/>
          <p:cNvSpPr txBox="1"/>
          <p:nvPr/>
        </p:nvSpPr>
        <p:spPr>
          <a:xfrm>
            <a:off x="2640544" y="3453940"/>
            <a:ext cx="53403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Source Sans Pro"/>
                <a:cs typeface="Source Sans Pro"/>
              </a:rPr>
              <a:t>males</a:t>
            </a:r>
            <a:endParaRPr sz="1600">
              <a:latin typeface="Source Sans Pro"/>
              <a:cs typeface="Source Sans Pro"/>
            </a:endParaRPr>
          </a:p>
        </p:txBody>
      </p:sp>
      <p:sp>
        <p:nvSpPr>
          <p:cNvPr id="7" name="object 7"/>
          <p:cNvSpPr txBox="1"/>
          <p:nvPr/>
        </p:nvSpPr>
        <p:spPr>
          <a:xfrm>
            <a:off x="5906198" y="3453940"/>
            <a:ext cx="69215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f</a:t>
            </a:r>
            <a:r>
              <a:rPr sz="1600" dirty="0">
                <a:latin typeface="Source Sans Pro"/>
                <a:cs typeface="Source Sans Pro"/>
              </a:rPr>
              <a:t>emales</a:t>
            </a:r>
            <a:endParaRPr sz="1600">
              <a:latin typeface="Source Sans Pro"/>
              <a:cs typeface="Source Sans Pro"/>
            </a:endParaRPr>
          </a:p>
        </p:txBody>
      </p:sp>
      <p:sp>
        <p:nvSpPr>
          <p:cNvPr id="8" name="object 8"/>
          <p:cNvSpPr txBox="1"/>
          <p:nvPr/>
        </p:nvSpPr>
        <p:spPr>
          <a:xfrm>
            <a:off x="1581712" y="4194759"/>
            <a:ext cx="8070288" cy="320601"/>
          </a:xfrm>
          <a:prstGeom prst="rect">
            <a:avLst/>
          </a:prstGeom>
        </p:spPr>
        <p:txBody>
          <a:bodyPr vert="horz" wrap="square" lIns="0" tIns="12700" rIns="0" bIns="0" rtlCol="0">
            <a:spAutoFit/>
          </a:bodyPr>
          <a:lstStyle/>
          <a:p>
            <a:pPr marL="12700">
              <a:lnSpc>
                <a:spcPct val="100000"/>
              </a:lnSpc>
              <a:spcBef>
                <a:spcPts val="100"/>
              </a:spcBef>
            </a:pPr>
            <a:r>
              <a:rPr lang="en-US" sz="2000" spc="-40" dirty="0">
                <a:latin typeface="Source Sans Pro"/>
                <a:cs typeface="Source Sans Pro"/>
              </a:rPr>
              <a:t>Life expectancy was </a:t>
            </a:r>
            <a:r>
              <a:rPr lang="en-US" sz="2000" b="1" spc="-35" dirty="0">
                <a:solidFill>
                  <a:srgbClr val="A5874A"/>
                </a:solidFill>
                <a:latin typeface="Source Sans Pro"/>
              </a:rPr>
              <a:t>lower for people living in remote areas</a:t>
            </a:r>
            <a:r>
              <a:rPr sz="2000" b="1" spc="-35" dirty="0">
                <a:solidFill>
                  <a:srgbClr val="A5874A"/>
                </a:solidFill>
                <a:latin typeface="Source Sans Pro"/>
              </a:rPr>
              <a:t>:</a:t>
            </a:r>
          </a:p>
        </p:txBody>
      </p:sp>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6618045" y="4723605"/>
            <a:ext cx="1007774" cy="1012603"/>
          </a:xfrm>
          <a:prstGeom prst="rect">
            <a:avLst/>
          </a:prstGeom>
        </p:spPr>
      </p:pic>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1582470" y="4723626"/>
            <a:ext cx="1007776" cy="1014526"/>
          </a:xfrm>
          <a:prstGeom prst="rect">
            <a:avLst/>
          </a:prstGeom>
        </p:spPr>
      </p:pic>
      <p:sp>
        <p:nvSpPr>
          <p:cNvPr id="11" name="object 11"/>
          <p:cNvSpPr txBox="1"/>
          <p:nvPr/>
        </p:nvSpPr>
        <p:spPr>
          <a:xfrm>
            <a:off x="2705314" y="5311603"/>
            <a:ext cx="938530"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0687A1"/>
                </a:solidFill>
                <a:latin typeface="Source Sans Pro"/>
                <a:cs typeface="Source Sans Pro"/>
              </a:rPr>
              <a:t>males</a:t>
            </a:r>
            <a:endParaRPr sz="2800" dirty="0">
              <a:latin typeface="Source Sans Pro"/>
              <a:cs typeface="Source Sans Pro"/>
            </a:endParaRPr>
          </a:p>
        </p:txBody>
      </p:sp>
      <p:sp>
        <p:nvSpPr>
          <p:cNvPr id="12" name="object 12"/>
          <p:cNvSpPr txBox="1"/>
          <p:nvPr/>
        </p:nvSpPr>
        <p:spPr>
          <a:xfrm>
            <a:off x="7761739" y="5311603"/>
            <a:ext cx="1231265" cy="455930"/>
          </a:xfrm>
          <a:prstGeom prst="rect">
            <a:avLst/>
          </a:prstGeom>
        </p:spPr>
        <p:txBody>
          <a:bodyPr vert="horz" wrap="square" lIns="0" tIns="15240" rIns="0" bIns="0" rtlCol="0">
            <a:spAutoFit/>
          </a:bodyPr>
          <a:lstStyle/>
          <a:p>
            <a:pPr marL="12700">
              <a:lnSpc>
                <a:spcPct val="100000"/>
              </a:lnSpc>
              <a:spcBef>
                <a:spcPts val="120"/>
              </a:spcBef>
            </a:pPr>
            <a:r>
              <a:rPr sz="2800" b="1" spc="-80" dirty="0">
                <a:solidFill>
                  <a:srgbClr val="CFA565"/>
                </a:solidFill>
                <a:latin typeface="Source Sans Pro"/>
                <a:cs typeface="Source Sans Pro"/>
              </a:rPr>
              <a:t>f</a:t>
            </a:r>
            <a:r>
              <a:rPr sz="2800" b="1" spc="-50" dirty="0">
                <a:solidFill>
                  <a:srgbClr val="CFA565"/>
                </a:solidFill>
                <a:latin typeface="Source Sans Pro"/>
                <a:cs typeface="Source Sans Pro"/>
              </a:rPr>
              <a:t>emales</a:t>
            </a:r>
            <a:endParaRPr sz="2800">
              <a:latin typeface="Source Sans Pro"/>
              <a:cs typeface="Source Sans Pro"/>
            </a:endParaRPr>
          </a:p>
        </p:txBody>
      </p:sp>
      <p:sp>
        <p:nvSpPr>
          <p:cNvPr id="13" name="object 13"/>
          <p:cNvSpPr txBox="1"/>
          <p:nvPr/>
        </p:nvSpPr>
        <p:spPr>
          <a:xfrm>
            <a:off x="3317588" y="6131491"/>
            <a:ext cx="2144395" cy="452120"/>
          </a:xfrm>
          <a:prstGeom prst="rect">
            <a:avLst/>
          </a:prstGeom>
        </p:spPr>
        <p:txBody>
          <a:bodyPr vert="horz" wrap="square" lIns="0" tIns="0" rIns="0" bIns="0" rtlCol="0">
            <a:spAutoFit/>
          </a:bodyPr>
          <a:lstStyle/>
          <a:p>
            <a:pPr marL="12700">
              <a:lnSpc>
                <a:spcPts val="3560"/>
              </a:lnSpc>
            </a:pPr>
            <a:r>
              <a:rPr sz="4800" b="1" dirty="0">
                <a:solidFill>
                  <a:srgbClr val="285567"/>
                </a:solidFill>
                <a:latin typeface="Source Sans Pro Black"/>
                <a:cs typeface="Source Sans Pro Black"/>
              </a:rPr>
              <a:t>72.1</a:t>
            </a:r>
            <a:r>
              <a:rPr sz="4800" b="1" spc="-405" dirty="0">
                <a:solidFill>
                  <a:srgbClr val="285567"/>
                </a:solidFill>
                <a:latin typeface="Source Sans Pro Black"/>
                <a:cs typeface="Source Sans Pro Black"/>
              </a:rPr>
              <a:t> </a:t>
            </a:r>
            <a:r>
              <a:rPr sz="2800" b="1" spc="-35" dirty="0">
                <a:solidFill>
                  <a:srgbClr val="285567"/>
                </a:solidFill>
                <a:latin typeface="Source Sans Pro Black"/>
                <a:cs typeface="Source Sans Pro Black"/>
              </a:rPr>
              <a:t>ye</a:t>
            </a:r>
            <a:r>
              <a:rPr sz="2800" b="1" spc="-5" dirty="0">
                <a:solidFill>
                  <a:srgbClr val="285567"/>
                </a:solidFill>
                <a:latin typeface="Source Sans Pro Black"/>
                <a:cs typeface="Source Sans Pro Black"/>
              </a:rPr>
              <a:t>a</a:t>
            </a:r>
            <a:r>
              <a:rPr sz="2800" b="1" spc="-35" dirty="0">
                <a:solidFill>
                  <a:srgbClr val="285567"/>
                </a:solidFill>
                <a:latin typeface="Source Sans Pro Black"/>
                <a:cs typeface="Source Sans Pro Black"/>
              </a:rPr>
              <a:t>rs</a:t>
            </a:r>
            <a:endParaRPr sz="2800">
              <a:latin typeface="Source Sans Pro Black"/>
              <a:cs typeface="Source Sans Pro Black"/>
            </a:endParaRPr>
          </a:p>
        </p:txBody>
      </p:sp>
      <p:pic>
        <p:nvPicPr>
          <p:cNvPr id="14" name="object 14"/>
          <p:cNvPicPr/>
          <p:nvPr/>
        </p:nvPicPr>
        <p:blipFill>
          <a:blip r:embed="rId7" cstate="email">
            <a:extLst>
              <a:ext uri="{28A0092B-C50C-407E-A947-70E740481C1C}">
                <a14:useLocalDpi xmlns:a14="http://schemas.microsoft.com/office/drawing/2010/main"/>
              </a:ext>
            </a:extLst>
          </a:blip>
          <a:stretch>
            <a:fillRect/>
          </a:stretch>
        </p:blipFill>
        <p:spPr>
          <a:xfrm>
            <a:off x="1557199" y="6106641"/>
            <a:ext cx="1568281" cy="733851"/>
          </a:xfrm>
          <a:prstGeom prst="rect">
            <a:avLst/>
          </a:prstGeom>
        </p:spPr>
      </p:pic>
      <p:sp>
        <p:nvSpPr>
          <p:cNvPr id="15" name="object 15"/>
          <p:cNvSpPr txBox="1"/>
          <p:nvPr/>
        </p:nvSpPr>
        <p:spPr>
          <a:xfrm>
            <a:off x="1544939" y="6535388"/>
            <a:ext cx="3917315" cy="1646555"/>
          </a:xfrm>
          <a:prstGeom prst="rect">
            <a:avLst/>
          </a:prstGeom>
        </p:spPr>
        <p:txBody>
          <a:bodyPr vert="horz" wrap="square" lIns="0" tIns="97155" rIns="0" bIns="0" rtlCol="0">
            <a:spAutoFit/>
          </a:bodyPr>
          <a:lstStyle/>
          <a:p>
            <a:pPr marL="1819275">
              <a:lnSpc>
                <a:spcPct val="100000"/>
              </a:lnSpc>
              <a:spcBef>
                <a:spcPts val="765"/>
              </a:spcBef>
            </a:pPr>
            <a:r>
              <a:rPr sz="1600" spc="-10" dirty="0">
                <a:latin typeface="Source Sans Pro"/>
                <a:cs typeface="Source Sans Pro"/>
              </a:rPr>
              <a:t>in</a:t>
            </a:r>
            <a:r>
              <a:rPr sz="1600" spc="-50" dirty="0">
                <a:latin typeface="Source Sans Pro"/>
                <a:cs typeface="Source Sans Pro"/>
              </a:rPr>
              <a:t> </a:t>
            </a:r>
            <a:r>
              <a:rPr sz="1600" spc="-20" dirty="0">
                <a:latin typeface="Source Sans Pro"/>
                <a:cs typeface="Source Sans Pro"/>
              </a:rPr>
              <a:t>major</a:t>
            </a:r>
            <a:r>
              <a:rPr sz="1600" spc="-45" dirty="0">
                <a:latin typeface="Source Sans Pro"/>
                <a:cs typeface="Source Sans Pro"/>
              </a:rPr>
              <a:t> </a:t>
            </a:r>
            <a:r>
              <a:rPr sz="1600" spc="-20" dirty="0">
                <a:latin typeface="Source Sans Pro"/>
                <a:cs typeface="Source Sans Pro"/>
              </a:rPr>
              <a:t>cities</a:t>
            </a:r>
            <a:endParaRPr sz="1600">
              <a:latin typeface="Source Sans Pro"/>
              <a:cs typeface="Source Sans Pro"/>
            </a:endParaRPr>
          </a:p>
          <a:p>
            <a:pPr>
              <a:lnSpc>
                <a:spcPct val="100000"/>
              </a:lnSpc>
            </a:pPr>
            <a:endParaRPr sz="1400">
              <a:latin typeface="Source Sans Pro"/>
              <a:cs typeface="Source Sans Pro"/>
            </a:endParaRPr>
          </a:p>
          <a:p>
            <a:pPr marL="1784985">
              <a:lnSpc>
                <a:spcPct val="100000"/>
              </a:lnSpc>
              <a:spcBef>
                <a:spcPts val="5"/>
              </a:spcBef>
            </a:pPr>
            <a:r>
              <a:rPr sz="4800" b="1" dirty="0">
                <a:solidFill>
                  <a:srgbClr val="2F5365"/>
                </a:solidFill>
                <a:latin typeface="Source Sans Pro Black"/>
                <a:cs typeface="Source Sans Pro Black"/>
              </a:rPr>
              <a:t>65.9</a:t>
            </a:r>
            <a:r>
              <a:rPr sz="4800" b="1" spc="-405" dirty="0">
                <a:solidFill>
                  <a:srgbClr val="2F5365"/>
                </a:solidFill>
                <a:latin typeface="Source Sans Pro Black"/>
                <a:cs typeface="Source Sans Pro Black"/>
              </a:rPr>
              <a:t> </a:t>
            </a:r>
            <a:r>
              <a:rPr sz="2800" b="1" spc="-35" dirty="0">
                <a:solidFill>
                  <a:srgbClr val="2F5365"/>
                </a:solidFill>
                <a:latin typeface="Source Sans Pro Black"/>
                <a:cs typeface="Source Sans Pro Black"/>
              </a:rPr>
              <a:t>ye</a:t>
            </a:r>
            <a:r>
              <a:rPr sz="2800" b="1" spc="-5" dirty="0">
                <a:solidFill>
                  <a:srgbClr val="2F5365"/>
                </a:solidFill>
                <a:latin typeface="Source Sans Pro Black"/>
                <a:cs typeface="Source Sans Pro Black"/>
              </a:rPr>
              <a:t>a</a:t>
            </a:r>
            <a:r>
              <a:rPr sz="2800" b="1" spc="-35" dirty="0">
                <a:solidFill>
                  <a:srgbClr val="2F5365"/>
                </a:solidFill>
                <a:latin typeface="Source Sans Pro Black"/>
                <a:cs typeface="Source Sans Pro Black"/>
              </a:rPr>
              <a:t>rs</a:t>
            </a:r>
            <a:endParaRPr sz="2800">
              <a:latin typeface="Source Sans Pro Black"/>
              <a:cs typeface="Source Sans Pro Black"/>
            </a:endParaRPr>
          </a:p>
          <a:p>
            <a:pPr marL="12700">
              <a:lnSpc>
                <a:spcPct val="100000"/>
              </a:lnSpc>
              <a:spcBef>
                <a:spcPts val="495"/>
              </a:spcBef>
            </a:pPr>
            <a:r>
              <a:rPr sz="1600" spc="-10" dirty="0">
                <a:latin typeface="Source Sans Pro"/>
                <a:cs typeface="Source Sans Pro"/>
              </a:rPr>
              <a:t>in</a:t>
            </a:r>
            <a:r>
              <a:rPr sz="1600" spc="-40" dirty="0">
                <a:latin typeface="Source Sans Pro"/>
                <a:cs typeface="Source Sans Pro"/>
              </a:rPr>
              <a:t> </a:t>
            </a:r>
            <a:r>
              <a:rPr sz="1600" spc="-30" dirty="0">
                <a:latin typeface="Source Sans Pro"/>
                <a:cs typeface="Source Sans Pro"/>
              </a:rPr>
              <a:t>remote</a:t>
            </a:r>
            <a:r>
              <a:rPr sz="1600" spc="-35" dirty="0">
                <a:latin typeface="Source Sans Pro"/>
                <a:cs typeface="Source Sans Pro"/>
              </a:rPr>
              <a:t> </a:t>
            </a:r>
            <a:r>
              <a:rPr sz="1600" spc="-15" dirty="0">
                <a:latin typeface="Source Sans Pro"/>
                <a:cs typeface="Source Sans Pro"/>
              </a:rPr>
              <a:t>and</a:t>
            </a:r>
            <a:r>
              <a:rPr sz="1600" spc="-40" dirty="0">
                <a:latin typeface="Source Sans Pro"/>
                <a:cs typeface="Source Sans Pro"/>
              </a:rPr>
              <a:t> </a:t>
            </a:r>
            <a:r>
              <a:rPr sz="1600" spc="-10" dirty="0">
                <a:latin typeface="Source Sans Pro"/>
                <a:cs typeface="Source Sans Pro"/>
              </a:rPr>
              <a:t>very</a:t>
            </a:r>
            <a:r>
              <a:rPr sz="1600" spc="-35" dirty="0">
                <a:latin typeface="Source Sans Pro"/>
                <a:cs typeface="Source Sans Pro"/>
              </a:rPr>
              <a:t> </a:t>
            </a:r>
            <a:r>
              <a:rPr sz="1600" spc="-30" dirty="0">
                <a:latin typeface="Source Sans Pro"/>
                <a:cs typeface="Source Sans Pro"/>
              </a:rPr>
              <a:t>remote</a:t>
            </a:r>
            <a:r>
              <a:rPr sz="1600" spc="-40" dirty="0">
                <a:latin typeface="Source Sans Pro"/>
                <a:cs typeface="Source Sans Pro"/>
              </a:rPr>
              <a:t> </a:t>
            </a:r>
            <a:r>
              <a:rPr sz="1600" spc="-30" dirty="0">
                <a:latin typeface="Source Sans Pro"/>
                <a:cs typeface="Source Sans Pro"/>
              </a:rPr>
              <a:t>areas</a:t>
            </a:r>
            <a:endParaRPr sz="1600">
              <a:latin typeface="Source Sans Pro"/>
              <a:cs typeface="Source Sans Pro"/>
            </a:endParaRPr>
          </a:p>
        </p:txBody>
      </p:sp>
      <p:sp>
        <p:nvSpPr>
          <p:cNvPr id="16" name="object 16"/>
          <p:cNvSpPr txBox="1"/>
          <p:nvPr/>
        </p:nvSpPr>
        <p:spPr>
          <a:xfrm>
            <a:off x="8186541" y="6131491"/>
            <a:ext cx="2144395" cy="452120"/>
          </a:xfrm>
          <a:prstGeom prst="rect">
            <a:avLst/>
          </a:prstGeom>
        </p:spPr>
        <p:txBody>
          <a:bodyPr vert="horz" wrap="square" lIns="0" tIns="0" rIns="0" bIns="0" rtlCol="0">
            <a:spAutoFit/>
          </a:bodyPr>
          <a:lstStyle/>
          <a:p>
            <a:pPr marL="12700">
              <a:lnSpc>
                <a:spcPts val="3560"/>
              </a:lnSpc>
            </a:pPr>
            <a:r>
              <a:rPr sz="4800" b="1" dirty="0">
                <a:solidFill>
                  <a:srgbClr val="285567"/>
                </a:solidFill>
                <a:latin typeface="Source Sans Pro Black"/>
                <a:cs typeface="Source Sans Pro Black"/>
              </a:rPr>
              <a:t>76.5</a:t>
            </a:r>
            <a:r>
              <a:rPr sz="4800" b="1" spc="-405" dirty="0">
                <a:solidFill>
                  <a:srgbClr val="285567"/>
                </a:solidFill>
                <a:latin typeface="Source Sans Pro Black"/>
                <a:cs typeface="Source Sans Pro Black"/>
              </a:rPr>
              <a:t> </a:t>
            </a:r>
            <a:r>
              <a:rPr sz="2800" b="1" spc="-35" dirty="0">
                <a:solidFill>
                  <a:srgbClr val="285567"/>
                </a:solidFill>
                <a:latin typeface="Source Sans Pro Black"/>
                <a:cs typeface="Source Sans Pro Black"/>
              </a:rPr>
              <a:t>ye</a:t>
            </a:r>
            <a:r>
              <a:rPr sz="2800" b="1" spc="-5" dirty="0">
                <a:solidFill>
                  <a:srgbClr val="285567"/>
                </a:solidFill>
                <a:latin typeface="Source Sans Pro Black"/>
                <a:cs typeface="Source Sans Pro Black"/>
              </a:rPr>
              <a:t>a</a:t>
            </a:r>
            <a:r>
              <a:rPr sz="2800" b="1" spc="-35" dirty="0">
                <a:solidFill>
                  <a:srgbClr val="285567"/>
                </a:solidFill>
                <a:latin typeface="Source Sans Pro Black"/>
                <a:cs typeface="Source Sans Pro Black"/>
              </a:rPr>
              <a:t>rs</a:t>
            </a:r>
            <a:endParaRPr sz="2800">
              <a:latin typeface="Source Sans Pro Black"/>
              <a:cs typeface="Source Sans Pro Black"/>
            </a:endParaRPr>
          </a:p>
        </p:txBody>
      </p:sp>
      <p:pic>
        <p:nvPicPr>
          <p:cNvPr id="17" name="object 17"/>
          <p:cNvPicPr/>
          <p:nvPr/>
        </p:nvPicPr>
        <p:blipFill>
          <a:blip r:embed="rId8" cstate="email">
            <a:extLst>
              <a:ext uri="{28A0092B-C50C-407E-A947-70E740481C1C}">
                <a14:useLocalDpi xmlns:a14="http://schemas.microsoft.com/office/drawing/2010/main"/>
              </a:ext>
            </a:extLst>
          </a:blip>
          <a:stretch>
            <a:fillRect/>
          </a:stretch>
        </p:blipFill>
        <p:spPr>
          <a:xfrm>
            <a:off x="6465424" y="6106641"/>
            <a:ext cx="1568281" cy="733851"/>
          </a:xfrm>
          <a:prstGeom prst="rect">
            <a:avLst/>
          </a:prstGeom>
        </p:spPr>
      </p:pic>
      <p:sp>
        <p:nvSpPr>
          <p:cNvPr id="18" name="object 18"/>
          <p:cNvSpPr txBox="1"/>
          <p:nvPr/>
        </p:nvSpPr>
        <p:spPr>
          <a:xfrm>
            <a:off x="6453165" y="6535388"/>
            <a:ext cx="3877945" cy="1646555"/>
          </a:xfrm>
          <a:prstGeom prst="rect">
            <a:avLst/>
          </a:prstGeom>
        </p:spPr>
        <p:txBody>
          <a:bodyPr vert="horz" wrap="square" lIns="0" tIns="97155" rIns="0" bIns="0" rtlCol="0">
            <a:spAutoFit/>
          </a:bodyPr>
          <a:lstStyle/>
          <a:p>
            <a:pPr marL="1744980">
              <a:lnSpc>
                <a:spcPct val="100000"/>
              </a:lnSpc>
              <a:spcBef>
                <a:spcPts val="765"/>
              </a:spcBef>
            </a:pPr>
            <a:r>
              <a:rPr sz="1600" spc="-10" dirty="0">
                <a:latin typeface="Source Sans Pro"/>
                <a:cs typeface="Source Sans Pro"/>
              </a:rPr>
              <a:t>in</a:t>
            </a:r>
            <a:r>
              <a:rPr sz="1600" spc="-50" dirty="0">
                <a:latin typeface="Source Sans Pro"/>
                <a:cs typeface="Source Sans Pro"/>
              </a:rPr>
              <a:t> </a:t>
            </a:r>
            <a:r>
              <a:rPr sz="1600" spc="-20" dirty="0">
                <a:latin typeface="Source Sans Pro"/>
                <a:cs typeface="Source Sans Pro"/>
              </a:rPr>
              <a:t>major</a:t>
            </a:r>
            <a:r>
              <a:rPr sz="1600" spc="-45" dirty="0">
                <a:latin typeface="Source Sans Pro"/>
                <a:cs typeface="Source Sans Pro"/>
              </a:rPr>
              <a:t> </a:t>
            </a:r>
            <a:r>
              <a:rPr sz="1600" spc="-20" dirty="0">
                <a:latin typeface="Source Sans Pro"/>
                <a:cs typeface="Source Sans Pro"/>
              </a:rPr>
              <a:t>cities</a:t>
            </a:r>
            <a:endParaRPr sz="1600">
              <a:latin typeface="Source Sans Pro"/>
              <a:cs typeface="Source Sans Pro"/>
            </a:endParaRPr>
          </a:p>
          <a:p>
            <a:pPr>
              <a:lnSpc>
                <a:spcPct val="100000"/>
              </a:lnSpc>
            </a:pPr>
            <a:endParaRPr sz="1400">
              <a:latin typeface="Source Sans Pro"/>
              <a:cs typeface="Source Sans Pro"/>
            </a:endParaRPr>
          </a:p>
          <a:p>
            <a:pPr marL="1745614">
              <a:lnSpc>
                <a:spcPct val="100000"/>
              </a:lnSpc>
              <a:spcBef>
                <a:spcPts val="5"/>
              </a:spcBef>
            </a:pPr>
            <a:r>
              <a:rPr sz="4800" b="1" dirty="0">
                <a:solidFill>
                  <a:srgbClr val="285567"/>
                </a:solidFill>
                <a:latin typeface="Source Sans Pro Black"/>
                <a:cs typeface="Source Sans Pro Black"/>
              </a:rPr>
              <a:t>69.6</a:t>
            </a:r>
            <a:r>
              <a:rPr sz="4800" b="1" spc="-405" dirty="0">
                <a:solidFill>
                  <a:srgbClr val="285567"/>
                </a:solidFill>
                <a:latin typeface="Source Sans Pro Black"/>
                <a:cs typeface="Source Sans Pro Black"/>
              </a:rPr>
              <a:t> </a:t>
            </a:r>
            <a:r>
              <a:rPr sz="2800" b="1" spc="-35" dirty="0">
                <a:solidFill>
                  <a:srgbClr val="285567"/>
                </a:solidFill>
                <a:latin typeface="Source Sans Pro Black"/>
                <a:cs typeface="Source Sans Pro Black"/>
              </a:rPr>
              <a:t>ye</a:t>
            </a:r>
            <a:r>
              <a:rPr sz="2800" b="1" spc="-5" dirty="0">
                <a:solidFill>
                  <a:srgbClr val="285567"/>
                </a:solidFill>
                <a:latin typeface="Source Sans Pro Black"/>
                <a:cs typeface="Source Sans Pro Black"/>
              </a:rPr>
              <a:t>a</a:t>
            </a:r>
            <a:r>
              <a:rPr sz="2800" b="1" spc="-35" dirty="0">
                <a:solidFill>
                  <a:srgbClr val="285567"/>
                </a:solidFill>
                <a:latin typeface="Source Sans Pro Black"/>
                <a:cs typeface="Source Sans Pro Black"/>
              </a:rPr>
              <a:t>rs</a:t>
            </a:r>
            <a:endParaRPr sz="2800">
              <a:latin typeface="Source Sans Pro Black"/>
              <a:cs typeface="Source Sans Pro Black"/>
            </a:endParaRPr>
          </a:p>
          <a:p>
            <a:pPr marL="12700">
              <a:lnSpc>
                <a:spcPct val="100000"/>
              </a:lnSpc>
              <a:spcBef>
                <a:spcPts val="495"/>
              </a:spcBef>
            </a:pPr>
            <a:r>
              <a:rPr sz="1600" spc="-10" dirty="0">
                <a:latin typeface="Source Sans Pro"/>
                <a:cs typeface="Source Sans Pro"/>
              </a:rPr>
              <a:t>in</a:t>
            </a:r>
            <a:r>
              <a:rPr sz="1600" spc="-40" dirty="0">
                <a:latin typeface="Source Sans Pro"/>
                <a:cs typeface="Source Sans Pro"/>
              </a:rPr>
              <a:t> </a:t>
            </a:r>
            <a:r>
              <a:rPr sz="1600" spc="-30" dirty="0">
                <a:latin typeface="Source Sans Pro"/>
                <a:cs typeface="Source Sans Pro"/>
              </a:rPr>
              <a:t>remote</a:t>
            </a:r>
            <a:r>
              <a:rPr sz="1600" spc="-35" dirty="0">
                <a:latin typeface="Source Sans Pro"/>
                <a:cs typeface="Source Sans Pro"/>
              </a:rPr>
              <a:t> </a:t>
            </a:r>
            <a:r>
              <a:rPr sz="1600" spc="-15" dirty="0">
                <a:latin typeface="Source Sans Pro"/>
                <a:cs typeface="Source Sans Pro"/>
              </a:rPr>
              <a:t>and</a:t>
            </a:r>
            <a:r>
              <a:rPr sz="1600" spc="-40" dirty="0">
                <a:latin typeface="Source Sans Pro"/>
                <a:cs typeface="Source Sans Pro"/>
              </a:rPr>
              <a:t> </a:t>
            </a:r>
            <a:r>
              <a:rPr sz="1600" spc="-10" dirty="0">
                <a:latin typeface="Source Sans Pro"/>
                <a:cs typeface="Source Sans Pro"/>
              </a:rPr>
              <a:t>very</a:t>
            </a:r>
            <a:r>
              <a:rPr sz="1600" spc="-35" dirty="0">
                <a:latin typeface="Source Sans Pro"/>
                <a:cs typeface="Source Sans Pro"/>
              </a:rPr>
              <a:t> </a:t>
            </a:r>
            <a:r>
              <a:rPr sz="1600" spc="-30" dirty="0">
                <a:latin typeface="Source Sans Pro"/>
                <a:cs typeface="Source Sans Pro"/>
              </a:rPr>
              <a:t>remote</a:t>
            </a:r>
            <a:r>
              <a:rPr sz="1600" spc="-40" dirty="0">
                <a:latin typeface="Source Sans Pro"/>
                <a:cs typeface="Source Sans Pro"/>
              </a:rPr>
              <a:t> </a:t>
            </a:r>
            <a:r>
              <a:rPr sz="1600" spc="-30" dirty="0">
                <a:latin typeface="Source Sans Pro"/>
                <a:cs typeface="Source Sans Pro"/>
              </a:rPr>
              <a:t>areas</a:t>
            </a:r>
            <a:endParaRPr sz="1600">
              <a:latin typeface="Source Sans Pro"/>
              <a:cs typeface="Source Sans Pro"/>
            </a:endParaRPr>
          </a:p>
        </p:txBody>
      </p:sp>
      <p:pic>
        <p:nvPicPr>
          <p:cNvPr id="19" name="object 19"/>
          <p:cNvPicPr/>
          <p:nvPr/>
        </p:nvPicPr>
        <p:blipFill>
          <a:blip r:embed="rId9" cstate="email">
            <a:extLst>
              <a:ext uri="{28A0092B-C50C-407E-A947-70E740481C1C}">
                <a14:useLocalDpi xmlns:a14="http://schemas.microsoft.com/office/drawing/2010/main"/>
              </a:ext>
            </a:extLst>
          </a:blip>
          <a:stretch>
            <a:fillRect/>
          </a:stretch>
        </p:blipFill>
        <p:spPr>
          <a:xfrm>
            <a:off x="1557645" y="7173974"/>
            <a:ext cx="1578157" cy="596047"/>
          </a:xfrm>
          <a:prstGeom prst="rect">
            <a:avLst/>
          </a:prstGeom>
        </p:spPr>
      </p:pic>
      <p:pic>
        <p:nvPicPr>
          <p:cNvPr id="20" name="object 20"/>
          <p:cNvPicPr/>
          <p:nvPr/>
        </p:nvPicPr>
        <p:blipFill>
          <a:blip r:embed="rId10" cstate="email">
            <a:extLst>
              <a:ext uri="{28A0092B-C50C-407E-A947-70E740481C1C}">
                <a14:useLocalDpi xmlns:a14="http://schemas.microsoft.com/office/drawing/2010/main"/>
              </a:ext>
            </a:extLst>
          </a:blip>
          <a:stretch>
            <a:fillRect/>
          </a:stretch>
        </p:blipFill>
        <p:spPr>
          <a:xfrm>
            <a:off x="6465871" y="7173974"/>
            <a:ext cx="1578156" cy="596047"/>
          </a:xfrm>
          <a:prstGeom prst="rect">
            <a:avLst/>
          </a:prstGeom>
        </p:spPr>
      </p:pic>
      <p:sp>
        <p:nvSpPr>
          <p:cNvPr id="21" name="object 21"/>
          <p:cNvSpPr txBox="1">
            <a:spLocks noGrp="1"/>
          </p:cNvSpPr>
          <p:nvPr>
            <p:ph type="title"/>
          </p:nvPr>
        </p:nvSpPr>
        <p:spPr>
          <a:xfrm>
            <a:off x="1562100" y="730430"/>
            <a:ext cx="1400175" cy="574040"/>
          </a:xfrm>
          <a:prstGeom prst="rect">
            <a:avLst/>
          </a:prstGeom>
        </p:spPr>
        <p:txBody>
          <a:bodyPr vert="horz" wrap="square" lIns="0" tIns="12700" rIns="0" bIns="0" rtlCol="0">
            <a:spAutoFit/>
          </a:bodyPr>
          <a:lstStyle/>
          <a:p>
            <a:pPr marL="12700">
              <a:lnSpc>
                <a:spcPct val="100000"/>
              </a:lnSpc>
              <a:spcBef>
                <a:spcPts val="100"/>
              </a:spcBef>
            </a:pPr>
            <a:r>
              <a:rPr spc="-40" dirty="0"/>
              <a:t>D</a:t>
            </a:r>
            <a:r>
              <a:rPr spc="-80" dirty="0"/>
              <a:t>e</a:t>
            </a:r>
            <a:r>
              <a:rPr spc="-105" dirty="0"/>
              <a:t>a</a:t>
            </a:r>
            <a:r>
              <a:rPr spc="-40" dirty="0"/>
              <a:t>ths</a:t>
            </a:r>
          </a:p>
        </p:txBody>
      </p:sp>
      <p:sp>
        <p:nvSpPr>
          <p:cNvPr id="25" name="object 2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3" name="object 2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4" name="object 2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14</a:t>
            </a:fld>
            <a:endParaRPr dirty="0"/>
          </a:p>
        </p:txBody>
      </p:sp>
      <p:sp>
        <p:nvSpPr>
          <p:cNvPr id="22" name="object 22"/>
          <p:cNvSpPr txBox="1"/>
          <p:nvPr/>
        </p:nvSpPr>
        <p:spPr>
          <a:xfrm>
            <a:off x="1524000" y="1272212"/>
            <a:ext cx="9436735" cy="1113125"/>
          </a:xfrm>
          <a:prstGeom prst="rect">
            <a:avLst/>
          </a:prstGeom>
        </p:spPr>
        <p:txBody>
          <a:bodyPr vert="horz" wrap="square" lIns="0" tIns="12700" rIns="0" bIns="0" rtlCol="0">
            <a:spAutoFit/>
          </a:bodyPr>
          <a:lstStyle/>
          <a:p>
            <a:pPr marL="508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pPr>
            <a:endParaRPr sz="3350" dirty="0">
              <a:latin typeface="Source Sans Pro Semibold"/>
              <a:cs typeface="Source Sans Pro Semibold"/>
            </a:endParaRPr>
          </a:p>
          <a:p>
            <a:pPr marL="50800">
              <a:lnSpc>
                <a:spcPct val="100000"/>
              </a:lnSpc>
            </a:pPr>
            <a:r>
              <a:rPr sz="2000" spc="-30" dirty="0">
                <a:latin typeface="Source Sans Pro"/>
                <a:cs typeface="Source Sans Pro"/>
              </a:rPr>
              <a:t>The</a:t>
            </a:r>
            <a:r>
              <a:rPr sz="2000" spc="-85" dirty="0">
                <a:latin typeface="Source Sans Pro"/>
                <a:cs typeface="Source Sans Pro"/>
              </a:rPr>
              <a:t> </a:t>
            </a:r>
            <a:r>
              <a:rPr sz="2000" b="1" spc="-35" dirty="0">
                <a:solidFill>
                  <a:srgbClr val="A5874A"/>
                </a:solidFill>
                <a:latin typeface="Source Sans Pro"/>
                <a:cs typeface="Source Sans Pro"/>
              </a:rPr>
              <a:t>life</a:t>
            </a:r>
            <a:r>
              <a:rPr sz="2000" b="1" spc="-75" dirty="0">
                <a:solidFill>
                  <a:srgbClr val="A5874A"/>
                </a:solidFill>
                <a:latin typeface="Source Sans Pro"/>
                <a:cs typeface="Source Sans Pro"/>
              </a:rPr>
              <a:t> </a:t>
            </a:r>
            <a:r>
              <a:rPr sz="2000" b="1" spc="-50" dirty="0">
                <a:solidFill>
                  <a:srgbClr val="A5874A"/>
                </a:solidFill>
                <a:latin typeface="Source Sans Pro"/>
                <a:cs typeface="Source Sans Pro"/>
              </a:rPr>
              <a:t>expectancy</a:t>
            </a:r>
            <a:r>
              <a:rPr sz="2000" b="1" spc="-80" dirty="0">
                <a:solidFill>
                  <a:srgbClr val="A5874A"/>
                </a:solidFill>
                <a:latin typeface="Source Sans Pro"/>
                <a:cs typeface="Source Sans Pro"/>
              </a:rPr>
              <a:t> </a:t>
            </a:r>
            <a:r>
              <a:rPr sz="2000" spc="-35" dirty="0">
                <a:latin typeface="Source Sans Pro"/>
                <a:cs typeface="Source Sans Pro"/>
              </a:rPr>
              <a:t>for</a:t>
            </a:r>
            <a:r>
              <a:rPr sz="2000" spc="-75" dirty="0">
                <a:latin typeface="Source Sans Pro"/>
                <a:cs typeface="Source Sans Pro"/>
              </a:rPr>
              <a:t> </a:t>
            </a:r>
            <a:r>
              <a:rPr sz="2000" spc="-40" dirty="0">
                <a:latin typeface="Source Sans Pro"/>
                <a:cs typeface="Source Sans Pro"/>
              </a:rPr>
              <a:t>Aboriginal</a:t>
            </a:r>
            <a:r>
              <a:rPr sz="2000" spc="-75" dirty="0">
                <a:latin typeface="Source Sans Pro"/>
                <a:cs typeface="Source Sans Pro"/>
              </a:rPr>
              <a:t> </a:t>
            </a:r>
            <a:r>
              <a:rPr sz="2000" spc="-30" dirty="0">
                <a:latin typeface="Source Sans Pro"/>
                <a:cs typeface="Source Sans Pro"/>
              </a:rPr>
              <a:t>and</a:t>
            </a:r>
            <a:r>
              <a:rPr sz="2000" spc="-75" dirty="0">
                <a:latin typeface="Source Sans Pro"/>
                <a:cs typeface="Source Sans Pro"/>
              </a:rPr>
              <a:t> </a:t>
            </a:r>
            <a:r>
              <a:rPr sz="2000" spc="-60" dirty="0">
                <a:latin typeface="Source Sans Pro"/>
                <a:cs typeface="Source Sans Pro"/>
              </a:rPr>
              <a:t>Torres</a:t>
            </a:r>
            <a:r>
              <a:rPr sz="2000" spc="-75" dirty="0">
                <a:latin typeface="Source Sans Pro"/>
                <a:cs typeface="Source Sans Pro"/>
              </a:rPr>
              <a:t> </a:t>
            </a:r>
            <a:r>
              <a:rPr sz="2000" spc="-50" dirty="0">
                <a:latin typeface="Source Sans Pro"/>
                <a:cs typeface="Source Sans Pro"/>
              </a:rPr>
              <a:t>Strait</a:t>
            </a:r>
            <a:r>
              <a:rPr sz="2000" spc="-75" dirty="0">
                <a:latin typeface="Source Sans Pro"/>
                <a:cs typeface="Source Sans Pro"/>
              </a:rPr>
              <a:t> </a:t>
            </a:r>
            <a:r>
              <a:rPr sz="2000" spc="-35" dirty="0">
                <a:latin typeface="Source Sans Pro"/>
                <a:cs typeface="Source Sans Pro"/>
              </a:rPr>
              <a:t>Islander</a:t>
            </a:r>
            <a:r>
              <a:rPr sz="2000" spc="-75" dirty="0">
                <a:latin typeface="Source Sans Pro"/>
                <a:cs typeface="Source Sans Pro"/>
              </a:rPr>
              <a:t> </a:t>
            </a:r>
            <a:r>
              <a:rPr sz="2000" spc="-35" dirty="0">
                <a:latin typeface="Source Sans Pro"/>
                <a:cs typeface="Source Sans Pro"/>
              </a:rPr>
              <a:t>people</a:t>
            </a:r>
            <a:r>
              <a:rPr sz="2000" spc="-75" dirty="0">
                <a:latin typeface="Source Sans Pro"/>
                <a:cs typeface="Source Sans Pro"/>
              </a:rPr>
              <a:t> </a:t>
            </a:r>
            <a:r>
              <a:rPr sz="2000" spc="-30" dirty="0">
                <a:latin typeface="Source Sans Pro"/>
                <a:cs typeface="Source Sans Pro"/>
              </a:rPr>
              <a:t>born</a:t>
            </a:r>
            <a:r>
              <a:rPr sz="2000" spc="-75" dirty="0">
                <a:latin typeface="Source Sans Pro"/>
                <a:cs typeface="Source Sans Pro"/>
              </a:rPr>
              <a:t> </a:t>
            </a:r>
            <a:r>
              <a:rPr sz="2000" spc="-20" dirty="0">
                <a:latin typeface="Source Sans Pro"/>
                <a:cs typeface="Source Sans Pro"/>
              </a:rPr>
              <a:t>in</a:t>
            </a:r>
            <a:r>
              <a:rPr sz="2000" spc="-80" dirty="0">
                <a:latin typeface="Source Sans Pro"/>
                <a:cs typeface="Source Sans Pro"/>
              </a:rPr>
              <a:t> </a:t>
            </a:r>
            <a:r>
              <a:rPr sz="2000" spc="-40" dirty="0">
                <a:latin typeface="Source Sans Pro"/>
                <a:cs typeface="Source Sans Pro"/>
              </a:rPr>
              <a:t>2015-2017</a:t>
            </a:r>
            <a:r>
              <a:rPr sz="2000" spc="-75" dirty="0">
                <a:latin typeface="Source Sans Pro"/>
                <a:cs typeface="Source Sans Pro"/>
              </a:rPr>
              <a:t> </a:t>
            </a:r>
            <a:r>
              <a:rPr sz="2000" spc="-35" dirty="0">
                <a:latin typeface="Source Sans Pro"/>
                <a:cs typeface="Source Sans Pro"/>
              </a:rPr>
              <a:t>was</a:t>
            </a:r>
            <a:r>
              <a:rPr sz="2000" spc="-15" dirty="0">
                <a:latin typeface="Source Sans Pro"/>
                <a:cs typeface="Source Sans Pro"/>
              </a:rPr>
              <a:t>:</a:t>
            </a:r>
            <a:endParaRPr sz="2000" dirty="0">
              <a:latin typeface="Source Sans Pro"/>
              <a:cs typeface="Source Sans Pro"/>
            </a:endParaRPr>
          </a:p>
        </p:txBody>
      </p:sp>
      <p:sp>
        <p:nvSpPr>
          <p:cNvPr id="26" name="Holder 5">
            <a:extLst>
              <a:ext uri="{FF2B5EF4-FFF2-40B4-BE49-F238E27FC236}">
                <a16:creationId xmlns:a16="http://schemas.microsoft.com/office/drawing/2014/main" id="{D90D61F9-8268-4C9C-AC21-1F32955386E6}"/>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1">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0" dirty="0"/>
              <a:t>Hospitalisations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35" name="object 3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3" name="object 3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4" name="object 3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15</a:t>
            </a:fld>
            <a:endParaRPr dirty="0"/>
          </a:p>
        </p:txBody>
      </p:sp>
      <p:sp>
        <p:nvSpPr>
          <p:cNvPr id="3" name="object 3"/>
          <p:cNvSpPr txBox="1"/>
          <p:nvPr/>
        </p:nvSpPr>
        <p:spPr>
          <a:xfrm>
            <a:off x="1562100" y="1991060"/>
            <a:ext cx="4705350" cy="338554"/>
          </a:xfrm>
          <a:prstGeom prst="rect">
            <a:avLst/>
          </a:prstGeom>
        </p:spPr>
        <p:txBody>
          <a:bodyPr vert="horz" wrap="square" lIns="0" tIns="30480" rIns="0" bIns="0" rtlCol="0">
            <a:spAutoFit/>
          </a:bodyPr>
          <a:lstStyle/>
          <a:p>
            <a:pPr marL="38100">
              <a:lnSpc>
                <a:spcPct val="100000"/>
              </a:lnSpc>
              <a:spcBef>
                <a:spcPts val="240"/>
              </a:spcBef>
            </a:pPr>
            <a:r>
              <a:rPr sz="2000" spc="-20" dirty="0">
                <a:latin typeface="Source Sans Pro"/>
                <a:cs typeface="Source Sans Pro"/>
              </a:rPr>
              <a:t>I</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2018-1</a:t>
            </a:r>
            <a:r>
              <a:rPr sz="2000" dirty="0">
                <a:latin typeface="Source Sans Pro"/>
                <a:cs typeface="Source Sans Pro"/>
              </a:rPr>
              <a:t>9</a:t>
            </a:r>
            <a:r>
              <a:rPr sz="2000" spc="-40" dirty="0">
                <a:latin typeface="Source Sans Pro"/>
                <a:cs typeface="Source Sans Pro"/>
              </a:rPr>
              <a:t> </a:t>
            </a:r>
            <a:r>
              <a:rPr sz="2000" spc="-20" dirty="0">
                <a:latin typeface="Source Sans Pro"/>
                <a:cs typeface="Source Sans Pro"/>
              </a:rPr>
              <a:t>the</a:t>
            </a:r>
            <a:r>
              <a:rPr sz="2000" spc="-40" dirty="0">
                <a:latin typeface="Source Sans Pro"/>
                <a:cs typeface="Source Sans Pro"/>
              </a:rPr>
              <a:t>r</a:t>
            </a:r>
            <a:r>
              <a:rPr sz="2000" dirty="0">
                <a:latin typeface="Source Sans Pro"/>
                <a:cs typeface="Source Sans Pro"/>
              </a:rPr>
              <a:t>e</a:t>
            </a:r>
            <a:r>
              <a:rPr sz="2000" spc="-40" dirty="0">
                <a:latin typeface="Source Sans Pro"/>
                <a:cs typeface="Source Sans Pro"/>
              </a:rPr>
              <a:t> </a:t>
            </a:r>
            <a:r>
              <a:rPr sz="2000" spc="-30" dirty="0">
                <a:latin typeface="Source Sans Pro"/>
                <a:cs typeface="Source Sans Pro"/>
              </a:rPr>
              <a:t>w</a:t>
            </a:r>
            <a:r>
              <a:rPr sz="2000" spc="-20" dirty="0">
                <a:latin typeface="Source Sans Pro"/>
                <a:cs typeface="Source Sans Pro"/>
              </a:rPr>
              <a:t>e</a:t>
            </a:r>
            <a:r>
              <a:rPr sz="2000" spc="-45" dirty="0">
                <a:latin typeface="Source Sans Pro"/>
                <a:cs typeface="Source Sans Pro"/>
              </a:rPr>
              <a:t>r</a:t>
            </a:r>
            <a:r>
              <a:rPr sz="2000" dirty="0">
                <a:latin typeface="Source Sans Pro"/>
                <a:cs typeface="Source Sans Pro"/>
              </a:rPr>
              <a:t>e:</a:t>
            </a:r>
          </a:p>
        </p:txBody>
      </p:sp>
      <p:sp>
        <p:nvSpPr>
          <p:cNvPr id="4" name="object 4"/>
          <p:cNvSpPr txBox="1"/>
          <p:nvPr/>
        </p:nvSpPr>
        <p:spPr>
          <a:xfrm>
            <a:off x="1536700" y="4707154"/>
            <a:ext cx="13097510" cy="1201420"/>
          </a:xfrm>
          <a:prstGeom prst="rect">
            <a:avLst/>
          </a:prstGeom>
        </p:spPr>
        <p:txBody>
          <a:bodyPr vert="horz" wrap="square" lIns="0" tIns="12700" rIns="0" bIns="0" rtlCol="0">
            <a:spAutoFit/>
          </a:bodyPr>
          <a:lstStyle/>
          <a:p>
            <a:pPr marR="30480">
              <a:lnSpc>
                <a:spcPct val="116700"/>
              </a:lnSpc>
              <a:spcBef>
                <a:spcPts val="100"/>
              </a:spcBef>
            </a:pPr>
            <a:r>
              <a:rPr sz="2000" dirty="0">
                <a:latin typeface="Source Sans Pro"/>
                <a:cs typeface="Source Sans Pro"/>
              </a:rPr>
              <a:t>A</a:t>
            </a:r>
            <a:r>
              <a:rPr sz="2000" spc="-35" dirty="0">
                <a:latin typeface="Source Sans Pro"/>
                <a:cs typeface="Source Sans Pro"/>
              </a:rPr>
              <a:t> </a:t>
            </a:r>
            <a:r>
              <a:rPr sz="2000" spc="-25" dirty="0">
                <a:latin typeface="Source Sans Pro"/>
                <a:cs typeface="Source Sans Pro"/>
              </a:rPr>
              <a:t>key</a:t>
            </a:r>
            <a:r>
              <a:rPr sz="2000" spc="-35" dirty="0">
                <a:latin typeface="Source Sans Pro"/>
                <a:cs typeface="Source Sans Pro"/>
              </a:rPr>
              <a:t> factor</a:t>
            </a:r>
            <a:r>
              <a:rPr sz="2000" spc="-3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15" dirty="0">
                <a:latin typeface="Source Sans Pro"/>
                <a:cs typeface="Source Sans Pro"/>
              </a:rPr>
              <a:t>the</a:t>
            </a:r>
            <a:r>
              <a:rPr sz="2000" spc="-30" dirty="0">
                <a:latin typeface="Source Sans Pro"/>
                <a:cs typeface="Source Sans Pro"/>
              </a:rPr>
              <a:t> </a:t>
            </a:r>
            <a:r>
              <a:rPr sz="2000" spc="-20" dirty="0">
                <a:latin typeface="Source Sans Pro"/>
                <a:cs typeface="Source Sans Pro"/>
              </a:rPr>
              <a:t>higher</a:t>
            </a:r>
            <a:r>
              <a:rPr sz="2000" spc="-35" dirty="0">
                <a:latin typeface="Source Sans Pro"/>
                <a:cs typeface="Source Sans Pro"/>
              </a:rPr>
              <a:t> </a:t>
            </a:r>
            <a:r>
              <a:rPr sz="2000" spc="-40" dirty="0">
                <a:latin typeface="Source Sans Pro"/>
                <a:cs typeface="Source Sans Pro"/>
              </a:rPr>
              <a:t>rates</a:t>
            </a:r>
            <a:r>
              <a:rPr sz="2000" spc="-30"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25" dirty="0">
                <a:latin typeface="Source Sans Pro"/>
                <a:cs typeface="Source Sans Pro"/>
              </a:rPr>
              <a:t>hospitalisation</a:t>
            </a:r>
            <a:r>
              <a:rPr sz="2000" spc="-35" dirty="0">
                <a:latin typeface="Source Sans Pro"/>
                <a:cs typeface="Source Sans Pro"/>
              </a:rPr>
              <a:t> </a:t>
            </a:r>
            <a:r>
              <a:rPr sz="2000" spc="-20" dirty="0">
                <a:latin typeface="Source Sans Pro"/>
                <a:cs typeface="Source Sans Pro"/>
              </a:rPr>
              <a:t>for</a:t>
            </a:r>
            <a:r>
              <a:rPr sz="2000" spc="-30" dirty="0">
                <a:latin typeface="Source Sans Pro"/>
                <a:cs typeface="Source Sans Pro"/>
              </a:rPr>
              <a:t> </a:t>
            </a:r>
            <a:r>
              <a:rPr sz="2000" spc="-20" dirty="0">
                <a:latin typeface="Source Sans Pro"/>
                <a:cs typeface="Source Sans Pro"/>
              </a:rPr>
              <a:t>Aboriginal</a:t>
            </a:r>
            <a:r>
              <a:rPr sz="2000" spc="-35" dirty="0">
                <a:latin typeface="Source Sans Pro"/>
                <a:cs typeface="Source Sans Pro"/>
              </a:rPr>
              <a:t> </a:t>
            </a:r>
            <a:r>
              <a:rPr sz="2000" spc="-15" dirty="0">
                <a:latin typeface="Source Sans Pro"/>
                <a:cs typeface="Source Sans Pro"/>
              </a:rPr>
              <a:t>and</a:t>
            </a:r>
            <a:r>
              <a:rPr sz="2000" spc="-30" dirty="0">
                <a:latin typeface="Source Sans Pro"/>
                <a:cs typeface="Source Sans Pro"/>
              </a:rPr>
              <a:t> </a:t>
            </a:r>
            <a:r>
              <a:rPr sz="2000" spc="-45" dirty="0">
                <a:latin typeface="Source Sans Pro"/>
                <a:cs typeface="Source Sans Pro"/>
              </a:rPr>
              <a:t>Torres</a:t>
            </a:r>
            <a:r>
              <a:rPr sz="2000" spc="-35" dirty="0">
                <a:latin typeface="Source Sans Pro"/>
                <a:cs typeface="Source Sans Pro"/>
              </a:rPr>
              <a:t> Strait</a:t>
            </a:r>
            <a:r>
              <a:rPr sz="2000" spc="-30" dirty="0">
                <a:latin typeface="Source Sans Pro"/>
                <a:cs typeface="Source Sans Pro"/>
              </a:rPr>
              <a:t> </a:t>
            </a:r>
            <a:r>
              <a:rPr sz="2000" spc="-20" dirty="0">
                <a:latin typeface="Source Sans Pro"/>
                <a:cs typeface="Source Sans Pro"/>
              </a:rPr>
              <a:t>Islander</a:t>
            </a:r>
            <a:r>
              <a:rPr sz="2000" spc="-35" dirty="0">
                <a:latin typeface="Source Sans Pro"/>
                <a:cs typeface="Source Sans Pro"/>
              </a:rPr>
              <a:t> </a:t>
            </a:r>
            <a:r>
              <a:rPr sz="2000" spc="-20" dirty="0">
                <a:latin typeface="Source Sans Pro"/>
                <a:cs typeface="Source Sans Pro"/>
              </a:rPr>
              <a:t>people</a:t>
            </a:r>
            <a:r>
              <a:rPr sz="2000" spc="-30" dirty="0">
                <a:latin typeface="Source Sans Pro"/>
                <a:cs typeface="Source Sans Pro"/>
              </a:rPr>
              <a:t> </a:t>
            </a:r>
            <a:r>
              <a:rPr sz="2000" spc="-10" dirty="0">
                <a:latin typeface="Source Sans Pro"/>
                <a:cs typeface="Source Sans Pro"/>
              </a:rPr>
              <a:t>is</a:t>
            </a:r>
            <a:r>
              <a:rPr sz="2000" spc="-35" dirty="0">
                <a:latin typeface="Source Sans Pro"/>
                <a:cs typeface="Source Sans Pro"/>
              </a:rPr>
              <a:t> </a:t>
            </a:r>
            <a:r>
              <a:rPr sz="2000" spc="-20" dirty="0">
                <a:latin typeface="Source Sans Pro"/>
                <a:cs typeface="Source Sans Pro"/>
              </a:rPr>
              <a:t>dialysis</a:t>
            </a:r>
            <a:r>
              <a:rPr sz="2000" spc="-35" dirty="0">
                <a:latin typeface="Source Sans Pro"/>
                <a:cs typeface="Source Sans Pro"/>
              </a:rPr>
              <a:t> </a:t>
            </a:r>
            <a:r>
              <a:rPr sz="2000" spc="-30" dirty="0">
                <a:latin typeface="Source Sans Pro"/>
                <a:cs typeface="Source Sans Pro"/>
              </a:rPr>
              <a:t>treatment </a:t>
            </a:r>
            <a:r>
              <a:rPr sz="2000" spc="-20" dirty="0">
                <a:latin typeface="Source Sans Pro"/>
                <a:cs typeface="Source Sans Pro"/>
              </a:rPr>
              <a:t>for</a:t>
            </a:r>
            <a:r>
              <a:rPr sz="2000" spc="-35" dirty="0">
                <a:latin typeface="Source Sans Pro"/>
                <a:cs typeface="Source Sans Pro"/>
              </a:rPr>
              <a:t> </a:t>
            </a:r>
            <a:r>
              <a:rPr sz="2000" spc="-20" dirty="0">
                <a:latin typeface="Source Sans Pro"/>
                <a:cs typeface="Source Sans Pro"/>
              </a:rPr>
              <a:t>kidney </a:t>
            </a:r>
            <a:r>
              <a:rPr sz="2000" spc="-385" dirty="0">
                <a:latin typeface="Source Sans Pro"/>
                <a:cs typeface="Source Sans Pro"/>
              </a:rPr>
              <a:t> </a:t>
            </a:r>
            <a:r>
              <a:rPr sz="2000" spc="-25" dirty="0">
                <a:latin typeface="Source Sans Pro"/>
                <a:cs typeface="Source Sans Pro"/>
              </a:rPr>
              <a:t>disease,</a:t>
            </a:r>
            <a:r>
              <a:rPr sz="2000" spc="-45" dirty="0">
                <a:latin typeface="Source Sans Pro"/>
                <a:cs typeface="Source Sans Pro"/>
              </a:rPr>
              <a:t> </a:t>
            </a:r>
            <a:r>
              <a:rPr sz="2000" spc="-20" dirty="0">
                <a:latin typeface="Source Sans Pro"/>
                <a:cs typeface="Source Sans Pro"/>
              </a:rPr>
              <a:t>which</a:t>
            </a:r>
            <a:r>
              <a:rPr sz="2000" spc="-40" dirty="0">
                <a:latin typeface="Source Sans Pro"/>
                <a:cs typeface="Source Sans Pro"/>
              </a:rPr>
              <a:t> </a:t>
            </a:r>
            <a:r>
              <a:rPr sz="2000" spc="-20" dirty="0">
                <a:latin typeface="Source Sans Pro"/>
                <a:cs typeface="Source Sans Pro"/>
              </a:rPr>
              <a:t>involves</a:t>
            </a:r>
            <a:r>
              <a:rPr sz="2000" spc="-40" dirty="0">
                <a:latin typeface="Source Sans Pro"/>
                <a:cs typeface="Source Sans Pro"/>
              </a:rPr>
              <a:t> </a:t>
            </a:r>
            <a:r>
              <a:rPr sz="2000" spc="-30" dirty="0">
                <a:latin typeface="Source Sans Pro"/>
                <a:cs typeface="Source Sans Pro"/>
              </a:rPr>
              <a:t>repeat</a:t>
            </a:r>
            <a:r>
              <a:rPr sz="2000" spc="-40" dirty="0">
                <a:latin typeface="Source Sans Pro"/>
                <a:cs typeface="Source Sans Pro"/>
              </a:rPr>
              <a:t> </a:t>
            </a:r>
            <a:r>
              <a:rPr sz="2000" spc="-20" dirty="0">
                <a:latin typeface="Source Sans Pro"/>
                <a:cs typeface="Source Sans Pro"/>
              </a:rPr>
              <a:t>admissions</a:t>
            </a:r>
            <a:r>
              <a:rPr sz="2000" spc="-40" dirty="0">
                <a:latin typeface="Source Sans Pro"/>
                <a:cs typeface="Source Sans Pro"/>
              </a:rPr>
              <a:t> </a:t>
            </a:r>
            <a:r>
              <a:rPr sz="2000" spc="-20" dirty="0">
                <a:latin typeface="Source Sans Pro"/>
                <a:cs typeface="Source Sans Pro"/>
              </a:rPr>
              <a:t>for</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15" dirty="0">
                <a:latin typeface="Source Sans Pro"/>
                <a:cs typeface="Source Sans Pro"/>
              </a:rPr>
              <a:t>same</a:t>
            </a:r>
            <a:r>
              <a:rPr sz="2000" spc="-40" dirty="0">
                <a:latin typeface="Source Sans Pro"/>
                <a:cs typeface="Source Sans Pro"/>
              </a:rPr>
              <a:t> </a:t>
            </a:r>
            <a:r>
              <a:rPr sz="2000" spc="-30" dirty="0">
                <a:latin typeface="Source Sans Pro"/>
                <a:cs typeface="Source Sans Pro"/>
              </a:rPr>
              <a:t>patients.</a:t>
            </a:r>
            <a:endParaRPr sz="2000" dirty="0">
              <a:latin typeface="Source Sans Pro"/>
              <a:cs typeface="Source Sans Pro"/>
            </a:endParaRPr>
          </a:p>
          <a:p>
            <a:pPr>
              <a:lnSpc>
                <a:spcPct val="100000"/>
              </a:lnSpc>
              <a:spcBef>
                <a:spcPts val="1255"/>
              </a:spcBef>
            </a:pPr>
            <a:r>
              <a:rPr sz="2000" spc="-25" dirty="0">
                <a:latin typeface="Source Sans Pro"/>
                <a:cs typeface="Source Sans Pro"/>
              </a:rPr>
              <a:t>L</a:t>
            </a:r>
            <a:r>
              <a:rPr sz="2000" spc="-30" dirty="0">
                <a:latin typeface="Source Sans Pro"/>
                <a:cs typeface="Source Sans Pro"/>
              </a:rPr>
              <a:t>e</a:t>
            </a:r>
            <a:r>
              <a:rPr sz="2000" dirty="0">
                <a:latin typeface="Source Sans Pro"/>
                <a:cs typeface="Source Sans Pro"/>
              </a:rPr>
              <a:t>ading </a:t>
            </a:r>
            <a:r>
              <a:rPr sz="2000" spc="-20" dirty="0">
                <a:latin typeface="Source Sans Pro"/>
                <a:cs typeface="Source Sans Pro"/>
              </a:rPr>
              <a:t>c</a:t>
            </a:r>
            <a:r>
              <a:rPr sz="2000" dirty="0">
                <a:latin typeface="Source Sans Pro"/>
                <a:cs typeface="Source Sans Pro"/>
              </a:rPr>
              <a:t>auses of Aboriginal and </a:t>
            </a:r>
            <a:r>
              <a:rPr sz="2000" spc="-135" dirty="0">
                <a:latin typeface="Source Sans Pro"/>
                <a:cs typeface="Source Sans Pro"/>
              </a:rPr>
              <a:t>T</a:t>
            </a:r>
            <a:r>
              <a:rPr sz="2000" dirty="0">
                <a:latin typeface="Source Sans Pro"/>
                <a:cs typeface="Source Sans Pro"/>
              </a:rPr>
              <a:t>or</a:t>
            </a:r>
            <a:r>
              <a:rPr sz="2000" spc="-20"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 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 in 2018-19</a:t>
            </a:r>
            <a:r>
              <a:rPr lang="en-AU" sz="2000" dirty="0">
                <a:latin typeface="Source Sans Pro"/>
                <a:cs typeface="Source Sans Pro"/>
              </a:rPr>
              <a:t>:</a:t>
            </a:r>
            <a:endParaRPr sz="2000" dirty="0">
              <a:latin typeface="Source Sans Pro"/>
              <a:cs typeface="Source Sans Pro"/>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3545778" y="3465543"/>
            <a:ext cx="863810" cy="868484"/>
          </a:xfrm>
          <a:prstGeom prst="rect">
            <a:avLst/>
          </a:prstGeom>
        </p:spPr>
      </p:pic>
      <p:sp>
        <p:nvSpPr>
          <p:cNvPr id="6" name="object 6"/>
          <p:cNvSpPr txBox="1"/>
          <p:nvPr/>
        </p:nvSpPr>
        <p:spPr>
          <a:xfrm>
            <a:off x="2418101" y="3492064"/>
            <a:ext cx="3112770" cy="920115"/>
          </a:xfrm>
          <a:prstGeom prst="rect">
            <a:avLst/>
          </a:prstGeom>
        </p:spPr>
        <p:txBody>
          <a:bodyPr vert="horz" wrap="square" lIns="0" tIns="12700" rIns="0" bIns="0" rtlCol="0">
            <a:spAutoFit/>
          </a:bodyPr>
          <a:lstStyle/>
          <a:p>
            <a:pPr marL="63500">
              <a:lnSpc>
                <a:spcPts val="5440"/>
              </a:lnSpc>
              <a:spcBef>
                <a:spcPts val="100"/>
              </a:spcBef>
              <a:tabLst>
                <a:tab pos="2080895" algn="l"/>
              </a:tabLst>
            </a:pPr>
            <a:r>
              <a:rPr sz="4800" b="1" spc="-5" dirty="0">
                <a:solidFill>
                  <a:srgbClr val="285567"/>
                </a:solidFill>
                <a:latin typeface="Source Sans Pro Black"/>
                <a:cs typeface="Source Sans Pro Black"/>
              </a:rPr>
              <a:t>57</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43</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63500">
              <a:lnSpc>
                <a:spcPts val="1600"/>
              </a:lnSpc>
              <a:tabLst>
                <a:tab pos="2080895" algn="l"/>
              </a:tabLst>
            </a:pPr>
            <a:r>
              <a:rPr sz="1600" spc="-20" dirty="0">
                <a:latin typeface="Source Sans Pro"/>
                <a:cs typeface="Source Sans Pro"/>
              </a:rPr>
              <a:t>Female	Male</a:t>
            </a:r>
            <a:endParaRPr sz="1600" dirty="0">
              <a:latin typeface="Source Sans Pro"/>
              <a:cs typeface="Source Sans Pro"/>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554982" y="3465524"/>
            <a:ext cx="863803" cy="867947"/>
          </a:xfrm>
          <a:prstGeom prst="rect">
            <a:avLst/>
          </a:prstGeom>
        </p:spPr>
      </p:pic>
      <p:grpSp>
        <p:nvGrpSpPr>
          <p:cNvPr id="8" name="object 8"/>
          <p:cNvGrpSpPr/>
          <p:nvPr/>
        </p:nvGrpSpPr>
        <p:grpSpPr>
          <a:xfrm>
            <a:off x="5762025" y="2284990"/>
            <a:ext cx="579755" cy="2348230"/>
            <a:chOff x="7347624" y="2289411"/>
            <a:chExt cx="579755" cy="2348230"/>
          </a:xfrm>
        </p:grpSpPr>
        <p:sp>
          <p:nvSpPr>
            <p:cNvPr id="9" name="object 9"/>
            <p:cNvSpPr/>
            <p:nvPr/>
          </p:nvSpPr>
          <p:spPr>
            <a:xfrm>
              <a:off x="7350799" y="2292586"/>
              <a:ext cx="324485" cy="2341880"/>
            </a:xfrm>
            <a:custGeom>
              <a:avLst/>
              <a:gdLst/>
              <a:ahLst/>
              <a:cxnLst/>
              <a:rect l="l" t="t" r="r" b="b"/>
              <a:pathLst>
                <a:path w="324484" h="2341879">
                  <a:moveTo>
                    <a:pt x="0" y="0"/>
                  </a:moveTo>
                  <a:lnTo>
                    <a:pt x="324002" y="0"/>
                  </a:lnTo>
                  <a:lnTo>
                    <a:pt x="324002" y="2341803"/>
                  </a:lnTo>
                  <a:lnTo>
                    <a:pt x="0" y="2341803"/>
                  </a:lnTo>
                </a:path>
              </a:pathLst>
            </a:custGeom>
            <a:ln w="6350">
              <a:solidFill>
                <a:srgbClr val="262626"/>
              </a:solidFill>
            </a:ln>
          </p:spPr>
          <p:txBody>
            <a:bodyPr wrap="square" lIns="0" tIns="0" rIns="0" bIns="0" rtlCol="0"/>
            <a:lstStyle/>
            <a:p>
              <a:endParaRPr/>
            </a:p>
          </p:txBody>
        </p:sp>
        <p:sp>
          <p:nvSpPr>
            <p:cNvPr id="10" name="object 10"/>
            <p:cNvSpPr/>
            <p:nvPr/>
          </p:nvSpPr>
          <p:spPr>
            <a:xfrm>
              <a:off x="7677974" y="3463490"/>
              <a:ext cx="220345" cy="0"/>
            </a:xfrm>
            <a:custGeom>
              <a:avLst/>
              <a:gdLst/>
              <a:ahLst/>
              <a:cxnLst/>
              <a:rect l="l" t="t" r="r" b="b"/>
              <a:pathLst>
                <a:path w="220345">
                  <a:moveTo>
                    <a:pt x="0" y="0"/>
                  </a:moveTo>
                  <a:lnTo>
                    <a:pt x="220256" y="0"/>
                  </a:lnTo>
                </a:path>
              </a:pathLst>
            </a:custGeom>
            <a:ln w="6350">
              <a:solidFill>
                <a:srgbClr val="262626"/>
              </a:solidFill>
            </a:ln>
          </p:spPr>
          <p:txBody>
            <a:bodyPr wrap="square" lIns="0" tIns="0" rIns="0" bIns="0" rtlCol="0"/>
            <a:lstStyle/>
            <a:p>
              <a:endParaRPr/>
            </a:p>
          </p:txBody>
        </p:sp>
        <p:sp>
          <p:nvSpPr>
            <p:cNvPr id="11" name="object 11"/>
            <p:cNvSpPr/>
            <p:nvPr/>
          </p:nvSpPr>
          <p:spPr>
            <a:xfrm>
              <a:off x="7898224" y="3450790"/>
              <a:ext cx="25400" cy="25400"/>
            </a:xfrm>
            <a:custGeom>
              <a:avLst/>
              <a:gdLst/>
              <a:ahLst/>
              <a:cxnLst/>
              <a:rect l="l" t="t" r="r" b="b"/>
              <a:pathLst>
                <a:path w="25400" h="25400">
                  <a:moveTo>
                    <a:pt x="12700" y="25400"/>
                  </a:moveTo>
                  <a:lnTo>
                    <a:pt x="19710" y="25400"/>
                  </a:lnTo>
                  <a:lnTo>
                    <a:pt x="25400" y="19723"/>
                  </a:lnTo>
                  <a:lnTo>
                    <a:pt x="25400" y="12700"/>
                  </a:lnTo>
                  <a:lnTo>
                    <a:pt x="25400" y="5689"/>
                  </a:lnTo>
                  <a:lnTo>
                    <a:pt x="19710" y="0"/>
                  </a:lnTo>
                  <a:lnTo>
                    <a:pt x="12700" y="0"/>
                  </a:lnTo>
                  <a:lnTo>
                    <a:pt x="5689" y="0"/>
                  </a:lnTo>
                  <a:lnTo>
                    <a:pt x="0" y="5689"/>
                  </a:lnTo>
                  <a:lnTo>
                    <a:pt x="0" y="12700"/>
                  </a:lnTo>
                  <a:lnTo>
                    <a:pt x="0" y="19723"/>
                  </a:lnTo>
                  <a:lnTo>
                    <a:pt x="5689" y="25400"/>
                  </a:lnTo>
                  <a:lnTo>
                    <a:pt x="12700" y="25400"/>
                  </a:lnTo>
                  <a:close/>
                </a:path>
              </a:pathLst>
            </a:custGeom>
            <a:ln w="6350">
              <a:solidFill>
                <a:srgbClr val="262626"/>
              </a:solidFill>
            </a:ln>
          </p:spPr>
          <p:txBody>
            <a:bodyPr wrap="square" lIns="0" tIns="0" rIns="0" bIns="0" rtlCol="0"/>
            <a:lstStyle/>
            <a:p>
              <a:endParaRPr/>
            </a:p>
          </p:txBody>
        </p:sp>
      </p:grpSp>
      <p:sp>
        <p:nvSpPr>
          <p:cNvPr id="12" name="object 12"/>
          <p:cNvSpPr txBox="1"/>
          <p:nvPr/>
        </p:nvSpPr>
        <p:spPr>
          <a:xfrm>
            <a:off x="7640499" y="3054238"/>
            <a:ext cx="69405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a:cs typeface="Source Sans Pro"/>
              </a:rPr>
              <a:t>92%</a:t>
            </a:r>
            <a:endParaRPr sz="2800" dirty="0">
              <a:solidFill>
                <a:srgbClr val="285567"/>
              </a:solidFill>
              <a:latin typeface="Source Sans Pro"/>
              <a:cs typeface="Source Sans Pro"/>
            </a:endParaRPr>
          </a:p>
        </p:txBody>
      </p:sp>
      <p:sp>
        <p:nvSpPr>
          <p:cNvPr id="13" name="object 13"/>
          <p:cNvSpPr txBox="1"/>
          <p:nvPr/>
        </p:nvSpPr>
        <p:spPr>
          <a:xfrm>
            <a:off x="9849723" y="3003139"/>
            <a:ext cx="79692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a:cs typeface="Source Sans Pro"/>
              </a:rPr>
              <a:t>4.3%</a:t>
            </a:r>
            <a:endParaRPr sz="2800" dirty="0">
              <a:solidFill>
                <a:srgbClr val="285567"/>
              </a:solidFill>
              <a:latin typeface="Source Sans Pro"/>
              <a:cs typeface="Source Sans Pro"/>
            </a:endParaRPr>
          </a:p>
        </p:txBody>
      </p:sp>
      <p:sp>
        <p:nvSpPr>
          <p:cNvPr id="14" name="object 14"/>
          <p:cNvSpPr txBox="1"/>
          <p:nvPr/>
        </p:nvSpPr>
        <p:spPr>
          <a:xfrm>
            <a:off x="7640501" y="3470255"/>
            <a:ext cx="877569"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Aboriginal  people</a:t>
            </a:r>
            <a:endParaRPr sz="1600">
              <a:latin typeface="Source Sans Pro"/>
              <a:cs typeface="Source Sans Pro"/>
            </a:endParaRPr>
          </a:p>
        </p:txBody>
      </p:sp>
      <p:sp>
        <p:nvSpPr>
          <p:cNvPr id="15" name="object 15"/>
          <p:cNvSpPr txBox="1"/>
          <p:nvPr/>
        </p:nvSpPr>
        <p:spPr>
          <a:xfrm>
            <a:off x="12381490" y="2983340"/>
            <a:ext cx="4269105" cy="964367"/>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a:cs typeface="Source Sans Pro"/>
              </a:rPr>
              <a:t>4.2</a:t>
            </a:r>
            <a:r>
              <a:rPr sz="2800" b="1" spc="15" dirty="0">
                <a:solidFill>
                  <a:srgbClr val="285567"/>
                </a:solidFill>
                <a:latin typeface="Source Sans Pro"/>
                <a:cs typeface="Source Sans Pro"/>
              </a:rPr>
              <a:t>%</a:t>
            </a:r>
            <a:endParaRPr lang="en-US" sz="2800" b="1" spc="-315" dirty="0">
              <a:solidFill>
                <a:srgbClr val="285567"/>
              </a:solidFill>
              <a:latin typeface="Source Sans Pro"/>
              <a:cs typeface="Source Sans Pro"/>
            </a:endParaRPr>
          </a:p>
          <a:p>
            <a:pPr marL="12700">
              <a:lnSpc>
                <a:spcPct val="100000"/>
              </a:lnSpc>
              <a:spcBef>
                <a:spcPts val="120"/>
              </a:spcBef>
            </a:pPr>
            <a:r>
              <a:rPr sz="1600" spc="-20" dirty="0">
                <a:latin typeface="Source Sans Pro"/>
                <a:cs typeface="Source Sans Pro"/>
              </a:rPr>
              <a:t>b</a:t>
            </a:r>
            <a:r>
              <a:rPr sz="1600" spc="-45" dirty="0">
                <a:latin typeface="Source Sans Pro"/>
                <a:cs typeface="Source Sans Pro"/>
              </a:rPr>
              <a:t>o</a:t>
            </a:r>
            <a:r>
              <a:rPr sz="1600" spc="-20" dirty="0">
                <a:latin typeface="Source Sans Pro"/>
                <a:cs typeface="Source Sans Pro"/>
              </a:rPr>
              <a:t>t</a:t>
            </a:r>
            <a:r>
              <a:rPr sz="1600" dirty="0">
                <a:latin typeface="Source Sans Pro"/>
                <a:cs typeface="Source Sans Pro"/>
              </a:rPr>
              <a:t>h</a:t>
            </a:r>
            <a:r>
              <a:rPr sz="1600" spc="-35" dirty="0">
                <a:latin typeface="Source Sans Pro"/>
                <a:cs typeface="Source Sans Pro"/>
              </a:rPr>
              <a:t> </a:t>
            </a:r>
            <a:r>
              <a:rPr sz="1600" spc="-20" dirty="0">
                <a:latin typeface="Source Sans Pro"/>
                <a:cs typeface="Source Sans Pro"/>
              </a:rPr>
              <a:t>Aborigina</a:t>
            </a:r>
            <a:r>
              <a:rPr sz="1600" dirty="0">
                <a:latin typeface="Source Sans Pro"/>
                <a:cs typeface="Source Sans Pro"/>
              </a:rPr>
              <a:t>l</a:t>
            </a:r>
            <a:r>
              <a:rPr lang="en-US" sz="1600" dirty="0">
                <a:latin typeface="Source Sans Pro"/>
                <a:cs typeface="Source Sans Pro"/>
              </a:rPr>
              <a:t> </a:t>
            </a:r>
            <a:r>
              <a:rPr sz="1600" spc="-20" dirty="0">
                <a:latin typeface="Source Sans Pro"/>
                <a:cs typeface="Source Sans Pro"/>
              </a:rPr>
              <a:t>an</a:t>
            </a:r>
            <a:r>
              <a:rPr sz="1600" dirty="0">
                <a:latin typeface="Source Sans Pro"/>
                <a:cs typeface="Source Sans Pro"/>
              </a:rPr>
              <a:t>d</a:t>
            </a:r>
            <a:endParaRPr lang="en-US" sz="1600" spc="-35" dirty="0">
              <a:latin typeface="Source Sans Pro"/>
              <a:cs typeface="Source Sans Pro"/>
            </a:endParaRPr>
          </a:p>
          <a:p>
            <a:pPr marL="12700">
              <a:lnSpc>
                <a:spcPct val="100000"/>
              </a:lnSpc>
              <a:spcBef>
                <a:spcPts val="120"/>
              </a:spcBef>
            </a:pPr>
            <a:r>
              <a:rPr sz="1600" spc="-125" dirty="0">
                <a:latin typeface="Source Sans Pro"/>
                <a:cs typeface="Source Sans Pro"/>
              </a:rPr>
              <a:t>T</a:t>
            </a:r>
            <a:r>
              <a:rPr sz="1600" spc="-20" dirty="0">
                <a:latin typeface="Source Sans Pro"/>
                <a:cs typeface="Source Sans Pro"/>
              </a:rPr>
              <a:t>or</a:t>
            </a:r>
            <a:r>
              <a:rPr sz="1600" spc="-35" dirty="0">
                <a:latin typeface="Source Sans Pro"/>
                <a:cs typeface="Source Sans Pro"/>
              </a:rPr>
              <a:t>r</a:t>
            </a:r>
            <a:r>
              <a:rPr sz="1600" spc="-20" dirty="0">
                <a:latin typeface="Source Sans Pro"/>
                <a:cs typeface="Source Sans Pro"/>
              </a:rPr>
              <a:t>e</a:t>
            </a:r>
            <a:r>
              <a:rPr sz="1600" dirty="0">
                <a:latin typeface="Source Sans Pro"/>
                <a:cs typeface="Source Sans Pro"/>
              </a:rPr>
              <a:t>s</a:t>
            </a:r>
            <a:r>
              <a:rPr sz="1600" spc="-35" dirty="0">
                <a:latin typeface="Source Sans Pro"/>
                <a:cs typeface="Source Sans Pro"/>
              </a:rPr>
              <a:t> </a:t>
            </a:r>
            <a:r>
              <a:rPr sz="1600" spc="-55" dirty="0">
                <a:latin typeface="Source Sans Pro"/>
                <a:cs typeface="Source Sans Pro"/>
              </a:rPr>
              <a:t>S</a:t>
            </a:r>
            <a:r>
              <a:rPr sz="1600" spc="-20" dirty="0">
                <a:latin typeface="Source Sans Pro"/>
                <a:cs typeface="Source Sans Pro"/>
              </a:rPr>
              <a:t>t</a:t>
            </a:r>
            <a:r>
              <a:rPr sz="1600" spc="-55" dirty="0">
                <a:latin typeface="Source Sans Pro"/>
                <a:cs typeface="Source Sans Pro"/>
              </a:rPr>
              <a:t>r</a:t>
            </a:r>
            <a:r>
              <a:rPr sz="1600" spc="-20" dirty="0">
                <a:latin typeface="Source Sans Pro"/>
                <a:cs typeface="Source Sans Pro"/>
              </a:rPr>
              <a:t>ai</a:t>
            </a:r>
            <a:r>
              <a:rPr sz="1600" dirty="0">
                <a:latin typeface="Source Sans Pro"/>
                <a:cs typeface="Source Sans Pro"/>
              </a:rPr>
              <a:t>t</a:t>
            </a:r>
            <a:r>
              <a:rPr sz="1600" spc="-35" dirty="0">
                <a:latin typeface="Source Sans Pro"/>
                <a:cs typeface="Source Sans Pro"/>
              </a:rPr>
              <a:t> </a:t>
            </a:r>
            <a:r>
              <a:rPr sz="1600" spc="-20" dirty="0">
                <a:latin typeface="Source Sans Pro"/>
                <a:cs typeface="Source Sans Pro"/>
              </a:rPr>
              <a:t>Islande</a:t>
            </a:r>
            <a:r>
              <a:rPr sz="1600" spc="-110" dirty="0">
                <a:latin typeface="Source Sans Pro"/>
                <a:cs typeface="Source Sans Pro"/>
              </a:rPr>
              <a:t>r</a:t>
            </a:r>
            <a:endParaRPr sz="1600" dirty="0">
              <a:latin typeface="Source Sans Pro"/>
              <a:cs typeface="Source Sans Pro"/>
            </a:endParaRPr>
          </a:p>
        </p:txBody>
      </p:sp>
      <p:sp>
        <p:nvSpPr>
          <p:cNvPr id="16" name="object 16"/>
          <p:cNvSpPr txBox="1"/>
          <p:nvPr/>
        </p:nvSpPr>
        <p:spPr>
          <a:xfrm>
            <a:off x="9849723" y="3419156"/>
            <a:ext cx="1313180" cy="513080"/>
          </a:xfrm>
          <a:prstGeom prst="rect">
            <a:avLst/>
          </a:prstGeom>
        </p:spPr>
        <p:txBody>
          <a:bodyPr vert="horz" wrap="square" lIns="0" tIns="12700" rIns="0" bIns="0" rtlCol="0">
            <a:spAutoFit/>
          </a:bodyPr>
          <a:lstStyle/>
          <a:p>
            <a:pPr marL="12700" marR="5080">
              <a:lnSpc>
                <a:spcPct val="100000"/>
              </a:lnSpc>
              <a:spcBef>
                <a:spcPts val="100"/>
              </a:spcBef>
            </a:pPr>
            <a:r>
              <a:rPr sz="1600" spc="-125" dirty="0">
                <a:latin typeface="Source Sans Pro"/>
                <a:cs typeface="Source Sans Pro"/>
              </a:rPr>
              <a:t>T</a:t>
            </a:r>
            <a:r>
              <a:rPr sz="1600" spc="-20" dirty="0">
                <a:latin typeface="Source Sans Pro"/>
                <a:cs typeface="Source Sans Pro"/>
              </a:rPr>
              <a:t>or</a:t>
            </a:r>
            <a:r>
              <a:rPr sz="1600" spc="-35" dirty="0">
                <a:latin typeface="Source Sans Pro"/>
                <a:cs typeface="Source Sans Pro"/>
              </a:rPr>
              <a:t>r</a:t>
            </a:r>
            <a:r>
              <a:rPr sz="1600" spc="-20" dirty="0">
                <a:latin typeface="Source Sans Pro"/>
                <a:cs typeface="Source Sans Pro"/>
              </a:rPr>
              <a:t>e</a:t>
            </a:r>
            <a:r>
              <a:rPr sz="1600" dirty="0">
                <a:latin typeface="Source Sans Pro"/>
                <a:cs typeface="Source Sans Pro"/>
              </a:rPr>
              <a:t>s</a:t>
            </a:r>
            <a:r>
              <a:rPr sz="1600" spc="-35" dirty="0">
                <a:latin typeface="Source Sans Pro"/>
                <a:cs typeface="Source Sans Pro"/>
              </a:rPr>
              <a:t> </a:t>
            </a:r>
            <a:r>
              <a:rPr sz="1600" spc="-55" dirty="0">
                <a:latin typeface="Source Sans Pro"/>
                <a:cs typeface="Source Sans Pro"/>
              </a:rPr>
              <a:t>S</a:t>
            </a:r>
            <a:r>
              <a:rPr sz="1600" spc="-20" dirty="0">
                <a:latin typeface="Source Sans Pro"/>
                <a:cs typeface="Source Sans Pro"/>
              </a:rPr>
              <a:t>t</a:t>
            </a:r>
            <a:r>
              <a:rPr sz="1600" spc="-55" dirty="0">
                <a:latin typeface="Source Sans Pro"/>
                <a:cs typeface="Source Sans Pro"/>
              </a:rPr>
              <a:t>r</a:t>
            </a:r>
            <a:r>
              <a:rPr sz="1600" spc="-20" dirty="0">
                <a:latin typeface="Source Sans Pro"/>
                <a:cs typeface="Source Sans Pro"/>
              </a:rPr>
              <a:t>ait  Islande</a:t>
            </a:r>
            <a:r>
              <a:rPr sz="1600" dirty="0">
                <a:latin typeface="Source Sans Pro"/>
                <a:cs typeface="Source Sans Pro"/>
              </a:rPr>
              <a:t>r</a:t>
            </a:r>
            <a:r>
              <a:rPr sz="1600" spc="-35" dirty="0">
                <a:latin typeface="Source Sans Pro"/>
                <a:cs typeface="Source Sans Pro"/>
              </a:rPr>
              <a:t> </a:t>
            </a:r>
            <a:r>
              <a:rPr sz="1600" spc="-20" dirty="0">
                <a:latin typeface="Source Sans Pro"/>
                <a:cs typeface="Source Sans Pro"/>
              </a:rPr>
              <a:t>people</a:t>
            </a:r>
            <a:endParaRPr sz="1600" dirty="0">
              <a:latin typeface="Source Sans Pro"/>
              <a:cs typeface="Source Sans Pro"/>
            </a:endParaRPr>
          </a:p>
        </p:txBody>
      </p:sp>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6536203" y="2911707"/>
            <a:ext cx="1007885" cy="1005390"/>
          </a:xfrm>
          <a:prstGeom prst="rect">
            <a:avLst/>
          </a:prstGeom>
        </p:spPr>
      </p:pic>
      <p:pic>
        <p:nvPicPr>
          <p:cNvPr id="18" name="object 18"/>
          <p:cNvPicPr/>
          <p:nvPr/>
        </p:nvPicPr>
        <p:blipFill>
          <a:blip r:embed="rId6" cstate="email">
            <a:extLst>
              <a:ext uri="{28A0092B-C50C-407E-A947-70E740481C1C}">
                <a14:useLocalDpi xmlns:a14="http://schemas.microsoft.com/office/drawing/2010/main"/>
              </a:ext>
            </a:extLst>
          </a:blip>
          <a:stretch>
            <a:fillRect/>
          </a:stretch>
        </p:blipFill>
        <p:spPr>
          <a:xfrm>
            <a:off x="8694182" y="2926846"/>
            <a:ext cx="1007885" cy="1005390"/>
          </a:xfrm>
          <a:prstGeom prst="rect">
            <a:avLst/>
          </a:prstGeom>
        </p:spPr>
      </p:pic>
      <p:sp>
        <p:nvSpPr>
          <p:cNvPr id="19" name="object 19"/>
          <p:cNvSpPr txBox="1"/>
          <p:nvPr/>
        </p:nvSpPr>
        <p:spPr>
          <a:xfrm>
            <a:off x="1557707" y="7012908"/>
            <a:ext cx="3300729" cy="756920"/>
          </a:xfrm>
          <a:prstGeom prst="rect">
            <a:avLst/>
          </a:prstGeom>
        </p:spPr>
        <p:txBody>
          <a:bodyPr vert="horz" wrap="square" lIns="0" tIns="12700" rIns="0" bIns="0" rtlCol="0">
            <a:spAutoFit/>
          </a:bodyPr>
          <a:lstStyle/>
          <a:p>
            <a:pPr marL="50800">
              <a:lnSpc>
                <a:spcPct val="100000"/>
              </a:lnSpc>
              <a:spcBef>
                <a:spcPts val="100"/>
              </a:spcBef>
              <a:tabLst>
                <a:tab pos="2086610" algn="l"/>
              </a:tabLst>
            </a:pPr>
            <a:r>
              <a:rPr sz="4800" b="1" spc="-5" dirty="0">
                <a:solidFill>
                  <a:srgbClr val="285567"/>
                </a:solidFill>
                <a:latin typeface="Source Sans Pro Black"/>
                <a:cs typeface="Source Sans Pro Black"/>
              </a:rPr>
              <a:t>47</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6.7</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20" name="object 20"/>
          <p:cNvSpPr txBox="1"/>
          <p:nvPr/>
        </p:nvSpPr>
        <p:spPr>
          <a:xfrm>
            <a:off x="5642905" y="7012908"/>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5.4</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21" name="object 21"/>
          <p:cNvSpPr txBox="1"/>
          <p:nvPr/>
        </p:nvSpPr>
        <p:spPr>
          <a:xfrm>
            <a:off x="7679156" y="7012908"/>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5.2</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22" name="object 22"/>
          <p:cNvSpPr txBox="1"/>
          <p:nvPr/>
        </p:nvSpPr>
        <p:spPr>
          <a:xfrm>
            <a:off x="9715407" y="7012908"/>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5.0</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23" name="object 23"/>
          <p:cNvSpPr txBox="1"/>
          <p:nvPr/>
        </p:nvSpPr>
        <p:spPr>
          <a:xfrm>
            <a:off x="1595807" y="7773760"/>
            <a:ext cx="65468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Dialysis</a:t>
            </a:r>
            <a:endParaRPr sz="1600">
              <a:latin typeface="Source Sans Pro"/>
              <a:cs typeface="Source Sans Pro"/>
            </a:endParaRPr>
          </a:p>
        </p:txBody>
      </p:sp>
      <p:sp>
        <p:nvSpPr>
          <p:cNvPr id="24" name="object 24"/>
          <p:cNvSpPr txBox="1"/>
          <p:nvPr/>
        </p:nvSpPr>
        <p:spPr>
          <a:xfrm>
            <a:off x="3632057" y="7773760"/>
            <a:ext cx="64135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Injuries</a:t>
            </a:r>
            <a:endParaRPr sz="1600">
              <a:latin typeface="Source Sans Pro"/>
              <a:cs typeface="Source Sans Pro"/>
            </a:endParaRPr>
          </a:p>
        </p:txBody>
      </p:sp>
      <p:sp>
        <p:nvSpPr>
          <p:cNvPr id="25" name="object 25"/>
          <p:cNvSpPr txBox="1"/>
          <p:nvPr/>
        </p:nvSpPr>
        <p:spPr>
          <a:xfrm>
            <a:off x="5668305" y="7773760"/>
            <a:ext cx="980440" cy="513080"/>
          </a:xfrm>
          <a:prstGeom prst="rect">
            <a:avLst/>
          </a:prstGeom>
        </p:spPr>
        <p:txBody>
          <a:bodyPr vert="horz" wrap="square" lIns="0" tIns="12700" rIns="0" bIns="0" rtlCol="0">
            <a:spAutoFit/>
          </a:bodyPr>
          <a:lstStyle/>
          <a:p>
            <a:pPr marL="12700" marR="5080">
              <a:lnSpc>
                <a:spcPct val="100000"/>
              </a:lnSpc>
              <a:spcBef>
                <a:spcPts val="100"/>
              </a:spcBef>
            </a:pPr>
            <a:r>
              <a:rPr sz="1600" spc="-35" dirty="0">
                <a:latin typeface="Source Sans Pro"/>
                <a:cs typeface="Source Sans Pro"/>
              </a:rPr>
              <a:t>R</a:t>
            </a:r>
            <a:r>
              <a:rPr sz="1600" spc="-20" dirty="0">
                <a:latin typeface="Source Sans Pro"/>
                <a:cs typeface="Source Sans Pro"/>
              </a:rPr>
              <a:t>espi</a:t>
            </a:r>
            <a:r>
              <a:rPr sz="1600" spc="-55" dirty="0">
                <a:latin typeface="Source Sans Pro"/>
                <a:cs typeface="Source Sans Pro"/>
              </a:rPr>
              <a:t>r</a:t>
            </a:r>
            <a:r>
              <a:rPr sz="1600" spc="-40" dirty="0">
                <a:latin typeface="Source Sans Pro"/>
                <a:cs typeface="Source Sans Pro"/>
              </a:rPr>
              <a:t>at</a:t>
            </a:r>
            <a:r>
              <a:rPr sz="1600" spc="-20" dirty="0">
                <a:latin typeface="Source Sans Pro"/>
                <a:cs typeface="Source Sans Pro"/>
              </a:rPr>
              <a:t>o</a:t>
            </a:r>
            <a:r>
              <a:rPr sz="1600" spc="20" dirty="0">
                <a:latin typeface="Source Sans Pro"/>
                <a:cs typeface="Source Sans Pro"/>
              </a:rPr>
              <a:t>r</a:t>
            </a:r>
            <a:r>
              <a:rPr sz="1600" dirty="0">
                <a:latin typeface="Source Sans Pro"/>
                <a:cs typeface="Source Sans Pro"/>
              </a:rPr>
              <a:t>y  </a:t>
            </a:r>
            <a:r>
              <a:rPr sz="1600" spc="-25" dirty="0">
                <a:latin typeface="Source Sans Pro"/>
                <a:cs typeface="Source Sans Pro"/>
              </a:rPr>
              <a:t>conditions</a:t>
            </a:r>
            <a:endParaRPr sz="1600">
              <a:latin typeface="Source Sans Pro"/>
              <a:cs typeface="Source Sans Pro"/>
            </a:endParaRPr>
          </a:p>
        </p:txBody>
      </p:sp>
      <p:sp>
        <p:nvSpPr>
          <p:cNvPr id="26" name="object 26"/>
          <p:cNvSpPr txBox="1"/>
          <p:nvPr/>
        </p:nvSpPr>
        <p:spPr>
          <a:xfrm>
            <a:off x="7704556" y="7773760"/>
            <a:ext cx="908685"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P</a:t>
            </a:r>
            <a:r>
              <a:rPr sz="1600" spc="-35" dirty="0">
                <a:latin typeface="Source Sans Pro"/>
                <a:cs typeface="Source Sans Pro"/>
              </a:rPr>
              <a:t>re</a:t>
            </a:r>
            <a:r>
              <a:rPr sz="1600" spc="-20" dirty="0">
                <a:latin typeface="Source Sans Pro"/>
                <a:cs typeface="Source Sans Pro"/>
              </a:rPr>
              <a:t>gnan</a:t>
            </a:r>
            <a:r>
              <a:rPr sz="1600" spc="-10" dirty="0">
                <a:latin typeface="Source Sans Pro"/>
                <a:cs typeface="Source Sans Pro"/>
              </a:rPr>
              <a:t>c</a:t>
            </a:r>
            <a:r>
              <a:rPr sz="1600" dirty="0">
                <a:latin typeface="Source Sans Pro"/>
                <a:cs typeface="Source Sans Pro"/>
              </a:rPr>
              <a:t>y  </a:t>
            </a:r>
            <a:r>
              <a:rPr sz="1600" spc="-15" dirty="0">
                <a:latin typeface="Source Sans Pro"/>
                <a:cs typeface="Source Sans Pro"/>
              </a:rPr>
              <a:t>and</a:t>
            </a:r>
            <a:r>
              <a:rPr sz="1600" spc="-60" dirty="0">
                <a:latin typeface="Source Sans Pro"/>
                <a:cs typeface="Source Sans Pro"/>
              </a:rPr>
              <a:t> </a:t>
            </a:r>
            <a:r>
              <a:rPr sz="1600" spc="-20" dirty="0">
                <a:latin typeface="Source Sans Pro"/>
                <a:cs typeface="Source Sans Pro"/>
              </a:rPr>
              <a:t>birth</a:t>
            </a:r>
            <a:endParaRPr sz="1600">
              <a:latin typeface="Source Sans Pro"/>
              <a:cs typeface="Source Sans Pro"/>
            </a:endParaRPr>
          </a:p>
        </p:txBody>
      </p:sp>
      <p:sp>
        <p:nvSpPr>
          <p:cNvPr id="27" name="object 27"/>
          <p:cNvSpPr txBox="1"/>
          <p:nvPr/>
        </p:nvSpPr>
        <p:spPr>
          <a:xfrm>
            <a:off x="9740807" y="7773760"/>
            <a:ext cx="903605" cy="513080"/>
          </a:xfrm>
          <a:prstGeom prst="rect">
            <a:avLst/>
          </a:prstGeom>
        </p:spPr>
        <p:txBody>
          <a:bodyPr vert="horz" wrap="square" lIns="0" tIns="12700" rIns="0" bIns="0" rtlCol="0">
            <a:spAutoFit/>
          </a:bodyPr>
          <a:lstStyle/>
          <a:p>
            <a:pPr marL="12700" marR="5080">
              <a:lnSpc>
                <a:spcPct val="100000"/>
              </a:lnSpc>
              <a:spcBef>
                <a:spcPts val="100"/>
              </a:spcBef>
            </a:pPr>
            <a:r>
              <a:rPr sz="1600" spc="-25" dirty="0">
                <a:latin typeface="Source Sans Pro"/>
                <a:cs typeface="Source Sans Pro"/>
              </a:rPr>
              <a:t>Digestive </a:t>
            </a:r>
            <a:r>
              <a:rPr sz="1600" spc="-20" dirty="0">
                <a:latin typeface="Source Sans Pro"/>
                <a:cs typeface="Source Sans Pro"/>
              </a:rPr>
              <a:t> </a:t>
            </a:r>
            <a:r>
              <a:rPr sz="1600" spc="-50" dirty="0">
                <a:latin typeface="Source Sans Pro"/>
                <a:cs typeface="Source Sans Pro"/>
              </a:rPr>
              <a:t>c</a:t>
            </a:r>
            <a:r>
              <a:rPr sz="1600" spc="-20" dirty="0">
                <a:latin typeface="Source Sans Pro"/>
                <a:cs typeface="Source Sans Pro"/>
              </a:rPr>
              <a:t>onditions</a:t>
            </a:r>
            <a:endParaRPr sz="1600">
              <a:latin typeface="Source Sans Pro"/>
              <a:cs typeface="Source Sans Pro"/>
            </a:endParaRPr>
          </a:p>
        </p:txBody>
      </p:sp>
      <p:pic>
        <p:nvPicPr>
          <p:cNvPr id="28" name="object 28"/>
          <p:cNvPicPr/>
          <p:nvPr/>
        </p:nvPicPr>
        <p:blipFill>
          <a:blip r:embed="rId7" cstate="email">
            <a:extLst>
              <a:ext uri="{28A0092B-C50C-407E-A947-70E740481C1C}">
                <a14:useLocalDpi xmlns:a14="http://schemas.microsoft.com/office/drawing/2010/main"/>
              </a:ext>
            </a:extLst>
          </a:blip>
          <a:stretch>
            <a:fillRect/>
          </a:stretch>
        </p:blipFill>
        <p:spPr>
          <a:xfrm>
            <a:off x="7717388" y="6068005"/>
            <a:ext cx="1007858" cy="1011733"/>
          </a:xfrm>
          <a:prstGeom prst="rect">
            <a:avLst/>
          </a:prstGeom>
        </p:spPr>
      </p:pic>
      <p:pic>
        <p:nvPicPr>
          <p:cNvPr id="29" name="object 29"/>
          <p:cNvPicPr/>
          <p:nvPr/>
        </p:nvPicPr>
        <p:blipFill>
          <a:blip r:embed="rId8" cstate="email">
            <a:extLst>
              <a:ext uri="{28A0092B-C50C-407E-A947-70E740481C1C}">
                <a14:useLocalDpi xmlns:a14="http://schemas.microsoft.com/office/drawing/2010/main"/>
              </a:ext>
            </a:extLst>
          </a:blip>
          <a:stretch>
            <a:fillRect/>
          </a:stretch>
        </p:blipFill>
        <p:spPr>
          <a:xfrm>
            <a:off x="1608653" y="6068010"/>
            <a:ext cx="1007822" cy="1010629"/>
          </a:xfrm>
          <a:prstGeom prst="rect">
            <a:avLst/>
          </a:prstGeom>
        </p:spPr>
      </p:pic>
      <p:pic>
        <p:nvPicPr>
          <p:cNvPr id="30" name="object 30"/>
          <p:cNvPicPr/>
          <p:nvPr/>
        </p:nvPicPr>
        <p:blipFill>
          <a:blip r:embed="rId9" cstate="email">
            <a:extLst>
              <a:ext uri="{28A0092B-C50C-407E-A947-70E740481C1C}">
                <a14:useLocalDpi xmlns:a14="http://schemas.microsoft.com/office/drawing/2010/main"/>
              </a:ext>
            </a:extLst>
          </a:blip>
          <a:stretch>
            <a:fillRect/>
          </a:stretch>
        </p:blipFill>
        <p:spPr>
          <a:xfrm>
            <a:off x="3644759" y="6068136"/>
            <a:ext cx="1007946" cy="1011091"/>
          </a:xfrm>
          <a:prstGeom prst="rect">
            <a:avLst/>
          </a:prstGeom>
        </p:spPr>
      </p:pic>
      <p:pic>
        <p:nvPicPr>
          <p:cNvPr id="31" name="object 31"/>
          <p:cNvPicPr/>
          <p:nvPr/>
        </p:nvPicPr>
        <p:blipFill>
          <a:blip r:embed="rId10" cstate="email">
            <a:extLst>
              <a:ext uri="{28A0092B-C50C-407E-A947-70E740481C1C}">
                <a14:useLocalDpi xmlns:a14="http://schemas.microsoft.com/office/drawing/2010/main"/>
              </a:ext>
            </a:extLst>
          </a:blip>
          <a:stretch>
            <a:fillRect/>
          </a:stretch>
        </p:blipFill>
        <p:spPr>
          <a:xfrm>
            <a:off x="5681010" y="6068136"/>
            <a:ext cx="1007946" cy="1011091"/>
          </a:xfrm>
          <a:prstGeom prst="rect">
            <a:avLst/>
          </a:prstGeom>
        </p:spPr>
      </p:pic>
      <p:pic>
        <p:nvPicPr>
          <p:cNvPr id="32" name="object 32"/>
          <p:cNvPicPr/>
          <p:nvPr/>
        </p:nvPicPr>
        <p:blipFill>
          <a:blip r:embed="rId11" cstate="email">
            <a:extLst>
              <a:ext uri="{28A0092B-C50C-407E-A947-70E740481C1C}">
                <a14:useLocalDpi xmlns:a14="http://schemas.microsoft.com/office/drawing/2010/main"/>
              </a:ext>
            </a:extLst>
          </a:blip>
          <a:stretch>
            <a:fillRect/>
          </a:stretch>
        </p:blipFill>
        <p:spPr>
          <a:xfrm>
            <a:off x="9753638" y="6068005"/>
            <a:ext cx="1007858" cy="1011733"/>
          </a:xfrm>
          <a:prstGeom prst="rect">
            <a:avLst/>
          </a:prstGeom>
        </p:spPr>
      </p:pic>
      <p:pic>
        <p:nvPicPr>
          <p:cNvPr id="36" name="object 18">
            <a:extLst>
              <a:ext uri="{FF2B5EF4-FFF2-40B4-BE49-F238E27FC236}">
                <a16:creationId xmlns:a16="http://schemas.microsoft.com/office/drawing/2014/main" id="{D1117733-AE36-473B-B8F9-0EFA7D1BDD2A}"/>
              </a:ext>
            </a:extLst>
          </p:cNvPr>
          <p:cNvPicPr/>
          <p:nvPr/>
        </p:nvPicPr>
        <p:blipFill>
          <a:blip r:embed="rId12" cstate="email">
            <a:duotone>
              <a:schemeClr val="accent5">
                <a:shade val="45000"/>
                <a:satMod val="135000"/>
              </a:schemeClr>
              <a:prstClr val="white"/>
            </a:duotone>
            <a:extLst>
              <a:ext uri="{BEBA8EAE-BF5A-486C-A8C5-ECC9F3942E4B}">
                <a14:imgProps xmlns:a14="http://schemas.microsoft.com/office/drawing/2010/main">
                  <a14:imgLayer r:embed="rId13">
                    <a14:imgEffect>
                      <a14:saturation sat="221000"/>
                    </a14:imgEffect>
                  </a14:imgLayer>
                </a14:imgProps>
              </a:ext>
              <a:ext uri="{28A0092B-C50C-407E-A947-70E740481C1C}">
                <a14:useLocalDpi xmlns:a14="http://schemas.microsoft.com/office/drawing/2010/main"/>
              </a:ext>
            </a:extLst>
          </a:blip>
          <a:stretch>
            <a:fillRect/>
          </a:stretch>
        </p:blipFill>
        <p:spPr>
          <a:xfrm>
            <a:off x="11176263" y="2975947"/>
            <a:ext cx="1007885" cy="1005390"/>
          </a:xfrm>
          <a:prstGeom prst="rect">
            <a:avLst/>
          </a:prstGeom>
        </p:spPr>
      </p:pic>
      <p:sp>
        <p:nvSpPr>
          <p:cNvPr id="38" name="TextBox 37">
            <a:extLst>
              <a:ext uri="{FF2B5EF4-FFF2-40B4-BE49-F238E27FC236}">
                <a16:creationId xmlns:a16="http://schemas.microsoft.com/office/drawing/2014/main" id="{8C3E9C61-EE0F-4414-9E3E-F6788E03C316}"/>
              </a:ext>
            </a:extLst>
          </p:cNvPr>
          <p:cNvSpPr txBox="1"/>
          <p:nvPr/>
        </p:nvSpPr>
        <p:spPr>
          <a:xfrm>
            <a:off x="-83473" y="2392783"/>
            <a:ext cx="4562377" cy="925253"/>
          </a:xfrm>
          <a:prstGeom prst="rect">
            <a:avLst/>
          </a:prstGeom>
          <a:noFill/>
        </p:spPr>
        <p:txBody>
          <a:bodyPr wrap="square">
            <a:spAutoFit/>
          </a:bodyPr>
          <a:lstStyle/>
          <a:p>
            <a:pPr marL="1574800">
              <a:lnSpc>
                <a:spcPts val="3285"/>
              </a:lnSpc>
              <a:spcBef>
                <a:spcPts val="195"/>
              </a:spcBef>
            </a:pPr>
            <a:r>
              <a:rPr lang="en-US" sz="2400" b="1" spc="-60" dirty="0">
                <a:solidFill>
                  <a:srgbClr val="CFA565"/>
                </a:solidFill>
                <a:latin typeface="Source Sans Pro"/>
                <a:cs typeface="Source Sans Pro"/>
              </a:rPr>
              <a:t>558,55</a:t>
            </a:r>
            <a:r>
              <a:rPr lang="en-US" sz="2400" b="1" dirty="0">
                <a:solidFill>
                  <a:srgbClr val="CFA565"/>
                </a:solidFill>
                <a:latin typeface="Source Sans Pro"/>
                <a:cs typeface="Source Sans Pro"/>
              </a:rPr>
              <a:t>3</a:t>
            </a:r>
            <a:r>
              <a:rPr lang="en-US" sz="2400" b="1" spc="-114" dirty="0">
                <a:solidFill>
                  <a:srgbClr val="CFA565"/>
                </a:solidFill>
                <a:latin typeface="Source Sans Pro"/>
                <a:cs typeface="Source Sans Pro"/>
              </a:rPr>
              <a:t> </a:t>
            </a:r>
            <a:r>
              <a:rPr lang="en-US" sz="1800" dirty="0" err="1">
                <a:latin typeface="Source Sans Pro"/>
                <a:cs typeface="Source Sans Pro"/>
              </a:rPr>
              <a:t>hospi</a:t>
            </a:r>
            <a:r>
              <a:rPr lang="en-US" sz="1800" spc="-45" dirty="0" err="1">
                <a:latin typeface="Source Sans Pro"/>
                <a:cs typeface="Source Sans Pro"/>
              </a:rPr>
              <a:t>t</a:t>
            </a:r>
            <a:r>
              <a:rPr lang="en-US" sz="1800" dirty="0" err="1">
                <a:latin typeface="Source Sans Pro"/>
                <a:cs typeface="Source Sans Pro"/>
              </a:rPr>
              <a:t>alis</a:t>
            </a:r>
            <a:r>
              <a:rPr lang="en-US" sz="1800" spc="-30" dirty="0" err="1">
                <a:latin typeface="Source Sans Pro"/>
                <a:cs typeface="Source Sans Pro"/>
              </a:rPr>
              <a:t>a</a:t>
            </a:r>
            <a:r>
              <a:rPr lang="en-US" sz="1800" dirty="0" err="1">
                <a:latin typeface="Source Sans Pro"/>
                <a:cs typeface="Source Sans Pro"/>
              </a:rPr>
              <a:t>tions</a:t>
            </a:r>
            <a:endParaRPr lang="en-US" sz="1800" dirty="0">
              <a:latin typeface="Source Sans Pro"/>
              <a:cs typeface="Source Sans Pro"/>
            </a:endParaRPr>
          </a:p>
          <a:p>
            <a:pPr marL="1574800">
              <a:lnSpc>
                <a:spcPts val="3285"/>
              </a:lnSpc>
            </a:pPr>
            <a:r>
              <a:rPr lang="en-US" sz="2400" b="1" spc="-50" dirty="0">
                <a:solidFill>
                  <a:srgbClr val="0687A1"/>
                </a:solidFill>
                <a:latin typeface="Source Sans Pro"/>
                <a:cs typeface="Source Sans Pro"/>
              </a:rPr>
              <a:t>4.9</a:t>
            </a:r>
            <a:r>
              <a:rPr lang="en-US" sz="2400" b="1" spc="15" dirty="0">
                <a:solidFill>
                  <a:srgbClr val="0687A1"/>
                </a:solidFill>
                <a:latin typeface="Source Sans Pro"/>
                <a:cs typeface="Source Sans Pro"/>
              </a:rPr>
              <a:t>%</a:t>
            </a:r>
            <a:r>
              <a:rPr lang="en-US" sz="2400" b="1" spc="-110" dirty="0">
                <a:solidFill>
                  <a:srgbClr val="0687A1"/>
                </a:solidFill>
                <a:latin typeface="Source Sans Pro"/>
                <a:cs typeface="Source Sans Pro"/>
              </a:rPr>
              <a:t> </a:t>
            </a:r>
            <a:r>
              <a:rPr lang="en-US" sz="1800" dirty="0">
                <a:latin typeface="Source Sans Pro"/>
                <a:cs typeface="Source Sans Pro"/>
              </a:rPr>
              <a:t>of all </a:t>
            </a:r>
            <a:r>
              <a:rPr lang="en-US" sz="1800" dirty="0" err="1">
                <a:latin typeface="Source Sans Pro"/>
                <a:cs typeface="Source Sans Pro"/>
              </a:rPr>
              <a:t>hospi</a:t>
            </a:r>
            <a:r>
              <a:rPr lang="en-US" sz="1800" spc="-45" dirty="0" err="1">
                <a:latin typeface="Source Sans Pro"/>
                <a:cs typeface="Source Sans Pro"/>
              </a:rPr>
              <a:t>t</a:t>
            </a:r>
            <a:r>
              <a:rPr lang="en-US" sz="1800" dirty="0" err="1">
                <a:latin typeface="Source Sans Pro"/>
                <a:cs typeface="Source Sans Pro"/>
              </a:rPr>
              <a:t>alis</a:t>
            </a:r>
            <a:r>
              <a:rPr lang="en-US" sz="1800" spc="-30" dirty="0" err="1">
                <a:latin typeface="Source Sans Pro"/>
                <a:cs typeface="Source Sans Pro"/>
              </a:rPr>
              <a:t>a</a:t>
            </a:r>
            <a:r>
              <a:rPr lang="en-US" sz="1800" dirty="0" err="1">
                <a:latin typeface="Source Sans Pro"/>
                <a:cs typeface="Source Sans Pro"/>
              </a:rPr>
              <a:t>tions</a:t>
            </a:r>
            <a:endParaRPr lang="en-US" sz="1800" dirty="0">
              <a:latin typeface="Source Sans Pro"/>
              <a:cs typeface="Source Sans Pro"/>
            </a:endParaRPr>
          </a:p>
        </p:txBody>
      </p:sp>
      <p:sp>
        <p:nvSpPr>
          <p:cNvPr id="39" name="Holder 5">
            <a:extLst>
              <a:ext uri="{FF2B5EF4-FFF2-40B4-BE49-F238E27FC236}">
                <a16:creationId xmlns:a16="http://schemas.microsoft.com/office/drawing/2014/main" id="{903DEC1B-1214-448D-91FA-5A4C1BF60431}"/>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3800" y="2209416"/>
            <a:ext cx="8253730" cy="394980"/>
          </a:xfrm>
          <a:prstGeom prst="rect">
            <a:avLst/>
          </a:prstGeom>
        </p:spPr>
        <p:txBody>
          <a:bodyPr vert="horz" wrap="square" lIns="0" tIns="33020" rIns="0" bIns="0" rtlCol="0">
            <a:spAutoFit/>
          </a:bodyPr>
          <a:lstStyle/>
          <a:p>
            <a:pPr marL="12700" marR="5080">
              <a:lnSpc>
                <a:spcPts val="2800"/>
              </a:lnSpc>
              <a:spcBef>
                <a:spcPts val="260"/>
              </a:spcBef>
            </a:pPr>
            <a:r>
              <a:rPr sz="2400" b="1" spc="-40" dirty="0">
                <a:solidFill>
                  <a:srgbClr val="285567"/>
                </a:solidFill>
                <a:latin typeface="Source Sans Pro"/>
                <a:cs typeface="Source Sans Pro"/>
              </a:rPr>
              <a:t>Potentially</a:t>
            </a:r>
            <a:r>
              <a:rPr sz="2400" b="1" spc="-35" dirty="0">
                <a:solidFill>
                  <a:srgbClr val="285567"/>
                </a:solidFill>
                <a:latin typeface="Source Sans Pro"/>
                <a:cs typeface="Source Sans Pro"/>
              </a:rPr>
              <a:t> </a:t>
            </a:r>
            <a:r>
              <a:rPr sz="2400" b="1" spc="-45" dirty="0">
                <a:solidFill>
                  <a:srgbClr val="285567"/>
                </a:solidFill>
                <a:latin typeface="Source Sans Pro"/>
                <a:cs typeface="Source Sans Pro"/>
              </a:rPr>
              <a:t>preventable</a:t>
            </a:r>
            <a:r>
              <a:rPr sz="2400" b="1" spc="-35" dirty="0">
                <a:solidFill>
                  <a:srgbClr val="285567"/>
                </a:solidFill>
                <a:latin typeface="Source Sans Pro"/>
                <a:cs typeface="Source Sans Pro"/>
              </a:rPr>
              <a:t> </a:t>
            </a:r>
            <a:r>
              <a:rPr sz="2400" b="1" spc="-40" dirty="0" err="1">
                <a:solidFill>
                  <a:srgbClr val="285567"/>
                </a:solidFill>
                <a:latin typeface="Source Sans Pro"/>
                <a:cs typeface="Source Sans Pro"/>
              </a:rPr>
              <a:t>hospitalisations</a:t>
            </a:r>
            <a:endParaRPr sz="2400" dirty="0">
              <a:latin typeface="Source Sans Pro"/>
              <a:cs typeface="Source Sans Pro"/>
            </a:endParaRPr>
          </a:p>
        </p:txBody>
      </p:sp>
      <p:grpSp>
        <p:nvGrpSpPr>
          <p:cNvPr id="3" name="object 3"/>
          <p:cNvGrpSpPr/>
          <p:nvPr/>
        </p:nvGrpSpPr>
        <p:grpSpPr>
          <a:xfrm>
            <a:off x="1600196" y="2101491"/>
            <a:ext cx="648335" cy="621030"/>
            <a:chOff x="1600196" y="2101491"/>
            <a:chExt cx="648335" cy="621030"/>
          </a:xfrm>
        </p:grpSpPr>
        <p:sp>
          <p:nvSpPr>
            <p:cNvPr id="4" name="object 4"/>
            <p:cNvSpPr/>
            <p:nvPr/>
          </p:nvSpPr>
          <p:spPr>
            <a:xfrm>
              <a:off x="1600196" y="2101491"/>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5" name="object 5"/>
            <p:cNvSpPr/>
            <p:nvPr/>
          </p:nvSpPr>
          <p:spPr>
            <a:xfrm>
              <a:off x="1608518" y="2110231"/>
              <a:ext cx="628015" cy="546100"/>
            </a:xfrm>
            <a:custGeom>
              <a:avLst/>
              <a:gdLst/>
              <a:ahLst/>
              <a:cxnLst/>
              <a:rect l="l" t="t" r="r" b="b"/>
              <a:pathLst>
                <a:path w="628014" h="546100">
                  <a:moveTo>
                    <a:pt x="434009" y="434670"/>
                  </a:moveTo>
                  <a:lnTo>
                    <a:pt x="430377" y="434086"/>
                  </a:lnTo>
                  <a:lnTo>
                    <a:pt x="426872" y="432993"/>
                  </a:lnTo>
                  <a:lnTo>
                    <a:pt x="286283" y="436156"/>
                  </a:lnTo>
                  <a:lnTo>
                    <a:pt x="200367" y="440194"/>
                  </a:lnTo>
                  <a:lnTo>
                    <a:pt x="196265" y="440893"/>
                  </a:lnTo>
                  <a:lnTo>
                    <a:pt x="196265" y="450392"/>
                  </a:lnTo>
                  <a:lnTo>
                    <a:pt x="434009" y="442810"/>
                  </a:lnTo>
                  <a:lnTo>
                    <a:pt x="434009" y="434670"/>
                  </a:lnTo>
                  <a:close/>
                </a:path>
                <a:path w="628014" h="546100">
                  <a:moveTo>
                    <a:pt x="438708" y="137947"/>
                  </a:moveTo>
                  <a:lnTo>
                    <a:pt x="389521" y="138709"/>
                  </a:lnTo>
                  <a:lnTo>
                    <a:pt x="340334" y="140195"/>
                  </a:lnTo>
                  <a:lnTo>
                    <a:pt x="291109" y="142265"/>
                  </a:lnTo>
                  <a:lnTo>
                    <a:pt x="241808" y="144754"/>
                  </a:lnTo>
                  <a:lnTo>
                    <a:pt x="192405" y="147535"/>
                  </a:lnTo>
                  <a:lnTo>
                    <a:pt x="190550" y="158203"/>
                  </a:lnTo>
                  <a:lnTo>
                    <a:pt x="314820" y="152349"/>
                  </a:lnTo>
                  <a:lnTo>
                    <a:pt x="438708" y="148183"/>
                  </a:lnTo>
                  <a:lnTo>
                    <a:pt x="438708" y="137947"/>
                  </a:lnTo>
                  <a:close/>
                </a:path>
                <a:path w="628014" h="546100">
                  <a:moveTo>
                    <a:pt x="438810" y="533895"/>
                  </a:moveTo>
                  <a:lnTo>
                    <a:pt x="437235" y="524510"/>
                  </a:lnTo>
                  <a:lnTo>
                    <a:pt x="399288" y="525068"/>
                  </a:lnTo>
                  <a:lnTo>
                    <a:pt x="324142" y="528637"/>
                  </a:lnTo>
                  <a:lnTo>
                    <a:pt x="248602" y="532904"/>
                  </a:lnTo>
                  <a:lnTo>
                    <a:pt x="209486" y="535584"/>
                  </a:lnTo>
                  <a:lnTo>
                    <a:pt x="211048" y="545515"/>
                  </a:lnTo>
                  <a:lnTo>
                    <a:pt x="438810" y="533895"/>
                  </a:lnTo>
                  <a:close/>
                </a:path>
                <a:path w="628014" h="546100">
                  <a:moveTo>
                    <a:pt x="441286" y="0"/>
                  </a:moveTo>
                  <a:lnTo>
                    <a:pt x="411289" y="876"/>
                  </a:lnTo>
                  <a:lnTo>
                    <a:pt x="203212" y="9182"/>
                  </a:lnTo>
                  <a:lnTo>
                    <a:pt x="203212" y="20015"/>
                  </a:lnTo>
                  <a:lnTo>
                    <a:pt x="439407" y="10629"/>
                  </a:lnTo>
                  <a:lnTo>
                    <a:pt x="441286" y="0"/>
                  </a:lnTo>
                  <a:close/>
                </a:path>
                <a:path w="628014" h="546100">
                  <a:moveTo>
                    <a:pt x="443826" y="96951"/>
                  </a:moveTo>
                  <a:lnTo>
                    <a:pt x="442468" y="96659"/>
                  </a:lnTo>
                  <a:lnTo>
                    <a:pt x="441058" y="96075"/>
                  </a:lnTo>
                  <a:lnTo>
                    <a:pt x="384632" y="98361"/>
                  </a:lnTo>
                  <a:lnTo>
                    <a:pt x="349834" y="100266"/>
                  </a:lnTo>
                  <a:lnTo>
                    <a:pt x="285432" y="105054"/>
                  </a:lnTo>
                  <a:lnTo>
                    <a:pt x="231406" y="109435"/>
                  </a:lnTo>
                  <a:lnTo>
                    <a:pt x="202907" y="111112"/>
                  </a:lnTo>
                  <a:lnTo>
                    <a:pt x="200202" y="110477"/>
                  </a:lnTo>
                  <a:lnTo>
                    <a:pt x="199618" y="114871"/>
                  </a:lnTo>
                  <a:lnTo>
                    <a:pt x="230759" y="112763"/>
                  </a:lnTo>
                  <a:lnTo>
                    <a:pt x="283908" y="108597"/>
                  </a:lnTo>
                  <a:lnTo>
                    <a:pt x="337070" y="104749"/>
                  </a:lnTo>
                  <a:lnTo>
                    <a:pt x="390258" y="101409"/>
                  </a:lnTo>
                  <a:lnTo>
                    <a:pt x="443509" y="98793"/>
                  </a:lnTo>
                  <a:lnTo>
                    <a:pt x="443826" y="96951"/>
                  </a:lnTo>
                  <a:close/>
                </a:path>
                <a:path w="628014" h="546100">
                  <a:moveTo>
                    <a:pt x="443826" y="62953"/>
                  </a:moveTo>
                  <a:lnTo>
                    <a:pt x="441769" y="52260"/>
                  </a:lnTo>
                  <a:lnTo>
                    <a:pt x="202971" y="62865"/>
                  </a:lnTo>
                  <a:lnTo>
                    <a:pt x="202526" y="72707"/>
                  </a:lnTo>
                  <a:lnTo>
                    <a:pt x="250786" y="71729"/>
                  </a:lnTo>
                  <a:lnTo>
                    <a:pt x="298970" y="69913"/>
                  </a:lnTo>
                  <a:lnTo>
                    <a:pt x="443826" y="62953"/>
                  </a:lnTo>
                  <a:close/>
                </a:path>
                <a:path w="628014" h="546100">
                  <a:moveTo>
                    <a:pt x="447192" y="176212"/>
                  </a:moveTo>
                  <a:lnTo>
                    <a:pt x="446138" y="175463"/>
                  </a:lnTo>
                  <a:lnTo>
                    <a:pt x="445185" y="174409"/>
                  </a:lnTo>
                  <a:lnTo>
                    <a:pt x="442772" y="173647"/>
                  </a:lnTo>
                  <a:lnTo>
                    <a:pt x="439953" y="173863"/>
                  </a:lnTo>
                  <a:lnTo>
                    <a:pt x="326656" y="174472"/>
                  </a:lnTo>
                  <a:lnTo>
                    <a:pt x="288899" y="175145"/>
                  </a:lnTo>
                  <a:lnTo>
                    <a:pt x="236943" y="177469"/>
                  </a:lnTo>
                  <a:lnTo>
                    <a:pt x="185039" y="181203"/>
                  </a:lnTo>
                  <a:lnTo>
                    <a:pt x="73342" y="191858"/>
                  </a:lnTo>
                  <a:lnTo>
                    <a:pt x="10617" y="196316"/>
                  </a:lnTo>
                  <a:lnTo>
                    <a:pt x="7277" y="196900"/>
                  </a:lnTo>
                  <a:lnTo>
                    <a:pt x="7264" y="198729"/>
                  </a:lnTo>
                  <a:lnTo>
                    <a:pt x="10134" y="199326"/>
                  </a:lnTo>
                  <a:lnTo>
                    <a:pt x="56845" y="196430"/>
                  </a:lnTo>
                  <a:lnTo>
                    <a:pt x="86842" y="194017"/>
                  </a:lnTo>
                  <a:lnTo>
                    <a:pt x="180733" y="184658"/>
                  </a:lnTo>
                  <a:lnTo>
                    <a:pt x="212585" y="182130"/>
                  </a:lnTo>
                  <a:lnTo>
                    <a:pt x="258940" y="179692"/>
                  </a:lnTo>
                  <a:lnTo>
                    <a:pt x="304177" y="178066"/>
                  </a:lnTo>
                  <a:lnTo>
                    <a:pt x="349415" y="177380"/>
                  </a:lnTo>
                  <a:lnTo>
                    <a:pt x="444423" y="177279"/>
                  </a:lnTo>
                  <a:lnTo>
                    <a:pt x="447192" y="176212"/>
                  </a:lnTo>
                  <a:close/>
                </a:path>
                <a:path w="628014" h="546100">
                  <a:moveTo>
                    <a:pt x="619417" y="307111"/>
                  </a:moveTo>
                  <a:lnTo>
                    <a:pt x="567753" y="304444"/>
                  </a:lnTo>
                  <a:lnTo>
                    <a:pt x="516128" y="302679"/>
                  </a:lnTo>
                  <a:lnTo>
                    <a:pt x="464527" y="301777"/>
                  </a:lnTo>
                  <a:lnTo>
                    <a:pt x="412965" y="301675"/>
                  </a:lnTo>
                  <a:lnTo>
                    <a:pt x="361429" y="302348"/>
                  </a:lnTo>
                  <a:lnTo>
                    <a:pt x="309905" y="303733"/>
                  </a:lnTo>
                  <a:lnTo>
                    <a:pt x="258394" y="305777"/>
                  </a:lnTo>
                  <a:lnTo>
                    <a:pt x="206895" y="308444"/>
                  </a:lnTo>
                  <a:lnTo>
                    <a:pt x="155397" y="311683"/>
                  </a:lnTo>
                  <a:lnTo>
                    <a:pt x="103911" y="315455"/>
                  </a:lnTo>
                  <a:lnTo>
                    <a:pt x="52400" y="319684"/>
                  </a:lnTo>
                  <a:lnTo>
                    <a:pt x="889" y="324358"/>
                  </a:lnTo>
                  <a:lnTo>
                    <a:pt x="0" y="334810"/>
                  </a:lnTo>
                  <a:lnTo>
                    <a:pt x="103479" y="326542"/>
                  </a:lnTo>
                  <a:lnTo>
                    <a:pt x="155105" y="322808"/>
                  </a:lnTo>
                  <a:lnTo>
                    <a:pt x="206717" y="319506"/>
                  </a:lnTo>
                  <a:lnTo>
                    <a:pt x="258318" y="316725"/>
                  </a:lnTo>
                  <a:lnTo>
                    <a:pt x="309930" y="314604"/>
                  </a:lnTo>
                  <a:lnTo>
                    <a:pt x="361518" y="313283"/>
                  </a:lnTo>
                  <a:lnTo>
                    <a:pt x="413105" y="312788"/>
                  </a:lnTo>
                  <a:lnTo>
                    <a:pt x="464693" y="313029"/>
                  </a:lnTo>
                  <a:lnTo>
                    <a:pt x="516267" y="313956"/>
                  </a:lnTo>
                  <a:lnTo>
                    <a:pt x="567842" y="315480"/>
                  </a:lnTo>
                  <a:lnTo>
                    <a:pt x="619417" y="317525"/>
                  </a:lnTo>
                  <a:lnTo>
                    <a:pt x="619417" y="307111"/>
                  </a:lnTo>
                  <a:close/>
                </a:path>
                <a:path w="628014" h="546100">
                  <a:moveTo>
                    <a:pt x="620293" y="267500"/>
                  </a:moveTo>
                  <a:lnTo>
                    <a:pt x="619277" y="267004"/>
                  </a:lnTo>
                  <a:lnTo>
                    <a:pt x="618274" y="266115"/>
                  </a:lnTo>
                  <a:lnTo>
                    <a:pt x="288772" y="271145"/>
                  </a:lnTo>
                  <a:lnTo>
                    <a:pt x="246926" y="272173"/>
                  </a:lnTo>
                  <a:lnTo>
                    <a:pt x="201383" y="273926"/>
                  </a:lnTo>
                  <a:lnTo>
                    <a:pt x="85331" y="279196"/>
                  </a:lnTo>
                  <a:lnTo>
                    <a:pt x="4737" y="283870"/>
                  </a:lnTo>
                  <a:lnTo>
                    <a:pt x="2946" y="284607"/>
                  </a:lnTo>
                  <a:lnTo>
                    <a:pt x="1130" y="285038"/>
                  </a:lnTo>
                  <a:lnTo>
                    <a:pt x="1460" y="287147"/>
                  </a:lnTo>
                  <a:lnTo>
                    <a:pt x="7213" y="287134"/>
                  </a:lnTo>
                  <a:lnTo>
                    <a:pt x="185356" y="277952"/>
                  </a:lnTo>
                  <a:lnTo>
                    <a:pt x="235839" y="275971"/>
                  </a:lnTo>
                  <a:lnTo>
                    <a:pt x="286854" y="274510"/>
                  </a:lnTo>
                  <a:lnTo>
                    <a:pt x="615924" y="269455"/>
                  </a:lnTo>
                  <a:lnTo>
                    <a:pt x="620166" y="268909"/>
                  </a:lnTo>
                  <a:lnTo>
                    <a:pt x="620293" y="267500"/>
                  </a:lnTo>
                  <a:close/>
                </a:path>
                <a:path w="628014" h="546100">
                  <a:moveTo>
                    <a:pt x="621779" y="337185"/>
                  </a:moveTo>
                  <a:lnTo>
                    <a:pt x="620483" y="334111"/>
                  </a:lnTo>
                  <a:lnTo>
                    <a:pt x="617893" y="335178"/>
                  </a:lnTo>
                  <a:lnTo>
                    <a:pt x="472313" y="339445"/>
                  </a:lnTo>
                  <a:lnTo>
                    <a:pt x="316890" y="344716"/>
                  </a:lnTo>
                  <a:lnTo>
                    <a:pt x="256679" y="346290"/>
                  </a:lnTo>
                  <a:lnTo>
                    <a:pt x="139788" y="351675"/>
                  </a:lnTo>
                  <a:lnTo>
                    <a:pt x="35509" y="358584"/>
                  </a:lnTo>
                  <a:lnTo>
                    <a:pt x="17780" y="360032"/>
                  </a:lnTo>
                  <a:lnTo>
                    <a:pt x="3035" y="362165"/>
                  </a:lnTo>
                  <a:lnTo>
                    <a:pt x="2946" y="363816"/>
                  </a:lnTo>
                  <a:lnTo>
                    <a:pt x="4914" y="364172"/>
                  </a:lnTo>
                  <a:lnTo>
                    <a:pt x="6934" y="365010"/>
                  </a:lnTo>
                  <a:lnTo>
                    <a:pt x="56159" y="359943"/>
                  </a:lnTo>
                  <a:lnTo>
                    <a:pt x="170218" y="353682"/>
                  </a:lnTo>
                  <a:lnTo>
                    <a:pt x="242074" y="350532"/>
                  </a:lnTo>
                  <a:lnTo>
                    <a:pt x="617283" y="338772"/>
                  </a:lnTo>
                  <a:lnTo>
                    <a:pt x="620014" y="339750"/>
                  </a:lnTo>
                  <a:lnTo>
                    <a:pt x="621779" y="337185"/>
                  </a:lnTo>
                  <a:close/>
                </a:path>
                <a:path w="628014" h="546100">
                  <a:moveTo>
                    <a:pt x="627824" y="219011"/>
                  </a:moveTo>
                  <a:lnTo>
                    <a:pt x="624890" y="218147"/>
                  </a:lnTo>
                  <a:lnTo>
                    <a:pt x="569772" y="215265"/>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21"/>
                  </a:lnTo>
                  <a:lnTo>
                    <a:pt x="287223" y="226707"/>
                  </a:lnTo>
                  <a:lnTo>
                    <a:pt x="342315" y="225031"/>
                  </a:lnTo>
                  <a:lnTo>
                    <a:pt x="409702" y="224015"/>
                  </a:lnTo>
                  <a:lnTo>
                    <a:pt x="458698" y="223939"/>
                  </a:lnTo>
                  <a:lnTo>
                    <a:pt x="525043" y="224701"/>
                  </a:lnTo>
                  <a:lnTo>
                    <a:pt x="558203" y="225640"/>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6" name="object 6"/>
            <p:cNvSpPr/>
            <p:nvPr/>
          </p:nvSpPr>
          <p:spPr>
            <a:xfrm>
              <a:off x="1811434" y="2143498"/>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7" name="object 7"/>
            <p:cNvSpPr/>
            <p:nvPr/>
          </p:nvSpPr>
          <p:spPr>
            <a:xfrm>
              <a:off x="1610944" y="2185783"/>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24" y="183095"/>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48"/>
                  </a:moveTo>
                  <a:lnTo>
                    <a:pt x="71018" y="306095"/>
                  </a:lnTo>
                  <a:lnTo>
                    <a:pt x="67462" y="305041"/>
                  </a:lnTo>
                  <a:lnTo>
                    <a:pt x="64731" y="304482"/>
                  </a:lnTo>
                  <a:lnTo>
                    <a:pt x="44488" y="304546"/>
                  </a:lnTo>
                  <a:lnTo>
                    <a:pt x="25222" y="304825"/>
                  </a:lnTo>
                  <a:lnTo>
                    <a:pt x="23545" y="305511"/>
                  </a:lnTo>
                  <a:lnTo>
                    <a:pt x="21564" y="305955"/>
                  </a:lnTo>
                  <a:lnTo>
                    <a:pt x="24599" y="310337"/>
                  </a:lnTo>
                  <a:lnTo>
                    <a:pt x="28003" y="311696"/>
                  </a:lnTo>
                  <a:lnTo>
                    <a:pt x="33147" y="311518"/>
                  </a:lnTo>
                  <a:lnTo>
                    <a:pt x="41567" y="311391"/>
                  </a:lnTo>
                  <a:lnTo>
                    <a:pt x="49999" y="311531"/>
                  </a:lnTo>
                  <a:lnTo>
                    <a:pt x="67779" y="312039"/>
                  </a:lnTo>
                  <a:lnTo>
                    <a:pt x="68948" y="312343"/>
                  </a:lnTo>
                  <a:lnTo>
                    <a:pt x="70650" y="311048"/>
                  </a:lnTo>
                  <a:lnTo>
                    <a:pt x="71945" y="309880"/>
                  </a:lnTo>
                  <a:lnTo>
                    <a:pt x="72390" y="307848"/>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61"/>
                  </a:moveTo>
                  <a:lnTo>
                    <a:pt x="166471" y="298945"/>
                  </a:lnTo>
                  <a:lnTo>
                    <a:pt x="161074" y="298767"/>
                  </a:lnTo>
                  <a:lnTo>
                    <a:pt x="147116" y="298729"/>
                  </a:lnTo>
                  <a:lnTo>
                    <a:pt x="133210" y="299491"/>
                  </a:lnTo>
                  <a:lnTo>
                    <a:pt x="119367" y="300913"/>
                  </a:lnTo>
                  <a:lnTo>
                    <a:pt x="104660" y="302983"/>
                  </a:lnTo>
                  <a:lnTo>
                    <a:pt x="103441" y="302818"/>
                  </a:lnTo>
                  <a:lnTo>
                    <a:pt x="100596" y="305930"/>
                  </a:lnTo>
                  <a:lnTo>
                    <a:pt x="100266" y="308025"/>
                  </a:lnTo>
                  <a:lnTo>
                    <a:pt x="104305" y="310095"/>
                  </a:lnTo>
                  <a:lnTo>
                    <a:pt x="105105" y="309854"/>
                  </a:lnTo>
                  <a:lnTo>
                    <a:pt x="105791" y="309854"/>
                  </a:lnTo>
                  <a:lnTo>
                    <a:pt x="164185" y="305714"/>
                  </a:lnTo>
                  <a:lnTo>
                    <a:pt x="167627" y="306514"/>
                  </a:lnTo>
                  <a:lnTo>
                    <a:pt x="168948" y="299961"/>
                  </a:lnTo>
                  <a:close/>
                </a:path>
                <a:path w="622300" h="514350">
                  <a:moveTo>
                    <a:pt x="215480" y="180022"/>
                  </a:moveTo>
                  <a:lnTo>
                    <a:pt x="215341" y="172085"/>
                  </a:lnTo>
                  <a:lnTo>
                    <a:pt x="211975" y="172402"/>
                  </a:lnTo>
                  <a:lnTo>
                    <a:pt x="204800" y="172250"/>
                  </a:lnTo>
                  <a:lnTo>
                    <a:pt x="195757" y="172313"/>
                  </a:lnTo>
                  <a:lnTo>
                    <a:pt x="195757" y="172186"/>
                  </a:lnTo>
                  <a:lnTo>
                    <a:pt x="166217" y="173850"/>
                  </a:lnTo>
                  <a:lnTo>
                    <a:pt x="164020" y="174701"/>
                  </a:lnTo>
                  <a:lnTo>
                    <a:pt x="164033" y="180340"/>
                  </a:lnTo>
                  <a:lnTo>
                    <a:pt x="166357" y="180987"/>
                  </a:lnTo>
                  <a:lnTo>
                    <a:pt x="175158" y="180390"/>
                  </a:lnTo>
                  <a:lnTo>
                    <a:pt x="181444" y="179768"/>
                  </a:lnTo>
                  <a:lnTo>
                    <a:pt x="194970" y="179298"/>
                  </a:lnTo>
                  <a:lnTo>
                    <a:pt x="202196" y="179425"/>
                  </a:lnTo>
                  <a:lnTo>
                    <a:pt x="212026" y="179311"/>
                  </a:lnTo>
                  <a:lnTo>
                    <a:pt x="215480" y="180022"/>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301"/>
                  </a:moveTo>
                  <a:lnTo>
                    <a:pt x="308597" y="483095"/>
                  </a:lnTo>
                  <a:lnTo>
                    <a:pt x="304584" y="482612"/>
                  </a:lnTo>
                  <a:lnTo>
                    <a:pt x="302755" y="482790"/>
                  </a:lnTo>
                  <a:lnTo>
                    <a:pt x="300939" y="482790"/>
                  </a:lnTo>
                  <a:lnTo>
                    <a:pt x="300863" y="482180"/>
                  </a:lnTo>
                  <a:lnTo>
                    <a:pt x="274383" y="486575"/>
                  </a:lnTo>
                  <a:lnTo>
                    <a:pt x="272199" y="487591"/>
                  </a:lnTo>
                  <a:lnTo>
                    <a:pt x="273545" y="493293"/>
                  </a:lnTo>
                  <a:lnTo>
                    <a:pt x="275932" y="493306"/>
                  </a:lnTo>
                  <a:lnTo>
                    <a:pt x="299021" y="490397"/>
                  </a:lnTo>
                  <a:lnTo>
                    <a:pt x="307873" y="489369"/>
                  </a:lnTo>
                  <a:lnTo>
                    <a:pt x="309651" y="489026"/>
                  </a:lnTo>
                  <a:lnTo>
                    <a:pt x="310273" y="484301"/>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88"/>
                  </a:moveTo>
                  <a:lnTo>
                    <a:pt x="363334" y="402310"/>
                  </a:lnTo>
                  <a:lnTo>
                    <a:pt x="354304" y="402259"/>
                  </a:lnTo>
                  <a:lnTo>
                    <a:pt x="354228" y="401878"/>
                  </a:lnTo>
                  <a:lnTo>
                    <a:pt x="324205" y="409460"/>
                  </a:lnTo>
                  <a:lnTo>
                    <a:pt x="324624" y="411518"/>
                  </a:lnTo>
                  <a:lnTo>
                    <a:pt x="325945" y="412686"/>
                  </a:lnTo>
                  <a:lnTo>
                    <a:pt x="328218" y="413423"/>
                  </a:lnTo>
                  <a:lnTo>
                    <a:pt x="329692" y="413004"/>
                  </a:lnTo>
                  <a:lnTo>
                    <a:pt x="361327" y="409346"/>
                  </a:lnTo>
                  <a:lnTo>
                    <a:pt x="364909" y="410298"/>
                  </a:lnTo>
                  <a:lnTo>
                    <a:pt x="365366" y="403288"/>
                  </a:lnTo>
                  <a:close/>
                </a:path>
                <a:path w="622300" h="514350">
                  <a:moveTo>
                    <a:pt x="377012" y="9702"/>
                  </a:moveTo>
                  <a:lnTo>
                    <a:pt x="376504" y="4356"/>
                  </a:lnTo>
                  <a:lnTo>
                    <a:pt x="374586" y="3606"/>
                  </a:lnTo>
                  <a:lnTo>
                    <a:pt x="357365" y="4470"/>
                  </a:lnTo>
                  <a:lnTo>
                    <a:pt x="357365" y="5118"/>
                  </a:lnTo>
                  <a:lnTo>
                    <a:pt x="342912" y="5143"/>
                  </a:lnTo>
                  <a:lnTo>
                    <a:pt x="341109" y="4902"/>
                  </a:lnTo>
                  <a:lnTo>
                    <a:pt x="338442" y="6248"/>
                  </a:lnTo>
                  <a:lnTo>
                    <a:pt x="336931" y="7734"/>
                  </a:lnTo>
                  <a:lnTo>
                    <a:pt x="336130" y="11226"/>
                  </a:lnTo>
                  <a:lnTo>
                    <a:pt x="337921" y="12255"/>
                  </a:lnTo>
                  <a:lnTo>
                    <a:pt x="340842" y="12573"/>
                  </a:lnTo>
                  <a:lnTo>
                    <a:pt x="372440" y="10782"/>
                  </a:lnTo>
                  <a:lnTo>
                    <a:pt x="375031" y="10706"/>
                  </a:lnTo>
                  <a:lnTo>
                    <a:pt x="377012" y="9702"/>
                  </a:lnTo>
                  <a:close/>
                </a:path>
                <a:path w="622300" h="514350">
                  <a:moveTo>
                    <a:pt x="377964" y="483082"/>
                  </a:moveTo>
                  <a:lnTo>
                    <a:pt x="376834" y="481926"/>
                  </a:lnTo>
                  <a:lnTo>
                    <a:pt x="375843" y="480009"/>
                  </a:lnTo>
                  <a:lnTo>
                    <a:pt x="371462" y="479120"/>
                  </a:lnTo>
                  <a:lnTo>
                    <a:pt x="368236" y="479285"/>
                  </a:lnTo>
                  <a:lnTo>
                    <a:pt x="363448" y="479056"/>
                  </a:lnTo>
                  <a:lnTo>
                    <a:pt x="351612" y="481101"/>
                  </a:lnTo>
                  <a:lnTo>
                    <a:pt x="343674" y="482612"/>
                  </a:lnTo>
                  <a:lnTo>
                    <a:pt x="342163" y="483019"/>
                  </a:lnTo>
                  <a:lnTo>
                    <a:pt x="340525" y="484695"/>
                  </a:lnTo>
                  <a:lnTo>
                    <a:pt x="340093" y="486295"/>
                  </a:lnTo>
                  <a:lnTo>
                    <a:pt x="340385" y="488188"/>
                  </a:lnTo>
                  <a:lnTo>
                    <a:pt x="341744" y="489191"/>
                  </a:lnTo>
                  <a:lnTo>
                    <a:pt x="344182" y="489546"/>
                  </a:lnTo>
                  <a:lnTo>
                    <a:pt x="345846" y="489381"/>
                  </a:lnTo>
                  <a:lnTo>
                    <a:pt x="355523" y="486854"/>
                  </a:lnTo>
                  <a:lnTo>
                    <a:pt x="363804" y="485927"/>
                  </a:lnTo>
                  <a:lnTo>
                    <a:pt x="372910" y="486371"/>
                  </a:lnTo>
                  <a:lnTo>
                    <a:pt x="373799" y="486651"/>
                  </a:lnTo>
                  <a:lnTo>
                    <a:pt x="375564" y="485381"/>
                  </a:lnTo>
                  <a:lnTo>
                    <a:pt x="376732" y="484187"/>
                  </a:lnTo>
                  <a:lnTo>
                    <a:pt x="377964" y="483082"/>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16"/>
                  </a:moveTo>
                  <a:lnTo>
                    <a:pt x="281292" y="333971"/>
                  </a:lnTo>
                  <a:lnTo>
                    <a:pt x="231432" y="334746"/>
                  </a:lnTo>
                  <a:lnTo>
                    <a:pt x="181356" y="336448"/>
                  </a:lnTo>
                  <a:lnTo>
                    <a:pt x="184061" y="340563"/>
                  </a:lnTo>
                  <a:lnTo>
                    <a:pt x="186537" y="339356"/>
                  </a:lnTo>
                  <a:lnTo>
                    <a:pt x="254584" y="337845"/>
                  </a:lnTo>
                  <a:lnTo>
                    <a:pt x="422427" y="337019"/>
                  </a:lnTo>
                  <a:lnTo>
                    <a:pt x="426466" y="336283"/>
                  </a:lnTo>
                  <a:lnTo>
                    <a:pt x="430098" y="333616"/>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308"/>
                  </a:moveTo>
                  <a:lnTo>
                    <a:pt x="400138" y="510667"/>
                  </a:lnTo>
                  <a:lnTo>
                    <a:pt x="325666" y="509600"/>
                  </a:lnTo>
                  <a:lnTo>
                    <a:pt x="251333" y="510070"/>
                  </a:lnTo>
                  <a:lnTo>
                    <a:pt x="212775" y="512038"/>
                  </a:lnTo>
                  <a:lnTo>
                    <a:pt x="215087" y="512914"/>
                  </a:lnTo>
                  <a:lnTo>
                    <a:pt x="216281" y="513753"/>
                  </a:lnTo>
                  <a:lnTo>
                    <a:pt x="395732" y="513156"/>
                  </a:lnTo>
                  <a:lnTo>
                    <a:pt x="436473" y="514223"/>
                  </a:lnTo>
                  <a:lnTo>
                    <a:pt x="437781" y="513613"/>
                  </a:lnTo>
                  <a:lnTo>
                    <a:pt x="439089" y="513308"/>
                  </a:lnTo>
                  <a:close/>
                </a:path>
                <a:path w="622300" h="514350">
                  <a:moveTo>
                    <a:pt x="458063" y="293255"/>
                  </a:moveTo>
                  <a:lnTo>
                    <a:pt x="458038" y="287934"/>
                  </a:lnTo>
                  <a:lnTo>
                    <a:pt x="456133" y="286969"/>
                  </a:lnTo>
                  <a:lnTo>
                    <a:pt x="448335" y="287350"/>
                  </a:lnTo>
                  <a:lnTo>
                    <a:pt x="394665" y="292112"/>
                  </a:lnTo>
                  <a:lnTo>
                    <a:pt x="391134" y="291439"/>
                  </a:lnTo>
                  <a:lnTo>
                    <a:pt x="391236" y="299085"/>
                  </a:lnTo>
                  <a:lnTo>
                    <a:pt x="394589" y="298818"/>
                  </a:lnTo>
                  <a:lnTo>
                    <a:pt x="404126" y="298792"/>
                  </a:lnTo>
                  <a:lnTo>
                    <a:pt x="404190" y="299186"/>
                  </a:lnTo>
                  <a:lnTo>
                    <a:pt x="449465" y="294068"/>
                  </a:lnTo>
                  <a:lnTo>
                    <a:pt x="451726" y="294119"/>
                  </a:lnTo>
                  <a:lnTo>
                    <a:pt x="456209" y="293916"/>
                  </a:lnTo>
                  <a:lnTo>
                    <a:pt x="458063" y="293255"/>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97"/>
                  </a:moveTo>
                  <a:lnTo>
                    <a:pt x="559714" y="169849"/>
                  </a:lnTo>
                  <a:lnTo>
                    <a:pt x="557568" y="168719"/>
                  </a:lnTo>
                  <a:lnTo>
                    <a:pt x="556044" y="168681"/>
                  </a:lnTo>
                  <a:lnTo>
                    <a:pt x="529907" y="170370"/>
                  </a:lnTo>
                  <a:lnTo>
                    <a:pt x="518807" y="171183"/>
                  </a:lnTo>
                  <a:lnTo>
                    <a:pt x="515327" y="170916"/>
                  </a:lnTo>
                  <a:lnTo>
                    <a:pt x="514896" y="177622"/>
                  </a:lnTo>
                  <a:lnTo>
                    <a:pt x="516877" y="178371"/>
                  </a:lnTo>
                  <a:lnTo>
                    <a:pt x="537603" y="176631"/>
                  </a:lnTo>
                  <a:lnTo>
                    <a:pt x="537616" y="176149"/>
                  </a:lnTo>
                  <a:lnTo>
                    <a:pt x="555891" y="176123"/>
                  </a:lnTo>
                  <a:lnTo>
                    <a:pt x="557479" y="176276"/>
                  </a:lnTo>
                  <a:lnTo>
                    <a:pt x="559650" y="174917"/>
                  </a:lnTo>
                  <a:lnTo>
                    <a:pt x="560793" y="173443"/>
                  </a:lnTo>
                  <a:lnTo>
                    <a:pt x="561073" y="171297"/>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88"/>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8" name="object 8"/>
          <p:cNvSpPr txBox="1">
            <a:spLocks noGrp="1"/>
          </p:cNvSpPr>
          <p:nvPr>
            <p:ph type="title"/>
          </p:nvPr>
        </p:nvSpPr>
        <p:spPr>
          <a:xfrm>
            <a:off x="1562100" y="796491"/>
            <a:ext cx="4998085" cy="847725"/>
          </a:xfrm>
          <a:prstGeom prst="rect">
            <a:avLst/>
          </a:prstGeom>
        </p:spPr>
        <p:txBody>
          <a:bodyPr vert="horz" wrap="square" lIns="0" tIns="12700" rIns="0" bIns="0" rtlCol="0">
            <a:spAutoFit/>
          </a:bodyPr>
          <a:lstStyle/>
          <a:p>
            <a:pPr marL="12700">
              <a:lnSpc>
                <a:spcPts val="4315"/>
              </a:lnSpc>
              <a:spcBef>
                <a:spcPts val="100"/>
              </a:spcBef>
            </a:pPr>
            <a:r>
              <a:rPr spc="-50" dirty="0"/>
              <a:t>Hospitalisations</a:t>
            </a:r>
          </a:p>
          <a:p>
            <a:pPr marL="12700">
              <a:lnSpc>
                <a:spcPts val="2155"/>
              </a:lnSpc>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18" name="object 1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6" name="object 1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7" name="object 1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16</a:t>
            </a:fld>
            <a:endParaRPr dirty="0"/>
          </a:p>
        </p:txBody>
      </p:sp>
      <p:grpSp>
        <p:nvGrpSpPr>
          <p:cNvPr id="9" name="object 9"/>
          <p:cNvGrpSpPr/>
          <p:nvPr/>
        </p:nvGrpSpPr>
        <p:grpSpPr>
          <a:xfrm>
            <a:off x="5547293" y="4646073"/>
            <a:ext cx="363220" cy="1464310"/>
            <a:chOff x="8898838" y="5077296"/>
            <a:chExt cx="363220" cy="1464310"/>
          </a:xfrm>
        </p:grpSpPr>
        <p:sp>
          <p:nvSpPr>
            <p:cNvPr id="10" name="object 10"/>
            <p:cNvSpPr/>
            <p:nvPr/>
          </p:nvSpPr>
          <p:spPr>
            <a:xfrm>
              <a:off x="8902013" y="5080471"/>
              <a:ext cx="201930" cy="1457960"/>
            </a:xfrm>
            <a:custGeom>
              <a:avLst/>
              <a:gdLst/>
              <a:ahLst/>
              <a:cxnLst/>
              <a:rect l="l" t="t" r="r" b="b"/>
              <a:pathLst>
                <a:path w="201929" h="1457959">
                  <a:moveTo>
                    <a:pt x="0" y="0"/>
                  </a:moveTo>
                  <a:lnTo>
                    <a:pt x="201307" y="0"/>
                  </a:lnTo>
                  <a:lnTo>
                    <a:pt x="201307" y="1457452"/>
                  </a:lnTo>
                  <a:lnTo>
                    <a:pt x="0" y="1457452"/>
                  </a:lnTo>
                </a:path>
              </a:pathLst>
            </a:custGeom>
            <a:ln w="6350">
              <a:solidFill>
                <a:srgbClr val="262626"/>
              </a:solidFill>
            </a:ln>
          </p:spPr>
          <p:txBody>
            <a:bodyPr wrap="square" lIns="0" tIns="0" rIns="0" bIns="0" rtlCol="0"/>
            <a:lstStyle/>
            <a:p>
              <a:endParaRPr/>
            </a:p>
          </p:txBody>
        </p:sp>
        <p:sp>
          <p:nvSpPr>
            <p:cNvPr id="11" name="object 11"/>
            <p:cNvSpPr/>
            <p:nvPr/>
          </p:nvSpPr>
          <p:spPr>
            <a:xfrm>
              <a:off x="9106497" y="5809196"/>
              <a:ext cx="127000" cy="0"/>
            </a:xfrm>
            <a:custGeom>
              <a:avLst/>
              <a:gdLst/>
              <a:ahLst/>
              <a:cxnLst/>
              <a:rect l="l" t="t" r="r" b="b"/>
              <a:pathLst>
                <a:path w="127000">
                  <a:moveTo>
                    <a:pt x="0" y="0"/>
                  </a:moveTo>
                  <a:lnTo>
                    <a:pt x="126936" y="0"/>
                  </a:lnTo>
                </a:path>
              </a:pathLst>
            </a:custGeom>
            <a:ln w="6350">
              <a:solidFill>
                <a:srgbClr val="262626"/>
              </a:solidFill>
            </a:ln>
          </p:spPr>
          <p:txBody>
            <a:bodyPr wrap="square" lIns="0" tIns="0" rIns="0" bIns="0" rtlCol="0"/>
            <a:lstStyle/>
            <a:p>
              <a:endParaRPr/>
            </a:p>
          </p:txBody>
        </p:sp>
        <p:sp>
          <p:nvSpPr>
            <p:cNvPr id="12" name="object 12"/>
            <p:cNvSpPr/>
            <p:nvPr/>
          </p:nvSpPr>
          <p:spPr>
            <a:xfrm>
              <a:off x="9233439" y="5796496"/>
              <a:ext cx="25400" cy="25400"/>
            </a:xfrm>
            <a:custGeom>
              <a:avLst/>
              <a:gdLst/>
              <a:ahLst/>
              <a:cxnLst/>
              <a:rect l="l" t="t" r="r" b="b"/>
              <a:pathLst>
                <a:path w="25400" h="25400">
                  <a:moveTo>
                    <a:pt x="12700" y="25400"/>
                  </a:moveTo>
                  <a:lnTo>
                    <a:pt x="19710" y="25400"/>
                  </a:lnTo>
                  <a:lnTo>
                    <a:pt x="25400" y="19710"/>
                  </a:lnTo>
                  <a:lnTo>
                    <a:pt x="25400" y="12700"/>
                  </a:lnTo>
                  <a:lnTo>
                    <a:pt x="25400" y="5676"/>
                  </a:lnTo>
                  <a:lnTo>
                    <a:pt x="19710" y="0"/>
                  </a:lnTo>
                  <a:lnTo>
                    <a:pt x="12700" y="0"/>
                  </a:lnTo>
                  <a:lnTo>
                    <a:pt x="5689" y="0"/>
                  </a:lnTo>
                  <a:lnTo>
                    <a:pt x="0" y="5676"/>
                  </a:lnTo>
                  <a:lnTo>
                    <a:pt x="0" y="12700"/>
                  </a:lnTo>
                  <a:lnTo>
                    <a:pt x="0" y="19710"/>
                  </a:lnTo>
                  <a:lnTo>
                    <a:pt x="5689" y="25400"/>
                  </a:lnTo>
                  <a:lnTo>
                    <a:pt x="12700" y="25400"/>
                  </a:lnTo>
                  <a:close/>
                </a:path>
              </a:pathLst>
            </a:custGeom>
            <a:ln w="6350">
              <a:solidFill>
                <a:srgbClr val="262626"/>
              </a:solidFill>
            </a:ln>
          </p:spPr>
          <p:txBody>
            <a:bodyPr wrap="square" lIns="0" tIns="0" rIns="0" bIns="0" rtlCol="0"/>
            <a:lstStyle/>
            <a:p>
              <a:endParaRPr/>
            </a:p>
          </p:txBody>
        </p:sp>
      </p:grpSp>
      <p:sp>
        <p:nvSpPr>
          <p:cNvPr id="13" name="object 13"/>
          <p:cNvSpPr txBox="1"/>
          <p:nvPr/>
        </p:nvSpPr>
        <p:spPr>
          <a:xfrm>
            <a:off x="1633918" y="2895600"/>
            <a:ext cx="10786682" cy="1374094"/>
          </a:xfrm>
          <a:prstGeom prst="rect">
            <a:avLst/>
          </a:prstGeom>
        </p:spPr>
        <p:txBody>
          <a:bodyPr vert="horz" wrap="square" lIns="0" tIns="197485" rIns="0" bIns="0" rtlCol="0">
            <a:spAutoFit/>
          </a:bodyPr>
          <a:lstStyle/>
          <a:p>
            <a:pPr marL="12700">
              <a:lnSpc>
                <a:spcPct val="100000"/>
              </a:lnSpc>
              <a:spcBef>
                <a:spcPts val="1555"/>
              </a:spcBef>
            </a:pPr>
            <a:r>
              <a:rPr lang="en-US" sz="2000" spc="-15" dirty="0">
                <a:latin typeface="Source Sans Pro"/>
                <a:cs typeface="Source Sans Pro"/>
              </a:rPr>
              <a:t>In 2018-19, the rate of potentially preventable </a:t>
            </a:r>
            <a:r>
              <a:rPr lang="en-US" sz="2000" spc="-15" dirty="0" err="1">
                <a:latin typeface="Source Sans Pro"/>
                <a:cs typeface="Source Sans Pro"/>
              </a:rPr>
              <a:t>hospitalisations</a:t>
            </a:r>
            <a:r>
              <a:rPr lang="en-US" sz="2000" spc="-15" dirty="0">
                <a:latin typeface="Source Sans Pro"/>
                <a:cs typeface="Source Sans Pro"/>
              </a:rPr>
              <a:t> among Aboriginal and Torres Strait Islander people was</a:t>
            </a:r>
            <a:r>
              <a:rPr sz="2000" spc="-5" dirty="0">
                <a:latin typeface="Source Sans Pro"/>
                <a:cs typeface="Source Sans Pro"/>
              </a:rPr>
              <a:t>:</a:t>
            </a:r>
            <a:r>
              <a:rPr sz="2000" dirty="0">
                <a:latin typeface="Source Sans Pro"/>
                <a:cs typeface="Source Sans Pro"/>
              </a:rPr>
              <a:t> </a:t>
            </a:r>
            <a:r>
              <a:rPr sz="2800" b="1" spc="-20" dirty="0">
                <a:solidFill>
                  <a:srgbClr val="71B2C9"/>
                </a:solidFill>
                <a:latin typeface="Source Sans Pro"/>
                <a:cs typeface="Source Sans Pro"/>
              </a:rPr>
              <a:t>75</a:t>
            </a:r>
            <a:r>
              <a:rPr sz="2800" b="1" spc="-110" dirty="0">
                <a:solidFill>
                  <a:srgbClr val="71B2C9"/>
                </a:solidFill>
                <a:latin typeface="Source Sans Pro"/>
                <a:cs typeface="Source Sans Pro"/>
              </a:rPr>
              <a:t> </a:t>
            </a:r>
            <a:r>
              <a:rPr sz="2800" b="1" spc="-30" dirty="0">
                <a:solidFill>
                  <a:srgbClr val="71B2C9"/>
                </a:solidFill>
                <a:latin typeface="Source Sans Pro"/>
                <a:cs typeface="Source Sans Pro"/>
              </a:rPr>
              <a:t>per</a:t>
            </a:r>
            <a:r>
              <a:rPr sz="2800" b="1" spc="-105" dirty="0">
                <a:solidFill>
                  <a:srgbClr val="71B2C9"/>
                </a:solidFill>
                <a:latin typeface="Source Sans Pro"/>
                <a:cs typeface="Source Sans Pro"/>
              </a:rPr>
              <a:t> </a:t>
            </a:r>
            <a:r>
              <a:rPr sz="2800" b="1" spc="-50" dirty="0">
                <a:solidFill>
                  <a:srgbClr val="71B2C9"/>
                </a:solidFill>
                <a:latin typeface="Source Sans Pro"/>
                <a:cs typeface="Source Sans Pro"/>
              </a:rPr>
              <a:t>1,000</a:t>
            </a:r>
            <a:r>
              <a:rPr lang="en-AU" sz="2800" b="1" spc="-50" dirty="0">
                <a:solidFill>
                  <a:srgbClr val="71B2C9"/>
                </a:solidFill>
                <a:latin typeface="Source Sans Pro"/>
                <a:cs typeface="Source Sans Pro"/>
              </a:rPr>
              <a:t>.</a:t>
            </a:r>
            <a:endParaRPr sz="2800" baseline="30000" dirty="0">
              <a:latin typeface="Source Sans Pro"/>
              <a:cs typeface="Source Sans Pro"/>
            </a:endParaRPr>
          </a:p>
          <a:p>
            <a:pPr marL="12700">
              <a:lnSpc>
                <a:spcPct val="100000"/>
              </a:lnSpc>
              <a:spcBef>
                <a:spcPts val="1019"/>
              </a:spcBef>
            </a:pPr>
            <a:r>
              <a:rPr sz="2000" dirty="0">
                <a:latin typeface="Source Sans Pro"/>
                <a:cs typeface="Source Sans Pro"/>
              </a:rPr>
              <a:t>The</a:t>
            </a:r>
            <a:r>
              <a:rPr sz="2000" spc="5" dirty="0">
                <a:latin typeface="Source Sans Pro"/>
                <a:cs typeface="Source Sans Pro"/>
              </a:rPr>
              <a:t> </a:t>
            </a:r>
            <a:r>
              <a:rPr sz="2000" spc="-10" dirty="0">
                <a:latin typeface="Source Sans Pro"/>
                <a:cs typeface="Source Sans Pro"/>
              </a:rPr>
              <a:t>highest</a:t>
            </a:r>
            <a:r>
              <a:rPr sz="2000" spc="5" dirty="0">
                <a:latin typeface="Source Sans Pro"/>
                <a:cs typeface="Source Sans Pro"/>
              </a:rPr>
              <a:t> </a:t>
            </a:r>
            <a:r>
              <a:rPr sz="2000" spc="-25" dirty="0">
                <a:latin typeface="Source Sans Pro"/>
                <a:cs typeface="Source Sans Pro"/>
              </a:rPr>
              <a:t>rates</a:t>
            </a:r>
            <a:r>
              <a:rPr sz="2000" spc="5" dirty="0">
                <a:latin typeface="Source Sans Pro"/>
                <a:cs typeface="Source Sans Pro"/>
              </a:rPr>
              <a:t> </a:t>
            </a:r>
            <a:r>
              <a:rPr sz="2000" spc="-10" dirty="0">
                <a:latin typeface="Source Sans Pro"/>
                <a:cs typeface="Source Sans Pro"/>
              </a:rPr>
              <a:t>for</a:t>
            </a:r>
            <a:r>
              <a:rPr sz="2000" spc="10" dirty="0">
                <a:latin typeface="Source Sans Pro"/>
                <a:cs typeface="Source Sans Pro"/>
              </a:rPr>
              <a:t> </a:t>
            </a:r>
            <a:r>
              <a:rPr sz="2000" spc="-10" dirty="0">
                <a:latin typeface="Source Sans Pro"/>
                <a:cs typeface="Source Sans Pro"/>
              </a:rPr>
              <a:t>potentially</a:t>
            </a:r>
            <a:r>
              <a:rPr sz="2000" spc="5" dirty="0">
                <a:latin typeface="Source Sans Pro"/>
                <a:cs typeface="Source Sans Pro"/>
              </a:rPr>
              <a:t> </a:t>
            </a:r>
            <a:r>
              <a:rPr sz="2000" spc="-10" dirty="0">
                <a:latin typeface="Source Sans Pro"/>
                <a:cs typeface="Source Sans Pro"/>
              </a:rPr>
              <a:t>preventable</a:t>
            </a:r>
            <a:r>
              <a:rPr sz="2000" spc="5" dirty="0">
                <a:latin typeface="Source Sans Pro"/>
                <a:cs typeface="Source Sans Pro"/>
              </a:rPr>
              <a:t> </a:t>
            </a:r>
            <a:r>
              <a:rPr sz="2000" spc="-5" dirty="0">
                <a:latin typeface="Source Sans Pro"/>
                <a:cs typeface="Source Sans Pro"/>
              </a:rPr>
              <a:t>hospitalisations</a:t>
            </a:r>
            <a:r>
              <a:rPr sz="2000" spc="10" dirty="0">
                <a:latin typeface="Source Sans Pro"/>
                <a:cs typeface="Source Sans Pro"/>
              </a:rPr>
              <a:t> </a:t>
            </a:r>
            <a:r>
              <a:rPr sz="2000" spc="-10" dirty="0">
                <a:latin typeface="Source Sans Pro"/>
                <a:cs typeface="Source Sans Pro"/>
              </a:rPr>
              <a:t>were</a:t>
            </a:r>
            <a:r>
              <a:rPr sz="2000" spc="5" dirty="0">
                <a:latin typeface="Source Sans Pro"/>
                <a:cs typeface="Source Sans Pro"/>
              </a:rPr>
              <a:t> for:</a:t>
            </a:r>
            <a:endParaRPr sz="2000" dirty="0">
              <a:latin typeface="Source Sans Pro"/>
              <a:cs typeface="Source Sans Pro"/>
            </a:endParaRPr>
          </a:p>
        </p:txBody>
      </p:sp>
      <p:sp>
        <p:nvSpPr>
          <p:cNvPr id="14" name="object 14"/>
          <p:cNvSpPr txBox="1"/>
          <p:nvPr/>
        </p:nvSpPr>
        <p:spPr>
          <a:xfrm>
            <a:off x="1633918" y="4584191"/>
            <a:ext cx="3961129" cy="1476375"/>
          </a:xfrm>
          <a:prstGeom prst="rect">
            <a:avLst/>
          </a:prstGeom>
        </p:spPr>
        <p:txBody>
          <a:bodyPr vert="horz" wrap="square" lIns="0" tIns="89535" rIns="0" bIns="0" rtlCol="0">
            <a:spAutoFit/>
          </a:bodyPr>
          <a:lstStyle/>
          <a:p>
            <a:pPr marR="5080" algn="r">
              <a:lnSpc>
                <a:spcPct val="100000"/>
              </a:lnSpc>
              <a:spcBef>
                <a:spcPts val="705"/>
              </a:spcBef>
              <a:tabLst>
                <a:tab pos="2225675" algn="l"/>
              </a:tabLst>
            </a:pPr>
            <a:r>
              <a:rPr sz="3000" spc="-7" baseline="1388" dirty="0">
                <a:latin typeface="Source Sans Pro"/>
                <a:cs typeface="Source Sans Pro"/>
              </a:rPr>
              <a:t>Chronic</a:t>
            </a:r>
            <a:r>
              <a:rPr sz="3000" baseline="1388" dirty="0">
                <a:latin typeface="Source Sans Pro"/>
                <a:cs typeface="Source Sans Pro"/>
              </a:rPr>
              <a:t> </a:t>
            </a:r>
            <a:r>
              <a:rPr sz="3000" spc="-7" baseline="1388" dirty="0">
                <a:latin typeface="Source Sans Pro"/>
                <a:cs typeface="Source Sans Pro"/>
              </a:rPr>
              <a:t>conditions	</a:t>
            </a:r>
            <a:r>
              <a:rPr sz="2800" b="1" spc="-50" dirty="0">
                <a:solidFill>
                  <a:srgbClr val="0687A1"/>
                </a:solidFill>
                <a:latin typeface="Source Sans Pro"/>
                <a:cs typeface="Source Sans Pro"/>
              </a:rPr>
              <a:t>36</a:t>
            </a:r>
            <a:endParaRPr sz="2800">
              <a:latin typeface="Source Sans Pro"/>
              <a:cs typeface="Source Sans Pro"/>
            </a:endParaRPr>
          </a:p>
          <a:p>
            <a:pPr marR="5080" algn="r">
              <a:lnSpc>
                <a:spcPct val="100000"/>
              </a:lnSpc>
              <a:spcBef>
                <a:spcPts val="605"/>
              </a:spcBef>
              <a:tabLst>
                <a:tab pos="2002155" algn="l"/>
              </a:tabLst>
            </a:pPr>
            <a:r>
              <a:rPr sz="2000" spc="-10" dirty="0">
                <a:latin typeface="Source Sans Pro"/>
                <a:cs typeface="Source Sans Pro"/>
              </a:rPr>
              <a:t>Acute</a:t>
            </a:r>
            <a:r>
              <a:rPr sz="2000" dirty="0">
                <a:latin typeface="Source Sans Pro"/>
                <a:cs typeface="Source Sans Pro"/>
              </a:rPr>
              <a:t> </a:t>
            </a:r>
            <a:r>
              <a:rPr sz="2000" spc="-5" dirty="0">
                <a:latin typeface="Source Sans Pro"/>
                <a:cs typeface="Source Sans Pro"/>
              </a:rPr>
              <a:t>conditions	</a:t>
            </a:r>
            <a:r>
              <a:rPr sz="4200" b="1" spc="-75" baseline="2976" dirty="0">
                <a:solidFill>
                  <a:srgbClr val="0687A1"/>
                </a:solidFill>
                <a:latin typeface="Source Sans Pro"/>
                <a:cs typeface="Source Sans Pro"/>
              </a:rPr>
              <a:t>29</a:t>
            </a:r>
            <a:endParaRPr sz="4200" baseline="2976">
              <a:latin typeface="Source Sans Pro"/>
              <a:cs typeface="Source Sans Pro"/>
            </a:endParaRPr>
          </a:p>
          <a:p>
            <a:pPr marR="5080" algn="r">
              <a:lnSpc>
                <a:spcPct val="100000"/>
              </a:lnSpc>
              <a:spcBef>
                <a:spcPts val="125"/>
              </a:spcBef>
              <a:tabLst>
                <a:tab pos="3568065" algn="l"/>
              </a:tabLst>
            </a:pPr>
            <a:r>
              <a:rPr sz="2000" spc="-45" dirty="0">
                <a:latin typeface="Source Sans Pro"/>
                <a:cs typeface="Source Sans Pro"/>
              </a:rPr>
              <a:t>V</a:t>
            </a:r>
            <a:r>
              <a:rPr sz="2000" dirty="0">
                <a:latin typeface="Source Sans Pro"/>
                <a:cs typeface="Source Sans Pro"/>
              </a:rPr>
              <a:t>a</a:t>
            </a:r>
            <a:r>
              <a:rPr sz="2000" spc="-45" dirty="0">
                <a:latin typeface="Source Sans Pro"/>
                <a:cs typeface="Source Sans Pro"/>
              </a:rPr>
              <a:t>c</a:t>
            </a:r>
            <a:r>
              <a:rPr sz="2000" dirty="0">
                <a:latin typeface="Source Sans Pro"/>
                <a:cs typeface="Source Sans Pro"/>
              </a:rPr>
              <a:t>cin</a:t>
            </a:r>
            <a:r>
              <a:rPr sz="2000" spc="20" dirty="0">
                <a:latin typeface="Source Sans Pro"/>
                <a:cs typeface="Source Sans Pro"/>
              </a:rPr>
              <a:t>e</a:t>
            </a:r>
            <a:r>
              <a:rPr sz="2000" dirty="0">
                <a:latin typeface="Source Sans Pro"/>
                <a:cs typeface="Source Sans Pro"/>
              </a:rPr>
              <a:t>-p</a:t>
            </a:r>
            <a:r>
              <a:rPr sz="2000" spc="-25" dirty="0">
                <a:latin typeface="Source Sans Pro"/>
                <a:cs typeface="Source Sans Pro"/>
              </a:rPr>
              <a:t>r</a:t>
            </a:r>
            <a:r>
              <a:rPr sz="2000" spc="10" dirty="0">
                <a:latin typeface="Source Sans Pro"/>
                <a:cs typeface="Source Sans Pro"/>
              </a:rPr>
              <a:t>e</a:t>
            </a:r>
            <a:r>
              <a:rPr sz="2000" spc="-10" dirty="0">
                <a:latin typeface="Source Sans Pro"/>
                <a:cs typeface="Source Sans Pro"/>
              </a:rPr>
              <a:t>v</a:t>
            </a:r>
            <a:r>
              <a:rPr sz="2000" dirty="0">
                <a:latin typeface="Source Sans Pro"/>
                <a:cs typeface="Source Sans Pro"/>
              </a:rPr>
              <a:t>en</a:t>
            </a:r>
            <a:r>
              <a:rPr sz="2000" spc="-45" dirty="0">
                <a:latin typeface="Source Sans Pro"/>
                <a:cs typeface="Source Sans Pro"/>
              </a:rPr>
              <a:t>t</a:t>
            </a:r>
            <a:r>
              <a:rPr sz="2000" dirty="0">
                <a:latin typeface="Source Sans Pro"/>
                <a:cs typeface="Source Sans Pro"/>
              </a:rPr>
              <a:t>able </a:t>
            </a:r>
            <a:r>
              <a:rPr sz="2000" spc="-45" dirty="0">
                <a:latin typeface="Source Sans Pro"/>
                <a:cs typeface="Source Sans Pro"/>
              </a:rPr>
              <a:t>c</a:t>
            </a:r>
            <a:r>
              <a:rPr sz="2000" dirty="0">
                <a:latin typeface="Source Sans Pro"/>
                <a:cs typeface="Source Sans Pro"/>
              </a:rPr>
              <a:t>onditions	</a:t>
            </a:r>
            <a:r>
              <a:rPr sz="4200" b="1" spc="-75" baseline="-2976" dirty="0">
                <a:solidFill>
                  <a:srgbClr val="0687A1"/>
                </a:solidFill>
                <a:latin typeface="Source Sans Pro"/>
                <a:cs typeface="Source Sans Pro"/>
              </a:rPr>
              <a:t>11</a:t>
            </a:r>
            <a:endParaRPr sz="4200" baseline="-2976">
              <a:latin typeface="Source Sans Pro"/>
              <a:cs typeface="Source Sans Pro"/>
            </a:endParaRPr>
          </a:p>
        </p:txBody>
      </p:sp>
      <p:sp>
        <p:nvSpPr>
          <p:cNvPr id="15" name="object 15"/>
          <p:cNvSpPr txBox="1"/>
          <p:nvPr/>
        </p:nvSpPr>
        <p:spPr>
          <a:xfrm>
            <a:off x="6118073" y="5184762"/>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a:latin typeface="Source Sans Pro"/>
              <a:cs typeface="Source Sans Pro"/>
            </a:endParaRPr>
          </a:p>
        </p:txBody>
      </p:sp>
      <p:sp>
        <p:nvSpPr>
          <p:cNvPr id="19" name="Holder 5">
            <a:extLst>
              <a:ext uri="{FF2B5EF4-FFF2-40B4-BE49-F238E27FC236}">
                <a16:creationId xmlns:a16="http://schemas.microsoft.com/office/drawing/2014/main" id="{FDB4937D-446A-4EF0-805D-19500EA2A6FD}"/>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51595"/>
            <a:ext cx="4377690" cy="574040"/>
          </a:xfrm>
          <a:prstGeom prst="rect">
            <a:avLst/>
          </a:prstGeom>
        </p:spPr>
        <p:txBody>
          <a:bodyPr vert="horz" wrap="square" lIns="0" tIns="12700" rIns="0" bIns="0" rtlCol="0">
            <a:spAutoFit/>
          </a:bodyPr>
          <a:lstStyle/>
          <a:p>
            <a:pPr marL="12700">
              <a:lnSpc>
                <a:spcPct val="100000"/>
              </a:lnSpc>
              <a:spcBef>
                <a:spcPts val="100"/>
              </a:spcBef>
            </a:pPr>
            <a:r>
              <a:rPr spc="-50" dirty="0"/>
              <a:t>Cardiovascular</a:t>
            </a:r>
            <a:r>
              <a:rPr spc="-105" dirty="0"/>
              <a:t> </a:t>
            </a:r>
            <a:r>
              <a:rPr spc="-50" dirty="0"/>
              <a:t>health</a:t>
            </a:r>
          </a:p>
        </p:txBody>
      </p:sp>
      <p:sp>
        <p:nvSpPr>
          <p:cNvPr id="29" name="object 29"/>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7" name="object 27"/>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8" name="object 28"/>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17</a:t>
            </a:fld>
            <a:endParaRPr dirty="0"/>
          </a:p>
        </p:txBody>
      </p:sp>
      <p:sp>
        <p:nvSpPr>
          <p:cNvPr id="3" name="object 3"/>
          <p:cNvSpPr txBox="1"/>
          <p:nvPr/>
        </p:nvSpPr>
        <p:spPr>
          <a:xfrm>
            <a:off x="1231900" y="1273524"/>
            <a:ext cx="10096500" cy="1828706"/>
          </a:xfrm>
          <a:prstGeom prst="rect">
            <a:avLst/>
          </a:prstGeom>
        </p:spPr>
        <p:txBody>
          <a:bodyPr vert="horz" wrap="square" lIns="0" tIns="12700" rIns="0" bIns="0" rtlCol="0">
            <a:spAutoFit/>
          </a:bodyPr>
          <a:lstStyle/>
          <a:p>
            <a:pPr marL="3429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25"/>
              </a:spcBef>
            </a:pPr>
            <a:endParaRPr sz="3350" dirty="0">
              <a:latin typeface="Source Sans Pro Semibold"/>
              <a:cs typeface="Source Sans Pro Semibold"/>
            </a:endParaRPr>
          </a:p>
          <a:p>
            <a:pPr marL="723900">
              <a:lnSpc>
                <a:spcPct val="100000"/>
              </a:lnSpc>
              <a:spcBef>
                <a:spcPts val="5"/>
              </a:spcBef>
            </a:pPr>
            <a:r>
              <a:rPr sz="2400" b="1" spc="-20" dirty="0">
                <a:solidFill>
                  <a:srgbClr val="285567"/>
                </a:solidFill>
                <a:latin typeface="Source Sans Pro"/>
                <a:cs typeface="Source Sans Pro"/>
              </a:rPr>
              <a:t>Prevalence</a:t>
            </a:r>
            <a:endParaRPr sz="2400" dirty="0">
              <a:latin typeface="Source Sans Pro"/>
              <a:cs typeface="Source Sans Pro"/>
            </a:endParaRPr>
          </a:p>
          <a:p>
            <a:pPr>
              <a:lnSpc>
                <a:spcPct val="100000"/>
              </a:lnSpc>
            </a:pPr>
            <a:endParaRPr sz="2250" dirty="0">
              <a:latin typeface="Source Sans Pro"/>
              <a:cs typeface="Source Sans Pro"/>
            </a:endParaRPr>
          </a:p>
          <a:p>
            <a:pPr>
              <a:lnSpc>
                <a:spcPct val="100000"/>
              </a:lnSpc>
              <a:spcBef>
                <a:spcPts val="5"/>
              </a:spcBef>
            </a:pPr>
            <a:r>
              <a:rPr sz="2000" dirty="0">
                <a:latin typeface="Source Sans Pro"/>
                <a:cs typeface="Source Sans Pro"/>
              </a:rPr>
              <a:t>The </a:t>
            </a:r>
            <a:r>
              <a:rPr sz="2000" spc="-5" dirty="0">
                <a:latin typeface="Source Sans Pro"/>
                <a:cs typeface="Source Sans Pro"/>
              </a:rPr>
              <a:t>National</a:t>
            </a:r>
            <a:r>
              <a:rPr sz="2000" spc="5" dirty="0">
                <a:latin typeface="Source Sans Pro"/>
                <a:cs typeface="Source Sans Pro"/>
              </a:rPr>
              <a:t> </a:t>
            </a:r>
            <a:r>
              <a:rPr sz="2000" dirty="0">
                <a:latin typeface="Source Sans Pro"/>
                <a:cs typeface="Source Sans Pro"/>
              </a:rPr>
              <a:t>Aboriginal</a:t>
            </a:r>
            <a:r>
              <a:rPr sz="2000" spc="5" dirty="0">
                <a:latin typeface="Source Sans Pro"/>
                <a:cs typeface="Source Sans Pro"/>
              </a:rPr>
              <a:t> </a:t>
            </a:r>
            <a:r>
              <a:rPr sz="2000" dirty="0">
                <a:latin typeface="Source Sans Pro"/>
                <a:cs typeface="Source Sans Pro"/>
              </a:rPr>
              <a:t>and</a:t>
            </a:r>
            <a:r>
              <a:rPr sz="2000" spc="5" dirty="0">
                <a:latin typeface="Source Sans Pro"/>
                <a:cs typeface="Source Sans Pro"/>
              </a:rPr>
              <a:t>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spc="5" dirty="0">
                <a:latin typeface="Source Sans Pro"/>
                <a:cs typeface="Source Sans Pro"/>
              </a:rPr>
              <a:t> </a:t>
            </a:r>
            <a:r>
              <a:rPr sz="2000" dirty="0">
                <a:latin typeface="Source Sans Pro"/>
                <a:cs typeface="Source Sans Pro"/>
              </a:rPr>
              <a:t>Islander</a:t>
            </a:r>
            <a:r>
              <a:rPr sz="2000" spc="5" dirty="0">
                <a:latin typeface="Source Sans Pro"/>
                <a:cs typeface="Source Sans Pro"/>
              </a:rPr>
              <a:t> </a:t>
            </a:r>
            <a:r>
              <a:rPr sz="2000" spc="-5" dirty="0">
                <a:latin typeface="Source Sans Pro"/>
                <a:cs typeface="Source Sans Pro"/>
              </a:rPr>
              <a:t>Health</a:t>
            </a:r>
            <a:r>
              <a:rPr sz="2000" spc="5" dirty="0">
                <a:latin typeface="Source Sans Pro"/>
                <a:cs typeface="Source Sans Pro"/>
              </a:rPr>
              <a:t> Survey</a:t>
            </a:r>
            <a:r>
              <a:rPr sz="2000" dirty="0">
                <a:latin typeface="Source Sans Pro"/>
                <a:cs typeface="Source Sans Pro"/>
              </a:rPr>
              <a:t> </a:t>
            </a:r>
            <a:r>
              <a:rPr sz="2000" spc="-25" dirty="0">
                <a:latin typeface="Source Sans Pro"/>
                <a:cs typeface="Source Sans Pro"/>
              </a:rPr>
              <a:t>(NATSIHS)</a:t>
            </a:r>
            <a:r>
              <a:rPr sz="2000" spc="5" dirty="0">
                <a:latin typeface="Source Sans Pro"/>
                <a:cs typeface="Source Sans Pro"/>
              </a:rPr>
              <a:t> </a:t>
            </a:r>
            <a:r>
              <a:rPr sz="2000" dirty="0">
                <a:latin typeface="Source Sans Pro"/>
                <a:cs typeface="Source Sans Pro"/>
              </a:rPr>
              <a:t>2018-19</a:t>
            </a:r>
            <a:r>
              <a:rPr sz="1725" spc="254" baseline="31400" dirty="0">
                <a:latin typeface="Source Sans Pro"/>
                <a:cs typeface="Source Sans Pro"/>
              </a:rPr>
              <a:t> </a:t>
            </a:r>
            <a:r>
              <a:rPr sz="2000" spc="-10" dirty="0">
                <a:latin typeface="Source Sans Pro"/>
                <a:cs typeface="Source Sans Pro"/>
              </a:rPr>
              <a:t>reported:</a:t>
            </a:r>
            <a:endParaRPr sz="2000" dirty="0">
              <a:latin typeface="Source Sans Pro"/>
              <a:cs typeface="Source Sans Pro"/>
            </a:endParaRPr>
          </a:p>
        </p:txBody>
      </p:sp>
      <p:sp>
        <p:nvSpPr>
          <p:cNvPr id="4" name="object 4"/>
          <p:cNvSpPr txBox="1"/>
          <p:nvPr/>
        </p:nvSpPr>
        <p:spPr>
          <a:xfrm>
            <a:off x="1279495" y="4428259"/>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5.2</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5" name="object 5"/>
          <p:cNvSpPr txBox="1"/>
          <p:nvPr/>
        </p:nvSpPr>
        <p:spPr>
          <a:xfrm>
            <a:off x="1304895" y="5096856"/>
            <a:ext cx="1483360"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Source Sans Pro"/>
                <a:cs typeface="Source Sans Pro"/>
              </a:rPr>
              <a:t>of</a:t>
            </a:r>
            <a:r>
              <a:rPr sz="1600" spc="-60" dirty="0">
                <a:latin typeface="Source Sans Pro"/>
                <a:cs typeface="Source Sans Pro"/>
              </a:rPr>
              <a:t> </a:t>
            </a:r>
            <a:r>
              <a:rPr sz="1600" spc="-20" dirty="0">
                <a:latin typeface="Source Sans Pro"/>
                <a:cs typeface="Source Sans Pro"/>
              </a:rPr>
              <a:t>adults</a:t>
            </a:r>
            <a:r>
              <a:rPr sz="1600" spc="-60" dirty="0">
                <a:latin typeface="Source Sans Pro"/>
                <a:cs typeface="Source Sans Pro"/>
              </a:rPr>
              <a:t> </a:t>
            </a:r>
            <a:r>
              <a:rPr sz="1600" spc="-15" dirty="0">
                <a:latin typeface="Source Sans Pro"/>
                <a:cs typeface="Source Sans Pro"/>
              </a:rPr>
              <a:t>had</a:t>
            </a:r>
            <a:r>
              <a:rPr sz="1600" spc="-55" dirty="0">
                <a:latin typeface="Source Sans Pro"/>
                <a:cs typeface="Source Sans Pro"/>
              </a:rPr>
              <a:t> </a:t>
            </a:r>
            <a:r>
              <a:rPr sz="1600" spc="-25" dirty="0">
                <a:latin typeface="Source Sans Pro"/>
                <a:cs typeface="Source Sans Pro"/>
              </a:rPr>
              <a:t>CVD</a:t>
            </a:r>
            <a:endParaRPr sz="1600" dirty="0">
              <a:latin typeface="Source Sans Pro"/>
              <a:cs typeface="Source Sans Pro"/>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317597" y="3508651"/>
            <a:ext cx="1007885" cy="1005390"/>
          </a:xfrm>
          <a:prstGeom prst="rect">
            <a:avLst/>
          </a:prstGeom>
        </p:spPr>
      </p:pic>
      <p:sp>
        <p:nvSpPr>
          <p:cNvPr id="7" name="object 7"/>
          <p:cNvSpPr/>
          <p:nvPr/>
        </p:nvSpPr>
        <p:spPr>
          <a:xfrm>
            <a:off x="3585709" y="4166425"/>
            <a:ext cx="575945" cy="579120"/>
          </a:xfrm>
          <a:custGeom>
            <a:avLst/>
            <a:gdLst/>
            <a:ahLst/>
            <a:cxnLst/>
            <a:rect l="l" t="t" r="r" b="b"/>
            <a:pathLst>
              <a:path w="575945" h="579120">
                <a:moveTo>
                  <a:pt x="126034" y="433082"/>
                </a:moveTo>
                <a:lnTo>
                  <a:pt x="120269" y="425475"/>
                </a:lnTo>
                <a:lnTo>
                  <a:pt x="117436" y="427126"/>
                </a:lnTo>
                <a:lnTo>
                  <a:pt x="116649" y="428840"/>
                </a:lnTo>
                <a:lnTo>
                  <a:pt x="117132" y="432206"/>
                </a:lnTo>
                <a:lnTo>
                  <a:pt x="117830" y="433565"/>
                </a:lnTo>
                <a:lnTo>
                  <a:pt x="120319" y="435800"/>
                </a:lnTo>
                <a:lnTo>
                  <a:pt x="121856" y="436143"/>
                </a:lnTo>
                <a:lnTo>
                  <a:pt x="125107" y="434682"/>
                </a:lnTo>
                <a:lnTo>
                  <a:pt x="126034" y="433082"/>
                </a:lnTo>
                <a:close/>
              </a:path>
              <a:path w="575945" h="579120">
                <a:moveTo>
                  <a:pt x="127330" y="469607"/>
                </a:moveTo>
                <a:lnTo>
                  <a:pt x="127279" y="467944"/>
                </a:lnTo>
                <a:lnTo>
                  <a:pt x="127127" y="465823"/>
                </a:lnTo>
                <a:lnTo>
                  <a:pt x="126263" y="464121"/>
                </a:lnTo>
                <a:lnTo>
                  <a:pt x="122631" y="462267"/>
                </a:lnTo>
                <a:lnTo>
                  <a:pt x="120980" y="462610"/>
                </a:lnTo>
                <a:lnTo>
                  <a:pt x="117906" y="464985"/>
                </a:lnTo>
                <a:lnTo>
                  <a:pt x="117309" y="466763"/>
                </a:lnTo>
                <a:lnTo>
                  <a:pt x="117957" y="470281"/>
                </a:lnTo>
                <a:lnTo>
                  <a:pt x="118579" y="471614"/>
                </a:lnTo>
                <a:lnTo>
                  <a:pt x="121513" y="474268"/>
                </a:lnTo>
                <a:lnTo>
                  <a:pt x="124117" y="474078"/>
                </a:lnTo>
                <a:lnTo>
                  <a:pt x="126453" y="470916"/>
                </a:lnTo>
                <a:lnTo>
                  <a:pt x="127330" y="469607"/>
                </a:lnTo>
                <a:close/>
              </a:path>
              <a:path w="575945" h="579120">
                <a:moveTo>
                  <a:pt x="128562" y="498132"/>
                </a:moveTo>
                <a:lnTo>
                  <a:pt x="128066" y="496608"/>
                </a:lnTo>
                <a:lnTo>
                  <a:pt x="127711" y="495020"/>
                </a:lnTo>
                <a:lnTo>
                  <a:pt x="126352" y="491998"/>
                </a:lnTo>
                <a:lnTo>
                  <a:pt x="124955" y="491350"/>
                </a:lnTo>
                <a:lnTo>
                  <a:pt x="121564" y="491718"/>
                </a:lnTo>
                <a:lnTo>
                  <a:pt x="120611" y="492721"/>
                </a:lnTo>
                <a:lnTo>
                  <a:pt x="119138" y="497192"/>
                </a:lnTo>
                <a:lnTo>
                  <a:pt x="120548" y="500888"/>
                </a:lnTo>
                <a:lnTo>
                  <a:pt x="125882" y="503301"/>
                </a:lnTo>
                <a:lnTo>
                  <a:pt x="128117" y="501954"/>
                </a:lnTo>
                <a:lnTo>
                  <a:pt x="128333" y="498652"/>
                </a:lnTo>
                <a:lnTo>
                  <a:pt x="128320" y="498208"/>
                </a:lnTo>
                <a:lnTo>
                  <a:pt x="128562" y="498132"/>
                </a:lnTo>
                <a:close/>
              </a:path>
              <a:path w="575945" h="579120">
                <a:moveTo>
                  <a:pt x="128803" y="394830"/>
                </a:moveTo>
                <a:lnTo>
                  <a:pt x="128562" y="393763"/>
                </a:lnTo>
                <a:lnTo>
                  <a:pt x="128435" y="392645"/>
                </a:lnTo>
                <a:lnTo>
                  <a:pt x="127165" y="389140"/>
                </a:lnTo>
                <a:lnTo>
                  <a:pt x="125463" y="388061"/>
                </a:lnTo>
                <a:lnTo>
                  <a:pt x="120523" y="388505"/>
                </a:lnTo>
                <a:lnTo>
                  <a:pt x="118440" y="390283"/>
                </a:lnTo>
                <a:lnTo>
                  <a:pt x="117716" y="394652"/>
                </a:lnTo>
                <a:lnTo>
                  <a:pt x="118122" y="396582"/>
                </a:lnTo>
                <a:lnTo>
                  <a:pt x="120192" y="399872"/>
                </a:lnTo>
                <a:lnTo>
                  <a:pt x="121615" y="400456"/>
                </a:lnTo>
                <a:lnTo>
                  <a:pt x="123748" y="400100"/>
                </a:lnTo>
                <a:lnTo>
                  <a:pt x="124104" y="399859"/>
                </a:lnTo>
                <a:lnTo>
                  <a:pt x="127228" y="399872"/>
                </a:lnTo>
                <a:lnTo>
                  <a:pt x="128778" y="397129"/>
                </a:lnTo>
                <a:lnTo>
                  <a:pt x="128803" y="394830"/>
                </a:lnTo>
                <a:close/>
              </a:path>
              <a:path w="575945" h="579120">
                <a:moveTo>
                  <a:pt x="149860" y="370141"/>
                </a:moveTo>
                <a:lnTo>
                  <a:pt x="149644" y="369214"/>
                </a:lnTo>
                <a:lnTo>
                  <a:pt x="149555" y="368084"/>
                </a:lnTo>
                <a:lnTo>
                  <a:pt x="148501" y="365658"/>
                </a:lnTo>
                <a:lnTo>
                  <a:pt x="147307" y="364845"/>
                </a:lnTo>
                <a:lnTo>
                  <a:pt x="143992" y="364998"/>
                </a:lnTo>
                <a:lnTo>
                  <a:pt x="142862" y="365912"/>
                </a:lnTo>
                <a:lnTo>
                  <a:pt x="141300" y="369798"/>
                </a:lnTo>
                <a:lnTo>
                  <a:pt x="141770" y="372122"/>
                </a:lnTo>
                <a:lnTo>
                  <a:pt x="143979" y="375450"/>
                </a:lnTo>
                <a:lnTo>
                  <a:pt x="145148" y="376021"/>
                </a:lnTo>
                <a:lnTo>
                  <a:pt x="148221" y="375462"/>
                </a:lnTo>
                <a:lnTo>
                  <a:pt x="149237" y="374434"/>
                </a:lnTo>
                <a:lnTo>
                  <a:pt x="149860" y="372084"/>
                </a:lnTo>
                <a:lnTo>
                  <a:pt x="149783" y="371182"/>
                </a:lnTo>
                <a:lnTo>
                  <a:pt x="149860" y="370141"/>
                </a:lnTo>
                <a:close/>
              </a:path>
              <a:path w="575945" h="579120">
                <a:moveTo>
                  <a:pt x="182016" y="213537"/>
                </a:moveTo>
                <a:lnTo>
                  <a:pt x="177279" y="207403"/>
                </a:lnTo>
                <a:lnTo>
                  <a:pt x="176250" y="208292"/>
                </a:lnTo>
                <a:lnTo>
                  <a:pt x="174599" y="210794"/>
                </a:lnTo>
                <a:lnTo>
                  <a:pt x="174447" y="213652"/>
                </a:lnTo>
                <a:lnTo>
                  <a:pt x="177279" y="215887"/>
                </a:lnTo>
                <a:lnTo>
                  <a:pt x="178485" y="216369"/>
                </a:lnTo>
                <a:lnTo>
                  <a:pt x="181114" y="215176"/>
                </a:lnTo>
                <a:lnTo>
                  <a:pt x="182016" y="213537"/>
                </a:lnTo>
                <a:close/>
              </a:path>
              <a:path w="575945" h="579120">
                <a:moveTo>
                  <a:pt x="182156" y="352717"/>
                </a:moveTo>
                <a:lnTo>
                  <a:pt x="181216" y="348602"/>
                </a:lnTo>
                <a:lnTo>
                  <a:pt x="179781" y="347421"/>
                </a:lnTo>
                <a:lnTo>
                  <a:pt x="176593" y="347472"/>
                </a:lnTo>
                <a:lnTo>
                  <a:pt x="175006" y="348805"/>
                </a:lnTo>
                <a:lnTo>
                  <a:pt x="174510" y="351028"/>
                </a:lnTo>
                <a:lnTo>
                  <a:pt x="174510" y="351561"/>
                </a:lnTo>
                <a:lnTo>
                  <a:pt x="174485" y="351840"/>
                </a:lnTo>
                <a:lnTo>
                  <a:pt x="174612" y="353568"/>
                </a:lnTo>
                <a:lnTo>
                  <a:pt x="174891" y="355003"/>
                </a:lnTo>
                <a:lnTo>
                  <a:pt x="177215" y="357301"/>
                </a:lnTo>
                <a:lnTo>
                  <a:pt x="178435" y="357378"/>
                </a:lnTo>
                <a:lnTo>
                  <a:pt x="181775" y="354799"/>
                </a:lnTo>
                <a:lnTo>
                  <a:pt x="182156" y="352717"/>
                </a:lnTo>
                <a:close/>
              </a:path>
              <a:path w="575945" h="579120">
                <a:moveTo>
                  <a:pt x="184429" y="173875"/>
                </a:moveTo>
                <a:lnTo>
                  <a:pt x="183680" y="170268"/>
                </a:lnTo>
                <a:lnTo>
                  <a:pt x="181635" y="168706"/>
                </a:lnTo>
                <a:lnTo>
                  <a:pt x="177723" y="169316"/>
                </a:lnTo>
                <a:lnTo>
                  <a:pt x="176504" y="171005"/>
                </a:lnTo>
                <a:lnTo>
                  <a:pt x="176428" y="173418"/>
                </a:lnTo>
                <a:lnTo>
                  <a:pt x="176657" y="174409"/>
                </a:lnTo>
                <a:lnTo>
                  <a:pt x="176758" y="175450"/>
                </a:lnTo>
                <a:lnTo>
                  <a:pt x="177711" y="177761"/>
                </a:lnTo>
                <a:lnTo>
                  <a:pt x="178777" y="178638"/>
                </a:lnTo>
                <a:lnTo>
                  <a:pt x="181952" y="178790"/>
                </a:lnTo>
                <a:lnTo>
                  <a:pt x="182930" y="177850"/>
                </a:lnTo>
                <a:lnTo>
                  <a:pt x="184340" y="175260"/>
                </a:lnTo>
                <a:lnTo>
                  <a:pt x="184429" y="173875"/>
                </a:lnTo>
                <a:close/>
              </a:path>
              <a:path w="575945" h="579120">
                <a:moveTo>
                  <a:pt x="186817" y="250545"/>
                </a:moveTo>
                <a:lnTo>
                  <a:pt x="186664" y="248119"/>
                </a:lnTo>
                <a:lnTo>
                  <a:pt x="186486" y="247472"/>
                </a:lnTo>
                <a:lnTo>
                  <a:pt x="186309" y="246291"/>
                </a:lnTo>
                <a:lnTo>
                  <a:pt x="185864" y="245224"/>
                </a:lnTo>
                <a:lnTo>
                  <a:pt x="185267" y="243725"/>
                </a:lnTo>
                <a:lnTo>
                  <a:pt x="183883" y="242862"/>
                </a:lnTo>
                <a:lnTo>
                  <a:pt x="181089" y="243281"/>
                </a:lnTo>
                <a:lnTo>
                  <a:pt x="179895" y="244170"/>
                </a:lnTo>
                <a:lnTo>
                  <a:pt x="179387" y="247103"/>
                </a:lnTo>
                <a:lnTo>
                  <a:pt x="179349" y="248729"/>
                </a:lnTo>
                <a:lnTo>
                  <a:pt x="180276" y="252349"/>
                </a:lnTo>
                <a:lnTo>
                  <a:pt x="181940" y="253212"/>
                </a:lnTo>
                <a:lnTo>
                  <a:pt x="185547" y="252425"/>
                </a:lnTo>
                <a:lnTo>
                  <a:pt x="186817" y="250545"/>
                </a:lnTo>
                <a:close/>
              </a:path>
              <a:path w="575945" h="579120">
                <a:moveTo>
                  <a:pt x="197523" y="288290"/>
                </a:moveTo>
                <a:lnTo>
                  <a:pt x="197485" y="285648"/>
                </a:lnTo>
                <a:lnTo>
                  <a:pt x="197192" y="284772"/>
                </a:lnTo>
                <a:lnTo>
                  <a:pt x="196799" y="283032"/>
                </a:lnTo>
                <a:lnTo>
                  <a:pt x="195199" y="279781"/>
                </a:lnTo>
                <a:lnTo>
                  <a:pt x="193522" y="279209"/>
                </a:lnTo>
                <a:lnTo>
                  <a:pt x="190550" y="280123"/>
                </a:lnTo>
                <a:lnTo>
                  <a:pt x="189560" y="281546"/>
                </a:lnTo>
                <a:lnTo>
                  <a:pt x="189674" y="285826"/>
                </a:lnTo>
                <a:lnTo>
                  <a:pt x="190969" y="287794"/>
                </a:lnTo>
                <a:lnTo>
                  <a:pt x="193446" y="290347"/>
                </a:lnTo>
                <a:lnTo>
                  <a:pt x="194564" y="290537"/>
                </a:lnTo>
                <a:lnTo>
                  <a:pt x="196913" y="289483"/>
                </a:lnTo>
                <a:lnTo>
                  <a:pt x="197523" y="288290"/>
                </a:lnTo>
                <a:close/>
              </a:path>
              <a:path w="575945" h="579120">
                <a:moveTo>
                  <a:pt x="200063" y="142532"/>
                </a:moveTo>
                <a:lnTo>
                  <a:pt x="199580" y="141084"/>
                </a:lnTo>
                <a:lnTo>
                  <a:pt x="199212" y="139585"/>
                </a:lnTo>
                <a:lnTo>
                  <a:pt x="198005" y="136906"/>
                </a:lnTo>
                <a:lnTo>
                  <a:pt x="196811" y="136194"/>
                </a:lnTo>
                <a:lnTo>
                  <a:pt x="193789" y="136398"/>
                </a:lnTo>
                <a:lnTo>
                  <a:pt x="192506" y="137134"/>
                </a:lnTo>
                <a:lnTo>
                  <a:pt x="190868" y="141414"/>
                </a:lnTo>
                <a:lnTo>
                  <a:pt x="191401" y="144043"/>
                </a:lnTo>
                <a:lnTo>
                  <a:pt x="193522" y="147637"/>
                </a:lnTo>
                <a:lnTo>
                  <a:pt x="194881" y="148018"/>
                </a:lnTo>
                <a:lnTo>
                  <a:pt x="197866" y="147193"/>
                </a:lnTo>
                <a:lnTo>
                  <a:pt x="199872" y="144449"/>
                </a:lnTo>
                <a:lnTo>
                  <a:pt x="200063" y="142532"/>
                </a:lnTo>
                <a:close/>
              </a:path>
              <a:path w="575945" h="579120">
                <a:moveTo>
                  <a:pt x="210248" y="338582"/>
                </a:moveTo>
                <a:lnTo>
                  <a:pt x="208140" y="336702"/>
                </a:lnTo>
                <a:lnTo>
                  <a:pt x="204800" y="336753"/>
                </a:lnTo>
                <a:lnTo>
                  <a:pt x="203517" y="336880"/>
                </a:lnTo>
                <a:lnTo>
                  <a:pt x="201993" y="337248"/>
                </a:lnTo>
                <a:lnTo>
                  <a:pt x="200507" y="340448"/>
                </a:lnTo>
                <a:lnTo>
                  <a:pt x="200825" y="341972"/>
                </a:lnTo>
                <a:lnTo>
                  <a:pt x="202476" y="343789"/>
                </a:lnTo>
                <a:lnTo>
                  <a:pt x="202831" y="344347"/>
                </a:lnTo>
                <a:lnTo>
                  <a:pt x="204431" y="346316"/>
                </a:lnTo>
                <a:lnTo>
                  <a:pt x="206425" y="346621"/>
                </a:lnTo>
                <a:lnTo>
                  <a:pt x="208610" y="344081"/>
                </a:lnTo>
                <a:lnTo>
                  <a:pt x="209448" y="342633"/>
                </a:lnTo>
                <a:lnTo>
                  <a:pt x="210248" y="338582"/>
                </a:lnTo>
                <a:close/>
              </a:path>
              <a:path w="575945" h="579120">
                <a:moveTo>
                  <a:pt x="221754" y="321106"/>
                </a:moveTo>
                <a:lnTo>
                  <a:pt x="221056" y="318198"/>
                </a:lnTo>
                <a:lnTo>
                  <a:pt x="220332" y="316776"/>
                </a:lnTo>
                <a:lnTo>
                  <a:pt x="216636" y="315379"/>
                </a:lnTo>
                <a:lnTo>
                  <a:pt x="214604" y="315874"/>
                </a:lnTo>
                <a:lnTo>
                  <a:pt x="213398" y="318363"/>
                </a:lnTo>
                <a:lnTo>
                  <a:pt x="213258" y="319481"/>
                </a:lnTo>
                <a:lnTo>
                  <a:pt x="212991" y="320484"/>
                </a:lnTo>
                <a:lnTo>
                  <a:pt x="213207" y="321310"/>
                </a:lnTo>
                <a:lnTo>
                  <a:pt x="213309" y="322046"/>
                </a:lnTo>
                <a:lnTo>
                  <a:pt x="214439" y="324637"/>
                </a:lnTo>
                <a:lnTo>
                  <a:pt x="216344" y="325247"/>
                </a:lnTo>
                <a:lnTo>
                  <a:pt x="218782" y="323811"/>
                </a:lnTo>
                <a:lnTo>
                  <a:pt x="219290" y="323227"/>
                </a:lnTo>
                <a:lnTo>
                  <a:pt x="221132" y="322135"/>
                </a:lnTo>
                <a:lnTo>
                  <a:pt x="221754" y="321106"/>
                </a:lnTo>
                <a:close/>
              </a:path>
              <a:path w="575945" h="579120">
                <a:moveTo>
                  <a:pt x="224243" y="111671"/>
                </a:moveTo>
                <a:lnTo>
                  <a:pt x="223100" y="108254"/>
                </a:lnTo>
                <a:lnTo>
                  <a:pt x="221348" y="106972"/>
                </a:lnTo>
                <a:lnTo>
                  <a:pt x="218401" y="106883"/>
                </a:lnTo>
                <a:lnTo>
                  <a:pt x="217081" y="107772"/>
                </a:lnTo>
                <a:lnTo>
                  <a:pt x="216217" y="110134"/>
                </a:lnTo>
                <a:lnTo>
                  <a:pt x="216141" y="111023"/>
                </a:lnTo>
                <a:lnTo>
                  <a:pt x="215950" y="111950"/>
                </a:lnTo>
                <a:lnTo>
                  <a:pt x="216192" y="112928"/>
                </a:lnTo>
                <a:lnTo>
                  <a:pt x="216293" y="113969"/>
                </a:lnTo>
                <a:lnTo>
                  <a:pt x="217449" y="116598"/>
                </a:lnTo>
                <a:lnTo>
                  <a:pt x="219075" y="117081"/>
                </a:lnTo>
                <a:lnTo>
                  <a:pt x="222694" y="115277"/>
                </a:lnTo>
                <a:lnTo>
                  <a:pt x="224243" y="111671"/>
                </a:lnTo>
                <a:close/>
              </a:path>
              <a:path w="575945" h="579120">
                <a:moveTo>
                  <a:pt x="226720" y="369455"/>
                </a:moveTo>
                <a:lnTo>
                  <a:pt x="224497" y="370725"/>
                </a:lnTo>
                <a:lnTo>
                  <a:pt x="225450" y="370281"/>
                </a:lnTo>
                <a:lnTo>
                  <a:pt x="226720" y="369455"/>
                </a:lnTo>
                <a:close/>
              </a:path>
              <a:path w="575945" h="579120">
                <a:moveTo>
                  <a:pt x="260045" y="95694"/>
                </a:moveTo>
                <a:lnTo>
                  <a:pt x="258648" y="91694"/>
                </a:lnTo>
                <a:lnTo>
                  <a:pt x="257263" y="90589"/>
                </a:lnTo>
                <a:lnTo>
                  <a:pt x="254025" y="90665"/>
                </a:lnTo>
                <a:lnTo>
                  <a:pt x="252425" y="92075"/>
                </a:lnTo>
                <a:lnTo>
                  <a:pt x="251929" y="94322"/>
                </a:lnTo>
                <a:lnTo>
                  <a:pt x="251904" y="94754"/>
                </a:lnTo>
                <a:lnTo>
                  <a:pt x="251853" y="95097"/>
                </a:lnTo>
                <a:lnTo>
                  <a:pt x="252095" y="96901"/>
                </a:lnTo>
                <a:lnTo>
                  <a:pt x="252374" y="98577"/>
                </a:lnTo>
                <a:lnTo>
                  <a:pt x="255143" y="100507"/>
                </a:lnTo>
                <a:lnTo>
                  <a:pt x="256222" y="100495"/>
                </a:lnTo>
                <a:lnTo>
                  <a:pt x="259295" y="98107"/>
                </a:lnTo>
                <a:lnTo>
                  <a:pt x="260045" y="95694"/>
                </a:lnTo>
                <a:close/>
              </a:path>
              <a:path w="575945" h="579120">
                <a:moveTo>
                  <a:pt x="302056" y="96469"/>
                </a:moveTo>
                <a:lnTo>
                  <a:pt x="301332" y="94005"/>
                </a:lnTo>
                <a:lnTo>
                  <a:pt x="299732" y="90741"/>
                </a:lnTo>
                <a:lnTo>
                  <a:pt x="298729" y="89916"/>
                </a:lnTo>
                <a:lnTo>
                  <a:pt x="295706" y="89903"/>
                </a:lnTo>
                <a:lnTo>
                  <a:pt x="294513" y="90627"/>
                </a:lnTo>
                <a:lnTo>
                  <a:pt x="293395" y="92773"/>
                </a:lnTo>
                <a:lnTo>
                  <a:pt x="293243" y="93738"/>
                </a:lnTo>
                <a:lnTo>
                  <a:pt x="292963" y="94627"/>
                </a:lnTo>
                <a:lnTo>
                  <a:pt x="293268" y="95707"/>
                </a:lnTo>
                <a:lnTo>
                  <a:pt x="293408" y="96748"/>
                </a:lnTo>
                <a:lnTo>
                  <a:pt x="295109" y="100380"/>
                </a:lnTo>
                <a:lnTo>
                  <a:pt x="298538" y="100977"/>
                </a:lnTo>
                <a:lnTo>
                  <a:pt x="301866" y="97853"/>
                </a:lnTo>
                <a:lnTo>
                  <a:pt x="302056" y="96469"/>
                </a:lnTo>
                <a:close/>
              </a:path>
              <a:path w="575945" h="579120">
                <a:moveTo>
                  <a:pt x="335457" y="110020"/>
                </a:moveTo>
                <a:lnTo>
                  <a:pt x="335394" y="106781"/>
                </a:lnTo>
                <a:lnTo>
                  <a:pt x="335051" y="105486"/>
                </a:lnTo>
                <a:lnTo>
                  <a:pt x="333235" y="101790"/>
                </a:lnTo>
                <a:lnTo>
                  <a:pt x="330149" y="101447"/>
                </a:lnTo>
                <a:lnTo>
                  <a:pt x="327571" y="104711"/>
                </a:lnTo>
                <a:lnTo>
                  <a:pt x="327240" y="106045"/>
                </a:lnTo>
                <a:lnTo>
                  <a:pt x="326707" y="107213"/>
                </a:lnTo>
                <a:lnTo>
                  <a:pt x="327152" y="108686"/>
                </a:lnTo>
                <a:lnTo>
                  <a:pt x="327367" y="110020"/>
                </a:lnTo>
                <a:lnTo>
                  <a:pt x="328904" y="113080"/>
                </a:lnTo>
                <a:lnTo>
                  <a:pt x="330720" y="113550"/>
                </a:lnTo>
                <a:lnTo>
                  <a:pt x="334632" y="111709"/>
                </a:lnTo>
                <a:lnTo>
                  <a:pt x="335457" y="110020"/>
                </a:lnTo>
                <a:close/>
              </a:path>
              <a:path w="575945" h="579120">
                <a:moveTo>
                  <a:pt x="363461" y="136702"/>
                </a:moveTo>
                <a:lnTo>
                  <a:pt x="363448" y="134277"/>
                </a:lnTo>
                <a:lnTo>
                  <a:pt x="362724" y="132994"/>
                </a:lnTo>
                <a:lnTo>
                  <a:pt x="359613" y="131419"/>
                </a:lnTo>
                <a:lnTo>
                  <a:pt x="358152" y="131787"/>
                </a:lnTo>
                <a:lnTo>
                  <a:pt x="355523" y="133819"/>
                </a:lnTo>
                <a:lnTo>
                  <a:pt x="354914" y="135178"/>
                </a:lnTo>
                <a:lnTo>
                  <a:pt x="355752" y="139280"/>
                </a:lnTo>
                <a:lnTo>
                  <a:pt x="357111" y="140665"/>
                </a:lnTo>
                <a:lnTo>
                  <a:pt x="360718" y="141401"/>
                </a:lnTo>
                <a:lnTo>
                  <a:pt x="361696" y="141097"/>
                </a:lnTo>
                <a:lnTo>
                  <a:pt x="362864" y="138722"/>
                </a:lnTo>
                <a:lnTo>
                  <a:pt x="363220" y="137363"/>
                </a:lnTo>
                <a:lnTo>
                  <a:pt x="363461" y="136702"/>
                </a:lnTo>
                <a:close/>
              </a:path>
              <a:path w="575945" h="579120">
                <a:moveTo>
                  <a:pt x="366928" y="303187"/>
                </a:moveTo>
                <a:lnTo>
                  <a:pt x="366915" y="301053"/>
                </a:lnTo>
                <a:lnTo>
                  <a:pt x="366814" y="300329"/>
                </a:lnTo>
                <a:lnTo>
                  <a:pt x="366623" y="299593"/>
                </a:lnTo>
                <a:lnTo>
                  <a:pt x="366699" y="296951"/>
                </a:lnTo>
                <a:lnTo>
                  <a:pt x="365785" y="295833"/>
                </a:lnTo>
                <a:lnTo>
                  <a:pt x="362242" y="294792"/>
                </a:lnTo>
                <a:lnTo>
                  <a:pt x="360565" y="295262"/>
                </a:lnTo>
                <a:lnTo>
                  <a:pt x="357479" y="298958"/>
                </a:lnTo>
                <a:lnTo>
                  <a:pt x="357835" y="303847"/>
                </a:lnTo>
                <a:lnTo>
                  <a:pt x="361238" y="306857"/>
                </a:lnTo>
                <a:lnTo>
                  <a:pt x="362966" y="307009"/>
                </a:lnTo>
                <a:lnTo>
                  <a:pt x="366293" y="304990"/>
                </a:lnTo>
                <a:lnTo>
                  <a:pt x="366928" y="303187"/>
                </a:lnTo>
                <a:close/>
              </a:path>
              <a:path w="575945" h="579120">
                <a:moveTo>
                  <a:pt x="367068" y="264160"/>
                </a:moveTo>
                <a:lnTo>
                  <a:pt x="366649" y="259537"/>
                </a:lnTo>
                <a:lnTo>
                  <a:pt x="363321" y="257213"/>
                </a:lnTo>
                <a:lnTo>
                  <a:pt x="362343" y="257263"/>
                </a:lnTo>
                <a:lnTo>
                  <a:pt x="359841" y="258889"/>
                </a:lnTo>
                <a:lnTo>
                  <a:pt x="358990" y="260438"/>
                </a:lnTo>
                <a:lnTo>
                  <a:pt x="358724" y="262458"/>
                </a:lnTo>
                <a:lnTo>
                  <a:pt x="359156" y="263601"/>
                </a:lnTo>
                <a:lnTo>
                  <a:pt x="359422" y="264871"/>
                </a:lnTo>
                <a:lnTo>
                  <a:pt x="361213" y="267652"/>
                </a:lnTo>
                <a:lnTo>
                  <a:pt x="363575" y="267741"/>
                </a:lnTo>
                <a:lnTo>
                  <a:pt x="367068" y="264160"/>
                </a:lnTo>
                <a:close/>
              </a:path>
              <a:path w="575945" h="579120">
                <a:moveTo>
                  <a:pt x="377456" y="219811"/>
                </a:moveTo>
                <a:lnTo>
                  <a:pt x="377075" y="218554"/>
                </a:lnTo>
                <a:lnTo>
                  <a:pt x="376847" y="217233"/>
                </a:lnTo>
                <a:lnTo>
                  <a:pt x="375221" y="213829"/>
                </a:lnTo>
                <a:lnTo>
                  <a:pt x="372808" y="213436"/>
                </a:lnTo>
                <a:lnTo>
                  <a:pt x="368617" y="217106"/>
                </a:lnTo>
                <a:lnTo>
                  <a:pt x="368325" y="222046"/>
                </a:lnTo>
                <a:lnTo>
                  <a:pt x="371424" y="225577"/>
                </a:lnTo>
                <a:lnTo>
                  <a:pt x="372846" y="225920"/>
                </a:lnTo>
                <a:lnTo>
                  <a:pt x="376034" y="223888"/>
                </a:lnTo>
                <a:lnTo>
                  <a:pt x="377418" y="222313"/>
                </a:lnTo>
                <a:lnTo>
                  <a:pt x="377456" y="219811"/>
                </a:lnTo>
                <a:close/>
              </a:path>
              <a:path w="575945" h="579120">
                <a:moveTo>
                  <a:pt x="379120" y="324434"/>
                </a:moveTo>
                <a:lnTo>
                  <a:pt x="377875" y="320001"/>
                </a:lnTo>
                <a:lnTo>
                  <a:pt x="376986" y="319328"/>
                </a:lnTo>
                <a:lnTo>
                  <a:pt x="375056" y="319303"/>
                </a:lnTo>
                <a:lnTo>
                  <a:pt x="372364" y="319265"/>
                </a:lnTo>
                <a:lnTo>
                  <a:pt x="370725" y="320700"/>
                </a:lnTo>
                <a:lnTo>
                  <a:pt x="370598" y="324535"/>
                </a:lnTo>
                <a:lnTo>
                  <a:pt x="370776" y="325755"/>
                </a:lnTo>
                <a:lnTo>
                  <a:pt x="371779" y="328422"/>
                </a:lnTo>
                <a:lnTo>
                  <a:pt x="373164" y="328891"/>
                </a:lnTo>
                <a:lnTo>
                  <a:pt x="377456" y="327444"/>
                </a:lnTo>
                <a:lnTo>
                  <a:pt x="379120" y="324434"/>
                </a:lnTo>
                <a:close/>
              </a:path>
              <a:path w="575945" h="579120">
                <a:moveTo>
                  <a:pt x="379933" y="177685"/>
                </a:moveTo>
                <a:lnTo>
                  <a:pt x="376186" y="172974"/>
                </a:lnTo>
                <a:lnTo>
                  <a:pt x="374243" y="172935"/>
                </a:lnTo>
                <a:lnTo>
                  <a:pt x="371894" y="175539"/>
                </a:lnTo>
                <a:lnTo>
                  <a:pt x="371462" y="176796"/>
                </a:lnTo>
                <a:lnTo>
                  <a:pt x="371208" y="178384"/>
                </a:lnTo>
                <a:lnTo>
                  <a:pt x="371652" y="179527"/>
                </a:lnTo>
                <a:lnTo>
                  <a:pt x="371932" y="180759"/>
                </a:lnTo>
                <a:lnTo>
                  <a:pt x="372579" y="181775"/>
                </a:lnTo>
                <a:lnTo>
                  <a:pt x="373545" y="183235"/>
                </a:lnTo>
                <a:lnTo>
                  <a:pt x="375297" y="183451"/>
                </a:lnTo>
                <a:lnTo>
                  <a:pt x="379387" y="180073"/>
                </a:lnTo>
                <a:lnTo>
                  <a:pt x="379933" y="177685"/>
                </a:lnTo>
                <a:close/>
              </a:path>
              <a:path w="575945" h="579120">
                <a:moveTo>
                  <a:pt x="405206" y="338239"/>
                </a:moveTo>
                <a:lnTo>
                  <a:pt x="402971" y="336029"/>
                </a:lnTo>
                <a:lnTo>
                  <a:pt x="400507" y="336042"/>
                </a:lnTo>
                <a:lnTo>
                  <a:pt x="398106" y="336054"/>
                </a:lnTo>
                <a:lnTo>
                  <a:pt x="396278" y="337731"/>
                </a:lnTo>
                <a:lnTo>
                  <a:pt x="396621" y="342874"/>
                </a:lnTo>
                <a:lnTo>
                  <a:pt x="398094" y="344309"/>
                </a:lnTo>
                <a:lnTo>
                  <a:pt x="403415" y="344538"/>
                </a:lnTo>
                <a:lnTo>
                  <a:pt x="405180" y="342671"/>
                </a:lnTo>
                <a:lnTo>
                  <a:pt x="405206" y="338239"/>
                </a:lnTo>
                <a:close/>
              </a:path>
              <a:path w="575945" h="579120">
                <a:moveTo>
                  <a:pt x="435216" y="358406"/>
                </a:moveTo>
                <a:lnTo>
                  <a:pt x="434721" y="356882"/>
                </a:lnTo>
                <a:lnTo>
                  <a:pt x="434327" y="355320"/>
                </a:lnTo>
                <a:lnTo>
                  <a:pt x="433209" y="352691"/>
                </a:lnTo>
                <a:lnTo>
                  <a:pt x="432193" y="352031"/>
                </a:lnTo>
                <a:lnTo>
                  <a:pt x="429564" y="352386"/>
                </a:lnTo>
                <a:lnTo>
                  <a:pt x="428713" y="353098"/>
                </a:lnTo>
                <a:lnTo>
                  <a:pt x="427482" y="356336"/>
                </a:lnTo>
                <a:lnTo>
                  <a:pt x="428002" y="358711"/>
                </a:lnTo>
                <a:lnTo>
                  <a:pt x="429895" y="360489"/>
                </a:lnTo>
                <a:lnTo>
                  <a:pt x="432041" y="362800"/>
                </a:lnTo>
                <a:lnTo>
                  <a:pt x="434035" y="362394"/>
                </a:lnTo>
                <a:lnTo>
                  <a:pt x="434911" y="359689"/>
                </a:lnTo>
                <a:lnTo>
                  <a:pt x="434911" y="359079"/>
                </a:lnTo>
                <a:lnTo>
                  <a:pt x="434987" y="358508"/>
                </a:lnTo>
                <a:lnTo>
                  <a:pt x="435216" y="358406"/>
                </a:lnTo>
                <a:close/>
              </a:path>
              <a:path w="575945" h="579120">
                <a:moveTo>
                  <a:pt x="450545" y="390410"/>
                </a:moveTo>
                <a:lnTo>
                  <a:pt x="450316" y="389255"/>
                </a:lnTo>
                <a:lnTo>
                  <a:pt x="450202" y="388061"/>
                </a:lnTo>
                <a:lnTo>
                  <a:pt x="449326" y="385597"/>
                </a:lnTo>
                <a:lnTo>
                  <a:pt x="448030" y="384962"/>
                </a:lnTo>
                <a:lnTo>
                  <a:pt x="442861" y="387273"/>
                </a:lnTo>
                <a:lnTo>
                  <a:pt x="441655" y="390245"/>
                </a:lnTo>
                <a:lnTo>
                  <a:pt x="445427" y="394779"/>
                </a:lnTo>
                <a:lnTo>
                  <a:pt x="446570" y="395262"/>
                </a:lnTo>
                <a:lnTo>
                  <a:pt x="449389" y="394347"/>
                </a:lnTo>
                <a:lnTo>
                  <a:pt x="450265" y="393319"/>
                </a:lnTo>
                <a:lnTo>
                  <a:pt x="450481" y="391325"/>
                </a:lnTo>
                <a:lnTo>
                  <a:pt x="450443" y="390880"/>
                </a:lnTo>
                <a:lnTo>
                  <a:pt x="450443" y="390436"/>
                </a:lnTo>
                <a:close/>
              </a:path>
              <a:path w="575945" h="579120">
                <a:moveTo>
                  <a:pt x="456958" y="431025"/>
                </a:moveTo>
                <a:lnTo>
                  <a:pt x="456615" y="430098"/>
                </a:lnTo>
                <a:lnTo>
                  <a:pt x="456349" y="428853"/>
                </a:lnTo>
                <a:lnTo>
                  <a:pt x="454774" y="426212"/>
                </a:lnTo>
                <a:lnTo>
                  <a:pt x="453263" y="426072"/>
                </a:lnTo>
                <a:lnTo>
                  <a:pt x="449618" y="428955"/>
                </a:lnTo>
                <a:lnTo>
                  <a:pt x="449186" y="430860"/>
                </a:lnTo>
                <a:lnTo>
                  <a:pt x="450964" y="434759"/>
                </a:lnTo>
                <a:lnTo>
                  <a:pt x="451891" y="435597"/>
                </a:lnTo>
                <a:lnTo>
                  <a:pt x="454672" y="435673"/>
                </a:lnTo>
                <a:lnTo>
                  <a:pt x="456006" y="434670"/>
                </a:lnTo>
                <a:lnTo>
                  <a:pt x="456717" y="432650"/>
                </a:lnTo>
                <a:lnTo>
                  <a:pt x="456768" y="431977"/>
                </a:lnTo>
                <a:lnTo>
                  <a:pt x="456958" y="431025"/>
                </a:lnTo>
                <a:close/>
              </a:path>
              <a:path w="575945" h="579120">
                <a:moveTo>
                  <a:pt x="457454" y="467055"/>
                </a:moveTo>
                <a:lnTo>
                  <a:pt x="457415" y="465302"/>
                </a:lnTo>
                <a:lnTo>
                  <a:pt x="456704" y="463727"/>
                </a:lnTo>
                <a:lnTo>
                  <a:pt x="454291" y="461505"/>
                </a:lnTo>
                <a:lnTo>
                  <a:pt x="452894" y="461441"/>
                </a:lnTo>
                <a:lnTo>
                  <a:pt x="450430" y="463257"/>
                </a:lnTo>
                <a:lnTo>
                  <a:pt x="449021" y="464121"/>
                </a:lnTo>
                <a:lnTo>
                  <a:pt x="448183" y="467918"/>
                </a:lnTo>
                <a:lnTo>
                  <a:pt x="448513" y="469722"/>
                </a:lnTo>
                <a:lnTo>
                  <a:pt x="451446" y="472262"/>
                </a:lnTo>
                <a:lnTo>
                  <a:pt x="453047" y="472452"/>
                </a:lnTo>
                <a:lnTo>
                  <a:pt x="456323" y="471195"/>
                </a:lnTo>
                <a:lnTo>
                  <a:pt x="457415" y="469277"/>
                </a:lnTo>
                <a:lnTo>
                  <a:pt x="457454" y="467055"/>
                </a:lnTo>
                <a:close/>
              </a:path>
              <a:path w="575945" h="579120">
                <a:moveTo>
                  <a:pt x="457631" y="502399"/>
                </a:moveTo>
                <a:lnTo>
                  <a:pt x="457263" y="499478"/>
                </a:lnTo>
                <a:lnTo>
                  <a:pt x="456780" y="498068"/>
                </a:lnTo>
                <a:lnTo>
                  <a:pt x="454901" y="495046"/>
                </a:lnTo>
                <a:lnTo>
                  <a:pt x="452170" y="494944"/>
                </a:lnTo>
                <a:lnTo>
                  <a:pt x="450024" y="497636"/>
                </a:lnTo>
                <a:lnTo>
                  <a:pt x="449732" y="498906"/>
                </a:lnTo>
                <a:lnTo>
                  <a:pt x="449237" y="500024"/>
                </a:lnTo>
                <a:lnTo>
                  <a:pt x="449694" y="501459"/>
                </a:lnTo>
                <a:lnTo>
                  <a:pt x="449910" y="502793"/>
                </a:lnTo>
                <a:lnTo>
                  <a:pt x="451561" y="505917"/>
                </a:lnTo>
                <a:lnTo>
                  <a:pt x="453834" y="506272"/>
                </a:lnTo>
                <a:lnTo>
                  <a:pt x="456907" y="503847"/>
                </a:lnTo>
                <a:lnTo>
                  <a:pt x="457631" y="502399"/>
                </a:lnTo>
                <a:close/>
              </a:path>
              <a:path w="575945" h="579120">
                <a:moveTo>
                  <a:pt x="575868" y="281152"/>
                </a:moveTo>
                <a:lnTo>
                  <a:pt x="575500" y="271043"/>
                </a:lnTo>
                <a:lnTo>
                  <a:pt x="574586" y="260972"/>
                </a:lnTo>
                <a:lnTo>
                  <a:pt x="568134" y="223075"/>
                </a:lnTo>
                <a:lnTo>
                  <a:pt x="568134" y="299402"/>
                </a:lnTo>
                <a:lnTo>
                  <a:pt x="567575" y="310273"/>
                </a:lnTo>
                <a:lnTo>
                  <a:pt x="560285" y="353250"/>
                </a:lnTo>
                <a:lnTo>
                  <a:pt x="543280" y="403364"/>
                </a:lnTo>
                <a:lnTo>
                  <a:pt x="524522" y="438023"/>
                </a:lnTo>
                <a:lnTo>
                  <a:pt x="500087" y="470827"/>
                </a:lnTo>
                <a:lnTo>
                  <a:pt x="468160" y="502297"/>
                </a:lnTo>
                <a:lnTo>
                  <a:pt x="440397" y="523125"/>
                </a:lnTo>
                <a:lnTo>
                  <a:pt x="437172" y="523125"/>
                </a:lnTo>
                <a:lnTo>
                  <a:pt x="436791" y="525526"/>
                </a:lnTo>
                <a:lnTo>
                  <a:pt x="435978" y="530745"/>
                </a:lnTo>
                <a:lnTo>
                  <a:pt x="435267" y="520585"/>
                </a:lnTo>
                <a:lnTo>
                  <a:pt x="434860" y="518045"/>
                </a:lnTo>
                <a:lnTo>
                  <a:pt x="434759" y="511695"/>
                </a:lnTo>
                <a:lnTo>
                  <a:pt x="434822" y="487565"/>
                </a:lnTo>
                <a:lnTo>
                  <a:pt x="434936" y="483755"/>
                </a:lnTo>
                <a:lnTo>
                  <a:pt x="435038" y="476135"/>
                </a:lnTo>
                <a:lnTo>
                  <a:pt x="434809" y="474865"/>
                </a:lnTo>
                <a:lnTo>
                  <a:pt x="433476" y="452005"/>
                </a:lnTo>
                <a:lnTo>
                  <a:pt x="432968" y="441845"/>
                </a:lnTo>
                <a:lnTo>
                  <a:pt x="433044" y="432955"/>
                </a:lnTo>
                <a:lnTo>
                  <a:pt x="431495" y="418985"/>
                </a:lnTo>
                <a:lnTo>
                  <a:pt x="429882" y="411365"/>
                </a:lnTo>
                <a:lnTo>
                  <a:pt x="428294" y="402475"/>
                </a:lnTo>
                <a:lnTo>
                  <a:pt x="427850" y="401205"/>
                </a:lnTo>
                <a:lnTo>
                  <a:pt x="427774" y="400659"/>
                </a:lnTo>
                <a:lnTo>
                  <a:pt x="427774" y="525665"/>
                </a:lnTo>
                <a:lnTo>
                  <a:pt x="422325" y="529475"/>
                </a:lnTo>
                <a:lnTo>
                  <a:pt x="397395" y="542175"/>
                </a:lnTo>
                <a:lnTo>
                  <a:pt x="391655" y="545985"/>
                </a:lnTo>
                <a:lnTo>
                  <a:pt x="391502" y="548525"/>
                </a:lnTo>
                <a:lnTo>
                  <a:pt x="388924" y="544715"/>
                </a:lnTo>
                <a:lnTo>
                  <a:pt x="387756" y="552335"/>
                </a:lnTo>
                <a:lnTo>
                  <a:pt x="387019" y="545985"/>
                </a:lnTo>
                <a:lnTo>
                  <a:pt x="380822" y="551065"/>
                </a:lnTo>
                <a:lnTo>
                  <a:pt x="379310" y="552335"/>
                </a:lnTo>
                <a:lnTo>
                  <a:pt x="372452" y="552335"/>
                </a:lnTo>
                <a:lnTo>
                  <a:pt x="368935" y="553605"/>
                </a:lnTo>
                <a:lnTo>
                  <a:pt x="363562" y="553605"/>
                </a:lnTo>
                <a:lnTo>
                  <a:pt x="361696" y="551065"/>
                </a:lnTo>
                <a:lnTo>
                  <a:pt x="360400" y="549795"/>
                </a:lnTo>
                <a:lnTo>
                  <a:pt x="358254" y="547255"/>
                </a:lnTo>
                <a:lnTo>
                  <a:pt x="357873" y="545985"/>
                </a:lnTo>
                <a:lnTo>
                  <a:pt x="357797" y="539635"/>
                </a:lnTo>
                <a:lnTo>
                  <a:pt x="356806" y="533285"/>
                </a:lnTo>
                <a:lnTo>
                  <a:pt x="351485" y="492645"/>
                </a:lnTo>
                <a:lnTo>
                  <a:pt x="351370" y="485025"/>
                </a:lnTo>
                <a:lnTo>
                  <a:pt x="350126" y="468515"/>
                </a:lnTo>
                <a:lnTo>
                  <a:pt x="347687" y="438035"/>
                </a:lnTo>
                <a:lnTo>
                  <a:pt x="347535" y="436765"/>
                </a:lnTo>
                <a:lnTo>
                  <a:pt x="346913" y="436765"/>
                </a:lnTo>
                <a:lnTo>
                  <a:pt x="346608" y="441845"/>
                </a:lnTo>
                <a:lnTo>
                  <a:pt x="346075" y="446925"/>
                </a:lnTo>
                <a:lnTo>
                  <a:pt x="346049" y="483755"/>
                </a:lnTo>
                <a:lnTo>
                  <a:pt x="345935" y="506615"/>
                </a:lnTo>
                <a:lnTo>
                  <a:pt x="346278" y="512965"/>
                </a:lnTo>
                <a:lnTo>
                  <a:pt x="351091" y="547255"/>
                </a:lnTo>
                <a:lnTo>
                  <a:pt x="350761" y="548525"/>
                </a:lnTo>
                <a:lnTo>
                  <a:pt x="349465" y="551065"/>
                </a:lnTo>
                <a:lnTo>
                  <a:pt x="348945" y="552335"/>
                </a:lnTo>
                <a:lnTo>
                  <a:pt x="346646" y="557415"/>
                </a:lnTo>
                <a:lnTo>
                  <a:pt x="343687" y="558685"/>
                </a:lnTo>
                <a:lnTo>
                  <a:pt x="336181" y="558685"/>
                </a:lnTo>
                <a:lnTo>
                  <a:pt x="333095" y="559955"/>
                </a:lnTo>
                <a:lnTo>
                  <a:pt x="327418" y="559955"/>
                </a:lnTo>
                <a:lnTo>
                  <a:pt x="324853" y="561225"/>
                </a:lnTo>
                <a:lnTo>
                  <a:pt x="315087" y="563765"/>
                </a:lnTo>
                <a:lnTo>
                  <a:pt x="271678" y="563765"/>
                </a:lnTo>
                <a:lnTo>
                  <a:pt x="268808" y="562495"/>
                </a:lnTo>
                <a:lnTo>
                  <a:pt x="253517" y="562495"/>
                </a:lnTo>
                <a:lnTo>
                  <a:pt x="244767" y="561225"/>
                </a:lnTo>
                <a:lnTo>
                  <a:pt x="235686" y="561225"/>
                </a:lnTo>
                <a:lnTo>
                  <a:pt x="231965" y="559955"/>
                </a:lnTo>
                <a:lnTo>
                  <a:pt x="228142" y="557415"/>
                </a:lnTo>
                <a:lnTo>
                  <a:pt x="224243" y="557415"/>
                </a:lnTo>
                <a:lnTo>
                  <a:pt x="221894" y="556145"/>
                </a:lnTo>
                <a:lnTo>
                  <a:pt x="221272" y="556145"/>
                </a:lnTo>
                <a:lnTo>
                  <a:pt x="218122" y="551065"/>
                </a:lnTo>
                <a:lnTo>
                  <a:pt x="216903" y="547255"/>
                </a:lnTo>
                <a:lnTo>
                  <a:pt x="219595" y="535825"/>
                </a:lnTo>
                <a:lnTo>
                  <a:pt x="220408" y="528701"/>
                </a:lnTo>
                <a:lnTo>
                  <a:pt x="220281" y="524446"/>
                </a:lnTo>
                <a:lnTo>
                  <a:pt x="219913" y="516775"/>
                </a:lnTo>
                <a:lnTo>
                  <a:pt x="219519" y="512965"/>
                </a:lnTo>
                <a:lnTo>
                  <a:pt x="219252" y="498995"/>
                </a:lnTo>
                <a:lnTo>
                  <a:pt x="219011" y="481215"/>
                </a:lnTo>
                <a:lnTo>
                  <a:pt x="218795" y="468515"/>
                </a:lnTo>
                <a:lnTo>
                  <a:pt x="218617" y="460895"/>
                </a:lnTo>
                <a:lnTo>
                  <a:pt x="218059" y="452005"/>
                </a:lnTo>
                <a:lnTo>
                  <a:pt x="217462" y="440575"/>
                </a:lnTo>
                <a:lnTo>
                  <a:pt x="216979" y="432955"/>
                </a:lnTo>
                <a:lnTo>
                  <a:pt x="216471" y="432955"/>
                </a:lnTo>
                <a:lnTo>
                  <a:pt x="216293" y="434225"/>
                </a:lnTo>
                <a:lnTo>
                  <a:pt x="215861" y="436765"/>
                </a:lnTo>
                <a:lnTo>
                  <a:pt x="214668" y="472325"/>
                </a:lnTo>
                <a:lnTo>
                  <a:pt x="214236" y="479945"/>
                </a:lnTo>
                <a:lnTo>
                  <a:pt x="213715" y="483755"/>
                </a:lnTo>
                <a:lnTo>
                  <a:pt x="213309" y="498995"/>
                </a:lnTo>
                <a:lnTo>
                  <a:pt x="212737" y="525665"/>
                </a:lnTo>
                <a:lnTo>
                  <a:pt x="212128" y="543445"/>
                </a:lnTo>
                <a:lnTo>
                  <a:pt x="212471" y="544715"/>
                </a:lnTo>
                <a:lnTo>
                  <a:pt x="211048" y="548525"/>
                </a:lnTo>
                <a:lnTo>
                  <a:pt x="209283" y="551065"/>
                </a:lnTo>
                <a:lnTo>
                  <a:pt x="207886" y="552335"/>
                </a:lnTo>
                <a:lnTo>
                  <a:pt x="207111" y="553605"/>
                </a:lnTo>
                <a:lnTo>
                  <a:pt x="206451" y="553605"/>
                </a:lnTo>
                <a:lnTo>
                  <a:pt x="200406" y="552335"/>
                </a:lnTo>
                <a:lnTo>
                  <a:pt x="195389" y="551065"/>
                </a:lnTo>
                <a:lnTo>
                  <a:pt x="189763" y="549795"/>
                </a:lnTo>
                <a:lnTo>
                  <a:pt x="189141" y="548525"/>
                </a:lnTo>
                <a:lnTo>
                  <a:pt x="188658" y="548525"/>
                </a:lnTo>
                <a:lnTo>
                  <a:pt x="182308" y="547255"/>
                </a:lnTo>
                <a:lnTo>
                  <a:pt x="159156" y="543445"/>
                </a:lnTo>
                <a:lnTo>
                  <a:pt x="152806" y="542175"/>
                </a:lnTo>
                <a:lnTo>
                  <a:pt x="149948" y="539635"/>
                </a:lnTo>
                <a:lnTo>
                  <a:pt x="148234" y="535825"/>
                </a:lnTo>
                <a:lnTo>
                  <a:pt x="146202" y="533285"/>
                </a:lnTo>
                <a:lnTo>
                  <a:pt x="146126" y="532015"/>
                </a:lnTo>
                <a:lnTo>
                  <a:pt x="145910" y="529475"/>
                </a:lnTo>
                <a:lnTo>
                  <a:pt x="145694" y="526935"/>
                </a:lnTo>
                <a:lnTo>
                  <a:pt x="145440" y="519315"/>
                </a:lnTo>
                <a:lnTo>
                  <a:pt x="145351" y="511695"/>
                </a:lnTo>
                <a:lnTo>
                  <a:pt x="144424" y="490105"/>
                </a:lnTo>
                <a:lnTo>
                  <a:pt x="143967" y="480517"/>
                </a:lnTo>
                <a:lnTo>
                  <a:pt x="143967" y="529475"/>
                </a:lnTo>
                <a:lnTo>
                  <a:pt x="139433" y="529475"/>
                </a:lnTo>
                <a:lnTo>
                  <a:pt x="138798" y="528701"/>
                </a:lnTo>
                <a:lnTo>
                  <a:pt x="143967" y="529475"/>
                </a:lnTo>
                <a:lnTo>
                  <a:pt x="143967" y="480517"/>
                </a:lnTo>
                <a:lnTo>
                  <a:pt x="143395" y="468515"/>
                </a:lnTo>
                <a:lnTo>
                  <a:pt x="143002" y="458355"/>
                </a:lnTo>
                <a:lnTo>
                  <a:pt x="142811" y="452005"/>
                </a:lnTo>
                <a:lnTo>
                  <a:pt x="142811" y="446925"/>
                </a:lnTo>
                <a:lnTo>
                  <a:pt x="142976" y="441845"/>
                </a:lnTo>
                <a:lnTo>
                  <a:pt x="143179" y="429145"/>
                </a:lnTo>
                <a:lnTo>
                  <a:pt x="143560" y="425335"/>
                </a:lnTo>
                <a:lnTo>
                  <a:pt x="143954" y="420255"/>
                </a:lnTo>
                <a:lnTo>
                  <a:pt x="144322" y="418985"/>
                </a:lnTo>
                <a:lnTo>
                  <a:pt x="144691" y="412635"/>
                </a:lnTo>
                <a:lnTo>
                  <a:pt x="146481" y="407555"/>
                </a:lnTo>
                <a:lnTo>
                  <a:pt x="148856" y="399935"/>
                </a:lnTo>
                <a:lnTo>
                  <a:pt x="150291" y="397395"/>
                </a:lnTo>
                <a:lnTo>
                  <a:pt x="153073" y="393585"/>
                </a:lnTo>
                <a:lnTo>
                  <a:pt x="154698" y="391045"/>
                </a:lnTo>
                <a:lnTo>
                  <a:pt x="158242" y="389775"/>
                </a:lnTo>
                <a:lnTo>
                  <a:pt x="159562" y="388505"/>
                </a:lnTo>
                <a:lnTo>
                  <a:pt x="162585" y="387235"/>
                </a:lnTo>
                <a:lnTo>
                  <a:pt x="164223" y="387235"/>
                </a:lnTo>
                <a:lnTo>
                  <a:pt x="166852" y="385965"/>
                </a:lnTo>
                <a:lnTo>
                  <a:pt x="167906" y="385965"/>
                </a:lnTo>
                <a:lnTo>
                  <a:pt x="173177" y="384695"/>
                </a:lnTo>
                <a:lnTo>
                  <a:pt x="174256" y="383425"/>
                </a:lnTo>
                <a:lnTo>
                  <a:pt x="181711" y="383425"/>
                </a:lnTo>
                <a:lnTo>
                  <a:pt x="188480" y="382155"/>
                </a:lnTo>
                <a:lnTo>
                  <a:pt x="212471" y="382155"/>
                </a:lnTo>
                <a:lnTo>
                  <a:pt x="219227" y="380885"/>
                </a:lnTo>
                <a:lnTo>
                  <a:pt x="223621" y="380885"/>
                </a:lnTo>
                <a:lnTo>
                  <a:pt x="227596" y="378345"/>
                </a:lnTo>
                <a:lnTo>
                  <a:pt x="230593" y="374535"/>
                </a:lnTo>
                <a:lnTo>
                  <a:pt x="231216" y="374535"/>
                </a:lnTo>
                <a:lnTo>
                  <a:pt x="244132" y="341515"/>
                </a:lnTo>
                <a:lnTo>
                  <a:pt x="244017" y="333895"/>
                </a:lnTo>
                <a:lnTo>
                  <a:pt x="243865" y="331355"/>
                </a:lnTo>
                <a:lnTo>
                  <a:pt x="243027" y="328815"/>
                </a:lnTo>
                <a:lnTo>
                  <a:pt x="238594" y="323735"/>
                </a:lnTo>
                <a:lnTo>
                  <a:pt x="242900" y="323735"/>
                </a:lnTo>
                <a:lnTo>
                  <a:pt x="239903" y="317385"/>
                </a:lnTo>
                <a:lnTo>
                  <a:pt x="239560" y="317385"/>
                </a:lnTo>
                <a:lnTo>
                  <a:pt x="238798" y="313575"/>
                </a:lnTo>
                <a:lnTo>
                  <a:pt x="234619" y="311035"/>
                </a:lnTo>
                <a:lnTo>
                  <a:pt x="236829" y="312305"/>
                </a:lnTo>
                <a:lnTo>
                  <a:pt x="235686" y="311035"/>
                </a:lnTo>
                <a:lnTo>
                  <a:pt x="233413" y="308495"/>
                </a:lnTo>
                <a:lnTo>
                  <a:pt x="232854" y="307225"/>
                </a:lnTo>
                <a:lnTo>
                  <a:pt x="230060" y="305955"/>
                </a:lnTo>
                <a:lnTo>
                  <a:pt x="227571" y="303415"/>
                </a:lnTo>
                <a:lnTo>
                  <a:pt x="223342" y="299605"/>
                </a:lnTo>
                <a:lnTo>
                  <a:pt x="221259" y="297065"/>
                </a:lnTo>
                <a:lnTo>
                  <a:pt x="217398" y="289445"/>
                </a:lnTo>
                <a:lnTo>
                  <a:pt x="214909" y="285635"/>
                </a:lnTo>
                <a:lnTo>
                  <a:pt x="213664" y="280555"/>
                </a:lnTo>
                <a:lnTo>
                  <a:pt x="203542" y="242455"/>
                </a:lnTo>
                <a:lnTo>
                  <a:pt x="202730" y="238645"/>
                </a:lnTo>
                <a:lnTo>
                  <a:pt x="201790" y="231025"/>
                </a:lnTo>
                <a:lnTo>
                  <a:pt x="201714" y="228485"/>
                </a:lnTo>
                <a:lnTo>
                  <a:pt x="200050" y="217055"/>
                </a:lnTo>
                <a:lnTo>
                  <a:pt x="198729" y="209435"/>
                </a:lnTo>
                <a:lnTo>
                  <a:pt x="199745" y="192925"/>
                </a:lnTo>
                <a:lnTo>
                  <a:pt x="201104" y="186575"/>
                </a:lnTo>
                <a:lnTo>
                  <a:pt x="204546" y="171335"/>
                </a:lnTo>
                <a:lnTo>
                  <a:pt x="207200" y="162445"/>
                </a:lnTo>
                <a:lnTo>
                  <a:pt x="213093" y="151015"/>
                </a:lnTo>
                <a:lnTo>
                  <a:pt x="215544" y="145935"/>
                </a:lnTo>
                <a:lnTo>
                  <a:pt x="221221" y="137045"/>
                </a:lnTo>
                <a:lnTo>
                  <a:pt x="228117" y="129425"/>
                </a:lnTo>
                <a:lnTo>
                  <a:pt x="228828" y="128155"/>
                </a:lnTo>
                <a:lnTo>
                  <a:pt x="231343" y="126885"/>
                </a:lnTo>
                <a:lnTo>
                  <a:pt x="233705" y="124345"/>
                </a:lnTo>
                <a:lnTo>
                  <a:pt x="238010" y="121805"/>
                </a:lnTo>
                <a:lnTo>
                  <a:pt x="239356" y="120535"/>
                </a:lnTo>
                <a:lnTo>
                  <a:pt x="242138" y="117995"/>
                </a:lnTo>
                <a:lnTo>
                  <a:pt x="244068" y="116725"/>
                </a:lnTo>
                <a:lnTo>
                  <a:pt x="248285" y="116725"/>
                </a:lnTo>
                <a:lnTo>
                  <a:pt x="250355" y="115455"/>
                </a:lnTo>
                <a:lnTo>
                  <a:pt x="256222" y="112915"/>
                </a:lnTo>
                <a:lnTo>
                  <a:pt x="259969" y="111645"/>
                </a:lnTo>
                <a:lnTo>
                  <a:pt x="289318" y="111645"/>
                </a:lnTo>
                <a:lnTo>
                  <a:pt x="291172" y="112915"/>
                </a:lnTo>
                <a:lnTo>
                  <a:pt x="298704" y="114185"/>
                </a:lnTo>
                <a:lnTo>
                  <a:pt x="306006" y="116725"/>
                </a:lnTo>
                <a:lnTo>
                  <a:pt x="312978" y="120535"/>
                </a:lnTo>
                <a:lnTo>
                  <a:pt x="319493" y="124345"/>
                </a:lnTo>
                <a:lnTo>
                  <a:pt x="320230" y="125615"/>
                </a:lnTo>
                <a:lnTo>
                  <a:pt x="321056" y="125615"/>
                </a:lnTo>
                <a:lnTo>
                  <a:pt x="344589" y="153555"/>
                </a:lnTo>
                <a:lnTo>
                  <a:pt x="346316" y="157365"/>
                </a:lnTo>
                <a:lnTo>
                  <a:pt x="349567" y="167525"/>
                </a:lnTo>
                <a:lnTo>
                  <a:pt x="352132" y="173875"/>
                </a:lnTo>
                <a:lnTo>
                  <a:pt x="353047" y="187845"/>
                </a:lnTo>
                <a:lnTo>
                  <a:pt x="353885" y="194195"/>
                </a:lnTo>
                <a:lnTo>
                  <a:pt x="354939" y="204355"/>
                </a:lnTo>
                <a:lnTo>
                  <a:pt x="354914" y="208165"/>
                </a:lnTo>
                <a:lnTo>
                  <a:pt x="353910" y="214515"/>
                </a:lnTo>
                <a:lnTo>
                  <a:pt x="353479" y="215785"/>
                </a:lnTo>
                <a:lnTo>
                  <a:pt x="352907" y="225945"/>
                </a:lnTo>
                <a:lnTo>
                  <a:pt x="349605" y="241185"/>
                </a:lnTo>
                <a:lnTo>
                  <a:pt x="347992" y="244995"/>
                </a:lnTo>
                <a:lnTo>
                  <a:pt x="347738" y="247535"/>
                </a:lnTo>
                <a:lnTo>
                  <a:pt x="346837" y="251345"/>
                </a:lnTo>
                <a:lnTo>
                  <a:pt x="346430" y="252615"/>
                </a:lnTo>
                <a:lnTo>
                  <a:pt x="345833" y="255155"/>
                </a:lnTo>
                <a:lnTo>
                  <a:pt x="345516" y="255155"/>
                </a:lnTo>
                <a:lnTo>
                  <a:pt x="344385" y="261505"/>
                </a:lnTo>
                <a:lnTo>
                  <a:pt x="341693" y="267855"/>
                </a:lnTo>
                <a:lnTo>
                  <a:pt x="339382" y="275475"/>
                </a:lnTo>
                <a:lnTo>
                  <a:pt x="336118" y="283095"/>
                </a:lnTo>
                <a:lnTo>
                  <a:pt x="335140" y="288175"/>
                </a:lnTo>
                <a:lnTo>
                  <a:pt x="329425" y="297065"/>
                </a:lnTo>
                <a:lnTo>
                  <a:pt x="324789" y="305955"/>
                </a:lnTo>
                <a:lnTo>
                  <a:pt x="319849" y="309765"/>
                </a:lnTo>
                <a:lnTo>
                  <a:pt x="319836" y="318655"/>
                </a:lnTo>
                <a:lnTo>
                  <a:pt x="321614" y="327545"/>
                </a:lnTo>
                <a:lnTo>
                  <a:pt x="318820" y="323735"/>
                </a:lnTo>
                <a:lnTo>
                  <a:pt x="316738" y="336435"/>
                </a:lnTo>
                <a:lnTo>
                  <a:pt x="316712" y="344055"/>
                </a:lnTo>
                <a:lnTo>
                  <a:pt x="317119" y="352945"/>
                </a:lnTo>
                <a:lnTo>
                  <a:pt x="317474" y="355485"/>
                </a:lnTo>
                <a:lnTo>
                  <a:pt x="320535" y="363105"/>
                </a:lnTo>
                <a:lnTo>
                  <a:pt x="323049" y="366915"/>
                </a:lnTo>
                <a:lnTo>
                  <a:pt x="327456" y="374535"/>
                </a:lnTo>
                <a:lnTo>
                  <a:pt x="329501" y="375805"/>
                </a:lnTo>
                <a:lnTo>
                  <a:pt x="332105" y="375805"/>
                </a:lnTo>
                <a:lnTo>
                  <a:pt x="340436" y="377075"/>
                </a:lnTo>
                <a:lnTo>
                  <a:pt x="355650" y="377075"/>
                </a:lnTo>
                <a:lnTo>
                  <a:pt x="370890" y="378345"/>
                </a:lnTo>
                <a:lnTo>
                  <a:pt x="385673" y="378345"/>
                </a:lnTo>
                <a:lnTo>
                  <a:pt x="390296" y="380885"/>
                </a:lnTo>
                <a:lnTo>
                  <a:pt x="398081" y="382155"/>
                </a:lnTo>
                <a:lnTo>
                  <a:pt x="401320" y="383425"/>
                </a:lnTo>
                <a:lnTo>
                  <a:pt x="405358" y="384695"/>
                </a:lnTo>
                <a:lnTo>
                  <a:pt x="406146" y="384695"/>
                </a:lnTo>
                <a:lnTo>
                  <a:pt x="409206" y="388505"/>
                </a:lnTo>
                <a:lnTo>
                  <a:pt x="421487" y="418985"/>
                </a:lnTo>
                <a:lnTo>
                  <a:pt x="422821" y="426605"/>
                </a:lnTo>
                <a:lnTo>
                  <a:pt x="423684" y="430415"/>
                </a:lnTo>
                <a:lnTo>
                  <a:pt x="424103" y="438035"/>
                </a:lnTo>
                <a:lnTo>
                  <a:pt x="424345" y="441845"/>
                </a:lnTo>
                <a:lnTo>
                  <a:pt x="424738" y="449465"/>
                </a:lnTo>
                <a:lnTo>
                  <a:pt x="424967" y="454545"/>
                </a:lnTo>
                <a:lnTo>
                  <a:pt x="425399" y="468515"/>
                </a:lnTo>
                <a:lnTo>
                  <a:pt x="425805" y="490105"/>
                </a:lnTo>
                <a:lnTo>
                  <a:pt x="426453" y="518045"/>
                </a:lnTo>
                <a:lnTo>
                  <a:pt x="426567" y="520585"/>
                </a:lnTo>
                <a:lnTo>
                  <a:pt x="426745" y="523125"/>
                </a:lnTo>
                <a:lnTo>
                  <a:pt x="427774" y="525665"/>
                </a:lnTo>
                <a:lnTo>
                  <a:pt x="427774" y="400659"/>
                </a:lnTo>
                <a:lnTo>
                  <a:pt x="426974" y="394855"/>
                </a:lnTo>
                <a:lnTo>
                  <a:pt x="425373" y="391045"/>
                </a:lnTo>
                <a:lnTo>
                  <a:pt x="423011" y="385965"/>
                </a:lnTo>
                <a:lnTo>
                  <a:pt x="422440" y="385965"/>
                </a:lnTo>
                <a:lnTo>
                  <a:pt x="415391" y="380885"/>
                </a:lnTo>
                <a:lnTo>
                  <a:pt x="408127" y="377075"/>
                </a:lnTo>
                <a:lnTo>
                  <a:pt x="396570" y="375805"/>
                </a:lnTo>
                <a:lnTo>
                  <a:pt x="387235" y="370725"/>
                </a:lnTo>
                <a:lnTo>
                  <a:pt x="356857" y="370725"/>
                </a:lnTo>
                <a:lnTo>
                  <a:pt x="340309" y="369455"/>
                </a:lnTo>
                <a:lnTo>
                  <a:pt x="330885" y="364375"/>
                </a:lnTo>
                <a:lnTo>
                  <a:pt x="326390" y="356755"/>
                </a:lnTo>
                <a:lnTo>
                  <a:pt x="324396" y="349135"/>
                </a:lnTo>
                <a:lnTo>
                  <a:pt x="325158" y="335165"/>
                </a:lnTo>
                <a:lnTo>
                  <a:pt x="326250" y="331355"/>
                </a:lnTo>
                <a:lnTo>
                  <a:pt x="326986" y="327545"/>
                </a:lnTo>
                <a:lnTo>
                  <a:pt x="328218" y="321195"/>
                </a:lnTo>
                <a:lnTo>
                  <a:pt x="324967" y="316115"/>
                </a:lnTo>
                <a:lnTo>
                  <a:pt x="329933" y="309765"/>
                </a:lnTo>
                <a:lnTo>
                  <a:pt x="333146" y="304685"/>
                </a:lnTo>
                <a:lnTo>
                  <a:pt x="335711" y="302145"/>
                </a:lnTo>
                <a:lnTo>
                  <a:pt x="339420" y="295795"/>
                </a:lnTo>
                <a:lnTo>
                  <a:pt x="342138" y="288175"/>
                </a:lnTo>
                <a:lnTo>
                  <a:pt x="344436" y="280555"/>
                </a:lnTo>
                <a:lnTo>
                  <a:pt x="349338" y="267855"/>
                </a:lnTo>
                <a:lnTo>
                  <a:pt x="358152" y="223405"/>
                </a:lnTo>
                <a:lnTo>
                  <a:pt x="359092" y="219595"/>
                </a:lnTo>
                <a:lnTo>
                  <a:pt x="360553" y="210705"/>
                </a:lnTo>
                <a:lnTo>
                  <a:pt x="361480" y="204355"/>
                </a:lnTo>
                <a:lnTo>
                  <a:pt x="362851" y="191655"/>
                </a:lnTo>
                <a:lnTo>
                  <a:pt x="361950" y="184035"/>
                </a:lnTo>
                <a:lnTo>
                  <a:pt x="348424" y="142125"/>
                </a:lnTo>
                <a:lnTo>
                  <a:pt x="320243" y="116725"/>
                </a:lnTo>
                <a:lnTo>
                  <a:pt x="318325" y="115455"/>
                </a:lnTo>
                <a:lnTo>
                  <a:pt x="314134" y="111645"/>
                </a:lnTo>
                <a:lnTo>
                  <a:pt x="311581" y="110375"/>
                </a:lnTo>
                <a:lnTo>
                  <a:pt x="305155" y="109105"/>
                </a:lnTo>
                <a:lnTo>
                  <a:pt x="301523" y="109105"/>
                </a:lnTo>
                <a:lnTo>
                  <a:pt x="294043" y="106565"/>
                </a:lnTo>
                <a:lnTo>
                  <a:pt x="290144" y="105295"/>
                </a:lnTo>
                <a:lnTo>
                  <a:pt x="280200" y="102755"/>
                </a:lnTo>
                <a:lnTo>
                  <a:pt x="274066" y="101485"/>
                </a:lnTo>
                <a:lnTo>
                  <a:pt x="262763" y="104025"/>
                </a:lnTo>
                <a:lnTo>
                  <a:pt x="257924" y="105295"/>
                </a:lnTo>
                <a:lnTo>
                  <a:pt x="252717" y="107835"/>
                </a:lnTo>
                <a:lnTo>
                  <a:pt x="251777" y="107835"/>
                </a:lnTo>
                <a:lnTo>
                  <a:pt x="250063" y="109105"/>
                </a:lnTo>
                <a:lnTo>
                  <a:pt x="249123" y="109105"/>
                </a:lnTo>
                <a:lnTo>
                  <a:pt x="239141" y="112915"/>
                </a:lnTo>
                <a:lnTo>
                  <a:pt x="233578" y="116725"/>
                </a:lnTo>
                <a:lnTo>
                  <a:pt x="232117" y="116725"/>
                </a:lnTo>
                <a:lnTo>
                  <a:pt x="227495" y="120535"/>
                </a:lnTo>
                <a:lnTo>
                  <a:pt x="224256" y="123075"/>
                </a:lnTo>
                <a:lnTo>
                  <a:pt x="219798" y="126885"/>
                </a:lnTo>
                <a:lnTo>
                  <a:pt x="218681" y="128155"/>
                </a:lnTo>
                <a:lnTo>
                  <a:pt x="213791" y="131965"/>
                </a:lnTo>
                <a:lnTo>
                  <a:pt x="195643" y="167525"/>
                </a:lnTo>
                <a:lnTo>
                  <a:pt x="191274" y="204355"/>
                </a:lnTo>
                <a:lnTo>
                  <a:pt x="191300" y="210705"/>
                </a:lnTo>
                <a:lnTo>
                  <a:pt x="191884" y="217055"/>
                </a:lnTo>
                <a:lnTo>
                  <a:pt x="195338" y="233565"/>
                </a:lnTo>
                <a:lnTo>
                  <a:pt x="196646" y="241185"/>
                </a:lnTo>
                <a:lnTo>
                  <a:pt x="196634" y="243725"/>
                </a:lnTo>
                <a:lnTo>
                  <a:pt x="198170" y="255155"/>
                </a:lnTo>
                <a:lnTo>
                  <a:pt x="199377" y="261505"/>
                </a:lnTo>
                <a:lnTo>
                  <a:pt x="204177" y="272935"/>
                </a:lnTo>
                <a:lnTo>
                  <a:pt x="205536" y="278015"/>
                </a:lnTo>
                <a:lnTo>
                  <a:pt x="225806" y="311035"/>
                </a:lnTo>
                <a:lnTo>
                  <a:pt x="230238" y="314845"/>
                </a:lnTo>
                <a:lnTo>
                  <a:pt x="238328" y="323735"/>
                </a:lnTo>
                <a:lnTo>
                  <a:pt x="233654" y="326275"/>
                </a:lnTo>
                <a:lnTo>
                  <a:pt x="238506" y="331355"/>
                </a:lnTo>
                <a:lnTo>
                  <a:pt x="238506" y="335165"/>
                </a:lnTo>
                <a:lnTo>
                  <a:pt x="239293" y="336435"/>
                </a:lnTo>
                <a:lnTo>
                  <a:pt x="239077" y="340245"/>
                </a:lnTo>
                <a:lnTo>
                  <a:pt x="238518" y="344055"/>
                </a:lnTo>
                <a:lnTo>
                  <a:pt x="234213" y="352945"/>
                </a:lnTo>
                <a:lnTo>
                  <a:pt x="232435" y="358025"/>
                </a:lnTo>
                <a:lnTo>
                  <a:pt x="228968" y="364375"/>
                </a:lnTo>
                <a:lnTo>
                  <a:pt x="228841" y="364375"/>
                </a:lnTo>
                <a:lnTo>
                  <a:pt x="228396" y="366915"/>
                </a:lnTo>
                <a:lnTo>
                  <a:pt x="228003" y="368185"/>
                </a:lnTo>
                <a:lnTo>
                  <a:pt x="227609" y="368185"/>
                </a:lnTo>
                <a:lnTo>
                  <a:pt x="227279" y="369455"/>
                </a:lnTo>
                <a:lnTo>
                  <a:pt x="225450" y="370281"/>
                </a:lnTo>
                <a:lnTo>
                  <a:pt x="224790" y="370725"/>
                </a:lnTo>
                <a:lnTo>
                  <a:pt x="224497" y="370725"/>
                </a:lnTo>
                <a:lnTo>
                  <a:pt x="224205" y="370725"/>
                </a:lnTo>
                <a:lnTo>
                  <a:pt x="223735" y="371995"/>
                </a:lnTo>
                <a:lnTo>
                  <a:pt x="223215" y="371995"/>
                </a:lnTo>
                <a:lnTo>
                  <a:pt x="214452" y="373265"/>
                </a:lnTo>
                <a:lnTo>
                  <a:pt x="186156" y="375805"/>
                </a:lnTo>
                <a:lnTo>
                  <a:pt x="177203" y="375805"/>
                </a:lnTo>
                <a:lnTo>
                  <a:pt x="174955" y="377075"/>
                </a:lnTo>
                <a:lnTo>
                  <a:pt x="172707" y="377075"/>
                </a:lnTo>
                <a:lnTo>
                  <a:pt x="166458" y="378345"/>
                </a:lnTo>
                <a:lnTo>
                  <a:pt x="156616" y="382155"/>
                </a:lnTo>
                <a:lnTo>
                  <a:pt x="155067" y="383425"/>
                </a:lnTo>
                <a:lnTo>
                  <a:pt x="150279" y="388505"/>
                </a:lnTo>
                <a:lnTo>
                  <a:pt x="146621" y="392315"/>
                </a:lnTo>
                <a:lnTo>
                  <a:pt x="141693" y="398665"/>
                </a:lnTo>
                <a:lnTo>
                  <a:pt x="140703" y="401205"/>
                </a:lnTo>
                <a:lnTo>
                  <a:pt x="138874" y="405015"/>
                </a:lnTo>
                <a:lnTo>
                  <a:pt x="138544" y="406285"/>
                </a:lnTo>
                <a:lnTo>
                  <a:pt x="136486" y="411365"/>
                </a:lnTo>
                <a:lnTo>
                  <a:pt x="135712" y="413905"/>
                </a:lnTo>
                <a:lnTo>
                  <a:pt x="135318" y="422795"/>
                </a:lnTo>
                <a:lnTo>
                  <a:pt x="135039" y="425335"/>
                </a:lnTo>
                <a:lnTo>
                  <a:pt x="134924" y="441845"/>
                </a:lnTo>
                <a:lnTo>
                  <a:pt x="135153" y="472325"/>
                </a:lnTo>
                <a:lnTo>
                  <a:pt x="135267" y="482485"/>
                </a:lnTo>
                <a:lnTo>
                  <a:pt x="135394" y="507885"/>
                </a:lnTo>
                <a:lnTo>
                  <a:pt x="135178" y="511695"/>
                </a:lnTo>
                <a:lnTo>
                  <a:pt x="135064" y="521855"/>
                </a:lnTo>
                <a:lnTo>
                  <a:pt x="135343" y="524446"/>
                </a:lnTo>
                <a:lnTo>
                  <a:pt x="135382" y="525665"/>
                </a:lnTo>
                <a:lnTo>
                  <a:pt x="135305" y="524395"/>
                </a:lnTo>
                <a:lnTo>
                  <a:pt x="131178" y="519315"/>
                </a:lnTo>
                <a:lnTo>
                  <a:pt x="127838" y="519315"/>
                </a:lnTo>
                <a:lnTo>
                  <a:pt x="119126" y="512864"/>
                </a:lnTo>
                <a:lnTo>
                  <a:pt x="87401" y="484784"/>
                </a:lnTo>
                <a:lnTo>
                  <a:pt x="52362" y="441337"/>
                </a:lnTo>
                <a:lnTo>
                  <a:pt x="27597" y="395046"/>
                </a:lnTo>
                <a:lnTo>
                  <a:pt x="12700" y="347891"/>
                </a:lnTo>
                <a:lnTo>
                  <a:pt x="6578" y="299745"/>
                </a:lnTo>
                <a:lnTo>
                  <a:pt x="6172" y="286981"/>
                </a:lnTo>
                <a:lnTo>
                  <a:pt x="6565" y="267322"/>
                </a:lnTo>
                <a:lnTo>
                  <a:pt x="7277" y="260489"/>
                </a:lnTo>
                <a:lnTo>
                  <a:pt x="16014" y="215684"/>
                </a:lnTo>
                <a:lnTo>
                  <a:pt x="22783" y="196545"/>
                </a:lnTo>
                <a:lnTo>
                  <a:pt x="25323" y="188760"/>
                </a:lnTo>
                <a:lnTo>
                  <a:pt x="45796" y="146138"/>
                </a:lnTo>
                <a:lnTo>
                  <a:pt x="76047" y="103771"/>
                </a:lnTo>
                <a:lnTo>
                  <a:pt x="110045" y="70929"/>
                </a:lnTo>
                <a:lnTo>
                  <a:pt x="144310" y="46901"/>
                </a:lnTo>
                <a:lnTo>
                  <a:pt x="181914" y="28600"/>
                </a:lnTo>
                <a:lnTo>
                  <a:pt x="224472" y="15176"/>
                </a:lnTo>
                <a:lnTo>
                  <a:pt x="268122" y="8775"/>
                </a:lnTo>
                <a:lnTo>
                  <a:pt x="282727" y="8191"/>
                </a:lnTo>
                <a:lnTo>
                  <a:pt x="297383" y="8420"/>
                </a:lnTo>
                <a:lnTo>
                  <a:pt x="338543" y="13017"/>
                </a:lnTo>
                <a:lnTo>
                  <a:pt x="377101" y="22999"/>
                </a:lnTo>
                <a:lnTo>
                  <a:pt x="420992" y="41859"/>
                </a:lnTo>
                <a:lnTo>
                  <a:pt x="455993" y="64198"/>
                </a:lnTo>
                <a:lnTo>
                  <a:pt x="497674" y="102781"/>
                </a:lnTo>
                <a:lnTo>
                  <a:pt x="523481" y="137083"/>
                </a:lnTo>
                <a:lnTo>
                  <a:pt x="544487" y="175691"/>
                </a:lnTo>
                <a:lnTo>
                  <a:pt x="558101" y="214376"/>
                </a:lnTo>
                <a:lnTo>
                  <a:pt x="566051" y="252691"/>
                </a:lnTo>
                <a:lnTo>
                  <a:pt x="568134" y="299402"/>
                </a:lnTo>
                <a:lnTo>
                  <a:pt x="568134" y="223075"/>
                </a:lnTo>
                <a:lnTo>
                  <a:pt x="549630" y="168313"/>
                </a:lnTo>
                <a:lnTo>
                  <a:pt x="530440" y="132448"/>
                </a:lnTo>
                <a:lnTo>
                  <a:pt x="494030" y="86728"/>
                </a:lnTo>
                <a:lnTo>
                  <a:pt x="457923" y="55702"/>
                </a:lnTo>
                <a:lnTo>
                  <a:pt x="413105" y="28702"/>
                </a:lnTo>
                <a:lnTo>
                  <a:pt x="364197" y="10121"/>
                </a:lnTo>
                <a:lnTo>
                  <a:pt x="326682" y="2438"/>
                </a:lnTo>
                <a:lnTo>
                  <a:pt x="285102" y="0"/>
                </a:lnTo>
                <a:lnTo>
                  <a:pt x="263690" y="1092"/>
                </a:lnTo>
                <a:lnTo>
                  <a:pt x="221602" y="7810"/>
                </a:lnTo>
                <a:lnTo>
                  <a:pt x="172796" y="24015"/>
                </a:lnTo>
                <a:lnTo>
                  <a:pt x="136499" y="43040"/>
                </a:lnTo>
                <a:lnTo>
                  <a:pt x="99390" y="69938"/>
                </a:lnTo>
                <a:lnTo>
                  <a:pt x="68948" y="100279"/>
                </a:lnTo>
                <a:lnTo>
                  <a:pt x="45199" y="131864"/>
                </a:lnTo>
                <a:lnTo>
                  <a:pt x="14109" y="193725"/>
                </a:lnTo>
                <a:lnTo>
                  <a:pt x="4762" y="231203"/>
                </a:lnTo>
                <a:lnTo>
                  <a:pt x="0" y="284886"/>
                </a:lnTo>
                <a:lnTo>
                  <a:pt x="88" y="302018"/>
                </a:lnTo>
                <a:lnTo>
                  <a:pt x="7353" y="352679"/>
                </a:lnTo>
                <a:lnTo>
                  <a:pt x="19240" y="392201"/>
                </a:lnTo>
                <a:lnTo>
                  <a:pt x="38938" y="433603"/>
                </a:lnTo>
                <a:lnTo>
                  <a:pt x="64985" y="470928"/>
                </a:lnTo>
                <a:lnTo>
                  <a:pt x="92659" y="500303"/>
                </a:lnTo>
                <a:lnTo>
                  <a:pt x="118643" y="520585"/>
                </a:lnTo>
                <a:lnTo>
                  <a:pt x="119697" y="520547"/>
                </a:lnTo>
                <a:lnTo>
                  <a:pt x="119405" y="520585"/>
                </a:lnTo>
                <a:lnTo>
                  <a:pt x="118643" y="520585"/>
                </a:lnTo>
                <a:lnTo>
                  <a:pt x="121373" y="523125"/>
                </a:lnTo>
                <a:lnTo>
                  <a:pt x="136550" y="533285"/>
                </a:lnTo>
                <a:lnTo>
                  <a:pt x="142925" y="537095"/>
                </a:lnTo>
                <a:lnTo>
                  <a:pt x="146050" y="539635"/>
                </a:lnTo>
                <a:lnTo>
                  <a:pt x="154228" y="547255"/>
                </a:lnTo>
                <a:lnTo>
                  <a:pt x="159283" y="551065"/>
                </a:lnTo>
                <a:lnTo>
                  <a:pt x="166204" y="553605"/>
                </a:lnTo>
                <a:lnTo>
                  <a:pt x="167144" y="553605"/>
                </a:lnTo>
                <a:lnTo>
                  <a:pt x="174548" y="557415"/>
                </a:lnTo>
                <a:lnTo>
                  <a:pt x="181648" y="559955"/>
                </a:lnTo>
                <a:lnTo>
                  <a:pt x="189001" y="561225"/>
                </a:lnTo>
                <a:lnTo>
                  <a:pt x="204127" y="566305"/>
                </a:lnTo>
                <a:lnTo>
                  <a:pt x="214731" y="570115"/>
                </a:lnTo>
                <a:lnTo>
                  <a:pt x="224904" y="572655"/>
                </a:lnTo>
                <a:lnTo>
                  <a:pt x="228892" y="573925"/>
                </a:lnTo>
                <a:lnTo>
                  <a:pt x="238544" y="575195"/>
                </a:lnTo>
                <a:lnTo>
                  <a:pt x="244182" y="576465"/>
                </a:lnTo>
                <a:lnTo>
                  <a:pt x="256082" y="577735"/>
                </a:lnTo>
                <a:lnTo>
                  <a:pt x="262445" y="577735"/>
                </a:lnTo>
                <a:lnTo>
                  <a:pt x="270865" y="579005"/>
                </a:lnTo>
                <a:lnTo>
                  <a:pt x="309994" y="579005"/>
                </a:lnTo>
                <a:lnTo>
                  <a:pt x="315442" y="577735"/>
                </a:lnTo>
                <a:lnTo>
                  <a:pt x="328549" y="575195"/>
                </a:lnTo>
                <a:lnTo>
                  <a:pt x="359016" y="570115"/>
                </a:lnTo>
                <a:lnTo>
                  <a:pt x="377380" y="563765"/>
                </a:lnTo>
                <a:lnTo>
                  <a:pt x="380974" y="562495"/>
                </a:lnTo>
                <a:lnTo>
                  <a:pt x="381977" y="561225"/>
                </a:lnTo>
                <a:lnTo>
                  <a:pt x="383032" y="561225"/>
                </a:lnTo>
                <a:lnTo>
                  <a:pt x="391744" y="558685"/>
                </a:lnTo>
                <a:lnTo>
                  <a:pt x="399427" y="556145"/>
                </a:lnTo>
                <a:lnTo>
                  <a:pt x="408813" y="553605"/>
                </a:lnTo>
                <a:lnTo>
                  <a:pt x="413512" y="552335"/>
                </a:lnTo>
                <a:lnTo>
                  <a:pt x="419087" y="548525"/>
                </a:lnTo>
                <a:lnTo>
                  <a:pt x="426300" y="542175"/>
                </a:lnTo>
                <a:lnTo>
                  <a:pt x="429056" y="539635"/>
                </a:lnTo>
                <a:lnTo>
                  <a:pt x="431609" y="538365"/>
                </a:lnTo>
                <a:lnTo>
                  <a:pt x="435470" y="535825"/>
                </a:lnTo>
                <a:lnTo>
                  <a:pt x="442747" y="530745"/>
                </a:lnTo>
                <a:lnTo>
                  <a:pt x="450024" y="525665"/>
                </a:lnTo>
                <a:lnTo>
                  <a:pt x="454088" y="523125"/>
                </a:lnTo>
                <a:lnTo>
                  <a:pt x="453771" y="523125"/>
                </a:lnTo>
                <a:lnTo>
                  <a:pt x="469544" y="511517"/>
                </a:lnTo>
                <a:lnTo>
                  <a:pt x="504228" y="478180"/>
                </a:lnTo>
                <a:lnTo>
                  <a:pt x="530225" y="443484"/>
                </a:lnTo>
                <a:lnTo>
                  <a:pt x="551764" y="403034"/>
                </a:lnTo>
                <a:lnTo>
                  <a:pt x="565454" y="364858"/>
                </a:lnTo>
                <a:lnTo>
                  <a:pt x="573278" y="326275"/>
                </a:lnTo>
                <a:lnTo>
                  <a:pt x="575678" y="291299"/>
                </a:lnTo>
                <a:lnTo>
                  <a:pt x="575868" y="281152"/>
                </a:lnTo>
                <a:close/>
              </a:path>
            </a:pathLst>
          </a:custGeom>
          <a:solidFill>
            <a:srgbClr val="CFA565"/>
          </a:solidFill>
        </p:spPr>
        <p:txBody>
          <a:bodyPr wrap="square" lIns="0" tIns="0" rIns="0" bIns="0" rtlCol="0"/>
          <a:lstStyle/>
          <a:p>
            <a:endParaRPr/>
          </a:p>
        </p:txBody>
      </p:sp>
      <p:sp>
        <p:nvSpPr>
          <p:cNvPr id="8" name="object 8"/>
          <p:cNvSpPr txBox="1"/>
          <p:nvPr/>
        </p:nvSpPr>
        <p:spPr>
          <a:xfrm>
            <a:off x="3569095" y="3895436"/>
            <a:ext cx="2613025" cy="1470660"/>
          </a:xfrm>
          <a:prstGeom prst="rect">
            <a:avLst/>
          </a:prstGeom>
        </p:spPr>
        <p:txBody>
          <a:bodyPr vert="horz" wrap="square" lIns="0" tIns="181610" rIns="0" bIns="0" rtlCol="0">
            <a:spAutoFit/>
          </a:bodyPr>
          <a:lstStyle/>
          <a:p>
            <a:pPr marL="676275">
              <a:lnSpc>
                <a:spcPct val="100000"/>
              </a:lnSpc>
              <a:spcBef>
                <a:spcPts val="1430"/>
              </a:spcBef>
            </a:pPr>
            <a:r>
              <a:rPr sz="4800" b="1" spc="-5" dirty="0">
                <a:solidFill>
                  <a:srgbClr val="285567"/>
                </a:solidFill>
                <a:latin typeface="Source Sans Pro Black"/>
                <a:cs typeface="Source Sans Pro Black"/>
              </a:rPr>
              <a:t>5.5</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38100" marR="30480">
              <a:lnSpc>
                <a:spcPct val="100000"/>
              </a:lnSpc>
              <a:spcBef>
                <a:spcPts val="445"/>
              </a:spcBef>
            </a:pPr>
            <a:r>
              <a:rPr sz="1600" spc="-15" dirty="0">
                <a:latin typeface="Source Sans Pro"/>
                <a:cs typeface="Source Sans Pro"/>
              </a:rPr>
              <a:t>CVD</a:t>
            </a:r>
            <a:r>
              <a:rPr sz="1600" spc="-50" dirty="0">
                <a:latin typeface="Source Sans Pro"/>
                <a:cs typeface="Source Sans Pro"/>
              </a:rPr>
              <a:t> </a:t>
            </a:r>
            <a:r>
              <a:rPr sz="1600" spc="-20" dirty="0">
                <a:latin typeface="Source Sans Pro"/>
                <a:cs typeface="Source Sans Pro"/>
              </a:rPr>
              <a:t>was</a:t>
            </a:r>
            <a:r>
              <a:rPr sz="1600" spc="-50" dirty="0">
                <a:latin typeface="Source Sans Pro"/>
                <a:cs typeface="Source Sans Pro"/>
              </a:rPr>
              <a:t> </a:t>
            </a:r>
            <a:r>
              <a:rPr sz="1600" spc="-20" dirty="0">
                <a:latin typeface="Source Sans Pro"/>
                <a:cs typeface="Source Sans Pro"/>
              </a:rPr>
              <a:t>slightly</a:t>
            </a:r>
            <a:r>
              <a:rPr sz="1600" spc="-45" dirty="0">
                <a:latin typeface="Source Sans Pro"/>
                <a:cs typeface="Source Sans Pro"/>
              </a:rPr>
              <a:t> </a:t>
            </a:r>
            <a:r>
              <a:rPr sz="1600" spc="-20" dirty="0">
                <a:latin typeface="Source Sans Pro"/>
                <a:cs typeface="Source Sans Pro"/>
              </a:rPr>
              <a:t>higher</a:t>
            </a:r>
            <a:r>
              <a:rPr sz="1600" spc="-50" dirty="0">
                <a:latin typeface="Source Sans Pro"/>
                <a:cs typeface="Source Sans Pro"/>
              </a:rPr>
              <a:t> </a:t>
            </a:r>
            <a:r>
              <a:rPr sz="1600" spc="-20" dirty="0">
                <a:latin typeface="Source Sans Pro"/>
                <a:cs typeface="Source Sans Pro"/>
              </a:rPr>
              <a:t>among </a:t>
            </a:r>
            <a:r>
              <a:rPr sz="1600" spc="-305" dirty="0">
                <a:latin typeface="Source Sans Pro"/>
                <a:cs typeface="Source Sans Pro"/>
              </a:rPr>
              <a:t> </a:t>
            </a:r>
            <a:r>
              <a:rPr sz="1600" spc="-20" dirty="0">
                <a:latin typeface="Source Sans Pro"/>
                <a:cs typeface="Source Sans Pro"/>
              </a:rPr>
              <a:t>males</a:t>
            </a:r>
            <a:r>
              <a:rPr sz="1600" spc="-40" dirty="0">
                <a:latin typeface="Source Sans Pro"/>
                <a:cs typeface="Source Sans Pro"/>
              </a:rPr>
              <a:t> </a:t>
            </a:r>
            <a:r>
              <a:rPr sz="1600" spc="-15" dirty="0">
                <a:latin typeface="Source Sans Pro"/>
                <a:cs typeface="Source Sans Pro"/>
              </a:rPr>
              <a:t>than</a:t>
            </a:r>
            <a:r>
              <a:rPr sz="1600" spc="-35" dirty="0">
                <a:latin typeface="Source Sans Pro"/>
                <a:cs typeface="Source Sans Pro"/>
              </a:rPr>
              <a:t> </a:t>
            </a:r>
            <a:r>
              <a:rPr sz="1600" spc="-25" dirty="0">
                <a:latin typeface="Source Sans Pro"/>
                <a:cs typeface="Source Sans Pro"/>
              </a:rPr>
              <a:t>females</a:t>
            </a:r>
            <a:endParaRPr sz="1600" dirty="0">
              <a:latin typeface="Source Sans Pro"/>
              <a:cs typeface="Source Sans Pro"/>
            </a:endParaRPr>
          </a:p>
        </p:txBody>
      </p:sp>
      <p:sp>
        <p:nvSpPr>
          <p:cNvPr id="9" name="object 9"/>
          <p:cNvSpPr txBox="1"/>
          <p:nvPr/>
        </p:nvSpPr>
        <p:spPr>
          <a:xfrm>
            <a:off x="9855995" y="4161519"/>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26</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grpSp>
        <p:nvGrpSpPr>
          <p:cNvPr id="10" name="object 10"/>
          <p:cNvGrpSpPr/>
          <p:nvPr/>
        </p:nvGrpSpPr>
        <p:grpSpPr>
          <a:xfrm>
            <a:off x="3585717" y="3502414"/>
            <a:ext cx="575945" cy="579120"/>
            <a:chOff x="5373771" y="3502414"/>
            <a:chExt cx="575945" cy="579120"/>
          </a:xfrm>
        </p:grpSpPr>
        <p:sp>
          <p:nvSpPr>
            <p:cNvPr id="11" name="object 11"/>
            <p:cNvSpPr/>
            <p:nvPr/>
          </p:nvSpPr>
          <p:spPr>
            <a:xfrm>
              <a:off x="5373763" y="3502418"/>
              <a:ext cx="575945" cy="579120"/>
            </a:xfrm>
            <a:custGeom>
              <a:avLst/>
              <a:gdLst/>
              <a:ahLst/>
              <a:cxnLst/>
              <a:rect l="l" t="t" r="r" b="b"/>
              <a:pathLst>
                <a:path w="575945" h="579120">
                  <a:moveTo>
                    <a:pt x="145821" y="242620"/>
                  </a:moveTo>
                  <a:lnTo>
                    <a:pt x="144640" y="238493"/>
                  </a:lnTo>
                  <a:lnTo>
                    <a:pt x="142087" y="237947"/>
                  </a:lnTo>
                  <a:lnTo>
                    <a:pt x="138214" y="238315"/>
                  </a:lnTo>
                  <a:lnTo>
                    <a:pt x="137109" y="239788"/>
                  </a:lnTo>
                  <a:lnTo>
                    <a:pt x="137083" y="241808"/>
                  </a:lnTo>
                  <a:lnTo>
                    <a:pt x="137121" y="242836"/>
                  </a:lnTo>
                  <a:lnTo>
                    <a:pt x="137134" y="244665"/>
                  </a:lnTo>
                  <a:lnTo>
                    <a:pt x="137591" y="245935"/>
                  </a:lnTo>
                  <a:lnTo>
                    <a:pt x="140131" y="249745"/>
                  </a:lnTo>
                  <a:lnTo>
                    <a:pt x="143129" y="249745"/>
                  </a:lnTo>
                  <a:lnTo>
                    <a:pt x="145351" y="244665"/>
                  </a:lnTo>
                  <a:lnTo>
                    <a:pt x="145821" y="243395"/>
                  </a:lnTo>
                  <a:lnTo>
                    <a:pt x="145707" y="243052"/>
                  </a:lnTo>
                  <a:lnTo>
                    <a:pt x="145821" y="242620"/>
                  </a:lnTo>
                  <a:close/>
                </a:path>
                <a:path w="575945" h="579120">
                  <a:moveTo>
                    <a:pt x="146608" y="201752"/>
                  </a:moveTo>
                  <a:lnTo>
                    <a:pt x="146558" y="200799"/>
                  </a:lnTo>
                  <a:lnTo>
                    <a:pt x="146558" y="200507"/>
                  </a:lnTo>
                  <a:lnTo>
                    <a:pt x="146545" y="200139"/>
                  </a:lnTo>
                  <a:lnTo>
                    <a:pt x="146545" y="197700"/>
                  </a:lnTo>
                  <a:lnTo>
                    <a:pt x="144754" y="195249"/>
                  </a:lnTo>
                  <a:lnTo>
                    <a:pt x="140512" y="194373"/>
                  </a:lnTo>
                  <a:lnTo>
                    <a:pt x="138747" y="195491"/>
                  </a:lnTo>
                  <a:lnTo>
                    <a:pt x="138506" y="199720"/>
                  </a:lnTo>
                  <a:lnTo>
                    <a:pt x="138493" y="200215"/>
                  </a:lnTo>
                  <a:lnTo>
                    <a:pt x="139192" y="202755"/>
                  </a:lnTo>
                  <a:lnTo>
                    <a:pt x="142316" y="205295"/>
                  </a:lnTo>
                  <a:lnTo>
                    <a:pt x="143586" y="205295"/>
                  </a:lnTo>
                  <a:lnTo>
                    <a:pt x="146100" y="204025"/>
                  </a:lnTo>
                  <a:lnTo>
                    <a:pt x="146608" y="202755"/>
                  </a:lnTo>
                  <a:lnTo>
                    <a:pt x="146583" y="201803"/>
                  </a:lnTo>
                  <a:close/>
                </a:path>
                <a:path w="575945" h="579120">
                  <a:moveTo>
                    <a:pt x="148120" y="281139"/>
                  </a:moveTo>
                  <a:lnTo>
                    <a:pt x="147231" y="279387"/>
                  </a:lnTo>
                  <a:lnTo>
                    <a:pt x="144259" y="277075"/>
                  </a:lnTo>
                  <a:lnTo>
                    <a:pt x="142278" y="277279"/>
                  </a:lnTo>
                  <a:lnTo>
                    <a:pt x="139052" y="280568"/>
                  </a:lnTo>
                  <a:lnTo>
                    <a:pt x="139077" y="281470"/>
                  </a:lnTo>
                  <a:lnTo>
                    <a:pt x="139192" y="285305"/>
                  </a:lnTo>
                  <a:lnTo>
                    <a:pt x="142201" y="287845"/>
                  </a:lnTo>
                  <a:lnTo>
                    <a:pt x="146354" y="287845"/>
                  </a:lnTo>
                  <a:lnTo>
                    <a:pt x="148120" y="286575"/>
                  </a:lnTo>
                  <a:lnTo>
                    <a:pt x="148120" y="285584"/>
                  </a:lnTo>
                  <a:lnTo>
                    <a:pt x="148120" y="281495"/>
                  </a:lnTo>
                  <a:lnTo>
                    <a:pt x="148120" y="281139"/>
                  </a:lnTo>
                  <a:close/>
                </a:path>
                <a:path w="575945" h="579120">
                  <a:moveTo>
                    <a:pt x="149682" y="450418"/>
                  </a:moveTo>
                  <a:lnTo>
                    <a:pt x="144068" y="442620"/>
                  </a:lnTo>
                  <a:lnTo>
                    <a:pt x="141084" y="444271"/>
                  </a:lnTo>
                  <a:lnTo>
                    <a:pt x="140271" y="446074"/>
                  </a:lnTo>
                  <a:lnTo>
                    <a:pt x="140335" y="446493"/>
                  </a:lnTo>
                  <a:lnTo>
                    <a:pt x="140830" y="450405"/>
                  </a:lnTo>
                  <a:lnTo>
                    <a:pt x="141554" y="451675"/>
                  </a:lnTo>
                  <a:lnTo>
                    <a:pt x="144068" y="454215"/>
                  </a:lnTo>
                  <a:lnTo>
                    <a:pt x="145884" y="454215"/>
                  </a:lnTo>
                  <a:lnTo>
                    <a:pt x="148767" y="452945"/>
                  </a:lnTo>
                  <a:lnTo>
                    <a:pt x="149669" y="451675"/>
                  </a:lnTo>
                  <a:lnTo>
                    <a:pt x="149631" y="450494"/>
                  </a:lnTo>
                  <a:close/>
                </a:path>
                <a:path w="575945" h="579120">
                  <a:moveTo>
                    <a:pt x="151015" y="486714"/>
                  </a:moveTo>
                  <a:lnTo>
                    <a:pt x="150926" y="485038"/>
                  </a:lnTo>
                  <a:lnTo>
                    <a:pt x="150723" y="482930"/>
                  </a:lnTo>
                  <a:lnTo>
                    <a:pt x="149847" y="481228"/>
                  </a:lnTo>
                  <a:lnTo>
                    <a:pt x="146164" y="479475"/>
                  </a:lnTo>
                  <a:lnTo>
                    <a:pt x="144526" y="479844"/>
                  </a:lnTo>
                  <a:lnTo>
                    <a:pt x="141503" y="482282"/>
                  </a:lnTo>
                  <a:lnTo>
                    <a:pt x="140830" y="484098"/>
                  </a:lnTo>
                  <a:lnTo>
                    <a:pt x="140931" y="484479"/>
                  </a:lnTo>
                  <a:lnTo>
                    <a:pt x="140817" y="484695"/>
                  </a:lnTo>
                  <a:lnTo>
                    <a:pt x="141757" y="488505"/>
                  </a:lnTo>
                  <a:lnTo>
                    <a:pt x="142405" y="489775"/>
                  </a:lnTo>
                  <a:lnTo>
                    <a:pt x="144983" y="492315"/>
                  </a:lnTo>
                  <a:lnTo>
                    <a:pt x="147777" y="492315"/>
                  </a:lnTo>
                  <a:lnTo>
                    <a:pt x="150139" y="488505"/>
                  </a:lnTo>
                  <a:lnTo>
                    <a:pt x="151015" y="487235"/>
                  </a:lnTo>
                  <a:lnTo>
                    <a:pt x="150977" y="486778"/>
                  </a:lnTo>
                  <a:close/>
                </a:path>
                <a:path w="575945" h="579120">
                  <a:moveTo>
                    <a:pt x="152184" y="515239"/>
                  </a:moveTo>
                  <a:lnTo>
                    <a:pt x="151726" y="513778"/>
                  </a:lnTo>
                  <a:lnTo>
                    <a:pt x="151384" y="512267"/>
                  </a:lnTo>
                  <a:lnTo>
                    <a:pt x="150088" y="509308"/>
                  </a:lnTo>
                  <a:lnTo>
                    <a:pt x="148742" y="508584"/>
                  </a:lnTo>
                  <a:lnTo>
                    <a:pt x="145389" y="508838"/>
                  </a:lnTo>
                  <a:lnTo>
                    <a:pt x="144272" y="509803"/>
                  </a:lnTo>
                  <a:lnTo>
                    <a:pt x="142786" y="514489"/>
                  </a:lnTo>
                  <a:lnTo>
                    <a:pt x="142900" y="514781"/>
                  </a:lnTo>
                  <a:lnTo>
                    <a:pt x="142786" y="515175"/>
                  </a:lnTo>
                  <a:lnTo>
                    <a:pt x="144246" y="518985"/>
                  </a:lnTo>
                  <a:lnTo>
                    <a:pt x="149517" y="521525"/>
                  </a:lnTo>
                  <a:lnTo>
                    <a:pt x="151701" y="520255"/>
                  </a:lnTo>
                  <a:lnTo>
                    <a:pt x="151968" y="516445"/>
                  </a:lnTo>
                  <a:lnTo>
                    <a:pt x="152184" y="516445"/>
                  </a:lnTo>
                  <a:lnTo>
                    <a:pt x="151968" y="515302"/>
                  </a:lnTo>
                  <a:lnTo>
                    <a:pt x="152184" y="515239"/>
                  </a:lnTo>
                  <a:close/>
                </a:path>
                <a:path w="575945" h="579120">
                  <a:moveTo>
                    <a:pt x="152438" y="411873"/>
                  </a:moveTo>
                  <a:lnTo>
                    <a:pt x="152184" y="410806"/>
                  </a:lnTo>
                  <a:lnTo>
                    <a:pt x="152044" y="409765"/>
                  </a:lnTo>
                  <a:lnTo>
                    <a:pt x="150723" y="406234"/>
                  </a:lnTo>
                  <a:lnTo>
                    <a:pt x="148983" y="405206"/>
                  </a:lnTo>
                  <a:lnTo>
                    <a:pt x="144018" y="405765"/>
                  </a:lnTo>
                  <a:lnTo>
                    <a:pt x="142011" y="407593"/>
                  </a:lnTo>
                  <a:lnTo>
                    <a:pt x="141389" y="411924"/>
                  </a:lnTo>
                  <a:lnTo>
                    <a:pt x="141414" y="412064"/>
                  </a:lnTo>
                  <a:lnTo>
                    <a:pt x="141376" y="412305"/>
                  </a:lnTo>
                  <a:lnTo>
                    <a:pt x="141770" y="414845"/>
                  </a:lnTo>
                  <a:lnTo>
                    <a:pt x="143814" y="417385"/>
                  </a:lnTo>
                  <a:lnTo>
                    <a:pt x="145288" y="418655"/>
                  </a:lnTo>
                  <a:lnTo>
                    <a:pt x="149199" y="417385"/>
                  </a:lnTo>
                  <a:lnTo>
                    <a:pt x="151561" y="416115"/>
                  </a:lnTo>
                  <a:lnTo>
                    <a:pt x="152311" y="414845"/>
                  </a:lnTo>
                  <a:lnTo>
                    <a:pt x="152438" y="412305"/>
                  </a:lnTo>
                  <a:lnTo>
                    <a:pt x="152438" y="411873"/>
                  </a:lnTo>
                  <a:close/>
                </a:path>
                <a:path w="575945" h="579120">
                  <a:moveTo>
                    <a:pt x="153009" y="163766"/>
                  </a:moveTo>
                  <a:lnTo>
                    <a:pt x="152831" y="161036"/>
                  </a:lnTo>
                  <a:lnTo>
                    <a:pt x="151257" y="159181"/>
                  </a:lnTo>
                  <a:lnTo>
                    <a:pt x="146888" y="159245"/>
                  </a:lnTo>
                  <a:lnTo>
                    <a:pt x="145097" y="161226"/>
                  </a:lnTo>
                  <a:lnTo>
                    <a:pt x="145135" y="162026"/>
                  </a:lnTo>
                  <a:lnTo>
                    <a:pt x="145326" y="165925"/>
                  </a:lnTo>
                  <a:lnTo>
                    <a:pt x="145707" y="167195"/>
                  </a:lnTo>
                  <a:lnTo>
                    <a:pt x="147891" y="171005"/>
                  </a:lnTo>
                  <a:lnTo>
                    <a:pt x="151091" y="169735"/>
                  </a:lnTo>
                  <a:lnTo>
                    <a:pt x="152628" y="167195"/>
                  </a:lnTo>
                  <a:lnTo>
                    <a:pt x="152742" y="165925"/>
                  </a:lnTo>
                  <a:lnTo>
                    <a:pt x="152996" y="164655"/>
                  </a:lnTo>
                  <a:lnTo>
                    <a:pt x="152946" y="164020"/>
                  </a:lnTo>
                  <a:lnTo>
                    <a:pt x="153009" y="163766"/>
                  </a:lnTo>
                  <a:close/>
                </a:path>
                <a:path w="575945" h="579120">
                  <a:moveTo>
                    <a:pt x="155016" y="324446"/>
                  </a:moveTo>
                  <a:lnTo>
                    <a:pt x="154559" y="322465"/>
                  </a:lnTo>
                  <a:lnTo>
                    <a:pt x="152450" y="319328"/>
                  </a:lnTo>
                  <a:lnTo>
                    <a:pt x="150952" y="319074"/>
                  </a:lnTo>
                  <a:lnTo>
                    <a:pt x="148005" y="319570"/>
                  </a:lnTo>
                  <a:lnTo>
                    <a:pt x="147142" y="320522"/>
                  </a:lnTo>
                  <a:lnTo>
                    <a:pt x="146773" y="322783"/>
                  </a:lnTo>
                  <a:lnTo>
                    <a:pt x="146380" y="324739"/>
                  </a:lnTo>
                  <a:lnTo>
                    <a:pt x="146494" y="325056"/>
                  </a:lnTo>
                  <a:lnTo>
                    <a:pt x="146367" y="325945"/>
                  </a:lnTo>
                  <a:lnTo>
                    <a:pt x="146697" y="325945"/>
                  </a:lnTo>
                  <a:lnTo>
                    <a:pt x="146977" y="327215"/>
                  </a:lnTo>
                  <a:lnTo>
                    <a:pt x="147980" y="328485"/>
                  </a:lnTo>
                  <a:lnTo>
                    <a:pt x="148844" y="329755"/>
                  </a:lnTo>
                  <a:lnTo>
                    <a:pt x="151739" y="329755"/>
                  </a:lnTo>
                  <a:lnTo>
                    <a:pt x="153847" y="328485"/>
                  </a:lnTo>
                  <a:lnTo>
                    <a:pt x="154406" y="328485"/>
                  </a:lnTo>
                  <a:lnTo>
                    <a:pt x="155003" y="324675"/>
                  </a:lnTo>
                  <a:lnTo>
                    <a:pt x="155016" y="324446"/>
                  </a:lnTo>
                  <a:close/>
                </a:path>
                <a:path w="575945" h="579120">
                  <a:moveTo>
                    <a:pt x="167055" y="380784"/>
                  </a:moveTo>
                  <a:lnTo>
                    <a:pt x="166852" y="379907"/>
                  </a:lnTo>
                  <a:lnTo>
                    <a:pt x="166738" y="378790"/>
                  </a:lnTo>
                  <a:lnTo>
                    <a:pt x="165722" y="376453"/>
                  </a:lnTo>
                  <a:lnTo>
                    <a:pt x="164592" y="375653"/>
                  </a:lnTo>
                  <a:lnTo>
                    <a:pt x="161353" y="375666"/>
                  </a:lnTo>
                  <a:lnTo>
                    <a:pt x="160248" y="376555"/>
                  </a:lnTo>
                  <a:lnTo>
                    <a:pt x="158470" y="380034"/>
                  </a:lnTo>
                  <a:lnTo>
                    <a:pt x="158521" y="380403"/>
                  </a:lnTo>
                  <a:lnTo>
                    <a:pt x="158457" y="380555"/>
                  </a:lnTo>
                  <a:lnTo>
                    <a:pt x="159054" y="384365"/>
                  </a:lnTo>
                  <a:lnTo>
                    <a:pt x="161607" y="386905"/>
                  </a:lnTo>
                  <a:lnTo>
                    <a:pt x="165544" y="386905"/>
                  </a:lnTo>
                  <a:lnTo>
                    <a:pt x="166497" y="385635"/>
                  </a:lnTo>
                  <a:lnTo>
                    <a:pt x="167043" y="383095"/>
                  </a:lnTo>
                  <a:lnTo>
                    <a:pt x="167055" y="382790"/>
                  </a:lnTo>
                  <a:lnTo>
                    <a:pt x="167017" y="382295"/>
                  </a:lnTo>
                  <a:lnTo>
                    <a:pt x="167043" y="381825"/>
                  </a:lnTo>
                  <a:lnTo>
                    <a:pt x="167005" y="381609"/>
                  </a:lnTo>
                  <a:lnTo>
                    <a:pt x="167055" y="380784"/>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905"/>
                  </a:lnTo>
                  <a:lnTo>
                    <a:pt x="165100" y="134175"/>
                  </a:lnTo>
                  <a:lnTo>
                    <a:pt x="165252" y="135445"/>
                  </a:lnTo>
                  <a:lnTo>
                    <a:pt x="166814" y="137985"/>
                  </a:lnTo>
                  <a:lnTo>
                    <a:pt x="169176" y="137985"/>
                  </a:lnTo>
                  <a:lnTo>
                    <a:pt x="171665" y="134175"/>
                  </a:lnTo>
                  <a:lnTo>
                    <a:pt x="172288" y="132905"/>
                  </a:lnTo>
                  <a:lnTo>
                    <a:pt x="172148" y="132575"/>
                  </a:lnTo>
                  <a:lnTo>
                    <a:pt x="172300" y="132080"/>
                  </a:lnTo>
                  <a:close/>
                </a:path>
                <a:path w="575945" h="579120">
                  <a:moveTo>
                    <a:pt x="175234" y="349072"/>
                  </a:moveTo>
                  <a:lnTo>
                    <a:pt x="172326" y="345859"/>
                  </a:lnTo>
                  <a:lnTo>
                    <a:pt x="170383" y="345440"/>
                  </a:lnTo>
                  <a:lnTo>
                    <a:pt x="166306" y="347103"/>
                  </a:lnTo>
                  <a:lnTo>
                    <a:pt x="165125" y="348894"/>
                  </a:lnTo>
                  <a:lnTo>
                    <a:pt x="165138" y="350050"/>
                  </a:lnTo>
                  <a:lnTo>
                    <a:pt x="165163" y="352615"/>
                  </a:lnTo>
                  <a:lnTo>
                    <a:pt x="165468" y="355155"/>
                  </a:lnTo>
                  <a:lnTo>
                    <a:pt x="167246" y="356425"/>
                  </a:lnTo>
                  <a:lnTo>
                    <a:pt x="171437" y="357695"/>
                  </a:lnTo>
                  <a:lnTo>
                    <a:pt x="173482" y="356425"/>
                  </a:lnTo>
                  <a:lnTo>
                    <a:pt x="174980" y="351345"/>
                  </a:lnTo>
                  <a:lnTo>
                    <a:pt x="175221" y="350075"/>
                  </a:lnTo>
                  <a:lnTo>
                    <a:pt x="175107" y="349948"/>
                  </a:lnTo>
                  <a:lnTo>
                    <a:pt x="175234" y="349072"/>
                  </a:lnTo>
                  <a:close/>
                </a:path>
                <a:path w="575945" h="579120">
                  <a:moveTo>
                    <a:pt x="199707" y="101612"/>
                  </a:moveTo>
                  <a:lnTo>
                    <a:pt x="198602" y="97840"/>
                  </a:lnTo>
                  <a:lnTo>
                    <a:pt x="196926" y="96634"/>
                  </a:lnTo>
                  <a:lnTo>
                    <a:pt x="194843" y="96596"/>
                  </a:lnTo>
                  <a:lnTo>
                    <a:pt x="191300" y="96532"/>
                  </a:lnTo>
                  <a:lnTo>
                    <a:pt x="188785" y="99466"/>
                  </a:lnTo>
                  <a:lnTo>
                    <a:pt x="188849" y="99809"/>
                  </a:lnTo>
                  <a:lnTo>
                    <a:pt x="190055" y="106235"/>
                  </a:lnTo>
                  <a:lnTo>
                    <a:pt x="191858" y="107505"/>
                  </a:lnTo>
                  <a:lnTo>
                    <a:pt x="196253" y="106235"/>
                  </a:lnTo>
                  <a:lnTo>
                    <a:pt x="198958" y="103695"/>
                  </a:lnTo>
                  <a:lnTo>
                    <a:pt x="199694" y="102425"/>
                  </a:lnTo>
                  <a:lnTo>
                    <a:pt x="199555" y="101993"/>
                  </a:lnTo>
                  <a:lnTo>
                    <a:pt x="199707" y="101612"/>
                  </a:lnTo>
                  <a:close/>
                </a:path>
                <a:path w="575945" h="579120">
                  <a:moveTo>
                    <a:pt x="201701" y="353212"/>
                  </a:moveTo>
                  <a:lnTo>
                    <a:pt x="200215" y="351561"/>
                  </a:lnTo>
                  <a:lnTo>
                    <a:pt x="196824" y="351701"/>
                  </a:lnTo>
                  <a:lnTo>
                    <a:pt x="195922" y="351688"/>
                  </a:lnTo>
                  <a:lnTo>
                    <a:pt x="194627" y="352005"/>
                  </a:lnTo>
                  <a:lnTo>
                    <a:pt x="192163" y="354584"/>
                  </a:lnTo>
                  <a:lnTo>
                    <a:pt x="192087" y="356031"/>
                  </a:lnTo>
                  <a:lnTo>
                    <a:pt x="192062" y="356425"/>
                  </a:lnTo>
                  <a:lnTo>
                    <a:pt x="193992" y="358965"/>
                  </a:lnTo>
                  <a:lnTo>
                    <a:pt x="194602" y="358965"/>
                  </a:lnTo>
                  <a:lnTo>
                    <a:pt x="197281" y="361505"/>
                  </a:lnTo>
                  <a:lnTo>
                    <a:pt x="200291" y="361505"/>
                  </a:lnTo>
                  <a:lnTo>
                    <a:pt x="201193" y="357695"/>
                  </a:lnTo>
                  <a:lnTo>
                    <a:pt x="201688" y="353885"/>
                  </a:lnTo>
                  <a:lnTo>
                    <a:pt x="201701" y="353212"/>
                  </a:lnTo>
                  <a:close/>
                </a:path>
                <a:path w="575945" h="579120">
                  <a:moveTo>
                    <a:pt x="228676" y="79692"/>
                  </a:moveTo>
                  <a:lnTo>
                    <a:pt x="227266" y="78257"/>
                  </a:lnTo>
                  <a:lnTo>
                    <a:pt x="225437" y="78308"/>
                  </a:lnTo>
                  <a:lnTo>
                    <a:pt x="224269" y="78397"/>
                  </a:lnTo>
                  <a:lnTo>
                    <a:pt x="223164" y="78803"/>
                  </a:lnTo>
                  <a:lnTo>
                    <a:pt x="222237" y="80949"/>
                  </a:lnTo>
                  <a:lnTo>
                    <a:pt x="221932" y="82143"/>
                  </a:lnTo>
                  <a:lnTo>
                    <a:pt x="221843" y="84836"/>
                  </a:lnTo>
                  <a:lnTo>
                    <a:pt x="221830" y="85915"/>
                  </a:lnTo>
                  <a:lnTo>
                    <a:pt x="227215" y="85915"/>
                  </a:lnTo>
                  <a:lnTo>
                    <a:pt x="228523" y="84645"/>
                  </a:lnTo>
                  <a:lnTo>
                    <a:pt x="228663" y="80835"/>
                  </a:lnTo>
                  <a:lnTo>
                    <a:pt x="228676" y="79692"/>
                  </a:lnTo>
                  <a:close/>
                </a:path>
                <a:path w="575945" h="579120">
                  <a:moveTo>
                    <a:pt x="234048" y="349567"/>
                  </a:moveTo>
                  <a:lnTo>
                    <a:pt x="231940" y="347497"/>
                  </a:lnTo>
                  <a:lnTo>
                    <a:pt x="228523" y="347497"/>
                  </a:lnTo>
                  <a:lnTo>
                    <a:pt x="227152" y="347599"/>
                  </a:lnTo>
                  <a:lnTo>
                    <a:pt x="225564" y="348018"/>
                  </a:lnTo>
                  <a:lnTo>
                    <a:pt x="224180" y="351294"/>
                  </a:lnTo>
                  <a:lnTo>
                    <a:pt x="224510" y="353885"/>
                  </a:lnTo>
                  <a:lnTo>
                    <a:pt x="226187" y="355155"/>
                  </a:lnTo>
                  <a:lnTo>
                    <a:pt x="226479" y="355155"/>
                  </a:lnTo>
                  <a:lnTo>
                    <a:pt x="228092" y="357695"/>
                  </a:lnTo>
                  <a:lnTo>
                    <a:pt x="230098" y="357695"/>
                  </a:lnTo>
                  <a:lnTo>
                    <a:pt x="232283" y="355155"/>
                  </a:lnTo>
                  <a:lnTo>
                    <a:pt x="233045" y="353885"/>
                  </a:lnTo>
                  <a:lnTo>
                    <a:pt x="234035" y="350075"/>
                  </a:lnTo>
                  <a:lnTo>
                    <a:pt x="234048" y="349567"/>
                  </a:lnTo>
                  <a:close/>
                </a:path>
                <a:path w="575945" h="579120">
                  <a:moveTo>
                    <a:pt x="265887" y="71767"/>
                  </a:moveTo>
                  <a:lnTo>
                    <a:pt x="262547" y="67297"/>
                  </a:lnTo>
                  <a:lnTo>
                    <a:pt x="260527" y="67005"/>
                  </a:lnTo>
                  <a:lnTo>
                    <a:pt x="257911" y="68922"/>
                  </a:lnTo>
                  <a:lnTo>
                    <a:pt x="256692" y="71424"/>
                  </a:lnTo>
                  <a:lnTo>
                    <a:pt x="256692" y="71907"/>
                  </a:lnTo>
                  <a:lnTo>
                    <a:pt x="256768" y="75755"/>
                  </a:lnTo>
                  <a:lnTo>
                    <a:pt x="258622" y="77025"/>
                  </a:lnTo>
                  <a:lnTo>
                    <a:pt x="264452" y="75755"/>
                  </a:lnTo>
                  <a:lnTo>
                    <a:pt x="265887" y="71945"/>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70"/>
                  </a:lnTo>
                  <a:lnTo>
                    <a:pt x="296773" y="73215"/>
                  </a:lnTo>
                  <a:lnTo>
                    <a:pt x="297992" y="75755"/>
                  </a:lnTo>
                  <a:lnTo>
                    <a:pt x="301053" y="77025"/>
                  </a:lnTo>
                  <a:lnTo>
                    <a:pt x="301942" y="77025"/>
                  </a:lnTo>
                  <a:lnTo>
                    <a:pt x="304634" y="75755"/>
                  </a:lnTo>
                  <a:lnTo>
                    <a:pt x="305219" y="74485"/>
                  </a:lnTo>
                  <a:lnTo>
                    <a:pt x="305714" y="70675"/>
                  </a:lnTo>
                  <a:lnTo>
                    <a:pt x="305714" y="70218"/>
                  </a:lnTo>
                  <a:close/>
                </a:path>
                <a:path w="575945" h="579120">
                  <a:moveTo>
                    <a:pt x="324815" y="340410"/>
                  </a:moveTo>
                  <a:lnTo>
                    <a:pt x="323786" y="338988"/>
                  </a:lnTo>
                  <a:lnTo>
                    <a:pt x="320459" y="338264"/>
                  </a:lnTo>
                  <a:lnTo>
                    <a:pt x="318287" y="338975"/>
                  </a:lnTo>
                  <a:lnTo>
                    <a:pt x="317093" y="341350"/>
                  </a:lnTo>
                  <a:lnTo>
                    <a:pt x="316941" y="342392"/>
                  </a:lnTo>
                  <a:lnTo>
                    <a:pt x="316776" y="342976"/>
                  </a:lnTo>
                  <a:lnTo>
                    <a:pt x="316852" y="343789"/>
                  </a:lnTo>
                  <a:lnTo>
                    <a:pt x="316865" y="344157"/>
                  </a:lnTo>
                  <a:lnTo>
                    <a:pt x="316852" y="344995"/>
                  </a:lnTo>
                  <a:lnTo>
                    <a:pt x="317411" y="348805"/>
                  </a:lnTo>
                  <a:lnTo>
                    <a:pt x="319963" y="350075"/>
                  </a:lnTo>
                  <a:lnTo>
                    <a:pt x="324104" y="346265"/>
                  </a:lnTo>
                  <a:lnTo>
                    <a:pt x="324789" y="344995"/>
                  </a:lnTo>
                  <a:lnTo>
                    <a:pt x="324789" y="344093"/>
                  </a:lnTo>
                  <a:lnTo>
                    <a:pt x="324802" y="342036"/>
                  </a:lnTo>
                  <a:lnTo>
                    <a:pt x="324815" y="341185"/>
                  </a:lnTo>
                  <a:lnTo>
                    <a:pt x="324815" y="340410"/>
                  </a:lnTo>
                  <a:close/>
                </a:path>
                <a:path w="575945" h="579120">
                  <a:moveTo>
                    <a:pt x="344855" y="82994"/>
                  </a:moveTo>
                  <a:lnTo>
                    <a:pt x="343623" y="80327"/>
                  </a:lnTo>
                  <a:lnTo>
                    <a:pt x="338493" y="78041"/>
                  </a:lnTo>
                  <a:lnTo>
                    <a:pt x="335978" y="79844"/>
                  </a:lnTo>
                  <a:lnTo>
                    <a:pt x="335927" y="83527"/>
                  </a:lnTo>
                  <a:lnTo>
                    <a:pt x="335889" y="85763"/>
                  </a:lnTo>
                  <a:lnTo>
                    <a:pt x="335889" y="85915"/>
                  </a:lnTo>
                  <a:lnTo>
                    <a:pt x="337705" y="88455"/>
                  </a:lnTo>
                  <a:lnTo>
                    <a:pt x="341757" y="89725"/>
                  </a:lnTo>
                  <a:lnTo>
                    <a:pt x="343738" y="87185"/>
                  </a:lnTo>
                  <a:lnTo>
                    <a:pt x="344855" y="83375"/>
                  </a:lnTo>
                  <a:lnTo>
                    <a:pt x="344779" y="83248"/>
                  </a:lnTo>
                  <a:lnTo>
                    <a:pt x="344855" y="82994"/>
                  </a:lnTo>
                  <a:close/>
                </a:path>
                <a:path w="575945" h="579120">
                  <a:moveTo>
                    <a:pt x="360146" y="349516"/>
                  </a:moveTo>
                  <a:lnTo>
                    <a:pt x="359549" y="348094"/>
                  </a:lnTo>
                  <a:lnTo>
                    <a:pt x="359003" y="346265"/>
                  </a:lnTo>
                  <a:lnTo>
                    <a:pt x="358546" y="345884"/>
                  </a:lnTo>
                  <a:lnTo>
                    <a:pt x="356336" y="342658"/>
                  </a:lnTo>
                  <a:lnTo>
                    <a:pt x="355003" y="342709"/>
                  </a:lnTo>
                  <a:lnTo>
                    <a:pt x="349351" y="347078"/>
                  </a:lnTo>
                  <a:lnTo>
                    <a:pt x="349465" y="347459"/>
                  </a:lnTo>
                  <a:lnTo>
                    <a:pt x="350710" y="352615"/>
                  </a:lnTo>
                  <a:lnTo>
                    <a:pt x="354101" y="353885"/>
                  </a:lnTo>
                  <a:lnTo>
                    <a:pt x="360006" y="353885"/>
                  </a:lnTo>
                  <a:lnTo>
                    <a:pt x="360146" y="350075"/>
                  </a:lnTo>
                  <a:lnTo>
                    <a:pt x="360146" y="349516"/>
                  </a:lnTo>
                  <a:close/>
                </a:path>
                <a:path w="575945" h="579120">
                  <a:moveTo>
                    <a:pt x="373341" y="107327"/>
                  </a:moveTo>
                  <a:lnTo>
                    <a:pt x="366026" y="98323"/>
                  </a:lnTo>
                  <a:lnTo>
                    <a:pt x="363918" y="100190"/>
                  </a:lnTo>
                  <a:lnTo>
                    <a:pt x="363918" y="101155"/>
                  </a:lnTo>
                  <a:lnTo>
                    <a:pt x="363943" y="103695"/>
                  </a:lnTo>
                  <a:lnTo>
                    <a:pt x="364236" y="104965"/>
                  </a:lnTo>
                  <a:lnTo>
                    <a:pt x="364426" y="106235"/>
                  </a:lnTo>
                  <a:lnTo>
                    <a:pt x="365607" y="110045"/>
                  </a:lnTo>
                  <a:lnTo>
                    <a:pt x="367347" y="111315"/>
                  </a:lnTo>
                  <a:lnTo>
                    <a:pt x="371919" y="110045"/>
                  </a:lnTo>
                  <a:lnTo>
                    <a:pt x="373341" y="107505"/>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16"/>
                  </a:lnTo>
                  <a:lnTo>
                    <a:pt x="387007" y="376745"/>
                  </a:lnTo>
                  <a:lnTo>
                    <a:pt x="389115" y="378015"/>
                  </a:lnTo>
                  <a:lnTo>
                    <a:pt x="389394" y="379285"/>
                  </a:lnTo>
                  <a:lnTo>
                    <a:pt x="391172" y="380555"/>
                  </a:lnTo>
                  <a:lnTo>
                    <a:pt x="393077" y="380555"/>
                  </a:lnTo>
                  <a:lnTo>
                    <a:pt x="394042" y="378015"/>
                  </a:lnTo>
                  <a:lnTo>
                    <a:pt x="394042" y="376961"/>
                  </a:lnTo>
                  <a:lnTo>
                    <a:pt x="394055" y="376745"/>
                  </a:lnTo>
                  <a:lnTo>
                    <a:pt x="394233" y="375475"/>
                  </a:lnTo>
                  <a:lnTo>
                    <a:pt x="394233" y="375183"/>
                  </a:lnTo>
                  <a:close/>
                </a:path>
                <a:path w="575945" h="579120">
                  <a:moveTo>
                    <a:pt x="395274" y="136029"/>
                  </a:moveTo>
                  <a:lnTo>
                    <a:pt x="395109" y="134302"/>
                  </a:lnTo>
                  <a:lnTo>
                    <a:pt x="394589" y="132867"/>
                  </a:lnTo>
                  <a:lnTo>
                    <a:pt x="391642" y="129794"/>
                  </a:lnTo>
                  <a:lnTo>
                    <a:pt x="388607" y="130289"/>
                  </a:lnTo>
                  <a:lnTo>
                    <a:pt x="386562" y="135051"/>
                  </a:lnTo>
                  <a:lnTo>
                    <a:pt x="386600" y="135305"/>
                  </a:lnTo>
                  <a:lnTo>
                    <a:pt x="386549" y="135445"/>
                  </a:lnTo>
                  <a:lnTo>
                    <a:pt x="386969" y="137985"/>
                  </a:lnTo>
                  <a:lnTo>
                    <a:pt x="389902" y="141795"/>
                  </a:lnTo>
                  <a:lnTo>
                    <a:pt x="392633" y="141795"/>
                  </a:lnTo>
                  <a:lnTo>
                    <a:pt x="394627" y="139255"/>
                  </a:lnTo>
                  <a:lnTo>
                    <a:pt x="394855" y="137985"/>
                  </a:lnTo>
                  <a:lnTo>
                    <a:pt x="395262" y="136715"/>
                  </a:lnTo>
                  <a:lnTo>
                    <a:pt x="395198" y="136232"/>
                  </a:lnTo>
                  <a:lnTo>
                    <a:pt x="395274" y="136029"/>
                  </a:lnTo>
                  <a:close/>
                </a:path>
                <a:path w="575945" h="579120">
                  <a:moveTo>
                    <a:pt x="399389" y="344322"/>
                  </a:moveTo>
                  <a:lnTo>
                    <a:pt x="399351" y="342328"/>
                  </a:lnTo>
                  <a:lnTo>
                    <a:pt x="399122" y="340817"/>
                  </a:lnTo>
                  <a:lnTo>
                    <a:pt x="398716" y="339178"/>
                  </a:lnTo>
                  <a:lnTo>
                    <a:pt x="396049" y="336892"/>
                  </a:lnTo>
                  <a:lnTo>
                    <a:pt x="394296" y="336956"/>
                  </a:lnTo>
                  <a:lnTo>
                    <a:pt x="391718" y="339572"/>
                  </a:lnTo>
                  <a:lnTo>
                    <a:pt x="391439" y="343001"/>
                  </a:lnTo>
                  <a:lnTo>
                    <a:pt x="391426" y="343725"/>
                  </a:lnTo>
                  <a:lnTo>
                    <a:pt x="393585" y="346265"/>
                  </a:lnTo>
                  <a:lnTo>
                    <a:pt x="395198" y="347535"/>
                  </a:lnTo>
                  <a:lnTo>
                    <a:pt x="398284" y="346265"/>
                  </a:lnTo>
                  <a:lnTo>
                    <a:pt x="399376" y="344995"/>
                  </a:lnTo>
                  <a:lnTo>
                    <a:pt x="399364" y="344360"/>
                  </a:lnTo>
                  <a:close/>
                </a:path>
                <a:path w="575945" h="579120">
                  <a:moveTo>
                    <a:pt x="402361" y="299364"/>
                  </a:moveTo>
                  <a:lnTo>
                    <a:pt x="402094" y="297675"/>
                  </a:lnTo>
                  <a:lnTo>
                    <a:pt x="400075" y="296075"/>
                  </a:lnTo>
                  <a:lnTo>
                    <a:pt x="399605" y="295719"/>
                  </a:lnTo>
                  <a:lnTo>
                    <a:pt x="399034" y="295262"/>
                  </a:lnTo>
                  <a:lnTo>
                    <a:pt x="398703" y="295402"/>
                  </a:lnTo>
                  <a:lnTo>
                    <a:pt x="398513" y="295503"/>
                  </a:lnTo>
                  <a:lnTo>
                    <a:pt x="394957" y="296468"/>
                  </a:lnTo>
                  <a:lnTo>
                    <a:pt x="394576" y="300164"/>
                  </a:lnTo>
                  <a:lnTo>
                    <a:pt x="394563" y="300545"/>
                  </a:lnTo>
                  <a:lnTo>
                    <a:pt x="397611" y="304355"/>
                  </a:lnTo>
                  <a:lnTo>
                    <a:pt x="400888" y="304355"/>
                  </a:lnTo>
                  <a:lnTo>
                    <a:pt x="401904" y="303085"/>
                  </a:lnTo>
                  <a:lnTo>
                    <a:pt x="402348" y="300545"/>
                  </a:lnTo>
                  <a:lnTo>
                    <a:pt x="402272" y="299935"/>
                  </a:lnTo>
                  <a:lnTo>
                    <a:pt x="402361" y="299364"/>
                  </a:lnTo>
                  <a:close/>
                </a:path>
                <a:path w="575945" h="579120">
                  <a:moveTo>
                    <a:pt x="405041" y="257606"/>
                  </a:moveTo>
                  <a:lnTo>
                    <a:pt x="404355" y="255612"/>
                  </a:lnTo>
                  <a:lnTo>
                    <a:pt x="402043" y="252971"/>
                  </a:lnTo>
                  <a:lnTo>
                    <a:pt x="401256" y="252907"/>
                  </a:lnTo>
                  <a:lnTo>
                    <a:pt x="398183" y="254431"/>
                  </a:lnTo>
                  <a:lnTo>
                    <a:pt x="396824" y="255727"/>
                  </a:lnTo>
                  <a:lnTo>
                    <a:pt x="396836" y="256070"/>
                  </a:lnTo>
                  <a:lnTo>
                    <a:pt x="396989" y="258635"/>
                  </a:lnTo>
                  <a:lnTo>
                    <a:pt x="397217" y="259905"/>
                  </a:lnTo>
                  <a:lnTo>
                    <a:pt x="397344" y="259905"/>
                  </a:lnTo>
                  <a:lnTo>
                    <a:pt x="398399" y="262445"/>
                  </a:lnTo>
                  <a:lnTo>
                    <a:pt x="399719" y="263715"/>
                  </a:lnTo>
                  <a:lnTo>
                    <a:pt x="402805" y="263715"/>
                  </a:lnTo>
                  <a:lnTo>
                    <a:pt x="404368" y="262445"/>
                  </a:lnTo>
                  <a:lnTo>
                    <a:pt x="405028" y="258635"/>
                  </a:lnTo>
                  <a:lnTo>
                    <a:pt x="404926" y="258279"/>
                  </a:lnTo>
                  <a:lnTo>
                    <a:pt x="405041" y="257606"/>
                  </a:lnTo>
                  <a:close/>
                </a:path>
                <a:path w="575945" h="579120">
                  <a:moveTo>
                    <a:pt x="405574" y="224955"/>
                  </a:moveTo>
                  <a:lnTo>
                    <a:pt x="405511" y="222135"/>
                  </a:lnTo>
                  <a:lnTo>
                    <a:pt x="405180" y="221234"/>
                  </a:lnTo>
                  <a:lnTo>
                    <a:pt x="404761" y="219481"/>
                  </a:lnTo>
                  <a:lnTo>
                    <a:pt x="402615" y="215658"/>
                  </a:lnTo>
                  <a:lnTo>
                    <a:pt x="399770" y="215760"/>
                  </a:lnTo>
                  <a:lnTo>
                    <a:pt x="395922" y="221970"/>
                  </a:lnTo>
                  <a:lnTo>
                    <a:pt x="396024" y="222910"/>
                  </a:lnTo>
                  <a:lnTo>
                    <a:pt x="395922" y="223075"/>
                  </a:lnTo>
                  <a:lnTo>
                    <a:pt x="396138" y="224345"/>
                  </a:lnTo>
                  <a:lnTo>
                    <a:pt x="398741" y="228155"/>
                  </a:lnTo>
                  <a:lnTo>
                    <a:pt x="400939" y="228155"/>
                  </a:lnTo>
                  <a:lnTo>
                    <a:pt x="404418" y="226885"/>
                  </a:lnTo>
                  <a:lnTo>
                    <a:pt x="405574" y="225615"/>
                  </a:lnTo>
                  <a:lnTo>
                    <a:pt x="405549" y="224980"/>
                  </a:lnTo>
                  <a:close/>
                </a:path>
                <a:path w="575945" h="579120">
                  <a:moveTo>
                    <a:pt x="405853" y="178066"/>
                  </a:moveTo>
                  <a:lnTo>
                    <a:pt x="405422" y="176758"/>
                  </a:lnTo>
                  <a:lnTo>
                    <a:pt x="405168" y="175361"/>
                  </a:lnTo>
                  <a:lnTo>
                    <a:pt x="403352" y="171996"/>
                  </a:lnTo>
                  <a:lnTo>
                    <a:pt x="400812" y="171869"/>
                  </a:lnTo>
                  <a:lnTo>
                    <a:pt x="398221" y="175044"/>
                  </a:lnTo>
                  <a:lnTo>
                    <a:pt x="397548" y="176149"/>
                  </a:lnTo>
                  <a:lnTo>
                    <a:pt x="397205" y="176745"/>
                  </a:lnTo>
                  <a:lnTo>
                    <a:pt x="397344" y="177190"/>
                  </a:lnTo>
                  <a:lnTo>
                    <a:pt x="397205" y="177355"/>
                  </a:lnTo>
                  <a:lnTo>
                    <a:pt x="398360" y="181165"/>
                  </a:lnTo>
                  <a:lnTo>
                    <a:pt x="399783" y="183705"/>
                  </a:lnTo>
                  <a:lnTo>
                    <a:pt x="401002" y="183705"/>
                  </a:lnTo>
                  <a:lnTo>
                    <a:pt x="404596" y="182435"/>
                  </a:lnTo>
                  <a:lnTo>
                    <a:pt x="405638" y="181165"/>
                  </a:lnTo>
                  <a:lnTo>
                    <a:pt x="405853" y="178625"/>
                  </a:lnTo>
                  <a:lnTo>
                    <a:pt x="405853" y="178066"/>
                  </a:lnTo>
                  <a:close/>
                </a:path>
                <a:path w="575945" h="579120">
                  <a:moveTo>
                    <a:pt x="409625" y="408381"/>
                  </a:moveTo>
                  <a:lnTo>
                    <a:pt x="409600" y="407936"/>
                  </a:lnTo>
                  <a:lnTo>
                    <a:pt x="409600" y="407225"/>
                  </a:lnTo>
                  <a:lnTo>
                    <a:pt x="409600" y="406996"/>
                  </a:lnTo>
                  <a:lnTo>
                    <a:pt x="409448" y="406323"/>
                  </a:lnTo>
                  <a:lnTo>
                    <a:pt x="409321" y="405130"/>
                  </a:lnTo>
                  <a:lnTo>
                    <a:pt x="408432" y="402780"/>
                  </a:lnTo>
                  <a:lnTo>
                    <a:pt x="407200" y="402170"/>
                  </a:lnTo>
                  <a:lnTo>
                    <a:pt x="402361" y="404253"/>
                  </a:lnTo>
                  <a:lnTo>
                    <a:pt x="400621" y="407123"/>
                  </a:lnTo>
                  <a:lnTo>
                    <a:pt x="404558" y="412305"/>
                  </a:lnTo>
                  <a:lnTo>
                    <a:pt x="405765" y="413575"/>
                  </a:lnTo>
                  <a:lnTo>
                    <a:pt x="408647" y="412305"/>
                  </a:lnTo>
                  <a:lnTo>
                    <a:pt x="409486" y="411035"/>
                  </a:lnTo>
                  <a:lnTo>
                    <a:pt x="409562" y="409206"/>
                  </a:lnTo>
                  <a:lnTo>
                    <a:pt x="409625" y="408381"/>
                  </a:lnTo>
                  <a:close/>
                </a:path>
                <a:path w="575945" h="579120">
                  <a:moveTo>
                    <a:pt x="416115" y="448246"/>
                  </a:moveTo>
                  <a:lnTo>
                    <a:pt x="415772" y="447306"/>
                  </a:lnTo>
                  <a:lnTo>
                    <a:pt x="415505" y="446062"/>
                  </a:lnTo>
                  <a:lnTo>
                    <a:pt x="413943" y="443420"/>
                  </a:lnTo>
                  <a:lnTo>
                    <a:pt x="412432" y="443268"/>
                  </a:lnTo>
                  <a:lnTo>
                    <a:pt x="408787" y="446125"/>
                  </a:lnTo>
                  <a:lnTo>
                    <a:pt x="408343" y="448043"/>
                  </a:lnTo>
                  <a:lnTo>
                    <a:pt x="408470" y="448360"/>
                  </a:lnTo>
                  <a:lnTo>
                    <a:pt x="408343" y="449135"/>
                  </a:lnTo>
                  <a:lnTo>
                    <a:pt x="410095" y="452945"/>
                  </a:lnTo>
                  <a:lnTo>
                    <a:pt x="415150" y="452945"/>
                  </a:lnTo>
                  <a:lnTo>
                    <a:pt x="415874" y="450405"/>
                  </a:lnTo>
                  <a:lnTo>
                    <a:pt x="416115" y="449135"/>
                  </a:lnTo>
                  <a:lnTo>
                    <a:pt x="416001" y="448767"/>
                  </a:lnTo>
                  <a:lnTo>
                    <a:pt x="416115" y="448246"/>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84"/>
                  </a:lnTo>
                  <a:lnTo>
                    <a:pt x="407339" y="485965"/>
                  </a:lnTo>
                  <a:lnTo>
                    <a:pt x="407670" y="487235"/>
                  </a:lnTo>
                  <a:lnTo>
                    <a:pt x="410603" y="489775"/>
                  </a:lnTo>
                  <a:lnTo>
                    <a:pt x="412242" y="489775"/>
                  </a:lnTo>
                  <a:lnTo>
                    <a:pt x="415823" y="488505"/>
                  </a:lnTo>
                  <a:lnTo>
                    <a:pt x="416445" y="487235"/>
                  </a:lnTo>
                  <a:lnTo>
                    <a:pt x="416534" y="485965"/>
                  </a:lnTo>
                  <a:lnTo>
                    <a:pt x="416534" y="485140"/>
                  </a:lnTo>
                  <a:lnTo>
                    <a:pt x="416610" y="484378"/>
                  </a:lnTo>
                  <a:close/>
                </a:path>
                <a:path w="575945" h="579120">
                  <a:moveTo>
                    <a:pt x="417004" y="520179"/>
                  </a:moveTo>
                  <a:lnTo>
                    <a:pt x="416407" y="516496"/>
                  </a:lnTo>
                  <a:lnTo>
                    <a:pt x="416039" y="515493"/>
                  </a:lnTo>
                  <a:lnTo>
                    <a:pt x="414261" y="512152"/>
                  </a:lnTo>
                  <a:lnTo>
                    <a:pt x="411187" y="512025"/>
                  </a:lnTo>
                  <a:lnTo>
                    <a:pt x="408089" y="516280"/>
                  </a:lnTo>
                  <a:lnTo>
                    <a:pt x="408101" y="516432"/>
                  </a:lnTo>
                  <a:lnTo>
                    <a:pt x="408482" y="521525"/>
                  </a:lnTo>
                  <a:lnTo>
                    <a:pt x="410972" y="522795"/>
                  </a:lnTo>
                  <a:lnTo>
                    <a:pt x="411784" y="522795"/>
                  </a:lnTo>
                  <a:lnTo>
                    <a:pt x="412102" y="524065"/>
                  </a:lnTo>
                  <a:lnTo>
                    <a:pt x="414959" y="524065"/>
                  </a:lnTo>
                  <a:lnTo>
                    <a:pt x="417004" y="520255"/>
                  </a:lnTo>
                  <a:close/>
                </a:path>
                <a:path w="575945" h="579120">
                  <a:moveTo>
                    <a:pt x="436156" y="534225"/>
                  </a:moveTo>
                  <a:lnTo>
                    <a:pt x="431228" y="534225"/>
                  </a:lnTo>
                  <a:lnTo>
                    <a:pt x="426173" y="535495"/>
                  </a:lnTo>
                  <a:lnTo>
                    <a:pt x="423240" y="535495"/>
                  </a:lnTo>
                  <a:lnTo>
                    <a:pt x="419430" y="536765"/>
                  </a:lnTo>
                  <a:lnTo>
                    <a:pt x="415251" y="538035"/>
                  </a:lnTo>
                  <a:lnTo>
                    <a:pt x="413016" y="538035"/>
                  </a:lnTo>
                  <a:lnTo>
                    <a:pt x="410133" y="539305"/>
                  </a:lnTo>
                  <a:lnTo>
                    <a:pt x="408432" y="539305"/>
                  </a:lnTo>
                  <a:lnTo>
                    <a:pt x="402742" y="535495"/>
                  </a:lnTo>
                  <a:lnTo>
                    <a:pt x="401929" y="534225"/>
                  </a:lnTo>
                  <a:lnTo>
                    <a:pt x="399453" y="530415"/>
                  </a:lnTo>
                  <a:lnTo>
                    <a:pt x="398729" y="521525"/>
                  </a:lnTo>
                  <a:lnTo>
                    <a:pt x="398297" y="517715"/>
                  </a:lnTo>
                  <a:lnTo>
                    <a:pt x="398221" y="511365"/>
                  </a:lnTo>
                  <a:lnTo>
                    <a:pt x="398221" y="511098"/>
                  </a:lnTo>
                  <a:lnTo>
                    <a:pt x="398233" y="500240"/>
                  </a:lnTo>
                  <a:lnTo>
                    <a:pt x="398310" y="485965"/>
                  </a:lnTo>
                  <a:lnTo>
                    <a:pt x="398360" y="484695"/>
                  </a:lnTo>
                  <a:lnTo>
                    <a:pt x="398411" y="483425"/>
                  </a:lnTo>
                  <a:lnTo>
                    <a:pt x="398475" y="475805"/>
                  </a:lnTo>
                  <a:lnTo>
                    <a:pt x="398157" y="473265"/>
                  </a:lnTo>
                  <a:lnTo>
                    <a:pt x="397116" y="455485"/>
                  </a:lnTo>
                  <a:lnTo>
                    <a:pt x="396430" y="441515"/>
                  </a:lnTo>
                  <a:lnTo>
                    <a:pt x="396494" y="433895"/>
                  </a:lnTo>
                  <a:lnTo>
                    <a:pt x="394944" y="418655"/>
                  </a:lnTo>
                  <a:lnTo>
                    <a:pt x="393344" y="412305"/>
                  </a:lnTo>
                  <a:lnTo>
                    <a:pt x="391287" y="400875"/>
                  </a:lnTo>
                  <a:lnTo>
                    <a:pt x="390385" y="394525"/>
                  </a:lnTo>
                  <a:lnTo>
                    <a:pt x="388747" y="390715"/>
                  </a:lnTo>
                  <a:lnTo>
                    <a:pt x="386422" y="386905"/>
                  </a:lnTo>
                  <a:lnTo>
                    <a:pt x="385876" y="385635"/>
                  </a:lnTo>
                  <a:lnTo>
                    <a:pt x="378879" y="380555"/>
                  </a:lnTo>
                  <a:lnTo>
                    <a:pt x="371640" y="378015"/>
                  </a:lnTo>
                  <a:lnTo>
                    <a:pt x="360006" y="375475"/>
                  </a:lnTo>
                  <a:lnTo>
                    <a:pt x="356260" y="374205"/>
                  </a:lnTo>
                  <a:lnTo>
                    <a:pt x="346887" y="372935"/>
                  </a:lnTo>
                  <a:lnTo>
                    <a:pt x="341261" y="372935"/>
                  </a:lnTo>
                  <a:lnTo>
                    <a:pt x="331660" y="371665"/>
                  </a:lnTo>
                  <a:lnTo>
                    <a:pt x="327672" y="371665"/>
                  </a:lnTo>
                  <a:lnTo>
                    <a:pt x="320624" y="370395"/>
                  </a:lnTo>
                  <a:lnTo>
                    <a:pt x="318058" y="367855"/>
                  </a:lnTo>
                  <a:lnTo>
                    <a:pt x="314731" y="366585"/>
                  </a:lnTo>
                  <a:lnTo>
                    <a:pt x="310921" y="360235"/>
                  </a:lnTo>
                  <a:lnTo>
                    <a:pt x="309448" y="355155"/>
                  </a:lnTo>
                  <a:lnTo>
                    <a:pt x="306984" y="343725"/>
                  </a:lnTo>
                  <a:lnTo>
                    <a:pt x="307479" y="337375"/>
                  </a:lnTo>
                  <a:lnTo>
                    <a:pt x="309308" y="329755"/>
                  </a:lnTo>
                  <a:lnTo>
                    <a:pt x="309600" y="328485"/>
                  </a:lnTo>
                  <a:lnTo>
                    <a:pt x="310629" y="324675"/>
                  </a:lnTo>
                  <a:lnTo>
                    <a:pt x="311175" y="323405"/>
                  </a:lnTo>
                  <a:lnTo>
                    <a:pt x="319519" y="323405"/>
                  </a:lnTo>
                  <a:lnTo>
                    <a:pt x="326859" y="322135"/>
                  </a:lnTo>
                  <a:lnTo>
                    <a:pt x="340652" y="324675"/>
                  </a:lnTo>
                  <a:lnTo>
                    <a:pt x="347078" y="325945"/>
                  </a:lnTo>
                  <a:lnTo>
                    <a:pt x="357632" y="328485"/>
                  </a:lnTo>
                  <a:lnTo>
                    <a:pt x="361696" y="331025"/>
                  </a:lnTo>
                  <a:lnTo>
                    <a:pt x="367576" y="332295"/>
                  </a:lnTo>
                  <a:lnTo>
                    <a:pt x="369328" y="333565"/>
                  </a:lnTo>
                  <a:lnTo>
                    <a:pt x="371640" y="333565"/>
                  </a:lnTo>
                  <a:lnTo>
                    <a:pt x="378612" y="337375"/>
                  </a:lnTo>
                  <a:lnTo>
                    <a:pt x="383679" y="333565"/>
                  </a:lnTo>
                  <a:lnTo>
                    <a:pt x="383552" y="325945"/>
                  </a:lnTo>
                  <a:lnTo>
                    <a:pt x="383438" y="324675"/>
                  </a:lnTo>
                  <a:lnTo>
                    <a:pt x="383349" y="322135"/>
                  </a:lnTo>
                  <a:lnTo>
                    <a:pt x="383247" y="319595"/>
                  </a:lnTo>
                  <a:lnTo>
                    <a:pt x="383133" y="318325"/>
                  </a:lnTo>
                  <a:lnTo>
                    <a:pt x="383362" y="277685"/>
                  </a:lnTo>
                  <a:lnTo>
                    <a:pt x="384429" y="254825"/>
                  </a:lnTo>
                  <a:lnTo>
                    <a:pt x="385089" y="240855"/>
                  </a:lnTo>
                  <a:lnTo>
                    <a:pt x="387261" y="204025"/>
                  </a:lnTo>
                  <a:lnTo>
                    <a:pt x="388023" y="196405"/>
                  </a:lnTo>
                  <a:lnTo>
                    <a:pt x="388124" y="188785"/>
                  </a:lnTo>
                  <a:lnTo>
                    <a:pt x="387946" y="186245"/>
                  </a:lnTo>
                  <a:lnTo>
                    <a:pt x="387616" y="181165"/>
                  </a:lnTo>
                  <a:lnTo>
                    <a:pt x="386524" y="174815"/>
                  </a:lnTo>
                  <a:lnTo>
                    <a:pt x="385114" y="167195"/>
                  </a:lnTo>
                  <a:lnTo>
                    <a:pt x="383895" y="158305"/>
                  </a:lnTo>
                  <a:lnTo>
                    <a:pt x="382308" y="149415"/>
                  </a:lnTo>
                  <a:lnTo>
                    <a:pt x="381762" y="149415"/>
                  </a:lnTo>
                  <a:lnTo>
                    <a:pt x="381279" y="146875"/>
                  </a:lnTo>
                  <a:lnTo>
                    <a:pt x="381139" y="146875"/>
                  </a:lnTo>
                  <a:lnTo>
                    <a:pt x="378053" y="139255"/>
                  </a:lnTo>
                  <a:lnTo>
                    <a:pt x="372503" y="132905"/>
                  </a:lnTo>
                  <a:lnTo>
                    <a:pt x="361607" y="121475"/>
                  </a:lnTo>
                  <a:lnTo>
                    <a:pt x="356539" y="115125"/>
                  </a:lnTo>
                  <a:lnTo>
                    <a:pt x="346976" y="104965"/>
                  </a:lnTo>
                  <a:lnTo>
                    <a:pt x="342506" y="101155"/>
                  </a:lnTo>
                  <a:lnTo>
                    <a:pt x="336410" y="96075"/>
                  </a:lnTo>
                  <a:lnTo>
                    <a:pt x="334391" y="94805"/>
                  </a:lnTo>
                  <a:lnTo>
                    <a:pt x="324764" y="90995"/>
                  </a:lnTo>
                  <a:lnTo>
                    <a:pt x="317106" y="87185"/>
                  </a:lnTo>
                  <a:lnTo>
                    <a:pt x="300926" y="82105"/>
                  </a:lnTo>
                  <a:lnTo>
                    <a:pt x="293573" y="79565"/>
                  </a:lnTo>
                  <a:lnTo>
                    <a:pt x="290233" y="79565"/>
                  </a:lnTo>
                  <a:lnTo>
                    <a:pt x="281838" y="80835"/>
                  </a:lnTo>
                  <a:lnTo>
                    <a:pt x="276821" y="80835"/>
                  </a:lnTo>
                  <a:lnTo>
                    <a:pt x="271881" y="82105"/>
                  </a:lnTo>
                  <a:lnTo>
                    <a:pt x="249008" y="85915"/>
                  </a:lnTo>
                  <a:lnTo>
                    <a:pt x="241503" y="88455"/>
                  </a:lnTo>
                  <a:lnTo>
                    <a:pt x="233718" y="89725"/>
                  </a:lnTo>
                  <a:lnTo>
                    <a:pt x="196913" y="115125"/>
                  </a:lnTo>
                  <a:lnTo>
                    <a:pt x="194259" y="118935"/>
                  </a:lnTo>
                  <a:lnTo>
                    <a:pt x="191262" y="122745"/>
                  </a:lnTo>
                  <a:lnTo>
                    <a:pt x="186613" y="127825"/>
                  </a:lnTo>
                  <a:lnTo>
                    <a:pt x="184912" y="130365"/>
                  </a:lnTo>
                  <a:lnTo>
                    <a:pt x="182930" y="134175"/>
                  </a:lnTo>
                  <a:lnTo>
                    <a:pt x="177977" y="140525"/>
                  </a:lnTo>
                  <a:lnTo>
                    <a:pt x="174828" y="148145"/>
                  </a:lnTo>
                  <a:lnTo>
                    <a:pt x="170954" y="154495"/>
                  </a:lnTo>
                  <a:lnTo>
                    <a:pt x="160705" y="191325"/>
                  </a:lnTo>
                  <a:lnTo>
                    <a:pt x="158470" y="244665"/>
                  </a:lnTo>
                  <a:lnTo>
                    <a:pt x="158356" y="252285"/>
                  </a:lnTo>
                  <a:lnTo>
                    <a:pt x="159372" y="259905"/>
                  </a:lnTo>
                  <a:lnTo>
                    <a:pt x="164973" y="300545"/>
                  </a:lnTo>
                  <a:lnTo>
                    <a:pt x="165633" y="305625"/>
                  </a:lnTo>
                  <a:lnTo>
                    <a:pt x="166674" y="315785"/>
                  </a:lnTo>
                  <a:lnTo>
                    <a:pt x="166725" y="319595"/>
                  </a:lnTo>
                  <a:lnTo>
                    <a:pt x="167855" y="325945"/>
                  </a:lnTo>
                  <a:lnTo>
                    <a:pt x="168910" y="328485"/>
                  </a:lnTo>
                  <a:lnTo>
                    <a:pt x="170878" y="333565"/>
                  </a:lnTo>
                  <a:lnTo>
                    <a:pt x="172859" y="334835"/>
                  </a:lnTo>
                  <a:lnTo>
                    <a:pt x="176352" y="336105"/>
                  </a:lnTo>
                  <a:lnTo>
                    <a:pt x="177431" y="336105"/>
                  </a:lnTo>
                  <a:lnTo>
                    <a:pt x="180962" y="337375"/>
                  </a:lnTo>
                  <a:lnTo>
                    <a:pt x="183438" y="336105"/>
                  </a:lnTo>
                  <a:lnTo>
                    <a:pt x="190106" y="336105"/>
                  </a:lnTo>
                  <a:lnTo>
                    <a:pt x="194284" y="334835"/>
                  </a:lnTo>
                  <a:lnTo>
                    <a:pt x="205549" y="334835"/>
                  </a:lnTo>
                  <a:lnTo>
                    <a:pt x="212432" y="333565"/>
                  </a:lnTo>
                  <a:lnTo>
                    <a:pt x="222389" y="332295"/>
                  </a:lnTo>
                  <a:lnTo>
                    <a:pt x="228206" y="332295"/>
                  </a:lnTo>
                  <a:lnTo>
                    <a:pt x="228942" y="332295"/>
                  </a:lnTo>
                  <a:lnTo>
                    <a:pt x="240245" y="331025"/>
                  </a:lnTo>
                  <a:lnTo>
                    <a:pt x="242112" y="331025"/>
                  </a:lnTo>
                  <a:lnTo>
                    <a:pt x="244182" y="329755"/>
                  </a:lnTo>
                  <a:lnTo>
                    <a:pt x="244944" y="331025"/>
                  </a:lnTo>
                  <a:lnTo>
                    <a:pt x="247510" y="333565"/>
                  </a:lnTo>
                  <a:lnTo>
                    <a:pt x="251548" y="338645"/>
                  </a:lnTo>
                  <a:lnTo>
                    <a:pt x="251396" y="343725"/>
                  </a:lnTo>
                  <a:lnTo>
                    <a:pt x="236423" y="367855"/>
                  </a:lnTo>
                  <a:lnTo>
                    <a:pt x="235229" y="367855"/>
                  </a:lnTo>
                  <a:lnTo>
                    <a:pt x="231101" y="370395"/>
                  </a:lnTo>
                  <a:lnTo>
                    <a:pt x="228193" y="371665"/>
                  </a:lnTo>
                  <a:lnTo>
                    <a:pt x="223748" y="371665"/>
                  </a:lnTo>
                  <a:lnTo>
                    <a:pt x="217754" y="374205"/>
                  </a:lnTo>
                  <a:lnTo>
                    <a:pt x="211797" y="375475"/>
                  </a:lnTo>
                  <a:lnTo>
                    <a:pt x="203339" y="376745"/>
                  </a:lnTo>
                  <a:lnTo>
                    <a:pt x="200799" y="376745"/>
                  </a:lnTo>
                  <a:lnTo>
                    <a:pt x="194335" y="379285"/>
                  </a:lnTo>
                  <a:lnTo>
                    <a:pt x="190398" y="380555"/>
                  </a:lnTo>
                  <a:lnTo>
                    <a:pt x="184556" y="381825"/>
                  </a:lnTo>
                  <a:lnTo>
                    <a:pt x="182956" y="383095"/>
                  </a:lnTo>
                  <a:lnTo>
                    <a:pt x="174561" y="391985"/>
                  </a:lnTo>
                  <a:lnTo>
                    <a:pt x="169684" y="398335"/>
                  </a:lnTo>
                  <a:lnTo>
                    <a:pt x="168656" y="400875"/>
                  </a:lnTo>
                  <a:lnTo>
                    <a:pt x="166725" y="404685"/>
                  </a:lnTo>
                  <a:lnTo>
                    <a:pt x="166331" y="407225"/>
                  </a:lnTo>
                  <a:lnTo>
                    <a:pt x="163995" y="412305"/>
                  </a:lnTo>
                  <a:lnTo>
                    <a:pt x="163410" y="418655"/>
                  </a:lnTo>
                  <a:lnTo>
                    <a:pt x="162826" y="433895"/>
                  </a:lnTo>
                  <a:lnTo>
                    <a:pt x="162839" y="440245"/>
                  </a:lnTo>
                  <a:lnTo>
                    <a:pt x="162890" y="446582"/>
                  </a:lnTo>
                  <a:lnTo>
                    <a:pt x="162877" y="449135"/>
                  </a:lnTo>
                  <a:lnTo>
                    <a:pt x="162941" y="452945"/>
                  </a:lnTo>
                  <a:lnTo>
                    <a:pt x="162953" y="454215"/>
                  </a:lnTo>
                  <a:lnTo>
                    <a:pt x="163118" y="463105"/>
                  </a:lnTo>
                  <a:lnTo>
                    <a:pt x="163220" y="473265"/>
                  </a:lnTo>
                  <a:lnTo>
                    <a:pt x="163322" y="502031"/>
                  </a:lnTo>
                  <a:lnTo>
                    <a:pt x="163169" y="506920"/>
                  </a:lnTo>
                  <a:lnTo>
                    <a:pt x="163004" y="511365"/>
                  </a:lnTo>
                  <a:lnTo>
                    <a:pt x="163017" y="520255"/>
                  </a:lnTo>
                  <a:lnTo>
                    <a:pt x="163410" y="527875"/>
                  </a:lnTo>
                  <a:lnTo>
                    <a:pt x="161061" y="530415"/>
                  </a:lnTo>
                  <a:lnTo>
                    <a:pt x="158521" y="532955"/>
                  </a:lnTo>
                  <a:lnTo>
                    <a:pt x="154343" y="534225"/>
                  </a:lnTo>
                  <a:lnTo>
                    <a:pt x="153250" y="534225"/>
                  </a:lnTo>
                  <a:lnTo>
                    <a:pt x="149402" y="531685"/>
                  </a:lnTo>
                  <a:lnTo>
                    <a:pt x="146697" y="531685"/>
                  </a:lnTo>
                  <a:lnTo>
                    <a:pt x="143637" y="530415"/>
                  </a:lnTo>
                  <a:lnTo>
                    <a:pt x="132588" y="530415"/>
                  </a:lnTo>
                  <a:lnTo>
                    <a:pt x="135534" y="532955"/>
                  </a:lnTo>
                  <a:lnTo>
                    <a:pt x="138036" y="534225"/>
                  </a:lnTo>
                  <a:lnTo>
                    <a:pt x="143433" y="538035"/>
                  </a:lnTo>
                  <a:lnTo>
                    <a:pt x="145821" y="539305"/>
                  </a:lnTo>
                  <a:lnTo>
                    <a:pt x="149961" y="543115"/>
                  </a:lnTo>
                  <a:lnTo>
                    <a:pt x="152107" y="545655"/>
                  </a:lnTo>
                  <a:lnTo>
                    <a:pt x="155117" y="546925"/>
                  </a:lnTo>
                  <a:lnTo>
                    <a:pt x="155638" y="546925"/>
                  </a:lnTo>
                  <a:lnTo>
                    <a:pt x="159512" y="550735"/>
                  </a:lnTo>
                  <a:lnTo>
                    <a:pt x="163461" y="552005"/>
                  </a:lnTo>
                  <a:lnTo>
                    <a:pt x="167703" y="554545"/>
                  </a:lnTo>
                  <a:lnTo>
                    <a:pt x="168109" y="554545"/>
                  </a:lnTo>
                  <a:lnTo>
                    <a:pt x="174282" y="557085"/>
                  </a:lnTo>
                  <a:lnTo>
                    <a:pt x="180695" y="559625"/>
                  </a:lnTo>
                  <a:lnTo>
                    <a:pt x="189407" y="562165"/>
                  </a:lnTo>
                  <a:lnTo>
                    <a:pt x="191541" y="562165"/>
                  </a:lnTo>
                  <a:lnTo>
                    <a:pt x="199453" y="564705"/>
                  </a:lnTo>
                  <a:lnTo>
                    <a:pt x="205422" y="567245"/>
                  </a:lnTo>
                  <a:lnTo>
                    <a:pt x="208495" y="568515"/>
                  </a:lnTo>
                  <a:lnTo>
                    <a:pt x="215531" y="569785"/>
                  </a:lnTo>
                  <a:lnTo>
                    <a:pt x="219481" y="571055"/>
                  </a:lnTo>
                  <a:lnTo>
                    <a:pt x="227063" y="573595"/>
                  </a:lnTo>
                  <a:lnTo>
                    <a:pt x="230670" y="573595"/>
                  </a:lnTo>
                  <a:lnTo>
                    <a:pt x="239445" y="576135"/>
                  </a:lnTo>
                  <a:lnTo>
                    <a:pt x="244602" y="576135"/>
                  </a:lnTo>
                  <a:lnTo>
                    <a:pt x="256006" y="578675"/>
                  </a:lnTo>
                  <a:lnTo>
                    <a:pt x="308140" y="578675"/>
                  </a:lnTo>
                  <a:lnTo>
                    <a:pt x="321208" y="576135"/>
                  </a:lnTo>
                  <a:lnTo>
                    <a:pt x="329184" y="574865"/>
                  </a:lnTo>
                  <a:lnTo>
                    <a:pt x="342646" y="572325"/>
                  </a:lnTo>
                  <a:lnTo>
                    <a:pt x="348157" y="572325"/>
                  </a:lnTo>
                  <a:lnTo>
                    <a:pt x="353542" y="571055"/>
                  </a:lnTo>
                  <a:lnTo>
                    <a:pt x="360641" y="568515"/>
                  </a:lnTo>
                  <a:lnTo>
                    <a:pt x="367652" y="567245"/>
                  </a:lnTo>
                  <a:lnTo>
                    <a:pt x="377926" y="563435"/>
                  </a:lnTo>
                  <a:lnTo>
                    <a:pt x="381304" y="562165"/>
                  </a:lnTo>
                  <a:lnTo>
                    <a:pt x="382231" y="560895"/>
                  </a:lnTo>
                  <a:lnTo>
                    <a:pt x="391947" y="558355"/>
                  </a:lnTo>
                  <a:lnTo>
                    <a:pt x="399707" y="555815"/>
                  </a:lnTo>
                  <a:lnTo>
                    <a:pt x="404380" y="554545"/>
                  </a:lnTo>
                  <a:lnTo>
                    <a:pt x="413702" y="552005"/>
                  </a:lnTo>
                  <a:lnTo>
                    <a:pt x="419125" y="548195"/>
                  </a:lnTo>
                  <a:lnTo>
                    <a:pt x="426300" y="541845"/>
                  </a:lnTo>
                  <a:lnTo>
                    <a:pt x="429120" y="540575"/>
                  </a:lnTo>
                  <a:lnTo>
                    <a:pt x="430453" y="539305"/>
                  </a:lnTo>
                  <a:lnTo>
                    <a:pt x="434428" y="535495"/>
                  </a:lnTo>
                  <a:lnTo>
                    <a:pt x="436156" y="534225"/>
                  </a:lnTo>
                  <a:close/>
                </a:path>
                <a:path w="575945" h="579120">
                  <a:moveTo>
                    <a:pt x="575868" y="280746"/>
                  </a:moveTo>
                  <a:lnTo>
                    <a:pt x="575487" y="270751"/>
                  </a:lnTo>
                  <a:lnTo>
                    <a:pt x="574573" y="260781"/>
                  </a:lnTo>
                  <a:lnTo>
                    <a:pt x="574167" y="258470"/>
                  </a:lnTo>
                  <a:lnTo>
                    <a:pt x="573125" y="251015"/>
                  </a:lnTo>
                  <a:lnTo>
                    <a:pt x="571919" y="244665"/>
                  </a:lnTo>
                  <a:lnTo>
                    <a:pt x="570661" y="237045"/>
                  </a:lnTo>
                  <a:lnTo>
                    <a:pt x="569798" y="232841"/>
                  </a:lnTo>
                  <a:lnTo>
                    <a:pt x="552043" y="173634"/>
                  </a:lnTo>
                  <a:lnTo>
                    <a:pt x="549236" y="167360"/>
                  </a:lnTo>
                  <a:lnTo>
                    <a:pt x="548716" y="165925"/>
                  </a:lnTo>
                  <a:lnTo>
                    <a:pt x="545998" y="160045"/>
                  </a:lnTo>
                  <a:lnTo>
                    <a:pt x="545211" y="158267"/>
                  </a:lnTo>
                  <a:lnTo>
                    <a:pt x="540575" y="149250"/>
                  </a:lnTo>
                  <a:lnTo>
                    <a:pt x="510387" y="104863"/>
                  </a:lnTo>
                  <a:lnTo>
                    <a:pt x="478028" y="71729"/>
                  </a:lnTo>
                  <a:lnTo>
                    <a:pt x="437527" y="42037"/>
                  </a:lnTo>
                  <a:lnTo>
                    <a:pt x="389661" y="18567"/>
                  </a:lnTo>
                  <a:lnTo>
                    <a:pt x="345503" y="5575"/>
                  </a:lnTo>
                  <a:lnTo>
                    <a:pt x="303530" y="355"/>
                  </a:lnTo>
                  <a:lnTo>
                    <a:pt x="291960" y="0"/>
                  </a:lnTo>
                  <a:lnTo>
                    <a:pt x="280365" y="114"/>
                  </a:lnTo>
                  <a:lnTo>
                    <a:pt x="240157" y="4076"/>
                  </a:lnTo>
                  <a:lnTo>
                    <a:pt x="200850" y="13423"/>
                  </a:lnTo>
                  <a:lnTo>
                    <a:pt x="159435" y="30213"/>
                  </a:lnTo>
                  <a:lnTo>
                    <a:pt x="116916" y="56146"/>
                  </a:lnTo>
                  <a:lnTo>
                    <a:pt x="84074" y="84328"/>
                  </a:lnTo>
                  <a:lnTo>
                    <a:pt x="54800" y="117970"/>
                  </a:lnTo>
                  <a:lnTo>
                    <a:pt x="31508" y="155333"/>
                  </a:lnTo>
                  <a:lnTo>
                    <a:pt x="14325" y="193103"/>
                  </a:lnTo>
                  <a:lnTo>
                    <a:pt x="4749" y="231267"/>
                  </a:lnTo>
                  <a:lnTo>
                    <a:pt x="1625" y="255638"/>
                  </a:lnTo>
                  <a:lnTo>
                    <a:pt x="965" y="264985"/>
                  </a:lnTo>
                  <a:lnTo>
                    <a:pt x="254" y="278955"/>
                  </a:lnTo>
                  <a:lnTo>
                    <a:pt x="152" y="281495"/>
                  </a:lnTo>
                  <a:lnTo>
                    <a:pt x="139" y="282270"/>
                  </a:lnTo>
                  <a:lnTo>
                    <a:pt x="0" y="284949"/>
                  </a:lnTo>
                  <a:lnTo>
                    <a:pt x="76" y="300037"/>
                  </a:lnTo>
                  <a:lnTo>
                    <a:pt x="76" y="300545"/>
                  </a:lnTo>
                  <a:lnTo>
                    <a:pt x="76" y="300736"/>
                  </a:lnTo>
                  <a:lnTo>
                    <a:pt x="88" y="302082"/>
                  </a:lnTo>
                  <a:lnTo>
                    <a:pt x="139" y="302780"/>
                  </a:lnTo>
                  <a:lnTo>
                    <a:pt x="190" y="304355"/>
                  </a:lnTo>
                  <a:lnTo>
                    <a:pt x="7366" y="353885"/>
                  </a:lnTo>
                  <a:lnTo>
                    <a:pt x="19278" y="393255"/>
                  </a:lnTo>
                  <a:lnTo>
                    <a:pt x="38963" y="433895"/>
                  </a:lnTo>
                  <a:lnTo>
                    <a:pt x="64998" y="471995"/>
                  </a:lnTo>
                  <a:lnTo>
                    <a:pt x="82918" y="491045"/>
                  </a:lnTo>
                  <a:lnTo>
                    <a:pt x="92544" y="501205"/>
                  </a:lnTo>
                  <a:lnTo>
                    <a:pt x="98450" y="506285"/>
                  </a:lnTo>
                  <a:lnTo>
                    <a:pt x="104571" y="511365"/>
                  </a:lnTo>
                  <a:lnTo>
                    <a:pt x="110832" y="515175"/>
                  </a:lnTo>
                  <a:lnTo>
                    <a:pt x="117754" y="520255"/>
                  </a:lnTo>
                  <a:lnTo>
                    <a:pt x="118491" y="521525"/>
                  </a:lnTo>
                  <a:lnTo>
                    <a:pt x="128435" y="521525"/>
                  </a:lnTo>
                  <a:lnTo>
                    <a:pt x="128600" y="520293"/>
                  </a:lnTo>
                  <a:lnTo>
                    <a:pt x="128943" y="520065"/>
                  </a:lnTo>
                  <a:lnTo>
                    <a:pt x="94272" y="491363"/>
                  </a:lnTo>
                  <a:lnTo>
                    <a:pt x="67779" y="462788"/>
                  </a:lnTo>
                  <a:lnTo>
                    <a:pt x="38887" y="418693"/>
                  </a:lnTo>
                  <a:lnTo>
                    <a:pt x="18503" y="370052"/>
                  </a:lnTo>
                  <a:lnTo>
                    <a:pt x="8851" y="325132"/>
                  </a:lnTo>
                  <a:lnTo>
                    <a:pt x="6286" y="290550"/>
                  </a:lnTo>
                  <a:lnTo>
                    <a:pt x="6311" y="280009"/>
                  </a:lnTo>
                  <a:lnTo>
                    <a:pt x="6591" y="266255"/>
                  </a:lnTo>
                  <a:lnTo>
                    <a:pt x="7569" y="258635"/>
                  </a:lnTo>
                  <a:lnTo>
                    <a:pt x="8674" y="252945"/>
                  </a:lnTo>
                  <a:lnTo>
                    <a:pt x="15151" y="220865"/>
                  </a:lnTo>
                  <a:lnTo>
                    <a:pt x="16319" y="215455"/>
                  </a:lnTo>
                  <a:lnTo>
                    <a:pt x="17983" y="210375"/>
                  </a:lnTo>
                  <a:lnTo>
                    <a:pt x="21729" y="200215"/>
                  </a:lnTo>
                  <a:lnTo>
                    <a:pt x="23850" y="193865"/>
                  </a:lnTo>
                  <a:lnTo>
                    <a:pt x="41313" y="154495"/>
                  </a:lnTo>
                  <a:lnTo>
                    <a:pt x="65341" y="117665"/>
                  </a:lnTo>
                  <a:lnTo>
                    <a:pt x="93014" y="85915"/>
                  </a:lnTo>
                  <a:lnTo>
                    <a:pt x="110261" y="71945"/>
                  </a:lnTo>
                  <a:lnTo>
                    <a:pt x="126898" y="59245"/>
                  </a:lnTo>
                  <a:lnTo>
                    <a:pt x="162852" y="37655"/>
                  </a:lnTo>
                  <a:lnTo>
                    <a:pt x="239153" y="12255"/>
                  </a:lnTo>
                  <a:lnTo>
                    <a:pt x="279146" y="8445"/>
                  </a:lnTo>
                  <a:lnTo>
                    <a:pt x="292569" y="8445"/>
                  </a:lnTo>
                  <a:lnTo>
                    <a:pt x="303606" y="9715"/>
                  </a:lnTo>
                  <a:lnTo>
                    <a:pt x="314591" y="9715"/>
                  </a:lnTo>
                  <a:lnTo>
                    <a:pt x="325539" y="10985"/>
                  </a:lnTo>
                  <a:lnTo>
                    <a:pt x="336423" y="13525"/>
                  </a:lnTo>
                  <a:lnTo>
                    <a:pt x="356692" y="17335"/>
                  </a:lnTo>
                  <a:lnTo>
                    <a:pt x="395820" y="30035"/>
                  </a:lnTo>
                  <a:lnTo>
                    <a:pt x="433006" y="49085"/>
                  </a:lnTo>
                  <a:lnTo>
                    <a:pt x="467207" y="73215"/>
                  </a:lnTo>
                  <a:lnTo>
                    <a:pt x="482854" y="88455"/>
                  </a:lnTo>
                  <a:lnTo>
                    <a:pt x="493598" y="98615"/>
                  </a:lnTo>
                  <a:lnTo>
                    <a:pt x="521944" y="135445"/>
                  </a:lnTo>
                  <a:lnTo>
                    <a:pt x="545414" y="178625"/>
                  </a:lnTo>
                  <a:lnTo>
                    <a:pt x="554913" y="205295"/>
                  </a:lnTo>
                  <a:lnTo>
                    <a:pt x="558304" y="215455"/>
                  </a:lnTo>
                  <a:lnTo>
                    <a:pt x="566166" y="253225"/>
                  </a:lnTo>
                  <a:lnTo>
                    <a:pt x="568109" y="300304"/>
                  </a:lnTo>
                  <a:lnTo>
                    <a:pt x="567537" y="310781"/>
                  </a:lnTo>
                  <a:lnTo>
                    <a:pt x="560273" y="353199"/>
                  </a:lnTo>
                  <a:lnTo>
                    <a:pt x="544944" y="399757"/>
                  </a:lnTo>
                  <a:lnTo>
                    <a:pt x="523773" y="439115"/>
                  </a:lnTo>
                  <a:lnTo>
                    <a:pt x="489953" y="481914"/>
                  </a:lnTo>
                  <a:lnTo>
                    <a:pt x="459955" y="509181"/>
                  </a:lnTo>
                  <a:lnTo>
                    <a:pt x="436740" y="525564"/>
                  </a:lnTo>
                  <a:lnTo>
                    <a:pt x="436854" y="525868"/>
                  </a:lnTo>
                  <a:lnTo>
                    <a:pt x="438048" y="525653"/>
                  </a:lnTo>
                  <a:lnTo>
                    <a:pt x="436740" y="526605"/>
                  </a:lnTo>
                  <a:lnTo>
                    <a:pt x="443306" y="525335"/>
                  </a:lnTo>
                  <a:lnTo>
                    <a:pt x="448500" y="524065"/>
                  </a:lnTo>
                  <a:lnTo>
                    <a:pt x="453999" y="524065"/>
                  </a:lnTo>
                  <a:lnTo>
                    <a:pt x="454634" y="522795"/>
                  </a:lnTo>
                  <a:lnTo>
                    <a:pt x="468071" y="513905"/>
                  </a:lnTo>
                  <a:lnTo>
                    <a:pt x="480771" y="502475"/>
                  </a:lnTo>
                  <a:lnTo>
                    <a:pt x="509168" y="473265"/>
                  </a:lnTo>
                  <a:lnTo>
                    <a:pt x="536536" y="433895"/>
                  </a:lnTo>
                  <a:lnTo>
                    <a:pt x="555548" y="394525"/>
                  </a:lnTo>
                  <a:lnTo>
                    <a:pt x="559041" y="384365"/>
                  </a:lnTo>
                  <a:lnTo>
                    <a:pt x="562343" y="375475"/>
                  </a:lnTo>
                  <a:lnTo>
                    <a:pt x="572249" y="334835"/>
                  </a:lnTo>
                  <a:lnTo>
                    <a:pt x="575691" y="291655"/>
                  </a:lnTo>
                  <a:lnTo>
                    <a:pt x="575805" y="285305"/>
                  </a:lnTo>
                  <a:lnTo>
                    <a:pt x="575792" y="284683"/>
                  </a:lnTo>
                  <a:lnTo>
                    <a:pt x="575868" y="280746"/>
                  </a:lnTo>
                  <a:close/>
                </a:path>
              </a:pathLst>
            </a:custGeom>
            <a:solidFill>
              <a:srgbClr val="71B2C9"/>
            </a:solidFill>
          </p:spPr>
          <p:txBody>
            <a:bodyPr wrap="square" lIns="0" tIns="0" rIns="0" bIns="0" rtlCol="0"/>
            <a:lstStyle/>
            <a:p>
              <a:endParaRPr/>
            </a:p>
          </p:txBody>
        </p:sp>
        <p:sp>
          <p:nvSpPr>
            <p:cNvPr id="12" name="object 12"/>
            <p:cNvSpPr/>
            <p:nvPr/>
          </p:nvSpPr>
          <p:spPr>
            <a:xfrm>
              <a:off x="5544426" y="3612606"/>
              <a:ext cx="221615" cy="453390"/>
            </a:xfrm>
            <a:custGeom>
              <a:avLst/>
              <a:gdLst/>
              <a:ahLst/>
              <a:cxnLst/>
              <a:rect l="l" t="t" r="r" b="b"/>
              <a:pathLst>
                <a:path w="221614" h="453389">
                  <a:moveTo>
                    <a:pt x="100342" y="0"/>
                  </a:moveTo>
                  <a:lnTo>
                    <a:pt x="89166" y="1371"/>
                  </a:lnTo>
                  <a:lnTo>
                    <a:pt x="85445" y="2819"/>
                  </a:lnTo>
                  <a:lnTo>
                    <a:pt x="79578" y="4508"/>
                  </a:lnTo>
                  <a:lnTo>
                    <a:pt x="77520" y="5359"/>
                  </a:lnTo>
                  <a:lnTo>
                    <a:pt x="71526" y="7239"/>
                  </a:lnTo>
                  <a:lnTo>
                    <a:pt x="68719" y="9880"/>
                  </a:lnTo>
                  <a:lnTo>
                    <a:pt x="62941" y="13423"/>
                  </a:lnTo>
                  <a:lnTo>
                    <a:pt x="60604" y="15798"/>
                  </a:lnTo>
                  <a:lnTo>
                    <a:pt x="56705" y="19380"/>
                  </a:lnTo>
                  <a:lnTo>
                    <a:pt x="36093" y="53911"/>
                  </a:lnTo>
                  <a:lnTo>
                    <a:pt x="28079" y="98298"/>
                  </a:lnTo>
                  <a:lnTo>
                    <a:pt x="31038" y="117297"/>
                  </a:lnTo>
                  <a:lnTo>
                    <a:pt x="31140" y="120637"/>
                  </a:lnTo>
                  <a:lnTo>
                    <a:pt x="32067" y="128016"/>
                  </a:lnTo>
                  <a:lnTo>
                    <a:pt x="32880" y="132080"/>
                  </a:lnTo>
                  <a:lnTo>
                    <a:pt x="33769" y="141427"/>
                  </a:lnTo>
                  <a:lnTo>
                    <a:pt x="34848" y="146545"/>
                  </a:lnTo>
                  <a:lnTo>
                    <a:pt x="37719" y="157149"/>
                  </a:lnTo>
                  <a:lnTo>
                    <a:pt x="39433" y="162636"/>
                  </a:lnTo>
                  <a:lnTo>
                    <a:pt x="42811" y="168973"/>
                  </a:lnTo>
                  <a:lnTo>
                    <a:pt x="45669" y="177406"/>
                  </a:lnTo>
                  <a:lnTo>
                    <a:pt x="48285" y="182765"/>
                  </a:lnTo>
                  <a:lnTo>
                    <a:pt x="55194" y="191046"/>
                  </a:lnTo>
                  <a:lnTo>
                    <a:pt x="63030" y="197599"/>
                  </a:lnTo>
                  <a:lnTo>
                    <a:pt x="66192" y="201637"/>
                  </a:lnTo>
                  <a:lnTo>
                    <a:pt x="86359" y="230489"/>
                  </a:lnTo>
                  <a:lnTo>
                    <a:pt x="85745" y="237443"/>
                  </a:lnTo>
                  <a:lnTo>
                    <a:pt x="72644" y="264096"/>
                  </a:lnTo>
                  <a:lnTo>
                    <a:pt x="69862" y="267944"/>
                  </a:lnTo>
                  <a:lnTo>
                    <a:pt x="65849" y="269595"/>
                  </a:lnTo>
                  <a:lnTo>
                    <a:pt x="55143" y="271741"/>
                  </a:lnTo>
                  <a:lnTo>
                    <a:pt x="47828" y="272592"/>
                  </a:lnTo>
                  <a:lnTo>
                    <a:pt x="30289" y="273735"/>
                  </a:lnTo>
                  <a:lnTo>
                    <a:pt x="24942" y="275297"/>
                  </a:lnTo>
                  <a:lnTo>
                    <a:pt x="3784" y="296773"/>
                  </a:lnTo>
                  <a:lnTo>
                    <a:pt x="1968" y="301688"/>
                  </a:lnTo>
                  <a:lnTo>
                    <a:pt x="1600" y="308381"/>
                  </a:lnTo>
                  <a:lnTo>
                    <a:pt x="1231" y="309753"/>
                  </a:lnTo>
                  <a:lnTo>
                    <a:pt x="469" y="318643"/>
                  </a:lnTo>
                  <a:lnTo>
                    <a:pt x="0" y="338455"/>
                  </a:lnTo>
                  <a:lnTo>
                    <a:pt x="2641" y="400672"/>
                  </a:lnTo>
                  <a:lnTo>
                    <a:pt x="2971" y="416318"/>
                  </a:lnTo>
                  <a:lnTo>
                    <a:pt x="3467" y="421944"/>
                  </a:lnTo>
                  <a:lnTo>
                    <a:pt x="7327" y="428879"/>
                  </a:lnTo>
                  <a:lnTo>
                    <a:pt x="12915" y="433425"/>
                  </a:lnTo>
                  <a:lnTo>
                    <a:pt x="18453" y="438277"/>
                  </a:lnTo>
                  <a:lnTo>
                    <a:pt x="19824" y="438848"/>
                  </a:lnTo>
                  <a:lnTo>
                    <a:pt x="35763" y="442861"/>
                  </a:lnTo>
                  <a:lnTo>
                    <a:pt x="36487" y="442569"/>
                  </a:lnTo>
                  <a:lnTo>
                    <a:pt x="38684" y="439648"/>
                  </a:lnTo>
                  <a:lnTo>
                    <a:pt x="40449" y="438124"/>
                  </a:lnTo>
                  <a:lnTo>
                    <a:pt x="41846" y="434301"/>
                  </a:lnTo>
                  <a:lnTo>
                    <a:pt x="41465" y="432003"/>
                  </a:lnTo>
                  <a:lnTo>
                    <a:pt x="43053" y="372999"/>
                  </a:lnTo>
                  <a:lnTo>
                    <a:pt x="44196" y="356654"/>
                  </a:lnTo>
                  <a:lnTo>
                    <a:pt x="45199" y="326275"/>
                  </a:lnTo>
                  <a:lnTo>
                    <a:pt x="45643" y="322732"/>
                  </a:lnTo>
                  <a:lnTo>
                    <a:pt x="46012" y="322160"/>
                  </a:lnTo>
                  <a:lnTo>
                    <a:pt x="46278" y="322224"/>
                  </a:lnTo>
                  <a:lnTo>
                    <a:pt x="48412" y="367055"/>
                  </a:lnTo>
                  <a:lnTo>
                    <a:pt x="48120" y="374002"/>
                  </a:lnTo>
                  <a:lnTo>
                    <a:pt x="49745" y="418528"/>
                  </a:lnTo>
                  <a:lnTo>
                    <a:pt x="48882" y="424815"/>
                  </a:lnTo>
                  <a:lnTo>
                    <a:pt x="46253" y="435978"/>
                  </a:lnTo>
                  <a:lnTo>
                    <a:pt x="47434" y="440309"/>
                  </a:lnTo>
                  <a:lnTo>
                    <a:pt x="50571" y="445312"/>
                  </a:lnTo>
                  <a:lnTo>
                    <a:pt x="51244" y="445858"/>
                  </a:lnTo>
                  <a:lnTo>
                    <a:pt x="57454" y="447154"/>
                  </a:lnTo>
                  <a:lnTo>
                    <a:pt x="61328" y="449656"/>
                  </a:lnTo>
                  <a:lnTo>
                    <a:pt x="73444" y="450049"/>
                  </a:lnTo>
                  <a:lnTo>
                    <a:pt x="82308" y="451802"/>
                  </a:lnTo>
                  <a:lnTo>
                    <a:pt x="98539" y="452120"/>
                  </a:lnTo>
                  <a:lnTo>
                    <a:pt x="123329" y="452894"/>
                  </a:lnTo>
                  <a:lnTo>
                    <a:pt x="137020" y="453085"/>
                  </a:lnTo>
                  <a:lnTo>
                    <a:pt x="144297" y="452666"/>
                  </a:lnTo>
                  <a:lnTo>
                    <a:pt x="156781" y="449681"/>
                  </a:lnTo>
                  <a:lnTo>
                    <a:pt x="165620" y="448322"/>
                  </a:lnTo>
                  <a:lnTo>
                    <a:pt x="173024" y="448030"/>
                  </a:lnTo>
                  <a:lnTo>
                    <a:pt x="175958" y="446036"/>
                  </a:lnTo>
                  <a:lnTo>
                    <a:pt x="180098" y="437908"/>
                  </a:lnTo>
                  <a:lnTo>
                    <a:pt x="180416" y="435927"/>
                  </a:lnTo>
                  <a:lnTo>
                    <a:pt x="178803" y="428993"/>
                  </a:lnTo>
                  <a:lnTo>
                    <a:pt x="176380" y="411124"/>
                  </a:lnTo>
                  <a:lnTo>
                    <a:pt x="175610" y="402577"/>
                  </a:lnTo>
                  <a:lnTo>
                    <a:pt x="175195" y="394010"/>
                  </a:lnTo>
                  <a:lnTo>
                    <a:pt x="175310" y="335838"/>
                  </a:lnTo>
                  <a:lnTo>
                    <a:pt x="175907" y="330809"/>
                  </a:lnTo>
                  <a:lnTo>
                    <a:pt x="176784" y="325755"/>
                  </a:lnTo>
                  <a:lnTo>
                    <a:pt x="177063" y="327177"/>
                  </a:lnTo>
                  <a:lnTo>
                    <a:pt x="180708" y="373964"/>
                  </a:lnTo>
                  <a:lnTo>
                    <a:pt x="180721" y="380631"/>
                  </a:lnTo>
                  <a:lnTo>
                    <a:pt x="182722" y="401996"/>
                  </a:lnTo>
                  <a:lnTo>
                    <a:pt x="183729" y="409340"/>
                  </a:lnTo>
                  <a:lnTo>
                    <a:pt x="187147" y="428421"/>
                  </a:lnTo>
                  <a:lnTo>
                    <a:pt x="187198" y="435610"/>
                  </a:lnTo>
                  <a:lnTo>
                    <a:pt x="187591" y="436473"/>
                  </a:lnTo>
                  <a:lnTo>
                    <a:pt x="191084" y="440321"/>
                  </a:lnTo>
                  <a:lnTo>
                    <a:pt x="192913" y="442836"/>
                  </a:lnTo>
                  <a:lnTo>
                    <a:pt x="193560" y="443128"/>
                  </a:lnTo>
                  <a:lnTo>
                    <a:pt x="205092" y="441452"/>
                  </a:lnTo>
                  <a:lnTo>
                    <a:pt x="208280" y="441159"/>
                  </a:lnTo>
                  <a:lnTo>
                    <a:pt x="221107" y="417156"/>
                  </a:lnTo>
                  <a:lnTo>
                    <a:pt x="220992" y="415658"/>
                  </a:lnTo>
                  <a:lnTo>
                    <a:pt x="219557" y="411759"/>
                  </a:lnTo>
                  <a:lnTo>
                    <a:pt x="217499" y="338211"/>
                  </a:lnTo>
                  <a:lnTo>
                    <a:pt x="216585" y="321360"/>
                  </a:lnTo>
                  <a:lnTo>
                    <a:pt x="214579" y="309562"/>
                  </a:lnTo>
                  <a:lnTo>
                    <a:pt x="213842" y="303847"/>
                  </a:lnTo>
                  <a:lnTo>
                    <a:pt x="211683" y="292823"/>
                  </a:lnTo>
                  <a:lnTo>
                    <a:pt x="209664" y="287680"/>
                  </a:lnTo>
                  <a:lnTo>
                    <a:pt x="204851" y="279958"/>
                  </a:lnTo>
                  <a:lnTo>
                    <a:pt x="202044" y="277406"/>
                  </a:lnTo>
                  <a:lnTo>
                    <a:pt x="199034" y="274116"/>
                  </a:lnTo>
                  <a:lnTo>
                    <a:pt x="198259" y="273608"/>
                  </a:lnTo>
                  <a:lnTo>
                    <a:pt x="193421" y="272465"/>
                  </a:lnTo>
                  <a:lnTo>
                    <a:pt x="189712" y="270230"/>
                  </a:lnTo>
                  <a:lnTo>
                    <a:pt x="181559" y="269481"/>
                  </a:lnTo>
                  <a:lnTo>
                    <a:pt x="177673" y="268795"/>
                  </a:lnTo>
                  <a:lnTo>
                    <a:pt x="167259" y="268668"/>
                  </a:lnTo>
                  <a:lnTo>
                    <a:pt x="132626" y="252044"/>
                  </a:lnTo>
                  <a:lnTo>
                    <a:pt x="128790" y="232041"/>
                  </a:lnTo>
                  <a:lnTo>
                    <a:pt x="128930" y="224637"/>
                  </a:lnTo>
                  <a:lnTo>
                    <a:pt x="147561" y="190334"/>
                  </a:lnTo>
                  <a:lnTo>
                    <a:pt x="154051" y="184886"/>
                  </a:lnTo>
                  <a:lnTo>
                    <a:pt x="165468" y="166979"/>
                  </a:lnTo>
                  <a:lnTo>
                    <a:pt x="171742" y="156425"/>
                  </a:lnTo>
                  <a:lnTo>
                    <a:pt x="173710" y="151257"/>
                  </a:lnTo>
                  <a:lnTo>
                    <a:pt x="177241" y="135394"/>
                  </a:lnTo>
                  <a:lnTo>
                    <a:pt x="177469" y="133565"/>
                  </a:lnTo>
                  <a:lnTo>
                    <a:pt x="178904" y="130683"/>
                  </a:lnTo>
                  <a:lnTo>
                    <a:pt x="180924" y="120954"/>
                  </a:lnTo>
                  <a:lnTo>
                    <a:pt x="183426" y="103073"/>
                  </a:lnTo>
                  <a:lnTo>
                    <a:pt x="184353" y="94018"/>
                  </a:lnTo>
                  <a:lnTo>
                    <a:pt x="181432" y="65341"/>
                  </a:lnTo>
                  <a:lnTo>
                    <a:pt x="164134" y="26162"/>
                  </a:lnTo>
                  <a:lnTo>
                    <a:pt x="127688" y="3486"/>
                  </a:lnTo>
                  <a:lnTo>
                    <a:pt x="118414" y="1041"/>
                  </a:lnTo>
                  <a:lnTo>
                    <a:pt x="100342" y="0"/>
                  </a:lnTo>
                  <a:close/>
                </a:path>
              </a:pathLst>
            </a:custGeom>
            <a:solidFill>
              <a:srgbClr val="FFFFFF"/>
            </a:solidFill>
          </p:spPr>
          <p:txBody>
            <a:bodyPr wrap="square" lIns="0" tIns="0" rIns="0" bIns="0" rtlCol="0"/>
            <a:lstStyle/>
            <a:p>
              <a:endParaRPr/>
            </a:p>
          </p:txBody>
        </p:sp>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5544764" y="3589518"/>
              <a:ext cx="206468" cy="239229"/>
            </a:xfrm>
            <a:prstGeom prst="rect">
              <a:avLst/>
            </a:prstGeom>
          </p:spPr>
        </p:pic>
      </p:grpSp>
      <p:grpSp>
        <p:nvGrpSpPr>
          <p:cNvPr id="14" name="object 14"/>
          <p:cNvGrpSpPr/>
          <p:nvPr/>
        </p:nvGrpSpPr>
        <p:grpSpPr>
          <a:xfrm>
            <a:off x="7518208" y="3752158"/>
            <a:ext cx="1407795" cy="1056640"/>
            <a:chOff x="9306262" y="3752158"/>
            <a:chExt cx="1407795" cy="1056640"/>
          </a:xfrm>
        </p:grpSpPr>
        <p:sp>
          <p:nvSpPr>
            <p:cNvPr id="15" name="object 15"/>
            <p:cNvSpPr/>
            <p:nvPr/>
          </p:nvSpPr>
          <p:spPr>
            <a:xfrm>
              <a:off x="9306255" y="3752164"/>
              <a:ext cx="1008380" cy="1011555"/>
            </a:xfrm>
            <a:custGeom>
              <a:avLst/>
              <a:gdLst/>
              <a:ahLst/>
              <a:cxnLst/>
              <a:rect l="l" t="t" r="r" b="b"/>
              <a:pathLst>
                <a:path w="1008379" h="1011554">
                  <a:moveTo>
                    <a:pt x="57264" y="439559"/>
                  </a:moveTo>
                  <a:lnTo>
                    <a:pt x="52666" y="434340"/>
                  </a:lnTo>
                  <a:lnTo>
                    <a:pt x="46520" y="434035"/>
                  </a:lnTo>
                  <a:lnTo>
                    <a:pt x="40271" y="433717"/>
                  </a:lnTo>
                  <a:lnTo>
                    <a:pt x="35026" y="438289"/>
                  </a:lnTo>
                  <a:lnTo>
                    <a:pt x="34290" y="450481"/>
                  </a:lnTo>
                  <a:lnTo>
                    <a:pt x="39014" y="455853"/>
                  </a:lnTo>
                  <a:lnTo>
                    <a:pt x="51269" y="456590"/>
                  </a:lnTo>
                  <a:lnTo>
                    <a:pt x="56527" y="451967"/>
                  </a:lnTo>
                  <a:lnTo>
                    <a:pt x="57264" y="439559"/>
                  </a:lnTo>
                  <a:close/>
                </a:path>
                <a:path w="1008379" h="1011554">
                  <a:moveTo>
                    <a:pt x="68846" y="548868"/>
                  </a:moveTo>
                  <a:lnTo>
                    <a:pt x="63703" y="543674"/>
                  </a:lnTo>
                  <a:lnTo>
                    <a:pt x="51638" y="543572"/>
                  </a:lnTo>
                  <a:lnTo>
                    <a:pt x="46456" y="548678"/>
                  </a:lnTo>
                  <a:lnTo>
                    <a:pt x="46355" y="560882"/>
                  </a:lnTo>
                  <a:lnTo>
                    <a:pt x="51295" y="565861"/>
                  </a:lnTo>
                  <a:lnTo>
                    <a:pt x="57505" y="565899"/>
                  </a:lnTo>
                  <a:lnTo>
                    <a:pt x="63652" y="565937"/>
                  </a:lnTo>
                  <a:lnTo>
                    <a:pt x="68770" y="560946"/>
                  </a:lnTo>
                  <a:lnTo>
                    <a:pt x="68846" y="548868"/>
                  </a:lnTo>
                  <a:close/>
                </a:path>
                <a:path w="1008379" h="1011554">
                  <a:moveTo>
                    <a:pt x="81572" y="364591"/>
                  </a:moveTo>
                  <a:lnTo>
                    <a:pt x="76047" y="359130"/>
                  </a:lnTo>
                  <a:lnTo>
                    <a:pt x="64528" y="359321"/>
                  </a:lnTo>
                  <a:lnTo>
                    <a:pt x="59486" y="364426"/>
                  </a:lnTo>
                  <a:lnTo>
                    <a:pt x="59334" y="375983"/>
                  </a:lnTo>
                  <a:lnTo>
                    <a:pt x="64198" y="381025"/>
                  </a:lnTo>
                  <a:lnTo>
                    <a:pt x="75933" y="381495"/>
                  </a:lnTo>
                  <a:lnTo>
                    <a:pt x="81394" y="376262"/>
                  </a:lnTo>
                  <a:lnTo>
                    <a:pt x="81483" y="370344"/>
                  </a:lnTo>
                  <a:lnTo>
                    <a:pt x="81572" y="364591"/>
                  </a:lnTo>
                  <a:close/>
                </a:path>
                <a:path w="1008379" h="1011554">
                  <a:moveTo>
                    <a:pt x="88188" y="654088"/>
                  </a:moveTo>
                  <a:lnTo>
                    <a:pt x="88011" y="641731"/>
                  </a:lnTo>
                  <a:lnTo>
                    <a:pt x="82905" y="636790"/>
                  </a:lnTo>
                  <a:lnTo>
                    <a:pt x="70637" y="636993"/>
                  </a:lnTo>
                  <a:lnTo>
                    <a:pt x="65773" y="642061"/>
                  </a:lnTo>
                  <a:lnTo>
                    <a:pt x="65963" y="654443"/>
                  </a:lnTo>
                  <a:lnTo>
                    <a:pt x="70967" y="659269"/>
                  </a:lnTo>
                  <a:lnTo>
                    <a:pt x="77190" y="659168"/>
                  </a:lnTo>
                  <a:lnTo>
                    <a:pt x="83388" y="659066"/>
                  </a:lnTo>
                  <a:lnTo>
                    <a:pt x="88188" y="654088"/>
                  </a:lnTo>
                  <a:close/>
                </a:path>
                <a:path w="1008379" h="1011554">
                  <a:moveTo>
                    <a:pt x="111912" y="309740"/>
                  </a:moveTo>
                  <a:lnTo>
                    <a:pt x="111887" y="303707"/>
                  </a:lnTo>
                  <a:lnTo>
                    <a:pt x="111861" y="297776"/>
                  </a:lnTo>
                  <a:lnTo>
                    <a:pt x="106527" y="292633"/>
                  </a:lnTo>
                  <a:lnTo>
                    <a:pt x="94754" y="292938"/>
                  </a:lnTo>
                  <a:lnTo>
                    <a:pt x="89966" y="297954"/>
                  </a:lnTo>
                  <a:lnTo>
                    <a:pt x="90004" y="309765"/>
                  </a:lnTo>
                  <a:lnTo>
                    <a:pt x="94818" y="314642"/>
                  </a:lnTo>
                  <a:lnTo>
                    <a:pt x="106743" y="314858"/>
                  </a:lnTo>
                  <a:lnTo>
                    <a:pt x="111912" y="309740"/>
                  </a:lnTo>
                  <a:close/>
                </a:path>
                <a:path w="1008379" h="1011554">
                  <a:moveTo>
                    <a:pt x="128854" y="736371"/>
                  </a:moveTo>
                  <a:lnTo>
                    <a:pt x="123571" y="730846"/>
                  </a:lnTo>
                  <a:lnTo>
                    <a:pt x="111747" y="730389"/>
                  </a:lnTo>
                  <a:lnTo>
                    <a:pt x="106172" y="735825"/>
                  </a:lnTo>
                  <a:lnTo>
                    <a:pt x="106197" y="747903"/>
                  </a:lnTo>
                  <a:lnTo>
                    <a:pt x="111340" y="753046"/>
                  </a:lnTo>
                  <a:lnTo>
                    <a:pt x="123266" y="753160"/>
                  </a:lnTo>
                  <a:lnTo>
                    <a:pt x="128600" y="748004"/>
                  </a:lnTo>
                  <a:lnTo>
                    <a:pt x="128727" y="742099"/>
                  </a:lnTo>
                  <a:lnTo>
                    <a:pt x="128854" y="736371"/>
                  </a:lnTo>
                  <a:close/>
                </a:path>
                <a:path w="1008379" h="1011554">
                  <a:moveTo>
                    <a:pt x="146773" y="225742"/>
                  </a:moveTo>
                  <a:lnTo>
                    <a:pt x="141757" y="220700"/>
                  </a:lnTo>
                  <a:lnTo>
                    <a:pt x="130009" y="220395"/>
                  </a:lnTo>
                  <a:lnTo>
                    <a:pt x="125082" y="225018"/>
                  </a:lnTo>
                  <a:lnTo>
                    <a:pt x="124523" y="237058"/>
                  </a:lnTo>
                  <a:lnTo>
                    <a:pt x="129400" y="242277"/>
                  </a:lnTo>
                  <a:lnTo>
                    <a:pt x="135483" y="242430"/>
                  </a:lnTo>
                  <a:lnTo>
                    <a:pt x="141376" y="242570"/>
                  </a:lnTo>
                  <a:lnTo>
                    <a:pt x="146748" y="237337"/>
                  </a:lnTo>
                  <a:lnTo>
                    <a:pt x="146773" y="225742"/>
                  </a:lnTo>
                  <a:close/>
                </a:path>
                <a:path w="1008379" h="1011554">
                  <a:moveTo>
                    <a:pt x="177749" y="799553"/>
                  </a:moveTo>
                  <a:lnTo>
                    <a:pt x="172783" y="794435"/>
                  </a:lnTo>
                  <a:lnTo>
                    <a:pt x="166649" y="794321"/>
                  </a:lnTo>
                  <a:lnTo>
                    <a:pt x="160451" y="794207"/>
                  </a:lnTo>
                  <a:lnTo>
                    <a:pt x="155397" y="799058"/>
                  </a:lnTo>
                  <a:lnTo>
                    <a:pt x="155155" y="811352"/>
                  </a:lnTo>
                  <a:lnTo>
                    <a:pt x="160108" y="816470"/>
                  </a:lnTo>
                  <a:lnTo>
                    <a:pt x="172377" y="816660"/>
                  </a:lnTo>
                  <a:lnTo>
                    <a:pt x="177507" y="811745"/>
                  </a:lnTo>
                  <a:lnTo>
                    <a:pt x="177749" y="799553"/>
                  </a:lnTo>
                  <a:close/>
                </a:path>
                <a:path w="1008379" h="1011554">
                  <a:moveTo>
                    <a:pt x="197053" y="166077"/>
                  </a:moveTo>
                  <a:lnTo>
                    <a:pt x="191858" y="160959"/>
                  </a:lnTo>
                  <a:lnTo>
                    <a:pt x="179641" y="161099"/>
                  </a:lnTo>
                  <a:lnTo>
                    <a:pt x="174955" y="165887"/>
                  </a:lnTo>
                  <a:lnTo>
                    <a:pt x="174955" y="171958"/>
                  </a:lnTo>
                  <a:lnTo>
                    <a:pt x="174955" y="177952"/>
                  </a:lnTo>
                  <a:lnTo>
                    <a:pt x="179743" y="182740"/>
                  </a:lnTo>
                  <a:lnTo>
                    <a:pt x="191706" y="182841"/>
                  </a:lnTo>
                  <a:lnTo>
                    <a:pt x="196723" y="178003"/>
                  </a:lnTo>
                  <a:lnTo>
                    <a:pt x="197053" y="166077"/>
                  </a:lnTo>
                  <a:close/>
                </a:path>
                <a:path w="1008379" h="1011554">
                  <a:moveTo>
                    <a:pt x="242976" y="862164"/>
                  </a:moveTo>
                  <a:lnTo>
                    <a:pt x="242925" y="856195"/>
                  </a:lnTo>
                  <a:lnTo>
                    <a:pt x="242874" y="850226"/>
                  </a:lnTo>
                  <a:lnTo>
                    <a:pt x="237528" y="844943"/>
                  </a:lnTo>
                  <a:lnTo>
                    <a:pt x="225615" y="845058"/>
                  </a:lnTo>
                  <a:lnTo>
                    <a:pt x="220484" y="850315"/>
                  </a:lnTo>
                  <a:lnTo>
                    <a:pt x="220560" y="862418"/>
                  </a:lnTo>
                  <a:lnTo>
                    <a:pt x="225793" y="867587"/>
                  </a:lnTo>
                  <a:lnTo>
                    <a:pt x="237756" y="867473"/>
                  </a:lnTo>
                  <a:lnTo>
                    <a:pt x="242976" y="862164"/>
                  </a:lnTo>
                  <a:close/>
                </a:path>
                <a:path w="1008379" h="1011554">
                  <a:moveTo>
                    <a:pt x="277647" y="119837"/>
                  </a:moveTo>
                  <a:lnTo>
                    <a:pt x="277558" y="114071"/>
                  </a:lnTo>
                  <a:lnTo>
                    <a:pt x="277482" y="108331"/>
                  </a:lnTo>
                  <a:lnTo>
                    <a:pt x="272402" y="103289"/>
                  </a:lnTo>
                  <a:lnTo>
                    <a:pt x="260718" y="103098"/>
                  </a:lnTo>
                  <a:lnTo>
                    <a:pt x="255447" y="108432"/>
                  </a:lnTo>
                  <a:lnTo>
                    <a:pt x="255612" y="120434"/>
                  </a:lnTo>
                  <a:lnTo>
                    <a:pt x="260908" y="125437"/>
                  </a:lnTo>
                  <a:lnTo>
                    <a:pt x="272745" y="124993"/>
                  </a:lnTo>
                  <a:lnTo>
                    <a:pt x="277647" y="119837"/>
                  </a:lnTo>
                  <a:close/>
                </a:path>
                <a:path w="1008379" h="1011554">
                  <a:moveTo>
                    <a:pt x="303491" y="896035"/>
                  </a:moveTo>
                  <a:lnTo>
                    <a:pt x="298818" y="890778"/>
                  </a:lnTo>
                  <a:lnTo>
                    <a:pt x="286575" y="890028"/>
                  </a:lnTo>
                  <a:lnTo>
                    <a:pt x="281165" y="894816"/>
                  </a:lnTo>
                  <a:lnTo>
                    <a:pt x="280416" y="906818"/>
                  </a:lnTo>
                  <a:lnTo>
                    <a:pt x="285318" y="912342"/>
                  </a:lnTo>
                  <a:lnTo>
                    <a:pt x="297307" y="913117"/>
                  </a:lnTo>
                  <a:lnTo>
                    <a:pt x="302755" y="908240"/>
                  </a:lnTo>
                  <a:lnTo>
                    <a:pt x="303123" y="902182"/>
                  </a:lnTo>
                  <a:lnTo>
                    <a:pt x="303491" y="896035"/>
                  </a:lnTo>
                  <a:close/>
                </a:path>
                <a:path w="1008379" h="1011554">
                  <a:moveTo>
                    <a:pt x="361962" y="82410"/>
                  </a:moveTo>
                  <a:lnTo>
                    <a:pt x="361911" y="70739"/>
                  </a:lnTo>
                  <a:lnTo>
                    <a:pt x="356946" y="65824"/>
                  </a:lnTo>
                  <a:lnTo>
                    <a:pt x="350989" y="65773"/>
                  </a:lnTo>
                  <a:lnTo>
                    <a:pt x="345097" y="65722"/>
                  </a:lnTo>
                  <a:lnTo>
                    <a:pt x="340080" y="70573"/>
                  </a:lnTo>
                  <a:lnTo>
                    <a:pt x="339763" y="82397"/>
                  </a:lnTo>
                  <a:lnTo>
                    <a:pt x="345224" y="87833"/>
                  </a:lnTo>
                  <a:lnTo>
                    <a:pt x="356971" y="87553"/>
                  </a:lnTo>
                  <a:lnTo>
                    <a:pt x="361962" y="82410"/>
                  </a:lnTo>
                  <a:close/>
                </a:path>
                <a:path w="1008379" h="1011554">
                  <a:moveTo>
                    <a:pt x="463550" y="36969"/>
                  </a:moveTo>
                  <a:lnTo>
                    <a:pt x="458520" y="31864"/>
                  </a:lnTo>
                  <a:lnTo>
                    <a:pt x="446773" y="31927"/>
                  </a:lnTo>
                  <a:lnTo>
                    <a:pt x="441718" y="36969"/>
                  </a:lnTo>
                  <a:lnTo>
                    <a:pt x="441452" y="48755"/>
                  </a:lnTo>
                  <a:lnTo>
                    <a:pt x="446595" y="53898"/>
                  </a:lnTo>
                  <a:lnTo>
                    <a:pt x="458597" y="53835"/>
                  </a:lnTo>
                  <a:lnTo>
                    <a:pt x="463384" y="49047"/>
                  </a:lnTo>
                  <a:lnTo>
                    <a:pt x="463461" y="43065"/>
                  </a:lnTo>
                  <a:lnTo>
                    <a:pt x="463550" y="36969"/>
                  </a:lnTo>
                  <a:close/>
                </a:path>
                <a:path w="1008379" h="1011554">
                  <a:moveTo>
                    <a:pt x="547814" y="40919"/>
                  </a:moveTo>
                  <a:lnTo>
                    <a:pt x="543280" y="36271"/>
                  </a:lnTo>
                  <a:lnTo>
                    <a:pt x="531495" y="35979"/>
                  </a:lnTo>
                  <a:lnTo>
                    <a:pt x="526491" y="40970"/>
                  </a:lnTo>
                  <a:lnTo>
                    <a:pt x="526643" y="52666"/>
                  </a:lnTo>
                  <a:lnTo>
                    <a:pt x="531380" y="57200"/>
                  </a:lnTo>
                  <a:lnTo>
                    <a:pt x="537324" y="57200"/>
                  </a:lnTo>
                  <a:lnTo>
                    <a:pt x="543306" y="57200"/>
                  </a:lnTo>
                  <a:lnTo>
                    <a:pt x="547738" y="52768"/>
                  </a:lnTo>
                  <a:lnTo>
                    <a:pt x="547814" y="40919"/>
                  </a:lnTo>
                  <a:close/>
                </a:path>
                <a:path w="1008379" h="1011554">
                  <a:moveTo>
                    <a:pt x="617982" y="56032"/>
                  </a:moveTo>
                  <a:lnTo>
                    <a:pt x="613067" y="50990"/>
                  </a:lnTo>
                  <a:lnTo>
                    <a:pt x="601472" y="51015"/>
                  </a:lnTo>
                  <a:lnTo>
                    <a:pt x="596722" y="55841"/>
                  </a:lnTo>
                  <a:lnTo>
                    <a:pt x="596607" y="67500"/>
                  </a:lnTo>
                  <a:lnTo>
                    <a:pt x="601154" y="72123"/>
                  </a:lnTo>
                  <a:lnTo>
                    <a:pt x="607072" y="72237"/>
                  </a:lnTo>
                  <a:lnTo>
                    <a:pt x="612952" y="72351"/>
                  </a:lnTo>
                  <a:lnTo>
                    <a:pt x="617677" y="67843"/>
                  </a:lnTo>
                  <a:lnTo>
                    <a:pt x="617982" y="56032"/>
                  </a:lnTo>
                  <a:close/>
                </a:path>
                <a:path w="1008379" h="1011554">
                  <a:moveTo>
                    <a:pt x="694270" y="85280"/>
                  </a:moveTo>
                  <a:lnTo>
                    <a:pt x="694220" y="79324"/>
                  </a:lnTo>
                  <a:lnTo>
                    <a:pt x="694169" y="73469"/>
                  </a:lnTo>
                  <a:lnTo>
                    <a:pt x="689559" y="68961"/>
                  </a:lnTo>
                  <a:lnTo>
                    <a:pt x="677824" y="68986"/>
                  </a:lnTo>
                  <a:lnTo>
                    <a:pt x="673100" y="73672"/>
                  </a:lnTo>
                  <a:lnTo>
                    <a:pt x="672973" y="85356"/>
                  </a:lnTo>
                  <a:lnTo>
                    <a:pt x="677976" y="90195"/>
                  </a:lnTo>
                  <a:lnTo>
                    <a:pt x="689838" y="89941"/>
                  </a:lnTo>
                  <a:lnTo>
                    <a:pt x="694270" y="85280"/>
                  </a:lnTo>
                  <a:close/>
                </a:path>
                <a:path w="1008379" h="1011554">
                  <a:moveTo>
                    <a:pt x="749465" y="892975"/>
                  </a:moveTo>
                  <a:lnTo>
                    <a:pt x="744550" y="888009"/>
                  </a:lnTo>
                  <a:lnTo>
                    <a:pt x="732358" y="887971"/>
                  </a:lnTo>
                  <a:lnTo>
                    <a:pt x="727265" y="893089"/>
                  </a:lnTo>
                  <a:lnTo>
                    <a:pt x="727202" y="905383"/>
                  </a:lnTo>
                  <a:lnTo>
                    <a:pt x="732066" y="910196"/>
                  </a:lnTo>
                  <a:lnTo>
                    <a:pt x="744753" y="910259"/>
                  </a:lnTo>
                  <a:lnTo>
                    <a:pt x="749439" y="905586"/>
                  </a:lnTo>
                  <a:lnTo>
                    <a:pt x="749452" y="899185"/>
                  </a:lnTo>
                  <a:lnTo>
                    <a:pt x="749465" y="892975"/>
                  </a:lnTo>
                  <a:close/>
                </a:path>
                <a:path w="1008379" h="1011554">
                  <a:moveTo>
                    <a:pt x="755954" y="942060"/>
                  </a:moveTo>
                  <a:lnTo>
                    <a:pt x="754900" y="937666"/>
                  </a:lnTo>
                  <a:lnTo>
                    <a:pt x="753198" y="936929"/>
                  </a:lnTo>
                  <a:lnTo>
                    <a:pt x="742861" y="937475"/>
                  </a:lnTo>
                  <a:lnTo>
                    <a:pt x="731024" y="939266"/>
                  </a:lnTo>
                  <a:lnTo>
                    <a:pt x="723353" y="940828"/>
                  </a:lnTo>
                  <a:lnTo>
                    <a:pt x="710869" y="942797"/>
                  </a:lnTo>
                  <a:lnTo>
                    <a:pt x="706031" y="943152"/>
                  </a:lnTo>
                  <a:lnTo>
                    <a:pt x="693788" y="944803"/>
                  </a:lnTo>
                  <a:lnTo>
                    <a:pt x="686384" y="946264"/>
                  </a:lnTo>
                  <a:lnTo>
                    <a:pt x="667321" y="948105"/>
                  </a:lnTo>
                  <a:lnTo>
                    <a:pt x="655789" y="949667"/>
                  </a:lnTo>
                  <a:lnTo>
                    <a:pt x="644296" y="951496"/>
                  </a:lnTo>
                  <a:lnTo>
                    <a:pt x="615581" y="956551"/>
                  </a:lnTo>
                  <a:lnTo>
                    <a:pt x="606894" y="957719"/>
                  </a:lnTo>
                  <a:lnTo>
                    <a:pt x="591616" y="958684"/>
                  </a:lnTo>
                  <a:lnTo>
                    <a:pt x="578624" y="959662"/>
                  </a:lnTo>
                  <a:lnTo>
                    <a:pt x="558482" y="962329"/>
                  </a:lnTo>
                  <a:lnTo>
                    <a:pt x="544766" y="963561"/>
                  </a:lnTo>
                  <a:lnTo>
                    <a:pt x="531012" y="964260"/>
                  </a:lnTo>
                  <a:lnTo>
                    <a:pt x="517258" y="964450"/>
                  </a:lnTo>
                  <a:lnTo>
                    <a:pt x="499465" y="964247"/>
                  </a:lnTo>
                  <a:lnTo>
                    <a:pt x="446100" y="962634"/>
                  </a:lnTo>
                  <a:lnTo>
                    <a:pt x="393534" y="960132"/>
                  </a:lnTo>
                  <a:lnTo>
                    <a:pt x="361594" y="957770"/>
                  </a:lnTo>
                  <a:lnTo>
                    <a:pt x="355130" y="956932"/>
                  </a:lnTo>
                  <a:lnTo>
                    <a:pt x="315810" y="954544"/>
                  </a:lnTo>
                  <a:lnTo>
                    <a:pt x="267652" y="949109"/>
                  </a:lnTo>
                  <a:lnTo>
                    <a:pt x="266065" y="949820"/>
                  </a:lnTo>
                  <a:lnTo>
                    <a:pt x="266001" y="951166"/>
                  </a:lnTo>
                  <a:lnTo>
                    <a:pt x="267208" y="953325"/>
                  </a:lnTo>
                  <a:lnTo>
                    <a:pt x="287705" y="962685"/>
                  </a:lnTo>
                  <a:lnTo>
                    <a:pt x="294551" y="965149"/>
                  </a:lnTo>
                  <a:lnTo>
                    <a:pt x="312585" y="971130"/>
                  </a:lnTo>
                  <a:lnTo>
                    <a:pt x="347027" y="983589"/>
                  </a:lnTo>
                  <a:lnTo>
                    <a:pt x="397649" y="998855"/>
                  </a:lnTo>
                  <a:lnTo>
                    <a:pt x="440499" y="1006741"/>
                  </a:lnTo>
                  <a:lnTo>
                    <a:pt x="482498" y="1010488"/>
                  </a:lnTo>
                  <a:lnTo>
                    <a:pt x="495604" y="1010958"/>
                  </a:lnTo>
                  <a:lnTo>
                    <a:pt x="507898" y="1010386"/>
                  </a:lnTo>
                  <a:lnTo>
                    <a:pt x="525068" y="1010094"/>
                  </a:lnTo>
                  <a:lnTo>
                    <a:pt x="572414" y="1006335"/>
                  </a:lnTo>
                  <a:lnTo>
                    <a:pt x="619582" y="997305"/>
                  </a:lnTo>
                  <a:lnTo>
                    <a:pt x="660196" y="986497"/>
                  </a:lnTo>
                  <a:lnTo>
                    <a:pt x="698715" y="972477"/>
                  </a:lnTo>
                  <a:lnTo>
                    <a:pt x="714362" y="963256"/>
                  </a:lnTo>
                  <a:lnTo>
                    <a:pt x="754507" y="943114"/>
                  </a:lnTo>
                  <a:lnTo>
                    <a:pt x="755954" y="942060"/>
                  </a:lnTo>
                  <a:close/>
                </a:path>
                <a:path w="1008379" h="1011554">
                  <a:moveTo>
                    <a:pt x="762292" y="109435"/>
                  </a:moveTo>
                  <a:lnTo>
                    <a:pt x="757237" y="104190"/>
                  </a:lnTo>
                  <a:lnTo>
                    <a:pt x="745604" y="104063"/>
                  </a:lnTo>
                  <a:lnTo>
                    <a:pt x="740752" y="108788"/>
                  </a:lnTo>
                  <a:lnTo>
                    <a:pt x="740410" y="120218"/>
                  </a:lnTo>
                  <a:lnTo>
                    <a:pt x="745159" y="125120"/>
                  </a:lnTo>
                  <a:lnTo>
                    <a:pt x="750951" y="125298"/>
                  </a:lnTo>
                  <a:lnTo>
                    <a:pt x="756704" y="125476"/>
                  </a:lnTo>
                  <a:lnTo>
                    <a:pt x="761631" y="120942"/>
                  </a:lnTo>
                  <a:lnTo>
                    <a:pt x="762292" y="109435"/>
                  </a:lnTo>
                  <a:close/>
                </a:path>
                <a:path w="1008379" h="1011554">
                  <a:moveTo>
                    <a:pt x="799426" y="527050"/>
                  </a:moveTo>
                  <a:lnTo>
                    <a:pt x="797763" y="486194"/>
                  </a:lnTo>
                  <a:lnTo>
                    <a:pt x="794575" y="465963"/>
                  </a:lnTo>
                  <a:lnTo>
                    <a:pt x="792746" y="454482"/>
                  </a:lnTo>
                  <a:lnTo>
                    <a:pt x="776706" y="397344"/>
                  </a:lnTo>
                  <a:lnTo>
                    <a:pt x="738924" y="332295"/>
                  </a:lnTo>
                  <a:lnTo>
                    <a:pt x="713168" y="303733"/>
                  </a:lnTo>
                  <a:lnTo>
                    <a:pt x="683920" y="279260"/>
                  </a:lnTo>
                  <a:lnTo>
                    <a:pt x="665441" y="266636"/>
                  </a:lnTo>
                  <a:lnTo>
                    <a:pt x="665441" y="637819"/>
                  </a:lnTo>
                  <a:lnTo>
                    <a:pt x="665073" y="639495"/>
                  </a:lnTo>
                  <a:lnTo>
                    <a:pt x="660857" y="647649"/>
                  </a:lnTo>
                  <a:lnTo>
                    <a:pt x="655815" y="652399"/>
                  </a:lnTo>
                  <a:lnTo>
                    <a:pt x="640194" y="653859"/>
                  </a:lnTo>
                  <a:lnTo>
                    <a:pt x="633666" y="652297"/>
                  </a:lnTo>
                  <a:lnTo>
                    <a:pt x="601484" y="626491"/>
                  </a:lnTo>
                  <a:lnTo>
                    <a:pt x="574649" y="597001"/>
                  </a:lnTo>
                  <a:lnTo>
                    <a:pt x="565556" y="587324"/>
                  </a:lnTo>
                  <a:lnTo>
                    <a:pt x="559676" y="581533"/>
                  </a:lnTo>
                  <a:lnTo>
                    <a:pt x="553567" y="575957"/>
                  </a:lnTo>
                  <a:lnTo>
                    <a:pt x="547382" y="570445"/>
                  </a:lnTo>
                  <a:lnTo>
                    <a:pt x="540346" y="564045"/>
                  </a:lnTo>
                  <a:lnTo>
                    <a:pt x="539584" y="563346"/>
                  </a:lnTo>
                  <a:lnTo>
                    <a:pt x="537845" y="563905"/>
                  </a:lnTo>
                  <a:lnTo>
                    <a:pt x="536067" y="564045"/>
                  </a:lnTo>
                  <a:lnTo>
                    <a:pt x="493356" y="551281"/>
                  </a:lnTo>
                  <a:lnTo>
                    <a:pt x="472935" y="518464"/>
                  </a:lnTo>
                  <a:lnTo>
                    <a:pt x="472414" y="495947"/>
                  </a:lnTo>
                  <a:lnTo>
                    <a:pt x="480529" y="474751"/>
                  </a:lnTo>
                  <a:lnTo>
                    <a:pt x="496760" y="457555"/>
                  </a:lnTo>
                  <a:lnTo>
                    <a:pt x="498119" y="456590"/>
                  </a:lnTo>
                  <a:lnTo>
                    <a:pt x="501218" y="454482"/>
                  </a:lnTo>
                  <a:lnTo>
                    <a:pt x="501357" y="306539"/>
                  </a:lnTo>
                  <a:lnTo>
                    <a:pt x="501815" y="302374"/>
                  </a:lnTo>
                  <a:lnTo>
                    <a:pt x="502424" y="287261"/>
                  </a:lnTo>
                  <a:lnTo>
                    <a:pt x="510997" y="282879"/>
                  </a:lnTo>
                  <a:lnTo>
                    <a:pt x="526059" y="279260"/>
                  </a:lnTo>
                  <a:lnTo>
                    <a:pt x="531863" y="279641"/>
                  </a:lnTo>
                  <a:lnTo>
                    <a:pt x="543356" y="288709"/>
                  </a:lnTo>
                  <a:lnTo>
                    <a:pt x="547611" y="295071"/>
                  </a:lnTo>
                  <a:lnTo>
                    <a:pt x="549490" y="311048"/>
                  </a:lnTo>
                  <a:lnTo>
                    <a:pt x="548805" y="318693"/>
                  </a:lnTo>
                  <a:lnTo>
                    <a:pt x="546950" y="327901"/>
                  </a:lnTo>
                  <a:lnTo>
                    <a:pt x="546671" y="329577"/>
                  </a:lnTo>
                  <a:lnTo>
                    <a:pt x="546557" y="448945"/>
                  </a:lnTo>
                  <a:lnTo>
                    <a:pt x="559676" y="454799"/>
                  </a:lnTo>
                  <a:lnTo>
                    <a:pt x="570712" y="462851"/>
                  </a:lnTo>
                  <a:lnTo>
                    <a:pt x="579462" y="473278"/>
                  </a:lnTo>
                  <a:lnTo>
                    <a:pt x="585724" y="486194"/>
                  </a:lnTo>
                  <a:lnTo>
                    <a:pt x="588911" y="500202"/>
                  </a:lnTo>
                  <a:lnTo>
                    <a:pt x="588670" y="513829"/>
                  </a:lnTo>
                  <a:lnTo>
                    <a:pt x="585127" y="527050"/>
                  </a:lnTo>
                  <a:lnTo>
                    <a:pt x="578434" y="539864"/>
                  </a:lnTo>
                  <a:lnTo>
                    <a:pt x="579564" y="541083"/>
                  </a:lnTo>
                  <a:lnTo>
                    <a:pt x="580542" y="542201"/>
                  </a:lnTo>
                  <a:lnTo>
                    <a:pt x="650151" y="612063"/>
                  </a:lnTo>
                  <a:lnTo>
                    <a:pt x="661377" y="620903"/>
                  </a:lnTo>
                  <a:lnTo>
                    <a:pt x="664095" y="628281"/>
                  </a:lnTo>
                  <a:lnTo>
                    <a:pt x="665441" y="266636"/>
                  </a:lnTo>
                  <a:lnTo>
                    <a:pt x="618553" y="244068"/>
                  </a:lnTo>
                  <a:lnTo>
                    <a:pt x="567944" y="230212"/>
                  </a:lnTo>
                  <a:lnTo>
                    <a:pt x="528459" y="225933"/>
                  </a:lnTo>
                  <a:lnTo>
                    <a:pt x="521093" y="225920"/>
                  </a:lnTo>
                  <a:lnTo>
                    <a:pt x="508609" y="226618"/>
                  </a:lnTo>
                  <a:lnTo>
                    <a:pt x="447497" y="238721"/>
                  </a:lnTo>
                  <a:lnTo>
                    <a:pt x="401624" y="256844"/>
                  </a:lnTo>
                  <a:lnTo>
                    <a:pt x="359117" y="282422"/>
                  </a:lnTo>
                  <a:lnTo>
                    <a:pt x="322237" y="314896"/>
                  </a:lnTo>
                  <a:lnTo>
                    <a:pt x="297903" y="344385"/>
                  </a:lnTo>
                  <a:lnTo>
                    <a:pt x="271322" y="394258"/>
                  </a:lnTo>
                  <a:lnTo>
                    <a:pt x="255600" y="434378"/>
                  </a:lnTo>
                  <a:lnTo>
                    <a:pt x="245732" y="483387"/>
                  </a:lnTo>
                  <a:lnTo>
                    <a:pt x="244995" y="508177"/>
                  </a:lnTo>
                  <a:lnTo>
                    <a:pt x="247408" y="533311"/>
                  </a:lnTo>
                  <a:lnTo>
                    <a:pt x="257975" y="583272"/>
                  </a:lnTo>
                  <a:lnTo>
                    <a:pt x="269824" y="619798"/>
                  </a:lnTo>
                  <a:lnTo>
                    <a:pt x="289560" y="657250"/>
                  </a:lnTo>
                  <a:lnTo>
                    <a:pt x="315899" y="690270"/>
                  </a:lnTo>
                  <a:lnTo>
                    <a:pt x="346024" y="718870"/>
                  </a:lnTo>
                  <a:lnTo>
                    <a:pt x="389686" y="750379"/>
                  </a:lnTo>
                  <a:lnTo>
                    <a:pt x="432955" y="769734"/>
                  </a:lnTo>
                  <a:lnTo>
                    <a:pt x="474751" y="780237"/>
                  </a:lnTo>
                  <a:lnTo>
                    <a:pt x="510578" y="784263"/>
                  </a:lnTo>
                  <a:lnTo>
                    <a:pt x="522617" y="784250"/>
                  </a:lnTo>
                  <a:lnTo>
                    <a:pt x="565683" y="780707"/>
                  </a:lnTo>
                  <a:lnTo>
                    <a:pt x="605231" y="770534"/>
                  </a:lnTo>
                  <a:lnTo>
                    <a:pt x="645198" y="753300"/>
                  </a:lnTo>
                  <a:lnTo>
                    <a:pt x="682929" y="731494"/>
                  </a:lnTo>
                  <a:lnTo>
                    <a:pt x="736968" y="683602"/>
                  </a:lnTo>
                  <a:lnTo>
                    <a:pt x="758444" y="653859"/>
                  </a:lnTo>
                  <a:lnTo>
                    <a:pt x="775068" y="622261"/>
                  </a:lnTo>
                  <a:lnTo>
                    <a:pt x="792416" y="572312"/>
                  </a:lnTo>
                  <a:lnTo>
                    <a:pt x="798957" y="535330"/>
                  </a:lnTo>
                  <a:lnTo>
                    <a:pt x="799426" y="527050"/>
                  </a:lnTo>
                  <a:close/>
                </a:path>
                <a:path w="1008379" h="1011554">
                  <a:moveTo>
                    <a:pt x="830453" y="818108"/>
                  </a:moveTo>
                  <a:lnTo>
                    <a:pt x="825449" y="813092"/>
                  </a:lnTo>
                  <a:lnTo>
                    <a:pt x="813054" y="813003"/>
                  </a:lnTo>
                  <a:lnTo>
                    <a:pt x="808228" y="817880"/>
                  </a:lnTo>
                  <a:lnTo>
                    <a:pt x="808189" y="830465"/>
                  </a:lnTo>
                  <a:lnTo>
                    <a:pt x="813054" y="835406"/>
                  </a:lnTo>
                  <a:lnTo>
                    <a:pt x="825309" y="835456"/>
                  </a:lnTo>
                  <a:lnTo>
                    <a:pt x="830402" y="830351"/>
                  </a:lnTo>
                  <a:lnTo>
                    <a:pt x="830427" y="824230"/>
                  </a:lnTo>
                  <a:lnTo>
                    <a:pt x="830453" y="818108"/>
                  </a:lnTo>
                  <a:close/>
                </a:path>
                <a:path w="1008379" h="1011554">
                  <a:moveTo>
                    <a:pt x="834161" y="185216"/>
                  </a:moveTo>
                  <a:lnTo>
                    <a:pt x="833831" y="173228"/>
                  </a:lnTo>
                  <a:lnTo>
                    <a:pt x="829208" y="168897"/>
                  </a:lnTo>
                  <a:lnTo>
                    <a:pt x="823201" y="168998"/>
                  </a:lnTo>
                  <a:lnTo>
                    <a:pt x="817346" y="169100"/>
                  </a:lnTo>
                  <a:lnTo>
                    <a:pt x="812825" y="173761"/>
                  </a:lnTo>
                  <a:lnTo>
                    <a:pt x="812927" y="185394"/>
                  </a:lnTo>
                  <a:lnTo>
                    <a:pt x="817689" y="190106"/>
                  </a:lnTo>
                  <a:lnTo>
                    <a:pt x="829424" y="190169"/>
                  </a:lnTo>
                  <a:lnTo>
                    <a:pt x="834161" y="185216"/>
                  </a:lnTo>
                  <a:close/>
                </a:path>
                <a:path w="1008379" h="1011554">
                  <a:moveTo>
                    <a:pt x="887844" y="246176"/>
                  </a:moveTo>
                  <a:lnTo>
                    <a:pt x="883335" y="241617"/>
                  </a:lnTo>
                  <a:lnTo>
                    <a:pt x="877404" y="241554"/>
                  </a:lnTo>
                  <a:lnTo>
                    <a:pt x="871626" y="241490"/>
                  </a:lnTo>
                  <a:lnTo>
                    <a:pt x="866838" y="246087"/>
                  </a:lnTo>
                  <a:lnTo>
                    <a:pt x="866521" y="257810"/>
                  </a:lnTo>
                  <a:lnTo>
                    <a:pt x="871359" y="262636"/>
                  </a:lnTo>
                  <a:lnTo>
                    <a:pt x="883373" y="262585"/>
                  </a:lnTo>
                  <a:lnTo>
                    <a:pt x="887818" y="258076"/>
                  </a:lnTo>
                  <a:lnTo>
                    <a:pt x="887844" y="246176"/>
                  </a:lnTo>
                  <a:close/>
                </a:path>
                <a:path w="1008379" h="1011554">
                  <a:moveTo>
                    <a:pt x="893635" y="758761"/>
                  </a:moveTo>
                  <a:lnTo>
                    <a:pt x="893508" y="752716"/>
                  </a:lnTo>
                  <a:lnTo>
                    <a:pt x="893381" y="746645"/>
                  </a:lnTo>
                  <a:lnTo>
                    <a:pt x="888161" y="741667"/>
                  </a:lnTo>
                  <a:lnTo>
                    <a:pt x="875957" y="741908"/>
                  </a:lnTo>
                  <a:lnTo>
                    <a:pt x="871029" y="747052"/>
                  </a:lnTo>
                  <a:lnTo>
                    <a:pt x="871270" y="759282"/>
                  </a:lnTo>
                  <a:lnTo>
                    <a:pt x="876503" y="764311"/>
                  </a:lnTo>
                  <a:lnTo>
                    <a:pt x="888606" y="764019"/>
                  </a:lnTo>
                  <a:lnTo>
                    <a:pt x="893635" y="758761"/>
                  </a:lnTo>
                  <a:close/>
                </a:path>
                <a:path w="1008379" h="1011554">
                  <a:moveTo>
                    <a:pt x="941984" y="347484"/>
                  </a:moveTo>
                  <a:lnTo>
                    <a:pt x="941628" y="335864"/>
                  </a:lnTo>
                  <a:lnTo>
                    <a:pt x="936701" y="331254"/>
                  </a:lnTo>
                  <a:lnTo>
                    <a:pt x="925106" y="331482"/>
                  </a:lnTo>
                  <a:lnTo>
                    <a:pt x="920546" y="336245"/>
                  </a:lnTo>
                  <a:lnTo>
                    <a:pt x="920597" y="342125"/>
                  </a:lnTo>
                  <a:lnTo>
                    <a:pt x="920648" y="347878"/>
                  </a:lnTo>
                  <a:lnTo>
                    <a:pt x="925436" y="352628"/>
                  </a:lnTo>
                  <a:lnTo>
                    <a:pt x="937018" y="352666"/>
                  </a:lnTo>
                  <a:lnTo>
                    <a:pt x="941984" y="347484"/>
                  </a:lnTo>
                  <a:close/>
                </a:path>
                <a:path w="1008379" h="1011554">
                  <a:moveTo>
                    <a:pt x="944511" y="670471"/>
                  </a:moveTo>
                  <a:lnTo>
                    <a:pt x="944486" y="664413"/>
                  </a:lnTo>
                  <a:lnTo>
                    <a:pt x="944460" y="658329"/>
                  </a:lnTo>
                  <a:lnTo>
                    <a:pt x="939342" y="653288"/>
                  </a:lnTo>
                  <a:lnTo>
                    <a:pt x="927150" y="653338"/>
                  </a:lnTo>
                  <a:lnTo>
                    <a:pt x="922070" y="658495"/>
                  </a:lnTo>
                  <a:lnTo>
                    <a:pt x="922134" y="670572"/>
                  </a:lnTo>
                  <a:lnTo>
                    <a:pt x="927379" y="675754"/>
                  </a:lnTo>
                  <a:lnTo>
                    <a:pt x="939380" y="675690"/>
                  </a:lnTo>
                  <a:lnTo>
                    <a:pt x="944511" y="670471"/>
                  </a:lnTo>
                  <a:close/>
                </a:path>
                <a:path w="1008379" h="1011554">
                  <a:moveTo>
                    <a:pt x="966127" y="593267"/>
                  </a:moveTo>
                  <a:lnTo>
                    <a:pt x="965949" y="580974"/>
                  </a:lnTo>
                  <a:lnTo>
                    <a:pt x="960742" y="575894"/>
                  </a:lnTo>
                  <a:lnTo>
                    <a:pt x="948613" y="576097"/>
                  </a:lnTo>
                  <a:lnTo>
                    <a:pt x="943775" y="581215"/>
                  </a:lnTo>
                  <a:lnTo>
                    <a:pt x="943838" y="587463"/>
                  </a:lnTo>
                  <a:lnTo>
                    <a:pt x="943902" y="593686"/>
                  </a:lnTo>
                  <a:lnTo>
                    <a:pt x="948918" y="598563"/>
                  </a:lnTo>
                  <a:lnTo>
                    <a:pt x="961288" y="598309"/>
                  </a:lnTo>
                  <a:lnTo>
                    <a:pt x="966127" y="593267"/>
                  </a:lnTo>
                  <a:close/>
                </a:path>
                <a:path w="1008379" h="1011554">
                  <a:moveTo>
                    <a:pt x="967930" y="498640"/>
                  </a:moveTo>
                  <a:lnTo>
                    <a:pt x="962875" y="493560"/>
                  </a:lnTo>
                  <a:lnTo>
                    <a:pt x="950595" y="493433"/>
                  </a:lnTo>
                  <a:lnTo>
                    <a:pt x="945464" y="498436"/>
                  </a:lnTo>
                  <a:lnTo>
                    <a:pt x="945311" y="510692"/>
                  </a:lnTo>
                  <a:lnTo>
                    <a:pt x="950252" y="515620"/>
                  </a:lnTo>
                  <a:lnTo>
                    <a:pt x="956551" y="515658"/>
                  </a:lnTo>
                  <a:lnTo>
                    <a:pt x="962837" y="515696"/>
                  </a:lnTo>
                  <a:lnTo>
                    <a:pt x="967765" y="510921"/>
                  </a:lnTo>
                  <a:lnTo>
                    <a:pt x="967930" y="498640"/>
                  </a:lnTo>
                  <a:close/>
                </a:path>
                <a:path w="1008379" h="1011554">
                  <a:moveTo>
                    <a:pt x="968121" y="423354"/>
                  </a:moveTo>
                  <a:lnTo>
                    <a:pt x="963244" y="418325"/>
                  </a:lnTo>
                  <a:lnTo>
                    <a:pt x="957033" y="418198"/>
                  </a:lnTo>
                  <a:lnTo>
                    <a:pt x="950823" y="418071"/>
                  </a:lnTo>
                  <a:lnTo>
                    <a:pt x="945845" y="422871"/>
                  </a:lnTo>
                  <a:lnTo>
                    <a:pt x="945591" y="435394"/>
                  </a:lnTo>
                  <a:lnTo>
                    <a:pt x="950290" y="440220"/>
                  </a:lnTo>
                  <a:lnTo>
                    <a:pt x="962977" y="440397"/>
                  </a:lnTo>
                  <a:lnTo>
                    <a:pt x="967867" y="435737"/>
                  </a:lnTo>
                  <a:lnTo>
                    <a:pt x="968121" y="423354"/>
                  </a:lnTo>
                  <a:close/>
                </a:path>
                <a:path w="1008379" h="1011554">
                  <a:moveTo>
                    <a:pt x="1007821" y="498741"/>
                  </a:moveTo>
                  <a:lnTo>
                    <a:pt x="1005344" y="451916"/>
                  </a:lnTo>
                  <a:lnTo>
                    <a:pt x="998512" y="405549"/>
                  </a:lnTo>
                  <a:lnTo>
                    <a:pt x="985989" y="357314"/>
                  </a:lnTo>
                  <a:lnTo>
                    <a:pt x="969378" y="310311"/>
                  </a:lnTo>
                  <a:lnTo>
                    <a:pt x="951230" y="270154"/>
                  </a:lnTo>
                  <a:lnTo>
                    <a:pt x="928878" y="232143"/>
                  </a:lnTo>
                  <a:lnTo>
                    <a:pt x="898537" y="189750"/>
                  </a:lnTo>
                  <a:lnTo>
                    <a:pt x="864006" y="150736"/>
                  </a:lnTo>
                  <a:lnTo>
                    <a:pt x="834771" y="123545"/>
                  </a:lnTo>
                  <a:lnTo>
                    <a:pt x="803833" y="98615"/>
                  </a:lnTo>
                  <a:lnTo>
                    <a:pt x="771042" y="76200"/>
                  </a:lnTo>
                  <a:lnTo>
                    <a:pt x="736206" y="56553"/>
                  </a:lnTo>
                  <a:lnTo>
                    <a:pt x="693610" y="37122"/>
                  </a:lnTo>
                  <a:lnTo>
                    <a:pt x="649439" y="21602"/>
                  </a:lnTo>
                  <a:lnTo>
                    <a:pt x="605421" y="10401"/>
                  </a:lnTo>
                  <a:lnTo>
                    <a:pt x="565556" y="3352"/>
                  </a:lnTo>
                  <a:lnTo>
                    <a:pt x="513067" y="0"/>
                  </a:lnTo>
                  <a:lnTo>
                    <a:pt x="485736" y="12"/>
                  </a:lnTo>
                  <a:lnTo>
                    <a:pt x="443001" y="2705"/>
                  </a:lnTo>
                  <a:lnTo>
                    <a:pt x="400723" y="9804"/>
                  </a:lnTo>
                  <a:lnTo>
                    <a:pt x="351853" y="23253"/>
                  </a:lnTo>
                  <a:lnTo>
                    <a:pt x="313867" y="37528"/>
                  </a:lnTo>
                  <a:lnTo>
                    <a:pt x="271195" y="57886"/>
                  </a:lnTo>
                  <a:lnTo>
                    <a:pt x="211315" y="94068"/>
                  </a:lnTo>
                  <a:lnTo>
                    <a:pt x="174764" y="121843"/>
                  </a:lnTo>
                  <a:lnTo>
                    <a:pt x="141033" y="152920"/>
                  </a:lnTo>
                  <a:lnTo>
                    <a:pt x="110312" y="187604"/>
                  </a:lnTo>
                  <a:lnTo>
                    <a:pt x="80276" y="228028"/>
                  </a:lnTo>
                  <a:lnTo>
                    <a:pt x="56349" y="270598"/>
                  </a:lnTo>
                  <a:lnTo>
                    <a:pt x="34290" y="321271"/>
                  </a:lnTo>
                  <a:lnTo>
                    <a:pt x="19710" y="365188"/>
                  </a:lnTo>
                  <a:lnTo>
                    <a:pt x="10896" y="403174"/>
                  </a:lnTo>
                  <a:lnTo>
                    <a:pt x="2590" y="462102"/>
                  </a:lnTo>
                  <a:lnTo>
                    <a:pt x="0" y="498462"/>
                  </a:lnTo>
                  <a:lnTo>
                    <a:pt x="393" y="528840"/>
                  </a:lnTo>
                  <a:lnTo>
                    <a:pt x="6921" y="589064"/>
                  </a:lnTo>
                  <a:lnTo>
                    <a:pt x="19011" y="646010"/>
                  </a:lnTo>
                  <a:lnTo>
                    <a:pt x="37795" y="698246"/>
                  </a:lnTo>
                  <a:lnTo>
                    <a:pt x="56807" y="739432"/>
                  </a:lnTo>
                  <a:lnTo>
                    <a:pt x="84328" y="784263"/>
                  </a:lnTo>
                  <a:lnTo>
                    <a:pt x="116268" y="827100"/>
                  </a:lnTo>
                  <a:lnTo>
                    <a:pt x="152234" y="865759"/>
                  </a:lnTo>
                  <a:lnTo>
                    <a:pt x="192163" y="900328"/>
                  </a:lnTo>
                  <a:lnTo>
                    <a:pt x="237731" y="931926"/>
                  </a:lnTo>
                  <a:lnTo>
                    <a:pt x="268236" y="935075"/>
                  </a:lnTo>
                  <a:lnTo>
                    <a:pt x="273507" y="936231"/>
                  </a:lnTo>
                  <a:lnTo>
                    <a:pt x="279781" y="934821"/>
                  </a:lnTo>
                  <a:lnTo>
                    <a:pt x="243192" y="913599"/>
                  </a:lnTo>
                  <a:lnTo>
                    <a:pt x="233540" y="907351"/>
                  </a:lnTo>
                  <a:lnTo>
                    <a:pt x="200113" y="882396"/>
                  </a:lnTo>
                  <a:lnTo>
                    <a:pt x="169049" y="854938"/>
                  </a:lnTo>
                  <a:lnTo>
                    <a:pt x="140347" y="825017"/>
                  </a:lnTo>
                  <a:lnTo>
                    <a:pt x="113982" y="792645"/>
                  </a:lnTo>
                  <a:lnTo>
                    <a:pt x="91414" y="758926"/>
                  </a:lnTo>
                  <a:lnTo>
                    <a:pt x="71526" y="723544"/>
                  </a:lnTo>
                  <a:lnTo>
                    <a:pt x="46596" y="666369"/>
                  </a:lnTo>
                  <a:lnTo>
                    <a:pt x="28676" y="606679"/>
                  </a:lnTo>
                  <a:lnTo>
                    <a:pt x="20777" y="565594"/>
                  </a:lnTo>
                  <a:lnTo>
                    <a:pt x="17310" y="523875"/>
                  </a:lnTo>
                  <a:lnTo>
                    <a:pt x="16764" y="495528"/>
                  </a:lnTo>
                  <a:lnTo>
                    <a:pt x="17500" y="467258"/>
                  </a:lnTo>
                  <a:lnTo>
                    <a:pt x="24409" y="411035"/>
                  </a:lnTo>
                  <a:lnTo>
                    <a:pt x="34937" y="368465"/>
                  </a:lnTo>
                  <a:lnTo>
                    <a:pt x="48869" y="326923"/>
                  </a:lnTo>
                  <a:lnTo>
                    <a:pt x="64477" y="291668"/>
                  </a:lnTo>
                  <a:lnTo>
                    <a:pt x="83464" y="258076"/>
                  </a:lnTo>
                  <a:lnTo>
                    <a:pt x="109905" y="216979"/>
                  </a:lnTo>
                  <a:lnTo>
                    <a:pt x="136220" y="183438"/>
                  </a:lnTo>
                  <a:lnTo>
                    <a:pt x="172504" y="145415"/>
                  </a:lnTo>
                  <a:lnTo>
                    <a:pt x="207556" y="114795"/>
                  </a:lnTo>
                  <a:lnTo>
                    <a:pt x="240017" y="90906"/>
                  </a:lnTo>
                  <a:lnTo>
                    <a:pt x="277228" y="69100"/>
                  </a:lnTo>
                  <a:lnTo>
                    <a:pt x="318833" y="50025"/>
                  </a:lnTo>
                  <a:lnTo>
                    <a:pt x="365594" y="33858"/>
                  </a:lnTo>
                  <a:lnTo>
                    <a:pt x="418172" y="22402"/>
                  </a:lnTo>
                  <a:lnTo>
                    <a:pt x="458914" y="16205"/>
                  </a:lnTo>
                  <a:lnTo>
                    <a:pt x="500570" y="13703"/>
                  </a:lnTo>
                  <a:lnTo>
                    <a:pt x="516877" y="13970"/>
                  </a:lnTo>
                  <a:lnTo>
                    <a:pt x="565607" y="17653"/>
                  </a:lnTo>
                  <a:lnTo>
                    <a:pt x="613384" y="25615"/>
                  </a:lnTo>
                  <a:lnTo>
                    <a:pt x="653211" y="36347"/>
                  </a:lnTo>
                  <a:lnTo>
                    <a:pt x="699998" y="53949"/>
                  </a:lnTo>
                  <a:lnTo>
                    <a:pt x="758621" y="84836"/>
                  </a:lnTo>
                  <a:lnTo>
                    <a:pt x="792670" y="107569"/>
                  </a:lnTo>
                  <a:lnTo>
                    <a:pt x="824649" y="133134"/>
                  </a:lnTo>
                  <a:lnTo>
                    <a:pt x="854392" y="161747"/>
                  </a:lnTo>
                  <a:lnTo>
                    <a:pt x="882561" y="193370"/>
                  </a:lnTo>
                  <a:lnTo>
                    <a:pt x="907986" y="227228"/>
                  </a:lnTo>
                  <a:lnTo>
                    <a:pt x="930935" y="264883"/>
                  </a:lnTo>
                  <a:lnTo>
                    <a:pt x="950950" y="304190"/>
                  </a:lnTo>
                  <a:lnTo>
                    <a:pt x="970140" y="351929"/>
                  </a:lnTo>
                  <a:lnTo>
                    <a:pt x="983589" y="406920"/>
                  </a:lnTo>
                  <a:lnTo>
                    <a:pt x="990904" y="454850"/>
                  </a:lnTo>
                  <a:lnTo>
                    <a:pt x="992949" y="490118"/>
                  </a:lnTo>
                  <a:lnTo>
                    <a:pt x="992949" y="501904"/>
                  </a:lnTo>
                  <a:lnTo>
                    <a:pt x="989749" y="550913"/>
                  </a:lnTo>
                  <a:lnTo>
                    <a:pt x="982446" y="605599"/>
                  </a:lnTo>
                  <a:lnTo>
                    <a:pt x="969060" y="657174"/>
                  </a:lnTo>
                  <a:lnTo>
                    <a:pt x="946365" y="709574"/>
                  </a:lnTo>
                  <a:lnTo>
                    <a:pt x="921766" y="756069"/>
                  </a:lnTo>
                  <a:lnTo>
                    <a:pt x="894016" y="796290"/>
                  </a:lnTo>
                  <a:lnTo>
                    <a:pt x="862507" y="833640"/>
                  </a:lnTo>
                  <a:lnTo>
                    <a:pt x="833945" y="862482"/>
                  </a:lnTo>
                  <a:lnTo>
                    <a:pt x="802703" y="888403"/>
                  </a:lnTo>
                  <a:lnTo>
                    <a:pt x="749642" y="922604"/>
                  </a:lnTo>
                  <a:lnTo>
                    <a:pt x="746747" y="924725"/>
                  </a:lnTo>
                  <a:lnTo>
                    <a:pt x="747153" y="925715"/>
                  </a:lnTo>
                  <a:lnTo>
                    <a:pt x="752386" y="925131"/>
                  </a:lnTo>
                  <a:lnTo>
                    <a:pt x="757669" y="924801"/>
                  </a:lnTo>
                  <a:lnTo>
                    <a:pt x="832523" y="885558"/>
                  </a:lnTo>
                  <a:lnTo>
                    <a:pt x="867359" y="853109"/>
                  </a:lnTo>
                  <a:lnTo>
                    <a:pt x="898842" y="817372"/>
                  </a:lnTo>
                  <a:lnTo>
                    <a:pt x="923302" y="783399"/>
                  </a:lnTo>
                  <a:lnTo>
                    <a:pt x="945197" y="747750"/>
                  </a:lnTo>
                  <a:lnTo>
                    <a:pt x="962837" y="713447"/>
                  </a:lnTo>
                  <a:lnTo>
                    <a:pt x="976439" y="677354"/>
                  </a:lnTo>
                  <a:lnTo>
                    <a:pt x="992809" y="622630"/>
                  </a:lnTo>
                  <a:lnTo>
                    <a:pt x="1003604" y="574687"/>
                  </a:lnTo>
                  <a:lnTo>
                    <a:pt x="1007821" y="521804"/>
                  </a:lnTo>
                  <a:lnTo>
                    <a:pt x="1007821" y="498741"/>
                  </a:lnTo>
                  <a:close/>
                </a:path>
              </a:pathLst>
            </a:custGeom>
            <a:solidFill>
              <a:srgbClr val="0687A1"/>
            </a:solidFill>
          </p:spPr>
          <p:txBody>
            <a:bodyPr wrap="square" lIns="0" tIns="0" rIns="0" bIns="0" rtlCol="0"/>
            <a:lstStyle/>
            <a:p>
              <a:endParaRPr/>
            </a:p>
          </p:txBody>
        </p:sp>
        <p:sp>
          <p:nvSpPr>
            <p:cNvPr id="16" name="object 16"/>
            <p:cNvSpPr/>
            <p:nvPr/>
          </p:nvSpPr>
          <p:spPr>
            <a:xfrm>
              <a:off x="10311143" y="4418698"/>
              <a:ext cx="403225" cy="389890"/>
            </a:xfrm>
            <a:custGeom>
              <a:avLst/>
              <a:gdLst/>
              <a:ahLst/>
              <a:cxnLst/>
              <a:rect l="l" t="t" r="r" b="b"/>
              <a:pathLst>
                <a:path w="403225" h="389889">
                  <a:moveTo>
                    <a:pt x="375018" y="355384"/>
                  </a:moveTo>
                  <a:lnTo>
                    <a:pt x="371030" y="346494"/>
                  </a:lnTo>
                  <a:lnTo>
                    <a:pt x="370459" y="345224"/>
                  </a:lnTo>
                  <a:lnTo>
                    <a:pt x="368477" y="340144"/>
                  </a:lnTo>
                  <a:lnTo>
                    <a:pt x="367982" y="338874"/>
                  </a:lnTo>
                  <a:lnTo>
                    <a:pt x="358902" y="326085"/>
                  </a:lnTo>
                  <a:lnTo>
                    <a:pt x="358902" y="343954"/>
                  </a:lnTo>
                  <a:lnTo>
                    <a:pt x="355549" y="343954"/>
                  </a:lnTo>
                  <a:lnTo>
                    <a:pt x="346659" y="345224"/>
                  </a:lnTo>
                  <a:lnTo>
                    <a:pt x="339356" y="345224"/>
                  </a:lnTo>
                  <a:lnTo>
                    <a:pt x="328422" y="346494"/>
                  </a:lnTo>
                  <a:lnTo>
                    <a:pt x="325869" y="345224"/>
                  </a:lnTo>
                  <a:lnTo>
                    <a:pt x="322262" y="342684"/>
                  </a:lnTo>
                  <a:lnTo>
                    <a:pt x="338277" y="341414"/>
                  </a:lnTo>
                  <a:lnTo>
                    <a:pt x="345922" y="340144"/>
                  </a:lnTo>
                  <a:lnTo>
                    <a:pt x="358114" y="340144"/>
                  </a:lnTo>
                  <a:lnTo>
                    <a:pt x="358902" y="343954"/>
                  </a:lnTo>
                  <a:lnTo>
                    <a:pt x="358902" y="326085"/>
                  </a:lnTo>
                  <a:lnTo>
                    <a:pt x="357162" y="323634"/>
                  </a:lnTo>
                  <a:lnTo>
                    <a:pt x="356247" y="322364"/>
                  </a:lnTo>
                  <a:lnTo>
                    <a:pt x="351574" y="316014"/>
                  </a:lnTo>
                  <a:lnTo>
                    <a:pt x="347840" y="310934"/>
                  </a:lnTo>
                  <a:lnTo>
                    <a:pt x="345948" y="308394"/>
                  </a:lnTo>
                  <a:lnTo>
                    <a:pt x="342709" y="304063"/>
                  </a:lnTo>
                  <a:lnTo>
                    <a:pt x="342709" y="318554"/>
                  </a:lnTo>
                  <a:lnTo>
                    <a:pt x="308343" y="322364"/>
                  </a:lnTo>
                  <a:lnTo>
                    <a:pt x="295770" y="323634"/>
                  </a:lnTo>
                  <a:lnTo>
                    <a:pt x="294093" y="322364"/>
                  </a:lnTo>
                  <a:lnTo>
                    <a:pt x="292481" y="322364"/>
                  </a:lnTo>
                  <a:lnTo>
                    <a:pt x="292798" y="321094"/>
                  </a:lnTo>
                  <a:lnTo>
                    <a:pt x="307416" y="318554"/>
                  </a:lnTo>
                  <a:lnTo>
                    <a:pt x="314718" y="318554"/>
                  </a:lnTo>
                  <a:lnTo>
                    <a:pt x="322021" y="317284"/>
                  </a:lnTo>
                  <a:lnTo>
                    <a:pt x="327050" y="317284"/>
                  </a:lnTo>
                  <a:lnTo>
                    <a:pt x="332143" y="316014"/>
                  </a:lnTo>
                  <a:lnTo>
                    <a:pt x="338836" y="316014"/>
                  </a:lnTo>
                  <a:lnTo>
                    <a:pt x="340448" y="317284"/>
                  </a:lnTo>
                  <a:lnTo>
                    <a:pt x="342709" y="318554"/>
                  </a:lnTo>
                  <a:lnTo>
                    <a:pt x="342709" y="304063"/>
                  </a:lnTo>
                  <a:lnTo>
                    <a:pt x="339318" y="299504"/>
                  </a:lnTo>
                  <a:lnTo>
                    <a:pt x="334518" y="293154"/>
                  </a:lnTo>
                  <a:lnTo>
                    <a:pt x="330669" y="288074"/>
                  </a:lnTo>
                  <a:lnTo>
                    <a:pt x="327723" y="284530"/>
                  </a:lnTo>
                  <a:lnTo>
                    <a:pt x="327723" y="299504"/>
                  </a:lnTo>
                  <a:lnTo>
                    <a:pt x="324916" y="299504"/>
                  </a:lnTo>
                  <a:lnTo>
                    <a:pt x="312877" y="302044"/>
                  </a:lnTo>
                  <a:lnTo>
                    <a:pt x="291579" y="304584"/>
                  </a:lnTo>
                  <a:lnTo>
                    <a:pt x="275717" y="308394"/>
                  </a:lnTo>
                  <a:lnTo>
                    <a:pt x="272237" y="307124"/>
                  </a:lnTo>
                  <a:lnTo>
                    <a:pt x="269100" y="302044"/>
                  </a:lnTo>
                  <a:lnTo>
                    <a:pt x="271208" y="302044"/>
                  </a:lnTo>
                  <a:lnTo>
                    <a:pt x="306705" y="295694"/>
                  </a:lnTo>
                  <a:lnTo>
                    <a:pt x="324142" y="293154"/>
                  </a:lnTo>
                  <a:lnTo>
                    <a:pt x="327723" y="299504"/>
                  </a:lnTo>
                  <a:lnTo>
                    <a:pt x="327723" y="284530"/>
                  </a:lnTo>
                  <a:lnTo>
                    <a:pt x="326453" y="282994"/>
                  </a:lnTo>
                  <a:lnTo>
                    <a:pt x="321983" y="277914"/>
                  </a:lnTo>
                  <a:lnTo>
                    <a:pt x="317131" y="272834"/>
                  </a:lnTo>
                  <a:lnTo>
                    <a:pt x="313499" y="269024"/>
                  </a:lnTo>
                  <a:lnTo>
                    <a:pt x="312089" y="267550"/>
                  </a:lnTo>
                  <a:lnTo>
                    <a:pt x="312089" y="279184"/>
                  </a:lnTo>
                  <a:lnTo>
                    <a:pt x="308076" y="280454"/>
                  </a:lnTo>
                  <a:lnTo>
                    <a:pt x="301383" y="280454"/>
                  </a:lnTo>
                  <a:lnTo>
                    <a:pt x="278218" y="282994"/>
                  </a:lnTo>
                  <a:lnTo>
                    <a:pt x="266636" y="285534"/>
                  </a:lnTo>
                  <a:lnTo>
                    <a:pt x="255092" y="286804"/>
                  </a:lnTo>
                  <a:lnTo>
                    <a:pt x="249199" y="288074"/>
                  </a:lnTo>
                  <a:lnTo>
                    <a:pt x="245605" y="285534"/>
                  </a:lnTo>
                  <a:lnTo>
                    <a:pt x="242062" y="281724"/>
                  </a:lnTo>
                  <a:lnTo>
                    <a:pt x="242874" y="281724"/>
                  </a:lnTo>
                  <a:lnTo>
                    <a:pt x="271411" y="277914"/>
                  </a:lnTo>
                  <a:lnTo>
                    <a:pt x="285483" y="275374"/>
                  </a:lnTo>
                  <a:lnTo>
                    <a:pt x="299529" y="274104"/>
                  </a:lnTo>
                  <a:lnTo>
                    <a:pt x="305358" y="272834"/>
                  </a:lnTo>
                  <a:lnTo>
                    <a:pt x="308419" y="275374"/>
                  </a:lnTo>
                  <a:lnTo>
                    <a:pt x="312089" y="279184"/>
                  </a:lnTo>
                  <a:lnTo>
                    <a:pt x="312089" y="267550"/>
                  </a:lnTo>
                  <a:lnTo>
                    <a:pt x="309867" y="265214"/>
                  </a:lnTo>
                  <a:lnTo>
                    <a:pt x="303758" y="258864"/>
                  </a:lnTo>
                  <a:lnTo>
                    <a:pt x="298856" y="253784"/>
                  </a:lnTo>
                  <a:lnTo>
                    <a:pt x="290957" y="245605"/>
                  </a:lnTo>
                  <a:lnTo>
                    <a:pt x="290957" y="260134"/>
                  </a:lnTo>
                  <a:lnTo>
                    <a:pt x="215392" y="265214"/>
                  </a:lnTo>
                  <a:lnTo>
                    <a:pt x="215290" y="263944"/>
                  </a:lnTo>
                  <a:lnTo>
                    <a:pt x="290868" y="258864"/>
                  </a:lnTo>
                  <a:lnTo>
                    <a:pt x="290957" y="260134"/>
                  </a:lnTo>
                  <a:lnTo>
                    <a:pt x="290957" y="245605"/>
                  </a:lnTo>
                  <a:lnTo>
                    <a:pt x="282917" y="237274"/>
                  </a:lnTo>
                  <a:lnTo>
                    <a:pt x="275551" y="229654"/>
                  </a:lnTo>
                  <a:lnTo>
                    <a:pt x="275018" y="229057"/>
                  </a:lnTo>
                  <a:lnTo>
                    <a:pt x="275018" y="242354"/>
                  </a:lnTo>
                  <a:lnTo>
                    <a:pt x="173672" y="249161"/>
                  </a:lnTo>
                  <a:lnTo>
                    <a:pt x="173672" y="270294"/>
                  </a:lnTo>
                  <a:lnTo>
                    <a:pt x="162737" y="272834"/>
                  </a:lnTo>
                  <a:lnTo>
                    <a:pt x="151650" y="272834"/>
                  </a:lnTo>
                  <a:lnTo>
                    <a:pt x="143052" y="273824"/>
                  </a:lnTo>
                  <a:lnTo>
                    <a:pt x="143052" y="294424"/>
                  </a:lnTo>
                  <a:lnTo>
                    <a:pt x="142138" y="295694"/>
                  </a:lnTo>
                  <a:lnTo>
                    <a:pt x="141008" y="295694"/>
                  </a:lnTo>
                  <a:lnTo>
                    <a:pt x="137007" y="302044"/>
                  </a:lnTo>
                  <a:lnTo>
                    <a:pt x="132194" y="302044"/>
                  </a:lnTo>
                  <a:lnTo>
                    <a:pt x="121881" y="303314"/>
                  </a:lnTo>
                  <a:lnTo>
                    <a:pt x="116967" y="303314"/>
                  </a:lnTo>
                  <a:lnTo>
                    <a:pt x="115455" y="303707"/>
                  </a:lnTo>
                  <a:lnTo>
                    <a:pt x="115455" y="318554"/>
                  </a:lnTo>
                  <a:lnTo>
                    <a:pt x="114388" y="319824"/>
                  </a:lnTo>
                  <a:lnTo>
                    <a:pt x="112674" y="321094"/>
                  </a:lnTo>
                  <a:lnTo>
                    <a:pt x="108216" y="324904"/>
                  </a:lnTo>
                  <a:lnTo>
                    <a:pt x="105562" y="327444"/>
                  </a:lnTo>
                  <a:lnTo>
                    <a:pt x="90347" y="327444"/>
                  </a:lnTo>
                  <a:lnTo>
                    <a:pt x="90347" y="340144"/>
                  </a:lnTo>
                  <a:lnTo>
                    <a:pt x="88963" y="342684"/>
                  </a:lnTo>
                  <a:lnTo>
                    <a:pt x="86982" y="343954"/>
                  </a:lnTo>
                  <a:lnTo>
                    <a:pt x="68351" y="343954"/>
                  </a:lnTo>
                  <a:lnTo>
                    <a:pt x="68351" y="361734"/>
                  </a:lnTo>
                  <a:lnTo>
                    <a:pt x="47053" y="365544"/>
                  </a:lnTo>
                  <a:lnTo>
                    <a:pt x="39878" y="365544"/>
                  </a:lnTo>
                  <a:lnTo>
                    <a:pt x="39598" y="364274"/>
                  </a:lnTo>
                  <a:lnTo>
                    <a:pt x="53886" y="361734"/>
                  </a:lnTo>
                  <a:lnTo>
                    <a:pt x="68351" y="361734"/>
                  </a:lnTo>
                  <a:lnTo>
                    <a:pt x="68351" y="343954"/>
                  </a:lnTo>
                  <a:lnTo>
                    <a:pt x="58559" y="343954"/>
                  </a:lnTo>
                  <a:lnTo>
                    <a:pt x="54076" y="345224"/>
                  </a:lnTo>
                  <a:lnTo>
                    <a:pt x="49657" y="345224"/>
                  </a:lnTo>
                  <a:lnTo>
                    <a:pt x="44589" y="346494"/>
                  </a:lnTo>
                  <a:lnTo>
                    <a:pt x="50622" y="342684"/>
                  </a:lnTo>
                  <a:lnTo>
                    <a:pt x="61937" y="341414"/>
                  </a:lnTo>
                  <a:lnTo>
                    <a:pt x="76022" y="340144"/>
                  </a:lnTo>
                  <a:lnTo>
                    <a:pt x="90347" y="340144"/>
                  </a:lnTo>
                  <a:lnTo>
                    <a:pt x="90347" y="327444"/>
                  </a:lnTo>
                  <a:lnTo>
                    <a:pt x="52438" y="327444"/>
                  </a:lnTo>
                  <a:lnTo>
                    <a:pt x="53644" y="322364"/>
                  </a:lnTo>
                  <a:lnTo>
                    <a:pt x="115455" y="318554"/>
                  </a:lnTo>
                  <a:lnTo>
                    <a:pt x="115455" y="303707"/>
                  </a:lnTo>
                  <a:lnTo>
                    <a:pt x="112052" y="304584"/>
                  </a:lnTo>
                  <a:lnTo>
                    <a:pt x="88582" y="307124"/>
                  </a:lnTo>
                  <a:lnTo>
                    <a:pt x="62191" y="307124"/>
                  </a:lnTo>
                  <a:lnTo>
                    <a:pt x="63715" y="302044"/>
                  </a:lnTo>
                  <a:lnTo>
                    <a:pt x="66738" y="300774"/>
                  </a:lnTo>
                  <a:lnTo>
                    <a:pt x="71615" y="300774"/>
                  </a:lnTo>
                  <a:lnTo>
                    <a:pt x="79489" y="299504"/>
                  </a:lnTo>
                  <a:lnTo>
                    <a:pt x="87350" y="299504"/>
                  </a:lnTo>
                  <a:lnTo>
                    <a:pt x="95211" y="298234"/>
                  </a:lnTo>
                  <a:lnTo>
                    <a:pt x="112953" y="296964"/>
                  </a:lnTo>
                  <a:lnTo>
                    <a:pt x="142570" y="293154"/>
                  </a:lnTo>
                  <a:lnTo>
                    <a:pt x="143052" y="294424"/>
                  </a:lnTo>
                  <a:lnTo>
                    <a:pt x="143052" y="273824"/>
                  </a:lnTo>
                  <a:lnTo>
                    <a:pt x="129374" y="275374"/>
                  </a:lnTo>
                  <a:lnTo>
                    <a:pt x="118186" y="275374"/>
                  </a:lnTo>
                  <a:lnTo>
                    <a:pt x="84594" y="279184"/>
                  </a:lnTo>
                  <a:lnTo>
                    <a:pt x="84455" y="277914"/>
                  </a:lnTo>
                  <a:lnTo>
                    <a:pt x="173520" y="269024"/>
                  </a:lnTo>
                  <a:lnTo>
                    <a:pt x="173672" y="270294"/>
                  </a:lnTo>
                  <a:lnTo>
                    <a:pt x="173672" y="249161"/>
                  </a:lnTo>
                  <a:lnTo>
                    <a:pt x="104813" y="253784"/>
                  </a:lnTo>
                  <a:lnTo>
                    <a:pt x="106146" y="252514"/>
                  </a:lnTo>
                  <a:lnTo>
                    <a:pt x="107784" y="251244"/>
                  </a:lnTo>
                  <a:lnTo>
                    <a:pt x="119811" y="249974"/>
                  </a:lnTo>
                  <a:lnTo>
                    <a:pt x="140347" y="247434"/>
                  </a:lnTo>
                  <a:lnTo>
                    <a:pt x="150622" y="247434"/>
                  </a:lnTo>
                  <a:lnTo>
                    <a:pt x="157048" y="246164"/>
                  </a:lnTo>
                  <a:lnTo>
                    <a:pt x="176352" y="246164"/>
                  </a:lnTo>
                  <a:lnTo>
                    <a:pt x="198983" y="243624"/>
                  </a:lnTo>
                  <a:lnTo>
                    <a:pt x="221615" y="242354"/>
                  </a:lnTo>
                  <a:lnTo>
                    <a:pt x="244246" y="239814"/>
                  </a:lnTo>
                  <a:lnTo>
                    <a:pt x="270687" y="237274"/>
                  </a:lnTo>
                  <a:lnTo>
                    <a:pt x="273037" y="238544"/>
                  </a:lnTo>
                  <a:lnTo>
                    <a:pt x="275018" y="242354"/>
                  </a:lnTo>
                  <a:lnTo>
                    <a:pt x="275018" y="229057"/>
                  </a:lnTo>
                  <a:lnTo>
                    <a:pt x="273316" y="227114"/>
                  </a:lnTo>
                  <a:lnTo>
                    <a:pt x="269963" y="223304"/>
                  </a:lnTo>
                  <a:lnTo>
                    <a:pt x="267728" y="220764"/>
                  </a:lnTo>
                  <a:lnTo>
                    <a:pt x="259943" y="213144"/>
                  </a:lnTo>
                  <a:lnTo>
                    <a:pt x="258013" y="210972"/>
                  </a:lnTo>
                  <a:lnTo>
                    <a:pt x="258013" y="223304"/>
                  </a:lnTo>
                  <a:lnTo>
                    <a:pt x="257467" y="224574"/>
                  </a:lnTo>
                  <a:lnTo>
                    <a:pt x="256908" y="224574"/>
                  </a:lnTo>
                  <a:lnTo>
                    <a:pt x="241020" y="225844"/>
                  </a:lnTo>
                  <a:lnTo>
                    <a:pt x="217297" y="225844"/>
                  </a:lnTo>
                  <a:lnTo>
                    <a:pt x="232651" y="224574"/>
                  </a:lnTo>
                  <a:lnTo>
                    <a:pt x="248005" y="223304"/>
                  </a:lnTo>
                  <a:lnTo>
                    <a:pt x="258013" y="223304"/>
                  </a:lnTo>
                  <a:lnTo>
                    <a:pt x="258013" y="210972"/>
                  </a:lnTo>
                  <a:lnTo>
                    <a:pt x="257695" y="210604"/>
                  </a:lnTo>
                  <a:lnTo>
                    <a:pt x="254317" y="206794"/>
                  </a:lnTo>
                  <a:lnTo>
                    <a:pt x="249885" y="201714"/>
                  </a:lnTo>
                  <a:lnTo>
                    <a:pt x="245173" y="196342"/>
                  </a:lnTo>
                  <a:lnTo>
                    <a:pt x="245173" y="209334"/>
                  </a:lnTo>
                  <a:lnTo>
                    <a:pt x="242354" y="209334"/>
                  </a:lnTo>
                  <a:lnTo>
                    <a:pt x="239763" y="210604"/>
                  </a:lnTo>
                  <a:lnTo>
                    <a:pt x="229158" y="209334"/>
                  </a:lnTo>
                  <a:lnTo>
                    <a:pt x="201930" y="209334"/>
                  </a:lnTo>
                  <a:lnTo>
                    <a:pt x="201930" y="225844"/>
                  </a:lnTo>
                  <a:lnTo>
                    <a:pt x="157975" y="225844"/>
                  </a:lnTo>
                  <a:lnTo>
                    <a:pt x="152209" y="227114"/>
                  </a:lnTo>
                  <a:lnTo>
                    <a:pt x="146443" y="227114"/>
                  </a:lnTo>
                  <a:lnTo>
                    <a:pt x="166408" y="224574"/>
                  </a:lnTo>
                  <a:lnTo>
                    <a:pt x="186524" y="224574"/>
                  </a:lnTo>
                  <a:lnTo>
                    <a:pt x="201930" y="225844"/>
                  </a:lnTo>
                  <a:lnTo>
                    <a:pt x="201930" y="209334"/>
                  </a:lnTo>
                  <a:lnTo>
                    <a:pt x="182727" y="209334"/>
                  </a:lnTo>
                  <a:lnTo>
                    <a:pt x="148043" y="210604"/>
                  </a:lnTo>
                  <a:lnTo>
                    <a:pt x="139446" y="210604"/>
                  </a:lnTo>
                  <a:lnTo>
                    <a:pt x="138912" y="209334"/>
                  </a:lnTo>
                  <a:lnTo>
                    <a:pt x="140741" y="208064"/>
                  </a:lnTo>
                  <a:lnTo>
                    <a:pt x="142481" y="205524"/>
                  </a:lnTo>
                  <a:lnTo>
                    <a:pt x="174498" y="202984"/>
                  </a:lnTo>
                  <a:lnTo>
                    <a:pt x="189572" y="202984"/>
                  </a:lnTo>
                  <a:lnTo>
                    <a:pt x="204635" y="201714"/>
                  </a:lnTo>
                  <a:lnTo>
                    <a:pt x="219595" y="201714"/>
                  </a:lnTo>
                  <a:lnTo>
                    <a:pt x="227088" y="202984"/>
                  </a:lnTo>
                  <a:lnTo>
                    <a:pt x="239864" y="202984"/>
                  </a:lnTo>
                  <a:lnTo>
                    <a:pt x="243230" y="204254"/>
                  </a:lnTo>
                  <a:lnTo>
                    <a:pt x="245173" y="209334"/>
                  </a:lnTo>
                  <a:lnTo>
                    <a:pt x="245173" y="196342"/>
                  </a:lnTo>
                  <a:lnTo>
                    <a:pt x="238760" y="189014"/>
                  </a:lnTo>
                  <a:lnTo>
                    <a:pt x="237642" y="187744"/>
                  </a:lnTo>
                  <a:lnTo>
                    <a:pt x="234848" y="185204"/>
                  </a:lnTo>
                  <a:lnTo>
                    <a:pt x="231609" y="182664"/>
                  </a:lnTo>
                  <a:lnTo>
                    <a:pt x="223786" y="175044"/>
                  </a:lnTo>
                  <a:lnTo>
                    <a:pt x="218681" y="171399"/>
                  </a:lnTo>
                  <a:lnTo>
                    <a:pt x="218681" y="183934"/>
                  </a:lnTo>
                  <a:lnTo>
                    <a:pt x="161455" y="189014"/>
                  </a:lnTo>
                  <a:lnTo>
                    <a:pt x="161455" y="187744"/>
                  </a:lnTo>
                  <a:lnTo>
                    <a:pt x="218567" y="182664"/>
                  </a:lnTo>
                  <a:lnTo>
                    <a:pt x="218681" y="183934"/>
                  </a:lnTo>
                  <a:lnTo>
                    <a:pt x="218681" y="171399"/>
                  </a:lnTo>
                  <a:lnTo>
                    <a:pt x="218465" y="171234"/>
                  </a:lnTo>
                  <a:lnTo>
                    <a:pt x="208788" y="168694"/>
                  </a:lnTo>
                  <a:lnTo>
                    <a:pt x="202882" y="168694"/>
                  </a:lnTo>
                  <a:lnTo>
                    <a:pt x="193941" y="169964"/>
                  </a:lnTo>
                  <a:lnTo>
                    <a:pt x="185000" y="172504"/>
                  </a:lnTo>
                  <a:lnTo>
                    <a:pt x="165925" y="176314"/>
                  </a:lnTo>
                  <a:lnTo>
                    <a:pt x="164731" y="177584"/>
                  </a:lnTo>
                  <a:lnTo>
                    <a:pt x="156565" y="182664"/>
                  </a:lnTo>
                  <a:lnTo>
                    <a:pt x="149669" y="187744"/>
                  </a:lnTo>
                  <a:lnTo>
                    <a:pt x="110286" y="229654"/>
                  </a:lnTo>
                  <a:lnTo>
                    <a:pt x="83972" y="260134"/>
                  </a:lnTo>
                  <a:lnTo>
                    <a:pt x="65544" y="288074"/>
                  </a:lnTo>
                  <a:lnTo>
                    <a:pt x="59880" y="296964"/>
                  </a:lnTo>
                  <a:lnTo>
                    <a:pt x="55422" y="305854"/>
                  </a:lnTo>
                  <a:lnTo>
                    <a:pt x="51130" y="313474"/>
                  </a:lnTo>
                  <a:lnTo>
                    <a:pt x="46977" y="321094"/>
                  </a:lnTo>
                  <a:lnTo>
                    <a:pt x="34505" y="357924"/>
                  </a:lnTo>
                  <a:lnTo>
                    <a:pt x="34099" y="368084"/>
                  </a:lnTo>
                  <a:lnTo>
                    <a:pt x="32270" y="387134"/>
                  </a:lnTo>
                  <a:lnTo>
                    <a:pt x="34899" y="389674"/>
                  </a:lnTo>
                  <a:lnTo>
                    <a:pt x="50063" y="387134"/>
                  </a:lnTo>
                  <a:lnTo>
                    <a:pt x="54216" y="382054"/>
                  </a:lnTo>
                  <a:lnTo>
                    <a:pt x="64947" y="373164"/>
                  </a:lnTo>
                  <a:lnTo>
                    <a:pt x="73367" y="365544"/>
                  </a:lnTo>
                  <a:lnTo>
                    <a:pt x="77571" y="361734"/>
                  </a:lnTo>
                  <a:lnTo>
                    <a:pt x="84582" y="355384"/>
                  </a:lnTo>
                  <a:lnTo>
                    <a:pt x="85445" y="355384"/>
                  </a:lnTo>
                  <a:lnTo>
                    <a:pt x="86144" y="354114"/>
                  </a:lnTo>
                  <a:lnTo>
                    <a:pt x="93929" y="346494"/>
                  </a:lnTo>
                  <a:lnTo>
                    <a:pt x="96520" y="343954"/>
                  </a:lnTo>
                  <a:lnTo>
                    <a:pt x="100634" y="340144"/>
                  </a:lnTo>
                  <a:lnTo>
                    <a:pt x="107492" y="333794"/>
                  </a:lnTo>
                  <a:lnTo>
                    <a:pt x="114554" y="327444"/>
                  </a:lnTo>
                  <a:lnTo>
                    <a:pt x="118795" y="323634"/>
                  </a:lnTo>
                  <a:lnTo>
                    <a:pt x="125310" y="318554"/>
                  </a:lnTo>
                  <a:lnTo>
                    <a:pt x="130187" y="314744"/>
                  </a:lnTo>
                  <a:lnTo>
                    <a:pt x="139382" y="307124"/>
                  </a:lnTo>
                  <a:lnTo>
                    <a:pt x="148539" y="298234"/>
                  </a:lnTo>
                  <a:lnTo>
                    <a:pt x="154711" y="293154"/>
                  </a:lnTo>
                  <a:lnTo>
                    <a:pt x="157797" y="290614"/>
                  </a:lnTo>
                  <a:lnTo>
                    <a:pt x="167297" y="282994"/>
                  </a:lnTo>
                  <a:lnTo>
                    <a:pt x="173570" y="279184"/>
                  </a:lnTo>
                  <a:lnTo>
                    <a:pt x="179362" y="272834"/>
                  </a:lnTo>
                  <a:lnTo>
                    <a:pt x="187312" y="270294"/>
                  </a:lnTo>
                  <a:lnTo>
                    <a:pt x="195224" y="269024"/>
                  </a:lnTo>
                  <a:lnTo>
                    <a:pt x="202679" y="269024"/>
                  </a:lnTo>
                  <a:lnTo>
                    <a:pt x="209765" y="271564"/>
                  </a:lnTo>
                  <a:lnTo>
                    <a:pt x="216598" y="275374"/>
                  </a:lnTo>
                  <a:lnTo>
                    <a:pt x="221513" y="279184"/>
                  </a:lnTo>
                  <a:lnTo>
                    <a:pt x="227076" y="281724"/>
                  </a:lnTo>
                  <a:lnTo>
                    <a:pt x="231965" y="285534"/>
                  </a:lnTo>
                  <a:lnTo>
                    <a:pt x="265772" y="310934"/>
                  </a:lnTo>
                  <a:lnTo>
                    <a:pt x="272770" y="317284"/>
                  </a:lnTo>
                  <a:lnTo>
                    <a:pt x="286689" y="327444"/>
                  </a:lnTo>
                  <a:lnTo>
                    <a:pt x="293674" y="333794"/>
                  </a:lnTo>
                  <a:lnTo>
                    <a:pt x="303949" y="341414"/>
                  </a:lnTo>
                  <a:lnTo>
                    <a:pt x="336511" y="359194"/>
                  </a:lnTo>
                  <a:lnTo>
                    <a:pt x="344055" y="363004"/>
                  </a:lnTo>
                  <a:lnTo>
                    <a:pt x="350215" y="364274"/>
                  </a:lnTo>
                  <a:lnTo>
                    <a:pt x="356463" y="364274"/>
                  </a:lnTo>
                  <a:lnTo>
                    <a:pt x="362673" y="363004"/>
                  </a:lnTo>
                  <a:lnTo>
                    <a:pt x="368769" y="360464"/>
                  </a:lnTo>
                  <a:lnTo>
                    <a:pt x="373367" y="359194"/>
                  </a:lnTo>
                  <a:lnTo>
                    <a:pt x="375018" y="355384"/>
                  </a:lnTo>
                  <a:close/>
                </a:path>
                <a:path w="403225" h="389889">
                  <a:moveTo>
                    <a:pt x="402615" y="215900"/>
                  </a:moveTo>
                  <a:lnTo>
                    <a:pt x="399148" y="204470"/>
                  </a:lnTo>
                  <a:lnTo>
                    <a:pt x="398145" y="199390"/>
                  </a:lnTo>
                  <a:lnTo>
                    <a:pt x="396011" y="191770"/>
                  </a:lnTo>
                  <a:lnTo>
                    <a:pt x="394868" y="190500"/>
                  </a:lnTo>
                  <a:lnTo>
                    <a:pt x="393788" y="186690"/>
                  </a:lnTo>
                  <a:lnTo>
                    <a:pt x="393573" y="186690"/>
                  </a:lnTo>
                  <a:lnTo>
                    <a:pt x="390486" y="180340"/>
                  </a:lnTo>
                  <a:lnTo>
                    <a:pt x="389877" y="179070"/>
                  </a:lnTo>
                  <a:lnTo>
                    <a:pt x="388112" y="175260"/>
                  </a:lnTo>
                  <a:lnTo>
                    <a:pt x="386346" y="171450"/>
                  </a:lnTo>
                  <a:lnTo>
                    <a:pt x="381368" y="161290"/>
                  </a:lnTo>
                  <a:lnTo>
                    <a:pt x="379730" y="158750"/>
                  </a:lnTo>
                  <a:lnTo>
                    <a:pt x="378548" y="156794"/>
                  </a:lnTo>
                  <a:lnTo>
                    <a:pt x="378548" y="176530"/>
                  </a:lnTo>
                  <a:lnTo>
                    <a:pt x="378053" y="179070"/>
                  </a:lnTo>
                  <a:lnTo>
                    <a:pt x="340588" y="179070"/>
                  </a:lnTo>
                  <a:lnTo>
                    <a:pt x="327050" y="180340"/>
                  </a:lnTo>
                  <a:lnTo>
                    <a:pt x="308724" y="180340"/>
                  </a:lnTo>
                  <a:lnTo>
                    <a:pt x="305092" y="179070"/>
                  </a:lnTo>
                  <a:lnTo>
                    <a:pt x="301625" y="176530"/>
                  </a:lnTo>
                  <a:lnTo>
                    <a:pt x="301777" y="175260"/>
                  </a:lnTo>
                  <a:lnTo>
                    <a:pt x="375437" y="175260"/>
                  </a:lnTo>
                  <a:lnTo>
                    <a:pt x="376986" y="176530"/>
                  </a:lnTo>
                  <a:lnTo>
                    <a:pt x="378548" y="176530"/>
                  </a:lnTo>
                  <a:lnTo>
                    <a:pt x="378548" y="156794"/>
                  </a:lnTo>
                  <a:lnTo>
                    <a:pt x="375145" y="151130"/>
                  </a:lnTo>
                  <a:lnTo>
                    <a:pt x="374383" y="149860"/>
                  </a:lnTo>
                  <a:lnTo>
                    <a:pt x="370967" y="143510"/>
                  </a:lnTo>
                  <a:lnTo>
                    <a:pt x="364020" y="133350"/>
                  </a:lnTo>
                  <a:lnTo>
                    <a:pt x="363220" y="132181"/>
                  </a:lnTo>
                  <a:lnTo>
                    <a:pt x="363220" y="152400"/>
                  </a:lnTo>
                  <a:lnTo>
                    <a:pt x="361810" y="152400"/>
                  </a:lnTo>
                  <a:lnTo>
                    <a:pt x="360400" y="153670"/>
                  </a:lnTo>
                  <a:lnTo>
                    <a:pt x="345706" y="153670"/>
                  </a:lnTo>
                  <a:lnTo>
                    <a:pt x="339153" y="154940"/>
                  </a:lnTo>
                  <a:lnTo>
                    <a:pt x="291414" y="158750"/>
                  </a:lnTo>
                  <a:lnTo>
                    <a:pt x="273024" y="158750"/>
                  </a:lnTo>
                  <a:lnTo>
                    <a:pt x="268224" y="156210"/>
                  </a:lnTo>
                  <a:lnTo>
                    <a:pt x="268706" y="154940"/>
                  </a:lnTo>
                  <a:lnTo>
                    <a:pt x="363080" y="151130"/>
                  </a:lnTo>
                  <a:lnTo>
                    <a:pt x="363220" y="152400"/>
                  </a:lnTo>
                  <a:lnTo>
                    <a:pt x="363220" y="132181"/>
                  </a:lnTo>
                  <a:lnTo>
                    <a:pt x="362292" y="130810"/>
                  </a:lnTo>
                  <a:lnTo>
                    <a:pt x="357339" y="125730"/>
                  </a:lnTo>
                  <a:lnTo>
                    <a:pt x="352120" y="120650"/>
                  </a:lnTo>
                  <a:lnTo>
                    <a:pt x="346011" y="114300"/>
                  </a:lnTo>
                  <a:lnTo>
                    <a:pt x="342912" y="111760"/>
                  </a:lnTo>
                  <a:lnTo>
                    <a:pt x="339801" y="109220"/>
                  </a:lnTo>
                  <a:lnTo>
                    <a:pt x="339483" y="108902"/>
                  </a:lnTo>
                  <a:lnTo>
                    <a:pt x="339483" y="121920"/>
                  </a:lnTo>
                  <a:lnTo>
                    <a:pt x="339382" y="123190"/>
                  </a:lnTo>
                  <a:lnTo>
                    <a:pt x="334543" y="124460"/>
                  </a:lnTo>
                  <a:lnTo>
                    <a:pt x="329666" y="124460"/>
                  </a:lnTo>
                  <a:lnTo>
                    <a:pt x="324866" y="125730"/>
                  </a:lnTo>
                  <a:lnTo>
                    <a:pt x="306235" y="129540"/>
                  </a:lnTo>
                  <a:lnTo>
                    <a:pt x="249809" y="133350"/>
                  </a:lnTo>
                  <a:lnTo>
                    <a:pt x="236410" y="133350"/>
                  </a:lnTo>
                  <a:lnTo>
                    <a:pt x="232041" y="128270"/>
                  </a:lnTo>
                  <a:lnTo>
                    <a:pt x="230962" y="127000"/>
                  </a:lnTo>
                  <a:lnTo>
                    <a:pt x="254203" y="127000"/>
                  </a:lnTo>
                  <a:lnTo>
                    <a:pt x="268820" y="125730"/>
                  </a:lnTo>
                  <a:lnTo>
                    <a:pt x="298043" y="125730"/>
                  </a:lnTo>
                  <a:lnTo>
                    <a:pt x="307530" y="124460"/>
                  </a:lnTo>
                  <a:lnTo>
                    <a:pt x="326504" y="121920"/>
                  </a:lnTo>
                  <a:lnTo>
                    <a:pt x="337134" y="120650"/>
                  </a:lnTo>
                  <a:lnTo>
                    <a:pt x="338328" y="121920"/>
                  </a:lnTo>
                  <a:lnTo>
                    <a:pt x="339483" y="121920"/>
                  </a:lnTo>
                  <a:lnTo>
                    <a:pt x="339483" y="108902"/>
                  </a:lnTo>
                  <a:lnTo>
                    <a:pt x="338556" y="107950"/>
                  </a:lnTo>
                  <a:lnTo>
                    <a:pt x="336054" y="105410"/>
                  </a:lnTo>
                  <a:lnTo>
                    <a:pt x="333565" y="102870"/>
                  </a:lnTo>
                  <a:lnTo>
                    <a:pt x="330479" y="100330"/>
                  </a:lnTo>
                  <a:lnTo>
                    <a:pt x="327406" y="97790"/>
                  </a:lnTo>
                  <a:lnTo>
                    <a:pt x="324637" y="95250"/>
                  </a:lnTo>
                  <a:lnTo>
                    <a:pt x="322897" y="91440"/>
                  </a:lnTo>
                  <a:lnTo>
                    <a:pt x="320027" y="88900"/>
                  </a:lnTo>
                  <a:lnTo>
                    <a:pt x="313080" y="82550"/>
                  </a:lnTo>
                  <a:lnTo>
                    <a:pt x="311696" y="81280"/>
                  </a:lnTo>
                  <a:lnTo>
                    <a:pt x="310172" y="80010"/>
                  </a:lnTo>
                  <a:lnTo>
                    <a:pt x="297713" y="69659"/>
                  </a:lnTo>
                  <a:lnTo>
                    <a:pt x="297713" y="82550"/>
                  </a:lnTo>
                  <a:lnTo>
                    <a:pt x="296443" y="83820"/>
                  </a:lnTo>
                  <a:lnTo>
                    <a:pt x="295084" y="85090"/>
                  </a:lnTo>
                  <a:lnTo>
                    <a:pt x="293700" y="85090"/>
                  </a:lnTo>
                  <a:lnTo>
                    <a:pt x="270179" y="87630"/>
                  </a:lnTo>
                  <a:lnTo>
                    <a:pt x="262750" y="89242"/>
                  </a:lnTo>
                  <a:lnTo>
                    <a:pt x="262750" y="105410"/>
                  </a:lnTo>
                  <a:lnTo>
                    <a:pt x="219951" y="107746"/>
                  </a:lnTo>
                  <a:lnTo>
                    <a:pt x="238125" y="105410"/>
                  </a:lnTo>
                  <a:lnTo>
                    <a:pt x="262750" y="105410"/>
                  </a:lnTo>
                  <a:lnTo>
                    <a:pt x="262750" y="89242"/>
                  </a:lnTo>
                  <a:lnTo>
                    <a:pt x="258419" y="90170"/>
                  </a:lnTo>
                  <a:lnTo>
                    <a:pt x="246634" y="90170"/>
                  </a:lnTo>
                  <a:lnTo>
                    <a:pt x="224256" y="92710"/>
                  </a:lnTo>
                  <a:lnTo>
                    <a:pt x="216230" y="93129"/>
                  </a:lnTo>
                  <a:lnTo>
                    <a:pt x="216230" y="107950"/>
                  </a:lnTo>
                  <a:lnTo>
                    <a:pt x="169773" y="110490"/>
                  </a:lnTo>
                  <a:lnTo>
                    <a:pt x="165646" y="110490"/>
                  </a:lnTo>
                  <a:lnTo>
                    <a:pt x="165646" y="128270"/>
                  </a:lnTo>
                  <a:lnTo>
                    <a:pt x="158089" y="130810"/>
                  </a:lnTo>
                  <a:lnTo>
                    <a:pt x="150990" y="134620"/>
                  </a:lnTo>
                  <a:lnTo>
                    <a:pt x="142379" y="134620"/>
                  </a:lnTo>
                  <a:lnTo>
                    <a:pt x="121310" y="133350"/>
                  </a:lnTo>
                  <a:lnTo>
                    <a:pt x="115379" y="133350"/>
                  </a:lnTo>
                  <a:lnTo>
                    <a:pt x="115379" y="154940"/>
                  </a:lnTo>
                  <a:lnTo>
                    <a:pt x="115087" y="157480"/>
                  </a:lnTo>
                  <a:lnTo>
                    <a:pt x="112699" y="157480"/>
                  </a:lnTo>
                  <a:lnTo>
                    <a:pt x="110312" y="158750"/>
                  </a:lnTo>
                  <a:lnTo>
                    <a:pt x="86702" y="158750"/>
                  </a:lnTo>
                  <a:lnTo>
                    <a:pt x="86702" y="175260"/>
                  </a:lnTo>
                  <a:lnTo>
                    <a:pt x="83845" y="176530"/>
                  </a:lnTo>
                  <a:lnTo>
                    <a:pt x="81051" y="179070"/>
                  </a:lnTo>
                  <a:lnTo>
                    <a:pt x="78130" y="179070"/>
                  </a:lnTo>
                  <a:lnTo>
                    <a:pt x="64604" y="180340"/>
                  </a:lnTo>
                  <a:lnTo>
                    <a:pt x="51168" y="180340"/>
                  </a:lnTo>
                  <a:lnTo>
                    <a:pt x="51168" y="201930"/>
                  </a:lnTo>
                  <a:lnTo>
                    <a:pt x="50419" y="203200"/>
                  </a:lnTo>
                  <a:lnTo>
                    <a:pt x="49390" y="204470"/>
                  </a:lnTo>
                  <a:lnTo>
                    <a:pt x="11036" y="204470"/>
                  </a:lnTo>
                  <a:lnTo>
                    <a:pt x="10541" y="203200"/>
                  </a:lnTo>
                  <a:lnTo>
                    <a:pt x="11277" y="203200"/>
                  </a:lnTo>
                  <a:lnTo>
                    <a:pt x="12026" y="201930"/>
                  </a:lnTo>
                  <a:lnTo>
                    <a:pt x="51168" y="201930"/>
                  </a:lnTo>
                  <a:lnTo>
                    <a:pt x="51168" y="180340"/>
                  </a:lnTo>
                  <a:lnTo>
                    <a:pt x="23888" y="180340"/>
                  </a:lnTo>
                  <a:lnTo>
                    <a:pt x="26530" y="173990"/>
                  </a:lnTo>
                  <a:lnTo>
                    <a:pt x="39331" y="173990"/>
                  </a:lnTo>
                  <a:lnTo>
                    <a:pt x="45173" y="172720"/>
                  </a:lnTo>
                  <a:lnTo>
                    <a:pt x="86283" y="172720"/>
                  </a:lnTo>
                  <a:lnTo>
                    <a:pt x="86702" y="175260"/>
                  </a:lnTo>
                  <a:lnTo>
                    <a:pt x="86702" y="158750"/>
                  </a:lnTo>
                  <a:lnTo>
                    <a:pt x="36766" y="158750"/>
                  </a:lnTo>
                  <a:lnTo>
                    <a:pt x="38811" y="153670"/>
                  </a:lnTo>
                  <a:lnTo>
                    <a:pt x="40995" y="151130"/>
                  </a:lnTo>
                  <a:lnTo>
                    <a:pt x="46278" y="151130"/>
                  </a:lnTo>
                  <a:lnTo>
                    <a:pt x="52768" y="152400"/>
                  </a:lnTo>
                  <a:lnTo>
                    <a:pt x="72377" y="152400"/>
                  </a:lnTo>
                  <a:lnTo>
                    <a:pt x="101041" y="153670"/>
                  </a:lnTo>
                  <a:lnTo>
                    <a:pt x="112204" y="153670"/>
                  </a:lnTo>
                  <a:lnTo>
                    <a:pt x="113779" y="154940"/>
                  </a:lnTo>
                  <a:lnTo>
                    <a:pt x="115379" y="154940"/>
                  </a:lnTo>
                  <a:lnTo>
                    <a:pt x="115379" y="133350"/>
                  </a:lnTo>
                  <a:lnTo>
                    <a:pt x="57543" y="133350"/>
                  </a:lnTo>
                  <a:lnTo>
                    <a:pt x="60261" y="125730"/>
                  </a:lnTo>
                  <a:lnTo>
                    <a:pt x="65214" y="124460"/>
                  </a:lnTo>
                  <a:lnTo>
                    <a:pt x="71945" y="125730"/>
                  </a:lnTo>
                  <a:lnTo>
                    <a:pt x="105841" y="125730"/>
                  </a:lnTo>
                  <a:lnTo>
                    <a:pt x="117157" y="127000"/>
                  </a:lnTo>
                  <a:lnTo>
                    <a:pt x="165531" y="127000"/>
                  </a:lnTo>
                  <a:lnTo>
                    <a:pt x="165646" y="128270"/>
                  </a:lnTo>
                  <a:lnTo>
                    <a:pt x="165646" y="110490"/>
                  </a:lnTo>
                  <a:lnTo>
                    <a:pt x="99720" y="110490"/>
                  </a:lnTo>
                  <a:lnTo>
                    <a:pt x="76377" y="111760"/>
                  </a:lnTo>
                  <a:lnTo>
                    <a:pt x="76288" y="110490"/>
                  </a:lnTo>
                  <a:lnTo>
                    <a:pt x="98526" y="110490"/>
                  </a:lnTo>
                  <a:lnTo>
                    <a:pt x="118706" y="109220"/>
                  </a:lnTo>
                  <a:lnTo>
                    <a:pt x="178879" y="109220"/>
                  </a:lnTo>
                  <a:lnTo>
                    <a:pt x="198640" y="107950"/>
                  </a:lnTo>
                  <a:lnTo>
                    <a:pt x="216230" y="107950"/>
                  </a:lnTo>
                  <a:lnTo>
                    <a:pt x="216230" y="93129"/>
                  </a:lnTo>
                  <a:lnTo>
                    <a:pt x="126149" y="97790"/>
                  </a:lnTo>
                  <a:lnTo>
                    <a:pt x="109131" y="97790"/>
                  </a:lnTo>
                  <a:lnTo>
                    <a:pt x="102450" y="99060"/>
                  </a:lnTo>
                  <a:lnTo>
                    <a:pt x="89077" y="100330"/>
                  </a:lnTo>
                  <a:lnTo>
                    <a:pt x="88900" y="99060"/>
                  </a:lnTo>
                  <a:lnTo>
                    <a:pt x="89547" y="99060"/>
                  </a:lnTo>
                  <a:lnTo>
                    <a:pt x="90182" y="97790"/>
                  </a:lnTo>
                  <a:lnTo>
                    <a:pt x="110655" y="96520"/>
                  </a:lnTo>
                  <a:lnTo>
                    <a:pt x="120573" y="95250"/>
                  </a:lnTo>
                  <a:lnTo>
                    <a:pt x="130492" y="95250"/>
                  </a:lnTo>
                  <a:lnTo>
                    <a:pt x="234099" y="90170"/>
                  </a:lnTo>
                  <a:lnTo>
                    <a:pt x="263512" y="87630"/>
                  </a:lnTo>
                  <a:lnTo>
                    <a:pt x="278206" y="85090"/>
                  </a:lnTo>
                  <a:lnTo>
                    <a:pt x="294513" y="83820"/>
                  </a:lnTo>
                  <a:lnTo>
                    <a:pt x="296113" y="83820"/>
                  </a:lnTo>
                  <a:lnTo>
                    <a:pt x="297713" y="82550"/>
                  </a:lnTo>
                  <a:lnTo>
                    <a:pt x="297713" y="69659"/>
                  </a:lnTo>
                  <a:lnTo>
                    <a:pt x="294894" y="67310"/>
                  </a:lnTo>
                  <a:lnTo>
                    <a:pt x="286550" y="59690"/>
                  </a:lnTo>
                  <a:lnTo>
                    <a:pt x="279514" y="53340"/>
                  </a:lnTo>
                  <a:lnTo>
                    <a:pt x="276415" y="50800"/>
                  </a:lnTo>
                  <a:lnTo>
                    <a:pt x="270205" y="45720"/>
                  </a:lnTo>
                  <a:lnTo>
                    <a:pt x="270205" y="63500"/>
                  </a:lnTo>
                  <a:lnTo>
                    <a:pt x="229489" y="69850"/>
                  </a:lnTo>
                  <a:lnTo>
                    <a:pt x="188633" y="74930"/>
                  </a:lnTo>
                  <a:lnTo>
                    <a:pt x="106083" y="80010"/>
                  </a:lnTo>
                  <a:lnTo>
                    <a:pt x="109575" y="77470"/>
                  </a:lnTo>
                  <a:lnTo>
                    <a:pt x="112318" y="73660"/>
                  </a:lnTo>
                  <a:lnTo>
                    <a:pt x="118529" y="71120"/>
                  </a:lnTo>
                  <a:lnTo>
                    <a:pt x="148844" y="71120"/>
                  </a:lnTo>
                  <a:lnTo>
                    <a:pt x="172300" y="69850"/>
                  </a:lnTo>
                  <a:lnTo>
                    <a:pt x="219087" y="64770"/>
                  </a:lnTo>
                  <a:lnTo>
                    <a:pt x="250964" y="60960"/>
                  </a:lnTo>
                  <a:lnTo>
                    <a:pt x="264960" y="59690"/>
                  </a:lnTo>
                  <a:lnTo>
                    <a:pt x="267703" y="59690"/>
                  </a:lnTo>
                  <a:lnTo>
                    <a:pt x="270205" y="63500"/>
                  </a:lnTo>
                  <a:lnTo>
                    <a:pt x="270205" y="45720"/>
                  </a:lnTo>
                  <a:lnTo>
                    <a:pt x="268668" y="44450"/>
                  </a:lnTo>
                  <a:lnTo>
                    <a:pt x="265569" y="41910"/>
                  </a:lnTo>
                  <a:lnTo>
                    <a:pt x="262763" y="39370"/>
                  </a:lnTo>
                  <a:lnTo>
                    <a:pt x="258572" y="35560"/>
                  </a:lnTo>
                  <a:lnTo>
                    <a:pt x="251714" y="29210"/>
                  </a:lnTo>
                  <a:lnTo>
                    <a:pt x="247789" y="25577"/>
                  </a:lnTo>
                  <a:lnTo>
                    <a:pt x="247789" y="44450"/>
                  </a:lnTo>
                  <a:lnTo>
                    <a:pt x="134950" y="50800"/>
                  </a:lnTo>
                  <a:lnTo>
                    <a:pt x="163055" y="48260"/>
                  </a:lnTo>
                  <a:lnTo>
                    <a:pt x="247789" y="44450"/>
                  </a:lnTo>
                  <a:lnTo>
                    <a:pt x="247789" y="25577"/>
                  </a:lnTo>
                  <a:lnTo>
                    <a:pt x="242112" y="20320"/>
                  </a:lnTo>
                  <a:lnTo>
                    <a:pt x="235496" y="15265"/>
                  </a:lnTo>
                  <a:lnTo>
                    <a:pt x="235496" y="30480"/>
                  </a:lnTo>
                  <a:lnTo>
                    <a:pt x="235204" y="31750"/>
                  </a:lnTo>
                  <a:lnTo>
                    <a:pt x="192201" y="36830"/>
                  </a:lnTo>
                  <a:lnTo>
                    <a:pt x="148945" y="39370"/>
                  </a:lnTo>
                  <a:lnTo>
                    <a:pt x="151536" y="36830"/>
                  </a:lnTo>
                  <a:lnTo>
                    <a:pt x="154203" y="34290"/>
                  </a:lnTo>
                  <a:lnTo>
                    <a:pt x="157099" y="34290"/>
                  </a:lnTo>
                  <a:lnTo>
                    <a:pt x="165519" y="33020"/>
                  </a:lnTo>
                  <a:lnTo>
                    <a:pt x="173964" y="33020"/>
                  </a:lnTo>
                  <a:lnTo>
                    <a:pt x="182410" y="31750"/>
                  </a:lnTo>
                  <a:lnTo>
                    <a:pt x="190868" y="31750"/>
                  </a:lnTo>
                  <a:lnTo>
                    <a:pt x="222008" y="29210"/>
                  </a:lnTo>
                  <a:lnTo>
                    <a:pt x="234467" y="29210"/>
                  </a:lnTo>
                  <a:lnTo>
                    <a:pt x="235496" y="30480"/>
                  </a:lnTo>
                  <a:lnTo>
                    <a:pt x="235496" y="15265"/>
                  </a:lnTo>
                  <a:lnTo>
                    <a:pt x="233819" y="13970"/>
                  </a:lnTo>
                  <a:lnTo>
                    <a:pt x="228231" y="8890"/>
                  </a:lnTo>
                  <a:lnTo>
                    <a:pt x="225450" y="6350"/>
                  </a:lnTo>
                  <a:lnTo>
                    <a:pt x="219532" y="1270"/>
                  </a:lnTo>
                  <a:lnTo>
                    <a:pt x="214083" y="0"/>
                  </a:lnTo>
                  <a:lnTo>
                    <a:pt x="205803" y="0"/>
                  </a:lnTo>
                  <a:lnTo>
                    <a:pt x="205803" y="12700"/>
                  </a:lnTo>
                  <a:lnTo>
                    <a:pt x="190017" y="13970"/>
                  </a:lnTo>
                  <a:lnTo>
                    <a:pt x="194525" y="10160"/>
                  </a:lnTo>
                  <a:lnTo>
                    <a:pt x="199364" y="8890"/>
                  </a:lnTo>
                  <a:lnTo>
                    <a:pt x="205803" y="12700"/>
                  </a:lnTo>
                  <a:lnTo>
                    <a:pt x="205803" y="0"/>
                  </a:lnTo>
                  <a:lnTo>
                    <a:pt x="196392" y="0"/>
                  </a:lnTo>
                  <a:lnTo>
                    <a:pt x="187439" y="2540"/>
                  </a:lnTo>
                  <a:lnTo>
                    <a:pt x="183654" y="5080"/>
                  </a:lnTo>
                  <a:lnTo>
                    <a:pt x="179057" y="7620"/>
                  </a:lnTo>
                  <a:lnTo>
                    <a:pt x="178574" y="7620"/>
                  </a:lnTo>
                  <a:lnTo>
                    <a:pt x="177888" y="8890"/>
                  </a:lnTo>
                  <a:lnTo>
                    <a:pt x="167894" y="13970"/>
                  </a:lnTo>
                  <a:lnTo>
                    <a:pt x="134620" y="40640"/>
                  </a:lnTo>
                  <a:lnTo>
                    <a:pt x="115684" y="60960"/>
                  </a:lnTo>
                  <a:lnTo>
                    <a:pt x="85115" y="91440"/>
                  </a:lnTo>
                  <a:lnTo>
                    <a:pt x="75082" y="102870"/>
                  </a:lnTo>
                  <a:lnTo>
                    <a:pt x="66649" y="111760"/>
                  </a:lnTo>
                  <a:lnTo>
                    <a:pt x="58356" y="120650"/>
                  </a:lnTo>
                  <a:lnTo>
                    <a:pt x="28943" y="154940"/>
                  </a:lnTo>
                  <a:lnTo>
                    <a:pt x="3098" y="194310"/>
                  </a:lnTo>
                  <a:lnTo>
                    <a:pt x="0" y="209550"/>
                  </a:lnTo>
                  <a:lnTo>
                    <a:pt x="698" y="217170"/>
                  </a:lnTo>
                  <a:lnTo>
                    <a:pt x="3416" y="223520"/>
                  </a:lnTo>
                  <a:lnTo>
                    <a:pt x="8674" y="228600"/>
                  </a:lnTo>
                  <a:lnTo>
                    <a:pt x="11442" y="231140"/>
                  </a:lnTo>
                  <a:lnTo>
                    <a:pt x="26504" y="231140"/>
                  </a:lnTo>
                  <a:lnTo>
                    <a:pt x="33832" y="227330"/>
                  </a:lnTo>
                  <a:lnTo>
                    <a:pt x="40259" y="222250"/>
                  </a:lnTo>
                  <a:lnTo>
                    <a:pt x="57480" y="205740"/>
                  </a:lnTo>
                  <a:lnTo>
                    <a:pt x="58978" y="204470"/>
                  </a:lnTo>
                  <a:lnTo>
                    <a:pt x="61988" y="201930"/>
                  </a:lnTo>
                  <a:lnTo>
                    <a:pt x="69507" y="195580"/>
                  </a:lnTo>
                  <a:lnTo>
                    <a:pt x="81991" y="185420"/>
                  </a:lnTo>
                  <a:lnTo>
                    <a:pt x="118503" y="161290"/>
                  </a:lnTo>
                  <a:lnTo>
                    <a:pt x="167284" y="138430"/>
                  </a:lnTo>
                  <a:lnTo>
                    <a:pt x="175120" y="134620"/>
                  </a:lnTo>
                  <a:lnTo>
                    <a:pt x="179095" y="133350"/>
                  </a:lnTo>
                  <a:lnTo>
                    <a:pt x="183464" y="132080"/>
                  </a:lnTo>
                  <a:lnTo>
                    <a:pt x="195503" y="129540"/>
                  </a:lnTo>
                  <a:lnTo>
                    <a:pt x="203212" y="128270"/>
                  </a:lnTo>
                  <a:lnTo>
                    <a:pt x="211251" y="129540"/>
                  </a:lnTo>
                  <a:lnTo>
                    <a:pt x="218884" y="132080"/>
                  </a:lnTo>
                  <a:lnTo>
                    <a:pt x="225933" y="134620"/>
                  </a:lnTo>
                  <a:lnTo>
                    <a:pt x="232549" y="139700"/>
                  </a:lnTo>
                  <a:lnTo>
                    <a:pt x="238937" y="143510"/>
                  </a:lnTo>
                  <a:lnTo>
                    <a:pt x="257657" y="158750"/>
                  </a:lnTo>
                  <a:lnTo>
                    <a:pt x="267030" y="165100"/>
                  </a:lnTo>
                  <a:lnTo>
                    <a:pt x="276567" y="172720"/>
                  </a:lnTo>
                  <a:lnTo>
                    <a:pt x="285419" y="179070"/>
                  </a:lnTo>
                  <a:lnTo>
                    <a:pt x="294424" y="185420"/>
                  </a:lnTo>
                  <a:lnTo>
                    <a:pt x="312813" y="195580"/>
                  </a:lnTo>
                  <a:lnTo>
                    <a:pt x="319379" y="199390"/>
                  </a:lnTo>
                  <a:lnTo>
                    <a:pt x="326148" y="203200"/>
                  </a:lnTo>
                  <a:lnTo>
                    <a:pt x="339864" y="208280"/>
                  </a:lnTo>
                  <a:lnTo>
                    <a:pt x="346303" y="212090"/>
                  </a:lnTo>
                  <a:lnTo>
                    <a:pt x="365810" y="219710"/>
                  </a:lnTo>
                  <a:lnTo>
                    <a:pt x="370471" y="222250"/>
                  </a:lnTo>
                  <a:lnTo>
                    <a:pt x="375361" y="223520"/>
                  </a:lnTo>
                  <a:lnTo>
                    <a:pt x="384746" y="224790"/>
                  </a:lnTo>
                  <a:lnTo>
                    <a:pt x="389674" y="224790"/>
                  </a:lnTo>
                  <a:lnTo>
                    <a:pt x="400735" y="220980"/>
                  </a:lnTo>
                  <a:lnTo>
                    <a:pt x="402615" y="215900"/>
                  </a:lnTo>
                  <a:close/>
                </a:path>
              </a:pathLst>
            </a:custGeom>
            <a:solidFill>
              <a:srgbClr val="285567"/>
            </a:solidFill>
          </p:spPr>
          <p:txBody>
            <a:bodyPr wrap="square" lIns="0" tIns="0" rIns="0" bIns="0" rtlCol="0"/>
            <a:lstStyle/>
            <a:p>
              <a:endParaRPr/>
            </a:p>
          </p:txBody>
        </p:sp>
        <p:sp>
          <p:nvSpPr>
            <p:cNvPr id="17" name="object 17"/>
            <p:cNvSpPr/>
            <p:nvPr/>
          </p:nvSpPr>
          <p:spPr>
            <a:xfrm>
              <a:off x="10321671" y="4427029"/>
              <a:ext cx="377825" cy="357505"/>
            </a:xfrm>
            <a:custGeom>
              <a:avLst/>
              <a:gdLst/>
              <a:ahLst/>
              <a:cxnLst/>
              <a:rect l="l" t="t" r="r" b="b"/>
              <a:pathLst>
                <a:path w="377825" h="357504">
                  <a:moveTo>
                    <a:pt x="40640" y="192836"/>
                  </a:moveTo>
                  <a:lnTo>
                    <a:pt x="1485" y="192900"/>
                  </a:lnTo>
                  <a:lnTo>
                    <a:pt x="749" y="193713"/>
                  </a:lnTo>
                  <a:lnTo>
                    <a:pt x="0" y="194157"/>
                  </a:lnTo>
                  <a:lnTo>
                    <a:pt x="508" y="195008"/>
                  </a:lnTo>
                  <a:lnTo>
                    <a:pt x="38862" y="194945"/>
                  </a:lnTo>
                  <a:lnTo>
                    <a:pt x="39878" y="194157"/>
                  </a:lnTo>
                  <a:lnTo>
                    <a:pt x="40640" y="192836"/>
                  </a:lnTo>
                  <a:close/>
                </a:path>
                <a:path w="377825" h="357504">
                  <a:moveTo>
                    <a:pt x="57823" y="352348"/>
                  </a:moveTo>
                  <a:lnTo>
                    <a:pt x="50584" y="352564"/>
                  </a:lnTo>
                  <a:lnTo>
                    <a:pt x="43357" y="352996"/>
                  </a:lnTo>
                  <a:lnTo>
                    <a:pt x="36182" y="353783"/>
                  </a:lnTo>
                  <a:lnTo>
                    <a:pt x="29070" y="355015"/>
                  </a:lnTo>
                  <a:lnTo>
                    <a:pt x="29349" y="356933"/>
                  </a:lnTo>
                  <a:lnTo>
                    <a:pt x="36525" y="356158"/>
                  </a:lnTo>
                  <a:lnTo>
                    <a:pt x="43713" y="355511"/>
                  </a:lnTo>
                  <a:lnTo>
                    <a:pt x="50838" y="354431"/>
                  </a:lnTo>
                  <a:lnTo>
                    <a:pt x="57823" y="352348"/>
                  </a:lnTo>
                  <a:close/>
                </a:path>
                <a:path w="377825" h="357504">
                  <a:moveTo>
                    <a:pt x="76161" y="165709"/>
                  </a:moveTo>
                  <a:lnTo>
                    <a:pt x="75742" y="164147"/>
                  </a:lnTo>
                  <a:lnTo>
                    <a:pt x="34632" y="164211"/>
                  </a:lnTo>
                  <a:lnTo>
                    <a:pt x="28790" y="164566"/>
                  </a:lnTo>
                  <a:lnTo>
                    <a:pt x="15989" y="164820"/>
                  </a:lnTo>
                  <a:lnTo>
                    <a:pt x="13347" y="171716"/>
                  </a:lnTo>
                  <a:lnTo>
                    <a:pt x="54076" y="171145"/>
                  </a:lnTo>
                  <a:lnTo>
                    <a:pt x="70510" y="170611"/>
                  </a:lnTo>
                  <a:lnTo>
                    <a:pt x="73304" y="167449"/>
                  </a:lnTo>
                  <a:lnTo>
                    <a:pt x="76161" y="165709"/>
                  </a:lnTo>
                  <a:close/>
                </a:path>
                <a:path w="377825" h="357504">
                  <a:moveTo>
                    <a:pt x="79819" y="331685"/>
                  </a:moveTo>
                  <a:lnTo>
                    <a:pt x="65493" y="331012"/>
                  </a:lnTo>
                  <a:lnTo>
                    <a:pt x="51409" y="331952"/>
                  </a:lnTo>
                  <a:lnTo>
                    <a:pt x="40106" y="334276"/>
                  </a:lnTo>
                  <a:lnTo>
                    <a:pt x="34074" y="337718"/>
                  </a:lnTo>
                  <a:lnTo>
                    <a:pt x="39141" y="336842"/>
                  </a:lnTo>
                  <a:lnTo>
                    <a:pt x="43561" y="335635"/>
                  </a:lnTo>
                  <a:lnTo>
                    <a:pt x="54457" y="335127"/>
                  </a:lnTo>
                  <a:lnTo>
                    <a:pt x="67310" y="334924"/>
                  </a:lnTo>
                  <a:lnTo>
                    <a:pt x="76466" y="334911"/>
                  </a:lnTo>
                  <a:lnTo>
                    <a:pt x="78447" y="334200"/>
                  </a:lnTo>
                  <a:lnTo>
                    <a:pt x="79819" y="331685"/>
                  </a:lnTo>
                  <a:close/>
                </a:path>
                <a:path w="377825" h="357504">
                  <a:moveTo>
                    <a:pt x="104838" y="146088"/>
                  </a:moveTo>
                  <a:lnTo>
                    <a:pt x="103251" y="145542"/>
                  </a:lnTo>
                  <a:lnTo>
                    <a:pt x="101663" y="144589"/>
                  </a:lnTo>
                  <a:lnTo>
                    <a:pt x="48768" y="143357"/>
                  </a:lnTo>
                  <a:lnTo>
                    <a:pt x="42240" y="143116"/>
                  </a:lnTo>
                  <a:lnTo>
                    <a:pt x="30454" y="142100"/>
                  </a:lnTo>
                  <a:lnTo>
                    <a:pt x="28270" y="144564"/>
                  </a:lnTo>
                  <a:lnTo>
                    <a:pt x="26238" y="149288"/>
                  </a:lnTo>
                  <a:lnTo>
                    <a:pt x="42062" y="149834"/>
                  </a:lnTo>
                  <a:lnTo>
                    <a:pt x="85483" y="150266"/>
                  </a:lnTo>
                  <a:lnTo>
                    <a:pt x="99771" y="150241"/>
                  </a:lnTo>
                  <a:lnTo>
                    <a:pt x="102171" y="148856"/>
                  </a:lnTo>
                  <a:lnTo>
                    <a:pt x="104559" y="148120"/>
                  </a:lnTo>
                  <a:lnTo>
                    <a:pt x="104838" y="146088"/>
                  </a:lnTo>
                  <a:close/>
                </a:path>
                <a:path w="377825" h="357504">
                  <a:moveTo>
                    <a:pt x="104940" y="310197"/>
                  </a:moveTo>
                  <a:lnTo>
                    <a:pt x="43129" y="312864"/>
                  </a:lnTo>
                  <a:lnTo>
                    <a:pt x="41922" y="318528"/>
                  </a:lnTo>
                  <a:lnTo>
                    <a:pt x="42532" y="318909"/>
                  </a:lnTo>
                  <a:lnTo>
                    <a:pt x="78765" y="318389"/>
                  </a:lnTo>
                  <a:lnTo>
                    <a:pt x="95046" y="318376"/>
                  </a:lnTo>
                  <a:lnTo>
                    <a:pt x="102158" y="312356"/>
                  </a:lnTo>
                  <a:lnTo>
                    <a:pt x="104940" y="310197"/>
                  </a:lnTo>
                  <a:close/>
                </a:path>
                <a:path w="377825" h="357504">
                  <a:moveTo>
                    <a:pt x="132524" y="285623"/>
                  </a:moveTo>
                  <a:lnTo>
                    <a:pt x="132041" y="284759"/>
                  </a:lnTo>
                  <a:lnTo>
                    <a:pt x="84683" y="289699"/>
                  </a:lnTo>
                  <a:lnTo>
                    <a:pt x="68961" y="290995"/>
                  </a:lnTo>
                  <a:lnTo>
                    <a:pt x="56210" y="291426"/>
                  </a:lnTo>
                  <a:lnTo>
                    <a:pt x="53187" y="292569"/>
                  </a:lnTo>
                  <a:lnTo>
                    <a:pt x="51663" y="297548"/>
                  </a:lnTo>
                  <a:lnTo>
                    <a:pt x="54457" y="297878"/>
                  </a:lnTo>
                  <a:lnTo>
                    <a:pt x="66281" y="298170"/>
                  </a:lnTo>
                  <a:lnTo>
                    <a:pt x="78054" y="297561"/>
                  </a:lnTo>
                  <a:lnTo>
                    <a:pt x="111353" y="294284"/>
                  </a:lnTo>
                  <a:lnTo>
                    <a:pt x="121653" y="293700"/>
                  </a:lnTo>
                  <a:lnTo>
                    <a:pt x="126479" y="292468"/>
                  </a:lnTo>
                  <a:lnTo>
                    <a:pt x="130479" y="286880"/>
                  </a:lnTo>
                  <a:lnTo>
                    <a:pt x="131610" y="286334"/>
                  </a:lnTo>
                  <a:lnTo>
                    <a:pt x="132524" y="285623"/>
                  </a:lnTo>
                  <a:close/>
                </a:path>
                <a:path w="377825" h="357504">
                  <a:moveTo>
                    <a:pt x="155105" y="118770"/>
                  </a:moveTo>
                  <a:lnTo>
                    <a:pt x="154990" y="117602"/>
                  </a:lnTo>
                  <a:lnTo>
                    <a:pt x="106616" y="117551"/>
                  </a:lnTo>
                  <a:lnTo>
                    <a:pt x="72694" y="116713"/>
                  </a:lnTo>
                  <a:lnTo>
                    <a:pt x="54673" y="115811"/>
                  </a:lnTo>
                  <a:lnTo>
                    <a:pt x="49733" y="117398"/>
                  </a:lnTo>
                  <a:lnTo>
                    <a:pt x="47015" y="124002"/>
                  </a:lnTo>
                  <a:lnTo>
                    <a:pt x="47307" y="124396"/>
                  </a:lnTo>
                  <a:lnTo>
                    <a:pt x="110794" y="124841"/>
                  </a:lnTo>
                  <a:lnTo>
                    <a:pt x="140462" y="125285"/>
                  </a:lnTo>
                  <a:lnTo>
                    <a:pt x="147548" y="121526"/>
                  </a:lnTo>
                  <a:lnTo>
                    <a:pt x="155105" y="118770"/>
                  </a:lnTo>
                  <a:close/>
                </a:path>
                <a:path w="377825" h="357504">
                  <a:moveTo>
                    <a:pt x="163156" y="261175"/>
                  </a:moveTo>
                  <a:lnTo>
                    <a:pt x="163004" y="260096"/>
                  </a:lnTo>
                  <a:lnTo>
                    <a:pt x="73939" y="268363"/>
                  </a:lnTo>
                  <a:lnTo>
                    <a:pt x="74079" y="269862"/>
                  </a:lnTo>
                  <a:lnTo>
                    <a:pt x="118846" y="265988"/>
                  </a:lnTo>
                  <a:lnTo>
                    <a:pt x="141122" y="264490"/>
                  </a:lnTo>
                  <a:lnTo>
                    <a:pt x="152196" y="263347"/>
                  </a:lnTo>
                  <a:lnTo>
                    <a:pt x="163156" y="261175"/>
                  </a:lnTo>
                  <a:close/>
                </a:path>
                <a:path w="377825" h="357504">
                  <a:moveTo>
                    <a:pt x="195275" y="3187"/>
                  </a:moveTo>
                  <a:lnTo>
                    <a:pt x="188823" y="0"/>
                  </a:lnTo>
                  <a:lnTo>
                    <a:pt x="183997" y="1511"/>
                  </a:lnTo>
                  <a:lnTo>
                    <a:pt x="179476" y="5270"/>
                  </a:lnTo>
                  <a:lnTo>
                    <a:pt x="195275" y="3187"/>
                  </a:lnTo>
                  <a:close/>
                </a:path>
                <a:path w="377825" h="357504">
                  <a:moveTo>
                    <a:pt x="208153" y="175221"/>
                  </a:moveTo>
                  <a:lnTo>
                    <a:pt x="208038" y="173926"/>
                  </a:lnTo>
                  <a:lnTo>
                    <a:pt x="150939" y="179298"/>
                  </a:lnTo>
                  <a:lnTo>
                    <a:pt x="150926" y="180340"/>
                  </a:lnTo>
                  <a:lnTo>
                    <a:pt x="208153" y="175221"/>
                  </a:lnTo>
                  <a:close/>
                </a:path>
                <a:path w="377825" h="357504">
                  <a:moveTo>
                    <a:pt x="224967" y="21018"/>
                  </a:moveTo>
                  <a:lnTo>
                    <a:pt x="223939" y="20637"/>
                  </a:lnTo>
                  <a:lnTo>
                    <a:pt x="222872" y="19862"/>
                  </a:lnTo>
                  <a:lnTo>
                    <a:pt x="154990" y="24180"/>
                  </a:lnTo>
                  <a:lnTo>
                    <a:pt x="143662" y="25196"/>
                  </a:lnTo>
                  <a:lnTo>
                    <a:pt x="140995" y="27787"/>
                  </a:lnTo>
                  <a:lnTo>
                    <a:pt x="138417" y="29972"/>
                  </a:lnTo>
                  <a:lnTo>
                    <a:pt x="160096" y="29019"/>
                  </a:lnTo>
                  <a:lnTo>
                    <a:pt x="181673" y="27355"/>
                  </a:lnTo>
                  <a:lnTo>
                    <a:pt x="203187" y="25234"/>
                  </a:lnTo>
                  <a:lnTo>
                    <a:pt x="224663" y="22860"/>
                  </a:lnTo>
                  <a:lnTo>
                    <a:pt x="224967" y="21018"/>
                  </a:lnTo>
                  <a:close/>
                </a:path>
                <a:path w="377825" h="357504">
                  <a:moveTo>
                    <a:pt x="234657" y="200710"/>
                  </a:moveTo>
                  <a:lnTo>
                    <a:pt x="232702" y="195300"/>
                  </a:lnTo>
                  <a:lnTo>
                    <a:pt x="229336" y="193878"/>
                  </a:lnTo>
                  <a:lnTo>
                    <a:pt x="224053" y="193954"/>
                  </a:lnTo>
                  <a:lnTo>
                    <a:pt x="216560" y="193802"/>
                  </a:lnTo>
                  <a:lnTo>
                    <a:pt x="201574" y="192925"/>
                  </a:lnTo>
                  <a:lnTo>
                    <a:pt x="194106" y="192913"/>
                  </a:lnTo>
                  <a:lnTo>
                    <a:pt x="163982" y="194551"/>
                  </a:lnTo>
                  <a:lnTo>
                    <a:pt x="131965" y="196926"/>
                  </a:lnTo>
                  <a:lnTo>
                    <a:pt x="130225" y="199415"/>
                  </a:lnTo>
                  <a:lnTo>
                    <a:pt x="128397" y="200812"/>
                  </a:lnTo>
                  <a:lnTo>
                    <a:pt x="128930" y="202031"/>
                  </a:lnTo>
                  <a:lnTo>
                    <a:pt x="137528" y="201231"/>
                  </a:lnTo>
                  <a:lnTo>
                    <a:pt x="187388" y="200025"/>
                  </a:lnTo>
                  <a:lnTo>
                    <a:pt x="210604" y="199745"/>
                  </a:lnTo>
                  <a:lnTo>
                    <a:pt x="218630" y="200736"/>
                  </a:lnTo>
                  <a:lnTo>
                    <a:pt x="229235" y="201218"/>
                  </a:lnTo>
                  <a:lnTo>
                    <a:pt x="231825" y="200863"/>
                  </a:lnTo>
                  <a:lnTo>
                    <a:pt x="234657" y="200710"/>
                  </a:lnTo>
                  <a:close/>
                </a:path>
                <a:path w="377825" h="357504">
                  <a:moveTo>
                    <a:pt x="237248" y="35001"/>
                  </a:moveTo>
                  <a:lnTo>
                    <a:pt x="180746" y="37515"/>
                  </a:lnTo>
                  <a:lnTo>
                    <a:pt x="152539" y="39344"/>
                  </a:lnTo>
                  <a:lnTo>
                    <a:pt x="124421" y="42443"/>
                  </a:lnTo>
                  <a:lnTo>
                    <a:pt x="237248" y="35001"/>
                  </a:lnTo>
                  <a:close/>
                </a:path>
                <a:path w="377825" h="357504">
                  <a:moveTo>
                    <a:pt x="247497" y="214909"/>
                  </a:moveTo>
                  <a:lnTo>
                    <a:pt x="247434" y="213944"/>
                  </a:lnTo>
                  <a:lnTo>
                    <a:pt x="222135" y="215734"/>
                  </a:lnTo>
                  <a:lnTo>
                    <a:pt x="206768" y="216395"/>
                  </a:lnTo>
                  <a:lnTo>
                    <a:pt x="191401" y="216420"/>
                  </a:lnTo>
                  <a:lnTo>
                    <a:pt x="165925" y="215061"/>
                  </a:lnTo>
                  <a:lnTo>
                    <a:pt x="155879" y="215341"/>
                  </a:lnTo>
                  <a:lnTo>
                    <a:pt x="145872" y="216433"/>
                  </a:lnTo>
                  <a:lnTo>
                    <a:pt x="135928" y="218313"/>
                  </a:lnTo>
                  <a:lnTo>
                    <a:pt x="141693" y="217766"/>
                  </a:lnTo>
                  <a:lnTo>
                    <a:pt x="147459" y="216852"/>
                  </a:lnTo>
                  <a:lnTo>
                    <a:pt x="167830" y="216750"/>
                  </a:lnTo>
                  <a:lnTo>
                    <a:pt x="206959" y="217411"/>
                  </a:lnTo>
                  <a:lnTo>
                    <a:pt x="215138" y="217322"/>
                  </a:lnTo>
                  <a:lnTo>
                    <a:pt x="230492" y="216446"/>
                  </a:lnTo>
                  <a:lnTo>
                    <a:pt x="246392" y="215188"/>
                  </a:lnTo>
                  <a:lnTo>
                    <a:pt x="247497" y="214909"/>
                  </a:lnTo>
                  <a:close/>
                </a:path>
                <a:path w="377825" h="357504">
                  <a:moveTo>
                    <a:pt x="252209" y="96888"/>
                  </a:moveTo>
                  <a:lnTo>
                    <a:pt x="252171" y="95910"/>
                  </a:lnTo>
                  <a:lnTo>
                    <a:pt x="235762" y="96431"/>
                  </a:lnTo>
                  <a:lnTo>
                    <a:pt x="207860" y="98399"/>
                  </a:lnTo>
                  <a:lnTo>
                    <a:pt x="188112" y="99479"/>
                  </a:lnTo>
                  <a:lnTo>
                    <a:pt x="168338" y="100177"/>
                  </a:lnTo>
                  <a:lnTo>
                    <a:pt x="108178" y="100736"/>
                  </a:lnTo>
                  <a:lnTo>
                    <a:pt x="67132" y="101536"/>
                  </a:lnTo>
                  <a:lnTo>
                    <a:pt x="65760" y="101854"/>
                  </a:lnTo>
                  <a:lnTo>
                    <a:pt x="65849" y="102196"/>
                  </a:lnTo>
                  <a:lnTo>
                    <a:pt x="135902" y="101790"/>
                  </a:lnTo>
                  <a:lnTo>
                    <a:pt x="159245" y="101320"/>
                  </a:lnTo>
                  <a:lnTo>
                    <a:pt x="182486" y="100469"/>
                  </a:lnTo>
                  <a:lnTo>
                    <a:pt x="252209" y="96888"/>
                  </a:lnTo>
                  <a:close/>
                </a:path>
                <a:path w="377825" h="357504">
                  <a:moveTo>
                    <a:pt x="259664" y="54203"/>
                  </a:moveTo>
                  <a:lnTo>
                    <a:pt x="257175" y="51092"/>
                  </a:lnTo>
                  <a:lnTo>
                    <a:pt x="254431" y="50469"/>
                  </a:lnTo>
                  <a:lnTo>
                    <a:pt x="208546" y="56248"/>
                  </a:lnTo>
                  <a:lnTo>
                    <a:pt x="185178" y="58572"/>
                  </a:lnTo>
                  <a:lnTo>
                    <a:pt x="161759" y="60375"/>
                  </a:lnTo>
                  <a:lnTo>
                    <a:pt x="138315" y="61683"/>
                  </a:lnTo>
                  <a:lnTo>
                    <a:pt x="111607" y="62598"/>
                  </a:lnTo>
                  <a:lnTo>
                    <a:pt x="107988" y="62242"/>
                  </a:lnTo>
                  <a:lnTo>
                    <a:pt x="101777" y="65151"/>
                  </a:lnTo>
                  <a:lnTo>
                    <a:pt x="99034" y="68275"/>
                  </a:lnTo>
                  <a:lnTo>
                    <a:pt x="95554" y="71094"/>
                  </a:lnTo>
                  <a:lnTo>
                    <a:pt x="137007" y="69049"/>
                  </a:lnTo>
                  <a:lnTo>
                    <a:pt x="178104" y="65684"/>
                  </a:lnTo>
                  <a:lnTo>
                    <a:pt x="218960" y="60807"/>
                  </a:lnTo>
                  <a:lnTo>
                    <a:pt x="259664" y="54203"/>
                  </a:lnTo>
                  <a:close/>
                </a:path>
                <a:path w="377825" h="357504">
                  <a:moveTo>
                    <a:pt x="264490" y="233476"/>
                  </a:moveTo>
                  <a:lnTo>
                    <a:pt x="262509" y="229806"/>
                  </a:lnTo>
                  <a:lnTo>
                    <a:pt x="260159" y="228676"/>
                  </a:lnTo>
                  <a:lnTo>
                    <a:pt x="165823" y="236829"/>
                  </a:lnTo>
                  <a:lnTo>
                    <a:pt x="140093" y="237934"/>
                  </a:lnTo>
                  <a:lnTo>
                    <a:pt x="97256" y="242379"/>
                  </a:lnTo>
                  <a:lnTo>
                    <a:pt x="94284" y="244970"/>
                  </a:lnTo>
                  <a:lnTo>
                    <a:pt x="264490" y="233476"/>
                  </a:lnTo>
                  <a:close/>
                </a:path>
                <a:path w="377825" h="357504">
                  <a:moveTo>
                    <a:pt x="280441" y="251269"/>
                  </a:moveTo>
                  <a:lnTo>
                    <a:pt x="280352" y="249834"/>
                  </a:lnTo>
                  <a:lnTo>
                    <a:pt x="204774" y="254838"/>
                  </a:lnTo>
                  <a:lnTo>
                    <a:pt x="204876" y="256692"/>
                  </a:lnTo>
                  <a:lnTo>
                    <a:pt x="280441" y="251269"/>
                  </a:lnTo>
                  <a:close/>
                </a:path>
                <a:path w="377825" h="357504">
                  <a:moveTo>
                    <a:pt x="287185" y="74168"/>
                  </a:moveTo>
                  <a:lnTo>
                    <a:pt x="238290" y="79921"/>
                  </a:lnTo>
                  <a:lnTo>
                    <a:pt x="171780" y="83705"/>
                  </a:lnTo>
                  <a:lnTo>
                    <a:pt x="119951" y="86004"/>
                  </a:lnTo>
                  <a:lnTo>
                    <a:pt x="79654" y="89052"/>
                  </a:lnTo>
                  <a:lnTo>
                    <a:pt x="78359" y="89776"/>
                  </a:lnTo>
                  <a:lnTo>
                    <a:pt x="78536" y="90893"/>
                  </a:lnTo>
                  <a:lnTo>
                    <a:pt x="146570" y="86766"/>
                  </a:lnTo>
                  <a:lnTo>
                    <a:pt x="213728" y="83223"/>
                  </a:lnTo>
                  <a:lnTo>
                    <a:pt x="236093" y="81762"/>
                  </a:lnTo>
                  <a:lnTo>
                    <a:pt x="247891" y="80619"/>
                  </a:lnTo>
                  <a:lnTo>
                    <a:pt x="284556" y="75577"/>
                  </a:lnTo>
                  <a:lnTo>
                    <a:pt x="285915" y="75158"/>
                  </a:lnTo>
                  <a:lnTo>
                    <a:pt x="287185" y="74168"/>
                  </a:lnTo>
                  <a:close/>
                </a:path>
                <a:path w="377825" h="357504">
                  <a:moveTo>
                    <a:pt x="294589" y="94767"/>
                  </a:moveTo>
                  <a:lnTo>
                    <a:pt x="268592" y="94767"/>
                  </a:lnTo>
                  <a:lnTo>
                    <a:pt x="268592" y="95072"/>
                  </a:lnTo>
                  <a:lnTo>
                    <a:pt x="294589" y="95072"/>
                  </a:lnTo>
                  <a:lnTo>
                    <a:pt x="294589" y="94767"/>
                  </a:lnTo>
                  <a:close/>
                </a:path>
                <a:path w="377825" h="357504">
                  <a:moveTo>
                    <a:pt x="301574" y="270598"/>
                  </a:moveTo>
                  <a:lnTo>
                    <a:pt x="297903" y="266446"/>
                  </a:lnTo>
                  <a:lnTo>
                    <a:pt x="294843" y="263994"/>
                  </a:lnTo>
                  <a:lnTo>
                    <a:pt x="274955" y="266890"/>
                  </a:lnTo>
                  <a:lnTo>
                    <a:pt x="232359" y="272148"/>
                  </a:lnTo>
                  <a:lnTo>
                    <a:pt x="231546" y="272453"/>
                  </a:lnTo>
                  <a:lnTo>
                    <a:pt x="235089" y="276466"/>
                  </a:lnTo>
                  <a:lnTo>
                    <a:pt x="238683" y="278676"/>
                  </a:lnTo>
                  <a:lnTo>
                    <a:pt x="256120" y="276072"/>
                  </a:lnTo>
                  <a:lnTo>
                    <a:pt x="301574" y="270598"/>
                  </a:lnTo>
                  <a:close/>
                </a:path>
                <a:path w="377825" h="357504">
                  <a:moveTo>
                    <a:pt x="317207" y="290042"/>
                  </a:moveTo>
                  <a:lnTo>
                    <a:pt x="313626" y="283730"/>
                  </a:lnTo>
                  <a:lnTo>
                    <a:pt x="260692" y="292735"/>
                  </a:lnTo>
                  <a:lnTo>
                    <a:pt x="258572" y="293395"/>
                  </a:lnTo>
                  <a:lnTo>
                    <a:pt x="261721" y="297891"/>
                  </a:lnTo>
                  <a:lnTo>
                    <a:pt x="265201" y="299034"/>
                  </a:lnTo>
                  <a:lnTo>
                    <a:pt x="281051" y="296024"/>
                  </a:lnTo>
                  <a:lnTo>
                    <a:pt x="314388" y="290652"/>
                  </a:lnTo>
                  <a:lnTo>
                    <a:pt x="317207" y="290042"/>
                  </a:lnTo>
                  <a:close/>
                </a:path>
                <a:path w="377825" h="357504">
                  <a:moveTo>
                    <a:pt x="328955" y="113004"/>
                  </a:moveTo>
                  <a:lnTo>
                    <a:pt x="327787" y="112788"/>
                  </a:lnTo>
                  <a:lnTo>
                    <a:pt x="326593" y="112306"/>
                  </a:lnTo>
                  <a:lnTo>
                    <a:pt x="297002" y="115506"/>
                  </a:lnTo>
                  <a:lnTo>
                    <a:pt x="287502" y="116192"/>
                  </a:lnTo>
                  <a:lnTo>
                    <a:pt x="258292" y="117233"/>
                  </a:lnTo>
                  <a:lnTo>
                    <a:pt x="226225" y="118021"/>
                  </a:lnTo>
                  <a:lnTo>
                    <a:pt x="220421" y="118389"/>
                  </a:lnTo>
                  <a:lnTo>
                    <a:pt x="225869" y="124180"/>
                  </a:lnTo>
                  <a:lnTo>
                    <a:pt x="239268" y="124244"/>
                  </a:lnTo>
                  <a:lnTo>
                    <a:pt x="258178" y="123736"/>
                  </a:lnTo>
                  <a:lnTo>
                    <a:pt x="276987" y="122301"/>
                  </a:lnTo>
                  <a:lnTo>
                    <a:pt x="295706" y="119964"/>
                  </a:lnTo>
                  <a:lnTo>
                    <a:pt x="319125" y="115747"/>
                  </a:lnTo>
                  <a:lnTo>
                    <a:pt x="328853" y="114452"/>
                  </a:lnTo>
                  <a:lnTo>
                    <a:pt x="328955" y="113004"/>
                  </a:lnTo>
                  <a:close/>
                </a:path>
                <a:path w="377825" h="357504">
                  <a:moveTo>
                    <a:pt x="332181" y="309930"/>
                  </a:moveTo>
                  <a:lnTo>
                    <a:pt x="329920" y="308940"/>
                  </a:lnTo>
                  <a:lnTo>
                    <a:pt x="328307" y="307644"/>
                  </a:lnTo>
                  <a:lnTo>
                    <a:pt x="321614" y="307555"/>
                  </a:lnTo>
                  <a:lnTo>
                    <a:pt x="316522" y="307721"/>
                  </a:lnTo>
                  <a:lnTo>
                    <a:pt x="304190" y="309118"/>
                  </a:lnTo>
                  <a:lnTo>
                    <a:pt x="282270" y="311975"/>
                  </a:lnTo>
                  <a:lnTo>
                    <a:pt x="281952" y="313194"/>
                  </a:lnTo>
                  <a:lnTo>
                    <a:pt x="283565" y="313778"/>
                  </a:lnTo>
                  <a:lnTo>
                    <a:pt x="285242" y="314998"/>
                  </a:lnTo>
                  <a:lnTo>
                    <a:pt x="332181" y="309930"/>
                  </a:lnTo>
                  <a:close/>
                </a:path>
                <a:path w="377825" h="357504">
                  <a:moveTo>
                    <a:pt x="348373" y="334606"/>
                  </a:moveTo>
                  <a:lnTo>
                    <a:pt x="347586" y="331368"/>
                  </a:lnTo>
                  <a:lnTo>
                    <a:pt x="346011" y="330581"/>
                  </a:lnTo>
                  <a:lnTo>
                    <a:pt x="335394" y="331749"/>
                  </a:lnTo>
                  <a:lnTo>
                    <a:pt x="311734" y="333857"/>
                  </a:lnTo>
                  <a:lnTo>
                    <a:pt x="315341" y="336613"/>
                  </a:lnTo>
                  <a:lnTo>
                    <a:pt x="317893" y="337832"/>
                  </a:lnTo>
                  <a:lnTo>
                    <a:pt x="328828" y="336257"/>
                  </a:lnTo>
                  <a:lnTo>
                    <a:pt x="336130" y="335953"/>
                  </a:lnTo>
                  <a:lnTo>
                    <a:pt x="345020" y="335153"/>
                  </a:lnTo>
                  <a:lnTo>
                    <a:pt x="346659" y="334848"/>
                  </a:lnTo>
                  <a:lnTo>
                    <a:pt x="348373" y="334606"/>
                  </a:lnTo>
                  <a:close/>
                </a:path>
                <a:path w="377825" h="357504">
                  <a:moveTo>
                    <a:pt x="352679" y="143611"/>
                  </a:moveTo>
                  <a:lnTo>
                    <a:pt x="352539" y="142125"/>
                  </a:lnTo>
                  <a:lnTo>
                    <a:pt x="258165" y="146265"/>
                  </a:lnTo>
                  <a:lnTo>
                    <a:pt x="257683" y="147256"/>
                  </a:lnTo>
                  <a:lnTo>
                    <a:pt x="260096" y="147955"/>
                  </a:lnTo>
                  <a:lnTo>
                    <a:pt x="262483" y="149212"/>
                  </a:lnTo>
                  <a:lnTo>
                    <a:pt x="280885" y="149174"/>
                  </a:lnTo>
                  <a:lnTo>
                    <a:pt x="296824" y="148437"/>
                  </a:lnTo>
                  <a:lnTo>
                    <a:pt x="312724" y="147154"/>
                  </a:lnTo>
                  <a:lnTo>
                    <a:pt x="335165" y="144665"/>
                  </a:lnTo>
                  <a:lnTo>
                    <a:pt x="341833" y="144729"/>
                  </a:lnTo>
                  <a:lnTo>
                    <a:pt x="349859" y="144259"/>
                  </a:lnTo>
                  <a:lnTo>
                    <a:pt x="352679" y="143611"/>
                  </a:lnTo>
                  <a:close/>
                </a:path>
                <a:path w="377825" h="357504">
                  <a:moveTo>
                    <a:pt x="368020" y="168122"/>
                  </a:moveTo>
                  <a:lnTo>
                    <a:pt x="366458" y="167347"/>
                  </a:lnTo>
                  <a:lnTo>
                    <a:pt x="364909" y="165900"/>
                  </a:lnTo>
                  <a:lnTo>
                    <a:pt x="291249" y="166306"/>
                  </a:lnTo>
                  <a:lnTo>
                    <a:pt x="291096" y="167652"/>
                  </a:lnTo>
                  <a:lnTo>
                    <a:pt x="294563" y="170421"/>
                  </a:lnTo>
                  <a:lnTo>
                    <a:pt x="298196" y="171780"/>
                  </a:lnTo>
                  <a:lnTo>
                    <a:pt x="316522" y="171056"/>
                  </a:lnTo>
                  <a:lnTo>
                    <a:pt x="360616" y="169964"/>
                  </a:lnTo>
                  <a:lnTo>
                    <a:pt x="367525" y="169506"/>
                  </a:lnTo>
                  <a:lnTo>
                    <a:pt x="368020" y="168122"/>
                  </a:lnTo>
                  <a:close/>
                </a:path>
                <a:path w="377825" h="357504">
                  <a:moveTo>
                    <a:pt x="377469" y="191173"/>
                  </a:moveTo>
                  <a:lnTo>
                    <a:pt x="337400" y="191173"/>
                  </a:lnTo>
                  <a:lnTo>
                    <a:pt x="337400" y="192201"/>
                  </a:lnTo>
                  <a:lnTo>
                    <a:pt x="377469" y="192201"/>
                  </a:lnTo>
                  <a:lnTo>
                    <a:pt x="377469" y="191173"/>
                  </a:lnTo>
                  <a:close/>
                </a:path>
              </a:pathLst>
            </a:custGeom>
            <a:solidFill>
              <a:srgbClr val="FFFFFF"/>
            </a:solidFill>
          </p:spPr>
          <p:txBody>
            <a:bodyPr wrap="square" lIns="0" tIns="0" rIns="0" bIns="0" rtlCol="0"/>
            <a:lstStyle/>
            <a:p>
              <a:endParaRPr/>
            </a:p>
          </p:txBody>
        </p:sp>
      </p:grpSp>
      <p:sp>
        <p:nvSpPr>
          <p:cNvPr id="18" name="object 18"/>
          <p:cNvSpPr txBox="1"/>
          <p:nvPr/>
        </p:nvSpPr>
        <p:spPr>
          <a:xfrm>
            <a:off x="7505395" y="4853016"/>
            <a:ext cx="1869439"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p</a:t>
            </a:r>
            <a:r>
              <a:rPr sz="1600" spc="-35" dirty="0">
                <a:latin typeface="Source Sans Pro"/>
                <a:cs typeface="Source Sans Pro"/>
              </a:rPr>
              <a:t>r</a:t>
            </a:r>
            <a:r>
              <a:rPr sz="1600" spc="-10" dirty="0">
                <a:latin typeface="Source Sans Pro"/>
                <a:cs typeface="Source Sans Pro"/>
              </a:rPr>
              <a:t>e</a:t>
            </a:r>
            <a:r>
              <a:rPr sz="1600" spc="-50" dirty="0">
                <a:latin typeface="Source Sans Pro"/>
                <a:cs typeface="Source Sans Pro"/>
              </a:rPr>
              <a:t>v</a:t>
            </a:r>
            <a:r>
              <a:rPr sz="1600" spc="-20" dirty="0">
                <a:latin typeface="Source Sans Pro"/>
                <a:cs typeface="Source Sans Pro"/>
              </a:rPr>
              <a:t>alen</a:t>
            </a:r>
            <a:r>
              <a:rPr sz="1600" spc="-50" dirty="0">
                <a:latin typeface="Source Sans Pro"/>
                <a:cs typeface="Source Sans Pro"/>
              </a:rPr>
              <a:t>c</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5" dirty="0">
                <a:latin typeface="Source Sans Pro"/>
                <a:cs typeface="Source Sans Pro"/>
              </a:rPr>
              <a:t>C</a:t>
            </a:r>
            <a:r>
              <a:rPr sz="1600" spc="-20" dirty="0">
                <a:latin typeface="Source Sans Pro"/>
                <a:cs typeface="Source Sans Pro"/>
              </a:rPr>
              <a:t>VD  </a:t>
            </a:r>
            <a:r>
              <a:rPr sz="1600" spc="-25" dirty="0">
                <a:latin typeface="Source Sans Pro"/>
                <a:cs typeface="Source Sans Pro"/>
              </a:rPr>
              <a:t>increased</a:t>
            </a:r>
            <a:r>
              <a:rPr sz="1600" spc="-45" dirty="0">
                <a:latin typeface="Source Sans Pro"/>
                <a:cs typeface="Source Sans Pro"/>
              </a:rPr>
              <a:t> </a:t>
            </a:r>
            <a:r>
              <a:rPr sz="1600" spc="-15" dirty="0">
                <a:latin typeface="Source Sans Pro"/>
                <a:cs typeface="Source Sans Pro"/>
              </a:rPr>
              <a:t>with</a:t>
            </a:r>
            <a:r>
              <a:rPr sz="1600" spc="-40" dirty="0">
                <a:latin typeface="Source Sans Pro"/>
                <a:cs typeface="Source Sans Pro"/>
              </a:rPr>
              <a:t> </a:t>
            </a:r>
            <a:r>
              <a:rPr sz="1600" spc="-20" dirty="0">
                <a:latin typeface="Source Sans Pro"/>
                <a:cs typeface="Source Sans Pro"/>
              </a:rPr>
              <a:t>age</a:t>
            </a:r>
            <a:endParaRPr sz="1600" dirty="0">
              <a:latin typeface="Source Sans Pro"/>
              <a:cs typeface="Source Sans Pro"/>
            </a:endParaRPr>
          </a:p>
        </p:txBody>
      </p:sp>
      <p:sp>
        <p:nvSpPr>
          <p:cNvPr id="19" name="object 19"/>
          <p:cNvSpPr txBox="1"/>
          <p:nvPr/>
        </p:nvSpPr>
        <p:spPr>
          <a:xfrm>
            <a:off x="9850995" y="4853016"/>
            <a:ext cx="1287780"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among those </a:t>
            </a:r>
            <a:r>
              <a:rPr sz="1600" spc="-15" dirty="0">
                <a:latin typeface="Source Sans Pro"/>
                <a:cs typeface="Source Sans Pro"/>
              </a:rPr>
              <a:t> </a:t>
            </a:r>
            <a:r>
              <a:rPr sz="1600" spc="-20" dirty="0">
                <a:latin typeface="Source Sans Pro"/>
                <a:cs typeface="Source Sans Pro"/>
              </a:rPr>
              <a:t>a</a:t>
            </a:r>
            <a:r>
              <a:rPr sz="1600" spc="-40" dirty="0">
                <a:latin typeface="Source Sans Pro"/>
                <a:cs typeface="Source Sans Pro"/>
              </a:rPr>
              <a:t>g</a:t>
            </a:r>
            <a:r>
              <a:rPr sz="1600" spc="-20" dirty="0">
                <a:latin typeface="Source Sans Pro"/>
                <a:cs typeface="Source Sans Pro"/>
              </a:rPr>
              <a:t>e</a:t>
            </a:r>
            <a:r>
              <a:rPr sz="1600" dirty="0">
                <a:latin typeface="Source Sans Pro"/>
                <a:cs typeface="Source Sans Pro"/>
              </a:rPr>
              <a:t>d</a:t>
            </a:r>
            <a:r>
              <a:rPr sz="1600" spc="-35" dirty="0">
                <a:latin typeface="Source Sans Pro"/>
                <a:cs typeface="Source Sans Pro"/>
              </a:rPr>
              <a:t> </a:t>
            </a:r>
            <a:r>
              <a:rPr sz="1600" spc="-20" dirty="0">
                <a:latin typeface="Source Sans Pro"/>
                <a:cs typeface="Source Sans Pro"/>
              </a:rPr>
              <a:t>5</a:t>
            </a:r>
            <a:r>
              <a:rPr sz="1600" dirty="0">
                <a:latin typeface="Source Sans Pro"/>
                <a:cs typeface="Source Sans Pro"/>
              </a:rPr>
              <a:t>5</a:t>
            </a:r>
            <a:r>
              <a:rPr sz="1600" spc="-35" dirty="0">
                <a:latin typeface="Source Sans Pro"/>
                <a:cs typeface="Source Sans Pro"/>
              </a:rPr>
              <a:t> </a:t>
            </a:r>
            <a:r>
              <a:rPr sz="1600" spc="-25" dirty="0">
                <a:latin typeface="Source Sans Pro"/>
                <a:cs typeface="Source Sans Pro"/>
              </a:rPr>
              <a:t>y</a:t>
            </a:r>
            <a:r>
              <a:rPr sz="1600" spc="-40" dirty="0">
                <a:latin typeface="Source Sans Pro"/>
                <a:cs typeface="Source Sans Pro"/>
              </a:rPr>
              <a:t>e</a:t>
            </a:r>
            <a:r>
              <a:rPr sz="1600" spc="-20" dirty="0">
                <a:latin typeface="Source Sans Pro"/>
                <a:cs typeface="Source Sans Pro"/>
              </a:rPr>
              <a:t>a</a:t>
            </a:r>
            <a:r>
              <a:rPr sz="1600" spc="-25" dirty="0">
                <a:latin typeface="Source Sans Pro"/>
                <a:cs typeface="Source Sans Pro"/>
              </a:rPr>
              <a:t>r</a:t>
            </a:r>
            <a:r>
              <a:rPr sz="1600" dirty="0">
                <a:latin typeface="Source Sans Pro"/>
                <a:cs typeface="Source Sans Pro"/>
              </a:rPr>
              <a:t>s</a:t>
            </a:r>
            <a:r>
              <a:rPr sz="1600" spc="-35" dirty="0">
                <a:latin typeface="Source Sans Pro"/>
                <a:cs typeface="Source Sans Pro"/>
              </a:rPr>
              <a:t> </a:t>
            </a:r>
            <a:r>
              <a:rPr sz="1600" dirty="0">
                <a:latin typeface="Source Sans Pro"/>
                <a:cs typeface="Source Sans Pro"/>
              </a:rPr>
              <a:t>+</a:t>
            </a:r>
            <a:endParaRPr sz="1600">
              <a:latin typeface="Source Sans Pro"/>
              <a:cs typeface="Source Sans Pro"/>
            </a:endParaRPr>
          </a:p>
        </p:txBody>
      </p:sp>
      <p:pic>
        <p:nvPicPr>
          <p:cNvPr id="20" name="object 20"/>
          <p:cNvPicPr/>
          <p:nvPr/>
        </p:nvPicPr>
        <p:blipFill>
          <a:blip r:embed="rId5" cstate="email">
            <a:extLst>
              <a:ext uri="{28A0092B-C50C-407E-A947-70E740481C1C}">
                <a14:useLocalDpi xmlns:a14="http://schemas.microsoft.com/office/drawing/2010/main"/>
              </a:ext>
            </a:extLst>
          </a:blip>
          <a:stretch>
            <a:fillRect/>
          </a:stretch>
        </p:blipFill>
        <p:spPr>
          <a:xfrm>
            <a:off x="1169916" y="1850078"/>
            <a:ext cx="651624" cy="598690"/>
          </a:xfrm>
          <a:prstGeom prst="rect">
            <a:avLst/>
          </a:prstGeom>
        </p:spPr>
      </p:pic>
      <p:sp>
        <p:nvSpPr>
          <p:cNvPr id="21" name="object 21"/>
          <p:cNvSpPr txBox="1"/>
          <p:nvPr/>
        </p:nvSpPr>
        <p:spPr>
          <a:xfrm>
            <a:off x="6862578" y="5884811"/>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4.9</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22" name="object 22"/>
          <p:cNvSpPr txBox="1"/>
          <p:nvPr/>
        </p:nvSpPr>
        <p:spPr>
          <a:xfrm>
            <a:off x="2976467" y="5884811"/>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5.4</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23" name="object 23"/>
          <p:cNvSpPr txBox="1"/>
          <p:nvPr/>
        </p:nvSpPr>
        <p:spPr>
          <a:xfrm>
            <a:off x="3011327" y="6596011"/>
            <a:ext cx="152781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Source Sans Pro"/>
                <a:cs typeface="Source Sans Pro"/>
              </a:rPr>
              <a:t>Non</a:t>
            </a:r>
            <a:r>
              <a:rPr sz="1600" spc="-35" dirty="0">
                <a:latin typeface="Source Sans Pro"/>
                <a:cs typeface="Source Sans Pro"/>
              </a:rPr>
              <a:t> </a:t>
            </a:r>
            <a:r>
              <a:rPr sz="1600" spc="-15" dirty="0">
                <a:latin typeface="Source Sans Pro"/>
                <a:cs typeface="Source Sans Pro"/>
              </a:rPr>
              <a:t>remote</a:t>
            </a:r>
            <a:r>
              <a:rPr sz="1600" spc="-35" dirty="0">
                <a:latin typeface="Source Sans Pro"/>
                <a:cs typeface="Source Sans Pro"/>
              </a:rPr>
              <a:t> </a:t>
            </a:r>
            <a:r>
              <a:rPr sz="1600" spc="-10" dirty="0">
                <a:latin typeface="Source Sans Pro"/>
                <a:cs typeface="Source Sans Pro"/>
              </a:rPr>
              <a:t>areas</a:t>
            </a:r>
            <a:endParaRPr sz="1600">
              <a:latin typeface="Source Sans Pro"/>
              <a:cs typeface="Source Sans Pro"/>
            </a:endParaRPr>
          </a:p>
        </p:txBody>
      </p:sp>
      <p:sp>
        <p:nvSpPr>
          <p:cNvPr id="24" name="object 24"/>
          <p:cNvSpPr txBox="1"/>
          <p:nvPr/>
        </p:nvSpPr>
        <p:spPr>
          <a:xfrm>
            <a:off x="6887978" y="6596011"/>
            <a:ext cx="1155065" cy="269240"/>
          </a:xfrm>
          <a:prstGeom prst="rect">
            <a:avLst/>
          </a:prstGeom>
        </p:spPr>
        <p:txBody>
          <a:bodyPr vert="horz" wrap="square" lIns="0" tIns="12700" rIns="0" bIns="0" rtlCol="0">
            <a:spAutoFit/>
          </a:bodyPr>
          <a:lstStyle/>
          <a:p>
            <a:pPr marL="12700">
              <a:lnSpc>
                <a:spcPct val="100000"/>
              </a:lnSpc>
              <a:spcBef>
                <a:spcPts val="100"/>
              </a:spcBef>
            </a:pP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pic>
        <p:nvPicPr>
          <p:cNvPr id="25" name="object 25"/>
          <p:cNvPicPr/>
          <p:nvPr/>
        </p:nvPicPr>
        <p:blipFill>
          <a:blip r:embed="rId6" cstate="email">
            <a:extLst>
              <a:ext uri="{28A0092B-C50C-407E-A947-70E740481C1C}">
                <a14:useLocalDpi xmlns:a14="http://schemas.microsoft.com/office/drawing/2010/main"/>
              </a:ext>
            </a:extLst>
          </a:blip>
          <a:stretch>
            <a:fillRect/>
          </a:stretch>
        </p:blipFill>
        <p:spPr>
          <a:xfrm>
            <a:off x="5055132" y="6210552"/>
            <a:ext cx="1592116" cy="601311"/>
          </a:xfrm>
          <a:prstGeom prst="rect">
            <a:avLst/>
          </a:prstGeom>
        </p:spPr>
      </p:pic>
      <p:pic>
        <p:nvPicPr>
          <p:cNvPr id="26" name="object 26"/>
          <p:cNvPicPr/>
          <p:nvPr/>
        </p:nvPicPr>
        <p:blipFill>
          <a:blip r:embed="rId7" cstate="email">
            <a:extLst>
              <a:ext uri="{28A0092B-C50C-407E-A947-70E740481C1C}">
                <a14:useLocalDpi xmlns:a14="http://schemas.microsoft.com/office/drawing/2010/main"/>
              </a:ext>
            </a:extLst>
          </a:blip>
          <a:stretch>
            <a:fillRect/>
          </a:stretch>
        </p:blipFill>
        <p:spPr>
          <a:xfrm>
            <a:off x="1314830" y="6071562"/>
            <a:ext cx="1582153" cy="740347"/>
          </a:xfrm>
          <a:prstGeom prst="rect">
            <a:avLst/>
          </a:prstGeom>
        </p:spPr>
      </p:pic>
      <p:sp>
        <p:nvSpPr>
          <p:cNvPr id="31" name="TextBox 30">
            <a:extLst>
              <a:ext uri="{FF2B5EF4-FFF2-40B4-BE49-F238E27FC236}">
                <a16:creationId xmlns:a16="http://schemas.microsoft.com/office/drawing/2014/main" id="{607613EE-659E-4CD9-AF62-C3774BEEDDCF}"/>
              </a:ext>
            </a:extLst>
          </p:cNvPr>
          <p:cNvSpPr txBox="1"/>
          <p:nvPr/>
        </p:nvSpPr>
        <p:spPr>
          <a:xfrm>
            <a:off x="3481987" y="3395327"/>
            <a:ext cx="3529157" cy="830997"/>
          </a:xfrm>
          <a:prstGeom prst="rect">
            <a:avLst/>
          </a:prstGeom>
          <a:noFill/>
        </p:spPr>
        <p:txBody>
          <a:bodyPr wrap="square">
            <a:spAutoFit/>
          </a:bodyPr>
          <a:lstStyle/>
          <a:p>
            <a:pPr marL="676275">
              <a:lnSpc>
                <a:spcPct val="100000"/>
              </a:lnSpc>
              <a:spcBef>
                <a:spcPts val="1430"/>
              </a:spcBef>
            </a:pPr>
            <a:r>
              <a:rPr lang="en-AU" sz="4800" b="1" spc="-5" dirty="0">
                <a:solidFill>
                  <a:srgbClr val="285567"/>
                </a:solidFill>
                <a:latin typeface="Source Sans Pro Black"/>
                <a:cs typeface="Source Sans Pro Black"/>
              </a:rPr>
              <a:t>4.9</a:t>
            </a:r>
            <a:r>
              <a:rPr lang="en-AU" sz="4800" b="1" spc="-7" baseline="31746" dirty="0">
                <a:solidFill>
                  <a:srgbClr val="285567"/>
                </a:solidFill>
                <a:latin typeface="Source Sans Pro Black"/>
                <a:cs typeface="Source Sans Pro Black"/>
              </a:rPr>
              <a:t>%</a:t>
            </a:r>
            <a:endParaRPr lang="en-AU" sz="4800" baseline="31746" dirty="0">
              <a:latin typeface="Source Sans Pro Black"/>
              <a:cs typeface="Source Sans Pro Black"/>
            </a:endParaRPr>
          </a:p>
        </p:txBody>
      </p:sp>
      <p:sp>
        <p:nvSpPr>
          <p:cNvPr id="32" name="Holder 5">
            <a:extLst>
              <a:ext uri="{FF2B5EF4-FFF2-40B4-BE49-F238E27FC236}">
                <a16:creationId xmlns:a16="http://schemas.microsoft.com/office/drawing/2014/main" id="{F68FB1C6-B181-4CD6-AA5C-DE71F38F2FAC}"/>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8">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28843" y="1991845"/>
            <a:ext cx="229235" cy="724535"/>
            <a:chOff x="1828843" y="1991845"/>
            <a:chExt cx="229235" cy="724535"/>
          </a:xfrm>
        </p:grpSpPr>
        <p:sp>
          <p:nvSpPr>
            <p:cNvPr id="3" name="object 3"/>
            <p:cNvSpPr/>
            <p:nvPr/>
          </p:nvSpPr>
          <p:spPr>
            <a:xfrm>
              <a:off x="1828838" y="1991854"/>
              <a:ext cx="229235" cy="724535"/>
            </a:xfrm>
            <a:custGeom>
              <a:avLst/>
              <a:gdLst/>
              <a:ahLst/>
              <a:cxnLst/>
              <a:rect l="l" t="t" r="r" b="b"/>
              <a:pathLst>
                <a:path w="229235" h="724535">
                  <a:moveTo>
                    <a:pt x="194652" y="651065"/>
                  </a:moveTo>
                  <a:lnTo>
                    <a:pt x="182537" y="613422"/>
                  </a:lnTo>
                  <a:lnTo>
                    <a:pt x="182537" y="658799"/>
                  </a:lnTo>
                  <a:lnTo>
                    <a:pt x="182194" y="659358"/>
                  </a:lnTo>
                  <a:lnTo>
                    <a:pt x="181902" y="660260"/>
                  </a:lnTo>
                  <a:lnTo>
                    <a:pt x="174358" y="660654"/>
                  </a:lnTo>
                  <a:lnTo>
                    <a:pt x="174358" y="685685"/>
                  </a:lnTo>
                  <a:lnTo>
                    <a:pt x="172288" y="692467"/>
                  </a:lnTo>
                  <a:lnTo>
                    <a:pt x="163017" y="691972"/>
                  </a:lnTo>
                  <a:lnTo>
                    <a:pt x="163017" y="702373"/>
                  </a:lnTo>
                  <a:lnTo>
                    <a:pt x="161429" y="702881"/>
                  </a:lnTo>
                  <a:lnTo>
                    <a:pt x="159880" y="703694"/>
                  </a:lnTo>
                  <a:lnTo>
                    <a:pt x="90982" y="709168"/>
                  </a:lnTo>
                  <a:lnTo>
                    <a:pt x="89204" y="708418"/>
                  </a:lnTo>
                  <a:lnTo>
                    <a:pt x="87452" y="708075"/>
                  </a:lnTo>
                  <a:lnTo>
                    <a:pt x="87668" y="707186"/>
                  </a:lnTo>
                  <a:lnTo>
                    <a:pt x="162648" y="701217"/>
                  </a:lnTo>
                  <a:lnTo>
                    <a:pt x="163017" y="702373"/>
                  </a:lnTo>
                  <a:lnTo>
                    <a:pt x="163017" y="691972"/>
                  </a:lnTo>
                  <a:lnTo>
                    <a:pt x="160807" y="691845"/>
                  </a:lnTo>
                  <a:lnTo>
                    <a:pt x="71005" y="694156"/>
                  </a:lnTo>
                  <a:lnTo>
                    <a:pt x="70218" y="687870"/>
                  </a:lnTo>
                  <a:lnTo>
                    <a:pt x="96316" y="686269"/>
                  </a:lnTo>
                  <a:lnTo>
                    <a:pt x="122339" y="685469"/>
                  </a:lnTo>
                  <a:lnTo>
                    <a:pt x="153593" y="685406"/>
                  </a:lnTo>
                  <a:lnTo>
                    <a:pt x="174358" y="685685"/>
                  </a:lnTo>
                  <a:lnTo>
                    <a:pt x="174358" y="660654"/>
                  </a:lnTo>
                  <a:lnTo>
                    <a:pt x="169646" y="660895"/>
                  </a:lnTo>
                  <a:lnTo>
                    <a:pt x="169646" y="674230"/>
                  </a:lnTo>
                  <a:lnTo>
                    <a:pt x="167259" y="674966"/>
                  </a:lnTo>
                  <a:lnTo>
                    <a:pt x="158546" y="675500"/>
                  </a:lnTo>
                  <a:lnTo>
                    <a:pt x="152730" y="676008"/>
                  </a:lnTo>
                  <a:lnTo>
                    <a:pt x="144272" y="677087"/>
                  </a:lnTo>
                  <a:lnTo>
                    <a:pt x="142214" y="676605"/>
                  </a:lnTo>
                  <a:lnTo>
                    <a:pt x="140855" y="671042"/>
                  </a:lnTo>
                  <a:lnTo>
                    <a:pt x="141516" y="670394"/>
                  </a:lnTo>
                  <a:lnTo>
                    <a:pt x="142582" y="669353"/>
                  </a:lnTo>
                  <a:lnTo>
                    <a:pt x="150139" y="668197"/>
                  </a:lnTo>
                  <a:lnTo>
                    <a:pt x="154914" y="667613"/>
                  </a:lnTo>
                  <a:lnTo>
                    <a:pt x="159677" y="666965"/>
                  </a:lnTo>
                  <a:lnTo>
                    <a:pt x="159727" y="667296"/>
                  </a:lnTo>
                  <a:lnTo>
                    <a:pt x="161264" y="667296"/>
                  </a:lnTo>
                  <a:lnTo>
                    <a:pt x="162788" y="667372"/>
                  </a:lnTo>
                  <a:lnTo>
                    <a:pt x="167068" y="667143"/>
                  </a:lnTo>
                  <a:lnTo>
                    <a:pt x="169367" y="667994"/>
                  </a:lnTo>
                  <a:lnTo>
                    <a:pt x="169646" y="674230"/>
                  </a:lnTo>
                  <a:lnTo>
                    <a:pt x="169646" y="660895"/>
                  </a:lnTo>
                  <a:lnTo>
                    <a:pt x="128384" y="663041"/>
                  </a:lnTo>
                  <a:lnTo>
                    <a:pt x="128384" y="671703"/>
                  </a:lnTo>
                  <a:lnTo>
                    <a:pt x="127889" y="678421"/>
                  </a:lnTo>
                  <a:lnTo>
                    <a:pt x="124802" y="678510"/>
                  </a:lnTo>
                  <a:lnTo>
                    <a:pt x="117068" y="679030"/>
                  </a:lnTo>
                  <a:lnTo>
                    <a:pt x="112395" y="679450"/>
                  </a:lnTo>
                  <a:lnTo>
                    <a:pt x="104914" y="680415"/>
                  </a:lnTo>
                  <a:lnTo>
                    <a:pt x="102781" y="679742"/>
                  </a:lnTo>
                  <a:lnTo>
                    <a:pt x="101739" y="673811"/>
                  </a:lnTo>
                  <a:lnTo>
                    <a:pt x="103174" y="672846"/>
                  </a:lnTo>
                  <a:lnTo>
                    <a:pt x="103784" y="672426"/>
                  </a:lnTo>
                  <a:lnTo>
                    <a:pt x="111506" y="671423"/>
                  </a:lnTo>
                  <a:lnTo>
                    <a:pt x="116560" y="670915"/>
                  </a:lnTo>
                  <a:lnTo>
                    <a:pt x="119595" y="670572"/>
                  </a:lnTo>
                  <a:lnTo>
                    <a:pt x="125996" y="670394"/>
                  </a:lnTo>
                  <a:lnTo>
                    <a:pt x="128384" y="671703"/>
                  </a:lnTo>
                  <a:lnTo>
                    <a:pt x="128384" y="663041"/>
                  </a:lnTo>
                  <a:lnTo>
                    <a:pt x="91020" y="664972"/>
                  </a:lnTo>
                  <a:lnTo>
                    <a:pt x="91020" y="677633"/>
                  </a:lnTo>
                  <a:lnTo>
                    <a:pt x="89395" y="680034"/>
                  </a:lnTo>
                  <a:lnTo>
                    <a:pt x="81978" y="681075"/>
                  </a:lnTo>
                  <a:lnTo>
                    <a:pt x="75666" y="681367"/>
                  </a:lnTo>
                  <a:lnTo>
                    <a:pt x="69265" y="681875"/>
                  </a:lnTo>
                  <a:lnTo>
                    <a:pt x="67271" y="673862"/>
                  </a:lnTo>
                  <a:lnTo>
                    <a:pt x="74409" y="673455"/>
                  </a:lnTo>
                  <a:lnTo>
                    <a:pt x="81178" y="672896"/>
                  </a:lnTo>
                  <a:lnTo>
                    <a:pt x="89077" y="672884"/>
                  </a:lnTo>
                  <a:lnTo>
                    <a:pt x="91008" y="674966"/>
                  </a:lnTo>
                  <a:lnTo>
                    <a:pt x="91020" y="677633"/>
                  </a:lnTo>
                  <a:lnTo>
                    <a:pt x="91020" y="664972"/>
                  </a:lnTo>
                  <a:lnTo>
                    <a:pt x="65608" y="666280"/>
                  </a:lnTo>
                  <a:lnTo>
                    <a:pt x="84289" y="663562"/>
                  </a:lnTo>
                  <a:lnTo>
                    <a:pt x="122377" y="660679"/>
                  </a:lnTo>
                  <a:lnTo>
                    <a:pt x="161302" y="658710"/>
                  </a:lnTo>
                  <a:lnTo>
                    <a:pt x="182537" y="658799"/>
                  </a:lnTo>
                  <a:lnTo>
                    <a:pt x="182537" y="613422"/>
                  </a:lnTo>
                  <a:lnTo>
                    <a:pt x="181889" y="612216"/>
                  </a:lnTo>
                  <a:lnTo>
                    <a:pt x="181889" y="640105"/>
                  </a:lnTo>
                  <a:lnTo>
                    <a:pt x="181889" y="646239"/>
                  </a:lnTo>
                  <a:lnTo>
                    <a:pt x="124879" y="649605"/>
                  </a:lnTo>
                  <a:lnTo>
                    <a:pt x="96342" y="650748"/>
                  </a:lnTo>
                  <a:lnTo>
                    <a:pt x="67691" y="651065"/>
                  </a:lnTo>
                  <a:lnTo>
                    <a:pt x="68922" y="647877"/>
                  </a:lnTo>
                  <a:lnTo>
                    <a:pt x="68275" y="644613"/>
                  </a:lnTo>
                  <a:lnTo>
                    <a:pt x="175742" y="639991"/>
                  </a:lnTo>
                  <a:lnTo>
                    <a:pt x="178739" y="640105"/>
                  </a:lnTo>
                  <a:lnTo>
                    <a:pt x="181889" y="640105"/>
                  </a:lnTo>
                  <a:lnTo>
                    <a:pt x="181889" y="612216"/>
                  </a:lnTo>
                  <a:lnTo>
                    <a:pt x="180060" y="608787"/>
                  </a:lnTo>
                  <a:lnTo>
                    <a:pt x="177952" y="606132"/>
                  </a:lnTo>
                  <a:lnTo>
                    <a:pt x="177952" y="621157"/>
                  </a:lnTo>
                  <a:lnTo>
                    <a:pt x="177698" y="622439"/>
                  </a:lnTo>
                  <a:lnTo>
                    <a:pt x="78765" y="630288"/>
                  </a:lnTo>
                  <a:lnTo>
                    <a:pt x="78486" y="628650"/>
                  </a:lnTo>
                  <a:lnTo>
                    <a:pt x="79768" y="628332"/>
                  </a:lnTo>
                  <a:lnTo>
                    <a:pt x="81051" y="627837"/>
                  </a:lnTo>
                  <a:lnTo>
                    <a:pt x="175641" y="620204"/>
                  </a:lnTo>
                  <a:lnTo>
                    <a:pt x="176809" y="620852"/>
                  </a:lnTo>
                  <a:lnTo>
                    <a:pt x="177952" y="621157"/>
                  </a:lnTo>
                  <a:lnTo>
                    <a:pt x="177952" y="606132"/>
                  </a:lnTo>
                  <a:lnTo>
                    <a:pt x="175729" y="603313"/>
                  </a:lnTo>
                  <a:lnTo>
                    <a:pt x="173177" y="600100"/>
                  </a:lnTo>
                  <a:lnTo>
                    <a:pt x="170878" y="598424"/>
                  </a:lnTo>
                  <a:lnTo>
                    <a:pt x="170878" y="609422"/>
                  </a:lnTo>
                  <a:lnTo>
                    <a:pt x="86474" y="619442"/>
                  </a:lnTo>
                  <a:lnTo>
                    <a:pt x="85864" y="618299"/>
                  </a:lnTo>
                  <a:lnTo>
                    <a:pt x="88671" y="616153"/>
                  </a:lnTo>
                  <a:lnTo>
                    <a:pt x="91262" y="612521"/>
                  </a:lnTo>
                  <a:lnTo>
                    <a:pt x="110998" y="609917"/>
                  </a:lnTo>
                  <a:lnTo>
                    <a:pt x="167246" y="603313"/>
                  </a:lnTo>
                  <a:lnTo>
                    <a:pt x="167563" y="603504"/>
                  </a:lnTo>
                  <a:lnTo>
                    <a:pt x="170878" y="609422"/>
                  </a:lnTo>
                  <a:lnTo>
                    <a:pt x="170878" y="598424"/>
                  </a:lnTo>
                  <a:lnTo>
                    <a:pt x="164858" y="594004"/>
                  </a:lnTo>
                  <a:lnTo>
                    <a:pt x="155371" y="589978"/>
                  </a:lnTo>
                  <a:lnTo>
                    <a:pt x="144945" y="587527"/>
                  </a:lnTo>
                  <a:lnTo>
                    <a:pt x="132651" y="586498"/>
                  </a:lnTo>
                  <a:lnTo>
                    <a:pt x="120637" y="587540"/>
                  </a:lnTo>
                  <a:lnTo>
                    <a:pt x="79743" y="611797"/>
                  </a:lnTo>
                  <a:lnTo>
                    <a:pt x="61480" y="648728"/>
                  </a:lnTo>
                  <a:lnTo>
                    <a:pt x="60096" y="666280"/>
                  </a:lnTo>
                  <a:lnTo>
                    <a:pt x="60223" y="670394"/>
                  </a:lnTo>
                  <a:lnTo>
                    <a:pt x="74168" y="704354"/>
                  </a:lnTo>
                  <a:lnTo>
                    <a:pt x="79476" y="710082"/>
                  </a:lnTo>
                  <a:lnTo>
                    <a:pt x="81203" y="710692"/>
                  </a:lnTo>
                  <a:lnTo>
                    <a:pt x="82296" y="711885"/>
                  </a:lnTo>
                  <a:lnTo>
                    <a:pt x="89357" y="717778"/>
                  </a:lnTo>
                  <a:lnTo>
                    <a:pt x="97358" y="721448"/>
                  </a:lnTo>
                  <a:lnTo>
                    <a:pt x="106197" y="723430"/>
                  </a:lnTo>
                  <a:lnTo>
                    <a:pt x="115760" y="724281"/>
                  </a:lnTo>
                  <a:lnTo>
                    <a:pt x="123037" y="724166"/>
                  </a:lnTo>
                  <a:lnTo>
                    <a:pt x="161378" y="709168"/>
                  </a:lnTo>
                  <a:lnTo>
                    <a:pt x="170040" y="703072"/>
                  </a:lnTo>
                  <a:lnTo>
                    <a:pt x="171716" y="701941"/>
                  </a:lnTo>
                  <a:lnTo>
                    <a:pt x="172466" y="701217"/>
                  </a:lnTo>
                  <a:lnTo>
                    <a:pt x="173189" y="700506"/>
                  </a:lnTo>
                  <a:lnTo>
                    <a:pt x="174802" y="699274"/>
                  </a:lnTo>
                  <a:lnTo>
                    <a:pt x="188620" y="681875"/>
                  </a:lnTo>
                  <a:lnTo>
                    <a:pt x="189230" y="680415"/>
                  </a:lnTo>
                  <a:lnTo>
                    <a:pt x="190614" y="677087"/>
                  </a:lnTo>
                  <a:lnTo>
                    <a:pt x="191541" y="674839"/>
                  </a:lnTo>
                  <a:lnTo>
                    <a:pt x="193395" y="667143"/>
                  </a:lnTo>
                  <a:lnTo>
                    <a:pt x="193446" y="666965"/>
                  </a:lnTo>
                  <a:lnTo>
                    <a:pt x="193611" y="666280"/>
                  </a:lnTo>
                  <a:lnTo>
                    <a:pt x="193903" y="665035"/>
                  </a:lnTo>
                  <a:lnTo>
                    <a:pt x="194246" y="658710"/>
                  </a:lnTo>
                  <a:lnTo>
                    <a:pt x="194652" y="651065"/>
                  </a:lnTo>
                  <a:close/>
                </a:path>
                <a:path w="229235" h="724535">
                  <a:moveTo>
                    <a:pt x="228650" y="12700"/>
                  </a:moveTo>
                  <a:lnTo>
                    <a:pt x="227888" y="7620"/>
                  </a:lnTo>
                  <a:lnTo>
                    <a:pt x="227622" y="1270"/>
                  </a:lnTo>
                  <a:lnTo>
                    <a:pt x="217487" y="1270"/>
                  </a:lnTo>
                  <a:lnTo>
                    <a:pt x="217487" y="24130"/>
                  </a:lnTo>
                  <a:lnTo>
                    <a:pt x="215696" y="24130"/>
                  </a:lnTo>
                  <a:lnTo>
                    <a:pt x="214947" y="24218"/>
                  </a:lnTo>
                  <a:lnTo>
                    <a:pt x="214947" y="49530"/>
                  </a:lnTo>
                  <a:lnTo>
                    <a:pt x="214249" y="50800"/>
                  </a:lnTo>
                  <a:lnTo>
                    <a:pt x="212966" y="50800"/>
                  </a:lnTo>
                  <a:lnTo>
                    <a:pt x="212966" y="64770"/>
                  </a:lnTo>
                  <a:lnTo>
                    <a:pt x="210743" y="64770"/>
                  </a:lnTo>
                  <a:lnTo>
                    <a:pt x="210743" y="78740"/>
                  </a:lnTo>
                  <a:lnTo>
                    <a:pt x="209854" y="78841"/>
                  </a:lnTo>
                  <a:lnTo>
                    <a:pt x="209854" y="83820"/>
                  </a:lnTo>
                  <a:lnTo>
                    <a:pt x="209600" y="85090"/>
                  </a:lnTo>
                  <a:lnTo>
                    <a:pt x="209613" y="86360"/>
                  </a:lnTo>
                  <a:lnTo>
                    <a:pt x="208622" y="88900"/>
                  </a:lnTo>
                  <a:lnTo>
                    <a:pt x="207518" y="90170"/>
                  </a:lnTo>
                  <a:lnTo>
                    <a:pt x="206933" y="91084"/>
                  </a:lnTo>
                  <a:lnTo>
                    <a:pt x="206933" y="101600"/>
                  </a:lnTo>
                  <a:lnTo>
                    <a:pt x="206197" y="107950"/>
                  </a:lnTo>
                  <a:lnTo>
                    <a:pt x="204597" y="107950"/>
                  </a:lnTo>
                  <a:lnTo>
                    <a:pt x="204597" y="124460"/>
                  </a:lnTo>
                  <a:lnTo>
                    <a:pt x="203212" y="124460"/>
                  </a:lnTo>
                  <a:lnTo>
                    <a:pt x="203034" y="124612"/>
                  </a:lnTo>
                  <a:lnTo>
                    <a:pt x="203034" y="140970"/>
                  </a:lnTo>
                  <a:lnTo>
                    <a:pt x="202831" y="143510"/>
                  </a:lnTo>
                  <a:lnTo>
                    <a:pt x="202552" y="143510"/>
                  </a:lnTo>
                  <a:lnTo>
                    <a:pt x="202272" y="146050"/>
                  </a:lnTo>
                  <a:lnTo>
                    <a:pt x="201231" y="146050"/>
                  </a:lnTo>
                  <a:lnTo>
                    <a:pt x="201231" y="161290"/>
                  </a:lnTo>
                  <a:lnTo>
                    <a:pt x="200418" y="161290"/>
                  </a:lnTo>
                  <a:lnTo>
                    <a:pt x="199631" y="162560"/>
                  </a:lnTo>
                  <a:lnTo>
                    <a:pt x="198996" y="162560"/>
                  </a:lnTo>
                  <a:lnTo>
                    <a:pt x="198996" y="182880"/>
                  </a:lnTo>
                  <a:lnTo>
                    <a:pt x="198374" y="189230"/>
                  </a:lnTo>
                  <a:lnTo>
                    <a:pt x="196786" y="189280"/>
                  </a:lnTo>
                  <a:lnTo>
                    <a:pt x="196786" y="207010"/>
                  </a:lnTo>
                  <a:lnTo>
                    <a:pt x="196151" y="213360"/>
                  </a:lnTo>
                  <a:lnTo>
                    <a:pt x="194729" y="213448"/>
                  </a:lnTo>
                  <a:lnTo>
                    <a:pt x="194729" y="226060"/>
                  </a:lnTo>
                  <a:lnTo>
                    <a:pt x="194729" y="232410"/>
                  </a:lnTo>
                  <a:lnTo>
                    <a:pt x="192735" y="232575"/>
                  </a:lnTo>
                  <a:lnTo>
                    <a:pt x="192735" y="250240"/>
                  </a:lnTo>
                  <a:lnTo>
                    <a:pt x="191503" y="251460"/>
                  </a:lnTo>
                  <a:lnTo>
                    <a:pt x="191211" y="251460"/>
                  </a:lnTo>
                  <a:lnTo>
                    <a:pt x="191211" y="295910"/>
                  </a:lnTo>
                  <a:lnTo>
                    <a:pt x="190220" y="297180"/>
                  </a:lnTo>
                  <a:lnTo>
                    <a:pt x="189738" y="297180"/>
                  </a:lnTo>
                  <a:lnTo>
                    <a:pt x="189738" y="308610"/>
                  </a:lnTo>
                  <a:lnTo>
                    <a:pt x="189331" y="314960"/>
                  </a:lnTo>
                  <a:lnTo>
                    <a:pt x="187782" y="315150"/>
                  </a:lnTo>
                  <a:lnTo>
                    <a:pt x="187782" y="349250"/>
                  </a:lnTo>
                  <a:lnTo>
                    <a:pt x="187655" y="351790"/>
                  </a:lnTo>
                  <a:lnTo>
                    <a:pt x="187198" y="351828"/>
                  </a:lnTo>
                  <a:lnTo>
                    <a:pt x="187198" y="375920"/>
                  </a:lnTo>
                  <a:lnTo>
                    <a:pt x="186969" y="378460"/>
                  </a:lnTo>
                  <a:lnTo>
                    <a:pt x="183870" y="378574"/>
                  </a:lnTo>
                  <a:lnTo>
                    <a:pt x="183870" y="406400"/>
                  </a:lnTo>
                  <a:lnTo>
                    <a:pt x="183261" y="412750"/>
                  </a:lnTo>
                  <a:lnTo>
                    <a:pt x="182714" y="412788"/>
                  </a:lnTo>
                  <a:lnTo>
                    <a:pt x="182714" y="420370"/>
                  </a:lnTo>
                  <a:lnTo>
                    <a:pt x="181787" y="427202"/>
                  </a:lnTo>
                  <a:lnTo>
                    <a:pt x="181787" y="441960"/>
                  </a:lnTo>
                  <a:lnTo>
                    <a:pt x="179616" y="442137"/>
                  </a:lnTo>
                  <a:lnTo>
                    <a:pt x="179616" y="457200"/>
                  </a:lnTo>
                  <a:lnTo>
                    <a:pt x="178727" y="464820"/>
                  </a:lnTo>
                  <a:lnTo>
                    <a:pt x="177304" y="464883"/>
                  </a:lnTo>
                  <a:lnTo>
                    <a:pt x="177304" y="474980"/>
                  </a:lnTo>
                  <a:lnTo>
                    <a:pt x="176530" y="482600"/>
                  </a:lnTo>
                  <a:lnTo>
                    <a:pt x="174574" y="482688"/>
                  </a:lnTo>
                  <a:lnTo>
                    <a:pt x="174574" y="529590"/>
                  </a:lnTo>
                  <a:lnTo>
                    <a:pt x="61569" y="532130"/>
                  </a:lnTo>
                  <a:lnTo>
                    <a:pt x="62687" y="530860"/>
                  </a:lnTo>
                  <a:lnTo>
                    <a:pt x="64046" y="530860"/>
                  </a:lnTo>
                  <a:lnTo>
                    <a:pt x="73139" y="529590"/>
                  </a:lnTo>
                  <a:lnTo>
                    <a:pt x="80873" y="529590"/>
                  </a:lnTo>
                  <a:lnTo>
                    <a:pt x="109435" y="528320"/>
                  </a:lnTo>
                  <a:lnTo>
                    <a:pt x="173697" y="528320"/>
                  </a:lnTo>
                  <a:lnTo>
                    <a:pt x="174574" y="529590"/>
                  </a:lnTo>
                  <a:lnTo>
                    <a:pt x="174574" y="482688"/>
                  </a:lnTo>
                  <a:lnTo>
                    <a:pt x="174294" y="482701"/>
                  </a:lnTo>
                  <a:lnTo>
                    <a:pt x="174294" y="505460"/>
                  </a:lnTo>
                  <a:lnTo>
                    <a:pt x="173228" y="505460"/>
                  </a:lnTo>
                  <a:lnTo>
                    <a:pt x="172161" y="506730"/>
                  </a:lnTo>
                  <a:lnTo>
                    <a:pt x="152641" y="506730"/>
                  </a:lnTo>
                  <a:lnTo>
                    <a:pt x="143421" y="508000"/>
                  </a:lnTo>
                  <a:lnTo>
                    <a:pt x="122199" y="508000"/>
                  </a:lnTo>
                  <a:lnTo>
                    <a:pt x="110210" y="506730"/>
                  </a:lnTo>
                  <a:lnTo>
                    <a:pt x="61087" y="506730"/>
                  </a:lnTo>
                  <a:lnTo>
                    <a:pt x="89369" y="504190"/>
                  </a:lnTo>
                  <a:lnTo>
                    <a:pt x="117627" y="505460"/>
                  </a:lnTo>
                  <a:lnTo>
                    <a:pt x="145846" y="505460"/>
                  </a:lnTo>
                  <a:lnTo>
                    <a:pt x="174015" y="504190"/>
                  </a:lnTo>
                  <a:lnTo>
                    <a:pt x="174294" y="505460"/>
                  </a:lnTo>
                  <a:lnTo>
                    <a:pt x="174294" y="482701"/>
                  </a:lnTo>
                  <a:lnTo>
                    <a:pt x="58813" y="487680"/>
                  </a:lnTo>
                  <a:lnTo>
                    <a:pt x="58064" y="481330"/>
                  </a:lnTo>
                  <a:lnTo>
                    <a:pt x="177304" y="474980"/>
                  </a:lnTo>
                  <a:lnTo>
                    <a:pt x="177304" y="464883"/>
                  </a:lnTo>
                  <a:lnTo>
                    <a:pt x="57569" y="469900"/>
                  </a:lnTo>
                  <a:lnTo>
                    <a:pt x="57048" y="463550"/>
                  </a:lnTo>
                  <a:lnTo>
                    <a:pt x="179616" y="457200"/>
                  </a:lnTo>
                  <a:lnTo>
                    <a:pt x="179616" y="442137"/>
                  </a:lnTo>
                  <a:lnTo>
                    <a:pt x="149885" y="444500"/>
                  </a:lnTo>
                  <a:lnTo>
                    <a:pt x="118237" y="445770"/>
                  </a:lnTo>
                  <a:lnTo>
                    <a:pt x="86741" y="448310"/>
                  </a:lnTo>
                  <a:lnTo>
                    <a:pt x="55321" y="449580"/>
                  </a:lnTo>
                  <a:lnTo>
                    <a:pt x="77584" y="447040"/>
                  </a:lnTo>
                  <a:lnTo>
                    <a:pt x="120078" y="443230"/>
                  </a:lnTo>
                  <a:lnTo>
                    <a:pt x="161823" y="441960"/>
                  </a:lnTo>
                  <a:lnTo>
                    <a:pt x="181787" y="441960"/>
                  </a:lnTo>
                  <a:lnTo>
                    <a:pt x="181787" y="427202"/>
                  </a:lnTo>
                  <a:lnTo>
                    <a:pt x="181508" y="429260"/>
                  </a:lnTo>
                  <a:lnTo>
                    <a:pt x="176161" y="429260"/>
                  </a:lnTo>
                  <a:lnTo>
                    <a:pt x="172339" y="427990"/>
                  </a:lnTo>
                  <a:lnTo>
                    <a:pt x="170332" y="426720"/>
                  </a:lnTo>
                  <a:lnTo>
                    <a:pt x="169367" y="422910"/>
                  </a:lnTo>
                  <a:lnTo>
                    <a:pt x="171424" y="421640"/>
                  </a:lnTo>
                  <a:lnTo>
                    <a:pt x="176669" y="420370"/>
                  </a:lnTo>
                  <a:lnTo>
                    <a:pt x="182714" y="420370"/>
                  </a:lnTo>
                  <a:lnTo>
                    <a:pt x="182714" y="412788"/>
                  </a:lnTo>
                  <a:lnTo>
                    <a:pt x="166738" y="413867"/>
                  </a:lnTo>
                  <a:lnTo>
                    <a:pt x="166738" y="427990"/>
                  </a:lnTo>
                  <a:lnTo>
                    <a:pt x="164287" y="427990"/>
                  </a:lnTo>
                  <a:lnTo>
                    <a:pt x="159715" y="429260"/>
                  </a:lnTo>
                  <a:lnTo>
                    <a:pt x="144272" y="429260"/>
                  </a:lnTo>
                  <a:lnTo>
                    <a:pt x="135432" y="430530"/>
                  </a:lnTo>
                  <a:lnTo>
                    <a:pt x="132778" y="430530"/>
                  </a:lnTo>
                  <a:lnTo>
                    <a:pt x="132092" y="425450"/>
                  </a:lnTo>
                  <a:lnTo>
                    <a:pt x="131737" y="422910"/>
                  </a:lnTo>
                  <a:lnTo>
                    <a:pt x="134531" y="422910"/>
                  </a:lnTo>
                  <a:lnTo>
                    <a:pt x="142735" y="421640"/>
                  </a:lnTo>
                  <a:lnTo>
                    <a:pt x="148158" y="421640"/>
                  </a:lnTo>
                  <a:lnTo>
                    <a:pt x="153581" y="420370"/>
                  </a:lnTo>
                  <a:lnTo>
                    <a:pt x="153606" y="421640"/>
                  </a:lnTo>
                  <a:lnTo>
                    <a:pt x="156006" y="420370"/>
                  </a:lnTo>
                  <a:lnTo>
                    <a:pt x="163728" y="420370"/>
                  </a:lnTo>
                  <a:lnTo>
                    <a:pt x="166116" y="421640"/>
                  </a:lnTo>
                  <a:lnTo>
                    <a:pt x="166738" y="427990"/>
                  </a:lnTo>
                  <a:lnTo>
                    <a:pt x="166738" y="413867"/>
                  </a:lnTo>
                  <a:lnTo>
                    <a:pt x="121932" y="416902"/>
                  </a:lnTo>
                  <a:lnTo>
                    <a:pt x="121932" y="431800"/>
                  </a:lnTo>
                  <a:lnTo>
                    <a:pt x="120180" y="433070"/>
                  </a:lnTo>
                  <a:lnTo>
                    <a:pt x="109080" y="433070"/>
                  </a:lnTo>
                  <a:lnTo>
                    <a:pt x="104013" y="434340"/>
                  </a:lnTo>
                  <a:lnTo>
                    <a:pt x="98552" y="434340"/>
                  </a:lnTo>
                  <a:lnTo>
                    <a:pt x="96215" y="433070"/>
                  </a:lnTo>
                  <a:lnTo>
                    <a:pt x="96024" y="429260"/>
                  </a:lnTo>
                  <a:lnTo>
                    <a:pt x="95885" y="426720"/>
                  </a:lnTo>
                  <a:lnTo>
                    <a:pt x="98234" y="426720"/>
                  </a:lnTo>
                  <a:lnTo>
                    <a:pt x="106451" y="425450"/>
                  </a:lnTo>
                  <a:lnTo>
                    <a:pt x="120180" y="425450"/>
                  </a:lnTo>
                  <a:lnTo>
                    <a:pt x="121843" y="426720"/>
                  </a:lnTo>
                  <a:lnTo>
                    <a:pt x="121932" y="431800"/>
                  </a:lnTo>
                  <a:lnTo>
                    <a:pt x="121932" y="416902"/>
                  </a:lnTo>
                  <a:lnTo>
                    <a:pt x="81953" y="419608"/>
                  </a:lnTo>
                  <a:lnTo>
                    <a:pt x="81953" y="436880"/>
                  </a:lnTo>
                  <a:lnTo>
                    <a:pt x="79870" y="436880"/>
                  </a:lnTo>
                  <a:lnTo>
                    <a:pt x="69951" y="438150"/>
                  </a:lnTo>
                  <a:lnTo>
                    <a:pt x="62826" y="439420"/>
                  </a:lnTo>
                  <a:lnTo>
                    <a:pt x="55232" y="440690"/>
                  </a:lnTo>
                  <a:lnTo>
                    <a:pt x="54114" y="440690"/>
                  </a:lnTo>
                  <a:lnTo>
                    <a:pt x="52895" y="431800"/>
                  </a:lnTo>
                  <a:lnTo>
                    <a:pt x="61125" y="431800"/>
                  </a:lnTo>
                  <a:lnTo>
                    <a:pt x="68999" y="430530"/>
                  </a:lnTo>
                  <a:lnTo>
                    <a:pt x="79565" y="429260"/>
                  </a:lnTo>
                  <a:lnTo>
                    <a:pt x="81534" y="430530"/>
                  </a:lnTo>
                  <a:lnTo>
                    <a:pt x="81953" y="436880"/>
                  </a:lnTo>
                  <a:lnTo>
                    <a:pt x="81953" y="419608"/>
                  </a:lnTo>
                  <a:lnTo>
                    <a:pt x="51739" y="421640"/>
                  </a:lnTo>
                  <a:lnTo>
                    <a:pt x="51206" y="415290"/>
                  </a:lnTo>
                  <a:lnTo>
                    <a:pt x="117614" y="410210"/>
                  </a:lnTo>
                  <a:lnTo>
                    <a:pt x="150723" y="408940"/>
                  </a:lnTo>
                  <a:lnTo>
                    <a:pt x="183870" y="406400"/>
                  </a:lnTo>
                  <a:lnTo>
                    <a:pt x="183870" y="378574"/>
                  </a:lnTo>
                  <a:lnTo>
                    <a:pt x="81419" y="382270"/>
                  </a:lnTo>
                  <a:lnTo>
                    <a:pt x="46291" y="382270"/>
                  </a:lnTo>
                  <a:lnTo>
                    <a:pt x="45326" y="375920"/>
                  </a:lnTo>
                  <a:lnTo>
                    <a:pt x="186994" y="372110"/>
                  </a:lnTo>
                  <a:lnTo>
                    <a:pt x="187121" y="373380"/>
                  </a:lnTo>
                  <a:lnTo>
                    <a:pt x="187198" y="375920"/>
                  </a:lnTo>
                  <a:lnTo>
                    <a:pt x="187198" y="351828"/>
                  </a:lnTo>
                  <a:lnTo>
                    <a:pt x="151625" y="354330"/>
                  </a:lnTo>
                  <a:lnTo>
                    <a:pt x="115608" y="358140"/>
                  </a:lnTo>
                  <a:lnTo>
                    <a:pt x="79502" y="360680"/>
                  </a:lnTo>
                  <a:lnTo>
                    <a:pt x="43205" y="360680"/>
                  </a:lnTo>
                  <a:lnTo>
                    <a:pt x="43205" y="358140"/>
                  </a:lnTo>
                  <a:lnTo>
                    <a:pt x="49199" y="358140"/>
                  </a:lnTo>
                  <a:lnTo>
                    <a:pt x="70167" y="359410"/>
                  </a:lnTo>
                  <a:lnTo>
                    <a:pt x="91071" y="358140"/>
                  </a:lnTo>
                  <a:lnTo>
                    <a:pt x="111975" y="356870"/>
                  </a:lnTo>
                  <a:lnTo>
                    <a:pt x="132829" y="354330"/>
                  </a:lnTo>
                  <a:lnTo>
                    <a:pt x="185991" y="349250"/>
                  </a:lnTo>
                  <a:lnTo>
                    <a:pt x="187782" y="349250"/>
                  </a:lnTo>
                  <a:lnTo>
                    <a:pt x="187782" y="315150"/>
                  </a:lnTo>
                  <a:lnTo>
                    <a:pt x="187756" y="331470"/>
                  </a:lnTo>
                  <a:lnTo>
                    <a:pt x="187718" y="334010"/>
                  </a:lnTo>
                  <a:lnTo>
                    <a:pt x="185864" y="335280"/>
                  </a:lnTo>
                  <a:lnTo>
                    <a:pt x="180467" y="336550"/>
                  </a:lnTo>
                  <a:lnTo>
                    <a:pt x="176288" y="337820"/>
                  </a:lnTo>
                  <a:lnTo>
                    <a:pt x="169760" y="339090"/>
                  </a:lnTo>
                  <a:lnTo>
                    <a:pt x="167792" y="337820"/>
                  </a:lnTo>
                  <a:lnTo>
                    <a:pt x="166306" y="332740"/>
                  </a:lnTo>
                  <a:lnTo>
                    <a:pt x="167754" y="331470"/>
                  </a:lnTo>
                  <a:lnTo>
                    <a:pt x="173850" y="330200"/>
                  </a:lnTo>
                  <a:lnTo>
                    <a:pt x="181457" y="327660"/>
                  </a:lnTo>
                  <a:lnTo>
                    <a:pt x="183896" y="327660"/>
                  </a:lnTo>
                  <a:lnTo>
                    <a:pt x="185889" y="328930"/>
                  </a:lnTo>
                  <a:lnTo>
                    <a:pt x="187756" y="331470"/>
                  </a:lnTo>
                  <a:lnTo>
                    <a:pt x="187756" y="315150"/>
                  </a:lnTo>
                  <a:lnTo>
                    <a:pt x="161988" y="318198"/>
                  </a:lnTo>
                  <a:lnTo>
                    <a:pt x="161988" y="334010"/>
                  </a:lnTo>
                  <a:lnTo>
                    <a:pt x="161874" y="336550"/>
                  </a:lnTo>
                  <a:lnTo>
                    <a:pt x="159867" y="339090"/>
                  </a:lnTo>
                  <a:lnTo>
                    <a:pt x="151892" y="340360"/>
                  </a:lnTo>
                  <a:lnTo>
                    <a:pt x="145211" y="340360"/>
                  </a:lnTo>
                  <a:lnTo>
                    <a:pt x="136004" y="341630"/>
                  </a:lnTo>
                  <a:lnTo>
                    <a:pt x="133769" y="341630"/>
                  </a:lnTo>
                  <a:lnTo>
                    <a:pt x="132867" y="336550"/>
                  </a:lnTo>
                  <a:lnTo>
                    <a:pt x="132638" y="335280"/>
                  </a:lnTo>
                  <a:lnTo>
                    <a:pt x="134416" y="334010"/>
                  </a:lnTo>
                  <a:lnTo>
                    <a:pt x="143103" y="332740"/>
                  </a:lnTo>
                  <a:lnTo>
                    <a:pt x="154482" y="330200"/>
                  </a:lnTo>
                  <a:lnTo>
                    <a:pt x="156413" y="331470"/>
                  </a:lnTo>
                  <a:lnTo>
                    <a:pt x="158254" y="330200"/>
                  </a:lnTo>
                  <a:lnTo>
                    <a:pt x="160616" y="332740"/>
                  </a:lnTo>
                  <a:lnTo>
                    <a:pt x="161988" y="334010"/>
                  </a:lnTo>
                  <a:lnTo>
                    <a:pt x="161988" y="318198"/>
                  </a:lnTo>
                  <a:lnTo>
                    <a:pt x="121094" y="323049"/>
                  </a:lnTo>
                  <a:lnTo>
                    <a:pt x="121094" y="342900"/>
                  </a:lnTo>
                  <a:lnTo>
                    <a:pt x="119037" y="344170"/>
                  </a:lnTo>
                  <a:lnTo>
                    <a:pt x="108292" y="344170"/>
                  </a:lnTo>
                  <a:lnTo>
                    <a:pt x="105765" y="345440"/>
                  </a:lnTo>
                  <a:lnTo>
                    <a:pt x="97980" y="345440"/>
                  </a:lnTo>
                  <a:lnTo>
                    <a:pt x="95707" y="344170"/>
                  </a:lnTo>
                  <a:lnTo>
                    <a:pt x="95123" y="339090"/>
                  </a:lnTo>
                  <a:lnTo>
                    <a:pt x="97104" y="337820"/>
                  </a:lnTo>
                  <a:lnTo>
                    <a:pt x="105219" y="336550"/>
                  </a:lnTo>
                  <a:lnTo>
                    <a:pt x="120726" y="336550"/>
                  </a:lnTo>
                  <a:lnTo>
                    <a:pt x="121094" y="342900"/>
                  </a:lnTo>
                  <a:lnTo>
                    <a:pt x="121094" y="323049"/>
                  </a:lnTo>
                  <a:lnTo>
                    <a:pt x="79679" y="327952"/>
                  </a:lnTo>
                  <a:lnTo>
                    <a:pt x="79679" y="344170"/>
                  </a:lnTo>
                  <a:lnTo>
                    <a:pt x="77393" y="345440"/>
                  </a:lnTo>
                  <a:lnTo>
                    <a:pt x="66878" y="345440"/>
                  </a:lnTo>
                  <a:lnTo>
                    <a:pt x="57480" y="346710"/>
                  </a:lnTo>
                  <a:lnTo>
                    <a:pt x="51371" y="347980"/>
                  </a:lnTo>
                  <a:lnTo>
                    <a:pt x="42951" y="349250"/>
                  </a:lnTo>
                  <a:lnTo>
                    <a:pt x="41262" y="349250"/>
                  </a:lnTo>
                  <a:lnTo>
                    <a:pt x="40297" y="344170"/>
                  </a:lnTo>
                  <a:lnTo>
                    <a:pt x="41198" y="341630"/>
                  </a:lnTo>
                  <a:lnTo>
                    <a:pt x="50800" y="340360"/>
                  </a:lnTo>
                  <a:lnTo>
                    <a:pt x="71907" y="337820"/>
                  </a:lnTo>
                  <a:lnTo>
                    <a:pt x="78930" y="337820"/>
                  </a:lnTo>
                  <a:lnTo>
                    <a:pt x="79679" y="344170"/>
                  </a:lnTo>
                  <a:lnTo>
                    <a:pt x="79679" y="327952"/>
                  </a:lnTo>
                  <a:lnTo>
                    <a:pt x="39192" y="332740"/>
                  </a:lnTo>
                  <a:lnTo>
                    <a:pt x="38392" y="326390"/>
                  </a:lnTo>
                  <a:lnTo>
                    <a:pt x="189738" y="308610"/>
                  </a:lnTo>
                  <a:lnTo>
                    <a:pt x="189738" y="297180"/>
                  </a:lnTo>
                  <a:lnTo>
                    <a:pt x="189280" y="297180"/>
                  </a:lnTo>
                  <a:lnTo>
                    <a:pt x="184340" y="298450"/>
                  </a:lnTo>
                  <a:lnTo>
                    <a:pt x="176517" y="298450"/>
                  </a:lnTo>
                  <a:lnTo>
                    <a:pt x="121945" y="303530"/>
                  </a:lnTo>
                  <a:lnTo>
                    <a:pt x="80314" y="306070"/>
                  </a:lnTo>
                  <a:lnTo>
                    <a:pt x="37871" y="307340"/>
                  </a:lnTo>
                  <a:lnTo>
                    <a:pt x="37071" y="307340"/>
                  </a:lnTo>
                  <a:lnTo>
                    <a:pt x="36296" y="306070"/>
                  </a:lnTo>
                  <a:lnTo>
                    <a:pt x="36995" y="306070"/>
                  </a:lnTo>
                  <a:lnTo>
                    <a:pt x="37617" y="304800"/>
                  </a:lnTo>
                  <a:lnTo>
                    <a:pt x="38290" y="304800"/>
                  </a:lnTo>
                  <a:lnTo>
                    <a:pt x="76441" y="302260"/>
                  </a:lnTo>
                  <a:lnTo>
                    <a:pt x="114642" y="302260"/>
                  </a:lnTo>
                  <a:lnTo>
                    <a:pt x="152793" y="299720"/>
                  </a:lnTo>
                  <a:lnTo>
                    <a:pt x="190741" y="294640"/>
                  </a:lnTo>
                  <a:lnTo>
                    <a:pt x="191211" y="295910"/>
                  </a:lnTo>
                  <a:lnTo>
                    <a:pt x="191211" y="251460"/>
                  </a:lnTo>
                  <a:lnTo>
                    <a:pt x="181330" y="251460"/>
                  </a:lnTo>
                  <a:lnTo>
                    <a:pt x="174879" y="252069"/>
                  </a:lnTo>
                  <a:lnTo>
                    <a:pt x="174879" y="275590"/>
                  </a:lnTo>
                  <a:lnTo>
                    <a:pt x="173024" y="278130"/>
                  </a:lnTo>
                  <a:lnTo>
                    <a:pt x="165569" y="278130"/>
                  </a:lnTo>
                  <a:lnTo>
                    <a:pt x="160515" y="279400"/>
                  </a:lnTo>
                  <a:lnTo>
                    <a:pt x="152704" y="280670"/>
                  </a:lnTo>
                  <a:lnTo>
                    <a:pt x="150596" y="279400"/>
                  </a:lnTo>
                  <a:lnTo>
                    <a:pt x="149110" y="274320"/>
                  </a:lnTo>
                  <a:lnTo>
                    <a:pt x="151028" y="273050"/>
                  </a:lnTo>
                  <a:lnTo>
                    <a:pt x="159169" y="271780"/>
                  </a:lnTo>
                  <a:lnTo>
                    <a:pt x="164693" y="270510"/>
                  </a:lnTo>
                  <a:lnTo>
                    <a:pt x="171196" y="269240"/>
                  </a:lnTo>
                  <a:lnTo>
                    <a:pt x="172135" y="270510"/>
                  </a:lnTo>
                  <a:lnTo>
                    <a:pt x="173901" y="271780"/>
                  </a:lnTo>
                  <a:lnTo>
                    <a:pt x="174879" y="275590"/>
                  </a:lnTo>
                  <a:lnTo>
                    <a:pt x="174879" y="252069"/>
                  </a:lnTo>
                  <a:lnTo>
                    <a:pt x="141008" y="255270"/>
                  </a:lnTo>
                  <a:lnTo>
                    <a:pt x="135826" y="255638"/>
                  </a:lnTo>
                  <a:lnTo>
                    <a:pt x="135826" y="281940"/>
                  </a:lnTo>
                  <a:lnTo>
                    <a:pt x="133096" y="281940"/>
                  </a:lnTo>
                  <a:lnTo>
                    <a:pt x="125222" y="283210"/>
                  </a:lnTo>
                  <a:lnTo>
                    <a:pt x="112623" y="283210"/>
                  </a:lnTo>
                  <a:lnTo>
                    <a:pt x="110693" y="281940"/>
                  </a:lnTo>
                  <a:lnTo>
                    <a:pt x="110210" y="276860"/>
                  </a:lnTo>
                  <a:lnTo>
                    <a:pt x="112026" y="275590"/>
                  </a:lnTo>
                  <a:lnTo>
                    <a:pt x="119392" y="275590"/>
                  </a:lnTo>
                  <a:lnTo>
                    <a:pt x="128358" y="274320"/>
                  </a:lnTo>
                  <a:lnTo>
                    <a:pt x="135572" y="274320"/>
                  </a:lnTo>
                  <a:lnTo>
                    <a:pt x="135826" y="281940"/>
                  </a:lnTo>
                  <a:lnTo>
                    <a:pt x="135826" y="255638"/>
                  </a:lnTo>
                  <a:lnTo>
                    <a:pt x="105105" y="257810"/>
                  </a:lnTo>
                  <a:lnTo>
                    <a:pt x="98259" y="257810"/>
                  </a:lnTo>
                  <a:lnTo>
                    <a:pt x="98259" y="283210"/>
                  </a:lnTo>
                  <a:lnTo>
                    <a:pt x="96596" y="284480"/>
                  </a:lnTo>
                  <a:lnTo>
                    <a:pt x="82372" y="284480"/>
                  </a:lnTo>
                  <a:lnTo>
                    <a:pt x="73774" y="283210"/>
                  </a:lnTo>
                  <a:lnTo>
                    <a:pt x="71551" y="281940"/>
                  </a:lnTo>
                  <a:lnTo>
                    <a:pt x="72923" y="275590"/>
                  </a:lnTo>
                  <a:lnTo>
                    <a:pt x="75590" y="275590"/>
                  </a:lnTo>
                  <a:lnTo>
                    <a:pt x="82054" y="276860"/>
                  </a:lnTo>
                  <a:lnTo>
                    <a:pt x="89535" y="278130"/>
                  </a:lnTo>
                  <a:lnTo>
                    <a:pt x="89598" y="276860"/>
                  </a:lnTo>
                  <a:lnTo>
                    <a:pt x="95631" y="276860"/>
                  </a:lnTo>
                  <a:lnTo>
                    <a:pt x="97688" y="278130"/>
                  </a:lnTo>
                  <a:lnTo>
                    <a:pt x="98259" y="283210"/>
                  </a:lnTo>
                  <a:lnTo>
                    <a:pt x="98259" y="257810"/>
                  </a:lnTo>
                  <a:lnTo>
                    <a:pt x="94170" y="257810"/>
                  </a:lnTo>
                  <a:lnTo>
                    <a:pt x="83235" y="259080"/>
                  </a:lnTo>
                  <a:lnTo>
                    <a:pt x="62357" y="260007"/>
                  </a:lnTo>
                  <a:lnTo>
                    <a:pt x="62357" y="281940"/>
                  </a:lnTo>
                  <a:lnTo>
                    <a:pt x="60159" y="283210"/>
                  </a:lnTo>
                  <a:lnTo>
                    <a:pt x="51777" y="284480"/>
                  </a:lnTo>
                  <a:lnTo>
                    <a:pt x="41287" y="285750"/>
                  </a:lnTo>
                  <a:lnTo>
                    <a:pt x="37134" y="285750"/>
                  </a:lnTo>
                  <a:lnTo>
                    <a:pt x="35306" y="284480"/>
                  </a:lnTo>
                  <a:lnTo>
                    <a:pt x="35166" y="279400"/>
                  </a:lnTo>
                  <a:lnTo>
                    <a:pt x="36830" y="278130"/>
                  </a:lnTo>
                  <a:lnTo>
                    <a:pt x="50647" y="276860"/>
                  </a:lnTo>
                  <a:lnTo>
                    <a:pt x="59169" y="275590"/>
                  </a:lnTo>
                  <a:lnTo>
                    <a:pt x="61455" y="276860"/>
                  </a:lnTo>
                  <a:lnTo>
                    <a:pt x="62357" y="281940"/>
                  </a:lnTo>
                  <a:lnTo>
                    <a:pt x="62357" y="260007"/>
                  </a:lnTo>
                  <a:lnTo>
                    <a:pt x="54495" y="260350"/>
                  </a:lnTo>
                  <a:lnTo>
                    <a:pt x="30568" y="260350"/>
                  </a:lnTo>
                  <a:lnTo>
                    <a:pt x="30886" y="259080"/>
                  </a:lnTo>
                  <a:lnTo>
                    <a:pt x="192735" y="250240"/>
                  </a:lnTo>
                  <a:lnTo>
                    <a:pt x="192735" y="232575"/>
                  </a:lnTo>
                  <a:lnTo>
                    <a:pt x="29489" y="245110"/>
                  </a:lnTo>
                  <a:lnTo>
                    <a:pt x="29311" y="243840"/>
                  </a:lnTo>
                  <a:lnTo>
                    <a:pt x="29260" y="238760"/>
                  </a:lnTo>
                  <a:lnTo>
                    <a:pt x="194729" y="226060"/>
                  </a:lnTo>
                  <a:lnTo>
                    <a:pt x="194729" y="213448"/>
                  </a:lnTo>
                  <a:lnTo>
                    <a:pt x="153835" y="215900"/>
                  </a:lnTo>
                  <a:lnTo>
                    <a:pt x="111544" y="217170"/>
                  </a:lnTo>
                  <a:lnTo>
                    <a:pt x="69329" y="219710"/>
                  </a:lnTo>
                  <a:lnTo>
                    <a:pt x="27241" y="223520"/>
                  </a:lnTo>
                  <a:lnTo>
                    <a:pt x="26543" y="217170"/>
                  </a:lnTo>
                  <a:lnTo>
                    <a:pt x="69011" y="212090"/>
                  </a:lnTo>
                  <a:lnTo>
                    <a:pt x="154190" y="209550"/>
                  </a:lnTo>
                  <a:lnTo>
                    <a:pt x="196786" y="207010"/>
                  </a:lnTo>
                  <a:lnTo>
                    <a:pt x="196786" y="189280"/>
                  </a:lnTo>
                  <a:lnTo>
                    <a:pt x="154838" y="190500"/>
                  </a:lnTo>
                  <a:lnTo>
                    <a:pt x="68313" y="198120"/>
                  </a:lnTo>
                  <a:lnTo>
                    <a:pt x="25006" y="203200"/>
                  </a:lnTo>
                  <a:lnTo>
                    <a:pt x="24320" y="195580"/>
                  </a:lnTo>
                  <a:lnTo>
                    <a:pt x="155181" y="184150"/>
                  </a:lnTo>
                  <a:lnTo>
                    <a:pt x="198996" y="182880"/>
                  </a:lnTo>
                  <a:lnTo>
                    <a:pt x="198996" y="162560"/>
                  </a:lnTo>
                  <a:lnTo>
                    <a:pt x="194005" y="162560"/>
                  </a:lnTo>
                  <a:lnTo>
                    <a:pt x="189204" y="163830"/>
                  </a:lnTo>
                  <a:lnTo>
                    <a:pt x="165201" y="166370"/>
                  </a:lnTo>
                  <a:lnTo>
                    <a:pt x="145999" y="167640"/>
                  </a:lnTo>
                  <a:lnTo>
                    <a:pt x="87109" y="175260"/>
                  </a:lnTo>
                  <a:lnTo>
                    <a:pt x="66522" y="176530"/>
                  </a:lnTo>
                  <a:lnTo>
                    <a:pt x="22694" y="176530"/>
                  </a:lnTo>
                  <a:lnTo>
                    <a:pt x="22707" y="175260"/>
                  </a:lnTo>
                  <a:lnTo>
                    <a:pt x="38658" y="175260"/>
                  </a:lnTo>
                  <a:lnTo>
                    <a:pt x="50749" y="173990"/>
                  </a:lnTo>
                  <a:lnTo>
                    <a:pt x="74917" y="173990"/>
                  </a:lnTo>
                  <a:lnTo>
                    <a:pt x="138582" y="167640"/>
                  </a:lnTo>
                  <a:lnTo>
                    <a:pt x="164376" y="163830"/>
                  </a:lnTo>
                  <a:lnTo>
                    <a:pt x="193751" y="160020"/>
                  </a:lnTo>
                  <a:lnTo>
                    <a:pt x="200939" y="160020"/>
                  </a:lnTo>
                  <a:lnTo>
                    <a:pt x="201231" y="161290"/>
                  </a:lnTo>
                  <a:lnTo>
                    <a:pt x="201231" y="146050"/>
                  </a:lnTo>
                  <a:lnTo>
                    <a:pt x="157010" y="146050"/>
                  </a:lnTo>
                  <a:lnTo>
                    <a:pt x="66916" y="153670"/>
                  </a:lnTo>
                  <a:lnTo>
                    <a:pt x="21844" y="158750"/>
                  </a:lnTo>
                  <a:lnTo>
                    <a:pt x="21120" y="152400"/>
                  </a:lnTo>
                  <a:lnTo>
                    <a:pt x="66522" y="147320"/>
                  </a:lnTo>
                  <a:lnTo>
                    <a:pt x="157327" y="139700"/>
                  </a:lnTo>
                  <a:lnTo>
                    <a:pt x="202958" y="138430"/>
                  </a:lnTo>
                  <a:lnTo>
                    <a:pt x="203034" y="140970"/>
                  </a:lnTo>
                  <a:lnTo>
                    <a:pt x="203034" y="124612"/>
                  </a:lnTo>
                  <a:lnTo>
                    <a:pt x="201714" y="125730"/>
                  </a:lnTo>
                  <a:lnTo>
                    <a:pt x="79209" y="125730"/>
                  </a:lnTo>
                  <a:lnTo>
                    <a:pt x="37934" y="128270"/>
                  </a:lnTo>
                  <a:lnTo>
                    <a:pt x="25133" y="128270"/>
                  </a:lnTo>
                  <a:lnTo>
                    <a:pt x="18745" y="129540"/>
                  </a:lnTo>
                  <a:lnTo>
                    <a:pt x="18592" y="127000"/>
                  </a:lnTo>
                  <a:lnTo>
                    <a:pt x="41770" y="125730"/>
                  </a:lnTo>
                  <a:lnTo>
                    <a:pt x="64947" y="123190"/>
                  </a:lnTo>
                  <a:lnTo>
                    <a:pt x="134721" y="123190"/>
                  </a:lnTo>
                  <a:lnTo>
                    <a:pt x="204597" y="124460"/>
                  </a:lnTo>
                  <a:lnTo>
                    <a:pt x="204597" y="107950"/>
                  </a:lnTo>
                  <a:lnTo>
                    <a:pt x="202412" y="107950"/>
                  </a:lnTo>
                  <a:lnTo>
                    <a:pt x="179768" y="109220"/>
                  </a:lnTo>
                  <a:lnTo>
                    <a:pt x="169329" y="110490"/>
                  </a:lnTo>
                  <a:lnTo>
                    <a:pt x="140030" y="113030"/>
                  </a:lnTo>
                  <a:lnTo>
                    <a:pt x="102235" y="115570"/>
                  </a:lnTo>
                  <a:lnTo>
                    <a:pt x="59639" y="115570"/>
                  </a:lnTo>
                  <a:lnTo>
                    <a:pt x="47828" y="116840"/>
                  </a:lnTo>
                  <a:lnTo>
                    <a:pt x="29959" y="116840"/>
                  </a:lnTo>
                  <a:lnTo>
                    <a:pt x="23914" y="118110"/>
                  </a:lnTo>
                  <a:lnTo>
                    <a:pt x="17513" y="118110"/>
                  </a:lnTo>
                  <a:lnTo>
                    <a:pt x="17056" y="111760"/>
                  </a:lnTo>
                  <a:lnTo>
                    <a:pt x="19024" y="111760"/>
                  </a:lnTo>
                  <a:lnTo>
                    <a:pt x="34531" y="110490"/>
                  </a:lnTo>
                  <a:lnTo>
                    <a:pt x="49187" y="110490"/>
                  </a:lnTo>
                  <a:lnTo>
                    <a:pt x="63830" y="109220"/>
                  </a:lnTo>
                  <a:lnTo>
                    <a:pt x="105257" y="109220"/>
                  </a:lnTo>
                  <a:lnTo>
                    <a:pt x="131965" y="106680"/>
                  </a:lnTo>
                  <a:lnTo>
                    <a:pt x="158610" y="105410"/>
                  </a:lnTo>
                  <a:lnTo>
                    <a:pt x="171932" y="104140"/>
                  </a:lnTo>
                  <a:lnTo>
                    <a:pt x="185254" y="102870"/>
                  </a:lnTo>
                  <a:lnTo>
                    <a:pt x="192392" y="101600"/>
                  </a:lnTo>
                  <a:lnTo>
                    <a:pt x="206933" y="101600"/>
                  </a:lnTo>
                  <a:lnTo>
                    <a:pt x="206933" y="91084"/>
                  </a:lnTo>
                  <a:lnTo>
                    <a:pt x="206705" y="91440"/>
                  </a:lnTo>
                  <a:lnTo>
                    <a:pt x="205486" y="90170"/>
                  </a:lnTo>
                  <a:lnTo>
                    <a:pt x="203517" y="88900"/>
                  </a:lnTo>
                  <a:lnTo>
                    <a:pt x="202717" y="83820"/>
                  </a:lnTo>
                  <a:lnTo>
                    <a:pt x="205295" y="82550"/>
                  </a:lnTo>
                  <a:lnTo>
                    <a:pt x="209854" y="83820"/>
                  </a:lnTo>
                  <a:lnTo>
                    <a:pt x="209854" y="78841"/>
                  </a:lnTo>
                  <a:lnTo>
                    <a:pt x="198158" y="80010"/>
                  </a:lnTo>
                  <a:lnTo>
                    <a:pt x="191033" y="80441"/>
                  </a:lnTo>
                  <a:lnTo>
                    <a:pt x="191033" y="88900"/>
                  </a:lnTo>
                  <a:lnTo>
                    <a:pt x="189687" y="92710"/>
                  </a:lnTo>
                  <a:lnTo>
                    <a:pt x="187820" y="93980"/>
                  </a:lnTo>
                  <a:lnTo>
                    <a:pt x="185305" y="95250"/>
                  </a:lnTo>
                  <a:lnTo>
                    <a:pt x="183845" y="93980"/>
                  </a:lnTo>
                  <a:lnTo>
                    <a:pt x="176580" y="92710"/>
                  </a:lnTo>
                  <a:lnTo>
                    <a:pt x="170573" y="92710"/>
                  </a:lnTo>
                  <a:lnTo>
                    <a:pt x="162128" y="95250"/>
                  </a:lnTo>
                  <a:lnTo>
                    <a:pt x="160083" y="95250"/>
                  </a:lnTo>
                  <a:lnTo>
                    <a:pt x="158127" y="90170"/>
                  </a:lnTo>
                  <a:lnTo>
                    <a:pt x="159461" y="87630"/>
                  </a:lnTo>
                  <a:lnTo>
                    <a:pt x="165328" y="86360"/>
                  </a:lnTo>
                  <a:lnTo>
                    <a:pt x="168783" y="85090"/>
                  </a:lnTo>
                  <a:lnTo>
                    <a:pt x="177342" y="85090"/>
                  </a:lnTo>
                  <a:lnTo>
                    <a:pt x="182346" y="86360"/>
                  </a:lnTo>
                  <a:lnTo>
                    <a:pt x="189712" y="87630"/>
                  </a:lnTo>
                  <a:lnTo>
                    <a:pt x="191033" y="88900"/>
                  </a:lnTo>
                  <a:lnTo>
                    <a:pt x="191033" y="80441"/>
                  </a:lnTo>
                  <a:lnTo>
                    <a:pt x="139255" y="83477"/>
                  </a:lnTo>
                  <a:lnTo>
                    <a:pt x="139255" y="90170"/>
                  </a:lnTo>
                  <a:lnTo>
                    <a:pt x="138722" y="96520"/>
                  </a:lnTo>
                  <a:lnTo>
                    <a:pt x="136118" y="97790"/>
                  </a:lnTo>
                  <a:lnTo>
                    <a:pt x="126695" y="96520"/>
                  </a:lnTo>
                  <a:lnTo>
                    <a:pt x="120383" y="96520"/>
                  </a:lnTo>
                  <a:lnTo>
                    <a:pt x="111696" y="100330"/>
                  </a:lnTo>
                  <a:lnTo>
                    <a:pt x="109486" y="99060"/>
                  </a:lnTo>
                  <a:lnTo>
                    <a:pt x="107467" y="93980"/>
                  </a:lnTo>
                  <a:lnTo>
                    <a:pt x="109093" y="92710"/>
                  </a:lnTo>
                  <a:lnTo>
                    <a:pt x="116751" y="90170"/>
                  </a:lnTo>
                  <a:lnTo>
                    <a:pt x="127355" y="87630"/>
                  </a:lnTo>
                  <a:lnTo>
                    <a:pt x="127533" y="88900"/>
                  </a:lnTo>
                  <a:lnTo>
                    <a:pt x="136613" y="88900"/>
                  </a:lnTo>
                  <a:lnTo>
                    <a:pt x="139255" y="90170"/>
                  </a:lnTo>
                  <a:lnTo>
                    <a:pt x="139255" y="83477"/>
                  </a:lnTo>
                  <a:lnTo>
                    <a:pt x="111848" y="85090"/>
                  </a:lnTo>
                  <a:lnTo>
                    <a:pt x="100914" y="85090"/>
                  </a:lnTo>
                  <a:lnTo>
                    <a:pt x="88709" y="85801"/>
                  </a:lnTo>
                  <a:lnTo>
                    <a:pt x="88709" y="99060"/>
                  </a:lnTo>
                  <a:lnTo>
                    <a:pt x="87020" y="100330"/>
                  </a:lnTo>
                  <a:lnTo>
                    <a:pt x="82448" y="101600"/>
                  </a:lnTo>
                  <a:lnTo>
                    <a:pt x="74155" y="101600"/>
                  </a:lnTo>
                  <a:lnTo>
                    <a:pt x="70942" y="100330"/>
                  </a:lnTo>
                  <a:lnTo>
                    <a:pt x="69062" y="99060"/>
                  </a:lnTo>
                  <a:lnTo>
                    <a:pt x="68618" y="96520"/>
                  </a:lnTo>
                  <a:lnTo>
                    <a:pt x="70662" y="93980"/>
                  </a:lnTo>
                  <a:lnTo>
                    <a:pt x="75958" y="92710"/>
                  </a:lnTo>
                  <a:lnTo>
                    <a:pt x="86664" y="92710"/>
                  </a:lnTo>
                  <a:lnTo>
                    <a:pt x="88277" y="93980"/>
                  </a:lnTo>
                  <a:lnTo>
                    <a:pt x="88709" y="99060"/>
                  </a:lnTo>
                  <a:lnTo>
                    <a:pt x="88709" y="85801"/>
                  </a:lnTo>
                  <a:lnTo>
                    <a:pt x="79044" y="86360"/>
                  </a:lnTo>
                  <a:lnTo>
                    <a:pt x="68097" y="86360"/>
                  </a:lnTo>
                  <a:lnTo>
                    <a:pt x="55651" y="87630"/>
                  </a:lnTo>
                  <a:lnTo>
                    <a:pt x="48145" y="88112"/>
                  </a:lnTo>
                  <a:lnTo>
                    <a:pt x="48145" y="100330"/>
                  </a:lnTo>
                  <a:lnTo>
                    <a:pt x="45847" y="101600"/>
                  </a:lnTo>
                  <a:lnTo>
                    <a:pt x="39065" y="101600"/>
                  </a:lnTo>
                  <a:lnTo>
                    <a:pt x="35153" y="102870"/>
                  </a:lnTo>
                  <a:lnTo>
                    <a:pt x="26365" y="102870"/>
                  </a:lnTo>
                  <a:lnTo>
                    <a:pt x="16370" y="104140"/>
                  </a:lnTo>
                  <a:lnTo>
                    <a:pt x="15468" y="96520"/>
                  </a:lnTo>
                  <a:lnTo>
                    <a:pt x="21805" y="96520"/>
                  </a:lnTo>
                  <a:lnTo>
                    <a:pt x="30505" y="95250"/>
                  </a:lnTo>
                  <a:lnTo>
                    <a:pt x="36296" y="93980"/>
                  </a:lnTo>
                  <a:lnTo>
                    <a:pt x="47459" y="93980"/>
                  </a:lnTo>
                  <a:lnTo>
                    <a:pt x="48145" y="100330"/>
                  </a:lnTo>
                  <a:lnTo>
                    <a:pt x="48145" y="88112"/>
                  </a:lnTo>
                  <a:lnTo>
                    <a:pt x="15824" y="90170"/>
                  </a:lnTo>
                  <a:lnTo>
                    <a:pt x="14300" y="88900"/>
                  </a:lnTo>
                  <a:lnTo>
                    <a:pt x="15252" y="86360"/>
                  </a:lnTo>
                  <a:lnTo>
                    <a:pt x="210527" y="76200"/>
                  </a:lnTo>
                  <a:lnTo>
                    <a:pt x="210743" y="78740"/>
                  </a:lnTo>
                  <a:lnTo>
                    <a:pt x="210743" y="64770"/>
                  </a:lnTo>
                  <a:lnTo>
                    <a:pt x="210337" y="64770"/>
                  </a:lnTo>
                  <a:lnTo>
                    <a:pt x="192062" y="66040"/>
                  </a:lnTo>
                  <a:lnTo>
                    <a:pt x="158153" y="66040"/>
                  </a:lnTo>
                  <a:lnTo>
                    <a:pt x="141198" y="67310"/>
                  </a:lnTo>
                  <a:lnTo>
                    <a:pt x="127038" y="67310"/>
                  </a:lnTo>
                  <a:lnTo>
                    <a:pt x="98717" y="69850"/>
                  </a:lnTo>
                  <a:lnTo>
                    <a:pt x="84531" y="69850"/>
                  </a:lnTo>
                  <a:lnTo>
                    <a:pt x="67487" y="71120"/>
                  </a:lnTo>
                  <a:lnTo>
                    <a:pt x="14439" y="71120"/>
                  </a:lnTo>
                  <a:lnTo>
                    <a:pt x="14465" y="68580"/>
                  </a:lnTo>
                  <a:lnTo>
                    <a:pt x="74307" y="68580"/>
                  </a:lnTo>
                  <a:lnTo>
                    <a:pt x="90652" y="67310"/>
                  </a:lnTo>
                  <a:lnTo>
                    <a:pt x="174853" y="63500"/>
                  </a:lnTo>
                  <a:lnTo>
                    <a:pt x="212725" y="63500"/>
                  </a:lnTo>
                  <a:lnTo>
                    <a:pt x="212966" y="64770"/>
                  </a:lnTo>
                  <a:lnTo>
                    <a:pt x="212966" y="50800"/>
                  </a:lnTo>
                  <a:lnTo>
                    <a:pt x="176453" y="50800"/>
                  </a:lnTo>
                  <a:lnTo>
                    <a:pt x="126644" y="52070"/>
                  </a:lnTo>
                  <a:lnTo>
                    <a:pt x="107607" y="52070"/>
                  </a:lnTo>
                  <a:lnTo>
                    <a:pt x="70485" y="54610"/>
                  </a:lnTo>
                  <a:lnTo>
                    <a:pt x="52425" y="54610"/>
                  </a:lnTo>
                  <a:lnTo>
                    <a:pt x="15836" y="57150"/>
                  </a:lnTo>
                  <a:lnTo>
                    <a:pt x="14846" y="57150"/>
                  </a:lnTo>
                  <a:lnTo>
                    <a:pt x="14846" y="53340"/>
                  </a:lnTo>
                  <a:lnTo>
                    <a:pt x="114693" y="48260"/>
                  </a:lnTo>
                  <a:lnTo>
                    <a:pt x="214210" y="45720"/>
                  </a:lnTo>
                  <a:lnTo>
                    <a:pt x="214947" y="49530"/>
                  </a:lnTo>
                  <a:lnTo>
                    <a:pt x="214947" y="24218"/>
                  </a:lnTo>
                  <a:lnTo>
                    <a:pt x="204393" y="25400"/>
                  </a:lnTo>
                  <a:lnTo>
                    <a:pt x="186499" y="25400"/>
                  </a:lnTo>
                  <a:lnTo>
                    <a:pt x="129641" y="29210"/>
                  </a:lnTo>
                  <a:lnTo>
                    <a:pt x="81724" y="31750"/>
                  </a:lnTo>
                  <a:lnTo>
                    <a:pt x="70523" y="31750"/>
                  </a:lnTo>
                  <a:lnTo>
                    <a:pt x="59321" y="33020"/>
                  </a:lnTo>
                  <a:lnTo>
                    <a:pt x="48107" y="33020"/>
                  </a:lnTo>
                  <a:lnTo>
                    <a:pt x="29222" y="34290"/>
                  </a:lnTo>
                  <a:lnTo>
                    <a:pt x="13754" y="36830"/>
                  </a:lnTo>
                  <a:lnTo>
                    <a:pt x="13589" y="35560"/>
                  </a:lnTo>
                  <a:lnTo>
                    <a:pt x="13385" y="35560"/>
                  </a:lnTo>
                  <a:lnTo>
                    <a:pt x="13385" y="34290"/>
                  </a:lnTo>
                  <a:lnTo>
                    <a:pt x="13436" y="33020"/>
                  </a:lnTo>
                  <a:lnTo>
                    <a:pt x="64211" y="27940"/>
                  </a:lnTo>
                  <a:lnTo>
                    <a:pt x="216484" y="20320"/>
                  </a:lnTo>
                  <a:lnTo>
                    <a:pt x="217487" y="24130"/>
                  </a:lnTo>
                  <a:lnTo>
                    <a:pt x="217487" y="1270"/>
                  </a:lnTo>
                  <a:lnTo>
                    <a:pt x="194157" y="1270"/>
                  </a:lnTo>
                  <a:lnTo>
                    <a:pt x="183883" y="2540"/>
                  </a:lnTo>
                  <a:lnTo>
                    <a:pt x="164287" y="2540"/>
                  </a:lnTo>
                  <a:lnTo>
                    <a:pt x="154965" y="1270"/>
                  </a:lnTo>
                  <a:lnTo>
                    <a:pt x="136296" y="1270"/>
                  </a:lnTo>
                  <a:lnTo>
                    <a:pt x="130467" y="0"/>
                  </a:lnTo>
                  <a:lnTo>
                    <a:pt x="124625" y="1270"/>
                  </a:lnTo>
                  <a:lnTo>
                    <a:pt x="93472" y="1270"/>
                  </a:lnTo>
                  <a:lnTo>
                    <a:pt x="80810" y="2540"/>
                  </a:lnTo>
                  <a:lnTo>
                    <a:pt x="68160" y="2540"/>
                  </a:lnTo>
                  <a:lnTo>
                    <a:pt x="23850" y="6350"/>
                  </a:lnTo>
                  <a:lnTo>
                    <a:pt x="3594" y="8890"/>
                  </a:lnTo>
                  <a:lnTo>
                    <a:pt x="3251" y="10160"/>
                  </a:lnTo>
                  <a:lnTo>
                    <a:pt x="2273" y="17780"/>
                  </a:lnTo>
                  <a:lnTo>
                    <a:pt x="1663" y="20320"/>
                  </a:lnTo>
                  <a:lnTo>
                    <a:pt x="1092" y="22860"/>
                  </a:lnTo>
                  <a:lnTo>
                    <a:pt x="0" y="31750"/>
                  </a:lnTo>
                  <a:lnTo>
                    <a:pt x="228" y="40640"/>
                  </a:lnTo>
                  <a:lnTo>
                    <a:pt x="1993" y="59690"/>
                  </a:lnTo>
                  <a:lnTo>
                    <a:pt x="4648" y="95250"/>
                  </a:lnTo>
                  <a:lnTo>
                    <a:pt x="6819" y="119380"/>
                  </a:lnTo>
                  <a:lnTo>
                    <a:pt x="9309" y="143510"/>
                  </a:lnTo>
                  <a:lnTo>
                    <a:pt x="10477" y="156210"/>
                  </a:lnTo>
                  <a:lnTo>
                    <a:pt x="11188" y="165100"/>
                  </a:lnTo>
                  <a:lnTo>
                    <a:pt x="12484" y="184150"/>
                  </a:lnTo>
                  <a:lnTo>
                    <a:pt x="13068" y="191770"/>
                  </a:lnTo>
                  <a:lnTo>
                    <a:pt x="16865" y="233680"/>
                  </a:lnTo>
                  <a:lnTo>
                    <a:pt x="21996" y="276860"/>
                  </a:lnTo>
                  <a:lnTo>
                    <a:pt x="23926" y="290830"/>
                  </a:lnTo>
                  <a:lnTo>
                    <a:pt x="25768" y="306070"/>
                  </a:lnTo>
                  <a:lnTo>
                    <a:pt x="27063" y="317500"/>
                  </a:lnTo>
                  <a:lnTo>
                    <a:pt x="28270" y="328930"/>
                  </a:lnTo>
                  <a:lnTo>
                    <a:pt x="29502" y="340360"/>
                  </a:lnTo>
                  <a:lnTo>
                    <a:pt x="30873" y="351790"/>
                  </a:lnTo>
                  <a:lnTo>
                    <a:pt x="32766" y="365760"/>
                  </a:lnTo>
                  <a:lnTo>
                    <a:pt x="36791" y="392430"/>
                  </a:lnTo>
                  <a:lnTo>
                    <a:pt x="38658" y="406400"/>
                  </a:lnTo>
                  <a:lnTo>
                    <a:pt x="39268" y="412750"/>
                  </a:lnTo>
                  <a:lnTo>
                    <a:pt x="39941" y="425450"/>
                  </a:lnTo>
                  <a:lnTo>
                    <a:pt x="40436" y="431800"/>
                  </a:lnTo>
                  <a:lnTo>
                    <a:pt x="41541" y="441960"/>
                  </a:lnTo>
                  <a:lnTo>
                    <a:pt x="42722" y="452120"/>
                  </a:lnTo>
                  <a:lnTo>
                    <a:pt x="44018" y="461010"/>
                  </a:lnTo>
                  <a:lnTo>
                    <a:pt x="45389" y="471170"/>
                  </a:lnTo>
                  <a:lnTo>
                    <a:pt x="52184" y="511810"/>
                  </a:lnTo>
                  <a:lnTo>
                    <a:pt x="62090" y="544830"/>
                  </a:lnTo>
                  <a:lnTo>
                    <a:pt x="182003" y="544830"/>
                  </a:lnTo>
                  <a:lnTo>
                    <a:pt x="183210" y="532130"/>
                  </a:lnTo>
                  <a:lnTo>
                    <a:pt x="183603" y="528320"/>
                  </a:lnTo>
                  <a:lnTo>
                    <a:pt x="188226" y="487680"/>
                  </a:lnTo>
                  <a:lnTo>
                    <a:pt x="190309" y="469900"/>
                  </a:lnTo>
                  <a:lnTo>
                    <a:pt x="191795" y="457200"/>
                  </a:lnTo>
                  <a:lnTo>
                    <a:pt x="192532" y="450850"/>
                  </a:lnTo>
                  <a:lnTo>
                    <a:pt x="192570" y="449580"/>
                  </a:lnTo>
                  <a:lnTo>
                    <a:pt x="192595" y="448310"/>
                  </a:lnTo>
                  <a:lnTo>
                    <a:pt x="193243" y="441960"/>
                  </a:lnTo>
                  <a:lnTo>
                    <a:pt x="193370" y="440690"/>
                  </a:lnTo>
                  <a:lnTo>
                    <a:pt x="194005" y="434340"/>
                  </a:lnTo>
                  <a:lnTo>
                    <a:pt x="194398" y="430530"/>
                  </a:lnTo>
                  <a:lnTo>
                    <a:pt x="195478" y="420370"/>
                  </a:lnTo>
                  <a:lnTo>
                    <a:pt x="195745" y="417830"/>
                  </a:lnTo>
                  <a:lnTo>
                    <a:pt x="196786" y="406400"/>
                  </a:lnTo>
                  <a:lnTo>
                    <a:pt x="197142" y="402590"/>
                  </a:lnTo>
                  <a:lnTo>
                    <a:pt x="199529" y="360680"/>
                  </a:lnTo>
                  <a:lnTo>
                    <a:pt x="199745" y="354330"/>
                  </a:lnTo>
                  <a:lnTo>
                    <a:pt x="200190" y="344170"/>
                  </a:lnTo>
                  <a:lnTo>
                    <a:pt x="200367" y="341630"/>
                  </a:lnTo>
                  <a:lnTo>
                    <a:pt x="200533" y="339090"/>
                  </a:lnTo>
                  <a:lnTo>
                    <a:pt x="201307" y="327660"/>
                  </a:lnTo>
                  <a:lnTo>
                    <a:pt x="202692" y="308610"/>
                  </a:lnTo>
                  <a:lnTo>
                    <a:pt x="202793" y="307340"/>
                  </a:lnTo>
                  <a:lnTo>
                    <a:pt x="203720" y="294640"/>
                  </a:lnTo>
                  <a:lnTo>
                    <a:pt x="204355" y="285750"/>
                  </a:lnTo>
                  <a:lnTo>
                    <a:pt x="204444" y="284480"/>
                  </a:lnTo>
                  <a:lnTo>
                    <a:pt x="204533" y="283210"/>
                  </a:lnTo>
                  <a:lnTo>
                    <a:pt x="204711" y="280670"/>
                  </a:lnTo>
                  <a:lnTo>
                    <a:pt x="205232" y="273050"/>
                  </a:lnTo>
                  <a:lnTo>
                    <a:pt x="205422" y="269240"/>
                  </a:lnTo>
                  <a:lnTo>
                    <a:pt x="205740" y="262890"/>
                  </a:lnTo>
                  <a:lnTo>
                    <a:pt x="205841" y="260350"/>
                  </a:lnTo>
                  <a:lnTo>
                    <a:pt x="206260" y="250190"/>
                  </a:lnTo>
                  <a:lnTo>
                    <a:pt x="206463" y="245110"/>
                  </a:lnTo>
                  <a:lnTo>
                    <a:pt x="206514" y="243840"/>
                  </a:lnTo>
                  <a:lnTo>
                    <a:pt x="207225" y="232410"/>
                  </a:lnTo>
                  <a:lnTo>
                    <a:pt x="207670" y="226060"/>
                  </a:lnTo>
                  <a:lnTo>
                    <a:pt x="207848" y="223520"/>
                  </a:lnTo>
                  <a:lnTo>
                    <a:pt x="208927" y="208280"/>
                  </a:lnTo>
                  <a:lnTo>
                    <a:pt x="209029" y="207010"/>
                  </a:lnTo>
                  <a:lnTo>
                    <a:pt x="209372" y="203200"/>
                  </a:lnTo>
                  <a:lnTo>
                    <a:pt x="210032" y="195580"/>
                  </a:lnTo>
                  <a:lnTo>
                    <a:pt x="211289" y="182880"/>
                  </a:lnTo>
                  <a:lnTo>
                    <a:pt x="212064" y="176530"/>
                  </a:lnTo>
                  <a:lnTo>
                    <a:pt x="212674" y="171450"/>
                  </a:lnTo>
                  <a:lnTo>
                    <a:pt x="214236" y="160020"/>
                  </a:lnTo>
                  <a:lnTo>
                    <a:pt x="214414" y="158750"/>
                  </a:lnTo>
                  <a:lnTo>
                    <a:pt x="215874" y="148590"/>
                  </a:lnTo>
                  <a:lnTo>
                    <a:pt x="217246" y="138430"/>
                  </a:lnTo>
                  <a:lnTo>
                    <a:pt x="217589" y="135890"/>
                  </a:lnTo>
                  <a:lnTo>
                    <a:pt x="217614" y="134620"/>
                  </a:lnTo>
                  <a:lnTo>
                    <a:pt x="217932" y="129540"/>
                  </a:lnTo>
                  <a:lnTo>
                    <a:pt x="218313" y="123190"/>
                  </a:lnTo>
                  <a:lnTo>
                    <a:pt x="218592" y="118110"/>
                  </a:lnTo>
                  <a:lnTo>
                    <a:pt x="219075" y="109220"/>
                  </a:lnTo>
                  <a:lnTo>
                    <a:pt x="219697" y="100330"/>
                  </a:lnTo>
                  <a:lnTo>
                    <a:pt x="219875" y="97790"/>
                  </a:lnTo>
                  <a:lnTo>
                    <a:pt x="220078" y="95250"/>
                  </a:lnTo>
                  <a:lnTo>
                    <a:pt x="220395" y="91440"/>
                  </a:lnTo>
                  <a:lnTo>
                    <a:pt x="220916" y="85090"/>
                  </a:lnTo>
                  <a:lnTo>
                    <a:pt x="221259" y="82550"/>
                  </a:lnTo>
                  <a:lnTo>
                    <a:pt x="222097" y="76200"/>
                  </a:lnTo>
                  <a:lnTo>
                    <a:pt x="222808" y="71120"/>
                  </a:lnTo>
                  <a:lnTo>
                    <a:pt x="223901" y="63500"/>
                  </a:lnTo>
                  <a:lnTo>
                    <a:pt x="224955" y="57150"/>
                  </a:lnTo>
                  <a:lnTo>
                    <a:pt x="225577" y="53340"/>
                  </a:lnTo>
                  <a:lnTo>
                    <a:pt x="226568" y="45720"/>
                  </a:lnTo>
                  <a:lnTo>
                    <a:pt x="227063" y="41910"/>
                  </a:lnTo>
                  <a:lnTo>
                    <a:pt x="227584" y="36830"/>
                  </a:lnTo>
                  <a:lnTo>
                    <a:pt x="227711" y="35560"/>
                  </a:lnTo>
                  <a:lnTo>
                    <a:pt x="228104" y="29210"/>
                  </a:lnTo>
                  <a:lnTo>
                    <a:pt x="228358" y="22860"/>
                  </a:lnTo>
                  <a:lnTo>
                    <a:pt x="228434" y="20320"/>
                  </a:lnTo>
                  <a:lnTo>
                    <a:pt x="228650" y="12700"/>
                  </a:lnTo>
                  <a:close/>
                </a:path>
              </a:pathLst>
            </a:custGeom>
            <a:solidFill>
              <a:srgbClr val="285567"/>
            </a:solidFill>
          </p:spPr>
          <p:txBody>
            <a:bodyPr wrap="square" lIns="0" tIns="0" rIns="0" bIns="0" rtlCol="0"/>
            <a:lstStyle/>
            <a:p>
              <a:endParaRPr/>
            </a:p>
          </p:txBody>
        </p:sp>
        <p:sp>
          <p:nvSpPr>
            <p:cNvPr id="4" name="object 4"/>
            <p:cNvSpPr/>
            <p:nvPr/>
          </p:nvSpPr>
          <p:spPr>
            <a:xfrm>
              <a:off x="1842236" y="2011311"/>
              <a:ext cx="204470" cy="690245"/>
            </a:xfrm>
            <a:custGeom>
              <a:avLst/>
              <a:gdLst/>
              <a:ahLst/>
              <a:cxnLst/>
              <a:rect l="l" t="t" r="r" b="b"/>
              <a:pathLst>
                <a:path w="204469" h="690244">
                  <a:moveTo>
                    <a:pt x="34747" y="80454"/>
                  </a:moveTo>
                  <a:lnTo>
                    <a:pt x="34061" y="73748"/>
                  </a:lnTo>
                  <a:lnTo>
                    <a:pt x="31457" y="73418"/>
                  </a:lnTo>
                  <a:lnTo>
                    <a:pt x="8420" y="75793"/>
                  </a:lnTo>
                  <a:lnTo>
                    <a:pt x="2070" y="76327"/>
                  </a:lnTo>
                  <a:lnTo>
                    <a:pt x="2971" y="84188"/>
                  </a:lnTo>
                  <a:lnTo>
                    <a:pt x="21755" y="82410"/>
                  </a:lnTo>
                  <a:lnTo>
                    <a:pt x="25666" y="81940"/>
                  </a:lnTo>
                  <a:lnTo>
                    <a:pt x="32448" y="81381"/>
                  </a:lnTo>
                  <a:lnTo>
                    <a:pt x="34747" y="80454"/>
                  </a:lnTo>
                  <a:close/>
                </a:path>
                <a:path w="204469" h="690244">
                  <a:moveTo>
                    <a:pt x="48958" y="262470"/>
                  </a:moveTo>
                  <a:lnTo>
                    <a:pt x="48056" y="256374"/>
                  </a:lnTo>
                  <a:lnTo>
                    <a:pt x="45770" y="255663"/>
                  </a:lnTo>
                  <a:lnTo>
                    <a:pt x="37249" y="256781"/>
                  </a:lnTo>
                  <a:lnTo>
                    <a:pt x="23431" y="258013"/>
                  </a:lnTo>
                  <a:lnTo>
                    <a:pt x="21767" y="259156"/>
                  </a:lnTo>
                  <a:lnTo>
                    <a:pt x="21907" y="264515"/>
                  </a:lnTo>
                  <a:lnTo>
                    <a:pt x="23736" y="265734"/>
                  </a:lnTo>
                  <a:lnTo>
                    <a:pt x="27889" y="265569"/>
                  </a:lnTo>
                  <a:lnTo>
                    <a:pt x="46761" y="263664"/>
                  </a:lnTo>
                  <a:lnTo>
                    <a:pt x="48958" y="262470"/>
                  </a:lnTo>
                  <a:close/>
                </a:path>
                <a:path w="204469" h="690244">
                  <a:moveTo>
                    <a:pt x="66294" y="324002"/>
                  </a:moveTo>
                  <a:lnTo>
                    <a:pt x="65532" y="317944"/>
                  </a:lnTo>
                  <a:lnTo>
                    <a:pt x="62979" y="317347"/>
                  </a:lnTo>
                  <a:lnTo>
                    <a:pt x="58547" y="317449"/>
                  </a:lnTo>
                  <a:lnTo>
                    <a:pt x="58508" y="317157"/>
                  </a:lnTo>
                  <a:lnTo>
                    <a:pt x="27800" y="321754"/>
                  </a:lnTo>
                  <a:lnTo>
                    <a:pt x="26898" y="323557"/>
                  </a:lnTo>
                  <a:lnTo>
                    <a:pt x="27876" y="328676"/>
                  </a:lnTo>
                  <a:lnTo>
                    <a:pt x="29552" y="329412"/>
                  </a:lnTo>
                  <a:lnTo>
                    <a:pt x="37973" y="328231"/>
                  </a:lnTo>
                  <a:lnTo>
                    <a:pt x="44081" y="327215"/>
                  </a:lnTo>
                  <a:lnTo>
                    <a:pt x="53479" y="325983"/>
                  </a:lnTo>
                  <a:lnTo>
                    <a:pt x="56769" y="325729"/>
                  </a:lnTo>
                  <a:lnTo>
                    <a:pt x="63995" y="325424"/>
                  </a:lnTo>
                  <a:lnTo>
                    <a:pt x="66294" y="324002"/>
                  </a:lnTo>
                  <a:close/>
                </a:path>
                <a:path w="204469" h="690244">
                  <a:moveTo>
                    <a:pt x="68567" y="416179"/>
                  </a:moveTo>
                  <a:lnTo>
                    <a:pt x="68135" y="410540"/>
                  </a:lnTo>
                  <a:lnTo>
                    <a:pt x="66179" y="409295"/>
                  </a:lnTo>
                  <a:lnTo>
                    <a:pt x="39509" y="411937"/>
                  </a:lnTo>
                  <a:lnTo>
                    <a:pt x="40716" y="420116"/>
                  </a:lnTo>
                  <a:lnTo>
                    <a:pt x="41363" y="420179"/>
                  </a:lnTo>
                  <a:lnTo>
                    <a:pt x="41846" y="420319"/>
                  </a:lnTo>
                  <a:lnTo>
                    <a:pt x="49441" y="419341"/>
                  </a:lnTo>
                  <a:lnTo>
                    <a:pt x="56565" y="418325"/>
                  </a:lnTo>
                  <a:lnTo>
                    <a:pt x="66484" y="417195"/>
                  </a:lnTo>
                  <a:lnTo>
                    <a:pt x="68567" y="416179"/>
                  </a:lnTo>
                  <a:close/>
                </a:path>
                <a:path w="204469" h="690244">
                  <a:moveTo>
                    <a:pt x="75311" y="79273"/>
                  </a:moveTo>
                  <a:lnTo>
                    <a:pt x="74891" y="74307"/>
                  </a:lnTo>
                  <a:lnTo>
                    <a:pt x="73279" y="72859"/>
                  </a:lnTo>
                  <a:lnTo>
                    <a:pt x="66662" y="73190"/>
                  </a:lnTo>
                  <a:lnTo>
                    <a:pt x="62560" y="73164"/>
                  </a:lnTo>
                  <a:lnTo>
                    <a:pt x="57277" y="74129"/>
                  </a:lnTo>
                  <a:lnTo>
                    <a:pt x="55232" y="76517"/>
                  </a:lnTo>
                  <a:lnTo>
                    <a:pt x="55664" y="79057"/>
                  </a:lnTo>
                  <a:lnTo>
                    <a:pt x="57556" y="80733"/>
                  </a:lnTo>
                  <a:lnTo>
                    <a:pt x="60769" y="81978"/>
                  </a:lnTo>
                  <a:lnTo>
                    <a:pt x="62852" y="81483"/>
                  </a:lnTo>
                  <a:lnTo>
                    <a:pt x="64757" y="81483"/>
                  </a:lnTo>
                  <a:lnTo>
                    <a:pt x="64757" y="81356"/>
                  </a:lnTo>
                  <a:lnTo>
                    <a:pt x="66903" y="81229"/>
                  </a:lnTo>
                  <a:lnTo>
                    <a:pt x="69062" y="81216"/>
                  </a:lnTo>
                  <a:lnTo>
                    <a:pt x="73634" y="80683"/>
                  </a:lnTo>
                  <a:lnTo>
                    <a:pt x="75311" y="79273"/>
                  </a:lnTo>
                  <a:close/>
                </a:path>
                <a:path w="204469" h="690244">
                  <a:moveTo>
                    <a:pt x="77698" y="655612"/>
                  </a:moveTo>
                  <a:lnTo>
                    <a:pt x="75653" y="653376"/>
                  </a:lnTo>
                  <a:lnTo>
                    <a:pt x="67779" y="653440"/>
                  </a:lnTo>
                  <a:lnTo>
                    <a:pt x="61010" y="653986"/>
                  </a:lnTo>
                  <a:lnTo>
                    <a:pt x="53873" y="654392"/>
                  </a:lnTo>
                  <a:lnTo>
                    <a:pt x="55867" y="662406"/>
                  </a:lnTo>
                  <a:lnTo>
                    <a:pt x="62268" y="661898"/>
                  </a:lnTo>
                  <a:lnTo>
                    <a:pt x="68580" y="661606"/>
                  </a:lnTo>
                  <a:lnTo>
                    <a:pt x="75996" y="660577"/>
                  </a:lnTo>
                  <a:lnTo>
                    <a:pt x="77622" y="658164"/>
                  </a:lnTo>
                  <a:lnTo>
                    <a:pt x="77698" y="655612"/>
                  </a:lnTo>
                  <a:close/>
                </a:path>
                <a:path w="204469" h="690244">
                  <a:moveTo>
                    <a:pt x="84861" y="263194"/>
                  </a:moveTo>
                  <a:lnTo>
                    <a:pt x="84289" y="257517"/>
                  </a:lnTo>
                  <a:lnTo>
                    <a:pt x="82232" y="256781"/>
                  </a:lnTo>
                  <a:lnTo>
                    <a:pt x="78486" y="257187"/>
                  </a:lnTo>
                  <a:lnTo>
                    <a:pt x="76200" y="257302"/>
                  </a:lnTo>
                  <a:lnTo>
                    <a:pt x="76136" y="257657"/>
                  </a:lnTo>
                  <a:lnTo>
                    <a:pt x="62191" y="255371"/>
                  </a:lnTo>
                  <a:lnTo>
                    <a:pt x="59537" y="255485"/>
                  </a:lnTo>
                  <a:lnTo>
                    <a:pt x="83197" y="264896"/>
                  </a:lnTo>
                  <a:lnTo>
                    <a:pt x="84861" y="263194"/>
                  </a:lnTo>
                  <a:close/>
                </a:path>
                <a:path w="204469" h="690244">
                  <a:moveTo>
                    <a:pt x="107708" y="323062"/>
                  </a:moveTo>
                  <a:lnTo>
                    <a:pt x="107340" y="316953"/>
                  </a:lnTo>
                  <a:lnTo>
                    <a:pt x="105283" y="316115"/>
                  </a:lnTo>
                  <a:lnTo>
                    <a:pt x="97142" y="316674"/>
                  </a:lnTo>
                  <a:lnTo>
                    <a:pt x="91833" y="316890"/>
                  </a:lnTo>
                  <a:lnTo>
                    <a:pt x="83718" y="317309"/>
                  </a:lnTo>
                  <a:lnTo>
                    <a:pt x="81737" y="318554"/>
                  </a:lnTo>
                  <a:lnTo>
                    <a:pt x="82321" y="324586"/>
                  </a:lnTo>
                  <a:lnTo>
                    <a:pt x="84594" y="325285"/>
                  </a:lnTo>
                  <a:lnTo>
                    <a:pt x="89839" y="324840"/>
                  </a:lnTo>
                  <a:lnTo>
                    <a:pt x="94907" y="324586"/>
                  </a:lnTo>
                  <a:lnTo>
                    <a:pt x="94907" y="324269"/>
                  </a:lnTo>
                  <a:lnTo>
                    <a:pt x="100228" y="324319"/>
                  </a:lnTo>
                  <a:lnTo>
                    <a:pt x="105651" y="324192"/>
                  </a:lnTo>
                  <a:lnTo>
                    <a:pt x="107708" y="323062"/>
                  </a:lnTo>
                  <a:close/>
                </a:path>
                <a:path w="204469" h="690244">
                  <a:moveTo>
                    <a:pt x="108534" y="412140"/>
                  </a:moveTo>
                  <a:lnTo>
                    <a:pt x="108458" y="406831"/>
                  </a:lnTo>
                  <a:lnTo>
                    <a:pt x="106794" y="405523"/>
                  </a:lnTo>
                  <a:lnTo>
                    <a:pt x="93052" y="405828"/>
                  </a:lnTo>
                  <a:lnTo>
                    <a:pt x="84836" y="406171"/>
                  </a:lnTo>
                  <a:lnTo>
                    <a:pt x="82499" y="407238"/>
                  </a:lnTo>
                  <a:lnTo>
                    <a:pt x="82829" y="413435"/>
                  </a:lnTo>
                  <a:lnTo>
                    <a:pt x="85153" y="414350"/>
                  </a:lnTo>
                  <a:lnTo>
                    <a:pt x="90614" y="413867"/>
                  </a:lnTo>
                  <a:lnTo>
                    <a:pt x="95681" y="413562"/>
                  </a:lnTo>
                  <a:lnTo>
                    <a:pt x="95681" y="413423"/>
                  </a:lnTo>
                  <a:lnTo>
                    <a:pt x="106794" y="413435"/>
                  </a:lnTo>
                  <a:lnTo>
                    <a:pt x="108534" y="412140"/>
                  </a:lnTo>
                  <a:close/>
                </a:path>
                <a:path w="204469" h="690244">
                  <a:moveTo>
                    <a:pt x="114985" y="652246"/>
                  </a:moveTo>
                  <a:lnTo>
                    <a:pt x="112598" y="650938"/>
                  </a:lnTo>
                  <a:lnTo>
                    <a:pt x="106197" y="651103"/>
                  </a:lnTo>
                  <a:lnTo>
                    <a:pt x="98107" y="651954"/>
                  </a:lnTo>
                  <a:lnTo>
                    <a:pt x="90385" y="652957"/>
                  </a:lnTo>
                  <a:lnTo>
                    <a:pt x="88353" y="654342"/>
                  </a:lnTo>
                  <a:lnTo>
                    <a:pt x="89382" y="660273"/>
                  </a:lnTo>
                  <a:lnTo>
                    <a:pt x="91528" y="660958"/>
                  </a:lnTo>
                  <a:lnTo>
                    <a:pt x="98996" y="659993"/>
                  </a:lnTo>
                  <a:lnTo>
                    <a:pt x="103670" y="659574"/>
                  </a:lnTo>
                  <a:lnTo>
                    <a:pt x="111404" y="659041"/>
                  </a:lnTo>
                  <a:lnTo>
                    <a:pt x="114490" y="658952"/>
                  </a:lnTo>
                  <a:lnTo>
                    <a:pt x="114985" y="652246"/>
                  </a:lnTo>
                  <a:close/>
                </a:path>
                <a:path w="204469" h="690244">
                  <a:moveTo>
                    <a:pt x="122428" y="261645"/>
                  </a:moveTo>
                  <a:lnTo>
                    <a:pt x="122186" y="254762"/>
                  </a:lnTo>
                  <a:lnTo>
                    <a:pt x="119481" y="254063"/>
                  </a:lnTo>
                  <a:lnTo>
                    <a:pt x="116128" y="254317"/>
                  </a:lnTo>
                  <a:lnTo>
                    <a:pt x="114960" y="254292"/>
                  </a:lnTo>
                  <a:lnTo>
                    <a:pt x="106006" y="255104"/>
                  </a:lnTo>
                  <a:lnTo>
                    <a:pt x="98628" y="255689"/>
                  </a:lnTo>
                  <a:lnTo>
                    <a:pt x="96812" y="257035"/>
                  </a:lnTo>
                  <a:lnTo>
                    <a:pt x="97294" y="262394"/>
                  </a:lnTo>
                  <a:lnTo>
                    <a:pt x="99225" y="263550"/>
                  </a:lnTo>
                  <a:lnTo>
                    <a:pt x="111823" y="262699"/>
                  </a:lnTo>
                  <a:lnTo>
                    <a:pt x="119697" y="262331"/>
                  </a:lnTo>
                  <a:lnTo>
                    <a:pt x="122428" y="261645"/>
                  </a:lnTo>
                  <a:close/>
                </a:path>
                <a:path w="204469" h="690244">
                  <a:moveTo>
                    <a:pt x="125869" y="70104"/>
                  </a:moveTo>
                  <a:lnTo>
                    <a:pt x="123228" y="69176"/>
                  </a:lnTo>
                  <a:lnTo>
                    <a:pt x="114147" y="69138"/>
                  </a:lnTo>
                  <a:lnTo>
                    <a:pt x="113969" y="68084"/>
                  </a:lnTo>
                  <a:lnTo>
                    <a:pt x="108686" y="69227"/>
                  </a:lnTo>
                  <a:lnTo>
                    <a:pt x="103365" y="70231"/>
                  </a:lnTo>
                  <a:lnTo>
                    <a:pt x="95694" y="72199"/>
                  </a:lnTo>
                  <a:lnTo>
                    <a:pt x="94081" y="73977"/>
                  </a:lnTo>
                  <a:lnTo>
                    <a:pt x="96100" y="79578"/>
                  </a:lnTo>
                  <a:lnTo>
                    <a:pt x="98298" y="80098"/>
                  </a:lnTo>
                  <a:lnTo>
                    <a:pt x="106997" y="76454"/>
                  </a:lnTo>
                  <a:lnTo>
                    <a:pt x="113309" y="76390"/>
                  </a:lnTo>
                  <a:lnTo>
                    <a:pt x="122732" y="77520"/>
                  </a:lnTo>
                  <a:lnTo>
                    <a:pt x="125336" y="76949"/>
                  </a:lnTo>
                  <a:lnTo>
                    <a:pt x="125869" y="70104"/>
                  </a:lnTo>
                  <a:close/>
                </a:path>
                <a:path w="204469" h="690244">
                  <a:moveTo>
                    <a:pt x="148602" y="314210"/>
                  </a:moveTo>
                  <a:lnTo>
                    <a:pt x="147218" y="312331"/>
                  </a:lnTo>
                  <a:lnTo>
                    <a:pt x="144868" y="310565"/>
                  </a:lnTo>
                  <a:lnTo>
                    <a:pt x="143027" y="310781"/>
                  </a:lnTo>
                  <a:lnTo>
                    <a:pt x="141097" y="310489"/>
                  </a:lnTo>
                  <a:lnTo>
                    <a:pt x="121018" y="313855"/>
                  </a:lnTo>
                  <a:lnTo>
                    <a:pt x="119253" y="315341"/>
                  </a:lnTo>
                  <a:lnTo>
                    <a:pt x="120370" y="321043"/>
                  </a:lnTo>
                  <a:lnTo>
                    <a:pt x="122605" y="321538"/>
                  </a:lnTo>
                  <a:lnTo>
                    <a:pt x="131826" y="320421"/>
                  </a:lnTo>
                  <a:lnTo>
                    <a:pt x="138506" y="319836"/>
                  </a:lnTo>
                  <a:lnTo>
                    <a:pt x="146469" y="318579"/>
                  </a:lnTo>
                  <a:lnTo>
                    <a:pt x="148488" y="316776"/>
                  </a:lnTo>
                  <a:lnTo>
                    <a:pt x="148602" y="314210"/>
                  </a:lnTo>
                  <a:close/>
                </a:path>
                <a:path w="204469" h="690244">
                  <a:moveTo>
                    <a:pt x="149618" y="682917"/>
                  </a:moveTo>
                  <a:lnTo>
                    <a:pt x="149250" y="681761"/>
                  </a:lnTo>
                  <a:lnTo>
                    <a:pt x="74269" y="687730"/>
                  </a:lnTo>
                  <a:lnTo>
                    <a:pt x="74053" y="688619"/>
                  </a:lnTo>
                  <a:lnTo>
                    <a:pt x="75806" y="688949"/>
                  </a:lnTo>
                  <a:lnTo>
                    <a:pt x="77584" y="689698"/>
                  </a:lnTo>
                  <a:lnTo>
                    <a:pt x="146494" y="684237"/>
                  </a:lnTo>
                  <a:lnTo>
                    <a:pt x="148043" y="683412"/>
                  </a:lnTo>
                  <a:lnTo>
                    <a:pt x="149618" y="682917"/>
                  </a:lnTo>
                  <a:close/>
                </a:path>
                <a:path w="204469" h="690244">
                  <a:moveTo>
                    <a:pt x="153339" y="407365"/>
                  </a:moveTo>
                  <a:lnTo>
                    <a:pt x="152730" y="401078"/>
                  </a:lnTo>
                  <a:lnTo>
                    <a:pt x="150342" y="400215"/>
                  </a:lnTo>
                  <a:lnTo>
                    <a:pt x="145034" y="400773"/>
                  </a:lnTo>
                  <a:lnTo>
                    <a:pt x="142621" y="400824"/>
                  </a:lnTo>
                  <a:lnTo>
                    <a:pt x="140208" y="400964"/>
                  </a:lnTo>
                  <a:lnTo>
                    <a:pt x="140195" y="400761"/>
                  </a:lnTo>
                  <a:lnTo>
                    <a:pt x="129349" y="401624"/>
                  </a:lnTo>
                  <a:lnTo>
                    <a:pt x="121145" y="402463"/>
                  </a:lnTo>
                  <a:lnTo>
                    <a:pt x="118351" y="403186"/>
                  </a:lnTo>
                  <a:lnTo>
                    <a:pt x="119392" y="410476"/>
                  </a:lnTo>
                  <a:lnTo>
                    <a:pt x="122047" y="410324"/>
                  </a:lnTo>
                  <a:lnTo>
                    <a:pt x="130886" y="409435"/>
                  </a:lnTo>
                  <a:lnTo>
                    <a:pt x="136842" y="409181"/>
                  </a:lnTo>
                  <a:lnTo>
                    <a:pt x="144551" y="408698"/>
                  </a:lnTo>
                  <a:lnTo>
                    <a:pt x="146329" y="408774"/>
                  </a:lnTo>
                  <a:lnTo>
                    <a:pt x="150901" y="408457"/>
                  </a:lnTo>
                  <a:lnTo>
                    <a:pt x="153339" y="407365"/>
                  </a:lnTo>
                  <a:close/>
                </a:path>
                <a:path w="204469" h="690244">
                  <a:moveTo>
                    <a:pt x="156260" y="654773"/>
                  </a:moveTo>
                  <a:lnTo>
                    <a:pt x="155981" y="648538"/>
                  </a:lnTo>
                  <a:lnTo>
                    <a:pt x="153670" y="647674"/>
                  </a:lnTo>
                  <a:lnTo>
                    <a:pt x="149402" y="647903"/>
                  </a:lnTo>
                  <a:lnTo>
                    <a:pt x="147866" y="647839"/>
                  </a:lnTo>
                  <a:lnTo>
                    <a:pt x="146342" y="647839"/>
                  </a:lnTo>
                  <a:lnTo>
                    <a:pt x="146291" y="647496"/>
                  </a:lnTo>
                  <a:lnTo>
                    <a:pt x="141516" y="648144"/>
                  </a:lnTo>
                  <a:lnTo>
                    <a:pt x="136740" y="648728"/>
                  </a:lnTo>
                  <a:lnTo>
                    <a:pt x="129184" y="649884"/>
                  </a:lnTo>
                  <a:lnTo>
                    <a:pt x="127469" y="651573"/>
                  </a:lnTo>
                  <a:lnTo>
                    <a:pt x="128828" y="657136"/>
                  </a:lnTo>
                  <a:lnTo>
                    <a:pt x="130873" y="657618"/>
                  </a:lnTo>
                  <a:lnTo>
                    <a:pt x="139331" y="656539"/>
                  </a:lnTo>
                  <a:lnTo>
                    <a:pt x="145148" y="656043"/>
                  </a:lnTo>
                  <a:lnTo>
                    <a:pt x="153873" y="655497"/>
                  </a:lnTo>
                  <a:lnTo>
                    <a:pt x="156260" y="654773"/>
                  </a:lnTo>
                  <a:close/>
                </a:path>
                <a:path w="204469" h="690244">
                  <a:moveTo>
                    <a:pt x="157492" y="589978"/>
                  </a:moveTo>
                  <a:lnTo>
                    <a:pt x="154165" y="584047"/>
                  </a:lnTo>
                  <a:lnTo>
                    <a:pt x="153847" y="583857"/>
                  </a:lnTo>
                  <a:lnTo>
                    <a:pt x="97599" y="590461"/>
                  </a:lnTo>
                  <a:lnTo>
                    <a:pt x="77876" y="593064"/>
                  </a:lnTo>
                  <a:lnTo>
                    <a:pt x="75272" y="596696"/>
                  </a:lnTo>
                  <a:lnTo>
                    <a:pt x="72466" y="598843"/>
                  </a:lnTo>
                  <a:lnTo>
                    <a:pt x="73088" y="599986"/>
                  </a:lnTo>
                  <a:lnTo>
                    <a:pt x="157492" y="589978"/>
                  </a:lnTo>
                  <a:close/>
                </a:path>
                <a:path w="204469" h="690244">
                  <a:moveTo>
                    <a:pt x="160909" y="485571"/>
                  </a:moveTo>
                  <a:lnTo>
                    <a:pt x="160629" y="484200"/>
                  </a:lnTo>
                  <a:lnTo>
                    <a:pt x="132448" y="485533"/>
                  </a:lnTo>
                  <a:lnTo>
                    <a:pt x="75984" y="484505"/>
                  </a:lnTo>
                  <a:lnTo>
                    <a:pt x="47701" y="486511"/>
                  </a:lnTo>
                  <a:lnTo>
                    <a:pt x="49987" y="487197"/>
                  </a:lnTo>
                  <a:lnTo>
                    <a:pt x="58369" y="487019"/>
                  </a:lnTo>
                  <a:lnTo>
                    <a:pt x="65595" y="486537"/>
                  </a:lnTo>
                  <a:lnTo>
                    <a:pt x="120802" y="487502"/>
                  </a:lnTo>
                  <a:lnTo>
                    <a:pt x="158775" y="486537"/>
                  </a:lnTo>
                  <a:lnTo>
                    <a:pt x="159842" y="485914"/>
                  </a:lnTo>
                  <a:lnTo>
                    <a:pt x="160909" y="485571"/>
                  </a:lnTo>
                  <a:close/>
                </a:path>
                <a:path w="204469" h="690244">
                  <a:moveTo>
                    <a:pt x="160959" y="666229"/>
                  </a:moveTo>
                  <a:lnTo>
                    <a:pt x="134924" y="665873"/>
                  </a:lnTo>
                  <a:lnTo>
                    <a:pt x="108927" y="666026"/>
                  </a:lnTo>
                  <a:lnTo>
                    <a:pt x="82918" y="666813"/>
                  </a:lnTo>
                  <a:lnTo>
                    <a:pt x="56832" y="668413"/>
                  </a:lnTo>
                  <a:lnTo>
                    <a:pt x="57607" y="674674"/>
                  </a:lnTo>
                  <a:lnTo>
                    <a:pt x="147421" y="672376"/>
                  </a:lnTo>
                  <a:lnTo>
                    <a:pt x="158902" y="672985"/>
                  </a:lnTo>
                  <a:lnTo>
                    <a:pt x="160959" y="666229"/>
                  </a:lnTo>
                  <a:close/>
                </a:path>
                <a:path w="204469" h="690244">
                  <a:moveTo>
                    <a:pt x="161188" y="509041"/>
                  </a:moveTo>
                  <a:lnTo>
                    <a:pt x="160312" y="508660"/>
                  </a:lnTo>
                  <a:lnTo>
                    <a:pt x="159423" y="507923"/>
                  </a:lnTo>
                  <a:lnTo>
                    <a:pt x="67475" y="509244"/>
                  </a:lnTo>
                  <a:lnTo>
                    <a:pt x="50647" y="510146"/>
                  </a:lnTo>
                  <a:lnTo>
                    <a:pt x="49288" y="510603"/>
                  </a:lnTo>
                  <a:lnTo>
                    <a:pt x="48171" y="511721"/>
                  </a:lnTo>
                  <a:lnTo>
                    <a:pt x="160858" y="509752"/>
                  </a:lnTo>
                  <a:lnTo>
                    <a:pt x="161188" y="509041"/>
                  </a:lnTo>
                  <a:close/>
                </a:path>
                <a:path w="204469" h="690244">
                  <a:moveTo>
                    <a:pt x="161480" y="256032"/>
                  </a:moveTo>
                  <a:lnTo>
                    <a:pt x="160502" y="251942"/>
                  </a:lnTo>
                  <a:lnTo>
                    <a:pt x="158737" y="250672"/>
                  </a:lnTo>
                  <a:lnTo>
                    <a:pt x="157797" y="249516"/>
                  </a:lnTo>
                  <a:lnTo>
                    <a:pt x="151295" y="250431"/>
                  </a:lnTo>
                  <a:lnTo>
                    <a:pt x="145770" y="251104"/>
                  </a:lnTo>
                  <a:lnTo>
                    <a:pt x="137629" y="252463"/>
                  </a:lnTo>
                  <a:lnTo>
                    <a:pt x="135712" y="254101"/>
                  </a:lnTo>
                  <a:lnTo>
                    <a:pt x="137198" y="259918"/>
                  </a:lnTo>
                  <a:lnTo>
                    <a:pt x="139306" y="260362"/>
                  </a:lnTo>
                  <a:lnTo>
                    <a:pt x="147116" y="258953"/>
                  </a:lnTo>
                  <a:lnTo>
                    <a:pt x="152171" y="258546"/>
                  </a:lnTo>
                  <a:lnTo>
                    <a:pt x="159626" y="257492"/>
                  </a:lnTo>
                  <a:lnTo>
                    <a:pt x="161480" y="256032"/>
                  </a:lnTo>
                  <a:close/>
                </a:path>
                <a:path w="204469" h="690244">
                  <a:moveTo>
                    <a:pt x="163906" y="455358"/>
                  </a:moveTo>
                  <a:lnTo>
                    <a:pt x="44665" y="461187"/>
                  </a:lnTo>
                  <a:lnTo>
                    <a:pt x="45415" y="467791"/>
                  </a:lnTo>
                  <a:lnTo>
                    <a:pt x="163131" y="462064"/>
                  </a:lnTo>
                  <a:lnTo>
                    <a:pt x="163906" y="455358"/>
                  </a:lnTo>
                  <a:close/>
                </a:path>
                <a:path w="204469" h="690244">
                  <a:moveTo>
                    <a:pt x="164553" y="601700"/>
                  </a:moveTo>
                  <a:lnTo>
                    <a:pt x="163410" y="601395"/>
                  </a:lnTo>
                  <a:lnTo>
                    <a:pt x="162242" y="600748"/>
                  </a:lnTo>
                  <a:lnTo>
                    <a:pt x="67640" y="608380"/>
                  </a:lnTo>
                  <a:lnTo>
                    <a:pt x="65074" y="609180"/>
                  </a:lnTo>
                  <a:lnTo>
                    <a:pt x="65366" y="610831"/>
                  </a:lnTo>
                  <a:lnTo>
                    <a:pt x="164299" y="602983"/>
                  </a:lnTo>
                  <a:lnTo>
                    <a:pt x="164553" y="601700"/>
                  </a:lnTo>
                  <a:close/>
                </a:path>
                <a:path w="204469" h="690244">
                  <a:moveTo>
                    <a:pt x="166217" y="437476"/>
                  </a:moveTo>
                  <a:lnTo>
                    <a:pt x="43649" y="443661"/>
                  </a:lnTo>
                  <a:lnTo>
                    <a:pt x="44183" y="450291"/>
                  </a:lnTo>
                  <a:lnTo>
                    <a:pt x="165328" y="444182"/>
                  </a:lnTo>
                  <a:lnTo>
                    <a:pt x="166217" y="437476"/>
                  </a:lnTo>
                  <a:close/>
                </a:path>
                <a:path w="204469" h="690244">
                  <a:moveTo>
                    <a:pt x="168402" y="421754"/>
                  </a:moveTo>
                  <a:lnTo>
                    <a:pt x="148424" y="421525"/>
                  </a:lnTo>
                  <a:lnTo>
                    <a:pt x="106692" y="423710"/>
                  </a:lnTo>
                  <a:lnTo>
                    <a:pt x="64185" y="426897"/>
                  </a:lnTo>
                  <a:lnTo>
                    <a:pt x="41935" y="429717"/>
                  </a:lnTo>
                  <a:lnTo>
                    <a:pt x="73342" y="428155"/>
                  </a:lnTo>
                  <a:lnTo>
                    <a:pt x="168402" y="421754"/>
                  </a:lnTo>
                  <a:close/>
                </a:path>
                <a:path w="204469" h="690244">
                  <a:moveTo>
                    <a:pt x="168490" y="620649"/>
                  </a:moveTo>
                  <a:lnTo>
                    <a:pt x="162344" y="620534"/>
                  </a:lnTo>
                  <a:lnTo>
                    <a:pt x="54876" y="625157"/>
                  </a:lnTo>
                  <a:lnTo>
                    <a:pt x="55524" y="628421"/>
                  </a:lnTo>
                  <a:lnTo>
                    <a:pt x="54292" y="631596"/>
                  </a:lnTo>
                  <a:lnTo>
                    <a:pt x="82943" y="631291"/>
                  </a:lnTo>
                  <a:lnTo>
                    <a:pt x="111480" y="630148"/>
                  </a:lnTo>
                  <a:lnTo>
                    <a:pt x="168490" y="626783"/>
                  </a:lnTo>
                  <a:lnTo>
                    <a:pt x="168490" y="620649"/>
                  </a:lnTo>
                  <a:close/>
                </a:path>
                <a:path w="204469" h="690244">
                  <a:moveTo>
                    <a:pt x="169138" y="639330"/>
                  </a:moveTo>
                  <a:lnTo>
                    <a:pt x="147904" y="639254"/>
                  </a:lnTo>
                  <a:lnTo>
                    <a:pt x="108978" y="641223"/>
                  </a:lnTo>
                  <a:lnTo>
                    <a:pt x="70891" y="644105"/>
                  </a:lnTo>
                  <a:lnTo>
                    <a:pt x="52209" y="646811"/>
                  </a:lnTo>
                  <a:lnTo>
                    <a:pt x="168516" y="640791"/>
                  </a:lnTo>
                  <a:lnTo>
                    <a:pt x="169138" y="639330"/>
                  </a:lnTo>
                  <a:close/>
                </a:path>
                <a:path w="204469" h="690244">
                  <a:moveTo>
                    <a:pt x="169329" y="400735"/>
                  </a:moveTo>
                  <a:lnTo>
                    <a:pt x="166141" y="400735"/>
                  </a:lnTo>
                  <a:lnTo>
                    <a:pt x="163283" y="400570"/>
                  </a:lnTo>
                  <a:lnTo>
                    <a:pt x="158038" y="400964"/>
                  </a:lnTo>
                  <a:lnTo>
                    <a:pt x="155981" y="402488"/>
                  </a:lnTo>
                  <a:lnTo>
                    <a:pt x="156946" y="406425"/>
                  </a:lnTo>
                  <a:lnTo>
                    <a:pt x="158953" y="408139"/>
                  </a:lnTo>
                  <a:lnTo>
                    <a:pt x="162775" y="409219"/>
                  </a:lnTo>
                  <a:lnTo>
                    <a:pt x="165303" y="408749"/>
                  </a:lnTo>
                  <a:lnTo>
                    <a:pt x="168122" y="408749"/>
                  </a:lnTo>
                  <a:lnTo>
                    <a:pt x="169329" y="400735"/>
                  </a:lnTo>
                  <a:close/>
                </a:path>
                <a:path w="204469" h="690244">
                  <a:moveTo>
                    <a:pt x="170472" y="386435"/>
                  </a:moveTo>
                  <a:lnTo>
                    <a:pt x="137325" y="388213"/>
                  </a:lnTo>
                  <a:lnTo>
                    <a:pt x="37807" y="395719"/>
                  </a:lnTo>
                  <a:lnTo>
                    <a:pt x="38354" y="402107"/>
                  </a:lnTo>
                  <a:lnTo>
                    <a:pt x="169862" y="392582"/>
                  </a:lnTo>
                  <a:lnTo>
                    <a:pt x="170472" y="386435"/>
                  </a:lnTo>
                  <a:close/>
                </a:path>
                <a:path w="204469" h="690244">
                  <a:moveTo>
                    <a:pt x="173863" y="353555"/>
                  </a:moveTo>
                  <a:lnTo>
                    <a:pt x="173609" y="351612"/>
                  </a:lnTo>
                  <a:lnTo>
                    <a:pt x="31940" y="356044"/>
                  </a:lnTo>
                  <a:lnTo>
                    <a:pt x="32893" y="361696"/>
                  </a:lnTo>
                  <a:lnTo>
                    <a:pt x="68008" y="361810"/>
                  </a:lnTo>
                  <a:lnTo>
                    <a:pt x="138290" y="359105"/>
                  </a:lnTo>
                  <a:lnTo>
                    <a:pt x="173570" y="358597"/>
                  </a:lnTo>
                  <a:lnTo>
                    <a:pt x="173863" y="353555"/>
                  </a:lnTo>
                  <a:close/>
                </a:path>
                <a:path w="204469" h="690244">
                  <a:moveTo>
                    <a:pt x="174371" y="310845"/>
                  </a:moveTo>
                  <a:lnTo>
                    <a:pt x="170510" y="307784"/>
                  </a:lnTo>
                  <a:lnTo>
                    <a:pt x="169189" y="308114"/>
                  </a:lnTo>
                  <a:lnTo>
                    <a:pt x="168186" y="308063"/>
                  </a:lnTo>
                  <a:lnTo>
                    <a:pt x="168059" y="307644"/>
                  </a:lnTo>
                  <a:lnTo>
                    <a:pt x="164274" y="308610"/>
                  </a:lnTo>
                  <a:lnTo>
                    <a:pt x="160451" y="309486"/>
                  </a:lnTo>
                  <a:lnTo>
                    <a:pt x="154368" y="311251"/>
                  </a:lnTo>
                  <a:lnTo>
                    <a:pt x="152920" y="312877"/>
                  </a:lnTo>
                  <a:lnTo>
                    <a:pt x="154393" y="317931"/>
                  </a:lnTo>
                  <a:lnTo>
                    <a:pt x="156362" y="318579"/>
                  </a:lnTo>
                  <a:lnTo>
                    <a:pt x="162902" y="317373"/>
                  </a:lnTo>
                  <a:lnTo>
                    <a:pt x="167068" y="316928"/>
                  </a:lnTo>
                  <a:lnTo>
                    <a:pt x="172466" y="315404"/>
                  </a:lnTo>
                  <a:lnTo>
                    <a:pt x="174320" y="313423"/>
                  </a:lnTo>
                  <a:lnTo>
                    <a:pt x="174371" y="310845"/>
                  </a:lnTo>
                  <a:close/>
                </a:path>
                <a:path w="204469" h="690244">
                  <a:moveTo>
                    <a:pt x="174383" y="329755"/>
                  </a:moveTo>
                  <a:lnTo>
                    <a:pt x="172593" y="329107"/>
                  </a:lnTo>
                  <a:lnTo>
                    <a:pt x="132486" y="332930"/>
                  </a:lnTo>
                  <a:lnTo>
                    <a:pt x="98577" y="336600"/>
                  </a:lnTo>
                  <a:lnTo>
                    <a:pt x="77698" y="338074"/>
                  </a:lnTo>
                  <a:lnTo>
                    <a:pt x="56769" y="338759"/>
                  </a:lnTo>
                  <a:lnTo>
                    <a:pt x="29806" y="338594"/>
                  </a:lnTo>
                  <a:lnTo>
                    <a:pt x="29806" y="340271"/>
                  </a:lnTo>
                  <a:lnTo>
                    <a:pt x="66116" y="340969"/>
                  </a:lnTo>
                  <a:lnTo>
                    <a:pt x="102209" y="338493"/>
                  </a:lnTo>
                  <a:lnTo>
                    <a:pt x="138226" y="334619"/>
                  </a:lnTo>
                  <a:lnTo>
                    <a:pt x="174256" y="331165"/>
                  </a:lnTo>
                  <a:lnTo>
                    <a:pt x="174383" y="329755"/>
                  </a:lnTo>
                  <a:close/>
                </a:path>
                <a:path w="204469" h="690244">
                  <a:moveTo>
                    <a:pt x="176339" y="288772"/>
                  </a:moveTo>
                  <a:lnTo>
                    <a:pt x="24993" y="305981"/>
                  </a:lnTo>
                  <a:lnTo>
                    <a:pt x="25806" y="312559"/>
                  </a:lnTo>
                  <a:lnTo>
                    <a:pt x="175933" y="295465"/>
                  </a:lnTo>
                  <a:lnTo>
                    <a:pt x="176339" y="288772"/>
                  </a:lnTo>
                  <a:close/>
                </a:path>
                <a:path w="204469" h="690244">
                  <a:moveTo>
                    <a:pt x="177647" y="69049"/>
                  </a:moveTo>
                  <a:lnTo>
                    <a:pt x="176314" y="67157"/>
                  </a:lnTo>
                  <a:lnTo>
                    <a:pt x="168960" y="65938"/>
                  </a:lnTo>
                  <a:lnTo>
                    <a:pt x="163944" y="65316"/>
                  </a:lnTo>
                  <a:lnTo>
                    <a:pt x="158813" y="64592"/>
                  </a:lnTo>
                  <a:lnTo>
                    <a:pt x="155384" y="65455"/>
                  </a:lnTo>
                  <a:lnTo>
                    <a:pt x="151942" y="66179"/>
                  </a:lnTo>
                  <a:lnTo>
                    <a:pt x="146062" y="67983"/>
                  </a:lnTo>
                  <a:lnTo>
                    <a:pt x="144741" y="69900"/>
                  </a:lnTo>
                  <a:lnTo>
                    <a:pt x="146697" y="74980"/>
                  </a:lnTo>
                  <a:lnTo>
                    <a:pt x="148729" y="75780"/>
                  </a:lnTo>
                  <a:lnTo>
                    <a:pt x="157175" y="72021"/>
                  </a:lnTo>
                  <a:lnTo>
                    <a:pt x="170446" y="74180"/>
                  </a:lnTo>
                  <a:lnTo>
                    <a:pt x="171907" y="74790"/>
                  </a:lnTo>
                  <a:lnTo>
                    <a:pt x="174434" y="73698"/>
                  </a:lnTo>
                  <a:lnTo>
                    <a:pt x="176288" y="72567"/>
                  </a:lnTo>
                  <a:lnTo>
                    <a:pt x="177647" y="69049"/>
                  </a:lnTo>
                  <a:close/>
                </a:path>
                <a:path w="204469" h="690244">
                  <a:moveTo>
                    <a:pt x="177825" y="276059"/>
                  </a:moveTo>
                  <a:lnTo>
                    <a:pt x="177342" y="274320"/>
                  </a:lnTo>
                  <a:lnTo>
                    <a:pt x="139395" y="279476"/>
                  </a:lnTo>
                  <a:lnTo>
                    <a:pt x="101244" y="281609"/>
                  </a:lnTo>
                  <a:lnTo>
                    <a:pt x="63042" y="282740"/>
                  </a:lnTo>
                  <a:lnTo>
                    <a:pt x="24231" y="284949"/>
                  </a:lnTo>
                  <a:lnTo>
                    <a:pt x="23596" y="285407"/>
                  </a:lnTo>
                  <a:lnTo>
                    <a:pt x="22898" y="286588"/>
                  </a:lnTo>
                  <a:lnTo>
                    <a:pt x="24472" y="287108"/>
                  </a:lnTo>
                  <a:lnTo>
                    <a:pt x="87744" y="284721"/>
                  </a:lnTo>
                  <a:lnTo>
                    <a:pt x="170954" y="277990"/>
                  </a:lnTo>
                  <a:lnTo>
                    <a:pt x="176834" y="276529"/>
                  </a:lnTo>
                  <a:lnTo>
                    <a:pt x="177825" y="276059"/>
                  </a:lnTo>
                  <a:close/>
                </a:path>
                <a:path w="204469" h="690244">
                  <a:moveTo>
                    <a:pt x="180695" y="230149"/>
                  </a:moveTo>
                  <a:lnTo>
                    <a:pt x="180352" y="229501"/>
                  </a:lnTo>
                  <a:lnTo>
                    <a:pt x="17487" y="239102"/>
                  </a:lnTo>
                  <a:lnTo>
                    <a:pt x="17170" y="239649"/>
                  </a:lnTo>
                  <a:lnTo>
                    <a:pt x="18288" y="239928"/>
                  </a:lnTo>
                  <a:lnTo>
                    <a:pt x="19418" y="240487"/>
                  </a:lnTo>
                  <a:lnTo>
                    <a:pt x="80772" y="238074"/>
                  </a:lnTo>
                  <a:lnTo>
                    <a:pt x="172364" y="231660"/>
                  </a:lnTo>
                  <a:lnTo>
                    <a:pt x="178104" y="231089"/>
                  </a:lnTo>
                  <a:lnTo>
                    <a:pt x="180695" y="230149"/>
                  </a:lnTo>
                  <a:close/>
                </a:path>
                <a:path w="204469" h="690244">
                  <a:moveTo>
                    <a:pt x="181343" y="205613"/>
                  </a:moveTo>
                  <a:lnTo>
                    <a:pt x="15875" y="218363"/>
                  </a:lnTo>
                  <a:lnTo>
                    <a:pt x="16090" y="224942"/>
                  </a:lnTo>
                  <a:lnTo>
                    <a:pt x="181343" y="212280"/>
                  </a:lnTo>
                  <a:lnTo>
                    <a:pt x="181343" y="205613"/>
                  </a:lnTo>
                  <a:close/>
                </a:path>
                <a:path w="204469" h="690244">
                  <a:moveTo>
                    <a:pt x="183388" y="186931"/>
                  </a:moveTo>
                  <a:lnTo>
                    <a:pt x="140792" y="188912"/>
                  </a:lnTo>
                  <a:lnTo>
                    <a:pt x="98183" y="190207"/>
                  </a:lnTo>
                  <a:lnTo>
                    <a:pt x="55626" y="192468"/>
                  </a:lnTo>
                  <a:lnTo>
                    <a:pt x="13157" y="197294"/>
                  </a:lnTo>
                  <a:lnTo>
                    <a:pt x="13843" y="203657"/>
                  </a:lnTo>
                  <a:lnTo>
                    <a:pt x="55930" y="199059"/>
                  </a:lnTo>
                  <a:lnTo>
                    <a:pt x="98145" y="196875"/>
                  </a:lnTo>
                  <a:lnTo>
                    <a:pt x="140436" y="195567"/>
                  </a:lnTo>
                  <a:lnTo>
                    <a:pt x="182753" y="193560"/>
                  </a:lnTo>
                  <a:lnTo>
                    <a:pt x="183388" y="186931"/>
                  </a:lnTo>
                  <a:close/>
                </a:path>
                <a:path w="204469" h="690244">
                  <a:moveTo>
                    <a:pt x="185597" y="162877"/>
                  </a:moveTo>
                  <a:lnTo>
                    <a:pt x="141782" y="163893"/>
                  </a:lnTo>
                  <a:lnTo>
                    <a:pt x="98158" y="167335"/>
                  </a:lnTo>
                  <a:lnTo>
                    <a:pt x="54597" y="171843"/>
                  </a:lnTo>
                  <a:lnTo>
                    <a:pt x="10922" y="176098"/>
                  </a:lnTo>
                  <a:lnTo>
                    <a:pt x="11607" y="182600"/>
                  </a:lnTo>
                  <a:lnTo>
                    <a:pt x="98132" y="173901"/>
                  </a:lnTo>
                  <a:lnTo>
                    <a:pt x="141439" y="170484"/>
                  </a:lnTo>
                  <a:lnTo>
                    <a:pt x="184975" y="169379"/>
                  </a:lnTo>
                  <a:lnTo>
                    <a:pt x="185597" y="162877"/>
                  </a:lnTo>
                  <a:close/>
                </a:path>
                <a:path w="204469" h="690244">
                  <a:moveTo>
                    <a:pt x="187833" y="141287"/>
                  </a:moveTo>
                  <a:lnTo>
                    <a:pt x="187553" y="140182"/>
                  </a:lnTo>
                  <a:lnTo>
                    <a:pt x="180352" y="140525"/>
                  </a:lnTo>
                  <a:lnTo>
                    <a:pt x="99377" y="149872"/>
                  </a:lnTo>
                  <a:lnTo>
                    <a:pt x="73545" y="152590"/>
                  </a:lnTo>
                  <a:lnTo>
                    <a:pt x="61518" y="153504"/>
                  </a:lnTo>
                  <a:lnTo>
                    <a:pt x="20701" y="154838"/>
                  </a:lnTo>
                  <a:lnTo>
                    <a:pt x="10807" y="154749"/>
                  </a:lnTo>
                  <a:lnTo>
                    <a:pt x="9309" y="155448"/>
                  </a:lnTo>
                  <a:lnTo>
                    <a:pt x="9296" y="156362"/>
                  </a:lnTo>
                  <a:lnTo>
                    <a:pt x="10998" y="156972"/>
                  </a:lnTo>
                  <a:lnTo>
                    <a:pt x="32499" y="156908"/>
                  </a:lnTo>
                  <a:lnTo>
                    <a:pt x="53124" y="156222"/>
                  </a:lnTo>
                  <a:lnTo>
                    <a:pt x="73710" y="154787"/>
                  </a:lnTo>
                  <a:lnTo>
                    <a:pt x="94259" y="152476"/>
                  </a:lnTo>
                  <a:lnTo>
                    <a:pt x="113411" y="150050"/>
                  </a:lnTo>
                  <a:lnTo>
                    <a:pt x="186232" y="142201"/>
                  </a:lnTo>
                  <a:lnTo>
                    <a:pt x="187833" y="141287"/>
                  </a:lnTo>
                  <a:close/>
                </a:path>
                <a:path w="204469" h="690244">
                  <a:moveTo>
                    <a:pt x="189636" y="121018"/>
                  </a:moveTo>
                  <a:lnTo>
                    <a:pt x="189560" y="118681"/>
                  </a:lnTo>
                  <a:lnTo>
                    <a:pt x="143929" y="119519"/>
                  </a:lnTo>
                  <a:lnTo>
                    <a:pt x="98488" y="122859"/>
                  </a:lnTo>
                  <a:lnTo>
                    <a:pt x="7721" y="132511"/>
                  </a:lnTo>
                  <a:lnTo>
                    <a:pt x="8445" y="139039"/>
                  </a:lnTo>
                  <a:lnTo>
                    <a:pt x="98539" y="129540"/>
                  </a:lnTo>
                  <a:lnTo>
                    <a:pt x="143624" y="126212"/>
                  </a:lnTo>
                  <a:lnTo>
                    <a:pt x="188874" y="125336"/>
                  </a:lnTo>
                  <a:lnTo>
                    <a:pt x="189636" y="121018"/>
                  </a:lnTo>
                  <a:close/>
                </a:path>
                <a:path w="204469" h="690244">
                  <a:moveTo>
                    <a:pt x="191198" y="103847"/>
                  </a:moveTo>
                  <a:lnTo>
                    <a:pt x="98031" y="102730"/>
                  </a:lnTo>
                  <a:lnTo>
                    <a:pt x="74764" y="102831"/>
                  </a:lnTo>
                  <a:lnTo>
                    <a:pt x="51549" y="103708"/>
                  </a:lnTo>
                  <a:lnTo>
                    <a:pt x="28359" y="105130"/>
                  </a:lnTo>
                  <a:lnTo>
                    <a:pt x="5194" y="106883"/>
                  </a:lnTo>
                  <a:lnTo>
                    <a:pt x="5346" y="108839"/>
                  </a:lnTo>
                  <a:lnTo>
                    <a:pt x="45173" y="106400"/>
                  </a:lnTo>
                  <a:lnTo>
                    <a:pt x="65811" y="105498"/>
                  </a:lnTo>
                  <a:lnTo>
                    <a:pt x="86474" y="105067"/>
                  </a:lnTo>
                  <a:lnTo>
                    <a:pt x="146989" y="105498"/>
                  </a:lnTo>
                  <a:lnTo>
                    <a:pt x="188315" y="105435"/>
                  </a:lnTo>
                  <a:lnTo>
                    <a:pt x="189814" y="104965"/>
                  </a:lnTo>
                  <a:lnTo>
                    <a:pt x="191198" y="103847"/>
                  </a:lnTo>
                  <a:close/>
                </a:path>
                <a:path w="204469" h="690244">
                  <a:moveTo>
                    <a:pt x="193535" y="81076"/>
                  </a:moveTo>
                  <a:lnTo>
                    <a:pt x="178993" y="81813"/>
                  </a:lnTo>
                  <a:lnTo>
                    <a:pt x="118567" y="87058"/>
                  </a:lnTo>
                  <a:lnTo>
                    <a:pt x="91871" y="88671"/>
                  </a:lnTo>
                  <a:lnTo>
                    <a:pt x="50444" y="89268"/>
                  </a:lnTo>
                  <a:lnTo>
                    <a:pt x="5626" y="91325"/>
                  </a:lnTo>
                  <a:lnTo>
                    <a:pt x="3657" y="91821"/>
                  </a:lnTo>
                  <a:lnTo>
                    <a:pt x="4114" y="98120"/>
                  </a:lnTo>
                  <a:lnTo>
                    <a:pt x="10528" y="97574"/>
                  </a:lnTo>
                  <a:lnTo>
                    <a:pt x="16573" y="96786"/>
                  </a:lnTo>
                  <a:lnTo>
                    <a:pt x="58064" y="95821"/>
                  </a:lnTo>
                  <a:lnTo>
                    <a:pt x="88823" y="95529"/>
                  </a:lnTo>
                  <a:lnTo>
                    <a:pt x="107746" y="94589"/>
                  </a:lnTo>
                  <a:lnTo>
                    <a:pt x="126631" y="93167"/>
                  </a:lnTo>
                  <a:lnTo>
                    <a:pt x="192811" y="87452"/>
                  </a:lnTo>
                  <a:lnTo>
                    <a:pt x="193535" y="81076"/>
                  </a:lnTo>
                  <a:close/>
                </a:path>
                <a:path w="204469" h="690244">
                  <a:moveTo>
                    <a:pt x="196456" y="63436"/>
                  </a:moveTo>
                  <a:lnTo>
                    <a:pt x="191897" y="62966"/>
                  </a:lnTo>
                  <a:lnTo>
                    <a:pt x="189318" y="64262"/>
                  </a:lnTo>
                  <a:lnTo>
                    <a:pt x="190119" y="68554"/>
                  </a:lnTo>
                  <a:lnTo>
                    <a:pt x="192087" y="69773"/>
                  </a:lnTo>
                  <a:lnTo>
                    <a:pt x="193306" y="71132"/>
                  </a:lnTo>
                  <a:lnTo>
                    <a:pt x="194119" y="70129"/>
                  </a:lnTo>
                  <a:lnTo>
                    <a:pt x="195224" y="69227"/>
                  </a:lnTo>
                  <a:lnTo>
                    <a:pt x="196215" y="66725"/>
                  </a:lnTo>
                  <a:lnTo>
                    <a:pt x="196202" y="65151"/>
                  </a:lnTo>
                  <a:lnTo>
                    <a:pt x="196456" y="63436"/>
                  </a:lnTo>
                  <a:close/>
                </a:path>
                <a:path w="204469" h="690244">
                  <a:moveTo>
                    <a:pt x="197345" y="59131"/>
                  </a:moveTo>
                  <a:lnTo>
                    <a:pt x="197129" y="55765"/>
                  </a:lnTo>
                  <a:lnTo>
                    <a:pt x="1854" y="65989"/>
                  </a:lnTo>
                  <a:lnTo>
                    <a:pt x="901" y="68999"/>
                  </a:lnTo>
                  <a:lnTo>
                    <a:pt x="2425" y="69596"/>
                  </a:lnTo>
                  <a:lnTo>
                    <a:pt x="197345" y="59131"/>
                  </a:lnTo>
                  <a:close/>
                </a:path>
                <a:path w="204469" h="690244">
                  <a:moveTo>
                    <a:pt x="199580" y="44538"/>
                  </a:moveTo>
                  <a:lnTo>
                    <a:pt x="199339" y="43180"/>
                  </a:lnTo>
                  <a:lnTo>
                    <a:pt x="161455" y="43599"/>
                  </a:lnTo>
                  <a:lnTo>
                    <a:pt x="133375" y="44475"/>
                  </a:lnTo>
                  <a:lnTo>
                    <a:pt x="105308" y="45770"/>
                  </a:lnTo>
                  <a:lnTo>
                    <a:pt x="77254" y="47409"/>
                  </a:lnTo>
                  <a:lnTo>
                    <a:pt x="60896" y="48145"/>
                  </a:lnTo>
                  <a:lnTo>
                    <a:pt x="8178" y="48679"/>
                  </a:lnTo>
                  <a:lnTo>
                    <a:pt x="1066" y="49047"/>
                  </a:lnTo>
                  <a:lnTo>
                    <a:pt x="1041" y="50660"/>
                  </a:lnTo>
                  <a:lnTo>
                    <a:pt x="2311" y="51219"/>
                  </a:lnTo>
                  <a:lnTo>
                    <a:pt x="54102" y="50507"/>
                  </a:lnTo>
                  <a:lnTo>
                    <a:pt x="71132" y="50050"/>
                  </a:lnTo>
                  <a:lnTo>
                    <a:pt x="127800" y="46964"/>
                  </a:lnTo>
                  <a:lnTo>
                    <a:pt x="196938" y="45275"/>
                  </a:lnTo>
                  <a:lnTo>
                    <a:pt x="199580" y="44538"/>
                  </a:lnTo>
                  <a:close/>
                </a:path>
                <a:path w="204469" h="690244">
                  <a:moveTo>
                    <a:pt x="201561" y="29121"/>
                  </a:moveTo>
                  <a:lnTo>
                    <a:pt x="200825" y="26162"/>
                  </a:lnTo>
                  <a:lnTo>
                    <a:pt x="101295" y="28473"/>
                  </a:lnTo>
                  <a:lnTo>
                    <a:pt x="51422" y="30200"/>
                  </a:lnTo>
                  <a:lnTo>
                    <a:pt x="1460" y="33248"/>
                  </a:lnTo>
                  <a:lnTo>
                    <a:pt x="1460" y="36690"/>
                  </a:lnTo>
                  <a:lnTo>
                    <a:pt x="2908" y="36982"/>
                  </a:lnTo>
                  <a:lnTo>
                    <a:pt x="57086" y="33985"/>
                  </a:lnTo>
                  <a:lnTo>
                    <a:pt x="94195" y="32512"/>
                  </a:lnTo>
                  <a:lnTo>
                    <a:pt x="200863" y="30200"/>
                  </a:lnTo>
                  <a:lnTo>
                    <a:pt x="201561" y="29121"/>
                  </a:lnTo>
                  <a:close/>
                </a:path>
                <a:path w="204469" h="690244">
                  <a:moveTo>
                    <a:pt x="204101" y="4152"/>
                  </a:moveTo>
                  <a:lnTo>
                    <a:pt x="203098" y="0"/>
                  </a:lnTo>
                  <a:lnTo>
                    <a:pt x="152387" y="3340"/>
                  </a:lnTo>
                  <a:lnTo>
                    <a:pt x="50812" y="8458"/>
                  </a:lnTo>
                  <a:lnTo>
                    <a:pt x="50" y="12534"/>
                  </a:lnTo>
                  <a:lnTo>
                    <a:pt x="0" y="15316"/>
                  </a:lnTo>
                  <a:lnTo>
                    <a:pt x="368" y="16408"/>
                  </a:lnTo>
                  <a:lnTo>
                    <a:pt x="15836" y="14732"/>
                  </a:lnTo>
                  <a:lnTo>
                    <a:pt x="68338" y="11163"/>
                  </a:lnTo>
                  <a:lnTo>
                    <a:pt x="204101" y="4152"/>
                  </a:lnTo>
                  <a:close/>
                </a:path>
              </a:pathLst>
            </a:custGeom>
            <a:solidFill>
              <a:srgbClr val="FFFFFF"/>
            </a:solidFill>
          </p:spPr>
          <p:txBody>
            <a:bodyPr wrap="square" lIns="0" tIns="0" rIns="0" bIns="0" rtlCol="0"/>
            <a:lstStyle/>
            <a:p>
              <a:endParaRPr/>
            </a:p>
          </p:txBody>
        </p:sp>
      </p:gr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779859" y="3584429"/>
            <a:ext cx="1007814" cy="1011223"/>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3883942" y="3584409"/>
            <a:ext cx="1007766" cy="1010999"/>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5988131" y="3584418"/>
            <a:ext cx="1007784" cy="1011052"/>
          </a:xfrm>
          <a:prstGeom prst="rect">
            <a:avLst/>
          </a:prstGeom>
        </p:spPr>
      </p:pic>
      <p:pic>
        <p:nvPicPr>
          <p:cNvPr id="8" name="object 8"/>
          <p:cNvPicPr/>
          <p:nvPr/>
        </p:nvPicPr>
        <p:blipFill>
          <a:blip r:embed="rId6" cstate="email">
            <a:extLst>
              <a:ext uri="{28A0092B-C50C-407E-A947-70E740481C1C}">
                <a14:useLocalDpi xmlns:a14="http://schemas.microsoft.com/office/drawing/2010/main"/>
              </a:ext>
            </a:extLst>
          </a:blip>
          <a:stretch>
            <a:fillRect/>
          </a:stretch>
        </p:blipFill>
        <p:spPr>
          <a:xfrm>
            <a:off x="8092354" y="3584370"/>
            <a:ext cx="1007822" cy="1010900"/>
          </a:xfrm>
          <a:prstGeom prst="rect">
            <a:avLst/>
          </a:prstGeom>
        </p:spPr>
      </p:pic>
      <p:pic>
        <p:nvPicPr>
          <p:cNvPr id="9" name="object 9"/>
          <p:cNvPicPr/>
          <p:nvPr/>
        </p:nvPicPr>
        <p:blipFill>
          <a:blip r:embed="rId7" cstate="email">
            <a:extLst>
              <a:ext uri="{28A0092B-C50C-407E-A947-70E740481C1C}">
                <a14:useLocalDpi xmlns:a14="http://schemas.microsoft.com/office/drawing/2010/main"/>
              </a:ext>
            </a:extLst>
          </a:blip>
          <a:stretch>
            <a:fillRect/>
          </a:stretch>
        </p:blipFill>
        <p:spPr>
          <a:xfrm>
            <a:off x="3883931" y="5489926"/>
            <a:ext cx="1007844" cy="1012052"/>
          </a:xfrm>
          <a:prstGeom prst="rect">
            <a:avLst/>
          </a:prstGeom>
        </p:spPr>
      </p:pic>
      <p:sp>
        <p:nvSpPr>
          <p:cNvPr id="10" name="object 10"/>
          <p:cNvSpPr txBox="1"/>
          <p:nvPr/>
        </p:nvSpPr>
        <p:spPr>
          <a:xfrm>
            <a:off x="1829313" y="4732807"/>
            <a:ext cx="76327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Smoking</a:t>
            </a:r>
            <a:endParaRPr sz="1600">
              <a:latin typeface="Source Sans Pro"/>
              <a:cs typeface="Source Sans Pro"/>
            </a:endParaRPr>
          </a:p>
        </p:txBody>
      </p:sp>
      <p:sp>
        <p:nvSpPr>
          <p:cNvPr id="11" name="object 11"/>
          <p:cNvSpPr txBox="1"/>
          <p:nvPr/>
        </p:nvSpPr>
        <p:spPr>
          <a:xfrm>
            <a:off x="3595156" y="4732807"/>
            <a:ext cx="1585595" cy="513080"/>
          </a:xfrm>
          <a:prstGeom prst="rect">
            <a:avLst/>
          </a:prstGeom>
        </p:spPr>
        <p:txBody>
          <a:bodyPr vert="horz" wrap="square" lIns="0" tIns="12700" rIns="0" bIns="0" rtlCol="0">
            <a:spAutoFit/>
          </a:bodyPr>
          <a:lstStyle/>
          <a:p>
            <a:pPr marL="339725" marR="5080" indent="-327660">
              <a:lnSpc>
                <a:spcPct val="100000"/>
              </a:lnSpc>
              <a:spcBef>
                <a:spcPts val="100"/>
              </a:spcBef>
            </a:pPr>
            <a:r>
              <a:rPr sz="1600" spc="-20" dirty="0">
                <a:latin typeface="Source Sans Pro"/>
                <a:cs typeface="Source Sans Pro"/>
              </a:rPr>
              <a:t>Drinkin</a:t>
            </a:r>
            <a:r>
              <a:rPr sz="1600" dirty="0">
                <a:latin typeface="Source Sans Pro"/>
                <a:cs typeface="Source Sans Pro"/>
              </a:rPr>
              <a:t>g</a:t>
            </a:r>
            <a:r>
              <a:rPr sz="1600" spc="-35" dirty="0">
                <a:latin typeface="Source Sans Pro"/>
                <a:cs typeface="Source Sans Pro"/>
              </a:rPr>
              <a:t> </a:t>
            </a:r>
            <a:r>
              <a:rPr sz="1600" spc="-20" dirty="0">
                <a:latin typeface="Source Sans Pro"/>
                <a:cs typeface="Source Sans Pro"/>
              </a:rPr>
              <a:t>al</a:t>
            </a:r>
            <a:r>
              <a:rPr sz="1600" spc="-50" dirty="0">
                <a:latin typeface="Source Sans Pro"/>
                <a:cs typeface="Source Sans Pro"/>
              </a:rPr>
              <a:t>c</a:t>
            </a:r>
            <a:r>
              <a:rPr sz="1600" spc="-20" dirty="0">
                <a:latin typeface="Source Sans Pro"/>
                <a:cs typeface="Source Sans Pro"/>
              </a:rPr>
              <a:t>oho</a:t>
            </a:r>
            <a:r>
              <a:rPr sz="1600" dirty="0">
                <a:latin typeface="Source Sans Pro"/>
                <a:cs typeface="Source Sans Pro"/>
              </a:rPr>
              <a:t>l</a:t>
            </a:r>
            <a:r>
              <a:rPr sz="1600" spc="-35" dirty="0">
                <a:latin typeface="Source Sans Pro"/>
                <a:cs typeface="Source Sans Pro"/>
              </a:rPr>
              <a:t> </a:t>
            </a:r>
            <a:r>
              <a:rPr sz="1600" spc="-40" dirty="0">
                <a:latin typeface="Source Sans Pro"/>
                <a:cs typeface="Source Sans Pro"/>
              </a:rPr>
              <a:t>a</a:t>
            </a:r>
            <a:r>
              <a:rPr sz="1600" dirty="0">
                <a:latin typeface="Source Sans Pro"/>
                <a:cs typeface="Source Sans Pro"/>
              </a:rPr>
              <a:t>t  </a:t>
            </a:r>
            <a:r>
              <a:rPr sz="1600" spc="-20" dirty="0">
                <a:latin typeface="Source Sans Pro"/>
                <a:cs typeface="Source Sans Pro"/>
              </a:rPr>
              <a:t>risky</a:t>
            </a:r>
            <a:r>
              <a:rPr sz="1600" spc="-45" dirty="0">
                <a:latin typeface="Source Sans Pro"/>
                <a:cs typeface="Source Sans Pro"/>
              </a:rPr>
              <a:t> </a:t>
            </a:r>
            <a:r>
              <a:rPr sz="1600" spc="-20" dirty="0">
                <a:latin typeface="Source Sans Pro"/>
                <a:cs typeface="Source Sans Pro"/>
              </a:rPr>
              <a:t>levels</a:t>
            </a:r>
            <a:endParaRPr sz="1600">
              <a:latin typeface="Source Sans Pro"/>
              <a:cs typeface="Source Sans Pro"/>
            </a:endParaRPr>
          </a:p>
        </p:txBody>
      </p:sp>
      <p:sp>
        <p:nvSpPr>
          <p:cNvPr id="12" name="object 12"/>
          <p:cNvSpPr txBox="1"/>
          <p:nvPr/>
        </p:nvSpPr>
        <p:spPr>
          <a:xfrm>
            <a:off x="5822801" y="4732807"/>
            <a:ext cx="1336675" cy="513080"/>
          </a:xfrm>
          <a:prstGeom prst="rect">
            <a:avLst/>
          </a:prstGeom>
        </p:spPr>
        <p:txBody>
          <a:bodyPr vert="horz" wrap="square" lIns="0" tIns="12700" rIns="0" bIns="0" rtlCol="0">
            <a:spAutoFit/>
          </a:bodyPr>
          <a:lstStyle/>
          <a:p>
            <a:pPr marL="365125" marR="5080" indent="-353060">
              <a:lnSpc>
                <a:spcPct val="100000"/>
              </a:lnSpc>
              <a:spcBef>
                <a:spcPts val="100"/>
              </a:spcBef>
            </a:pPr>
            <a:r>
              <a:rPr sz="1600" spc="-20" dirty="0">
                <a:latin typeface="Source Sans Pro"/>
                <a:cs typeface="Source Sans Pro"/>
              </a:rPr>
              <a:t>Lac</a:t>
            </a:r>
            <a:r>
              <a:rPr sz="1600" dirty="0">
                <a:latin typeface="Source Sans Pro"/>
                <a:cs typeface="Source Sans Pro"/>
              </a:rPr>
              <a:t>k</a:t>
            </a:r>
            <a:r>
              <a:rPr sz="1600" spc="-35" dirty="0">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physi</a:t>
            </a:r>
            <a:r>
              <a:rPr sz="1600" spc="-35" dirty="0">
                <a:latin typeface="Source Sans Pro"/>
                <a:cs typeface="Source Sans Pro"/>
              </a:rPr>
              <a:t>c</a:t>
            </a:r>
            <a:r>
              <a:rPr sz="1600" spc="-20" dirty="0">
                <a:latin typeface="Source Sans Pro"/>
                <a:cs typeface="Source Sans Pro"/>
              </a:rPr>
              <a:t>al  </a:t>
            </a:r>
            <a:r>
              <a:rPr sz="1600" spc="-25" dirty="0">
                <a:latin typeface="Source Sans Pro"/>
                <a:cs typeface="Source Sans Pro"/>
              </a:rPr>
              <a:t>activity</a:t>
            </a:r>
            <a:endParaRPr sz="1600">
              <a:latin typeface="Source Sans Pro"/>
              <a:cs typeface="Source Sans Pro"/>
            </a:endParaRPr>
          </a:p>
        </p:txBody>
      </p:sp>
      <p:sp>
        <p:nvSpPr>
          <p:cNvPr id="13" name="object 13"/>
          <p:cNvSpPr txBox="1"/>
          <p:nvPr/>
        </p:nvSpPr>
        <p:spPr>
          <a:xfrm>
            <a:off x="8151939" y="4732807"/>
            <a:ext cx="887094" cy="513080"/>
          </a:xfrm>
          <a:prstGeom prst="rect">
            <a:avLst/>
          </a:prstGeom>
        </p:spPr>
        <p:txBody>
          <a:bodyPr vert="horz" wrap="square" lIns="0" tIns="12700" rIns="0" bIns="0" rtlCol="0">
            <a:spAutoFit/>
          </a:bodyPr>
          <a:lstStyle/>
          <a:p>
            <a:pPr marL="160020" marR="5080" indent="-147955">
              <a:lnSpc>
                <a:spcPct val="100000"/>
              </a:lnSpc>
              <a:spcBef>
                <a:spcPts val="100"/>
              </a:spcBef>
            </a:pPr>
            <a:r>
              <a:rPr sz="1600" spc="-20" dirty="0">
                <a:latin typeface="Source Sans Pro"/>
                <a:cs typeface="Source Sans Pro"/>
              </a:rPr>
              <a:t>Unh</a:t>
            </a:r>
            <a:r>
              <a:rPr sz="1600" spc="-40" dirty="0">
                <a:latin typeface="Source Sans Pro"/>
                <a:cs typeface="Source Sans Pro"/>
              </a:rPr>
              <a:t>e</a:t>
            </a:r>
            <a:r>
              <a:rPr sz="1600" spc="-20" dirty="0">
                <a:latin typeface="Source Sans Pro"/>
                <a:cs typeface="Source Sans Pro"/>
              </a:rPr>
              <a:t>althy  </a:t>
            </a:r>
            <a:r>
              <a:rPr sz="1600" spc="-25" dirty="0">
                <a:latin typeface="Source Sans Pro"/>
                <a:cs typeface="Source Sans Pro"/>
              </a:rPr>
              <a:t>weight</a:t>
            </a:r>
            <a:endParaRPr sz="1600">
              <a:latin typeface="Source Sans Pro"/>
              <a:cs typeface="Source Sans Pro"/>
            </a:endParaRPr>
          </a:p>
        </p:txBody>
      </p:sp>
      <p:sp>
        <p:nvSpPr>
          <p:cNvPr id="14" name="object 14"/>
          <p:cNvSpPr txBox="1"/>
          <p:nvPr/>
        </p:nvSpPr>
        <p:spPr>
          <a:xfrm>
            <a:off x="3943539" y="6714435"/>
            <a:ext cx="887094" cy="513080"/>
          </a:xfrm>
          <a:prstGeom prst="rect">
            <a:avLst/>
          </a:prstGeom>
        </p:spPr>
        <p:txBody>
          <a:bodyPr vert="horz" wrap="square" lIns="0" tIns="12700" rIns="0" bIns="0" rtlCol="0">
            <a:spAutoFit/>
          </a:bodyPr>
          <a:lstStyle/>
          <a:p>
            <a:pPr marL="281940" marR="5080" indent="-269875">
              <a:lnSpc>
                <a:spcPct val="100000"/>
              </a:lnSpc>
              <a:spcBef>
                <a:spcPts val="100"/>
              </a:spcBef>
            </a:pPr>
            <a:r>
              <a:rPr sz="1600" spc="-20" dirty="0">
                <a:latin typeface="Source Sans Pro"/>
                <a:cs typeface="Source Sans Pro"/>
              </a:rPr>
              <a:t>Unh</a:t>
            </a:r>
            <a:r>
              <a:rPr sz="1600" spc="-40" dirty="0">
                <a:latin typeface="Source Sans Pro"/>
                <a:cs typeface="Source Sans Pro"/>
              </a:rPr>
              <a:t>e</a:t>
            </a:r>
            <a:r>
              <a:rPr sz="1600" spc="-20" dirty="0">
                <a:latin typeface="Source Sans Pro"/>
                <a:cs typeface="Source Sans Pro"/>
              </a:rPr>
              <a:t>althy  diet</a:t>
            </a:r>
            <a:endParaRPr sz="1600">
              <a:latin typeface="Source Sans Pro"/>
              <a:cs typeface="Source Sans Pro"/>
            </a:endParaRPr>
          </a:p>
        </p:txBody>
      </p:sp>
      <p:sp>
        <p:nvSpPr>
          <p:cNvPr id="15" name="object 15"/>
          <p:cNvSpPr txBox="1"/>
          <p:nvPr/>
        </p:nvSpPr>
        <p:spPr>
          <a:xfrm>
            <a:off x="1596978" y="6714435"/>
            <a:ext cx="1314450" cy="513080"/>
          </a:xfrm>
          <a:prstGeom prst="rect">
            <a:avLst/>
          </a:prstGeom>
        </p:spPr>
        <p:txBody>
          <a:bodyPr vert="horz" wrap="square" lIns="0" tIns="12700" rIns="0" bIns="0" rtlCol="0">
            <a:spAutoFit/>
          </a:bodyPr>
          <a:lstStyle/>
          <a:p>
            <a:pPr marL="38100" marR="5080" indent="-25400">
              <a:lnSpc>
                <a:spcPct val="100000"/>
              </a:lnSpc>
              <a:spcBef>
                <a:spcPts val="100"/>
              </a:spcBef>
            </a:pPr>
            <a:r>
              <a:rPr sz="1600" spc="-20" dirty="0">
                <a:latin typeface="Source Sans Pro"/>
                <a:cs typeface="Source Sans Pro"/>
              </a:rPr>
              <a:t>Dep</a:t>
            </a:r>
            <a:r>
              <a:rPr sz="1600" spc="-35" dirty="0">
                <a:latin typeface="Source Sans Pro"/>
                <a:cs typeface="Source Sans Pro"/>
              </a:rPr>
              <a:t>r</a:t>
            </a:r>
            <a:r>
              <a:rPr sz="1600" spc="-20" dirty="0">
                <a:latin typeface="Source Sans Pro"/>
                <a:cs typeface="Source Sans Pro"/>
              </a:rPr>
              <a:t>essio</a:t>
            </a:r>
            <a:r>
              <a:rPr sz="1600" dirty="0">
                <a:latin typeface="Source Sans Pro"/>
                <a:cs typeface="Source Sans Pro"/>
              </a:rPr>
              <a:t>n</a:t>
            </a:r>
            <a:r>
              <a:rPr sz="1600" spc="-35" dirty="0">
                <a:latin typeface="Source Sans Pro"/>
                <a:cs typeface="Source Sans Pro"/>
              </a:rPr>
              <a:t> </a:t>
            </a:r>
            <a:r>
              <a:rPr sz="1600" spc="-20" dirty="0">
                <a:latin typeface="Source Sans Pro"/>
                <a:cs typeface="Source Sans Pro"/>
              </a:rPr>
              <a:t>and  socia</a:t>
            </a:r>
            <a:r>
              <a:rPr sz="1600" dirty="0">
                <a:latin typeface="Source Sans Pro"/>
                <a:cs typeface="Source Sans Pro"/>
              </a:rPr>
              <a:t>l</a:t>
            </a:r>
            <a:r>
              <a:rPr sz="1600" spc="-35" dirty="0">
                <a:latin typeface="Source Sans Pro"/>
                <a:cs typeface="Source Sans Pro"/>
              </a:rPr>
              <a:t> </a:t>
            </a:r>
            <a:r>
              <a:rPr sz="1600" spc="-20" dirty="0">
                <a:latin typeface="Source Sans Pro"/>
                <a:cs typeface="Source Sans Pro"/>
              </a:rPr>
              <a:t>isol</a:t>
            </a:r>
            <a:r>
              <a:rPr sz="1600" spc="-40" dirty="0">
                <a:latin typeface="Source Sans Pro"/>
                <a:cs typeface="Source Sans Pro"/>
              </a:rPr>
              <a:t>a</a:t>
            </a:r>
            <a:r>
              <a:rPr sz="1600" spc="-20" dirty="0">
                <a:latin typeface="Source Sans Pro"/>
                <a:cs typeface="Source Sans Pro"/>
              </a:rPr>
              <a:t>tion</a:t>
            </a:r>
            <a:endParaRPr sz="1600">
              <a:latin typeface="Source Sans Pro"/>
              <a:cs typeface="Source Sans Pro"/>
            </a:endParaRPr>
          </a:p>
        </p:txBody>
      </p:sp>
      <p:sp>
        <p:nvSpPr>
          <p:cNvPr id="16" name="object 16"/>
          <p:cNvSpPr txBox="1"/>
          <p:nvPr/>
        </p:nvSpPr>
        <p:spPr>
          <a:xfrm>
            <a:off x="6021630" y="6714435"/>
            <a:ext cx="939165" cy="513080"/>
          </a:xfrm>
          <a:prstGeom prst="rect">
            <a:avLst/>
          </a:prstGeom>
        </p:spPr>
        <p:txBody>
          <a:bodyPr vert="horz" wrap="square" lIns="0" tIns="12700" rIns="0" bIns="0" rtlCol="0">
            <a:spAutoFit/>
          </a:bodyPr>
          <a:lstStyle/>
          <a:p>
            <a:pPr marL="111125" marR="5080" indent="-99060">
              <a:lnSpc>
                <a:spcPct val="100000"/>
              </a:lnSpc>
              <a:spcBef>
                <a:spcPts val="100"/>
              </a:spcBef>
            </a:pPr>
            <a:r>
              <a:rPr sz="1600" spc="-20" dirty="0">
                <a:latin typeface="Source Sans Pro"/>
                <a:cs typeface="Source Sans Pro"/>
              </a:rPr>
              <a:t>Hig</a:t>
            </a:r>
            <a:r>
              <a:rPr sz="1600" dirty="0">
                <a:latin typeface="Source Sans Pro"/>
                <a:cs typeface="Source Sans Pro"/>
              </a:rPr>
              <a:t>h</a:t>
            </a:r>
            <a:r>
              <a:rPr sz="1600" spc="-35" dirty="0">
                <a:latin typeface="Source Sans Pro"/>
                <a:cs typeface="Source Sans Pro"/>
              </a:rPr>
              <a:t> </a:t>
            </a:r>
            <a:r>
              <a:rPr sz="1600" spc="-20" dirty="0">
                <a:latin typeface="Source Sans Pro"/>
                <a:cs typeface="Source Sans Pro"/>
              </a:rPr>
              <a:t>blood  </a:t>
            </a:r>
            <a:r>
              <a:rPr sz="1600" spc="-25" dirty="0">
                <a:latin typeface="Source Sans Pro"/>
                <a:cs typeface="Source Sans Pro"/>
              </a:rPr>
              <a:t>pressure</a:t>
            </a:r>
            <a:endParaRPr sz="1600">
              <a:latin typeface="Source Sans Pro"/>
              <a:cs typeface="Source Sans Pro"/>
            </a:endParaRPr>
          </a:p>
        </p:txBody>
      </p:sp>
      <p:sp>
        <p:nvSpPr>
          <p:cNvPr id="17" name="object 17"/>
          <p:cNvSpPr txBox="1"/>
          <p:nvPr/>
        </p:nvSpPr>
        <p:spPr>
          <a:xfrm>
            <a:off x="8121562" y="6714435"/>
            <a:ext cx="948055" cy="513080"/>
          </a:xfrm>
          <a:prstGeom prst="rect">
            <a:avLst/>
          </a:prstGeom>
        </p:spPr>
        <p:txBody>
          <a:bodyPr vert="horz" wrap="square" lIns="0" tIns="12700" rIns="0" bIns="0" rtlCol="0">
            <a:spAutoFit/>
          </a:bodyPr>
          <a:lstStyle/>
          <a:p>
            <a:pPr marL="12700" marR="5080" indent="266700">
              <a:lnSpc>
                <a:spcPct val="100000"/>
              </a:lnSpc>
              <a:spcBef>
                <a:spcPts val="100"/>
              </a:spcBef>
            </a:pPr>
            <a:r>
              <a:rPr sz="1600" spc="-20" dirty="0">
                <a:latin typeface="Source Sans Pro"/>
                <a:cs typeface="Source Sans Pro"/>
              </a:rPr>
              <a:t>High </a:t>
            </a:r>
            <a:r>
              <a:rPr sz="1600" spc="-15" dirty="0">
                <a:latin typeface="Source Sans Pro"/>
                <a:cs typeface="Source Sans Pro"/>
              </a:rPr>
              <a:t> </a:t>
            </a:r>
            <a:r>
              <a:rPr sz="1600" spc="-20" dirty="0">
                <a:latin typeface="Source Sans Pro"/>
                <a:cs typeface="Source Sans Pro"/>
              </a:rPr>
              <a:t>chole</a:t>
            </a:r>
            <a:r>
              <a:rPr sz="1600" spc="-50" dirty="0">
                <a:latin typeface="Source Sans Pro"/>
                <a:cs typeface="Source Sans Pro"/>
              </a:rPr>
              <a:t>s</a:t>
            </a:r>
            <a:r>
              <a:rPr sz="1600" spc="-40" dirty="0">
                <a:latin typeface="Source Sans Pro"/>
                <a:cs typeface="Source Sans Pro"/>
              </a:rPr>
              <a:t>t</a:t>
            </a:r>
            <a:r>
              <a:rPr sz="1600" spc="-20" dirty="0">
                <a:latin typeface="Source Sans Pro"/>
                <a:cs typeface="Source Sans Pro"/>
              </a:rPr>
              <a:t>e</a:t>
            </a:r>
            <a:r>
              <a:rPr sz="1600" spc="-35" dirty="0">
                <a:latin typeface="Source Sans Pro"/>
                <a:cs typeface="Source Sans Pro"/>
              </a:rPr>
              <a:t>r</a:t>
            </a:r>
            <a:r>
              <a:rPr sz="1600" spc="-20" dirty="0">
                <a:latin typeface="Source Sans Pro"/>
                <a:cs typeface="Source Sans Pro"/>
              </a:rPr>
              <a:t>ol</a:t>
            </a:r>
            <a:endParaRPr sz="1600">
              <a:latin typeface="Source Sans Pro"/>
              <a:cs typeface="Source Sans Pro"/>
            </a:endParaRPr>
          </a:p>
        </p:txBody>
      </p:sp>
      <p:pic>
        <p:nvPicPr>
          <p:cNvPr id="18" name="object 18"/>
          <p:cNvPicPr/>
          <p:nvPr/>
        </p:nvPicPr>
        <p:blipFill>
          <a:blip r:embed="rId8" cstate="email">
            <a:extLst>
              <a:ext uri="{28A0092B-C50C-407E-A947-70E740481C1C}">
                <a14:useLocalDpi xmlns:a14="http://schemas.microsoft.com/office/drawing/2010/main"/>
              </a:ext>
            </a:extLst>
          </a:blip>
          <a:stretch>
            <a:fillRect/>
          </a:stretch>
        </p:blipFill>
        <p:spPr>
          <a:xfrm>
            <a:off x="5988243" y="5489886"/>
            <a:ext cx="1007821" cy="1010959"/>
          </a:xfrm>
          <a:prstGeom prst="rect">
            <a:avLst/>
          </a:prstGeom>
        </p:spPr>
      </p:pic>
      <p:pic>
        <p:nvPicPr>
          <p:cNvPr id="19" name="object 19"/>
          <p:cNvPicPr/>
          <p:nvPr/>
        </p:nvPicPr>
        <p:blipFill>
          <a:blip r:embed="rId9" cstate="email">
            <a:extLst>
              <a:ext uri="{28A0092B-C50C-407E-A947-70E740481C1C}">
                <a14:useLocalDpi xmlns:a14="http://schemas.microsoft.com/office/drawing/2010/main"/>
              </a:ext>
            </a:extLst>
          </a:blip>
          <a:stretch>
            <a:fillRect/>
          </a:stretch>
        </p:blipFill>
        <p:spPr>
          <a:xfrm>
            <a:off x="8092444" y="5489888"/>
            <a:ext cx="1007821" cy="1010959"/>
          </a:xfrm>
          <a:prstGeom prst="rect">
            <a:avLst/>
          </a:prstGeom>
        </p:spPr>
      </p:pic>
      <p:grpSp>
        <p:nvGrpSpPr>
          <p:cNvPr id="20" name="object 20"/>
          <p:cNvGrpSpPr/>
          <p:nvPr/>
        </p:nvGrpSpPr>
        <p:grpSpPr>
          <a:xfrm>
            <a:off x="1779734" y="5489928"/>
            <a:ext cx="1008380" cy="1012190"/>
            <a:chOff x="4556896" y="5489928"/>
            <a:chExt cx="1008380" cy="1012190"/>
          </a:xfrm>
        </p:grpSpPr>
        <p:sp>
          <p:nvSpPr>
            <p:cNvPr id="21" name="object 21"/>
            <p:cNvSpPr/>
            <p:nvPr/>
          </p:nvSpPr>
          <p:spPr>
            <a:xfrm>
              <a:off x="4556887" y="5489930"/>
              <a:ext cx="1008380" cy="1012190"/>
            </a:xfrm>
            <a:custGeom>
              <a:avLst/>
              <a:gdLst/>
              <a:ahLst/>
              <a:cxnLst/>
              <a:rect l="l" t="t" r="r" b="b"/>
              <a:pathLst>
                <a:path w="1008379" h="1012189">
                  <a:moveTo>
                    <a:pt x="57035" y="439750"/>
                  </a:moveTo>
                  <a:lnTo>
                    <a:pt x="52120" y="434594"/>
                  </a:lnTo>
                  <a:lnTo>
                    <a:pt x="46024" y="434467"/>
                  </a:lnTo>
                  <a:lnTo>
                    <a:pt x="39928" y="434340"/>
                  </a:lnTo>
                  <a:lnTo>
                    <a:pt x="34810" y="439305"/>
                  </a:lnTo>
                  <a:lnTo>
                    <a:pt x="34658" y="451408"/>
                  </a:lnTo>
                  <a:lnTo>
                    <a:pt x="39751" y="456526"/>
                  </a:lnTo>
                  <a:lnTo>
                    <a:pt x="51663" y="456526"/>
                  </a:lnTo>
                  <a:lnTo>
                    <a:pt x="56616" y="451726"/>
                  </a:lnTo>
                  <a:lnTo>
                    <a:pt x="57035" y="439750"/>
                  </a:lnTo>
                  <a:close/>
                </a:path>
                <a:path w="1008379" h="1012189">
                  <a:moveTo>
                    <a:pt x="68707" y="549338"/>
                  </a:moveTo>
                  <a:lnTo>
                    <a:pt x="63373" y="544004"/>
                  </a:lnTo>
                  <a:lnTo>
                    <a:pt x="51714" y="544080"/>
                  </a:lnTo>
                  <a:lnTo>
                    <a:pt x="46736" y="549021"/>
                  </a:lnTo>
                  <a:lnTo>
                    <a:pt x="46393" y="561035"/>
                  </a:lnTo>
                  <a:lnTo>
                    <a:pt x="51231" y="566089"/>
                  </a:lnTo>
                  <a:lnTo>
                    <a:pt x="57404" y="566178"/>
                  </a:lnTo>
                  <a:lnTo>
                    <a:pt x="63449" y="566267"/>
                  </a:lnTo>
                  <a:lnTo>
                    <a:pt x="68656" y="561200"/>
                  </a:lnTo>
                  <a:lnTo>
                    <a:pt x="68707" y="549338"/>
                  </a:lnTo>
                  <a:close/>
                </a:path>
                <a:path w="1008379" h="1012189">
                  <a:moveTo>
                    <a:pt x="81292" y="376351"/>
                  </a:moveTo>
                  <a:lnTo>
                    <a:pt x="81216" y="370497"/>
                  </a:lnTo>
                  <a:lnTo>
                    <a:pt x="81140" y="364680"/>
                  </a:lnTo>
                  <a:lnTo>
                    <a:pt x="76073" y="359752"/>
                  </a:lnTo>
                  <a:lnTo>
                    <a:pt x="64376" y="359918"/>
                  </a:lnTo>
                  <a:lnTo>
                    <a:pt x="59512" y="364972"/>
                  </a:lnTo>
                  <a:lnTo>
                    <a:pt x="59664" y="376682"/>
                  </a:lnTo>
                  <a:lnTo>
                    <a:pt x="64719" y="381647"/>
                  </a:lnTo>
                  <a:lnTo>
                    <a:pt x="76365" y="381444"/>
                  </a:lnTo>
                  <a:lnTo>
                    <a:pt x="81292" y="376351"/>
                  </a:lnTo>
                  <a:close/>
                </a:path>
                <a:path w="1008379" h="1012189">
                  <a:moveTo>
                    <a:pt x="88163" y="642607"/>
                  </a:moveTo>
                  <a:lnTo>
                    <a:pt x="83185" y="637451"/>
                  </a:lnTo>
                  <a:lnTo>
                    <a:pt x="77127" y="637387"/>
                  </a:lnTo>
                  <a:lnTo>
                    <a:pt x="71031" y="637273"/>
                  </a:lnTo>
                  <a:lnTo>
                    <a:pt x="65976" y="642289"/>
                  </a:lnTo>
                  <a:lnTo>
                    <a:pt x="65976" y="648423"/>
                  </a:lnTo>
                  <a:lnTo>
                    <a:pt x="65976" y="654558"/>
                  </a:lnTo>
                  <a:lnTo>
                    <a:pt x="70967" y="659536"/>
                  </a:lnTo>
                  <a:lnTo>
                    <a:pt x="82969" y="659396"/>
                  </a:lnTo>
                  <a:lnTo>
                    <a:pt x="87896" y="654519"/>
                  </a:lnTo>
                  <a:lnTo>
                    <a:pt x="88163" y="642607"/>
                  </a:lnTo>
                  <a:close/>
                </a:path>
                <a:path w="1008379" h="1012189">
                  <a:moveTo>
                    <a:pt x="111772" y="309892"/>
                  </a:moveTo>
                  <a:lnTo>
                    <a:pt x="111696" y="303987"/>
                  </a:lnTo>
                  <a:lnTo>
                    <a:pt x="111620" y="298221"/>
                  </a:lnTo>
                  <a:lnTo>
                    <a:pt x="106413" y="293128"/>
                  </a:lnTo>
                  <a:lnTo>
                    <a:pt x="94907" y="293331"/>
                  </a:lnTo>
                  <a:lnTo>
                    <a:pt x="90004" y="298513"/>
                  </a:lnTo>
                  <a:lnTo>
                    <a:pt x="90195" y="310248"/>
                  </a:lnTo>
                  <a:lnTo>
                    <a:pt x="95250" y="315150"/>
                  </a:lnTo>
                  <a:lnTo>
                    <a:pt x="106908" y="314960"/>
                  </a:lnTo>
                  <a:lnTo>
                    <a:pt x="111772" y="309892"/>
                  </a:lnTo>
                  <a:close/>
                </a:path>
                <a:path w="1008379" h="1012189">
                  <a:moveTo>
                    <a:pt x="128574" y="748157"/>
                  </a:moveTo>
                  <a:lnTo>
                    <a:pt x="128333" y="736219"/>
                  </a:lnTo>
                  <a:lnTo>
                    <a:pt x="123355" y="731215"/>
                  </a:lnTo>
                  <a:lnTo>
                    <a:pt x="111645" y="730999"/>
                  </a:lnTo>
                  <a:lnTo>
                    <a:pt x="106387" y="736219"/>
                  </a:lnTo>
                  <a:lnTo>
                    <a:pt x="106311" y="748284"/>
                  </a:lnTo>
                  <a:lnTo>
                    <a:pt x="111366" y="753262"/>
                  </a:lnTo>
                  <a:lnTo>
                    <a:pt x="117500" y="753211"/>
                  </a:lnTo>
                  <a:lnTo>
                    <a:pt x="123685" y="753160"/>
                  </a:lnTo>
                  <a:lnTo>
                    <a:pt x="128574" y="748157"/>
                  </a:lnTo>
                  <a:close/>
                </a:path>
                <a:path w="1008379" h="1012189">
                  <a:moveTo>
                    <a:pt x="146583" y="226123"/>
                  </a:moveTo>
                  <a:lnTo>
                    <a:pt x="141706" y="221145"/>
                  </a:lnTo>
                  <a:lnTo>
                    <a:pt x="135788" y="221056"/>
                  </a:lnTo>
                  <a:lnTo>
                    <a:pt x="129882" y="220967"/>
                  </a:lnTo>
                  <a:lnTo>
                    <a:pt x="124993" y="225767"/>
                  </a:lnTo>
                  <a:lnTo>
                    <a:pt x="124841" y="237693"/>
                  </a:lnTo>
                  <a:lnTo>
                    <a:pt x="129654" y="242620"/>
                  </a:lnTo>
                  <a:lnTo>
                    <a:pt x="141351" y="242824"/>
                  </a:lnTo>
                  <a:lnTo>
                    <a:pt x="146380" y="237858"/>
                  </a:lnTo>
                  <a:lnTo>
                    <a:pt x="146583" y="226123"/>
                  </a:lnTo>
                  <a:close/>
                </a:path>
                <a:path w="1008379" h="1012189">
                  <a:moveTo>
                    <a:pt x="177571" y="799896"/>
                  </a:moveTo>
                  <a:lnTo>
                    <a:pt x="172593" y="794829"/>
                  </a:lnTo>
                  <a:lnTo>
                    <a:pt x="160553" y="794740"/>
                  </a:lnTo>
                  <a:lnTo>
                    <a:pt x="155651" y="799426"/>
                  </a:lnTo>
                  <a:lnTo>
                    <a:pt x="155168" y="811403"/>
                  </a:lnTo>
                  <a:lnTo>
                    <a:pt x="160108" y="816711"/>
                  </a:lnTo>
                  <a:lnTo>
                    <a:pt x="172072" y="817092"/>
                  </a:lnTo>
                  <a:lnTo>
                    <a:pt x="177393" y="811987"/>
                  </a:lnTo>
                  <a:lnTo>
                    <a:pt x="177482" y="805992"/>
                  </a:lnTo>
                  <a:lnTo>
                    <a:pt x="177571" y="799896"/>
                  </a:lnTo>
                  <a:close/>
                </a:path>
                <a:path w="1008379" h="1012189">
                  <a:moveTo>
                    <a:pt x="196748" y="178054"/>
                  </a:moveTo>
                  <a:lnTo>
                    <a:pt x="196532" y="166179"/>
                  </a:lnTo>
                  <a:lnTo>
                    <a:pt x="191490" y="161378"/>
                  </a:lnTo>
                  <a:lnTo>
                    <a:pt x="179679" y="161607"/>
                  </a:lnTo>
                  <a:lnTo>
                    <a:pt x="174967" y="166535"/>
                  </a:lnTo>
                  <a:lnTo>
                    <a:pt x="175145" y="178536"/>
                  </a:lnTo>
                  <a:lnTo>
                    <a:pt x="179984" y="183108"/>
                  </a:lnTo>
                  <a:lnTo>
                    <a:pt x="186080" y="183019"/>
                  </a:lnTo>
                  <a:lnTo>
                    <a:pt x="192074" y="182930"/>
                  </a:lnTo>
                  <a:lnTo>
                    <a:pt x="196748" y="178054"/>
                  </a:lnTo>
                  <a:close/>
                </a:path>
                <a:path w="1008379" h="1012189">
                  <a:moveTo>
                    <a:pt x="242735" y="850658"/>
                  </a:moveTo>
                  <a:lnTo>
                    <a:pt x="237528" y="845464"/>
                  </a:lnTo>
                  <a:lnTo>
                    <a:pt x="225577" y="845553"/>
                  </a:lnTo>
                  <a:lnTo>
                    <a:pt x="220522" y="850798"/>
                  </a:lnTo>
                  <a:lnTo>
                    <a:pt x="220764" y="862749"/>
                  </a:lnTo>
                  <a:lnTo>
                    <a:pt x="225615" y="867600"/>
                  </a:lnTo>
                  <a:lnTo>
                    <a:pt x="237566" y="867765"/>
                  </a:lnTo>
                  <a:lnTo>
                    <a:pt x="242735" y="862685"/>
                  </a:lnTo>
                  <a:lnTo>
                    <a:pt x="242735" y="856653"/>
                  </a:lnTo>
                  <a:lnTo>
                    <a:pt x="242735" y="850658"/>
                  </a:lnTo>
                  <a:close/>
                </a:path>
                <a:path w="1008379" h="1012189">
                  <a:moveTo>
                    <a:pt x="277558" y="109194"/>
                  </a:moveTo>
                  <a:lnTo>
                    <a:pt x="272440" y="103898"/>
                  </a:lnTo>
                  <a:lnTo>
                    <a:pt x="266674" y="103733"/>
                  </a:lnTo>
                  <a:lnTo>
                    <a:pt x="260934" y="103568"/>
                  </a:lnTo>
                  <a:lnTo>
                    <a:pt x="255790" y="108585"/>
                  </a:lnTo>
                  <a:lnTo>
                    <a:pt x="255511" y="120307"/>
                  </a:lnTo>
                  <a:lnTo>
                    <a:pt x="260413" y="125374"/>
                  </a:lnTo>
                  <a:lnTo>
                    <a:pt x="272084" y="125641"/>
                  </a:lnTo>
                  <a:lnTo>
                    <a:pt x="277266" y="120637"/>
                  </a:lnTo>
                  <a:lnTo>
                    <a:pt x="277558" y="109194"/>
                  </a:lnTo>
                  <a:close/>
                </a:path>
                <a:path w="1008379" h="1012189">
                  <a:moveTo>
                    <a:pt x="303022" y="895781"/>
                  </a:moveTo>
                  <a:lnTo>
                    <a:pt x="298081" y="890841"/>
                  </a:lnTo>
                  <a:lnTo>
                    <a:pt x="285851" y="890879"/>
                  </a:lnTo>
                  <a:lnTo>
                    <a:pt x="280797" y="895997"/>
                  </a:lnTo>
                  <a:lnTo>
                    <a:pt x="281000" y="907872"/>
                  </a:lnTo>
                  <a:lnTo>
                    <a:pt x="285915" y="912812"/>
                  </a:lnTo>
                  <a:lnTo>
                    <a:pt x="297903" y="912990"/>
                  </a:lnTo>
                  <a:lnTo>
                    <a:pt x="302920" y="908088"/>
                  </a:lnTo>
                  <a:lnTo>
                    <a:pt x="302971" y="901954"/>
                  </a:lnTo>
                  <a:lnTo>
                    <a:pt x="303022" y="895781"/>
                  </a:lnTo>
                  <a:close/>
                </a:path>
                <a:path w="1008379" h="1012189">
                  <a:moveTo>
                    <a:pt x="361848" y="71335"/>
                  </a:moveTo>
                  <a:lnTo>
                    <a:pt x="356679" y="66230"/>
                  </a:lnTo>
                  <a:lnTo>
                    <a:pt x="350901" y="66217"/>
                  </a:lnTo>
                  <a:lnTo>
                    <a:pt x="345122" y="66205"/>
                  </a:lnTo>
                  <a:lnTo>
                    <a:pt x="340093" y="71208"/>
                  </a:lnTo>
                  <a:lnTo>
                    <a:pt x="340042" y="82854"/>
                  </a:lnTo>
                  <a:lnTo>
                    <a:pt x="345122" y="87909"/>
                  </a:lnTo>
                  <a:lnTo>
                    <a:pt x="356666" y="87909"/>
                  </a:lnTo>
                  <a:lnTo>
                    <a:pt x="361848" y="82740"/>
                  </a:lnTo>
                  <a:lnTo>
                    <a:pt x="361848" y="71335"/>
                  </a:lnTo>
                  <a:close/>
                </a:path>
                <a:path w="1008379" h="1012189">
                  <a:moveTo>
                    <a:pt x="463448" y="49085"/>
                  </a:moveTo>
                  <a:lnTo>
                    <a:pt x="463397" y="43167"/>
                  </a:lnTo>
                  <a:lnTo>
                    <a:pt x="463346" y="37401"/>
                  </a:lnTo>
                  <a:lnTo>
                    <a:pt x="458152" y="32334"/>
                  </a:lnTo>
                  <a:lnTo>
                    <a:pt x="446684" y="32448"/>
                  </a:lnTo>
                  <a:lnTo>
                    <a:pt x="441629" y="37693"/>
                  </a:lnTo>
                  <a:lnTo>
                    <a:pt x="441718" y="49288"/>
                  </a:lnTo>
                  <a:lnTo>
                    <a:pt x="446849" y="54241"/>
                  </a:lnTo>
                  <a:lnTo>
                    <a:pt x="458584" y="54102"/>
                  </a:lnTo>
                  <a:lnTo>
                    <a:pt x="463448" y="49085"/>
                  </a:lnTo>
                  <a:close/>
                </a:path>
                <a:path w="1008379" h="1012189">
                  <a:moveTo>
                    <a:pt x="479653" y="711415"/>
                  </a:moveTo>
                  <a:lnTo>
                    <a:pt x="476491" y="664768"/>
                  </a:lnTo>
                  <a:lnTo>
                    <a:pt x="445528" y="627354"/>
                  </a:lnTo>
                  <a:lnTo>
                    <a:pt x="428472" y="624243"/>
                  </a:lnTo>
                  <a:lnTo>
                    <a:pt x="407136" y="628764"/>
                  </a:lnTo>
                  <a:lnTo>
                    <a:pt x="390613" y="641337"/>
                  </a:lnTo>
                  <a:lnTo>
                    <a:pt x="380860" y="659701"/>
                  </a:lnTo>
                  <a:lnTo>
                    <a:pt x="379806" y="681570"/>
                  </a:lnTo>
                  <a:lnTo>
                    <a:pt x="395744" y="773684"/>
                  </a:lnTo>
                  <a:lnTo>
                    <a:pt x="404431" y="809180"/>
                  </a:lnTo>
                  <a:lnTo>
                    <a:pt x="419265" y="854379"/>
                  </a:lnTo>
                  <a:lnTo>
                    <a:pt x="436841" y="893889"/>
                  </a:lnTo>
                  <a:lnTo>
                    <a:pt x="453771" y="912279"/>
                  </a:lnTo>
                  <a:lnTo>
                    <a:pt x="464502" y="893000"/>
                  </a:lnTo>
                  <a:lnTo>
                    <a:pt x="472897" y="842073"/>
                  </a:lnTo>
                  <a:lnTo>
                    <a:pt x="478205" y="776033"/>
                  </a:lnTo>
                  <a:lnTo>
                    <a:pt x="479653" y="711415"/>
                  </a:lnTo>
                  <a:close/>
                </a:path>
                <a:path w="1008379" h="1012189">
                  <a:moveTo>
                    <a:pt x="547738" y="41376"/>
                  </a:moveTo>
                  <a:lnTo>
                    <a:pt x="543115" y="36817"/>
                  </a:lnTo>
                  <a:lnTo>
                    <a:pt x="531304" y="36766"/>
                  </a:lnTo>
                  <a:lnTo>
                    <a:pt x="526707" y="41300"/>
                  </a:lnTo>
                  <a:lnTo>
                    <a:pt x="526669" y="52908"/>
                  </a:lnTo>
                  <a:lnTo>
                    <a:pt x="531304" y="57505"/>
                  </a:lnTo>
                  <a:lnTo>
                    <a:pt x="537210" y="57518"/>
                  </a:lnTo>
                  <a:lnTo>
                    <a:pt x="542988" y="57531"/>
                  </a:lnTo>
                  <a:lnTo>
                    <a:pt x="547662" y="52895"/>
                  </a:lnTo>
                  <a:lnTo>
                    <a:pt x="547738" y="41376"/>
                  </a:lnTo>
                  <a:close/>
                </a:path>
                <a:path w="1008379" h="1012189">
                  <a:moveTo>
                    <a:pt x="617766" y="56553"/>
                  </a:moveTo>
                  <a:lnTo>
                    <a:pt x="612825" y="51638"/>
                  </a:lnTo>
                  <a:lnTo>
                    <a:pt x="607187" y="51562"/>
                  </a:lnTo>
                  <a:lnTo>
                    <a:pt x="601548" y="51485"/>
                  </a:lnTo>
                  <a:lnTo>
                    <a:pt x="596785" y="56311"/>
                  </a:lnTo>
                  <a:lnTo>
                    <a:pt x="596684" y="67906"/>
                  </a:lnTo>
                  <a:lnTo>
                    <a:pt x="601268" y="72491"/>
                  </a:lnTo>
                  <a:lnTo>
                    <a:pt x="612889" y="72555"/>
                  </a:lnTo>
                  <a:lnTo>
                    <a:pt x="617664" y="67868"/>
                  </a:lnTo>
                  <a:lnTo>
                    <a:pt x="617766" y="56553"/>
                  </a:lnTo>
                  <a:close/>
                </a:path>
                <a:path w="1008379" h="1012189">
                  <a:moveTo>
                    <a:pt x="640969" y="683768"/>
                  </a:moveTo>
                  <a:lnTo>
                    <a:pt x="640791" y="663130"/>
                  </a:lnTo>
                  <a:lnTo>
                    <a:pt x="633437" y="645274"/>
                  </a:lnTo>
                  <a:lnTo>
                    <a:pt x="620026" y="631913"/>
                  </a:lnTo>
                  <a:lnTo>
                    <a:pt x="601662" y="624738"/>
                  </a:lnTo>
                  <a:lnTo>
                    <a:pt x="581736" y="625309"/>
                  </a:lnTo>
                  <a:lnTo>
                    <a:pt x="544245" y="666648"/>
                  </a:lnTo>
                  <a:lnTo>
                    <a:pt x="539826" y="710120"/>
                  </a:lnTo>
                  <a:lnTo>
                    <a:pt x="537298" y="773061"/>
                  </a:lnTo>
                  <a:lnTo>
                    <a:pt x="538073" y="838885"/>
                  </a:lnTo>
                  <a:lnTo>
                    <a:pt x="543534" y="891019"/>
                  </a:lnTo>
                  <a:lnTo>
                    <a:pt x="555104" y="912888"/>
                  </a:lnTo>
                  <a:lnTo>
                    <a:pt x="572935" y="895870"/>
                  </a:lnTo>
                  <a:lnTo>
                    <a:pt x="593369" y="851141"/>
                  </a:lnTo>
                  <a:lnTo>
                    <a:pt x="613473" y="792022"/>
                  </a:lnTo>
                  <a:lnTo>
                    <a:pt x="630313" y="731799"/>
                  </a:lnTo>
                  <a:lnTo>
                    <a:pt x="640969" y="683768"/>
                  </a:lnTo>
                  <a:close/>
                </a:path>
                <a:path w="1008379" h="1012189">
                  <a:moveTo>
                    <a:pt x="669239" y="555548"/>
                  </a:moveTo>
                  <a:lnTo>
                    <a:pt x="664197" y="510755"/>
                  </a:lnTo>
                  <a:lnTo>
                    <a:pt x="658101" y="466128"/>
                  </a:lnTo>
                  <a:lnTo>
                    <a:pt x="643483" y="417995"/>
                  </a:lnTo>
                  <a:lnTo>
                    <a:pt x="617118" y="382905"/>
                  </a:lnTo>
                  <a:lnTo>
                    <a:pt x="608838" y="377710"/>
                  </a:lnTo>
                  <a:lnTo>
                    <a:pt x="607415" y="397256"/>
                  </a:lnTo>
                  <a:lnTo>
                    <a:pt x="602856" y="415378"/>
                  </a:lnTo>
                  <a:lnTo>
                    <a:pt x="569531" y="460387"/>
                  </a:lnTo>
                  <a:lnTo>
                    <a:pt x="517131" y="479666"/>
                  </a:lnTo>
                  <a:lnTo>
                    <a:pt x="499529" y="479374"/>
                  </a:lnTo>
                  <a:lnTo>
                    <a:pt x="452081" y="460667"/>
                  </a:lnTo>
                  <a:lnTo>
                    <a:pt x="422033" y="424472"/>
                  </a:lnTo>
                  <a:lnTo>
                    <a:pt x="412076" y="377710"/>
                  </a:lnTo>
                  <a:lnTo>
                    <a:pt x="399554" y="386664"/>
                  </a:lnTo>
                  <a:lnTo>
                    <a:pt x="375970" y="422325"/>
                  </a:lnTo>
                  <a:lnTo>
                    <a:pt x="360400" y="476973"/>
                  </a:lnTo>
                  <a:lnTo>
                    <a:pt x="353352" y="533361"/>
                  </a:lnTo>
                  <a:lnTo>
                    <a:pt x="351891" y="561162"/>
                  </a:lnTo>
                  <a:lnTo>
                    <a:pt x="352640" y="570280"/>
                  </a:lnTo>
                  <a:lnTo>
                    <a:pt x="377164" y="610285"/>
                  </a:lnTo>
                  <a:lnTo>
                    <a:pt x="396151" y="623912"/>
                  </a:lnTo>
                  <a:lnTo>
                    <a:pt x="400723" y="621512"/>
                  </a:lnTo>
                  <a:lnTo>
                    <a:pt x="422770" y="614908"/>
                  </a:lnTo>
                  <a:lnTo>
                    <a:pt x="444779" y="616953"/>
                  </a:lnTo>
                  <a:lnTo>
                    <a:pt x="464337" y="626935"/>
                  </a:lnTo>
                  <a:lnTo>
                    <a:pt x="483984" y="650176"/>
                  </a:lnTo>
                  <a:lnTo>
                    <a:pt x="499719" y="665924"/>
                  </a:lnTo>
                  <a:lnTo>
                    <a:pt x="504253" y="672058"/>
                  </a:lnTo>
                  <a:lnTo>
                    <a:pt x="507161" y="660628"/>
                  </a:lnTo>
                  <a:lnTo>
                    <a:pt x="507809" y="646137"/>
                  </a:lnTo>
                  <a:lnTo>
                    <a:pt x="506869" y="633564"/>
                  </a:lnTo>
                  <a:lnTo>
                    <a:pt x="505066" y="627875"/>
                  </a:lnTo>
                  <a:lnTo>
                    <a:pt x="496125" y="620141"/>
                  </a:lnTo>
                  <a:lnTo>
                    <a:pt x="446849" y="583336"/>
                  </a:lnTo>
                  <a:lnTo>
                    <a:pt x="431838" y="572808"/>
                  </a:lnTo>
                  <a:lnTo>
                    <a:pt x="423545" y="566280"/>
                  </a:lnTo>
                  <a:lnTo>
                    <a:pt x="417766" y="558952"/>
                  </a:lnTo>
                  <a:lnTo>
                    <a:pt x="415264" y="550265"/>
                  </a:lnTo>
                  <a:lnTo>
                    <a:pt x="416814" y="539635"/>
                  </a:lnTo>
                  <a:lnTo>
                    <a:pt x="417487" y="537565"/>
                  </a:lnTo>
                  <a:lnTo>
                    <a:pt x="417029" y="535152"/>
                  </a:lnTo>
                  <a:lnTo>
                    <a:pt x="423545" y="484263"/>
                  </a:lnTo>
                  <a:lnTo>
                    <a:pt x="431622" y="486270"/>
                  </a:lnTo>
                  <a:lnTo>
                    <a:pt x="427253" y="527786"/>
                  </a:lnTo>
                  <a:lnTo>
                    <a:pt x="425183" y="541286"/>
                  </a:lnTo>
                  <a:lnTo>
                    <a:pt x="424751" y="548881"/>
                  </a:lnTo>
                  <a:lnTo>
                    <a:pt x="426440" y="555002"/>
                  </a:lnTo>
                  <a:lnTo>
                    <a:pt x="430187" y="560146"/>
                  </a:lnTo>
                  <a:lnTo>
                    <a:pt x="435902" y="564769"/>
                  </a:lnTo>
                  <a:lnTo>
                    <a:pt x="455333" y="577837"/>
                  </a:lnTo>
                  <a:lnTo>
                    <a:pt x="474510" y="591261"/>
                  </a:lnTo>
                  <a:lnTo>
                    <a:pt x="492823" y="605815"/>
                  </a:lnTo>
                  <a:lnTo>
                    <a:pt x="509930" y="622503"/>
                  </a:lnTo>
                  <a:lnTo>
                    <a:pt x="510692" y="622350"/>
                  </a:lnTo>
                  <a:lnTo>
                    <a:pt x="541451" y="595464"/>
                  </a:lnTo>
                  <a:lnTo>
                    <a:pt x="595033" y="557949"/>
                  </a:lnTo>
                  <a:lnTo>
                    <a:pt x="597522" y="552894"/>
                  </a:lnTo>
                  <a:lnTo>
                    <a:pt x="594385" y="530910"/>
                  </a:lnTo>
                  <a:lnTo>
                    <a:pt x="589191" y="488886"/>
                  </a:lnTo>
                  <a:lnTo>
                    <a:pt x="589165" y="486219"/>
                  </a:lnTo>
                  <a:lnTo>
                    <a:pt x="596811" y="484670"/>
                  </a:lnTo>
                  <a:lnTo>
                    <a:pt x="598170" y="489673"/>
                  </a:lnTo>
                  <a:lnTo>
                    <a:pt x="602983" y="529526"/>
                  </a:lnTo>
                  <a:lnTo>
                    <a:pt x="604901" y="541997"/>
                  </a:lnTo>
                  <a:lnTo>
                    <a:pt x="585901" y="574103"/>
                  </a:lnTo>
                  <a:lnTo>
                    <a:pt x="547801" y="603135"/>
                  </a:lnTo>
                  <a:lnTo>
                    <a:pt x="534644" y="613651"/>
                  </a:lnTo>
                  <a:lnTo>
                    <a:pt x="521995" y="624725"/>
                  </a:lnTo>
                  <a:lnTo>
                    <a:pt x="512762" y="647509"/>
                  </a:lnTo>
                  <a:lnTo>
                    <a:pt x="511276" y="680783"/>
                  </a:lnTo>
                  <a:lnTo>
                    <a:pt x="515874" y="710133"/>
                  </a:lnTo>
                  <a:lnTo>
                    <a:pt x="524891" y="721182"/>
                  </a:lnTo>
                  <a:lnTo>
                    <a:pt x="535584" y="661758"/>
                  </a:lnTo>
                  <a:lnTo>
                    <a:pt x="545934" y="638035"/>
                  </a:lnTo>
                  <a:lnTo>
                    <a:pt x="564375" y="621588"/>
                  </a:lnTo>
                  <a:lnTo>
                    <a:pt x="587756" y="614464"/>
                  </a:lnTo>
                  <a:lnTo>
                    <a:pt x="612940" y="618731"/>
                  </a:lnTo>
                  <a:lnTo>
                    <a:pt x="621728" y="621271"/>
                  </a:lnTo>
                  <a:lnTo>
                    <a:pt x="628853" y="620801"/>
                  </a:lnTo>
                  <a:lnTo>
                    <a:pt x="659396" y="593013"/>
                  </a:lnTo>
                  <a:lnTo>
                    <a:pt x="669061" y="569163"/>
                  </a:lnTo>
                  <a:lnTo>
                    <a:pt x="669239" y="555548"/>
                  </a:lnTo>
                  <a:close/>
                </a:path>
                <a:path w="1008379" h="1012189">
                  <a:moveTo>
                    <a:pt x="694220" y="85471"/>
                  </a:moveTo>
                  <a:lnTo>
                    <a:pt x="694169" y="79781"/>
                  </a:lnTo>
                  <a:lnTo>
                    <a:pt x="694118" y="74104"/>
                  </a:lnTo>
                  <a:lnTo>
                    <a:pt x="689279" y="69456"/>
                  </a:lnTo>
                  <a:lnTo>
                    <a:pt x="677760" y="69519"/>
                  </a:lnTo>
                  <a:lnTo>
                    <a:pt x="673112" y="74256"/>
                  </a:lnTo>
                  <a:lnTo>
                    <a:pt x="673188" y="85775"/>
                  </a:lnTo>
                  <a:lnTo>
                    <a:pt x="677951" y="90398"/>
                  </a:lnTo>
                  <a:lnTo>
                    <a:pt x="689457" y="90309"/>
                  </a:lnTo>
                  <a:lnTo>
                    <a:pt x="694220" y="85471"/>
                  </a:lnTo>
                  <a:close/>
                </a:path>
                <a:path w="1008379" h="1012189">
                  <a:moveTo>
                    <a:pt x="749452" y="905497"/>
                  </a:moveTo>
                  <a:lnTo>
                    <a:pt x="749236" y="893406"/>
                  </a:lnTo>
                  <a:lnTo>
                    <a:pt x="744385" y="888568"/>
                  </a:lnTo>
                  <a:lnTo>
                    <a:pt x="732396" y="888352"/>
                  </a:lnTo>
                  <a:lnTo>
                    <a:pt x="727392" y="893330"/>
                  </a:lnTo>
                  <a:lnTo>
                    <a:pt x="727316" y="905764"/>
                  </a:lnTo>
                  <a:lnTo>
                    <a:pt x="732116" y="910488"/>
                  </a:lnTo>
                  <a:lnTo>
                    <a:pt x="738428" y="910475"/>
                  </a:lnTo>
                  <a:lnTo>
                    <a:pt x="744613" y="910463"/>
                  </a:lnTo>
                  <a:lnTo>
                    <a:pt x="749452" y="905497"/>
                  </a:lnTo>
                  <a:close/>
                </a:path>
                <a:path w="1008379" h="1012189">
                  <a:moveTo>
                    <a:pt x="755421" y="940498"/>
                  </a:moveTo>
                  <a:lnTo>
                    <a:pt x="753719" y="939495"/>
                  </a:lnTo>
                  <a:lnTo>
                    <a:pt x="751979" y="937539"/>
                  </a:lnTo>
                  <a:lnTo>
                    <a:pt x="745058" y="937920"/>
                  </a:lnTo>
                  <a:lnTo>
                    <a:pt x="739800" y="939012"/>
                  </a:lnTo>
                  <a:lnTo>
                    <a:pt x="671449" y="947991"/>
                  </a:lnTo>
                  <a:lnTo>
                    <a:pt x="648017" y="951318"/>
                  </a:lnTo>
                  <a:lnTo>
                    <a:pt x="624649" y="955217"/>
                  </a:lnTo>
                  <a:lnTo>
                    <a:pt x="601218" y="958596"/>
                  </a:lnTo>
                  <a:lnTo>
                    <a:pt x="577557" y="960437"/>
                  </a:lnTo>
                  <a:lnTo>
                    <a:pt x="561809" y="961313"/>
                  </a:lnTo>
                  <a:lnTo>
                    <a:pt x="530339" y="963980"/>
                  </a:lnTo>
                  <a:lnTo>
                    <a:pt x="514578" y="964755"/>
                  </a:lnTo>
                  <a:lnTo>
                    <a:pt x="497166" y="964831"/>
                  </a:lnTo>
                  <a:lnTo>
                    <a:pt x="479742" y="964501"/>
                  </a:lnTo>
                  <a:lnTo>
                    <a:pt x="383362" y="959535"/>
                  </a:lnTo>
                  <a:lnTo>
                    <a:pt x="321843" y="955497"/>
                  </a:lnTo>
                  <a:lnTo>
                    <a:pt x="268058" y="949744"/>
                  </a:lnTo>
                  <a:lnTo>
                    <a:pt x="267004" y="950366"/>
                  </a:lnTo>
                  <a:lnTo>
                    <a:pt x="265988" y="950620"/>
                  </a:lnTo>
                  <a:lnTo>
                    <a:pt x="266585" y="951649"/>
                  </a:lnTo>
                  <a:lnTo>
                    <a:pt x="266903" y="953160"/>
                  </a:lnTo>
                  <a:lnTo>
                    <a:pt x="273888" y="956665"/>
                  </a:lnTo>
                  <a:lnTo>
                    <a:pt x="279946" y="959993"/>
                  </a:lnTo>
                  <a:lnTo>
                    <a:pt x="298589" y="966787"/>
                  </a:lnTo>
                  <a:lnTo>
                    <a:pt x="372503" y="992238"/>
                  </a:lnTo>
                  <a:lnTo>
                    <a:pt x="415074" y="1002792"/>
                  </a:lnTo>
                  <a:lnTo>
                    <a:pt x="476199" y="1010640"/>
                  </a:lnTo>
                  <a:lnTo>
                    <a:pt x="507161" y="1012050"/>
                  </a:lnTo>
                  <a:lnTo>
                    <a:pt x="545185" y="1009180"/>
                  </a:lnTo>
                  <a:lnTo>
                    <a:pt x="609854" y="1000125"/>
                  </a:lnTo>
                  <a:lnTo>
                    <a:pt x="662571" y="985939"/>
                  </a:lnTo>
                  <a:lnTo>
                    <a:pt x="701090" y="971600"/>
                  </a:lnTo>
                  <a:lnTo>
                    <a:pt x="753186" y="943686"/>
                  </a:lnTo>
                  <a:lnTo>
                    <a:pt x="754176" y="941857"/>
                  </a:lnTo>
                  <a:lnTo>
                    <a:pt x="755421" y="940498"/>
                  </a:lnTo>
                  <a:close/>
                </a:path>
                <a:path w="1008379" h="1012189">
                  <a:moveTo>
                    <a:pt x="761695" y="109423"/>
                  </a:moveTo>
                  <a:lnTo>
                    <a:pt x="757008" y="104736"/>
                  </a:lnTo>
                  <a:lnTo>
                    <a:pt x="745540" y="104609"/>
                  </a:lnTo>
                  <a:lnTo>
                    <a:pt x="740714" y="109397"/>
                  </a:lnTo>
                  <a:lnTo>
                    <a:pt x="740613" y="120777"/>
                  </a:lnTo>
                  <a:lnTo>
                    <a:pt x="745375" y="125539"/>
                  </a:lnTo>
                  <a:lnTo>
                    <a:pt x="751154" y="125590"/>
                  </a:lnTo>
                  <a:lnTo>
                    <a:pt x="756920" y="125641"/>
                  </a:lnTo>
                  <a:lnTo>
                    <a:pt x="761606" y="120967"/>
                  </a:lnTo>
                  <a:lnTo>
                    <a:pt x="761695" y="109423"/>
                  </a:lnTo>
                  <a:close/>
                </a:path>
                <a:path w="1008379" h="1012189">
                  <a:moveTo>
                    <a:pt x="830211" y="818388"/>
                  </a:moveTo>
                  <a:lnTo>
                    <a:pt x="825296" y="813498"/>
                  </a:lnTo>
                  <a:lnTo>
                    <a:pt x="813015" y="813625"/>
                  </a:lnTo>
                  <a:lnTo>
                    <a:pt x="808228" y="818438"/>
                  </a:lnTo>
                  <a:lnTo>
                    <a:pt x="808088" y="830618"/>
                  </a:lnTo>
                  <a:lnTo>
                    <a:pt x="813193" y="835685"/>
                  </a:lnTo>
                  <a:lnTo>
                    <a:pt x="825322" y="835533"/>
                  </a:lnTo>
                  <a:lnTo>
                    <a:pt x="830059" y="830707"/>
                  </a:lnTo>
                  <a:lnTo>
                    <a:pt x="830135" y="824649"/>
                  </a:lnTo>
                  <a:lnTo>
                    <a:pt x="830211" y="818388"/>
                  </a:lnTo>
                  <a:close/>
                </a:path>
                <a:path w="1008379" h="1012189">
                  <a:moveTo>
                    <a:pt x="833869" y="174053"/>
                  </a:moveTo>
                  <a:lnTo>
                    <a:pt x="829335" y="169519"/>
                  </a:lnTo>
                  <a:lnTo>
                    <a:pt x="817600" y="169430"/>
                  </a:lnTo>
                  <a:lnTo>
                    <a:pt x="812965" y="174053"/>
                  </a:lnTo>
                  <a:lnTo>
                    <a:pt x="812914" y="185610"/>
                  </a:lnTo>
                  <a:lnTo>
                    <a:pt x="817600" y="190347"/>
                  </a:lnTo>
                  <a:lnTo>
                    <a:pt x="829119" y="190436"/>
                  </a:lnTo>
                  <a:lnTo>
                    <a:pt x="833767" y="185762"/>
                  </a:lnTo>
                  <a:lnTo>
                    <a:pt x="833818" y="179908"/>
                  </a:lnTo>
                  <a:lnTo>
                    <a:pt x="833869" y="174053"/>
                  </a:lnTo>
                  <a:close/>
                </a:path>
                <a:path w="1008379" h="1012189">
                  <a:moveTo>
                    <a:pt x="887844" y="257975"/>
                  </a:moveTo>
                  <a:lnTo>
                    <a:pt x="887704" y="252196"/>
                  </a:lnTo>
                  <a:lnTo>
                    <a:pt x="887564" y="246519"/>
                  </a:lnTo>
                  <a:lnTo>
                    <a:pt x="882599" y="241808"/>
                  </a:lnTo>
                  <a:lnTo>
                    <a:pt x="871296" y="242100"/>
                  </a:lnTo>
                  <a:lnTo>
                    <a:pt x="866648" y="247053"/>
                  </a:lnTo>
                  <a:lnTo>
                    <a:pt x="866889" y="258521"/>
                  </a:lnTo>
                  <a:lnTo>
                    <a:pt x="871715" y="263080"/>
                  </a:lnTo>
                  <a:lnTo>
                    <a:pt x="883246" y="262851"/>
                  </a:lnTo>
                  <a:lnTo>
                    <a:pt x="887844" y="257975"/>
                  </a:lnTo>
                  <a:close/>
                </a:path>
                <a:path w="1008379" h="1012189">
                  <a:moveTo>
                    <a:pt x="893279" y="747280"/>
                  </a:moveTo>
                  <a:lnTo>
                    <a:pt x="888517" y="742378"/>
                  </a:lnTo>
                  <a:lnTo>
                    <a:pt x="876249" y="742238"/>
                  </a:lnTo>
                  <a:lnTo>
                    <a:pt x="871156" y="747280"/>
                  </a:lnTo>
                  <a:lnTo>
                    <a:pt x="871194" y="759231"/>
                  </a:lnTo>
                  <a:lnTo>
                    <a:pt x="875982" y="764108"/>
                  </a:lnTo>
                  <a:lnTo>
                    <a:pt x="888072" y="764527"/>
                  </a:lnTo>
                  <a:lnTo>
                    <a:pt x="893102" y="759701"/>
                  </a:lnTo>
                  <a:lnTo>
                    <a:pt x="893191" y="753491"/>
                  </a:lnTo>
                  <a:lnTo>
                    <a:pt x="893279" y="747280"/>
                  </a:lnTo>
                  <a:close/>
                </a:path>
                <a:path w="1008379" h="1012189">
                  <a:moveTo>
                    <a:pt x="941476" y="336423"/>
                  </a:moveTo>
                  <a:lnTo>
                    <a:pt x="937031" y="331952"/>
                  </a:lnTo>
                  <a:lnTo>
                    <a:pt x="925245" y="331952"/>
                  </a:lnTo>
                  <a:lnTo>
                    <a:pt x="920496" y="336651"/>
                  </a:lnTo>
                  <a:lnTo>
                    <a:pt x="920483" y="347954"/>
                  </a:lnTo>
                  <a:lnTo>
                    <a:pt x="925449" y="352844"/>
                  </a:lnTo>
                  <a:lnTo>
                    <a:pt x="936840" y="352920"/>
                  </a:lnTo>
                  <a:lnTo>
                    <a:pt x="941451" y="348246"/>
                  </a:lnTo>
                  <a:lnTo>
                    <a:pt x="941463" y="342341"/>
                  </a:lnTo>
                  <a:lnTo>
                    <a:pt x="941476" y="336423"/>
                  </a:lnTo>
                  <a:close/>
                </a:path>
                <a:path w="1008379" h="1012189">
                  <a:moveTo>
                    <a:pt x="944321" y="658888"/>
                  </a:moveTo>
                  <a:lnTo>
                    <a:pt x="939444" y="653910"/>
                  </a:lnTo>
                  <a:lnTo>
                    <a:pt x="927303" y="653808"/>
                  </a:lnTo>
                  <a:lnTo>
                    <a:pt x="922451" y="658482"/>
                  </a:lnTo>
                  <a:lnTo>
                    <a:pt x="921994" y="670636"/>
                  </a:lnTo>
                  <a:lnTo>
                    <a:pt x="926731" y="675678"/>
                  </a:lnTo>
                  <a:lnTo>
                    <a:pt x="939165" y="675970"/>
                  </a:lnTo>
                  <a:lnTo>
                    <a:pt x="944143" y="671233"/>
                  </a:lnTo>
                  <a:lnTo>
                    <a:pt x="944232" y="665022"/>
                  </a:lnTo>
                  <a:lnTo>
                    <a:pt x="944321" y="658888"/>
                  </a:lnTo>
                  <a:close/>
                </a:path>
                <a:path w="1008379" h="1012189">
                  <a:moveTo>
                    <a:pt x="966025" y="581812"/>
                  </a:moveTo>
                  <a:lnTo>
                    <a:pt x="960882" y="576541"/>
                  </a:lnTo>
                  <a:lnTo>
                    <a:pt x="948702" y="576516"/>
                  </a:lnTo>
                  <a:lnTo>
                    <a:pt x="943813" y="581583"/>
                  </a:lnTo>
                  <a:lnTo>
                    <a:pt x="944003" y="594004"/>
                  </a:lnTo>
                  <a:lnTo>
                    <a:pt x="948664" y="598576"/>
                  </a:lnTo>
                  <a:lnTo>
                    <a:pt x="954836" y="598576"/>
                  </a:lnTo>
                  <a:lnTo>
                    <a:pt x="960869" y="598576"/>
                  </a:lnTo>
                  <a:lnTo>
                    <a:pt x="965720" y="593877"/>
                  </a:lnTo>
                  <a:lnTo>
                    <a:pt x="966025" y="581812"/>
                  </a:lnTo>
                  <a:close/>
                </a:path>
                <a:path w="1008379" h="1012189">
                  <a:moveTo>
                    <a:pt x="967536" y="511213"/>
                  </a:moveTo>
                  <a:lnTo>
                    <a:pt x="967486" y="498919"/>
                  </a:lnTo>
                  <a:lnTo>
                    <a:pt x="962723" y="494118"/>
                  </a:lnTo>
                  <a:lnTo>
                    <a:pt x="950607" y="493877"/>
                  </a:lnTo>
                  <a:lnTo>
                    <a:pt x="945426" y="498995"/>
                  </a:lnTo>
                  <a:lnTo>
                    <a:pt x="945515" y="511048"/>
                  </a:lnTo>
                  <a:lnTo>
                    <a:pt x="950379" y="515886"/>
                  </a:lnTo>
                  <a:lnTo>
                    <a:pt x="956373" y="515975"/>
                  </a:lnTo>
                  <a:lnTo>
                    <a:pt x="962634" y="516064"/>
                  </a:lnTo>
                  <a:lnTo>
                    <a:pt x="967536" y="511213"/>
                  </a:lnTo>
                  <a:close/>
                </a:path>
                <a:path w="1008379" h="1012189">
                  <a:moveTo>
                    <a:pt x="967803" y="423672"/>
                  </a:moveTo>
                  <a:lnTo>
                    <a:pt x="962672" y="418553"/>
                  </a:lnTo>
                  <a:lnTo>
                    <a:pt x="950785" y="418680"/>
                  </a:lnTo>
                  <a:lnTo>
                    <a:pt x="945896" y="423570"/>
                  </a:lnTo>
                  <a:lnTo>
                    <a:pt x="945565" y="435660"/>
                  </a:lnTo>
                  <a:lnTo>
                    <a:pt x="950379" y="440575"/>
                  </a:lnTo>
                  <a:lnTo>
                    <a:pt x="956640" y="440651"/>
                  </a:lnTo>
                  <a:lnTo>
                    <a:pt x="962850" y="440728"/>
                  </a:lnTo>
                  <a:lnTo>
                    <a:pt x="967752" y="435889"/>
                  </a:lnTo>
                  <a:lnTo>
                    <a:pt x="967803" y="423672"/>
                  </a:lnTo>
                  <a:close/>
                </a:path>
                <a:path w="1008379" h="1012189">
                  <a:moveTo>
                    <a:pt x="1007846" y="504825"/>
                  </a:moveTo>
                  <a:lnTo>
                    <a:pt x="1002449" y="433362"/>
                  </a:lnTo>
                  <a:lnTo>
                    <a:pt x="987374" y="363372"/>
                  </a:lnTo>
                  <a:lnTo>
                    <a:pt x="965911" y="303199"/>
                  </a:lnTo>
                  <a:lnTo>
                    <a:pt x="937260" y="246113"/>
                  </a:lnTo>
                  <a:lnTo>
                    <a:pt x="910590" y="206260"/>
                  </a:lnTo>
                  <a:lnTo>
                    <a:pt x="880808" y="169456"/>
                  </a:lnTo>
                  <a:lnTo>
                    <a:pt x="847890" y="135737"/>
                  </a:lnTo>
                  <a:lnTo>
                    <a:pt x="811771" y="105181"/>
                  </a:lnTo>
                  <a:lnTo>
                    <a:pt x="772439" y="77825"/>
                  </a:lnTo>
                  <a:lnTo>
                    <a:pt x="730796" y="54279"/>
                  </a:lnTo>
                  <a:lnTo>
                    <a:pt x="687679" y="35001"/>
                  </a:lnTo>
                  <a:lnTo>
                    <a:pt x="643102" y="19939"/>
                  </a:lnTo>
                  <a:lnTo>
                    <a:pt x="597128" y="9067"/>
                  </a:lnTo>
                  <a:lnTo>
                    <a:pt x="549795" y="2362"/>
                  </a:lnTo>
                  <a:lnTo>
                    <a:pt x="510298" y="0"/>
                  </a:lnTo>
                  <a:lnTo>
                    <a:pt x="470916" y="723"/>
                  </a:lnTo>
                  <a:lnTo>
                    <a:pt x="431711" y="4711"/>
                  </a:lnTo>
                  <a:lnTo>
                    <a:pt x="392747" y="12179"/>
                  </a:lnTo>
                  <a:lnTo>
                    <a:pt x="353085" y="23418"/>
                  </a:lnTo>
                  <a:lnTo>
                    <a:pt x="314718" y="37782"/>
                  </a:lnTo>
                  <a:lnTo>
                    <a:pt x="277583" y="55079"/>
                  </a:lnTo>
                  <a:lnTo>
                    <a:pt x="241566" y="75158"/>
                  </a:lnTo>
                  <a:lnTo>
                    <a:pt x="202349" y="101104"/>
                  </a:lnTo>
                  <a:lnTo>
                    <a:pt x="166204" y="129908"/>
                  </a:lnTo>
                  <a:lnTo>
                    <a:pt x="133235" y="161645"/>
                  </a:lnTo>
                  <a:lnTo>
                    <a:pt x="103530" y="196443"/>
                  </a:lnTo>
                  <a:lnTo>
                    <a:pt x="77190" y="234403"/>
                  </a:lnTo>
                  <a:lnTo>
                    <a:pt x="54305" y="275628"/>
                  </a:lnTo>
                  <a:lnTo>
                    <a:pt x="32918" y="325729"/>
                  </a:lnTo>
                  <a:lnTo>
                    <a:pt x="17119" y="377215"/>
                  </a:lnTo>
                  <a:lnTo>
                    <a:pt x="6489" y="430009"/>
                  </a:lnTo>
                  <a:lnTo>
                    <a:pt x="660" y="484060"/>
                  </a:lnTo>
                  <a:lnTo>
                    <a:pt x="0" y="506399"/>
                  </a:lnTo>
                  <a:lnTo>
                    <a:pt x="685" y="528675"/>
                  </a:lnTo>
                  <a:lnTo>
                    <a:pt x="4699" y="573138"/>
                  </a:lnTo>
                  <a:lnTo>
                    <a:pt x="11239" y="614083"/>
                  </a:lnTo>
                  <a:lnTo>
                    <a:pt x="21399" y="653923"/>
                  </a:lnTo>
                  <a:lnTo>
                    <a:pt x="35115" y="692632"/>
                  </a:lnTo>
                  <a:lnTo>
                    <a:pt x="52298" y="730199"/>
                  </a:lnTo>
                  <a:lnTo>
                    <a:pt x="77736" y="774725"/>
                  </a:lnTo>
                  <a:lnTo>
                    <a:pt x="106946" y="816013"/>
                  </a:lnTo>
                  <a:lnTo>
                    <a:pt x="140004" y="853973"/>
                  </a:lnTo>
                  <a:lnTo>
                    <a:pt x="177025" y="888466"/>
                  </a:lnTo>
                  <a:lnTo>
                    <a:pt x="218097" y="919403"/>
                  </a:lnTo>
                  <a:lnTo>
                    <a:pt x="256070" y="933983"/>
                  </a:lnTo>
                  <a:lnTo>
                    <a:pt x="256921" y="934262"/>
                  </a:lnTo>
                  <a:lnTo>
                    <a:pt x="278295" y="935951"/>
                  </a:lnTo>
                  <a:lnTo>
                    <a:pt x="276809" y="933678"/>
                  </a:lnTo>
                  <a:lnTo>
                    <a:pt x="243941" y="914844"/>
                  </a:lnTo>
                  <a:lnTo>
                    <a:pt x="216166" y="895654"/>
                  </a:lnTo>
                  <a:lnTo>
                    <a:pt x="164998" y="851458"/>
                  </a:lnTo>
                  <a:lnTo>
                    <a:pt x="132156" y="816165"/>
                  </a:lnTo>
                  <a:lnTo>
                    <a:pt x="103517" y="778522"/>
                  </a:lnTo>
                  <a:lnTo>
                    <a:pt x="78930" y="738593"/>
                  </a:lnTo>
                  <a:lnTo>
                    <a:pt x="58280" y="696493"/>
                  </a:lnTo>
                  <a:lnTo>
                    <a:pt x="41402" y="652272"/>
                  </a:lnTo>
                  <a:lnTo>
                    <a:pt x="28181" y="606031"/>
                  </a:lnTo>
                  <a:lnTo>
                    <a:pt x="20916" y="567931"/>
                  </a:lnTo>
                  <a:lnTo>
                    <a:pt x="17170" y="529577"/>
                  </a:lnTo>
                  <a:lnTo>
                    <a:pt x="16471" y="491058"/>
                  </a:lnTo>
                  <a:lnTo>
                    <a:pt x="18376" y="452424"/>
                  </a:lnTo>
                  <a:lnTo>
                    <a:pt x="29832" y="384441"/>
                  </a:lnTo>
                  <a:lnTo>
                    <a:pt x="52095" y="319239"/>
                  </a:lnTo>
                  <a:lnTo>
                    <a:pt x="71843" y="277837"/>
                  </a:lnTo>
                  <a:lnTo>
                    <a:pt x="95008" y="238582"/>
                  </a:lnTo>
                  <a:lnTo>
                    <a:pt x="121577" y="201536"/>
                  </a:lnTo>
                  <a:lnTo>
                    <a:pt x="151561" y="166725"/>
                  </a:lnTo>
                  <a:lnTo>
                    <a:pt x="187972" y="131381"/>
                  </a:lnTo>
                  <a:lnTo>
                    <a:pt x="227266" y="100126"/>
                  </a:lnTo>
                  <a:lnTo>
                    <a:pt x="269722" y="73367"/>
                  </a:lnTo>
                  <a:lnTo>
                    <a:pt x="315633" y="51511"/>
                  </a:lnTo>
                  <a:lnTo>
                    <a:pt x="385572" y="29171"/>
                  </a:lnTo>
                  <a:lnTo>
                    <a:pt x="457885" y="16700"/>
                  </a:lnTo>
                  <a:lnTo>
                    <a:pt x="500138" y="14084"/>
                  </a:lnTo>
                  <a:lnTo>
                    <a:pt x="542112" y="15354"/>
                  </a:lnTo>
                  <a:lnTo>
                    <a:pt x="583793" y="20307"/>
                  </a:lnTo>
                  <a:lnTo>
                    <a:pt x="625182" y="28702"/>
                  </a:lnTo>
                  <a:lnTo>
                    <a:pt x="671169" y="42481"/>
                  </a:lnTo>
                  <a:lnTo>
                    <a:pt x="715035" y="60820"/>
                  </a:lnTo>
                  <a:lnTo>
                    <a:pt x="756754" y="83616"/>
                  </a:lnTo>
                  <a:lnTo>
                    <a:pt x="796302" y="110744"/>
                  </a:lnTo>
                  <a:lnTo>
                    <a:pt x="833424" y="141630"/>
                  </a:lnTo>
                  <a:lnTo>
                    <a:pt x="866825" y="175069"/>
                  </a:lnTo>
                  <a:lnTo>
                    <a:pt x="896518" y="211035"/>
                  </a:lnTo>
                  <a:lnTo>
                    <a:pt x="922451" y="249529"/>
                  </a:lnTo>
                  <a:lnTo>
                    <a:pt x="944651" y="290550"/>
                  </a:lnTo>
                  <a:lnTo>
                    <a:pt x="963066" y="334073"/>
                  </a:lnTo>
                  <a:lnTo>
                    <a:pt x="977709" y="380111"/>
                  </a:lnTo>
                  <a:lnTo>
                    <a:pt x="987704" y="427913"/>
                  </a:lnTo>
                  <a:lnTo>
                    <a:pt x="992733" y="476631"/>
                  </a:lnTo>
                  <a:lnTo>
                    <a:pt x="993190" y="496366"/>
                  </a:lnTo>
                  <a:lnTo>
                    <a:pt x="992530" y="516026"/>
                  </a:lnTo>
                  <a:lnTo>
                    <a:pt x="989317" y="555244"/>
                  </a:lnTo>
                  <a:lnTo>
                    <a:pt x="978827" y="622935"/>
                  </a:lnTo>
                  <a:lnTo>
                    <a:pt x="956741" y="687971"/>
                  </a:lnTo>
                  <a:lnTo>
                    <a:pt x="927735" y="745451"/>
                  </a:lnTo>
                  <a:lnTo>
                    <a:pt x="892200" y="799122"/>
                  </a:lnTo>
                  <a:lnTo>
                    <a:pt x="847674" y="849718"/>
                  </a:lnTo>
                  <a:lnTo>
                    <a:pt x="796328" y="893318"/>
                  </a:lnTo>
                  <a:lnTo>
                    <a:pt x="746709" y="925372"/>
                  </a:lnTo>
                  <a:lnTo>
                    <a:pt x="748931" y="925715"/>
                  </a:lnTo>
                  <a:lnTo>
                    <a:pt x="791870" y="918476"/>
                  </a:lnTo>
                  <a:lnTo>
                    <a:pt x="831964" y="886167"/>
                  </a:lnTo>
                  <a:lnTo>
                    <a:pt x="870927" y="849541"/>
                  </a:lnTo>
                  <a:lnTo>
                    <a:pt x="905090" y="809231"/>
                  </a:lnTo>
                  <a:lnTo>
                    <a:pt x="934783" y="765505"/>
                  </a:lnTo>
                  <a:lnTo>
                    <a:pt x="960335" y="718604"/>
                  </a:lnTo>
                  <a:lnTo>
                    <a:pt x="983678" y="653567"/>
                  </a:lnTo>
                  <a:lnTo>
                    <a:pt x="1002042" y="580288"/>
                  </a:lnTo>
                  <a:lnTo>
                    <a:pt x="1006868" y="542925"/>
                  </a:lnTo>
                  <a:lnTo>
                    <a:pt x="1007846" y="504825"/>
                  </a:lnTo>
                  <a:close/>
                </a:path>
              </a:pathLst>
            </a:custGeom>
            <a:solidFill>
              <a:srgbClr val="0687A1"/>
            </a:solidFill>
          </p:spPr>
          <p:txBody>
            <a:bodyPr wrap="square" lIns="0" tIns="0" rIns="0" bIns="0" rtlCol="0"/>
            <a:lstStyle/>
            <a:p>
              <a:endParaRPr/>
            </a:p>
          </p:txBody>
        </p:sp>
        <p:pic>
          <p:nvPicPr>
            <p:cNvPr id="22" name="object 22"/>
            <p:cNvPicPr/>
            <p:nvPr/>
          </p:nvPicPr>
          <p:blipFill>
            <a:blip r:embed="rId10" cstate="email">
              <a:extLst>
                <a:ext uri="{28A0092B-C50C-407E-A947-70E740481C1C}">
                  <a14:useLocalDpi xmlns:a14="http://schemas.microsoft.com/office/drawing/2010/main"/>
                </a:ext>
              </a:extLst>
            </a:blip>
            <a:stretch>
              <a:fillRect/>
            </a:stretch>
          </p:blipFill>
          <p:spPr>
            <a:xfrm>
              <a:off x="4977958" y="5756061"/>
              <a:ext cx="178866" cy="205143"/>
            </a:xfrm>
            <a:prstGeom prst="rect">
              <a:avLst/>
            </a:prstGeom>
          </p:spPr>
        </p:pic>
      </p:grpSp>
      <p:sp>
        <p:nvSpPr>
          <p:cNvPr id="23" name="object 23"/>
          <p:cNvSpPr txBox="1">
            <a:spLocks noGrp="1"/>
          </p:cNvSpPr>
          <p:nvPr>
            <p:ph type="title"/>
          </p:nvPr>
        </p:nvSpPr>
        <p:spPr>
          <a:xfrm>
            <a:off x="1562100" y="751595"/>
            <a:ext cx="4377690" cy="574040"/>
          </a:xfrm>
          <a:prstGeom prst="rect">
            <a:avLst/>
          </a:prstGeom>
        </p:spPr>
        <p:txBody>
          <a:bodyPr vert="horz" wrap="square" lIns="0" tIns="12700" rIns="0" bIns="0" rtlCol="0">
            <a:spAutoFit/>
          </a:bodyPr>
          <a:lstStyle/>
          <a:p>
            <a:pPr marL="12700">
              <a:lnSpc>
                <a:spcPct val="100000"/>
              </a:lnSpc>
              <a:spcBef>
                <a:spcPts val="100"/>
              </a:spcBef>
            </a:pPr>
            <a:r>
              <a:rPr spc="-50" dirty="0"/>
              <a:t>Cardiovascular</a:t>
            </a:r>
            <a:r>
              <a:rPr spc="-105" dirty="0"/>
              <a:t> </a:t>
            </a:r>
            <a:r>
              <a:rPr spc="-50" dirty="0"/>
              <a:t>health</a:t>
            </a:r>
          </a:p>
        </p:txBody>
      </p:sp>
      <p:sp>
        <p:nvSpPr>
          <p:cNvPr id="27" name="object 27"/>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5" name="object 25"/>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6" name="object 26"/>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18</a:t>
            </a:fld>
            <a:endParaRPr dirty="0"/>
          </a:p>
        </p:txBody>
      </p:sp>
      <p:sp>
        <p:nvSpPr>
          <p:cNvPr id="24" name="object 24"/>
          <p:cNvSpPr txBox="1"/>
          <p:nvPr/>
        </p:nvSpPr>
        <p:spPr>
          <a:xfrm>
            <a:off x="1538339" y="1291180"/>
            <a:ext cx="5034280" cy="1885131"/>
          </a:xfrm>
          <a:prstGeom prst="rect">
            <a:avLst/>
          </a:prstGeom>
        </p:spPr>
        <p:txBody>
          <a:bodyPr vert="horz" wrap="square" lIns="0" tIns="12700" rIns="0" bIns="0" rtlCol="0">
            <a:spAutoFit/>
          </a:bodyPr>
          <a:lstStyle/>
          <a:p>
            <a:pPr marL="36195">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spc="-5"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55"/>
              </a:spcBef>
            </a:pPr>
            <a:endParaRPr sz="3200" dirty="0">
              <a:latin typeface="Source Sans Pro Semibold"/>
              <a:cs typeface="Source Sans Pro Semibold"/>
            </a:endParaRPr>
          </a:p>
          <a:p>
            <a:pPr marL="937894">
              <a:lnSpc>
                <a:spcPct val="100000"/>
              </a:lnSpc>
            </a:pPr>
            <a:r>
              <a:rPr sz="2400" b="1" dirty="0">
                <a:solidFill>
                  <a:srgbClr val="285567"/>
                </a:solidFill>
                <a:latin typeface="Source Sans Pro"/>
                <a:cs typeface="Source Sans Pro"/>
              </a:rPr>
              <a:t>Risk</a:t>
            </a:r>
            <a:r>
              <a:rPr sz="2400" b="1" spc="-15" dirty="0">
                <a:solidFill>
                  <a:srgbClr val="285567"/>
                </a:solidFill>
                <a:latin typeface="Source Sans Pro"/>
                <a:cs typeface="Source Sans Pro"/>
              </a:rPr>
              <a:t> </a:t>
            </a:r>
            <a:r>
              <a:rPr sz="2400" b="1" spc="-25" dirty="0">
                <a:solidFill>
                  <a:srgbClr val="285567"/>
                </a:solidFill>
                <a:latin typeface="Source Sans Pro"/>
                <a:cs typeface="Source Sans Pro"/>
              </a:rPr>
              <a:t>factors</a:t>
            </a:r>
            <a:endParaRPr sz="2400" dirty="0">
              <a:latin typeface="Source Sans Pro"/>
              <a:cs typeface="Source Sans Pro"/>
            </a:endParaRPr>
          </a:p>
          <a:p>
            <a:pPr>
              <a:lnSpc>
                <a:spcPct val="100000"/>
              </a:lnSpc>
              <a:spcBef>
                <a:spcPts val="55"/>
              </a:spcBef>
            </a:pPr>
            <a:endParaRPr sz="2600" dirty="0">
              <a:latin typeface="Source Sans Pro"/>
              <a:cs typeface="Source Sans Pro"/>
            </a:endParaRPr>
          </a:p>
          <a:p>
            <a:pPr marL="50800">
              <a:lnSpc>
                <a:spcPct val="100000"/>
              </a:lnSpc>
              <a:spcBef>
                <a:spcPts val="5"/>
              </a:spcBef>
            </a:pPr>
            <a:r>
              <a:rPr sz="2000" dirty="0">
                <a:latin typeface="Source Sans Pro"/>
                <a:cs typeface="Source Sans Pro"/>
              </a:rPr>
              <a:t>Risk </a:t>
            </a:r>
            <a:r>
              <a:rPr sz="2000" spc="-40" dirty="0">
                <a:latin typeface="Source Sans Pro"/>
                <a:cs typeface="Source Sans Pro"/>
              </a:rPr>
              <a:t>f</a:t>
            </a:r>
            <a:r>
              <a:rPr sz="2000" dirty="0">
                <a:latin typeface="Source Sans Pro"/>
                <a:cs typeface="Source Sans Pro"/>
              </a:rPr>
              <a:t>a</a:t>
            </a:r>
            <a:r>
              <a:rPr sz="2000" spc="-20" dirty="0">
                <a:latin typeface="Source Sans Pro"/>
                <a:cs typeface="Source Sans Pro"/>
              </a:rPr>
              <a:t>c</a:t>
            </a:r>
            <a:r>
              <a:rPr sz="2000" spc="-30" dirty="0">
                <a:latin typeface="Source Sans Pro"/>
                <a:cs typeface="Source Sans Pro"/>
              </a:rPr>
              <a:t>t</a:t>
            </a:r>
            <a:r>
              <a:rPr sz="2000" dirty="0">
                <a:latin typeface="Source Sans Pro"/>
                <a:cs typeface="Source Sans Pro"/>
              </a:rPr>
              <a:t>o</a:t>
            </a:r>
            <a:r>
              <a:rPr sz="2000" spc="-10" dirty="0">
                <a:latin typeface="Source Sans Pro"/>
                <a:cs typeface="Source Sans Pro"/>
              </a:rPr>
              <a:t>r</a:t>
            </a:r>
            <a:r>
              <a:rPr sz="2000" dirty="0">
                <a:latin typeface="Source Sans Pro"/>
                <a:cs typeface="Source Sans Pro"/>
              </a:rPr>
              <a:t>s </a:t>
            </a:r>
            <a:r>
              <a:rPr sz="2000" spc="-20" dirty="0">
                <a:latin typeface="Source Sans Pro"/>
                <a:cs typeface="Source Sans Pro"/>
              </a:rPr>
              <a:t>f</a:t>
            </a:r>
            <a:r>
              <a:rPr sz="2000" dirty="0">
                <a:latin typeface="Source Sans Pro"/>
                <a:cs typeface="Source Sans Pro"/>
              </a:rPr>
              <a:t>or </a:t>
            </a:r>
            <a:r>
              <a:rPr sz="2000" spc="-10" dirty="0">
                <a:latin typeface="Source Sans Pro"/>
                <a:cs typeface="Source Sans Pro"/>
              </a:rPr>
              <a:t>C</a:t>
            </a:r>
            <a:r>
              <a:rPr sz="2000" dirty="0">
                <a:latin typeface="Source Sans Pro"/>
                <a:cs typeface="Source Sans Pro"/>
              </a:rPr>
              <a:t>VD include</a:t>
            </a:r>
            <a:r>
              <a:rPr lang="en-AU" sz="2000" dirty="0">
                <a:latin typeface="Source Sans Pro"/>
                <a:cs typeface="Source Sans Pro"/>
              </a:rPr>
              <a:t>:</a:t>
            </a:r>
            <a:endParaRPr sz="2000" dirty="0">
              <a:latin typeface="Source Sans Pro"/>
              <a:cs typeface="Source Sans Pro"/>
            </a:endParaRPr>
          </a:p>
        </p:txBody>
      </p:sp>
      <p:sp>
        <p:nvSpPr>
          <p:cNvPr id="28" name="Holder 5">
            <a:extLst>
              <a:ext uri="{FF2B5EF4-FFF2-40B4-BE49-F238E27FC236}">
                <a16:creationId xmlns:a16="http://schemas.microsoft.com/office/drawing/2014/main" id="{21CFDD2B-1C34-4DB8-A18F-8E0D5B7610CD}"/>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1">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15300" y="2819400"/>
            <a:ext cx="6141721" cy="1092200"/>
          </a:xfrm>
          <a:prstGeom prst="rect">
            <a:avLst/>
          </a:prstGeom>
        </p:spPr>
        <p:txBody>
          <a:bodyPr vert="horz" wrap="square" lIns="0" tIns="12700" rIns="0" bIns="0" rtlCol="0">
            <a:spAutoFit/>
          </a:bodyPr>
          <a:lstStyle/>
          <a:p>
            <a:pPr marL="12700" marR="5080">
              <a:lnSpc>
                <a:spcPct val="116700"/>
              </a:lnSpc>
              <a:spcBef>
                <a:spcPts val="100"/>
              </a:spcBef>
            </a:pPr>
            <a:r>
              <a:rPr sz="2000" dirty="0">
                <a:latin typeface="Source Sans Pro"/>
                <a:cs typeface="Source Sans Pro"/>
              </a:rPr>
              <a:t>Although</a:t>
            </a:r>
            <a:r>
              <a:rPr sz="2000" spc="-5" dirty="0">
                <a:latin typeface="Source Sans Pro"/>
                <a:cs typeface="Source Sans Pro"/>
              </a:rPr>
              <a:t> </a:t>
            </a:r>
            <a:r>
              <a:rPr sz="2000" spc="-25" dirty="0">
                <a:latin typeface="Source Sans Pro"/>
                <a:cs typeface="Source Sans Pro"/>
              </a:rPr>
              <a:t>rates</a:t>
            </a:r>
            <a:r>
              <a:rPr sz="2000" dirty="0">
                <a:latin typeface="Source Sans Pro"/>
                <a:cs typeface="Source Sans Pro"/>
              </a:rPr>
              <a:t> of</a:t>
            </a:r>
            <a:r>
              <a:rPr sz="2000" spc="-5" dirty="0">
                <a:latin typeface="Source Sans Pro"/>
                <a:cs typeface="Source Sans Pro"/>
              </a:rPr>
              <a:t> CVD</a:t>
            </a:r>
            <a:r>
              <a:rPr sz="2000" dirty="0">
                <a:latin typeface="Source Sans Pro"/>
                <a:cs typeface="Source Sans Pro"/>
              </a:rPr>
              <a:t> </a:t>
            </a:r>
            <a:r>
              <a:rPr sz="2000" spc="-10" dirty="0">
                <a:latin typeface="Source Sans Pro"/>
                <a:cs typeface="Source Sans Pro"/>
              </a:rPr>
              <a:t>are</a:t>
            </a:r>
            <a:r>
              <a:rPr sz="2000" spc="-5" dirty="0">
                <a:latin typeface="Source Sans Pro"/>
                <a:cs typeface="Source Sans Pro"/>
              </a:rPr>
              <a:t> </a:t>
            </a:r>
            <a:r>
              <a:rPr sz="2000" spc="-10" dirty="0">
                <a:latin typeface="Source Sans Pro"/>
                <a:cs typeface="Source Sans Pro"/>
              </a:rPr>
              <a:t>highest</a:t>
            </a:r>
            <a:r>
              <a:rPr sz="2000" dirty="0">
                <a:latin typeface="Source Sans Pro"/>
                <a:cs typeface="Source Sans Pro"/>
              </a:rPr>
              <a:t> among</a:t>
            </a:r>
            <a:r>
              <a:rPr sz="2000" spc="-5" dirty="0">
                <a:latin typeface="Source Sans Pro"/>
                <a:cs typeface="Source Sans Pro"/>
              </a:rPr>
              <a:t> </a:t>
            </a:r>
            <a:r>
              <a:rPr sz="2000" dirty="0">
                <a:latin typeface="Source Sans Pro"/>
                <a:cs typeface="Source Sans Pro"/>
              </a:rPr>
              <a:t>older people,</a:t>
            </a:r>
            <a:r>
              <a:rPr sz="2000" spc="-5" dirty="0">
                <a:latin typeface="Source Sans Pro"/>
                <a:cs typeface="Source Sans Pro"/>
              </a:rPr>
              <a:t> CVD</a:t>
            </a:r>
            <a:r>
              <a:rPr sz="2000" dirty="0">
                <a:latin typeface="Source Sans Pro"/>
                <a:cs typeface="Source Sans Pro"/>
              </a:rPr>
              <a:t> is </a:t>
            </a:r>
            <a:r>
              <a:rPr sz="2000" spc="5" dirty="0">
                <a:latin typeface="Source Sans Pro"/>
                <a:cs typeface="Source Sans Pro"/>
              </a:rPr>
              <a:t> </a:t>
            </a:r>
            <a:r>
              <a:rPr sz="2000" spc="-10" dirty="0">
                <a:latin typeface="Source Sans Pro"/>
                <a:cs typeface="Source Sans Pro"/>
              </a:rPr>
              <a:t>recognised</a:t>
            </a:r>
            <a:r>
              <a:rPr sz="2000" spc="-5" dirty="0">
                <a:latin typeface="Source Sans Pro"/>
                <a:cs typeface="Source Sans Pro"/>
              </a:rPr>
              <a:t> </a:t>
            </a:r>
            <a:r>
              <a:rPr sz="2000" dirty="0">
                <a:latin typeface="Source Sans Pro"/>
                <a:cs typeface="Source Sans Pro"/>
              </a:rPr>
              <a:t>as having a </a:t>
            </a:r>
            <a:r>
              <a:rPr sz="2000" spc="-10" dirty="0">
                <a:latin typeface="Source Sans Pro"/>
                <a:cs typeface="Source Sans Pro"/>
              </a:rPr>
              <a:t>substantial</a:t>
            </a:r>
            <a:r>
              <a:rPr sz="2000" dirty="0">
                <a:latin typeface="Source Sans Pro"/>
                <a:cs typeface="Source Sans Pro"/>
              </a:rPr>
              <a:t> </a:t>
            </a:r>
            <a:r>
              <a:rPr sz="2000" spc="-10" dirty="0">
                <a:latin typeface="Source Sans Pro"/>
                <a:cs typeface="Source Sans Pro"/>
              </a:rPr>
              <a:t>impact</a:t>
            </a:r>
            <a:r>
              <a:rPr sz="2000" dirty="0">
                <a:latin typeface="Source Sans Pro"/>
                <a:cs typeface="Source Sans Pro"/>
              </a:rPr>
              <a:t> on </a:t>
            </a:r>
            <a:r>
              <a:rPr sz="2000" spc="-10" dirty="0">
                <a:latin typeface="Source Sans Pro"/>
                <a:cs typeface="Source Sans Pro"/>
              </a:rPr>
              <a:t>younger</a:t>
            </a:r>
            <a:r>
              <a:rPr sz="2000" dirty="0">
                <a:latin typeface="Source Sans Pro"/>
                <a:cs typeface="Source Sans Pro"/>
              </a:rPr>
              <a:t> Aboriginal </a:t>
            </a:r>
            <a:r>
              <a:rPr sz="2000" spc="-385" dirty="0">
                <a:latin typeface="Source Sans Pro"/>
                <a:cs typeface="Source Sans Pro"/>
              </a:rPr>
              <a:t> </a:t>
            </a:r>
            <a:r>
              <a:rPr sz="2000" dirty="0">
                <a:latin typeface="Source Sans Pro"/>
                <a:cs typeface="Source Sans Pro"/>
              </a:rPr>
              <a:t>and</a:t>
            </a:r>
            <a:r>
              <a:rPr sz="2000" spc="-5" dirty="0">
                <a:latin typeface="Source Sans Pro"/>
                <a:cs typeface="Source Sans Pro"/>
              </a:rPr>
              <a:t>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dirty="0">
                <a:latin typeface="Source Sans Pro"/>
                <a:cs typeface="Source Sans Pro"/>
              </a:rPr>
              <a:t> Islander people.</a:t>
            </a:r>
          </a:p>
        </p:txBody>
      </p:sp>
      <p:grpSp>
        <p:nvGrpSpPr>
          <p:cNvPr id="3" name="object 3"/>
          <p:cNvGrpSpPr/>
          <p:nvPr/>
        </p:nvGrpSpPr>
        <p:grpSpPr>
          <a:xfrm>
            <a:off x="1574796" y="2047130"/>
            <a:ext cx="648335" cy="621030"/>
            <a:chOff x="1574796" y="2047130"/>
            <a:chExt cx="648335" cy="621030"/>
          </a:xfrm>
        </p:grpSpPr>
        <p:sp>
          <p:nvSpPr>
            <p:cNvPr id="4" name="object 4"/>
            <p:cNvSpPr/>
            <p:nvPr/>
          </p:nvSpPr>
          <p:spPr>
            <a:xfrm>
              <a:off x="1574796" y="2047130"/>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5" name="object 5"/>
            <p:cNvSpPr/>
            <p:nvPr/>
          </p:nvSpPr>
          <p:spPr>
            <a:xfrm>
              <a:off x="1583118" y="2055863"/>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60"/>
                  </a:moveTo>
                  <a:lnTo>
                    <a:pt x="389521" y="138722"/>
                  </a:lnTo>
                  <a:lnTo>
                    <a:pt x="340334" y="140208"/>
                  </a:lnTo>
                  <a:lnTo>
                    <a:pt x="291109" y="142265"/>
                  </a:lnTo>
                  <a:lnTo>
                    <a:pt x="241808" y="144767"/>
                  </a:lnTo>
                  <a:lnTo>
                    <a:pt x="192405" y="147548"/>
                  </a:lnTo>
                  <a:lnTo>
                    <a:pt x="190550" y="158216"/>
                  </a:lnTo>
                  <a:lnTo>
                    <a:pt x="314820" y="152361"/>
                  </a:lnTo>
                  <a:lnTo>
                    <a:pt x="438708" y="148196"/>
                  </a:lnTo>
                  <a:lnTo>
                    <a:pt x="438708" y="137960"/>
                  </a:lnTo>
                  <a:close/>
                </a:path>
                <a:path w="628014" h="546100">
                  <a:moveTo>
                    <a:pt x="438810" y="533895"/>
                  </a:moveTo>
                  <a:lnTo>
                    <a:pt x="437235" y="524510"/>
                  </a:lnTo>
                  <a:lnTo>
                    <a:pt x="399288" y="525081"/>
                  </a:lnTo>
                  <a:lnTo>
                    <a:pt x="324142" y="528637"/>
                  </a:lnTo>
                  <a:lnTo>
                    <a:pt x="248602" y="532904"/>
                  </a:lnTo>
                  <a:lnTo>
                    <a:pt x="209486" y="535584"/>
                  </a:lnTo>
                  <a:lnTo>
                    <a:pt x="211048" y="545515"/>
                  </a:lnTo>
                  <a:lnTo>
                    <a:pt x="438810" y="533895"/>
                  </a:lnTo>
                  <a:close/>
                </a:path>
                <a:path w="628014" h="546100">
                  <a:moveTo>
                    <a:pt x="441286" y="0"/>
                  </a:moveTo>
                  <a:lnTo>
                    <a:pt x="411289" y="876"/>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62"/>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26"/>
                  </a:lnTo>
                  <a:lnTo>
                    <a:pt x="443826" y="62966"/>
                  </a:lnTo>
                  <a:close/>
                </a:path>
                <a:path w="628014" h="546100">
                  <a:moveTo>
                    <a:pt x="447192" y="176212"/>
                  </a:moveTo>
                  <a:lnTo>
                    <a:pt x="446138" y="175463"/>
                  </a:lnTo>
                  <a:lnTo>
                    <a:pt x="445185" y="174409"/>
                  </a:lnTo>
                  <a:lnTo>
                    <a:pt x="442772" y="173647"/>
                  </a:lnTo>
                  <a:lnTo>
                    <a:pt x="439953" y="173863"/>
                  </a:lnTo>
                  <a:lnTo>
                    <a:pt x="326656" y="174472"/>
                  </a:lnTo>
                  <a:lnTo>
                    <a:pt x="288899" y="175145"/>
                  </a:lnTo>
                  <a:lnTo>
                    <a:pt x="236943" y="177469"/>
                  </a:lnTo>
                  <a:lnTo>
                    <a:pt x="185039" y="181203"/>
                  </a:lnTo>
                  <a:lnTo>
                    <a:pt x="73342" y="191858"/>
                  </a:lnTo>
                  <a:lnTo>
                    <a:pt x="10617" y="196316"/>
                  </a:lnTo>
                  <a:lnTo>
                    <a:pt x="7277" y="196900"/>
                  </a:lnTo>
                  <a:lnTo>
                    <a:pt x="7264" y="198729"/>
                  </a:lnTo>
                  <a:lnTo>
                    <a:pt x="10134" y="199326"/>
                  </a:lnTo>
                  <a:lnTo>
                    <a:pt x="56845" y="196443"/>
                  </a:lnTo>
                  <a:lnTo>
                    <a:pt x="86842" y="194030"/>
                  </a:lnTo>
                  <a:lnTo>
                    <a:pt x="180733" y="184658"/>
                  </a:lnTo>
                  <a:lnTo>
                    <a:pt x="212585" y="182143"/>
                  </a:lnTo>
                  <a:lnTo>
                    <a:pt x="258940" y="179692"/>
                  </a:lnTo>
                  <a:lnTo>
                    <a:pt x="304177" y="178079"/>
                  </a:lnTo>
                  <a:lnTo>
                    <a:pt x="349415" y="177393"/>
                  </a:lnTo>
                  <a:lnTo>
                    <a:pt x="444423" y="177279"/>
                  </a:lnTo>
                  <a:lnTo>
                    <a:pt x="447192" y="176212"/>
                  </a:lnTo>
                  <a:close/>
                </a:path>
                <a:path w="628014" h="546100">
                  <a:moveTo>
                    <a:pt x="619417" y="307111"/>
                  </a:moveTo>
                  <a:lnTo>
                    <a:pt x="567753" y="304444"/>
                  </a:lnTo>
                  <a:lnTo>
                    <a:pt x="516128" y="302691"/>
                  </a:lnTo>
                  <a:lnTo>
                    <a:pt x="464527" y="301777"/>
                  </a:lnTo>
                  <a:lnTo>
                    <a:pt x="412965" y="301688"/>
                  </a:lnTo>
                  <a:lnTo>
                    <a:pt x="361429" y="302361"/>
                  </a:lnTo>
                  <a:lnTo>
                    <a:pt x="309905" y="303733"/>
                  </a:lnTo>
                  <a:lnTo>
                    <a:pt x="258394" y="305790"/>
                  </a:lnTo>
                  <a:lnTo>
                    <a:pt x="206895" y="308457"/>
                  </a:lnTo>
                  <a:lnTo>
                    <a:pt x="155397" y="311696"/>
                  </a:lnTo>
                  <a:lnTo>
                    <a:pt x="103911" y="315455"/>
                  </a:lnTo>
                  <a:lnTo>
                    <a:pt x="52400" y="319697"/>
                  </a:lnTo>
                  <a:lnTo>
                    <a:pt x="889" y="324358"/>
                  </a:lnTo>
                  <a:lnTo>
                    <a:pt x="0" y="334810"/>
                  </a:lnTo>
                  <a:lnTo>
                    <a:pt x="103479" y="326555"/>
                  </a:lnTo>
                  <a:lnTo>
                    <a:pt x="155105" y="322821"/>
                  </a:lnTo>
                  <a:lnTo>
                    <a:pt x="206717" y="319506"/>
                  </a:lnTo>
                  <a:lnTo>
                    <a:pt x="258318" y="316738"/>
                  </a:lnTo>
                  <a:lnTo>
                    <a:pt x="309930" y="314604"/>
                  </a:lnTo>
                  <a:lnTo>
                    <a:pt x="361518" y="313296"/>
                  </a:lnTo>
                  <a:lnTo>
                    <a:pt x="413105" y="312788"/>
                  </a:lnTo>
                  <a:lnTo>
                    <a:pt x="464693" y="313042"/>
                  </a:lnTo>
                  <a:lnTo>
                    <a:pt x="516267" y="313956"/>
                  </a:lnTo>
                  <a:lnTo>
                    <a:pt x="567842" y="315480"/>
                  </a:lnTo>
                  <a:lnTo>
                    <a:pt x="619417" y="317525"/>
                  </a:lnTo>
                  <a:lnTo>
                    <a:pt x="619417" y="307111"/>
                  </a:lnTo>
                  <a:close/>
                </a:path>
                <a:path w="628014" h="546100">
                  <a:moveTo>
                    <a:pt x="620293" y="267512"/>
                  </a:moveTo>
                  <a:lnTo>
                    <a:pt x="619277" y="267017"/>
                  </a:lnTo>
                  <a:lnTo>
                    <a:pt x="618274" y="266128"/>
                  </a:lnTo>
                  <a:lnTo>
                    <a:pt x="288772" y="271145"/>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23"/>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32"/>
                  </a:lnTo>
                  <a:lnTo>
                    <a:pt x="617283" y="338785"/>
                  </a:lnTo>
                  <a:lnTo>
                    <a:pt x="620014" y="339763"/>
                  </a:lnTo>
                  <a:lnTo>
                    <a:pt x="621779" y="337197"/>
                  </a:lnTo>
                  <a:close/>
                </a:path>
                <a:path w="628014" h="546100">
                  <a:moveTo>
                    <a:pt x="627824" y="219011"/>
                  </a:moveTo>
                  <a:lnTo>
                    <a:pt x="624890" y="218147"/>
                  </a:lnTo>
                  <a:lnTo>
                    <a:pt x="569772" y="215265"/>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44"/>
                  </a:lnTo>
                  <a:lnTo>
                    <a:pt x="409702" y="224015"/>
                  </a:lnTo>
                  <a:lnTo>
                    <a:pt x="458698" y="223939"/>
                  </a:lnTo>
                  <a:lnTo>
                    <a:pt x="525043" y="224701"/>
                  </a:lnTo>
                  <a:lnTo>
                    <a:pt x="558203" y="225640"/>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6" name="object 6"/>
            <p:cNvSpPr/>
            <p:nvPr/>
          </p:nvSpPr>
          <p:spPr>
            <a:xfrm>
              <a:off x="1786034" y="2089137"/>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7" name="object 7"/>
            <p:cNvSpPr/>
            <p:nvPr/>
          </p:nvSpPr>
          <p:spPr>
            <a:xfrm>
              <a:off x="1585544" y="2131428"/>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24" y="183083"/>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35"/>
                  </a:moveTo>
                  <a:lnTo>
                    <a:pt x="71018" y="306082"/>
                  </a:lnTo>
                  <a:lnTo>
                    <a:pt x="67462" y="305028"/>
                  </a:lnTo>
                  <a:lnTo>
                    <a:pt x="64731" y="304469"/>
                  </a:lnTo>
                  <a:lnTo>
                    <a:pt x="44488" y="304546"/>
                  </a:lnTo>
                  <a:lnTo>
                    <a:pt x="25222" y="304812"/>
                  </a:lnTo>
                  <a:lnTo>
                    <a:pt x="23545" y="305498"/>
                  </a:lnTo>
                  <a:lnTo>
                    <a:pt x="21564" y="305943"/>
                  </a:lnTo>
                  <a:lnTo>
                    <a:pt x="24599" y="310324"/>
                  </a:lnTo>
                  <a:lnTo>
                    <a:pt x="28003" y="311683"/>
                  </a:lnTo>
                  <a:lnTo>
                    <a:pt x="33147" y="311505"/>
                  </a:lnTo>
                  <a:lnTo>
                    <a:pt x="41567" y="311391"/>
                  </a:lnTo>
                  <a:lnTo>
                    <a:pt x="49999" y="311531"/>
                  </a:lnTo>
                  <a:lnTo>
                    <a:pt x="67779" y="312026"/>
                  </a:lnTo>
                  <a:lnTo>
                    <a:pt x="68948" y="312331"/>
                  </a:lnTo>
                  <a:lnTo>
                    <a:pt x="70650" y="311035"/>
                  </a:lnTo>
                  <a:lnTo>
                    <a:pt x="71945" y="309867"/>
                  </a:lnTo>
                  <a:lnTo>
                    <a:pt x="72390" y="307835"/>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48"/>
                  </a:moveTo>
                  <a:lnTo>
                    <a:pt x="166471" y="298932"/>
                  </a:lnTo>
                  <a:lnTo>
                    <a:pt x="161074" y="298754"/>
                  </a:lnTo>
                  <a:lnTo>
                    <a:pt x="147116" y="298716"/>
                  </a:lnTo>
                  <a:lnTo>
                    <a:pt x="133210" y="299478"/>
                  </a:lnTo>
                  <a:lnTo>
                    <a:pt x="119367" y="300901"/>
                  </a:lnTo>
                  <a:lnTo>
                    <a:pt x="104660" y="302971"/>
                  </a:lnTo>
                  <a:lnTo>
                    <a:pt x="103441" y="302806"/>
                  </a:lnTo>
                  <a:lnTo>
                    <a:pt x="100596" y="305917"/>
                  </a:lnTo>
                  <a:lnTo>
                    <a:pt x="100266" y="308013"/>
                  </a:lnTo>
                  <a:lnTo>
                    <a:pt x="104305" y="310083"/>
                  </a:lnTo>
                  <a:lnTo>
                    <a:pt x="105105" y="309841"/>
                  </a:lnTo>
                  <a:lnTo>
                    <a:pt x="105791" y="309841"/>
                  </a:lnTo>
                  <a:lnTo>
                    <a:pt x="164185" y="305701"/>
                  </a:lnTo>
                  <a:lnTo>
                    <a:pt x="167627" y="306501"/>
                  </a:lnTo>
                  <a:lnTo>
                    <a:pt x="168948" y="299948"/>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690"/>
                  </a:moveTo>
                  <a:lnTo>
                    <a:pt x="376504" y="4343"/>
                  </a:lnTo>
                  <a:lnTo>
                    <a:pt x="374586" y="3594"/>
                  </a:lnTo>
                  <a:lnTo>
                    <a:pt x="357365" y="4457"/>
                  </a:lnTo>
                  <a:lnTo>
                    <a:pt x="357365" y="5105"/>
                  </a:lnTo>
                  <a:lnTo>
                    <a:pt x="342912" y="5130"/>
                  </a:lnTo>
                  <a:lnTo>
                    <a:pt x="341109" y="4889"/>
                  </a:lnTo>
                  <a:lnTo>
                    <a:pt x="338442" y="6235"/>
                  </a:lnTo>
                  <a:lnTo>
                    <a:pt x="336931" y="7721"/>
                  </a:lnTo>
                  <a:lnTo>
                    <a:pt x="336130" y="11214"/>
                  </a:lnTo>
                  <a:lnTo>
                    <a:pt x="337921" y="12242"/>
                  </a:lnTo>
                  <a:lnTo>
                    <a:pt x="340842" y="12560"/>
                  </a:lnTo>
                  <a:lnTo>
                    <a:pt x="372440" y="10769"/>
                  </a:lnTo>
                  <a:lnTo>
                    <a:pt x="375031" y="10693"/>
                  </a:lnTo>
                  <a:lnTo>
                    <a:pt x="377012" y="9690"/>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03"/>
                  </a:moveTo>
                  <a:lnTo>
                    <a:pt x="281292" y="333971"/>
                  </a:lnTo>
                  <a:lnTo>
                    <a:pt x="231432" y="334746"/>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587"/>
                  </a:lnTo>
                  <a:lnTo>
                    <a:pt x="251333" y="510070"/>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43"/>
                  </a:moveTo>
                  <a:lnTo>
                    <a:pt x="458038" y="287921"/>
                  </a:lnTo>
                  <a:lnTo>
                    <a:pt x="456133" y="286956"/>
                  </a:lnTo>
                  <a:lnTo>
                    <a:pt x="448335" y="287337"/>
                  </a:lnTo>
                  <a:lnTo>
                    <a:pt x="394665" y="292100"/>
                  </a:lnTo>
                  <a:lnTo>
                    <a:pt x="391134" y="291426"/>
                  </a:lnTo>
                  <a:lnTo>
                    <a:pt x="391236" y="299072"/>
                  </a:lnTo>
                  <a:lnTo>
                    <a:pt x="394589" y="298805"/>
                  </a:lnTo>
                  <a:lnTo>
                    <a:pt x="404126" y="298780"/>
                  </a:lnTo>
                  <a:lnTo>
                    <a:pt x="404190" y="299173"/>
                  </a:lnTo>
                  <a:lnTo>
                    <a:pt x="449465" y="294055"/>
                  </a:lnTo>
                  <a:lnTo>
                    <a:pt x="451726" y="294106"/>
                  </a:lnTo>
                  <a:lnTo>
                    <a:pt x="456209" y="293903"/>
                  </a:lnTo>
                  <a:lnTo>
                    <a:pt x="458063" y="293243"/>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75"/>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8" name="object 8"/>
          <p:cNvSpPr txBox="1"/>
          <p:nvPr/>
        </p:nvSpPr>
        <p:spPr>
          <a:xfrm>
            <a:off x="10428200" y="4343400"/>
            <a:ext cx="3175000" cy="787400"/>
          </a:xfrm>
          <a:prstGeom prst="rect">
            <a:avLst/>
          </a:prstGeom>
        </p:spPr>
        <p:txBody>
          <a:bodyPr vert="horz" wrap="square" lIns="0" tIns="12700" rIns="0" bIns="0" rtlCol="0">
            <a:spAutoFit/>
          </a:bodyPr>
          <a:lstStyle/>
          <a:p>
            <a:pPr marL="38100" marR="30480">
              <a:lnSpc>
                <a:spcPts val="2000"/>
              </a:lnSpc>
              <a:spcBef>
                <a:spcPts val="100"/>
              </a:spcBef>
            </a:pPr>
            <a:r>
              <a:rPr sz="1600" spc="-20" dirty="0">
                <a:latin typeface="Source Sans Pro"/>
                <a:cs typeface="Source Sans Pro"/>
              </a:rPr>
              <a:t>2015-17</a:t>
            </a:r>
            <a:r>
              <a:rPr sz="1600" spc="50" dirty="0">
                <a:latin typeface="Source Sans Pro"/>
                <a:cs typeface="Source Sans Pro"/>
              </a:rPr>
              <a:t> </a:t>
            </a:r>
            <a:r>
              <a:rPr sz="1600" spc="-35" dirty="0">
                <a:latin typeface="Source Sans Pro"/>
                <a:cs typeface="Source Sans Pro"/>
              </a:rPr>
              <a:t>rate</a:t>
            </a:r>
            <a:r>
              <a:rPr sz="1600" spc="50" dirty="0">
                <a:latin typeface="Source Sans Pro"/>
                <a:cs typeface="Source Sans Pro"/>
              </a:rPr>
              <a:t> </a:t>
            </a:r>
            <a:r>
              <a:rPr sz="1600" spc="-10" dirty="0">
                <a:latin typeface="Source Sans Pro"/>
                <a:cs typeface="Source Sans Pro"/>
              </a:rPr>
              <a:t>of</a:t>
            </a:r>
            <a:r>
              <a:rPr sz="1600" spc="55" dirty="0">
                <a:latin typeface="Source Sans Pro"/>
                <a:cs typeface="Source Sans Pro"/>
              </a:rPr>
              <a:t> </a:t>
            </a:r>
            <a:r>
              <a:rPr sz="1600" spc="-25" dirty="0">
                <a:latin typeface="Source Sans Pro"/>
                <a:cs typeface="Source Sans Pro"/>
              </a:rPr>
              <a:t>hospitalisations</a:t>
            </a:r>
            <a:r>
              <a:rPr sz="1600" spc="50" dirty="0">
                <a:latin typeface="Source Sans Pro"/>
                <a:cs typeface="Source Sans Pro"/>
              </a:rPr>
              <a:t> </a:t>
            </a:r>
            <a:r>
              <a:rPr sz="1600" spc="-25" dirty="0">
                <a:latin typeface="Source Sans Pro"/>
                <a:cs typeface="Source Sans Pro"/>
              </a:rPr>
              <a:t>for </a:t>
            </a:r>
            <a:r>
              <a:rPr sz="1600" spc="-20" dirty="0">
                <a:latin typeface="Source Sans Pro"/>
                <a:cs typeface="Source Sans Pro"/>
              </a:rPr>
              <a:t> for</a:t>
            </a:r>
            <a:r>
              <a:rPr sz="1600" spc="-40" dirty="0">
                <a:latin typeface="Source Sans Pro"/>
                <a:cs typeface="Source Sans Pro"/>
              </a:rPr>
              <a:t> </a:t>
            </a:r>
            <a:r>
              <a:rPr sz="1600" spc="-15" dirty="0">
                <a:latin typeface="Source Sans Pro"/>
                <a:cs typeface="Source Sans Pro"/>
              </a:rPr>
              <a:t>CVD</a:t>
            </a:r>
            <a:r>
              <a:rPr sz="1600" spc="-40" dirty="0">
                <a:latin typeface="Source Sans Pro"/>
                <a:cs typeface="Source Sans Pro"/>
              </a:rPr>
              <a:t> </a:t>
            </a:r>
            <a:r>
              <a:rPr sz="1600" spc="-10" dirty="0">
                <a:latin typeface="Source Sans Pro"/>
                <a:cs typeface="Source Sans Pro"/>
              </a:rPr>
              <a:t>in</a:t>
            </a:r>
            <a:r>
              <a:rPr sz="1600" spc="-40" dirty="0">
                <a:latin typeface="Source Sans Pro"/>
                <a:cs typeface="Source Sans Pro"/>
              </a:rPr>
              <a:t> </a:t>
            </a:r>
            <a:r>
              <a:rPr sz="1600" spc="-20" dirty="0">
                <a:latin typeface="Source Sans Pro"/>
                <a:cs typeface="Source Sans Pro"/>
              </a:rPr>
              <a:t>Aboriginal</a:t>
            </a:r>
            <a:r>
              <a:rPr sz="1600" spc="-40" dirty="0">
                <a:latin typeface="Source Sans Pro"/>
                <a:cs typeface="Source Sans Pro"/>
              </a:rPr>
              <a:t> </a:t>
            </a:r>
            <a:r>
              <a:rPr sz="1600" spc="-15" dirty="0">
                <a:latin typeface="Source Sans Pro"/>
                <a:cs typeface="Source Sans Pro"/>
              </a:rPr>
              <a:t>and</a:t>
            </a:r>
            <a:r>
              <a:rPr sz="1600" spc="-40" dirty="0">
                <a:latin typeface="Source Sans Pro"/>
                <a:cs typeface="Source Sans Pro"/>
              </a:rPr>
              <a:t> Torres </a:t>
            </a:r>
            <a:r>
              <a:rPr sz="1600" spc="-35" dirty="0">
                <a:latin typeface="Source Sans Pro"/>
                <a:cs typeface="Source Sans Pro"/>
              </a:rPr>
              <a:t>Strait </a:t>
            </a:r>
            <a:r>
              <a:rPr sz="1600" spc="-305" dirty="0">
                <a:latin typeface="Source Sans Pro"/>
                <a:cs typeface="Source Sans Pro"/>
              </a:rPr>
              <a:t> </a:t>
            </a:r>
            <a:r>
              <a:rPr sz="1600" spc="-20" dirty="0">
                <a:latin typeface="Source Sans Pro"/>
                <a:cs typeface="Source Sans Pro"/>
              </a:rPr>
              <a:t>Islande</a:t>
            </a:r>
            <a:r>
              <a:rPr sz="1600" dirty="0">
                <a:latin typeface="Source Sans Pro"/>
                <a:cs typeface="Source Sans Pro"/>
              </a:rPr>
              <a:t>r</a:t>
            </a:r>
            <a:r>
              <a:rPr sz="1600" spc="40" dirty="0">
                <a:latin typeface="Source Sans Pro"/>
                <a:cs typeface="Source Sans Pro"/>
              </a:rPr>
              <a:t> </a:t>
            </a:r>
            <a:r>
              <a:rPr sz="2000" b="1" spc="-20" dirty="0">
                <a:solidFill>
                  <a:srgbClr val="0687A1"/>
                </a:solidFill>
                <a:latin typeface="Source Sans Pro"/>
                <a:cs typeface="Source Sans Pro"/>
              </a:rPr>
              <a:t>peopl</a:t>
            </a:r>
            <a:r>
              <a:rPr sz="2000" b="1" dirty="0">
                <a:solidFill>
                  <a:srgbClr val="0687A1"/>
                </a:solidFill>
                <a:latin typeface="Source Sans Pro"/>
                <a:cs typeface="Source Sans Pro"/>
              </a:rPr>
              <a:t>e</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a</a:t>
            </a:r>
            <a:r>
              <a:rPr sz="2000" b="1" spc="-60" dirty="0">
                <a:solidFill>
                  <a:srgbClr val="0687A1"/>
                </a:solidFill>
                <a:latin typeface="Source Sans Pro"/>
                <a:cs typeface="Source Sans Pro"/>
              </a:rPr>
              <a:t>g</a:t>
            </a:r>
            <a:r>
              <a:rPr sz="2000" b="1" spc="-20" dirty="0">
                <a:solidFill>
                  <a:srgbClr val="0687A1"/>
                </a:solidFill>
                <a:latin typeface="Source Sans Pro"/>
                <a:cs typeface="Source Sans Pro"/>
              </a:rPr>
              <a:t>e</a:t>
            </a:r>
            <a:r>
              <a:rPr sz="2000" b="1" dirty="0">
                <a:solidFill>
                  <a:srgbClr val="0687A1"/>
                </a:solidFill>
                <a:latin typeface="Source Sans Pro"/>
                <a:cs typeface="Source Sans Pro"/>
              </a:rPr>
              <a:t>d</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35-4</a:t>
            </a:r>
            <a:r>
              <a:rPr sz="2000" b="1" dirty="0">
                <a:solidFill>
                  <a:srgbClr val="0687A1"/>
                </a:solidFill>
                <a:latin typeface="Source Sans Pro"/>
                <a:cs typeface="Source Sans Pro"/>
              </a:rPr>
              <a:t>4</a:t>
            </a:r>
            <a:r>
              <a:rPr sz="1600" dirty="0">
                <a:latin typeface="Source Sans Pro"/>
                <a:cs typeface="Source Sans Pro"/>
              </a:rPr>
              <a:t>.</a:t>
            </a:r>
          </a:p>
        </p:txBody>
      </p:sp>
      <p:sp>
        <p:nvSpPr>
          <p:cNvPr id="9" name="object 9"/>
          <p:cNvSpPr txBox="1"/>
          <p:nvPr/>
        </p:nvSpPr>
        <p:spPr>
          <a:xfrm>
            <a:off x="8128000" y="4456723"/>
            <a:ext cx="199707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Black"/>
                <a:cs typeface="Source Sans Pro Black"/>
              </a:rPr>
              <a:t>2</a:t>
            </a:r>
            <a:r>
              <a:rPr sz="2800" b="1" spc="10" dirty="0">
                <a:solidFill>
                  <a:srgbClr val="285567"/>
                </a:solidFill>
                <a:latin typeface="Source Sans Pro Black"/>
                <a:cs typeface="Source Sans Pro Black"/>
              </a:rPr>
              <a:t>2</a:t>
            </a:r>
            <a:r>
              <a:rPr sz="2800" b="1" spc="-110" dirty="0">
                <a:solidFill>
                  <a:srgbClr val="285567"/>
                </a:solidFill>
                <a:latin typeface="Source Sans Pro Black"/>
                <a:cs typeface="Source Sans Pro Black"/>
              </a:rPr>
              <a:t> </a:t>
            </a:r>
            <a:r>
              <a:rPr sz="2000" b="1" spc="-20" dirty="0">
                <a:solidFill>
                  <a:srgbClr val="0687A1"/>
                </a:solidFill>
                <a:latin typeface="Source Sans Pro"/>
                <a:cs typeface="Source Sans Pro"/>
              </a:rPr>
              <a:t>i</a:t>
            </a:r>
            <a:r>
              <a:rPr sz="2000" b="1" dirty="0">
                <a:solidFill>
                  <a:srgbClr val="0687A1"/>
                </a:solidFill>
                <a:latin typeface="Source Sans Pro"/>
                <a:cs typeface="Source Sans Pro"/>
              </a:rPr>
              <a:t>n</a:t>
            </a:r>
            <a:r>
              <a:rPr sz="2000" b="1" spc="-40" dirty="0">
                <a:solidFill>
                  <a:srgbClr val="0687A1"/>
                </a:solidFill>
                <a:latin typeface="Source Sans Pro"/>
                <a:cs typeface="Source Sans Pro"/>
              </a:rPr>
              <a:t> </a:t>
            </a:r>
            <a:r>
              <a:rPr sz="2000" b="1" spc="-35" dirty="0">
                <a:solidFill>
                  <a:srgbClr val="0687A1"/>
                </a:solidFill>
                <a:latin typeface="Source Sans Pro"/>
                <a:cs typeface="Source Sans Pro"/>
              </a:rPr>
              <a:t>e</a:t>
            </a:r>
            <a:r>
              <a:rPr sz="2000" b="1" spc="-40" dirty="0">
                <a:solidFill>
                  <a:srgbClr val="0687A1"/>
                </a:solidFill>
                <a:latin typeface="Source Sans Pro"/>
                <a:cs typeface="Source Sans Pro"/>
              </a:rPr>
              <a:t>v</a:t>
            </a:r>
            <a:r>
              <a:rPr sz="2000" b="1" spc="-20" dirty="0">
                <a:solidFill>
                  <a:srgbClr val="0687A1"/>
                </a:solidFill>
                <a:latin typeface="Source Sans Pro"/>
                <a:cs typeface="Source Sans Pro"/>
              </a:rPr>
              <a:t>e</a:t>
            </a:r>
            <a:r>
              <a:rPr sz="2000" b="1" spc="-15" dirty="0">
                <a:solidFill>
                  <a:srgbClr val="0687A1"/>
                </a:solidFill>
                <a:latin typeface="Source Sans Pro"/>
                <a:cs typeface="Source Sans Pro"/>
              </a:rPr>
              <a:t>r</a:t>
            </a:r>
            <a:r>
              <a:rPr sz="2000" b="1" dirty="0">
                <a:solidFill>
                  <a:srgbClr val="0687A1"/>
                </a:solidFill>
                <a:latin typeface="Source Sans Pro"/>
                <a:cs typeface="Source Sans Pro"/>
              </a:rPr>
              <a:t>y</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1,000</a:t>
            </a:r>
            <a:endParaRPr sz="2000" dirty="0">
              <a:latin typeface="Source Sans Pro"/>
              <a:cs typeface="Source Sans Pro"/>
            </a:endParaRPr>
          </a:p>
        </p:txBody>
      </p:sp>
      <p:grpSp>
        <p:nvGrpSpPr>
          <p:cNvPr id="10" name="object 10"/>
          <p:cNvGrpSpPr/>
          <p:nvPr/>
        </p:nvGrpSpPr>
        <p:grpSpPr>
          <a:xfrm>
            <a:off x="10156700" y="4374428"/>
            <a:ext cx="217804" cy="720090"/>
            <a:chOff x="11455000" y="4248930"/>
            <a:chExt cx="217804" cy="720090"/>
          </a:xfrm>
        </p:grpSpPr>
        <p:sp>
          <p:nvSpPr>
            <p:cNvPr id="11" name="object 11"/>
            <p:cNvSpPr/>
            <p:nvPr/>
          </p:nvSpPr>
          <p:spPr>
            <a:xfrm>
              <a:off x="11584717" y="4252105"/>
              <a:ext cx="85090" cy="713740"/>
            </a:xfrm>
            <a:custGeom>
              <a:avLst/>
              <a:gdLst/>
              <a:ahLst/>
              <a:cxnLst/>
              <a:rect l="l" t="t" r="r" b="b"/>
              <a:pathLst>
                <a:path w="85090" h="713739">
                  <a:moveTo>
                    <a:pt x="84861" y="0"/>
                  </a:moveTo>
                  <a:lnTo>
                    <a:pt x="0" y="0"/>
                  </a:lnTo>
                  <a:lnTo>
                    <a:pt x="0" y="340626"/>
                  </a:lnTo>
                  <a:lnTo>
                    <a:pt x="0" y="713638"/>
                  </a:lnTo>
                  <a:lnTo>
                    <a:pt x="84861" y="713638"/>
                  </a:lnTo>
                </a:path>
              </a:pathLst>
            </a:custGeom>
            <a:ln w="6350">
              <a:solidFill>
                <a:srgbClr val="262626"/>
              </a:solidFill>
            </a:ln>
          </p:spPr>
          <p:txBody>
            <a:bodyPr wrap="square" lIns="0" tIns="0" rIns="0" bIns="0" rtlCol="0"/>
            <a:lstStyle/>
            <a:p>
              <a:endParaRPr/>
            </a:p>
          </p:txBody>
        </p:sp>
        <p:sp>
          <p:nvSpPr>
            <p:cNvPr id="12" name="object 12"/>
            <p:cNvSpPr/>
            <p:nvPr/>
          </p:nvSpPr>
          <p:spPr>
            <a:xfrm>
              <a:off x="11483572" y="4613969"/>
              <a:ext cx="98425" cy="0"/>
            </a:xfrm>
            <a:custGeom>
              <a:avLst/>
              <a:gdLst/>
              <a:ahLst/>
              <a:cxnLst/>
              <a:rect l="l" t="t" r="r" b="b"/>
              <a:pathLst>
                <a:path w="98425">
                  <a:moveTo>
                    <a:pt x="97967" y="0"/>
                  </a:moveTo>
                  <a:lnTo>
                    <a:pt x="0" y="0"/>
                  </a:lnTo>
                </a:path>
              </a:pathLst>
            </a:custGeom>
            <a:ln w="6350">
              <a:solidFill>
                <a:srgbClr val="262626"/>
              </a:solidFill>
            </a:ln>
          </p:spPr>
          <p:txBody>
            <a:bodyPr wrap="square" lIns="0" tIns="0" rIns="0" bIns="0" rtlCol="0"/>
            <a:lstStyle/>
            <a:p>
              <a:endParaRPr/>
            </a:p>
          </p:txBody>
        </p:sp>
        <p:sp>
          <p:nvSpPr>
            <p:cNvPr id="13" name="object 13"/>
            <p:cNvSpPr/>
            <p:nvPr/>
          </p:nvSpPr>
          <p:spPr>
            <a:xfrm>
              <a:off x="11458175" y="4601269"/>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sp>
        <p:nvSpPr>
          <p:cNvPr id="15" name="object 15"/>
          <p:cNvSpPr/>
          <p:nvPr/>
        </p:nvSpPr>
        <p:spPr>
          <a:xfrm>
            <a:off x="1472219" y="5441805"/>
            <a:ext cx="520065" cy="742950"/>
          </a:xfrm>
          <a:custGeom>
            <a:avLst/>
            <a:gdLst/>
            <a:ahLst/>
            <a:cxnLst/>
            <a:rect l="l" t="t" r="r" b="b"/>
            <a:pathLst>
              <a:path w="520064" h="742950">
                <a:moveTo>
                  <a:pt x="124155" y="61874"/>
                </a:moveTo>
                <a:lnTo>
                  <a:pt x="118516" y="51168"/>
                </a:lnTo>
                <a:lnTo>
                  <a:pt x="113995" y="49098"/>
                </a:lnTo>
                <a:lnTo>
                  <a:pt x="105879" y="51943"/>
                </a:lnTo>
                <a:lnTo>
                  <a:pt x="103492" y="55511"/>
                </a:lnTo>
                <a:lnTo>
                  <a:pt x="104698" y="63068"/>
                </a:lnTo>
                <a:lnTo>
                  <a:pt x="109067" y="66090"/>
                </a:lnTo>
                <a:lnTo>
                  <a:pt x="114312" y="66167"/>
                </a:lnTo>
                <a:lnTo>
                  <a:pt x="121373" y="66255"/>
                </a:lnTo>
                <a:lnTo>
                  <a:pt x="124155" y="61874"/>
                </a:lnTo>
                <a:close/>
              </a:path>
              <a:path w="520064" h="742950">
                <a:moveTo>
                  <a:pt x="132511" y="469823"/>
                </a:moveTo>
                <a:lnTo>
                  <a:pt x="123342" y="432041"/>
                </a:lnTo>
                <a:lnTo>
                  <a:pt x="120269" y="425488"/>
                </a:lnTo>
                <a:lnTo>
                  <a:pt x="120269" y="469341"/>
                </a:lnTo>
                <a:lnTo>
                  <a:pt x="118986" y="477367"/>
                </a:lnTo>
                <a:lnTo>
                  <a:pt x="110299" y="489432"/>
                </a:lnTo>
                <a:lnTo>
                  <a:pt x="105740" y="488721"/>
                </a:lnTo>
                <a:lnTo>
                  <a:pt x="103619" y="483082"/>
                </a:lnTo>
                <a:lnTo>
                  <a:pt x="101231" y="474395"/>
                </a:lnTo>
                <a:lnTo>
                  <a:pt x="100482" y="465696"/>
                </a:lnTo>
                <a:lnTo>
                  <a:pt x="101269" y="456984"/>
                </a:lnTo>
                <a:lnTo>
                  <a:pt x="103466" y="448284"/>
                </a:lnTo>
                <a:lnTo>
                  <a:pt x="104940" y="443814"/>
                </a:lnTo>
                <a:lnTo>
                  <a:pt x="106794" y="439458"/>
                </a:lnTo>
                <a:lnTo>
                  <a:pt x="109194" y="433209"/>
                </a:lnTo>
                <a:lnTo>
                  <a:pt x="111188" y="439077"/>
                </a:lnTo>
                <a:lnTo>
                  <a:pt x="112610" y="442976"/>
                </a:lnTo>
                <a:lnTo>
                  <a:pt x="115303" y="451535"/>
                </a:lnTo>
                <a:lnTo>
                  <a:pt x="116687" y="456171"/>
                </a:lnTo>
                <a:lnTo>
                  <a:pt x="120269" y="469341"/>
                </a:lnTo>
                <a:lnTo>
                  <a:pt x="120269" y="425488"/>
                </a:lnTo>
                <a:lnTo>
                  <a:pt x="117436" y="420420"/>
                </a:lnTo>
                <a:lnTo>
                  <a:pt x="114896" y="417791"/>
                </a:lnTo>
                <a:lnTo>
                  <a:pt x="107784" y="412724"/>
                </a:lnTo>
                <a:lnTo>
                  <a:pt x="105257" y="414312"/>
                </a:lnTo>
                <a:lnTo>
                  <a:pt x="101854" y="425526"/>
                </a:lnTo>
                <a:lnTo>
                  <a:pt x="95402" y="441350"/>
                </a:lnTo>
                <a:lnTo>
                  <a:pt x="92633" y="445236"/>
                </a:lnTo>
                <a:lnTo>
                  <a:pt x="91452" y="449567"/>
                </a:lnTo>
                <a:lnTo>
                  <a:pt x="89268" y="458749"/>
                </a:lnTo>
                <a:lnTo>
                  <a:pt x="88214" y="467931"/>
                </a:lnTo>
                <a:lnTo>
                  <a:pt x="89052" y="477100"/>
                </a:lnTo>
                <a:lnTo>
                  <a:pt x="92544" y="486270"/>
                </a:lnTo>
                <a:lnTo>
                  <a:pt x="97078" y="494487"/>
                </a:lnTo>
                <a:lnTo>
                  <a:pt x="104254" y="497954"/>
                </a:lnTo>
                <a:lnTo>
                  <a:pt x="117436" y="499338"/>
                </a:lnTo>
                <a:lnTo>
                  <a:pt x="121818" y="497395"/>
                </a:lnTo>
                <a:lnTo>
                  <a:pt x="127330" y="489432"/>
                </a:lnTo>
                <a:lnTo>
                  <a:pt x="129895" y="485724"/>
                </a:lnTo>
                <a:lnTo>
                  <a:pt x="131597" y="478243"/>
                </a:lnTo>
                <a:lnTo>
                  <a:pt x="132511" y="469823"/>
                </a:lnTo>
                <a:close/>
              </a:path>
              <a:path w="520064" h="742950">
                <a:moveTo>
                  <a:pt x="132753" y="600290"/>
                </a:moveTo>
                <a:lnTo>
                  <a:pt x="132588" y="591210"/>
                </a:lnTo>
                <a:lnTo>
                  <a:pt x="132143" y="587209"/>
                </a:lnTo>
                <a:lnTo>
                  <a:pt x="132003" y="582625"/>
                </a:lnTo>
                <a:lnTo>
                  <a:pt x="116801" y="541121"/>
                </a:lnTo>
                <a:lnTo>
                  <a:pt x="116801" y="584288"/>
                </a:lnTo>
                <a:lnTo>
                  <a:pt x="115189" y="598512"/>
                </a:lnTo>
                <a:lnTo>
                  <a:pt x="109524" y="609041"/>
                </a:lnTo>
                <a:lnTo>
                  <a:pt x="101815" y="607123"/>
                </a:lnTo>
                <a:lnTo>
                  <a:pt x="99326" y="603465"/>
                </a:lnTo>
                <a:lnTo>
                  <a:pt x="99161" y="596290"/>
                </a:lnTo>
                <a:lnTo>
                  <a:pt x="99682" y="586079"/>
                </a:lnTo>
                <a:lnTo>
                  <a:pt x="101536" y="576186"/>
                </a:lnTo>
                <a:lnTo>
                  <a:pt x="104457" y="566534"/>
                </a:lnTo>
                <a:lnTo>
                  <a:pt x="108140" y="557022"/>
                </a:lnTo>
                <a:lnTo>
                  <a:pt x="114439" y="569429"/>
                </a:lnTo>
                <a:lnTo>
                  <a:pt x="116801" y="584288"/>
                </a:lnTo>
                <a:lnTo>
                  <a:pt x="116801" y="541121"/>
                </a:lnTo>
                <a:lnTo>
                  <a:pt x="116674" y="540880"/>
                </a:lnTo>
                <a:lnTo>
                  <a:pt x="113271" y="534924"/>
                </a:lnTo>
                <a:lnTo>
                  <a:pt x="107594" y="535495"/>
                </a:lnTo>
                <a:lnTo>
                  <a:pt x="90081" y="575195"/>
                </a:lnTo>
                <a:lnTo>
                  <a:pt x="86398" y="593407"/>
                </a:lnTo>
                <a:lnTo>
                  <a:pt x="87236" y="600290"/>
                </a:lnTo>
                <a:lnTo>
                  <a:pt x="89611" y="606793"/>
                </a:lnTo>
                <a:lnTo>
                  <a:pt x="93472" y="612889"/>
                </a:lnTo>
                <a:lnTo>
                  <a:pt x="100380" y="618109"/>
                </a:lnTo>
                <a:lnTo>
                  <a:pt x="109131" y="620064"/>
                </a:lnTo>
                <a:lnTo>
                  <a:pt x="117830" y="618667"/>
                </a:lnTo>
                <a:lnTo>
                  <a:pt x="124536" y="613841"/>
                </a:lnTo>
                <a:lnTo>
                  <a:pt x="128257" y="609041"/>
                </a:lnTo>
                <a:lnTo>
                  <a:pt x="129463" y="607479"/>
                </a:lnTo>
                <a:lnTo>
                  <a:pt x="132753" y="600290"/>
                </a:lnTo>
                <a:close/>
              </a:path>
              <a:path w="520064" h="742950">
                <a:moveTo>
                  <a:pt x="134378" y="333502"/>
                </a:moveTo>
                <a:lnTo>
                  <a:pt x="124612" y="296443"/>
                </a:lnTo>
                <a:lnTo>
                  <a:pt x="121818" y="292544"/>
                </a:lnTo>
                <a:lnTo>
                  <a:pt x="120967" y="290957"/>
                </a:lnTo>
                <a:lnTo>
                  <a:pt x="120967" y="330733"/>
                </a:lnTo>
                <a:lnTo>
                  <a:pt x="120891" y="337947"/>
                </a:lnTo>
                <a:lnTo>
                  <a:pt x="119646" y="345059"/>
                </a:lnTo>
                <a:lnTo>
                  <a:pt x="117271" y="352031"/>
                </a:lnTo>
                <a:lnTo>
                  <a:pt x="116001" y="354965"/>
                </a:lnTo>
                <a:lnTo>
                  <a:pt x="113525" y="357390"/>
                </a:lnTo>
                <a:lnTo>
                  <a:pt x="111493" y="360210"/>
                </a:lnTo>
                <a:lnTo>
                  <a:pt x="105714" y="357327"/>
                </a:lnTo>
                <a:lnTo>
                  <a:pt x="103657" y="353047"/>
                </a:lnTo>
                <a:lnTo>
                  <a:pt x="101371" y="341490"/>
                </a:lnTo>
                <a:lnTo>
                  <a:pt x="100711" y="334772"/>
                </a:lnTo>
                <a:lnTo>
                  <a:pt x="101930" y="327850"/>
                </a:lnTo>
                <a:lnTo>
                  <a:pt x="103212" y="319836"/>
                </a:lnTo>
                <a:lnTo>
                  <a:pt x="104762" y="311848"/>
                </a:lnTo>
                <a:lnTo>
                  <a:pt x="107378" y="303999"/>
                </a:lnTo>
                <a:lnTo>
                  <a:pt x="111861" y="296443"/>
                </a:lnTo>
                <a:lnTo>
                  <a:pt x="114325" y="304380"/>
                </a:lnTo>
                <a:lnTo>
                  <a:pt x="116179" y="310222"/>
                </a:lnTo>
                <a:lnTo>
                  <a:pt x="118173" y="316865"/>
                </a:lnTo>
                <a:lnTo>
                  <a:pt x="119888" y="323494"/>
                </a:lnTo>
                <a:lnTo>
                  <a:pt x="120967" y="330733"/>
                </a:lnTo>
                <a:lnTo>
                  <a:pt x="120967" y="290957"/>
                </a:lnTo>
                <a:lnTo>
                  <a:pt x="115849" y="281330"/>
                </a:lnTo>
                <a:lnTo>
                  <a:pt x="115671" y="277710"/>
                </a:lnTo>
                <a:lnTo>
                  <a:pt x="107403" y="276910"/>
                </a:lnTo>
                <a:lnTo>
                  <a:pt x="105702" y="280301"/>
                </a:lnTo>
                <a:lnTo>
                  <a:pt x="102755" y="283933"/>
                </a:lnTo>
                <a:lnTo>
                  <a:pt x="102476" y="285470"/>
                </a:lnTo>
                <a:lnTo>
                  <a:pt x="99631" y="293852"/>
                </a:lnTo>
                <a:lnTo>
                  <a:pt x="97116" y="300837"/>
                </a:lnTo>
                <a:lnTo>
                  <a:pt x="94932" y="307936"/>
                </a:lnTo>
                <a:lnTo>
                  <a:pt x="91732" y="320268"/>
                </a:lnTo>
                <a:lnTo>
                  <a:pt x="90170" y="332625"/>
                </a:lnTo>
                <a:lnTo>
                  <a:pt x="90932" y="344995"/>
                </a:lnTo>
                <a:lnTo>
                  <a:pt x="94703" y="357390"/>
                </a:lnTo>
                <a:lnTo>
                  <a:pt x="99110" y="367309"/>
                </a:lnTo>
                <a:lnTo>
                  <a:pt x="104254" y="370166"/>
                </a:lnTo>
                <a:lnTo>
                  <a:pt x="123113" y="368528"/>
                </a:lnTo>
                <a:lnTo>
                  <a:pt x="127000" y="362953"/>
                </a:lnTo>
                <a:lnTo>
                  <a:pt x="127850" y="360210"/>
                </a:lnTo>
                <a:lnTo>
                  <a:pt x="131699" y="347941"/>
                </a:lnTo>
                <a:lnTo>
                  <a:pt x="133096" y="339191"/>
                </a:lnTo>
                <a:lnTo>
                  <a:pt x="134378" y="333502"/>
                </a:lnTo>
                <a:close/>
              </a:path>
              <a:path w="520064" h="742950">
                <a:moveTo>
                  <a:pt x="168554" y="118770"/>
                </a:moveTo>
                <a:lnTo>
                  <a:pt x="168516" y="112890"/>
                </a:lnTo>
                <a:lnTo>
                  <a:pt x="168478" y="107048"/>
                </a:lnTo>
                <a:lnTo>
                  <a:pt x="163791" y="103085"/>
                </a:lnTo>
                <a:lnTo>
                  <a:pt x="152374" y="103035"/>
                </a:lnTo>
                <a:lnTo>
                  <a:pt x="148488" y="106248"/>
                </a:lnTo>
                <a:lnTo>
                  <a:pt x="148831" y="115265"/>
                </a:lnTo>
                <a:lnTo>
                  <a:pt x="156032" y="121831"/>
                </a:lnTo>
                <a:lnTo>
                  <a:pt x="166370" y="121500"/>
                </a:lnTo>
                <a:lnTo>
                  <a:pt x="168554" y="118770"/>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44"/>
                </a:lnTo>
                <a:lnTo>
                  <a:pt x="223964" y="163563"/>
                </a:lnTo>
                <a:close/>
              </a:path>
              <a:path w="520064" h="742950">
                <a:moveTo>
                  <a:pt x="285940" y="215976"/>
                </a:moveTo>
                <a:lnTo>
                  <a:pt x="280454" y="205524"/>
                </a:lnTo>
                <a:lnTo>
                  <a:pt x="272656" y="205016"/>
                </a:lnTo>
                <a:lnTo>
                  <a:pt x="268732" y="204736"/>
                </a:lnTo>
                <a:lnTo>
                  <a:pt x="264350" y="205143"/>
                </a:lnTo>
                <a:lnTo>
                  <a:pt x="263410" y="213588"/>
                </a:lnTo>
                <a:lnTo>
                  <a:pt x="264185" y="218300"/>
                </a:lnTo>
                <a:lnTo>
                  <a:pt x="268909" y="226885"/>
                </a:lnTo>
                <a:lnTo>
                  <a:pt x="278765" y="226783"/>
                </a:lnTo>
                <a:lnTo>
                  <a:pt x="285940" y="215976"/>
                </a:lnTo>
                <a:close/>
              </a:path>
              <a:path w="520064" h="742950">
                <a:moveTo>
                  <a:pt x="315645" y="282600"/>
                </a:moveTo>
                <a:lnTo>
                  <a:pt x="310172" y="276021"/>
                </a:lnTo>
                <a:lnTo>
                  <a:pt x="300494" y="276237"/>
                </a:lnTo>
                <a:lnTo>
                  <a:pt x="295465" y="280898"/>
                </a:lnTo>
                <a:lnTo>
                  <a:pt x="295719" y="292239"/>
                </a:lnTo>
                <a:lnTo>
                  <a:pt x="300139" y="297802"/>
                </a:lnTo>
                <a:lnTo>
                  <a:pt x="306006" y="297789"/>
                </a:lnTo>
                <a:lnTo>
                  <a:pt x="311531" y="297776"/>
                </a:lnTo>
                <a:lnTo>
                  <a:pt x="315366" y="294271"/>
                </a:lnTo>
                <a:lnTo>
                  <a:pt x="315645" y="282600"/>
                </a:lnTo>
                <a:close/>
              </a:path>
              <a:path w="520064" h="742950">
                <a:moveTo>
                  <a:pt x="328917" y="575843"/>
                </a:moveTo>
                <a:lnTo>
                  <a:pt x="328777" y="570014"/>
                </a:lnTo>
                <a:lnTo>
                  <a:pt x="328599" y="562775"/>
                </a:lnTo>
                <a:lnTo>
                  <a:pt x="324294" y="556145"/>
                </a:lnTo>
                <a:lnTo>
                  <a:pt x="314896" y="556463"/>
                </a:lnTo>
                <a:lnTo>
                  <a:pt x="310299" y="562483"/>
                </a:lnTo>
                <a:lnTo>
                  <a:pt x="310654" y="575564"/>
                </a:lnTo>
                <a:lnTo>
                  <a:pt x="314096" y="579843"/>
                </a:lnTo>
                <a:lnTo>
                  <a:pt x="325145" y="579818"/>
                </a:lnTo>
                <a:lnTo>
                  <a:pt x="328917" y="575843"/>
                </a:lnTo>
                <a:close/>
              </a:path>
              <a:path w="520064" h="742950">
                <a:moveTo>
                  <a:pt x="337934" y="500557"/>
                </a:moveTo>
                <a:lnTo>
                  <a:pt x="333019" y="495706"/>
                </a:lnTo>
                <a:lnTo>
                  <a:pt x="321094" y="495744"/>
                </a:lnTo>
                <a:lnTo>
                  <a:pt x="318198" y="498779"/>
                </a:lnTo>
                <a:lnTo>
                  <a:pt x="318795" y="512140"/>
                </a:lnTo>
                <a:lnTo>
                  <a:pt x="321500" y="514985"/>
                </a:lnTo>
                <a:lnTo>
                  <a:pt x="327609" y="514858"/>
                </a:lnTo>
                <a:lnTo>
                  <a:pt x="333883" y="514718"/>
                </a:lnTo>
                <a:lnTo>
                  <a:pt x="337654" y="511378"/>
                </a:lnTo>
                <a:lnTo>
                  <a:pt x="337934" y="500557"/>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92"/>
                </a:moveTo>
                <a:lnTo>
                  <a:pt x="339026" y="430288"/>
                </a:lnTo>
                <a:lnTo>
                  <a:pt x="332549" y="426529"/>
                </a:lnTo>
                <a:lnTo>
                  <a:pt x="329869" y="426313"/>
                </a:lnTo>
                <a:lnTo>
                  <a:pt x="323532" y="431241"/>
                </a:lnTo>
                <a:lnTo>
                  <a:pt x="323469" y="434835"/>
                </a:lnTo>
                <a:lnTo>
                  <a:pt x="325018" y="443458"/>
                </a:lnTo>
                <a:lnTo>
                  <a:pt x="330377" y="446570"/>
                </a:lnTo>
                <a:lnTo>
                  <a:pt x="340487" y="445376"/>
                </a:lnTo>
                <a:lnTo>
                  <a:pt x="342544" y="443026"/>
                </a:lnTo>
                <a:lnTo>
                  <a:pt x="342620" y="438442"/>
                </a:lnTo>
                <a:lnTo>
                  <a:pt x="342976" y="432892"/>
                </a:lnTo>
                <a:close/>
              </a:path>
              <a:path w="520064" h="742950">
                <a:moveTo>
                  <a:pt x="519722"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66" y="495300"/>
                </a:lnTo>
                <a:lnTo>
                  <a:pt x="459587" y="501650"/>
                </a:lnTo>
                <a:lnTo>
                  <a:pt x="451662" y="508000"/>
                </a:lnTo>
                <a:lnTo>
                  <a:pt x="443788" y="513080"/>
                </a:lnTo>
                <a:lnTo>
                  <a:pt x="437451"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706" y="627380"/>
                </a:lnTo>
                <a:lnTo>
                  <a:pt x="332168" y="642620"/>
                </a:lnTo>
                <a:lnTo>
                  <a:pt x="332752" y="640080"/>
                </a:lnTo>
                <a:lnTo>
                  <a:pt x="333095" y="638810"/>
                </a:lnTo>
                <a:lnTo>
                  <a:pt x="333730" y="637540"/>
                </a:lnTo>
                <a:lnTo>
                  <a:pt x="339953"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27" y="334010"/>
                </a:lnTo>
                <a:lnTo>
                  <a:pt x="367309" y="321310"/>
                </a:lnTo>
                <a:lnTo>
                  <a:pt x="360476" y="303530"/>
                </a:lnTo>
                <a:lnTo>
                  <a:pt x="358584" y="298450"/>
                </a:lnTo>
                <a:lnTo>
                  <a:pt x="356730" y="292100"/>
                </a:lnTo>
                <a:lnTo>
                  <a:pt x="354533" y="285750"/>
                </a:lnTo>
                <a:lnTo>
                  <a:pt x="350977" y="276860"/>
                </a:lnTo>
                <a:lnTo>
                  <a:pt x="347700" y="266700"/>
                </a:lnTo>
                <a:lnTo>
                  <a:pt x="343979" y="257810"/>
                </a:lnTo>
                <a:lnTo>
                  <a:pt x="339102" y="247650"/>
                </a:lnTo>
                <a:lnTo>
                  <a:pt x="333095" y="237490"/>
                </a:lnTo>
                <a:lnTo>
                  <a:pt x="327533" y="227330"/>
                </a:lnTo>
                <a:lnTo>
                  <a:pt x="300812" y="184150"/>
                </a:lnTo>
                <a:lnTo>
                  <a:pt x="270941" y="149860"/>
                </a:lnTo>
                <a:lnTo>
                  <a:pt x="230746" y="115570"/>
                </a:lnTo>
                <a:lnTo>
                  <a:pt x="221830" y="110490"/>
                </a:lnTo>
                <a:lnTo>
                  <a:pt x="212686"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76" y="83820"/>
                </a:lnTo>
                <a:lnTo>
                  <a:pt x="172974" y="90170"/>
                </a:lnTo>
                <a:lnTo>
                  <a:pt x="180517" y="97790"/>
                </a:lnTo>
                <a:lnTo>
                  <a:pt x="188353" y="104140"/>
                </a:lnTo>
                <a:lnTo>
                  <a:pt x="198247" y="110490"/>
                </a:lnTo>
                <a:lnTo>
                  <a:pt x="208000" y="118110"/>
                </a:lnTo>
                <a:lnTo>
                  <a:pt x="227164" y="133350"/>
                </a:lnTo>
                <a:lnTo>
                  <a:pt x="233718" y="138430"/>
                </a:lnTo>
                <a:lnTo>
                  <a:pt x="240106" y="144780"/>
                </a:lnTo>
                <a:lnTo>
                  <a:pt x="246392" y="149860"/>
                </a:lnTo>
                <a:lnTo>
                  <a:pt x="252577" y="156210"/>
                </a:lnTo>
                <a:lnTo>
                  <a:pt x="286448"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72"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24" y="575310"/>
                </a:lnTo>
                <a:lnTo>
                  <a:pt x="258089" y="556260"/>
                </a:lnTo>
                <a:lnTo>
                  <a:pt x="265315" y="558800"/>
                </a:lnTo>
                <a:lnTo>
                  <a:pt x="271691"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90" y="556260"/>
                </a:lnTo>
                <a:lnTo>
                  <a:pt x="274205" y="520700"/>
                </a:lnTo>
                <a:lnTo>
                  <a:pt x="243509" y="494030"/>
                </a:lnTo>
                <a:lnTo>
                  <a:pt x="237566" y="490220"/>
                </a:lnTo>
                <a:lnTo>
                  <a:pt x="231902" y="485140"/>
                </a:lnTo>
                <a:lnTo>
                  <a:pt x="225132" y="481330"/>
                </a:lnTo>
                <a:lnTo>
                  <a:pt x="216966" y="427990"/>
                </a:lnTo>
                <a:lnTo>
                  <a:pt x="203822" y="375920"/>
                </a:lnTo>
                <a:lnTo>
                  <a:pt x="184378" y="326390"/>
                </a:lnTo>
                <a:lnTo>
                  <a:pt x="157314" y="278130"/>
                </a:lnTo>
                <a:lnTo>
                  <a:pt x="169430" y="278130"/>
                </a:lnTo>
                <a:lnTo>
                  <a:pt x="174688" y="279400"/>
                </a:lnTo>
                <a:lnTo>
                  <a:pt x="188099"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12" y="252730"/>
                </a:lnTo>
                <a:lnTo>
                  <a:pt x="181927"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33"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84"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92" y="41910"/>
                </a:lnTo>
                <a:lnTo>
                  <a:pt x="312432" y="46990"/>
                </a:lnTo>
                <a:lnTo>
                  <a:pt x="320598" y="50800"/>
                </a:lnTo>
                <a:lnTo>
                  <a:pt x="332320" y="55880"/>
                </a:lnTo>
                <a:lnTo>
                  <a:pt x="343408" y="63500"/>
                </a:lnTo>
                <a:lnTo>
                  <a:pt x="353923"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30" y="153670"/>
                </a:lnTo>
                <a:lnTo>
                  <a:pt x="430352" y="139700"/>
                </a:lnTo>
                <a:lnTo>
                  <a:pt x="436943" y="148590"/>
                </a:lnTo>
                <a:lnTo>
                  <a:pt x="443496" y="158750"/>
                </a:lnTo>
                <a:lnTo>
                  <a:pt x="466267" y="196850"/>
                </a:lnTo>
                <a:lnTo>
                  <a:pt x="486968" y="246380"/>
                </a:lnTo>
                <a:lnTo>
                  <a:pt x="493496"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67" y="146050"/>
                </a:lnTo>
                <a:lnTo>
                  <a:pt x="405244"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49" y="58420"/>
                </a:lnTo>
                <a:lnTo>
                  <a:pt x="351218" y="53340"/>
                </a:lnTo>
                <a:lnTo>
                  <a:pt x="344246" y="49530"/>
                </a:lnTo>
                <a:lnTo>
                  <a:pt x="337032" y="45720"/>
                </a:lnTo>
                <a:lnTo>
                  <a:pt x="328980" y="40640"/>
                </a:lnTo>
                <a:lnTo>
                  <a:pt x="320675" y="38100"/>
                </a:lnTo>
                <a:lnTo>
                  <a:pt x="312254" y="34290"/>
                </a:lnTo>
                <a:lnTo>
                  <a:pt x="303885" y="31750"/>
                </a:lnTo>
                <a:lnTo>
                  <a:pt x="289877" y="25400"/>
                </a:lnTo>
                <a:lnTo>
                  <a:pt x="246468" y="13970"/>
                </a:lnTo>
                <a:lnTo>
                  <a:pt x="231965" y="11430"/>
                </a:lnTo>
                <a:lnTo>
                  <a:pt x="224726" y="10160"/>
                </a:lnTo>
                <a:lnTo>
                  <a:pt x="202907" y="7620"/>
                </a:lnTo>
                <a:lnTo>
                  <a:pt x="181038" y="3810"/>
                </a:lnTo>
                <a:lnTo>
                  <a:pt x="159092" y="1270"/>
                </a:lnTo>
                <a:lnTo>
                  <a:pt x="152476" y="1270"/>
                </a:lnTo>
                <a:lnTo>
                  <a:pt x="145834" y="0"/>
                </a:lnTo>
                <a:lnTo>
                  <a:pt x="121196" y="0"/>
                </a:lnTo>
                <a:lnTo>
                  <a:pt x="109829" y="1270"/>
                </a:lnTo>
                <a:lnTo>
                  <a:pt x="98475" y="1270"/>
                </a:lnTo>
                <a:lnTo>
                  <a:pt x="87096" y="2540"/>
                </a:lnTo>
                <a:lnTo>
                  <a:pt x="68021"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12" y="185420"/>
                </a:lnTo>
                <a:lnTo>
                  <a:pt x="118071" y="195580"/>
                </a:lnTo>
                <a:lnTo>
                  <a:pt x="121742" y="205740"/>
                </a:lnTo>
                <a:lnTo>
                  <a:pt x="125564" y="214630"/>
                </a:lnTo>
                <a:lnTo>
                  <a:pt x="126784" y="217170"/>
                </a:lnTo>
                <a:lnTo>
                  <a:pt x="129057" y="220980"/>
                </a:lnTo>
                <a:lnTo>
                  <a:pt x="131711" y="222250"/>
                </a:lnTo>
                <a:lnTo>
                  <a:pt x="148323" y="231140"/>
                </a:lnTo>
                <a:lnTo>
                  <a:pt x="163093" y="241300"/>
                </a:lnTo>
                <a:lnTo>
                  <a:pt x="176364"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78"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74"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97" y="590550"/>
                </a:lnTo>
                <a:lnTo>
                  <a:pt x="277507"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53" y="708660"/>
                </a:lnTo>
                <a:lnTo>
                  <a:pt x="306539" y="693420"/>
                </a:lnTo>
                <a:lnTo>
                  <a:pt x="313982" y="678180"/>
                </a:lnTo>
                <a:lnTo>
                  <a:pt x="317220" y="670560"/>
                </a:lnTo>
                <a:lnTo>
                  <a:pt x="321627" y="664210"/>
                </a:lnTo>
                <a:lnTo>
                  <a:pt x="330784" y="660400"/>
                </a:lnTo>
                <a:lnTo>
                  <a:pt x="340931" y="656590"/>
                </a:lnTo>
                <a:lnTo>
                  <a:pt x="350824" y="651510"/>
                </a:lnTo>
                <a:lnTo>
                  <a:pt x="366001" y="642620"/>
                </a:lnTo>
                <a:lnTo>
                  <a:pt x="370332" y="640080"/>
                </a:lnTo>
                <a:lnTo>
                  <a:pt x="381038" y="635000"/>
                </a:lnTo>
                <a:lnTo>
                  <a:pt x="428917" y="600710"/>
                </a:lnTo>
                <a:lnTo>
                  <a:pt x="458647" y="568960"/>
                </a:lnTo>
                <a:lnTo>
                  <a:pt x="471855" y="548640"/>
                </a:lnTo>
                <a:lnTo>
                  <a:pt x="473303" y="546100"/>
                </a:lnTo>
                <a:lnTo>
                  <a:pt x="476402" y="542290"/>
                </a:lnTo>
                <a:lnTo>
                  <a:pt x="474726" y="539750"/>
                </a:lnTo>
                <a:lnTo>
                  <a:pt x="470509" y="533400"/>
                </a:lnTo>
                <a:lnTo>
                  <a:pt x="465785" y="535940"/>
                </a:lnTo>
                <a:lnTo>
                  <a:pt x="461670" y="537210"/>
                </a:lnTo>
                <a:lnTo>
                  <a:pt x="453948" y="538480"/>
                </a:lnTo>
                <a:lnTo>
                  <a:pt x="446087" y="538480"/>
                </a:lnTo>
                <a:lnTo>
                  <a:pt x="437934" y="539750"/>
                </a:lnTo>
                <a:lnTo>
                  <a:pt x="429361" y="538480"/>
                </a:lnTo>
                <a:lnTo>
                  <a:pt x="441350" y="529590"/>
                </a:lnTo>
                <a:lnTo>
                  <a:pt x="447001" y="525780"/>
                </a:lnTo>
                <a:lnTo>
                  <a:pt x="452539" y="521970"/>
                </a:lnTo>
                <a:lnTo>
                  <a:pt x="462064" y="515620"/>
                </a:lnTo>
                <a:lnTo>
                  <a:pt x="471563" y="508000"/>
                </a:lnTo>
                <a:lnTo>
                  <a:pt x="481037" y="501650"/>
                </a:lnTo>
                <a:lnTo>
                  <a:pt x="490486" y="494030"/>
                </a:lnTo>
                <a:lnTo>
                  <a:pt x="498475" y="487680"/>
                </a:lnTo>
                <a:lnTo>
                  <a:pt x="504571" y="478790"/>
                </a:lnTo>
                <a:lnTo>
                  <a:pt x="508520" y="469900"/>
                </a:lnTo>
                <a:lnTo>
                  <a:pt x="510044" y="458470"/>
                </a:lnTo>
                <a:lnTo>
                  <a:pt x="510184" y="452120"/>
                </a:lnTo>
                <a:lnTo>
                  <a:pt x="512483" y="445770"/>
                </a:lnTo>
                <a:lnTo>
                  <a:pt x="514553" y="435610"/>
                </a:lnTo>
                <a:lnTo>
                  <a:pt x="515734" y="431800"/>
                </a:lnTo>
                <a:lnTo>
                  <a:pt x="516051" y="429260"/>
                </a:lnTo>
                <a:lnTo>
                  <a:pt x="518528" y="405130"/>
                </a:lnTo>
                <a:lnTo>
                  <a:pt x="519468" y="393700"/>
                </a:lnTo>
                <a:lnTo>
                  <a:pt x="519722" y="384810"/>
                </a:lnTo>
                <a:close/>
              </a:path>
            </a:pathLst>
          </a:custGeom>
          <a:solidFill>
            <a:srgbClr val="285567"/>
          </a:solidFill>
        </p:spPr>
        <p:txBody>
          <a:bodyPr wrap="square" lIns="0" tIns="0" rIns="0" bIns="0" rtlCol="0"/>
          <a:lstStyle/>
          <a:p>
            <a:endParaRPr/>
          </a:p>
        </p:txBody>
      </p:sp>
      <p:sp>
        <p:nvSpPr>
          <p:cNvPr id="24" name="object 24"/>
          <p:cNvSpPr txBox="1"/>
          <p:nvPr/>
        </p:nvSpPr>
        <p:spPr>
          <a:xfrm>
            <a:off x="1511300" y="7410862"/>
            <a:ext cx="12725619" cy="719941"/>
          </a:xfrm>
          <a:prstGeom prst="rect">
            <a:avLst/>
          </a:prstGeom>
        </p:spPr>
        <p:txBody>
          <a:bodyPr vert="horz" wrap="square" lIns="0" tIns="12700" rIns="0" bIns="0" rtlCol="0">
            <a:spAutoFit/>
          </a:bodyPr>
          <a:lstStyle/>
          <a:p>
            <a:pPr marL="38100" marR="30480">
              <a:lnSpc>
                <a:spcPct val="116700"/>
              </a:lnSpc>
              <a:spcBef>
                <a:spcPts val="100"/>
              </a:spcBef>
            </a:pPr>
            <a:r>
              <a:rPr sz="2000" spc="-60" dirty="0">
                <a:latin typeface="Source Sans Pro"/>
                <a:cs typeface="Source Sans Pro"/>
              </a:rPr>
              <a:t>Th</a:t>
            </a:r>
            <a:r>
              <a:rPr sz="2000" dirty="0">
                <a:latin typeface="Source Sans Pro"/>
                <a:cs typeface="Source Sans Pro"/>
              </a:rPr>
              <a:t>e</a:t>
            </a:r>
            <a:r>
              <a:rPr sz="2000" spc="-120" dirty="0">
                <a:latin typeface="Source Sans Pro"/>
                <a:cs typeface="Source Sans Pro"/>
              </a:rPr>
              <a:t> </a:t>
            </a:r>
            <a:r>
              <a:rPr sz="2000" spc="-110" dirty="0">
                <a:latin typeface="Source Sans Pro"/>
                <a:cs typeface="Source Sans Pro"/>
              </a:rPr>
              <a:t>r</a:t>
            </a:r>
            <a:r>
              <a:rPr sz="2000" spc="-90" dirty="0">
                <a:latin typeface="Source Sans Pro"/>
                <a:cs typeface="Source Sans Pro"/>
              </a:rPr>
              <a:t>at</a:t>
            </a:r>
            <a:r>
              <a:rPr sz="2000" spc="-60" dirty="0">
                <a:latin typeface="Source Sans Pro"/>
                <a:cs typeface="Source Sans Pro"/>
              </a:rPr>
              <a:t>e</a:t>
            </a:r>
            <a:r>
              <a:rPr sz="2000" dirty="0">
                <a:latin typeface="Source Sans Pro"/>
                <a:cs typeface="Source Sans Pro"/>
              </a:rPr>
              <a:t>s</a:t>
            </a:r>
            <a:r>
              <a:rPr sz="2000" spc="-120" dirty="0">
                <a:latin typeface="Source Sans Pro"/>
                <a:cs typeface="Source Sans Pro"/>
              </a:rPr>
              <a:t> </a:t>
            </a:r>
            <a:r>
              <a:rPr sz="2000" spc="-60" dirty="0">
                <a:latin typeface="Source Sans Pro"/>
                <a:cs typeface="Source Sans Pro"/>
              </a:rPr>
              <a:t>o</a:t>
            </a:r>
            <a:r>
              <a:rPr sz="2000" dirty="0">
                <a:latin typeface="Source Sans Pro"/>
                <a:cs typeface="Source Sans Pro"/>
              </a:rPr>
              <a:t>f</a:t>
            </a:r>
            <a:r>
              <a:rPr sz="2000" spc="-120" dirty="0">
                <a:latin typeface="Source Sans Pro"/>
                <a:cs typeface="Source Sans Pro"/>
              </a:rPr>
              <a:t> </a:t>
            </a:r>
            <a:r>
              <a:rPr sz="2000" spc="-60" dirty="0">
                <a:latin typeface="Source Sans Pro"/>
                <a:cs typeface="Source Sans Pro"/>
              </a:rPr>
              <a:t>d</a:t>
            </a:r>
            <a:r>
              <a:rPr sz="2000" spc="-90" dirty="0">
                <a:latin typeface="Source Sans Pro"/>
                <a:cs typeface="Source Sans Pro"/>
              </a:rPr>
              <a:t>ea</a:t>
            </a:r>
            <a:r>
              <a:rPr sz="2000" spc="-60" dirty="0">
                <a:latin typeface="Source Sans Pro"/>
                <a:cs typeface="Source Sans Pro"/>
              </a:rPr>
              <a:t>th</a:t>
            </a:r>
            <a:r>
              <a:rPr sz="2000" dirty="0">
                <a:latin typeface="Source Sans Pro"/>
                <a:cs typeface="Source Sans Pro"/>
              </a:rPr>
              <a:t>s</a:t>
            </a:r>
            <a:r>
              <a:rPr sz="2000" spc="-120" dirty="0">
                <a:latin typeface="Source Sans Pro"/>
                <a:cs typeface="Source Sans Pro"/>
              </a:rPr>
              <a:t> </a:t>
            </a:r>
            <a:r>
              <a:rPr sz="2000" spc="-60" dirty="0">
                <a:latin typeface="Source Sans Pro"/>
                <a:cs typeface="Source Sans Pro"/>
              </a:rPr>
              <a:t>du</a:t>
            </a:r>
            <a:r>
              <a:rPr sz="2000" dirty="0">
                <a:latin typeface="Source Sans Pro"/>
                <a:cs typeface="Source Sans Pro"/>
              </a:rPr>
              <a:t>e</a:t>
            </a:r>
            <a:r>
              <a:rPr sz="2000" spc="-120" dirty="0">
                <a:latin typeface="Source Sans Pro"/>
                <a:cs typeface="Source Sans Pro"/>
              </a:rPr>
              <a:t> </a:t>
            </a:r>
            <a:r>
              <a:rPr sz="2000" spc="-90" dirty="0">
                <a:latin typeface="Source Sans Pro"/>
                <a:cs typeface="Source Sans Pro"/>
              </a:rPr>
              <a:t>t</a:t>
            </a:r>
            <a:r>
              <a:rPr sz="2000" dirty="0">
                <a:latin typeface="Source Sans Pro"/>
                <a:cs typeface="Source Sans Pro"/>
              </a:rPr>
              <a:t>o</a:t>
            </a:r>
            <a:r>
              <a:rPr sz="2000" spc="-125" dirty="0">
                <a:latin typeface="Source Sans Pro"/>
                <a:cs typeface="Source Sans Pro"/>
              </a:rPr>
              <a:t> </a:t>
            </a:r>
            <a:r>
              <a:rPr sz="2000" b="1" spc="-20" dirty="0">
                <a:solidFill>
                  <a:srgbClr val="285567"/>
                </a:solidFill>
                <a:latin typeface="Source Sans Pro"/>
                <a:cs typeface="Source Sans Pro"/>
              </a:rPr>
              <a:t>IH</a:t>
            </a:r>
            <a:r>
              <a:rPr sz="2000" b="1" dirty="0">
                <a:solidFill>
                  <a:srgbClr val="285567"/>
                </a:solidFill>
                <a:latin typeface="Source Sans Pro"/>
                <a:cs typeface="Source Sans Pro"/>
              </a:rPr>
              <a:t>D</a:t>
            </a:r>
            <a:r>
              <a:rPr sz="2000" b="1" spc="-40" dirty="0">
                <a:solidFill>
                  <a:srgbClr val="285567"/>
                </a:solidFill>
                <a:latin typeface="Source Sans Pro"/>
                <a:cs typeface="Source Sans Pro"/>
              </a:rPr>
              <a:t> </a:t>
            </a:r>
            <a:r>
              <a:rPr sz="2000" b="1" spc="-20" dirty="0">
                <a:solidFill>
                  <a:srgbClr val="285567"/>
                </a:solidFill>
                <a:latin typeface="Source Sans Pro"/>
                <a:cs typeface="Source Sans Pro"/>
              </a:rPr>
              <a:t>inc</a:t>
            </a:r>
            <a:r>
              <a:rPr sz="2000" b="1" spc="-40" dirty="0">
                <a:solidFill>
                  <a:srgbClr val="285567"/>
                </a:solidFill>
                <a:latin typeface="Source Sans Pro"/>
                <a:cs typeface="Source Sans Pro"/>
              </a:rPr>
              <a:t>r</a:t>
            </a:r>
            <a:r>
              <a:rPr sz="2000" b="1" spc="-45" dirty="0">
                <a:solidFill>
                  <a:srgbClr val="285567"/>
                </a:solidFill>
                <a:latin typeface="Source Sans Pro"/>
                <a:cs typeface="Source Sans Pro"/>
              </a:rPr>
              <a:t>e</a:t>
            </a:r>
            <a:r>
              <a:rPr sz="2000" b="1" spc="-20" dirty="0">
                <a:solidFill>
                  <a:srgbClr val="285567"/>
                </a:solidFill>
                <a:latin typeface="Source Sans Pro"/>
                <a:cs typeface="Source Sans Pro"/>
              </a:rPr>
              <a:t>ase</a:t>
            </a:r>
            <a:r>
              <a:rPr sz="2000" b="1" dirty="0">
                <a:solidFill>
                  <a:srgbClr val="285567"/>
                </a:solidFill>
                <a:latin typeface="Source Sans Pro"/>
                <a:cs typeface="Source Sans Pro"/>
              </a:rPr>
              <a:t>d</a:t>
            </a:r>
            <a:r>
              <a:rPr sz="2000" b="1" spc="-40" dirty="0">
                <a:solidFill>
                  <a:srgbClr val="285567"/>
                </a:solidFill>
                <a:latin typeface="Source Sans Pro"/>
                <a:cs typeface="Source Sans Pro"/>
              </a:rPr>
              <a:t> </a:t>
            </a:r>
            <a:r>
              <a:rPr sz="2000" b="1" spc="-20" dirty="0">
                <a:solidFill>
                  <a:srgbClr val="285567"/>
                </a:solidFill>
                <a:latin typeface="Source Sans Pro"/>
                <a:cs typeface="Source Sans Pro"/>
              </a:rPr>
              <a:t>wit</a:t>
            </a:r>
            <a:r>
              <a:rPr sz="2000" b="1" dirty="0">
                <a:solidFill>
                  <a:srgbClr val="285567"/>
                </a:solidFill>
                <a:latin typeface="Source Sans Pro"/>
                <a:cs typeface="Source Sans Pro"/>
              </a:rPr>
              <a:t>h</a:t>
            </a:r>
            <a:r>
              <a:rPr sz="2000" b="1" spc="-40" dirty="0">
                <a:solidFill>
                  <a:srgbClr val="285567"/>
                </a:solidFill>
                <a:latin typeface="Source Sans Pro"/>
                <a:cs typeface="Source Sans Pro"/>
              </a:rPr>
              <a:t> </a:t>
            </a:r>
            <a:r>
              <a:rPr sz="2000" b="1" spc="-20" dirty="0">
                <a:solidFill>
                  <a:srgbClr val="285567"/>
                </a:solidFill>
                <a:latin typeface="Source Sans Pro"/>
                <a:cs typeface="Source Sans Pro"/>
              </a:rPr>
              <a:t>a</a:t>
            </a:r>
            <a:r>
              <a:rPr sz="2000" b="1" spc="-60" dirty="0">
                <a:solidFill>
                  <a:srgbClr val="285567"/>
                </a:solidFill>
                <a:latin typeface="Source Sans Pro"/>
                <a:cs typeface="Source Sans Pro"/>
              </a:rPr>
              <a:t>g</a:t>
            </a:r>
            <a:r>
              <a:rPr sz="2000" b="1" spc="-25" dirty="0">
                <a:solidFill>
                  <a:srgbClr val="285567"/>
                </a:solidFill>
                <a:latin typeface="Source Sans Pro"/>
                <a:cs typeface="Source Sans Pro"/>
              </a:rPr>
              <a:t>e</a:t>
            </a:r>
            <a:r>
              <a:rPr sz="2000" dirty="0">
                <a:latin typeface="Source Sans Pro"/>
                <a:cs typeface="Source Sans Pro"/>
              </a:rPr>
              <a:t>,</a:t>
            </a:r>
            <a:r>
              <a:rPr sz="2000" spc="-120" dirty="0">
                <a:latin typeface="Source Sans Pro"/>
                <a:cs typeface="Source Sans Pro"/>
              </a:rPr>
              <a:t> </a:t>
            </a:r>
            <a:r>
              <a:rPr sz="2000" spc="-60" dirty="0">
                <a:latin typeface="Source Sans Pro"/>
                <a:cs typeface="Source Sans Pro"/>
              </a:rPr>
              <a:t>h</a:t>
            </a:r>
            <a:r>
              <a:rPr sz="2000" spc="-70" dirty="0">
                <a:latin typeface="Source Sans Pro"/>
                <a:cs typeface="Source Sans Pro"/>
              </a:rPr>
              <a:t>ow</a:t>
            </a:r>
            <a:r>
              <a:rPr sz="2000" spc="-55" dirty="0">
                <a:latin typeface="Source Sans Pro"/>
                <a:cs typeface="Source Sans Pro"/>
              </a:rPr>
              <a:t>e</a:t>
            </a:r>
            <a:r>
              <a:rPr sz="2000" spc="-70" dirty="0">
                <a:latin typeface="Source Sans Pro"/>
                <a:cs typeface="Source Sans Pro"/>
              </a:rPr>
              <a:t>v</a:t>
            </a:r>
            <a:r>
              <a:rPr sz="2000" spc="-60" dirty="0">
                <a:latin typeface="Source Sans Pro"/>
                <a:cs typeface="Source Sans Pro"/>
              </a:rPr>
              <a:t>e</a:t>
            </a:r>
            <a:r>
              <a:rPr sz="2000" spc="-175" dirty="0">
                <a:latin typeface="Source Sans Pro"/>
                <a:cs typeface="Source Sans Pro"/>
              </a:rPr>
              <a:t>r</a:t>
            </a:r>
            <a:r>
              <a:rPr sz="2000" dirty="0">
                <a:latin typeface="Source Sans Pro"/>
                <a:cs typeface="Source Sans Pro"/>
              </a:rPr>
              <a:t>, </a:t>
            </a:r>
            <a:r>
              <a:rPr sz="2000" spc="-105" dirty="0">
                <a:latin typeface="Source Sans Pro"/>
                <a:cs typeface="Source Sans Pro"/>
              </a:rPr>
              <a:t>c</a:t>
            </a:r>
            <a:r>
              <a:rPr sz="2000" spc="-60" dirty="0">
                <a:latin typeface="Source Sans Pro"/>
                <a:cs typeface="Source Sans Pro"/>
              </a:rPr>
              <a:t>on</a:t>
            </a:r>
            <a:r>
              <a:rPr sz="2000" spc="-105" dirty="0">
                <a:latin typeface="Source Sans Pro"/>
                <a:cs typeface="Source Sans Pro"/>
              </a:rPr>
              <a:t>c</a:t>
            </a:r>
            <a:r>
              <a:rPr sz="2000" spc="-60" dirty="0">
                <a:latin typeface="Source Sans Pro"/>
                <a:cs typeface="Source Sans Pro"/>
              </a:rPr>
              <a:t>erningl</a:t>
            </a:r>
            <a:r>
              <a:rPr sz="2000" spc="-130" dirty="0">
                <a:latin typeface="Source Sans Pro"/>
                <a:cs typeface="Source Sans Pro"/>
              </a:rPr>
              <a:t>y</a:t>
            </a:r>
            <a:r>
              <a:rPr sz="2000" dirty="0">
                <a:latin typeface="Source Sans Pro"/>
                <a:cs typeface="Source Sans Pro"/>
              </a:rPr>
              <a:t>,</a:t>
            </a:r>
            <a:r>
              <a:rPr sz="2000" spc="-120" dirty="0">
                <a:latin typeface="Source Sans Pro"/>
                <a:cs typeface="Source Sans Pro"/>
              </a:rPr>
              <a:t> </a:t>
            </a:r>
            <a:r>
              <a:rPr sz="2000" spc="-60" dirty="0">
                <a:latin typeface="Source Sans Pro"/>
                <a:cs typeface="Source Sans Pro"/>
              </a:rPr>
              <a:t>i</a:t>
            </a:r>
            <a:r>
              <a:rPr sz="2000" dirty="0">
                <a:latin typeface="Source Sans Pro"/>
                <a:cs typeface="Source Sans Pro"/>
              </a:rPr>
              <a:t>t</a:t>
            </a:r>
            <a:r>
              <a:rPr sz="2000" spc="-120" dirty="0">
                <a:latin typeface="Source Sans Pro"/>
                <a:cs typeface="Source Sans Pro"/>
              </a:rPr>
              <a:t> </a:t>
            </a:r>
            <a:r>
              <a:rPr sz="2000" spc="-80" dirty="0">
                <a:latin typeface="Source Sans Pro"/>
                <a:cs typeface="Source Sans Pro"/>
              </a:rPr>
              <a:t>w</a:t>
            </a:r>
            <a:r>
              <a:rPr sz="2000" spc="-60" dirty="0">
                <a:latin typeface="Source Sans Pro"/>
                <a:cs typeface="Source Sans Pro"/>
              </a:rPr>
              <a:t>a</a:t>
            </a:r>
            <a:r>
              <a:rPr sz="2000" dirty="0">
                <a:latin typeface="Source Sans Pro"/>
                <a:cs typeface="Source Sans Pro"/>
              </a:rPr>
              <a:t>s</a:t>
            </a:r>
            <a:r>
              <a:rPr sz="2000" spc="-120" dirty="0">
                <a:latin typeface="Source Sans Pro"/>
                <a:cs typeface="Source Sans Pro"/>
              </a:rPr>
              <a:t> </a:t>
            </a:r>
            <a:r>
              <a:rPr sz="2000" spc="-60" dirty="0">
                <a:latin typeface="Source Sans Pro"/>
                <a:cs typeface="Source Sans Pro"/>
              </a:rPr>
              <a:t>th</a:t>
            </a:r>
            <a:r>
              <a:rPr sz="2000" dirty="0">
                <a:latin typeface="Source Sans Pro"/>
                <a:cs typeface="Source Sans Pro"/>
              </a:rPr>
              <a:t>e</a:t>
            </a:r>
            <a:r>
              <a:rPr sz="2000" spc="-120" dirty="0">
                <a:latin typeface="Source Sans Pro"/>
                <a:cs typeface="Source Sans Pro"/>
              </a:rPr>
              <a:t> </a:t>
            </a:r>
            <a:r>
              <a:rPr sz="2000" spc="-60" dirty="0">
                <a:latin typeface="Source Sans Pro"/>
                <a:cs typeface="Source Sans Pro"/>
              </a:rPr>
              <a:t>l</a:t>
            </a:r>
            <a:r>
              <a:rPr sz="2000" spc="-90" dirty="0">
                <a:latin typeface="Source Sans Pro"/>
                <a:cs typeface="Source Sans Pro"/>
              </a:rPr>
              <a:t>e</a:t>
            </a:r>
            <a:r>
              <a:rPr sz="2000" spc="-60" dirty="0">
                <a:latin typeface="Source Sans Pro"/>
                <a:cs typeface="Source Sans Pro"/>
              </a:rPr>
              <a:t>adin</a:t>
            </a:r>
            <a:r>
              <a:rPr sz="2000" dirty="0">
                <a:latin typeface="Source Sans Pro"/>
                <a:cs typeface="Source Sans Pro"/>
              </a:rPr>
              <a:t>g</a:t>
            </a:r>
            <a:r>
              <a:rPr sz="2000" spc="-120" dirty="0">
                <a:latin typeface="Source Sans Pro"/>
                <a:cs typeface="Source Sans Pro"/>
              </a:rPr>
              <a:t> </a:t>
            </a:r>
            <a:r>
              <a:rPr sz="2000" spc="-80" dirty="0">
                <a:latin typeface="Source Sans Pro"/>
                <a:cs typeface="Source Sans Pro"/>
              </a:rPr>
              <a:t>c</a:t>
            </a:r>
            <a:r>
              <a:rPr sz="2000" spc="-60" dirty="0">
                <a:latin typeface="Source Sans Pro"/>
                <a:cs typeface="Source Sans Pro"/>
              </a:rPr>
              <a:t>aus</a:t>
            </a:r>
            <a:r>
              <a:rPr sz="2000" dirty="0">
                <a:latin typeface="Source Sans Pro"/>
                <a:cs typeface="Source Sans Pro"/>
              </a:rPr>
              <a:t>e</a:t>
            </a:r>
            <a:r>
              <a:rPr sz="2000" spc="-120" dirty="0">
                <a:latin typeface="Source Sans Pro"/>
                <a:cs typeface="Source Sans Pro"/>
              </a:rPr>
              <a:t> </a:t>
            </a:r>
            <a:r>
              <a:rPr sz="2000" spc="-60" dirty="0">
                <a:latin typeface="Source Sans Pro"/>
                <a:cs typeface="Source Sans Pro"/>
              </a:rPr>
              <a:t>o</a:t>
            </a:r>
            <a:r>
              <a:rPr sz="2000" dirty="0">
                <a:latin typeface="Source Sans Pro"/>
                <a:cs typeface="Source Sans Pro"/>
              </a:rPr>
              <a:t>f</a:t>
            </a:r>
            <a:r>
              <a:rPr sz="2000" spc="-120" dirty="0">
                <a:latin typeface="Source Sans Pro"/>
                <a:cs typeface="Source Sans Pro"/>
              </a:rPr>
              <a:t> </a:t>
            </a:r>
            <a:r>
              <a:rPr sz="2000" spc="-60" dirty="0">
                <a:latin typeface="Source Sans Pro"/>
                <a:cs typeface="Source Sans Pro"/>
              </a:rPr>
              <a:t>d</a:t>
            </a:r>
            <a:r>
              <a:rPr sz="2000" spc="-90" dirty="0">
                <a:latin typeface="Source Sans Pro"/>
                <a:cs typeface="Source Sans Pro"/>
              </a:rPr>
              <a:t>ea</a:t>
            </a:r>
            <a:r>
              <a:rPr sz="2000" spc="-60" dirty="0">
                <a:latin typeface="Source Sans Pro"/>
                <a:cs typeface="Source Sans Pro"/>
              </a:rPr>
              <a:t>t</a:t>
            </a:r>
            <a:r>
              <a:rPr sz="2000" dirty="0">
                <a:latin typeface="Source Sans Pro"/>
                <a:cs typeface="Source Sans Pro"/>
              </a:rPr>
              <a:t>h</a:t>
            </a:r>
            <a:r>
              <a:rPr sz="2000" spc="-120" dirty="0">
                <a:latin typeface="Source Sans Pro"/>
                <a:cs typeface="Source Sans Pro"/>
              </a:rPr>
              <a:t> </a:t>
            </a:r>
            <a:r>
              <a:rPr sz="2000" spc="-60" dirty="0">
                <a:latin typeface="Source Sans Pro"/>
                <a:cs typeface="Source Sans Pro"/>
              </a:rPr>
              <a:t>amon</a:t>
            </a:r>
            <a:r>
              <a:rPr sz="2000" dirty="0">
                <a:latin typeface="Source Sans Pro"/>
                <a:cs typeface="Source Sans Pro"/>
              </a:rPr>
              <a:t>g</a:t>
            </a:r>
            <a:r>
              <a:rPr sz="2000" spc="-120" dirty="0">
                <a:latin typeface="Source Sans Pro"/>
                <a:cs typeface="Source Sans Pro"/>
              </a:rPr>
              <a:t> </a:t>
            </a:r>
            <a:r>
              <a:rPr sz="2000" spc="-60" dirty="0">
                <a:latin typeface="Source Sans Pro"/>
                <a:cs typeface="Source Sans Pro"/>
              </a:rPr>
              <a:t>th</a:t>
            </a:r>
            <a:r>
              <a:rPr sz="2000" dirty="0">
                <a:latin typeface="Source Sans Pro"/>
                <a:cs typeface="Source Sans Pro"/>
              </a:rPr>
              <a:t>e</a:t>
            </a:r>
            <a:r>
              <a:rPr sz="2000" spc="-125" dirty="0">
                <a:latin typeface="Source Sans Pro"/>
                <a:cs typeface="Source Sans Pro"/>
              </a:rPr>
              <a:t> </a:t>
            </a:r>
            <a:r>
              <a:rPr sz="2000" b="1" spc="-20" dirty="0">
                <a:solidFill>
                  <a:srgbClr val="0687A1"/>
                </a:solidFill>
                <a:latin typeface="Source Sans Pro"/>
                <a:cs typeface="Source Sans Pro"/>
              </a:rPr>
              <a:t>35-44  </a:t>
            </a:r>
            <a:r>
              <a:rPr sz="2000" b="1" spc="-40" dirty="0">
                <a:solidFill>
                  <a:srgbClr val="0687A1"/>
                </a:solidFill>
                <a:latin typeface="Source Sans Pro"/>
                <a:cs typeface="Source Sans Pro"/>
              </a:rPr>
              <a:t>y</a:t>
            </a:r>
            <a:r>
              <a:rPr sz="2000" b="1" spc="-45" dirty="0">
                <a:solidFill>
                  <a:srgbClr val="0687A1"/>
                </a:solidFill>
                <a:latin typeface="Source Sans Pro"/>
                <a:cs typeface="Source Sans Pro"/>
              </a:rPr>
              <a:t>e</a:t>
            </a:r>
            <a:r>
              <a:rPr sz="2000" b="1" spc="-20" dirty="0">
                <a:solidFill>
                  <a:srgbClr val="0687A1"/>
                </a:solidFill>
                <a:latin typeface="Source Sans Pro"/>
                <a:cs typeface="Source Sans Pro"/>
              </a:rPr>
              <a:t>a</a:t>
            </a:r>
            <a:r>
              <a:rPr sz="2000" b="1" dirty="0">
                <a:solidFill>
                  <a:srgbClr val="0687A1"/>
                </a:solidFill>
                <a:latin typeface="Source Sans Pro"/>
                <a:cs typeface="Source Sans Pro"/>
              </a:rPr>
              <a:t>r</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a</a:t>
            </a:r>
            <a:r>
              <a:rPr sz="2000" b="1" spc="-60" dirty="0">
                <a:solidFill>
                  <a:srgbClr val="0687A1"/>
                </a:solidFill>
                <a:latin typeface="Source Sans Pro"/>
                <a:cs typeface="Source Sans Pro"/>
              </a:rPr>
              <a:t>g</a:t>
            </a:r>
            <a:r>
              <a:rPr sz="2000" b="1" dirty="0">
                <a:solidFill>
                  <a:srgbClr val="0687A1"/>
                </a:solidFill>
                <a:latin typeface="Source Sans Pro"/>
                <a:cs typeface="Source Sans Pro"/>
              </a:rPr>
              <a:t>e</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g</a:t>
            </a:r>
            <a:r>
              <a:rPr sz="2000" b="1" spc="-40" dirty="0">
                <a:solidFill>
                  <a:srgbClr val="0687A1"/>
                </a:solidFill>
                <a:latin typeface="Source Sans Pro"/>
                <a:cs typeface="Source Sans Pro"/>
              </a:rPr>
              <a:t>r</a:t>
            </a:r>
            <a:r>
              <a:rPr sz="2000" b="1" spc="-20" dirty="0">
                <a:solidFill>
                  <a:srgbClr val="0687A1"/>
                </a:solidFill>
                <a:latin typeface="Source Sans Pro"/>
                <a:cs typeface="Source Sans Pro"/>
              </a:rPr>
              <a:t>ou</a:t>
            </a:r>
            <a:r>
              <a:rPr sz="2000" b="1" dirty="0">
                <a:solidFill>
                  <a:srgbClr val="0687A1"/>
                </a:solidFill>
                <a:latin typeface="Source Sans Pro"/>
                <a:cs typeface="Source Sans Pro"/>
              </a:rPr>
              <a:t>p</a:t>
            </a:r>
            <a:r>
              <a:rPr sz="2000" b="1" spc="-85" dirty="0">
                <a:solidFill>
                  <a:srgbClr val="0687A1"/>
                </a:solidFill>
                <a:latin typeface="Source Sans Pro"/>
                <a:cs typeface="Source Sans Pro"/>
              </a:rPr>
              <a:t> </a:t>
            </a:r>
            <a:r>
              <a:rPr sz="2000" spc="-60" dirty="0">
                <a:latin typeface="Source Sans Pro"/>
                <a:cs typeface="Source Sans Pro"/>
              </a:rPr>
              <a:t>an</a:t>
            </a:r>
            <a:r>
              <a:rPr sz="2000" dirty="0">
                <a:latin typeface="Source Sans Pro"/>
                <a:cs typeface="Source Sans Pro"/>
              </a:rPr>
              <a:t>d</a:t>
            </a:r>
            <a:r>
              <a:rPr sz="2000" spc="-120" dirty="0">
                <a:latin typeface="Source Sans Pro"/>
                <a:cs typeface="Source Sans Pro"/>
              </a:rPr>
              <a:t> </a:t>
            </a:r>
            <a:r>
              <a:rPr sz="2000" spc="-60" dirty="0">
                <a:latin typeface="Source Sans Pro"/>
                <a:cs typeface="Source Sans Pro"/>
              </a:rPr>
              <a:t>th</a:t>
            </a:r>
            <a:r>
              <a:rPr sz="2000" dirty="0">
                <a:latin typeface="Source Sans Pro"/>
                <a:cs typeface="Source Sans Pro"/>
              </a:rPr>
              <a:t>e</a:t>
            </a:r>
            <a:r>
              <a:rPr sz="2000" spc="-120" dirty="0">
                <a:latin typeface="Source Sans Pro"/>
                <a:cs typeface="Source Sans Pro"/>
              </a:rPr>
              <a:t> </a:t>
            </a:r>
            <a:r>
              <a:rPr sz="2000" spc="-80" dirty="0">
                <a:latin typeface="Source Sans Pro"/>
                <a:cs typeface="Source Sans Pro"/>
              </a:rPr>
              <a:t>f</a:t>
            </a:r>
            <a:r>
              <a:rPr sz="2000" spc="-60" dirty="0">
                <a:latin typeface="Source Sans Pro"/>
                <a:cs typeface="Source Sans Pro"/>
              </a:rPr>
              <a:t>ourt</a:t>
            </a:r>
            <a:r>
              <a:rPr sz="2000" dirty="0">
                <a:latin typeface="Source Sans Pro"/>
                <a:cs typeface="Source Sans Pro"/>
              </a:rPr>
              <a:t>h</a:t>
            </a:r>
            <a:r>
              <a:rPr sz="2000" spc="-120" dirty="0">
                <a:latin typeface="Source Sans Pro"/>
                <a:cs typeface="Source Sans Pro"/>
              </a:rPr>
              <a:t> </a:t>
            </a:r>
            <a:r>
              <a:rPr sz="2000" spc="-60" dirty="0">
                <a:latin typeface="Source Sans Pro"/>
                <a:cs typeface="Source Sans Pro"/>
              </a:rPr>
              <a:t>l</a:t>
            </a:r>
            <a:r>
              <a:rPr sz="2000" spc="-90" dirty="0">
                <a:latin typeface="Source Sans Pro"/>
                <a:cs typeface="Source Sans Pro"/>
              </a:rPr>
              <a:t>e</a:t>
            </a:r>
            <a:r>
              <a:rPr sz="2000" spc="-60" dirty="0">
                <a:latin typeface="Source Sans Pro"/>
                <a:cs typeface="Source Sans Pro"/>
              </a:rPr>
              <a:t>adin</a:t>
            </a:r>
            <a:r>
              <a:rPr sz="2000" dirty="0">
                <a:latin typeface="Source Sans Pro"/>
                <a:cs typeface="Source Sans Pro"/>
              </a:rPr>
              <a:t>g</a:t>
            </a:r>
            <a:r>
              <a:rPr sz="2000" spc="-120" dirty="0">
                <a:latin typeface="Source Sans Pro"/>
                <a:cs typeface="Source Sans Pro"/>
              </a:rPr>
              <a:t> </a:t>
            </a:r>
            <a:r>
              <a:rPr sz="2000" spc="-80" dirty="0">
                <a:latin typeface="Source Sans Pro"/>
                <a:cs typeface="Source Sans Pro"/>
              </a:rPr>
              <a:t>c</a:t>
            </a:r>
            <a:r>
              <a:rPr sz="2000" spc="-60" dirty="0">
                <a:latin typeface="Source Sans Pro"/>
                <a:cs typeface="Source Sans Pro"/>
              </a:rPr>
              <a:t>aus</a:t>
            </a:r>
            <a:r>
              <a:rPr sz="2000" dirty="0">
                <a:latin typeface="Source Sans Pro"/>
                <a:cs typeface="Source Sans Pro"/>
              </a:rPr>
              <a:t>e</a:t>
            </a:r>
            <a:r>
              <a:rPr sz="2000" spc="-120" dirty="0">
                <a:latin typeface="Source Sans Pro"/>
                <a:cs typeface="Source Sans Pro"/>
              </a:rPr>
              <a:t> </a:t>
            </a:r>
            <a:r>
              <a:rPr sz="2000" spc="-60" dirty="0">
                <a:latin typeface="Source Sans Pro"/>
                <a:cs typeface="Source Sans Pro"/>
              </a:rPr>
              <a:t>o</a:t>
            </a:r>
            <a:r>
              <a:rPr sz="2000" dirty="0">
                <a:latin typeface="Source Sans Pro"/>
                <a:cs typeface="Source Sans Pro"/>
              </a:rPr>
              <a:t>f</a:t>
            </a:r>
            <a:r>
              <a:rPr sz="2000" spc="-120" dirty="0">
                <a:latin typeface="Source Sans Pro"/>
                <a:cs typeface="Source Sans Pro"/>
              </a:rPr>
              <a:t> </a:t>
            </a:r>
            <a:r>
              <a:rPr sz="2000" spc="-60" dirty="0">
                <a:latin typeface="Source Sans Pro"/>
                <a:cs typeface="Source Sans Pro"/>
              </a:rPr>
              <a:t>d</a:t>
            </a:r>
            <a:r>
              <a:rPr sz="2000" spc="-90" dirty="0">
                <a:latin typeface="Source Sans Pro"/>
                <a:cs typeface="Source Sans Pro"/>
              </a:rPr>
              <a:t>ea</a:t>
            </a:r>
            <a:r>
              <a:rPr sz="2000" spc="-60" dirty="0">
                <a:latin typeface="Source Sans Pro"/>
                <a:cs typeface="Source Sans Pro"/>
              </a:rPr>
              <a:t>t</a:t>
            </a:r>
            <a:r>
              <a:rPr sz="2000" dirty="0">
                <a:latin typeface="Source Sans Pro"/>
                <a:cs typeface="Source Sans Pro"/>
              </a:rPr>
              <a:t>h</a:t>
            </a:r>
            <a:r>
              <a:rPr sz="2000" spc="-120" dirty="0">
                <a:latin typeface="Source Sans Pro"/>
                <a:cs typeface="Source Sans Pro"/>
              </a:rPr>
              <a:t> </a:t>
            </a:r>
            <a:r>
              <a:rPr sz="2000" spc="-60" dirty="0">
                <a:latin typeface="Source Sans Pro"/>
                <a:cs typeface="Source Sans Pro"/>
              </a:rPr>
              <a:t>amon</a:t>
            </a:r>
            <a:r>
              <a:rPr sz="2000" dirty="0">
                <a:latin typeface="Source Sans Pro"/>
                <a:cs typeface="Source Sans Pro"/>
              </a:rPr>
              <a:t>g</a:t>
            </a:r>
            <a:r>
              <a:rPr sz="2000" spc="-120" dirty="0">
                <a:latin typeface="Source Sans Pro"/>
                <a:cs typeface="Source Sans Pro"/>
              </a:rPr>
              <a:t> </a:t>
            </a:r>
            <a:r>
              <a:rPr sz="2000" spc="-60" dirty="0">
                <a:latin typeface="Source Sans Pro"/>
                <a:cs typeface="Source Sans Pro"/>
              </a:rPr>
              <a:t>the  </a:t>
            </a:r>
            <a:r>
              <a:rPr sz="2000" b="1" spc="-20" dirty="0">
                <a:solidFill>
                  <a:srgbClr val="A5874A"/>
                </a:solidFill>
                <a:latin typeface="Source Sans Pro"/>
                <a:cs typeface="Source Sans Pro"/>
              </a:rPr>
              <a:t>25-3</a:t>
            </a:r>
            <a:r>
              <a:rPr sz="2000" b="1" dirty="0">
                <a:solidFill>
                  <a:srgbClr val="A5874A"/>
                </a:solidFill>
                <a:latin typeface="Source Sans Pro"/>
                <a:cs typeface="Source Sans Pro"/>
              </a:rPr>
              <a:t>4</a:t>
            </a:r>
            <a:r>
              <a:rPr sz="2000" b="1" spc="-40" dirty="0">
                <a:solidFill>
                  <a:srgbClr val="A5874A"/>
                </a:solidFill>
                <a:latin typeface="Source Sans Pro"/>
                <a:cs typeface="Source Sans Pro"/>
              </a:rPr>
              <a:t> y</a:t>
            </a:r>
            <a:r>
              <a:rPr sz="2000" b="1" spc="-45" dirty="0">
                <a:solidFill>
                  <a:srgbClr val="A5874A"/>
                </a:solidFill>
                <a:latin typeface="Source Sans Pro"/>
                <a:cs typeface="Source Sans Pro"/>
              </a:rPr>
              <a:t>e</a:t>
            </a:r>
            <a:r>
              <a:rPr sz="2000" b="1" spc="-20" dirty="0">
                <a:solidFill>
                  <a:srgbClr val="A5874A"/>
                </a:solidFill>
                <a:latin typeface="Source Sans Pro"/>
                <a:cs typeface="Source Sans Pro"/>
              </a:rPr>
              <a:t>a</a:t>
            </a:r>
            <a:r>
              <a:rPr sz="2000" b="1" dirty="0">
                <a:solidFill>
                  <a:srgbClr val="A5874A"/>
                </a:solidFill>
                <a:latin typeface="Source Sans Pro"/>
                <a:cs typeface="Source Sans Pro"/>
              </a:rPr>
              <a:t>r</a:t>
            </a:r>
            <a:r>
              <a:rPr sz="2000" b="1" spc="-40" dirty="0">
                <a:solidFill>
                  <a:srgbClr val="A5874A"/>
                </a:solidFill>
                <a:latin typeface="Source Sans Pro"/>
                <a:cs typeface="Source Sans Pro"/>
              </a:rPr>
              <a:t> </a:t>
            </a:r>
            <a:r>
              <a:rPr sz="2000" b="1" spc="-20" dirty="0">
                <a:solidFill>
                  <a:srgbClr val="A5874A"/>
                </a:solidFill>
                <a:latin typeface="Source Sans Pro"/>
                <a:cs typeface="Source Sans Pro"/>
              </a:rPr>
              <a:t>a</a:t>
            </a:r>
            <a:r>
              <a:rPr sz="2000" b="1" spc="-60" dirty="0">
                <a:solidFill>
                  <a:srgbClr val="A5874A"/>
                </a:solidFill>
                <a:latin typeface="Source Sans Pro"/>
                <a:cs typeface="Source Sans Pro"/>
              </a:rPr>
              <a:t>g</a:t>
            </a:r>
            <a:r>
              <a:rPr sz="2000" b="1" dirty="0">
                <a:solidFill>
                  <a:srgbClr val="A5874A"/>
                </a:solidFill>
                <a:latin typeface="Source Sans Pro"/>
                <a:cs typeface="Source Sans Pro"/>
              </a:rPr>
              <a:t>e</a:t>
            </a:r>
            <a:r>
              <a:rPr sz="2000" b="1" spc="-40" dirty="0">
                <a:solidFill>
                  <a:srgbClr val="A5874A"/>
                </a:solidFill>
                <a:latin typeface="Source Sans Pro"/>
                <a:cs typeface="Source Sans Pro"/>
              </a:rPr>
              <a:t> </a:t>
            </a:r>
            <a:r>
              <a:rPr sz="2000" b="1" spc="-20" dirty="0">
                <a:solidFill>
                  <a:srgbClr val="A5874A"/>
                </a:solidFill>
                <a:latin typeface="Source Sans Pro"/>
                <a:cs typeface="Source Sans Pro"/>
              </a:rPr>
              <a:t>g</a:t>
            </a:r>
            <a:r>
              <a:rPr sz="2000" b="1" spc="-40" dirty="0">
                <a:solidFill>
                  <a:srgbClr val="A5874A"/>
                </a:solidFill>
                <a:latin typeface="Source Sans Pro"/>
                <a:cs typeface="Source Sans Pro"/>
              </a:rPr>
              <a:t>r</a:t>
            </a:r>
            <a:r>
              <a:rPr sz="2000" b="1" spc="-20" dirty="0">
                <a:solidFill>
                  <a:srgbClr val="A5874A"/>
                </a:solidFill>
                <a:latin typeface="Source Sans Pro"/>
                <a:cs typeface="Source Sans Pro"/>
              </a:rPr>
              <a:t>ou</a:t>
            </a:r>
            <a:r>
              <a:rPr sz="2000" b="1" dirty="0">
                <a:solidFill>
                  <a:srgbClr val="A5874A"/>
                </a:solidFill>
                <a:latin typeface="Source Sans Pro"/>
                <a:cs typeface="Source Sans Pro"/>
              </a:rPr>
              <a:t>p</a:t>
            </a:r>
            <a:r>
              <a:rPr sz="2000" b="1" spc="-45" dirty="0">
                <a:solidFill>
                  <a:srgbClr val="A5874A"/>
                </a:solidFill>
                <a:latin typeface="Source Sans Pro"/>
                <a:cs typeface="Source Sans Pro"/>
              </a:rPr>
              <a:t> </a:t>
            </a:r>
            <a:r>
              <a:rPr sz="2000" spc="-60" dirty="0">
                <a:latin typeface="Source Sans Pro"/>
                <a:cs typeface="Source Sans Pro"/>
              </a:rPr>
              <a:t>i</a:t>
            </a:r>
            <a:r>
              <a:rPr sz="2000" dirty="0">
                <a:latin typeface="Source Sans Pro"/>
                <a:cs typeface="Source Sans Pro"/>
              </a:rPr>
              <a:t>n</a:t>
            </a:r>
            <a:r>
              <a:rPr sz="2000" spc="-120" dirty="0">
                <a:latin typeface="Source Sans Pro"/>
                <a:cs typeface="Source Sans Pro"/>
              </a:rPr>
              <a:t> </a:t>
            </a:r>
            <a:r>
              <a:rPr sz="2000" spc="-60" dirty="0">
                <a:latin typeface="Source Sans Pro"/>
                <a:cs typeface="Source Sans Pro"/>
              </a:rPr>
              <a:t>201</a:t>
            </a:r>
            <a:r>
              <a:rPr sz="2000" dirty="0">
                <a:latin typeface="Source Sans Pro"/>
                <a:cs typeface="Source Sans Pro"/>
              </a:rPr>
              <a:t>9</a:t>
            </a:r>
            <a:r>
              <a:rPr lang="en-AU" sz="2000" dirty="0">
                <a:latin typeface="Source Sans Pro"/>
                <a:cs typeface="Source Sans Pro"/>
              </a:rPr>
              <a:t>.</a:t>
            </a:r>
            <a:endParaRPr sz="2000" dirty="0">
              <a:latin typeface="Source Sans Pro"/>
              <a:cs typeface="Source Sans Pro"/>
            </a:endParaRPr>
          </a:p>
        </p:txBody>
      </p:sp>
      <p:sp>
        <p:nvSpPr>
          <p:cNvPr id="25" name="object 25"/>
          <p:cNvSpPr txBox="1"/>
          <p:nvPr/>
        </p:nvSpPr>
        <p:spPr>
          <a:xfrm>
            <a:off x="2607878" y="6410792"/>
            <a:ext cx="3005522" cy="505267"/>
          </a:xfrm>
          <a:prstGeom prst="rect">
            <a:avLst/>
          </a:prstGeom>
        </p:spPr>
        <p:txBody>
          <a:bodyPr vert="horz" wrap="square" lIns="0" tIns="12700" rIns="0" bIns="0" rtlCol="0">
            <a:spAutoFit/>
          </a:bodyPr>
          <a:lstStyle/>
          <a:p>
            <a:pPr marL="38100" marR="30480">
              <a:lnSpc>
                <a:spcPct val="100000"/>
              </a:lnSpc>
              <a:spcBef>
                <a:spcPts val="100"/>
              </a:spcBef>
            </a:pPr>
            <a:r>
              <a:rPr sz="1600" spc="-35" dirty="0">
                <a:latin typeface="Source Sans Pro"/>
                <a:cs typeface="Source Sans Pro"/>
              </a:rPr>
              <a:t>Abou</a:t>
            </a:r>
            <a:r>
              <a:rPr sz="1600" dirty="0">
                <a:latin typeface="Source Sans Pro"/>
                <a:cs typeface="Source Sans Pro"/>
              </a:rPr>
              <a:t>t</a:t>
            </a:r>
            <a:r>
              <a:rPr sz="1600" spc="-65" dirty="0">
                <a:latin typeface="Source Sans Pro"/>
                <a:cs typeface="Source Sans Pro"/>
              </a:rPr>
              <a:t> </a:t>
            </a:r>
            <a:r>
              <a:rPr sz="1600" spc="-35" dirty="0">
                <a:latin typeface="Source Sans Pro"/>
                <a:cs typeface="Source Sans Pro"/>
              </a:rPr>
              <a:t>on</a:t>
            </a:r>
            <a:r>
              <a:rPr sz="1600" dirty="0">
                <a:latin typeface="Source Sans Pro"/>
                <a:cs typeface="Source Sans Pro"/>
              </a:rPr>
              <a:t>e</a:t>
            </a:r>
            <a:r>
              <a:rPr sz="1600" spc="-65" dirty="0">
                <a:latin typeface="Source Sans Pro"/>
                <a:cs typeface="Source Sans Pro"/>
              </a:rPr>
              <a:t> </a:t>
            </a:r>
            <a:r>
              <a:rPr sz="1600" spc="-35" dirty="0">
                <a:latin typeface="Source Sans Pro"/>
                <a:cs typeface="Source Sans Pro"/>
              </a:rPr>
              <a:t>quar</a:t>
            </a:r>
            <a:r>
              <a:rPr sz="1600" spc="-55" dirty="0">
                <a:latin typeface="Source Sans Pro"/>
                <a:cs typeface="Source Sans Pro"/>
              </a:rPr>
              <a:t>t</a:t>
            </a:r>
            <a:r>
              <a:rPr sz="1600" spc="-35" dirty="0">
                <a:latin typeface="Source Sans Pro"/>
                <a:cs typeface="Source Sans Pro"/>
              </a:rPr>
              <a:t>e</a:t>
            </a:r>
            <a:r>
              <a:rPr sz="1600" dirty="0">
                <a:latin typeface="Source Sans Pro"/>
                <a:cs typeface="Source Sans Pro"/>
              </a:rPr>
              <a:t>r</a:t>
            </a:r>
            <a:r>
              <a:rPr sz="1600" spc="-65" dirty="0">
                <a:latin typeface="Source Sans Pro"/>
                <a:cs typeface="Source Sans Pro"/>
              </a:rPr>
              <a:t> </a:t>
            </a:r>
            <a:r>
              <a:rPr sz="1600" spc="-35" dirty="0">
                <a:latin typeface="Source Sans Pro"/>
                <a:cs typeface="Source Sans Pro"/>
              </a:rPr>
              <a:t>o</a:t>
            </a:r>
            <a:r>
              <a:rPr sz="1600" dirty="0">
                <a:latin typeface="Source Sans Pro"/>
                <a:cs typeface="Source Sans Pro"/>
              </a:rPr>
              <a:t>f</a:t>
            </a:r>
            <a:r>
              <a:rPr sz="1600" spc="-65" dirty="0">
                <a:latin typeface="Source Sans Pro"/>
                <a:cs typeface="Source Sans Pro"/>
              </a:rPr>
              <a:t> </a:t>
            </a:r>
            <a:r>
              <a:rPr sz="1600" spc="-35" dirty="0">
                <a:latin typeface="Source Sans Pro"/>
                <a:cs typeface="Source Sans Pro"/>
              </a:rPr>
              <a:t>all  d</a:t>
            </a:r>
            <a:r>
              <a:rPr sz="1600" spc="-55" dirty="0">
                <a:latin typeface="Source Sans Pro"/>
                <a:cs typeface="Source Sans Pro"/>
              </a:rPr>
              <a:t>ea</a:t>
            </a:r>
            <a:r>
              <a:rPr sz="1600" spc="-35" dirty="0">
                <a:latin typeface="Source Sans Pro"/>
                <a:cs typeface="Source Sans Pro"/>
              </a:rPr>
              <a:t>th</a:t>
            </a:r>
            <a:r>
              <a:rPr sz="1600" dirty="0">
                <a:latin typeface="Source Sans Pro"/>
                <a:cs typeface="Source Sans Pro"/>
              </a:rPr>
              <a:t>s</a:t>
            </a:r>
            <a:r>
              <a:rPr sz="1600" spc="-65" dirty="0">
                <a:latin typeface="Source Sans Pro"/>
                <a:cs typeface="Source Sans Pro"/>
              </a:rPr>
              <a:t> </a:t>
            </a:r>
            <a:r>
              <a:rPr sz="1600" spc="-40" dirty="0">
                <a:latin typeface="Source Sans Pro"/>
                <a:cs typeface="Source Sans Pro"/>
              </a:rPr>
              <a:t>w</a:t>
            </a:r>
            <a:r>
              <a:rPr sz="1600" spc="-35" dirty="0">
                <a:latin typeface="Source Sans Pro"/>
                <a:cs typeface="Source Sans Pro"/>
              </a:rPr>
              <a:t>e</a:t>
            </a:r>
            <a:r>
              <a:rPr sz="1600" spc="-50" dirty="0">
                <a:latin typeface="Source Sans Pro"/>
                <a:cs typeface="Source Sans Pro"/>
              </a:rPr>
              <a:t>r</a:t>
            </a:r>
            <a:r>
              <a:rPr sz="1600" dirty="0">
                <a:latin typeface="Source Sans Pro"/>
                <a:cs typeface="Source Sans Pro"/>
              </a:rPr>
              <a:t>e</a:t>
            </a:r>
            <a:r>
              <a:rPr sz="1600" spc="-65" dirty="0">
                <a:latin typeface="Source Sans Pro"/>
                <a:cs typeface="Source Sans Pro"/>
              </a:rPr>
              <a:t> </a:t>
            </a:r>
            <a:r>
              <a:rPr sz="1600" spc="-50" dirty="0">
                <a:latin typeface="Source Sans Pro"/>
                <a:cs typeface="Source Sans Pro"/>
              </a:rPr>
              <a:t>c</a:t>
            </a:r>
            <a:r>
              <a:rPr sz="1600" spc="-35" dirty="0">
                <a:latin typeface="Source Sans Pro"/>
                <a:cs typeface="Source Sans Pro"/>
              </a:rPr>
              <a:t>ause</a:t>
            </a:r>
            <a:r>
              <a:rPr sz="1600" dirty="0">
                <a:latin typeface="Source Sans Pro"/>
                <a:cs typeface="Source Sans Pro"/>
              </a:rPr>
              <a:t>d</a:t>
            </a:r>
            <a:r>
              <a:rPr sz="1600" spc="-65" dirty="0">
                <a:latin typeface="Source Sans Pro"/>
                <a:cs typeface="Source Sans Pro"/>
              </a:rPr>
              <a:t> </a:t>
            </a:r>
            <a:r>
              <a:rPr sz="1600" spc="-40" dirty="0">
                <a:latin typeface="Source Sans Pro"/>
                <a:cs typeface="Source Sans Pro"/>
              </a:rPr>
              <a:t>b</a:t>
            </a:r>
            <a:r>
              <a:rPr sz="1600" dirty="0">
                <a:latin typeface="Source Sans Pro"/>
                <a:cs typeface="Source Sans Pro"/>
              </a:rPr>
              <a:t>y  </a:t>
            </a:r>
            <a:r>
              <a:rPr sz="1600" spc="-40" dirty="0">
                <a:latin typeface="Source Sans Pro"/>
                <a:cs typeface="Source Sans Pro"/>
              </a:rPr>
              <a:t>C</a:t>
            </a:r>
            <a:r>
              <a:rPr sz="1600" spc="-35" dirty="0">
                <a:latin typeface="Source Sans Pro"/>
                <a:cs typeface="Source Sans Pro"/>
              </a:rPr>
              <a:t>V</a:t>
            </a:r>
            <a:r>
              <a:rPr sz="1600" dirty="0">
                <a:latin typeface="Source Sans Pro"/>
                <a:cs typeface="Source Sans Pro"/>
              </a:rPr>
              <a:t>D</a:t>
            </a:r>
            <a:r>
              <a:rPr sz="1600" spc="-65" dirty="0">
                <a:latin typeface="Source Sans Pro"/>
                <a:cs typeface="Source Sans Pro"/>
              </a:rPr>
              <a:t> </a:t>
            </a:r>
            <a:r>
              <a:rPr sz="1600" spc="-35" dirty="0">
                <a:latin typeface="Source Sans Pro"/>
                <a:cs typeface="Source Sans Pro"/>
              </a:rPr>
              <a:t>i</a:t>
            </a:r>
            <a:r>
              <a:rPr sz="1600" dirty="0">
                <a:latin typeface="Source Sans Pro"/>
                <a:cs typeface="Source Sans Pro"/>
              </a:rPr>
              <a:t>n</a:t>
            </a:r>
            <a:r>
              <a:rPr sz="1600" spc="-65" dirty="0">
                <a:latin typeface="Source Sans Pro"/>
                <a:cs typeface="Source Sans Pro"/>
              </a:rPr>
              <a:t> </a:t>
            </a:r>
            <a:r>
              <a:rPr sz="1600" spc="-35" dirty="0">
                <a:latin typeface="Source Sans Pro"/>
                <a:cs typeface="Source Sans Pro"/>
              </a:rPr>
              <a:t>2014-201</a:t>
            </a:r>
            <a:r>
              <a:rPr sz="1600" dirty="0">
                <a:latin typeface="Source Sans Pro"/>
                <a:cs typeface="Source Sans Pro"/>
              </a:rPr>
              <a:t>8</a:t>
            </a:r>
            <a:r>
              <a:rPr lang="en-AU" sz="1600" dirty="0">
                <a:latin typeface="Source Sans Pro"/>
                <a:cs typeface="Source Sans Pro"/>
              </a:rPr>
              <a:t>.</a:t>
            </a:r>
          </a:p>
        </p:txBody>
      </p:sp>
      <p:sp>
        <p:nvSpPr>
          <p:cNvPr id="26" name="object 26"/>
          <p:cNvSpPr txBox="1"/>
          <p:nvPr/>
        </p:nvSpPr>
        <p:spPr>
          <a:xfrm>
            <a:off x="6915078" y="6402979"/>
            <a:ext cx="2178685" cy="513080"/>
          </a:xfrm>
          <a:prstGeom prst="rect">
            <a:avLst/>
          </a:prstGeom>
        </p:spPr>
        <p:txBody>
          <a:bodyPr vert="horz" wrap="square" lIns="0" tIns="12700" rIns="0" bIns="0" rtlCol="0">
            <a:spAutoFit/>
          </a:bodyPr>
          <a:lstStyle/>
          <a:p>
            <a:pPr marL="38100" marR="30480">
              <a:lnSpc>
                <a:spcPct val="100000"/>
              </a:lnSpc>
              <a:spcBef>
                <a:spcPts val="100"/>
              </a:spcBef>
            </a:pPr>
            <a:r>
              <a:rPr sz="1600" spc="-35" dirty="0">
                <a:latin typeface="Source Sans Pro"/>
                <a:cs typeface="Source Sans Pro"/>
              </a:rPr>
              <a:t>IH</a:t>
            </a:r>
            <a:r>
              <a:rPr sz="1600" dirty="0">
                <a:latin typeface="Source Sans Pro"/>
                <a:cs typeface="Source Sans Pro"/>
              </a:rPr>
              <a:t>D</a:t>
            </a:r>
            <a:r>
              <a:rPr sz="1600" spc="-65" dirty="0">
                <a:latin typeface="Source Sans Pro"/>
                <a:cs typeface="Source Sans Pro"/>
              </a:rPr>
              <a:t> </a:t>
            </a:r>
            <a:r>
              <a:rPr sz="1600" spc="-50" dirty="0">
                <a:latin typeface="Source Sans Pro"/>
                <a:cs typeface="Source Sans Pro"/>
              </a:rPr>
              <a:t>w</a:t>
            </a:r>
            <a:r>
              <a:rPr sz="1600" spc="-35" dirty="0">
                <a:latin typeface="Source Sans Pro"/>
                <a:cs typeface="Source Sans Pro"/>
              </a:rPr>
              <a:t>a</a:t>
            </a:r>
            <a:r>
              <a:rPr sz="1600" dirty="0">
                <a:latin typeface="Source Sans Pro"/>
                <a:cs typeface="Source Sans Pro"/>
              </a:rPr>
              <a:t>s</a:t>
            </a:r>
            <a:r>
              <a:rPr sz="1600" spc="-65" dirty="0">
                <a:latin typeface="Source Sans Pro"/>
                <a:cs typeface="Source Sans Pro"/>
              </a:rPr>
              <a:t> </a:t>
            </a:r>
            <a:r>
              <a:rPr sz="1600" spc="-35" dirty="0">
                <a:latin typeface="Source Sans Pro"/>
                <a:cs typeface="Source Sans Pro"/>
              </a:rPr>
              <a:t>th</a:t>
            </a:r>
            <a:r>
              <a:rPr sz="1600" dirty="0">
                <a:latin typeface="Source Sans Pro"/>
                <a:cs typeface="Source Sans Pro"/>
              </a:rPr>
              <a:t>e</a:t>
            </a:r>
            <a:r>
              <a:rPr sz="1600" spc="-65" dirty="0">
                <a:latin typeface="Source Sans Pro"/>
                <a:cs typeface="Source Sans Pro"/>
              </a:rPr>
              <a:t> </a:t>
            </a:r>
            <a:r>
              <a:rPr sz="1600" spc="-35" dirty="0">
                <a:latin typeface="Source Sans Pro"/>
                <a:cs typeface="Source Sans Pro"/>
              </a:rPr>
              <a:t>l</a:t>
            </a:r>
            <a:r>
              <a:rPr sz="1600" spc="-55" dirty="0">
                <a:latin typeface="Source Sans Pro"/>
                <a:cs typeface="Source Sans Pro"/>
              </a:rPr>
              <a:t>e</a:t>
            </a:r>
            <a:r>
              <a:rPr sz="1600" spc="-35" dirty="0">
                <a:latin typeface="Source Sans Pro"/>
                <a:cs typeface="Source Sans Pro"/>
              </a:rPr>
              <a:t>adin</a:t>
            </a:r>
            <a:r>
              <a:rPr sz="1600" dirty="0">
                <a:latin typeface="Source Sans Pro"/>
                <a:cs typeface="Source Sans Pro"/>
              </a:rPr>
              <a:t>g</a:t>
            </a:r>
            <a:r>
              <a:rPr sz="1600" spc="-65" dirty="0">
                <a:latin typeface="Source Sans Pro"/>
                <a:cs typeface="Source Sans Pro"/>
              </a:rPr>
              <a:t> </a:t>
            </a:r>
            <a:r>
              <a:rPr sz="1600" spc="-50" dirty="0">
                <a:latin typeface="Source Sans Pro"/>
                <a:cs typeface="Source Sans Pro"/>
              </a:rPr>
              <a:t>c</a:t>
            </a:r>
            <a:r>
              <a:rPr sz="1600" spc="-35" dirty="0">
                <a:latin typeface="Source Sans Pro"/>
                <a:cs typeface="Source Sans Pro"/>
              </a:rPr>
              <a:t>ause  o</a:t>
            </a:r>
            <a:r>
              <a:rPr sz="1600" dirty="0">
                <a:latin typeface="Source Sans Pro"/>
                <a:cs typeface="Source Sans Pro"/>
              </a:rPr>
              <a:t>f</a:t>
            </a:r>
            <a:r>
              <a:rPr sz="1600" spc="-65" dirty="0">
                <a:latin typeface="Source Sans Pro"/>
                <a:cs typeface="Source Sans Pro"/>
              </a:rPr>
              <a:t> </a:t>
            </a:r>
            <a:r>
              <a:rPr sz="1600" spc="-35" dirty="0">
                <a:latin typeface="Source Sans Pro"/>
                <a:cs typeface="Source Sans Pro"/>
              </a:rPr>
              <a:t>d</a:t>
            </a:r>
            <a:r>
              <a:rPr sz="1600" spc="-55" dirty="0">
                <a:latin typeface="Source Sans Pro"/>
                <a:cs typeface="Source Sans Pro"/>
              </a:rPr>
              <a:t>ea</a:t>
            </a:r>
            <a:r>
              <a:rPr sz="1600" spc="-35" dirty="0">
                <a:latin typeface="Source Sans Pro"/>
                <a:cs typeface="Source Sans Pro"/>
              </a:rPr>
              <a:t>th</a:t>
            </a:r>
            <a:r>
              <a:rPr sz="1600" dirty="0">
                <a:latin typeface="Source Sans Pro"/>
                <a:cs typeface="Source Sans Pro"/>
              </a:rPr>
              <a:t>s</a:t>
            </a:r>
            <a:r>
              <a:rPr sz="1600" spc="-65" dirty="0">
                <a:latin typeface="Source Sans Pro"/>
                <a:cs typeface="Source Sans Pro"/>
              </a:rPr>
              <a:t> </a:t>
            </a:r>
            <a:r>
              <a:rPr sz="1600" spc="-35" dirty="0">
                <a:latin typeface="Source Sans Pro"/>
                <a:cs typeface="Source Sans Pro"/>
              </a:rPr>
              <a:t>i</a:t>
            </a:r>
            <a:r>
              <a:rPr sz="1600" dirty="0">
                <a:latin typeface="Source Sans Pro"/>
                <a:cs typeface="Source Sans Pro"/>
              </a:rPr>
              <a:t>n</a:t>
            </a:r>
            <a:r>
              <a:rPr sz="1600" spc="-65" dirty="0">
                <a:latin typeface="Source Sans Pro"/>
                <a:cs typeface="Source Sans Pro"/>
              </a:rPr>
              <a:t> </a:t>
            </a:r>
            <a:r>
              <a:rPr sz="1600" spc="-35" dirty="0">
                <a:latin typeface="Source Sans Pro"/>
                <a:cs typeface="Source Sans Pro"/>
              </a:rPr>
              <a:t>201</a:t>
            </a:r>
            <a:r>
              <a:rPr sz="1600" dirty="0">
                <a:latin typeface="Source Sans Pro"/>
                <a:cs typeface="Source Sans Pro"/>
              </a:rPr>
              <a:t>9</a:t>
            </a:r>
            <a:r>
              <a:rPr lang="en-AU" sz="1600" dirty="0">
                <a:latin typeface="Source Sans Pro"/>
                <a:cs typeface="Source Sans Pro"/>
              </a:rPr>
              <a:t>.</a:t>
            </a:r>
            <a:endParaRPr sz="1600" dirty="0">
              <a:latin typeface="Source Sans Pro"/>
              <a:cs typeface="Source Sans Pro"/>
            </a:endParaRPr>
          </a:p>
        </p:txBody>
      </p:sp>
      <p:sp>
        <p:nvSpPr>
          <p:cNvPr id="30" name="object 30"/>
          <p:cNvSpPr txBox="1">
            <a:spLocks noGrp="1"/>
          </p:cNvSpPr>
          <p:nvPr>
            <p:ph type="title"/>
          </p:nvPr>
        </p:nvSpPr>
        <p:spPr>
          <a:xfrm>
            <a:off x="1562100" y="751595"/>
            <a:ext cx="4377690" cy="574040"/>
          </a:xfrm>
          <a:prstGeom prst="rect">
            <a:avLst/>
          </a:prstGeom>
        </p:spPr>
        <p:txBody>
          <a:bodyPr vert="horz" wrap="square" lIns="0" tIns="12700" rIns="0" bIns="0" rtlCol="0">
            <a:spAutoFit/>
          </a:bodyPr>
          <a:lstStyle/>
          <a:p>
            <a:pPr marL="12700">
              <a:lnSpc>
                <a:spcPct val="100000"/>
              </a:lnSpc>
              <a:spcBef>
                <a:spcPts val="100"/>
              </a:spcBef>
            </a:pPr>
            <a:r>
              <a:rPr spc="-50" dirty="0"/>
              <a:t>Cardiovascular</a:t>
            </a:r>
            <a:r>
              <a:rPr spc="-105" dirty="0"/>
              <a:t> </a:t>
            </a:r>
            <a:r>
              <a:rPr spc="-50" dirty="0"/>
              <a:t>health</a:t>
            </a:r>
          </a:p>
        </p:txBody>
      </p:sp>
      <p:sp>
        <p:nvSpPr>
          <p:cNvPr id="34" name="object 34"/>
          <p:cNvSpPr txBox="1">
            <a:spLocks noGrp="1"/>
          </p:cNvSpPr>
          <p:nvPr>
            <p:ph type="ftr" sz="quarter" idx="5"/>
          </p:nvPr>
        </p:nvSpPr>
        <p:spPr>
          <a:xfrm>
            <a:off x="677980" y="8720079"/>
            <a:ext cx="2681604" cy="237490"/>
          </a:xfrm>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2" name="object 32"/>
          <p:cNvSpPr txBox="1">
            <a:spLocks noGrp="1"/>
          </p:cNvSpPr>
          <p:nvPr>
            <p:ph type="dt" sz="half" idx="6"/>
          </p:nvPr>
        </p:nvSpPr>
        <p:spPr>
          <a:xfrm>
            <a:off x="12136365" y="8707200"/>
            <a:ext cx="2609850" cy="348615"/>
          </a:xfrm>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3" name="object 33"/>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19</a:t>
            </a:fld>
            <a:endParaRPr dirty="0"/>
          </a:p>
        </p:txBody>
      </p:sp>
      <p:grpSp>
        <p:nvGrpSpPr>
          <p:cNvPr id="44" name="Group 43">
            <a:extLst>
              <a:ext uri="{FF2B5EF4-FFF2-40B4-BE49-F238E27FC236}">
                <a16:creationId xmlns:a16="http://schemas.microsoft.com/office/drawing/2014/main" id="{13D8424F-8B33-4702-9A21-4AF745692E30}"/>
              </a:ext>
            </a:extLst>
          </p:cNvPr>
          <p:cNvGrpSpPr/>
          <p:nvPr/>
        </p:nvGrpSpPr>
        <p:grpSpPr>
          <a:xfrm>
            <a:off x="9325698" y="6024781"/>
            <a:ext cx="3524629" cy="1366619"/>
            <a:chOff x="8839471" y="6078872"/>
            <a:chExt cx="3524629" cy="1391281"/>
          </a:xfrm>
        </p:grpSpPr>
        <p:sp>
          <p:nvSpPr>
            <p:cNvPr id="17" name="object 17"/>
            <p:cNvSpPr txBox="1"/>
            <p:nvPr/>
          </p:nvSpPr>
          <p:spPr>
            <a:xfrm>
              <a:off x="11045840" y="6513656"/>
              <a:ext cx="131826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dirty="0">
                <a:latin typeface="Source Sans Pro"/>
                <a:cs typeface="Source Sans Pro"/>
              </a:endParaRPr>
            </a:p>
          </p:txBody>
        </p:sp>
        <p:grpSp>
          <p:nvGrpSpPr>
            <p:cNvPr id="38" name="Group 37">
              <a:extLst>
                <a:ext uri="{FF2B5EF4-FFF2-40B4-BE49-F238E27FC236}">
                  <a16:creationId xmlns:a16="http://schemas.microsoft.com/office/drawing/2014/main" id="{71CF3321-AB3A-4D63-9118-288789A70D6A}"/>
                </a:ext>
              </a:extLst>
            </p:cNvPr>
            <p:cNvGrpSpPr/>
            <p:nvPr/>
          </p:nvGrpSpPr>
          <p:grpSpPr>
            <a:xfrm rot="16200000">
              <a:off x="10060939" y="6643181"/>
              <a:ext cx="1391281" cy="262664"/>
              <a:chOff x="5291522" y="7678139"/>
              <a:chExt cx="1391281" cy="262664"/>
            </a:xfrm>
          </p:grpSpPr>
          <p:sp>
            <p:nvSpPr>
              <p:cNvPr id="19" name="object 19"/>
              <p:cNvSpPr/>
              <p:nvPr/>
            </p:nvSpPr>
            <p:spPr>
              <a:xfrm>
                <a:off x="6034113" y="7842378"/>
                <a:ext cx="0" cy="98425"/>
              </a:xfrm>
              <a:custGeom>
                <a:avLst/>
                <a:gdLst/>
                <a:ahLst/>
                <a:cxnLst/>
                <a:rect l="l" t="t" r="r" b="b"/>
                <a:pathLst>
                  <a:path h="98425">
                    <a:moveTo>
                      <a:pt x="0" y="0"/>
                    </a:moveTo>
                    <a:lnTo>
                      <a:pt x="0" y="97967"/>
                    </a:lnTo>
                  </a:path>
                </a:pathLst>
              </a:custGeom>
              <a:ln w="6350">
                <a:solidFill>
                  <a:srgbClr val="262626"/>
                </a:solidFill>
              </a:ln>
            </p:spPr>
            <p:txBody>
              <a:bodyPr wrap="square" lIns="0" tIns="0" rIns="0" bIns="0" rtlCol="0"/>
              <a:lstStyle/>
              <a:p>
                <a:endParaRPr/>
              </a:p>
            </p:txBody>
          </p:sp>
          <p:sp>
            <p:nvSpPr>
              <p:cNvPr id="16" name="object 16"/>
              <p:cNvSpPr/>
              <p:nvPr/>
            </p:nvSpPr>
            <p:spPr>
              <a:xfrm>
                <a:off x="5291522" y="7678139"/>
                <a:ext cx="1391281" cy="164240"/>
              </a:xfrm>
              <a:custGeom>
                <a:avLst/>
                <a:gdLst/>
                <a:ahLst/>
                <a:cxnLst/>
                <a:rect l="l" t="t" r="r" b="b"/>
                <a:pathLst>
                  <a:path w="1955165" h="161290">
                    <a:moveTo>
                      <a:pt x="1954745" y="0"/>
                    </a:moveTo>
                    <a:lnTo>
                      <a:pt x="1954745" y="161061"/>
                    </a:lnTo>
                    <a:lnTo>
                      <a:pt x="1021715" y="161061"/>
                    </a:lnTo>
                    <a:lnTo>
                      <a:pt x="0" y="161061"/>
                    </a:lnTo>
                    <a:lnTo>
                      <a:pt x="0" y="0"/>
                    </a:lnTo>
                  </a:path>
                </a:pathLst>
              </a:custGeom>
              <a:ln w="6350">
                <a:solidFill>
                  <a:srgbClr val="262626"/>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87B414EF-7D28-4984-B1EA-8E76D72B637D}"/>
                </a:ext>
              </a:extLst>
            </p:cNvPr>
            <p:cNvGrpSpPr/>
            <p:nvPr/>
          </p:nvGrpSpPr>
          <p:grpSpPr>
            <a:xfrm>
              <a:off x="8839471" y="6782388"/>
              <a:ext cx="575945" cy="579120"/>
              <a:chOff x="5260111" y="7081507"/>
              <a:chExt cx="575945" cy="579120"/>
            </a:xfrm>
          </p:grpSpPr>
          <p:sp>
            <p:nvSpPr>
              <p:cNvPr id="21" name="object 21"/>
              <p:cNvSpPr/>
              <p:nvPr/>
            </p:nvSpPr>
            <p:spPr>
              <a:xfrm>
                <a:off x="5260111" y="7081507"/>
                <a:ext cx="575945" cy="579120"/>
              </a:xfrm>
              <a:custGeom>
                <a:avLst/>
                <a:gdLst/>
                <a:ahLst/>
                <a:cxnLst/>
                <a:rect l="l" t="t" r="r" b="b"/>
                <a:pathLst>
                  <a:path w="575945" h="579120">
                    <a:moveTo>
                      <a:pt x="145834" y="243382"/>
                    </a:moveTo>
                    <a:lnTo>
                      <a:pt x="145719" y="243027"/>
                    </a:lnTo>
                    <a:lnTo>
                      <a:pt x="145821" y="242608"/>
                    </a:lnTo>
                    <a:lnTo>
                      <a:pt x="144640" y="238480"/>
                    </a:lnTo>
                    <a:lnTo>
                      <a:pt x="142087" y="237934"/>
                    </a:lnTo>
                    <a:lnTo>
                      <a:pt x="138214" y="238302"/>
                    </a:lnTo>
                    <a:lnTo>
                      <a:pt x="137109" y="239776"/>
                    </a:lnTo>
                    <a:lnTo>
                      <a:pt x="137083" y="241795"/>
                    </a:lnTo>
                    <a:lnTo>
                      <a:pt x="137134" y="243230"/>
                    </a:lnTo>
                    <a:lnTo>
                      <a:pt x="137147" y="244652"/>
                    </a:lnTo>
                    <a:lnTo>
                      <a:pt x="137604" y="245922"/>
                    </a:lnTo>
                    <a:lnTo>
                      <a:pt x="140144" y="249732"/>
                    </a:lnTo>
                    <a:lnTo>
                      <a:pt x="143141" y="249732"/>
                    </a:lnTo>
                    <a:lnTo>
                      <a:pt x="145364" y="244652"/>
                    </a:lnTo>
                    <a:lnTo>
                      <a:pt x="145834" y="243382"/>
                    </a:lnTo>
                    <a:close/>
                  </a:path>
                  <a:path w="575945" h="579120">
                    <a:moveTo>
                      <a:pt x="146621" y="202742"/>
                    </a:moveTo>
                    <a:lnTo>
                      <a:pt x="146596" y="201764"/>
                    </a:lnTo>
                    <a:lnTo>
                      <a:pt x="146583" y="201396"/>
                    </a:lnTo>
                    <a:lnTo>
                      <a:pt x="146545" y="199301"/>
                    </a:lnTo>
                    <a:lnTo>
                      <a:pt x="146545" y="198932"/>
                    </a:lnTo>
                    <a:lnTo>
                      <a:pt x="146545" y="197688"/>
                    </a:lnTo>
                    <a:lnTo>
                      <a:pt x="144754" y="195237"/>
                    </a:lnTo>
                    <a:lnTo>
                      <a:pt x="140512" y="194360"/>
                    </a:lnTo>
                    <a:lnTo>
                      <a:pt x="138747" y="195478"/>
                    </a:lnTo>
                    <a:lnTo>
                      <a:pt x="138506" y="199707"/>
                    </a:lnTo>
                    <a:lnTo>
                      <a:pt x="138506" y="200202"/>
                    </a:lnTo>
                    <a:lnTo>
                      <a:pt x="139204" y="202742"/>
                    </a:lnTo>
                    <a:lnTo>
                      <a:pt x="142328" y="205282"/>
                    </a:lnTo>
                    <a:lnTo>
                      <a:pt x="143598" y="205282"/>
                    </a:lnTo>
                    <a:lnTo>
                      <a:pt x="146113" y="204012"/>
                    </a:lnTo>
                    <a:lnTo>
                      <a:pt x="146621" y="202742"/>
                    </a:lnTo>
                    <a:close/>
                  </a:path>
                  <a:path w="575945" h="579120">
                    <a:moveTo>
                      <a:pt x="148132" y="281482"/>
                    </a:moveTo>
                    <a:lnTo>
                      <a:pt x="148120" y="281127"/>
                    </a:lnTo>
                    <a:lnTo>
                      <a:pt x="147231" y="279374"/>
                    </a:lnTo>
                    <a:lnTo>
                      <a:pt x="144259" y="277063"/>
                    </a:lnTo>
                    <a:lnTo>
                      <a:pt x="142278" y="277266"/>
                    </a:lnTo>
                    <a:lnTo>
                      <a:pt x="139052" y="280555"/>
                    </a:lnTo>
                    <a:lnTo>
                      <a:pt x="139077" y="281470"/>
                    </a:lnTo>
                    <a:lnTo>
                      <a:pt x="139204" y="285292"/>
                    </a:lnTo>
                    <a:lnTo>
                      <a:pt x="142214" y="287832"/>
                    </a:lnTo>
                    <a:lnTo>
                      <a:pt x="146367" y="287832"/>
                    </a:lnTo>
                    <a:lnTo>
                      <a:pt x="148132" y="286562"/>
                    </a:lnTo>
                    <a:lnTo>
                      <a:pt x="148132" y="281482"/>
                    </a:lnTo>
                    <a:close/>
                  </a:path>
                  <a:path w="575945" h="579120">
                    <a:moveTo>
                      <a:pt x="149682" y="450418"/>
                    </a:moveTo>
                    <a:lnTo>
                      <a:pt x="149593" y="448335"/>
                    </a:lnTo>
                    <a:lnTo>
                      <a:pt x="149402" y="446874"/>
                    </a:lnTo>
                    <a:lnTo>
                      <a:pt x="148869" y="445312"/>
                    </a:lnTo>
                    <a:lnTo>
                      <a:pt x="146177" y="442887"/>
                    </a:lnTo>
                    <a:lnTo>
                      <a:pt x="144068" y="442620"/>
                    </a:lnTo>
                    <a:lnTo>
                      <a:pt x="141084" y="444271"/>
                    </a:lnTo>
                    <a:lnTo>
                      <a:pt x="140271" y="446074"/>
                    </a:lnTo>
                    <a:lnTo>
                      <a:pt x="140335" y="446506"/>
                    </a:lnTo>
                    <a:lnTo>
                      <a:pt x="140843" y="450392"/>
                    </a:lnTo>
                    <a:lnTo>
                      <a:pt x="141566" y="451662"/>
                    </a:lnTo>
                    <a:lnTo>
                      <a:pt x="144081" y="454202"/>
                    </a:lnTo>
                    <a:lnTo>
                      <a:pt x="145897" y="454202"/>
                    </a:lnTo>
                    <a:lnTo>
                      <a:pt x="148780" y="452932"/>
                    </a:lnTo>
                    <a:lnTo>
                      <a:pt x="149682" y="451662"/>
                    </a:lnTo>
                    <a:lnTo>
                      <a:pt x="149644" y="450469"/>
                    </a:lnTo>
                    <a:close/>
                  </a:path>
                  <a:path w="575945" h="579120">
                    <a:moveTo>
                      <a:pt x="151028" y="487222"/>
                    </a:moveTo>
                    <a:lnTo>
                      <a:pt x="150990" y="486740"/>
                    </a:lnTo>
                    <a:lnTo>
                      <a:pt x="150926" y="485025"/>
                    </a:lnTo>
                    <a:lnTo>
                      <a:pt x="150723" y="482917"/>
                    </a:lnTo>
                    <a:lnTo>
                      <a:pt x="149847" y="481215"/>
                    </a:lnTo>
                    <a:lnTo>
                      <a:pt x="146164" y="479463"/>
                    </a:lnTo>
                    <a:lnTo>
                      <a:pt x="144526" y="479831"/>
                    </a:lnTo>
                    <a:lnTo>
                      <a:pt x="141503" y="482269"/>
                    </a:lnTo>
                    <a:lnTo>
                      <a:pt x="140830" y="484085"/>
                    </a:lnTo>
                    <a:lnTo>
                      <a:pt x="140931" y="484479"/>
                    </a:lnTo>
                    <a:lnTo>
                      <a:pt x="140830" y="484682"/>
                    </a:lnTo>
                    <a:lnTo>
                      <a:pt x="141770" y="488492"/>
                    </a:lnTo>
                    <a:lnTo>
                      <a:pt x="142417" y="489762"/>
                    </a:lnTo>
                    <a:lnTo>
                      <a:pt x="144995" y="492302"/>
                    </a:lnTo>
                    <a:lnTo>
                      <a:pt x="147789" y="492302"/>
                    </a:lnTo>
                    <a:lnTo>
                      <a:pt x="150152" y="488492"/>
                    </a:lnTo>
                    <a:lnTo>
                      <a:pt x="151028" y="487222"/>
                    </a:lnTo>
                    <a:close/>
                  </a:path>
                  <a:path w="575945" h="579120">
                    <a:moveTo>
                      <a:pt x="152196" y="516432"/>
                    </a:moveTo>
                    <a:lnTo>
                      <a:pt x="151980" y="515302"/>
                    </a:lnTo>
                    <a:lnTo>
                      <a:pt x="152184" y="515239"/>
                    </a:lnTo>
                    <a:lnTo>
                      <a:pt x="151726" y="513778"/>
                    </a:lnTo>
                    <a:lnTo>
                      <a:pt x="151384" y="512267"/>
                    </a:lnTo>
                    <a:lnTo>
                      <a:pt x="150088" y="509308"/>
                    </a:lnTo>
                    <a:lnTo>
                      <a:pt x="148742" y="508584"/>
                    </a:lnTo>
                    <a:lnTo>
                      <a:pt x="145389" y="508838"/>
                    </a:lnTo>
                    <a:lnTo>
                      <a:pt x="144272" y="509803"/>
                    </a:lnTo>
                    <a:lnTo>
                      <a:pt x="142786" y="514489"/>
                    </a:lnTo>
                    <a:lnTo>
                      <a:pt x="142900" y="514794"/>
                    </a:lnTo>
                    <a:lnTo>
                      <a:pt x="142798" y="515162"/>
                    </a:lnTo>
                    <a:lnTo>
                      <a:pt x="144259" y="518972"/>
                    </a:lnTo>
                    <a:lnTo>
                      <a:pt x="149529" y="521512"/>
                    </a:lnTo>
                    <a:lnTo>
                      <a:pt x="151714" y="520242"/>
                    </a:lnTo>
                    <a:lnTo>
                      <a:pt x="151980" y="516432"/>
                    </a:lnTo>
                    <a:lnTo>
                      <a:pt x="152196" y="516432"/>
                    </a:lnTo>
                    <a:close/>
                  </a:path>
                  <a:path w="575945" h="579120">
                    <a:moveTo>
                      <a:pt x="152450" y="412292"/>
                    </a:moveTo>
                    <a:lnTo>
                      <a:pt x="152412" y="412153"/>
                    </a:lnTo>
                    <a:lnTo>
                      <a:pt x="152438" y="411873"/>
                    </a:lnTo>
                    <a:lnTo>
                      <a:pt x="152184" y="410806"/>
                    </a:lnTo>
                    <a:lnTo>
                      <a:pt x="152082" y="410070"/>
                    </a:lnTo>
                    <a:lnTo>
                      <a:pt x="152057" y="409752"/>
                    </a:lnTo>
                    <a:lnTo>
                      <a:pt x="150723" y="406234"/>
                    </a:lnTo>
                    <a:lnTo>
                      <a:pt x="148983" y="405206"/>
                    </a:lnTo>
                    <a:lnTo>
                      <a:pt x="144018" y="405765"/>
                    </a:lnTo>
                    <a:lnTo>
                      <a:pt x="142011" y="407593"/>
                    </a:lnTo>
                    <a:lnTo>
                      <a:pt x="141389" y="411924"/>
                    </a:lnTo>
                    <a:lnTo>
                      <a:pt x="141414" y="412089"/>
                    </a:lnTo>
                    <a:lnTo>
                      <a:pt x="141389" y="412292"/>
                    </a:lnTo>
                    <a:lnTo>
                      <a:pt x="141782" y="414832"/>
                    </a:lnTo>
                    <a:lnTo>
                      <a:pt x="143827" y="417372"/>
                    </a:lnTo>
                    <a:lnTo>
                      <a:pt x="145300" y="418642"/>
                    </a:lnTo>
                    <a:lnTo>
                      <a:pt x="149212" y="417372"/>
                    </a:lnTo>
                    <a:lnTo>
                      <a:pt x="151574" y="416102"/>
                    </a:lnTo>
                    <a:lnTo>
                      <a:pt x="152323" y="414832"/>
                    </a:lnTo>
                    <a:lnTo>
                      <a:pt x="152450" y="412292"/>
                    </a:lnTo>
                    <a:close/>
                  </a:path>
                  <a:path w="575945" h="579120">
                    <a:moveTo>
                      <a:pt x="153009" y="163753"/>
                    </a:moveTo>
                    <a:lnTo>
                      <a:pt x="152831" y="161023"/>
                    </a:lnTo>
                    <a:lnTo>
                      <a:pt x="151257" y="159169"/>
                    </a:lnTo>
                    <a:lnTo>
                      <a:pt x="146888" y="159232"/>
                    </a:lnTo>
                    <a:lnTo>
                      <a:pt x="145097" y="161213"/>
                    </a:lnTo>
                    <a:lnTo>
                      <a:pt x="145148" y="162039"/>
                    </a:lnTo>
                    <a:lnTo>
                      <a:pt x="145338" y="165912"/>
                    </a:lnTo>
                    <a:lnTo>
                      <a:pt x="145719" y="167182"/>
                    </a:lnTo>
                    <a:lnTo>
                      <a:pt x="147904" y="170992"/>
                    </a:lnTo>
                    <a:lnTo>
                      <a:pt x="151104" y="169722"/>
                    </a:lnTo>
                    <a:lnTo>
                      <a:pt x="152641" y="167182"/>
                    </a:lnTo>
                    <a:lnTo>
                      <a:pt x="152755" y="165912"/>
                    </a:lnTo>
                    <a:lnTo>
                      <a:pt x="153009" y="164642"/>
                    </a:lnTo>
                    <a:lnTo>
                      <a:pt x="152958" y="163957"/>
                    </a:lnTo>
                    <a:lnTo>
                      <a:pt x="153009" y="163753"/>
                    </a:lnTo>
                    <a:close/>
                  </a:path>
                  <a:path w="575945" h="579120">
                    <a:moveTo>
                      <a:pt x="155016" y="324446"/>
                    </a:moveTo>
                    <a:lnTo>
                      <a:pt x="154559" y="322465"/>
                    </a:lnTo>
                    <a:lnTo>
                      <a:pt x="152450" y="319328"/>
                    </a:lnTo>
                    <a:lnTo>
                      <a:pt x="150952" y="319074"/>
                    </a:lnTo>
                    <a:lnTo>
                      <a:pt x="148005" y="319570"/>
                    </a:lnTo>
                    <a:lnTo>
                      <a:pt x="147142" y="320522"/>
                    </a:lnTo>
                    <a:lnTo>
                      <a:pt x="146773" y="322783"/>
                    </a:lnTo>
                    <a:lnTo>
                      <a:pt x="146380" y="324739"/>
                    </a:lnTo>
                    <a:lnTo>
                      <a:pt x="146507" y="325069"/>
                    </a:lnTo>
                    <a:lnTo>
                      <a:pt x="146380" y="325932"/>
                    </a:lnTo>
                    <a:lnTo>
                      <a:pt x="146710" y="325932"/>
                    </a:lnTo>
                    <a:lnTo>
                      <a:pt x="146989" y="327202"/>
                    </a:lnTo>
                    <a:lnTo>
                      <a:pt x="147993" y="328472"/>
                    </a:lnTo>
                    <a:lnTo>
                      <a:pt x="148856" y="329742"/>
                    </a:lnTo>
                    <a:lnTo>
                      <a:pt x="151752" y="329742"/>
                    </a:lnTo>
                    <a:lnTo>
                      <a:pt x="153860" y="328472"/>
                    </a:lnTo>
                    <a:lnTo>
                      <a:pt x="154419" y="328472"/>
                    </a:lnTo>
                    <a:lnTo>
                      <a:pt x="155016" y="324662"/>
                    </a:lnTo>
                    <a:lnTo>
                      <a:pt x="155016" y="324446"/>
                    </a:lnTo>
                    <a:close/>
                  </a:path>
                  <a:path w="575945" h="579120">
                    <a:moveTo>
                      <a:pt x="167055" y="380771"/>
                    </a:moveTo>
                    <a:lnTo>
                      <a:pt x="166852" y="379895"/>
                    </a:lnTo>
                    <a:lnTo>
                      <a:pt x="166738" y="378777"/>
                    </a:lnTo>
                    <a:lnTo>
                      <a:pt x="165722" y="376440"/>
                    </a:lnTo>
                    <a:lnTo>
                      <a:pt x="164592" y="375640"/>
                    </a:lnTo>
                    <a:lnTo>
                      <a:pt x="161353" y="375653"/>
                    </a:lnTo>
                    <a:lnTo>
                      <a:pt x="160248" y="376542"/>
                    </a:lnTo>
                    <a:lnTo>
                      <a:pt x="158470" y="380022"/>
                    </a:lnTo>
                    <a:lnTo>
                      <a:pt x="158521" y="380415"/>
                    </a:lnTo>
                    <a:lnTo>
                      <a:pt x="158470" y="380542"/>
                    </a:lnTo>
                    <a:lnTo>
                      <a:pt x="159067" y="384352"/>
                    </a:lnTo>
                    <a:lnTo>
                      <a:pt x="161620" y="386892"/>
                    </a:lnTo>
                    <a:lnTo>
                      <a:pt x="165557" y="386892"/>
                    </a:lnTo>
                    <a:lnTo>
                      <a:pt x="166509" y="385622"/>
                    </a:lnTo>
                    <a:lnTo>
                      <a:pt x="167055" y="383082"/>
                    </a:lnTo>
                    <a:lnTo>
                      <a:pt x="167055" y="382778"/>
                    </a:lnTo>
                    <a:lnTo>
                      <a:pt x="167017" y="382384"/>
                    </a:lnTo>
                    <a:lnTo>
                      <a:pt x="167055" y="381812"/>
                    </a:lnTo>
                    <a:lnTo>
                      <a:pt x="167005" y="381546"/>
                    </a:lnTo>
                    <a:lnTo>
                      <a:pt x="167055" y="380771"/>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58" y="132626"/>
                    </a:lnTo>
                    <a:lnTo>
                      <a:pt x="164807" y="132892"/>
                    </a:lnTo>
                    <a:lnTo>
                      <a:pt x="165112" y="134162"/>
                    </a:lnTo>
                    <a:lnTo>
                      <a:pt x="165265" y="135432"/>
                    </a:lnTo>
                    <a:lnTo>
                      <a:pt x="166827" y="137972"/>
                    </a:lnTo>
                    <a:lnTo>
                      <a:pt x="169189" y="137972"/>
                    </a:lnTo>
                    <a:lnTo>
                      <a:pt x="171678" y="134162"/>
                    </a:lnTo>
                    <a:lnTo>
                      <a:pt x="172300" y="132892"/>
                    </a:lnTo>
                    <a:lnTo>
                      <a:pt x="172161" y="132549"/>
                    </a:lnTo>
                    <a:lnTo>
                      <a:pt x="172300" y="132080"/>
                    </a:lnTo>
                    <a:close/>
                  </a:path>
                  <a:path w="575945" h="579120">
                    <a:moveTo>
                      <a:pt x="175234" y="349059"/>
                    </a:moveTo>
                    <a:lnTo>
                      <a:pt x="172326" y="345846"/>
                    </a:lnTo>
                    <a:lnTo>
                      <a:pt x="170383" y="345427"/>
                    </a:lnTo>
                    <a:lnTo>
                      <a:pt x="166306" y="347091"/>
                    </a:lnTo>
                    <a:lnTo>
                      <a:pt x="165125" y="348881"/>
                    </a:lnTo>
                    <a:lnTo>
                      <a:pt x="165138" y="350062"/>
                    </a:lnTo>
                    <a:lnTo>
                      <a:pt x="165138" y="350316"/>
                    </a:lnTo>
                    <a:lnTo>
                      <a:pt x="165150" y="351091"/>
                    </a:lnTo>
                    <a:lnTo>
                      <a:pt x="165150" y="351294"/>
                    </a:lnTo>
                    <a:lnTo>
                      <a:pt x="165176" y="352602"/>
                    </a:lnTo>
                    <a:lnTo>
                      <a:pt x="165481" y="355142"/>
                    </a:lnTo>
                    <a:lnTo>
                      <a:pt x="167259" y="356412"/>
                    </a:lnTo>
                    <a:lnTo>
                      <a:pt x="171450" y="357682"/>
                    </a:lnTo>
                    <a:lnTo>
                      <a:pt x="173494" y="356412"/>
                    </a:lnTo>
                    <a:lnTo>
                      <a:pt x="174993" y="351332"/>
                    </a:lnTo>
                    <a:lnTo>
                      <a:pt x="175234" y="350062"/>
                    </a:lnTo>
                    <a:lnTo>
                      <a:pt x="175107" y="349910"/>
                    </a:lnTo>
                    <a:lnTo>
                      <a:pt x="175234" y="349059"/>
                    </a:lnTo>
                    <a:close/>
                  </a:path>
                  <a:path w="575945" h="579120">
                    <a:moveTo>
                      <a:pt x="199707" y="101600"/>
                    </a:moveTo>
                    <a:lnTo>
                      <a:pt x="198602" y="97828"/>
                    </a:lnTo>
                    <a:lnTo>
                      <a:pt x="196926" y="96621"/>
                    </a:lnTo>
                    <a:lnTo>
                      <a:pt x="194843" y="96583"/>
                    </a:lnTo>
                    <a:lnTo>
                      <a:pt x="191300" y="96520"/>
                    </a:lnTo>
                    <a:lnTo>
                      <a:pt x="188785" y="99453"/>
                    </a:lnTo>
                    <a:lnTo>
                      <a:pt x="188861" y="99796"/>
                    </a:lnTo>
                    <a:lnTo>
                      <a:pt x="190068" y="106222"/>
                    </a:lnTo>
                    <a:lnTo>
                      <a:pt x="191871" y="107492"/>
                    </a:lnTo>
                    <a:lnTo>
                      <a:pt x="196265" y="106222"/>
                    </a:lnTo>
                    <a:lnTo>
                      <a:pt x="198970" y="103682"/>
                    </a:lnTo>
                    <a:lnTo>
                      <a:pt x="199707" y="102412"/>
                    </a:lnTo>
                    <a:lnTo>
                      <a:pt x="199567" y="101955"/>
                    </a:lnTo>
                    <a:lnTo>
                      <a:pt x="199707" y="101600"/>
                    </a:lnTo>
                    <a:close/>
                  </a:path>
                  <a:path w="575945" h="579120">
                    <a:moveTo>
                      <a:pt x="201701" y="353199"/>
                    </a:moveTo>
                    <a:lnTo>
                      <a:pt x="200215" y="351548"/>
                    </a:lnTo>
                    <a:lnTo>
                      <a:pt x="196824" y="351688"/>
                    </a:lnTo>
                    <a:lnTo>
                      <a:pt x="195922" y="351675"/>
                    </a:lnTo>
                    <a:lnTo>
                      <a:pt x="194627" y="351993"/>
                    </a:lnTo>
                    <a:lnTo>
                      <a:pt x="192163" y="354571"/>
                    </a:lnTo>
                    <a:lnTo>
                      <a:pt x="192074" y="356311"/>
                    </a:lnTo>
                    <a:lnTo>
                      <a:pt x="194005" y="358952"/>
                    </a:lnTo>
                    <a:lnTo>
                      <a:pt x="194614" y="358952"/>
                    </a:lnTo>
                    <a:lnTo>
                      <a:pt x="197294" y="361492"/>
                    </a:lnTo>
                    <a:lnTo>
                      <a:pt x="200304" y="361492"/>
                    </a:lnTo>
                    <a:lnTo>
                      <a:pt x="201206" y="357682"/>
                    </a:lnTo>
                    <a:lnTo>
                      <a:pt x="201701" y="353872"/>
                    </a:lnTo>
                    <a:lnTo>
                      <a:pt x="201701" y="353199"/>
                    </a:lnTo>
                    <a:close/>
                  </a:path>
                  <a:path w="575945" h="579120">
                    <a:moveTo>
                      <a:pt x="228676" y="79692"/>
                    </a:moveTo>
                    <a:lnTo>
                      <a:pt x="227266" y="78282"/>
                    </a:lnTo>
                    <a:lnTo>
                      <a:pt x="225437" y="78308"/>
                    </a:lnTo>
                    <a:lnTo>
                      <a:pt x="221843" y="84836"/>
                    </a:lnTo>
                    <a:lnTo>
                      <a:pt x="221843" y="85902"/>
                    </a:lnTo>
                    <a:lnTo>
                      <a:pt x="227228" y="85902"/>
                    </a:lnTo>
                    <a:lnTo>
                      <a:pt x="228536" y="84632"/>
                    </a:lnTo>
                    <a:lnTo>
                      <a:pt x="228676" y="80822"/>
                    </a:lnTo>
                    <a:lnTo>
                      <a:pt x="228676" y="79692"/>
                    </a:lnTo>
                    <a:close/>
                  </a:path>
                  <a:path w="575945" h="579120">
                    <a:moveTo>
                      <a:pt x="234048" y="349554"/>
                    </a:moveTo>
                    <a:lnTo>
                      <a:pt x="231940" y="347484"/>
                    </a:lnTo>
                    <a:lnTo>
                      <a:pt x="228523" y="347484"/>
                    </a:lnTo>
                    <a:lnTo>
                      <a:pt x="227152" y="347586"/>
                    </a:lnTo>
                    <a:lnTo>
                      <a:pt x="225564" y="348005"/>
                    </a:lnTo>
                    <a:lnTo>
                      <a:pt x="224167" y="351320"/>
                    </a:lnTo>
                    <a:lnTo>
                      <a:pt x="224523" y="353872"/>
                    </a:lnTo>
                    <a:lnTo>
                      <a:pt x="226199" y="355142"/>
                    </a:lnTo>
                    <a:lnTo>
                      <a:pt x="226491" y="355142"/>
                    </a:lnTo>
                    <a:lnTo>
                      <a:pt x="228104" y="357682"/>
                    </a:lnTo>
                    <a:lnTo>
                      <a:pt x="230111" y="357682"/>
                    </a:lnTo>
                    <a:lnTo>
                      <a:pt x="232295" y="355142"/>
                    </a:lnTo>
                    <a:lnTo>
                      <a:pt x="233057" y="353872"/>
                    </a:lnTo>
                    <a:lnTo>
                      <a:pt x="234048" y="350062"/>
                    </a:lnTo>
                    <a:lnTo>
                      <a:pt x="234048" y="349554"/>
                    </a:lnTo>
                    <a:close/>
                  </a:path>
                  <a:path w="575945" h="579120">
                    <a:moveTo>
                      <a:pt x="265899" y="71932"/>
                    </a:moveTo>
                    <a:lnTo>
                      <a:pt x="265887" y="71767"/>
                    </a:lnTo>
                    <a:lnTo>
                      <a:pt x="262547" y="67297"/>
                    </a:lnTo>
                    <a:lnTo>
                      <a:pt x="260527" y="67005"/>
                    </a:lnTo>
                    <a:lnTo>
                      <a:pt x="257911" y="68922"/>
                    </a:lnTo>
                    <a:lnTo>
                      <a:pt x="256692" y="71424"/>
                    </a:lnTo>
                    <a:lnTo>
                      <a:pt x="256692" y="71920"/>
                    </a:lnTo>
                    <a:lnTo>
                      <a:pt x="256781" y="75742"/>
                    </a:lnTo>
                    <a:lnTo>
                      <a:pt x="258635" y="77012"/>
                    </a:lnTo>
                    <a:lnTo>
                      <a:pt x="264464" y="75742"/>
                    </a:lnTo>
                    <a:lnTo>
                      <a:pt x="265899" y="71932"/>
                    </a:lnTo>
                    <a:close/>
                  </a:path>
                  <a:path w="575945" h="579120">
                    <a:moveTo>
                      <a:pt x="305727" y="70662"/>
                    </a:moveTo>
                    <a:lnTo>
                      <a:pt x="305714" y="70218"/>
                    </a:lnTo>
                    <a:lnTo>
                      <a:pt x="304990" y="68910"/>
                    </a:lnTo>
                    <a:lnTo>
                      <a:pt x="302742" y="67525"/>
                    </a:lnTo>
                    <a:lnTo>
                      <a:pt x="301688" y="67017"/>
                    </a:lnTo>
                    <a:lnTo>
                      <a:pt x="298462" y="66662"/>
                    </a:lnTo>
                    <a:lnTo>
                      <a:pt x="296862" y="68287"/>
                    </a:lnTo>
                    <a:lnTo>
                      <a:pt x="296824" y="70485"/>
                    </a:lnTo>
                    <a:lnTo>
                      <a:pt x="296786" y="73139"/>
                    </a:lnTo>
                    <a:lnTo>
                      <a:pt x="298005" y="75742"/>
                    </a:lnTo>
                    <a:lnTo>
                      <a:pt x="301066" y="77012"/>
                    </a:lnTo>
                    <a:lnTo>
                      <a:pt x="301955" y="77012"/>
                    </a:lnTo>
                    <a:lnTo>
                      <a:pt x="304647" y="75742"/>
                    </a:lnTo>
                    <a:lnTo>
                      <a:pt x="305231" y="74472"/>
                    </a:lnTo>
                    <a:lnTo>
                      <a:pt x="305727" y="70662"/>
                    </a:lnTo>
                    <a:close/>
                  </a:path>
                  <a:path w="575945" h="579120">
                    <a:moveTo>
                      <a:pt x="324827" y="341172"/>
                    </a:moveTo>
                    <a:lnTo>
                      <a:pt x="324815" y="340410"/>
                    </a:lnTo>
                    <a:lnTo>
                      <a:pt x="323786" y="338988"/>
                    </a:lnTo>
                    <a:lnTo>
                      <a:pt x="320459" y="338264"/>
                    </a:lnTo>
                    <a:lnTo>
                      <a:pt x="318287" y="338975"/>
                    </a:lnTo>
                    <a:lnTo>
                      <a:pt x="317093" y="341350"/>
                    </a:lnTo>
                    <a:lnTo>
                      <a:pt x="316941" y="342392"/>
                    </a:lnTo>
                    <a:lnTo>
                      <a:pt x="316776" y="342976"/>
                    </a:lnTo>
                    <a:lnTo>
                      <a:pt x="316852" y="343789"/>
                    </a:lnTo>
                    <a:lnTo>
                      <a:pt x="316865" y="344157"/>
                    </a:lnTo>
                    <a:lnTo>
                      <a:pt x="316877" y="344322"/>
                    </a:lnTo>
                    <a:lnTo>
                      <a:pt x="316865" y="344982"/>
                    </a:lnTo>
                    <a:lnTo>
                      <a:pt x="317423" y="348792"/>
                    </a:lnTo>
                    <a:lnTo>
                      <a:pt x="319976" y="350062"/>
                    </a:lnTo>
                    <a:lnTo>
                      <a:pt x="324116" y="346252"/>
                    </a:lnTo>
                    <a:lnTo>
                      <a:pt x="324802" y="344982"/>
                    </a:lnTo>
                    <a:lnTo>
                      <a:pt x="324802" y="344068"/>
                    </a:lnTo>
                    <a:lnTo>
                      <a:pt x="324827" y="341172"/>
                    </a:lnTo>
                    <a:close/>
                  </a:path>
                  <a:path w="575945" h="579120">
                    <a:moveTo>
                      <a:pt x="344868" y="82994"/>
                    </a:moveTo>
                    <a:lnTo>
                      <a:pt x="343636" y="80327"/>
                    </a:lnTo>
                    <a:lnTo>
                      <a:pt x="338505" y="78041"/>
                    </a:lnTo>
                    <a:lnTo>
                      <a:pt x="335991" y="79844"/>
                    </a:lnTo>
                    <a:lnTo>
                      <a:pt x="335940" y="83527"/>
                    </a:lnTo>
                    <a:lnTo>
                      <a:pt x="335902" y="85763"/>
                    </a:lnTo>
                    <a:lnTo>
                      <a:pt x="335902" y="85902"/>
                    </a:lnTo>
                    <a:lnTo>
                      <a:pt x="337718" y="88442"/>
                    </a:lnTo>
                    <a:lnTo>
                      <a:pt x="341769" y="89712"/>
                    </a:lnTo>
                    <a:lnTo>
                      <a:pt x="343750" y="87172"/>
                    </a:lnTo>
                    <a:lnTo>
                      <a:pt x="344868" y="83362"/>
                    </a:lnTo>
                    <a:lnTo>
                      <a:pt x="344805" y="83235"/>
                    </a:lnTo>
                    <a:lnTo>
                      <a:pt x="344868" y="82994"/>
                    </a:lnTo>
                    <a:close/>
                  </a:path>
                  <a:path w="575945" h="579120">
                    <a:moveTo>
                      <a:pt x="360159" y="350062"/>
                    </a:moveTo>
                    <a:lnTo>
                      <a:pt x="360146" y="349516"/>
                    </a:lnTo>
                    <a:lnTo>
                      <a:pt x="359549" y="348094"/>
                    </a:lnTo>
                    <a:lnTo>
                      <a:pt x="359041" y="346417"/>
                    </a:lnTo>
                    <a:lnTo>
                      <a:pt x="359016" y="346252"/>
                    </a:lnTo>
                    <a:lnTo>
                      <a:pt x="358546" y="345884"/>
                    </a:lnTo>
                    <a:lnTo>
                      <a:pt x="356336" y="342658"/>
                    </a:lnTo>
                    <a:lnTo>
                      <a:pt x="355003" y="342709"/>
                    </a:lnTo>
                    <a:lnTo>
                      <a:pt x="349351" y="347078"/>
                    </a:lnTo>
                    <a:lnTo>
                      <a:pt x="349465" y="347459"/>
                    </a:lnTo>
                    <a:lnTo>
                      <a:pt x="350723" y="352602"/>
                    </a:lnTo>
                    <a:lnTo>
                      <a:pt x="354114" y="353872"/>
                    </a:lnTo>
                    <a:lnTo>
                      <a:pt x="360019" y="353872"/>
                    </a:lnTo>
                    <a:lnTo>
                      <a:pt x="360159" y="350062"/>
                    </a:lnTo>
                    <a:close/>
                  </a:path>
                  <a:path w="575945" h="579120">
                    <a:moveTo>
                      <a:pt x="373354" y="107492"/>
                    </a:moveTo>
                    <a:lnTo>
                      <a:pt x="373329" y="107340"/>
                    </a:lnTo>
                    <a:lnTo>
                      <a:pt x="373037" y="104508"/>
                    </a:lnTo>
                    <a:lnTo>
                      <a:pt x="372922" y="103886"/>
                    </a:lnTo>
                    <a:lnTo>
                      <a:pt x="371500" y="101549"/>
                    </a:lnTo>
                    <a:lnTo>
                      <a:pt x="369836" y="100177"/>
                    </a:lnTo>
                    <a:lnTo>
                      <a:pt x="366026" y="98323"/>
                    </a:lnTo>
                    <a:lnTo>
                      <a:pt x="363918" y="100190"/>
                    </a:lnTo>
                    <a:lnTo>
                      <a:pt x="363943" y="102768"/>
                    </a:lnTo>
                    <a:lnTo>
                      <a:pt x="363956" y="103682"/>
                    </a:lnTo>
                    <a:lnTo>
                      <a:pt x="364248" y="104952"/>
                    </a:lnTo>
                    <a:lnTo>
                      <a:pt x="364439" y="106222"/>
                    </a:lnTo>
                    <a:lnTo>
                      <a:pt x="365620" y="110032"/>
                    </a:lnTo>
                    <a:lnTo>
                      <a:pt x="367360" y="111302"/>
                    </a:lnTo>
                    <a:lnTo>
                      <a:pt x="371932" y="110032"/>
                    </a:lnTo>
                    <a:lnTo>
                      <a:pt x="373354" y="107492"/>
                    </a:lnTo>
                    <a:close/>
                  </a:path>
                  <a:path w="575945" h="579120">
                    <a:moveTo>
                      <a:pt x="394246" y="375462"/>
                    </a:moveTo>
                    <a:lnTo>
                      <a:pt x="394208" y="375335"/>
                    </a:lnTo>
                    <a:lnTo>
                      <a:pt x="394233" y="375183"/>
                    </a:lnTo>
                    <a:lnTo>
                      <a:pt x="393890" y="374078"/>
                    </a:lnTo>
                    <a:lnTo>
                      <a:pt x="393522" y="372579"/>
                    </a:lnTo>
                    <a:lnTo>
                      <a:pt x="392455" y="370014"/>
                    </a:lnTo>
                    <a:lnTo>
                      <a:pt x="391502" y="369303"/>
                    </a:lnTo>
                    <a:lnTo>
                      <a:pt x="388810" y="369455"/>
                    </a:lnTo>
                    <a:lnTo>
                      <a:pt x="387731" y="370319"/>
                    </a:lnTo>
                    <a:lnTo>
                      <a:pt x="386753" y="373926"/>
                    </a:lnTo>
                    <a:lnTo>
                      <a:pt x="386778" y="374142"/>
                    </a:lnTo>
                    <a:lnTo>
                      <a:pt x="387019" y="376732"/>
                    </a:lnTo>
                    <a:lnTo>
                      <a:pt x="389128" y="378002"/>
                    </a:lnTo>
                    <a:lnTo>
                      <a:pt x="389407" y="379272"/>
                    </a:lnTo>
                    <a:lnTo>
                      <a:pt x="391185" y="380542"/>
                    </a:lnTo>
                    <a:lnTo>
                      <a:pt x="393090" y="380542"/>
                    </a:lnTo>
                    <a:lnTo>
                      <a:pt x="394055" y="378002"/>
                    </a:lnTo>
                    <a:lnTo>
                      <a:pt x="394068" y="376732"/>
                    </a:lnTo>
                    <a:lnTo>
                      <a:pt x="394246" y="375462"/>
                    </a:lnTo>
                    <a:close/>
                  </a:path>
                  <a:path w="575945" h="579120">
                    <a:moveTo>
                      <a:pt x="395274" y="136029"/>
                    </a:moveTo>
                    <a:lnTo>
                      <a:pt x="395109" y="134302"/>
                    </a:lnTo>
                    <a:lnTo>
                      <a:pt x="394589" y="132892"/>
                    </a:lnTo>
                    <a:lnTo>
                      <a:pt x="391642" y="129794"/>
                    </a:lnTo>
                    <a:lnTo>
                      <a:pt x="388607" y="130289"/>
                    </a:lnTo>
                    <a:lnTo>
                      <a:pt x="386562" y="135051"/>
                    </a:lnTo>
                    <a:lnTo>
                      <a:pt x="386600" y="135318"/>
                    </a:lnTo>
                    <a:lnTo>
                      <a:pt x="386981" y="137972"/>
                    </a:lnTo>
                    <a:lnTo>
                      <a:pt x="389915" y="141782"/>
                    </a:lnTo>
                    <a:lnTo>
                      <a:pt x="392645" y="141782"/>
                    </a:lnTo>
                    <a:lnTo>
                      <a:pt x="394639" y="139242"/>
                    </a:lnTo>
                    <a:lnTo>
                      <a:pt x="394868" y="137972"/>
                    </a:lnTo>
                    <a:lnTo>
                      <a:pt x="395274" y="136702"/>
                    </a:lnTo>
                    <a:lnTo>
                      <a:pt x="395198" y="136207"/>
                    </a:lnTo>
                    <a:lnTo>
                      <a:pt x="395274" y="136029"/>
                    </a:lnTo>
                    <a:close/>
                  </a:path>
                  <a:path w="575945" h="579120">
                    <a:moveTo>
                      <a:pt x="399389" y="344309"/>
                    </a:moveTo>
                    <a:lnTo>
                      <a:pt x="399351" y="342442"/>
                    </a:lnTo>
                    <a:lnTo>
                      <a:pt x="399351" y="342315"/>
                    </a:lnTo>
                    <a:lnTo>
                      <a:pt x="399122" y="340804"/>
                    </a:lnTo>
                    <a:lnTo>
                      <a:pt x="398716" y="339166"/>
                    </a:lnTo>
                    <a:lnTo>
                      <a:pt x="396049" y="336880"/>
                    </a:lnTo>
                    <a:lnTo>
                      <a:pt x="394296" y="336943"/>
                    </a:lnTo>
                    <a:lnTo>
                      <a:pt x="391718" y="339559"/>
                    </a:lnTo>
                    <a:lnTo>
                      <a:pt x="391439" y="342988"/>
                    </a:lnTo>
                    <a:lnTo>
                      <a:pt x="391439" y="343712"/>
                    </a:lnTo>
                    <a:lnTo>
                      <a:pt x="393598" y="346252"/>
                    </a:lnTo>
                    <a:lnTo>
                      <a:pt x="395211" y="347522"/>
                    </a:lnTo>
                    <a:lnTo>
                      <a:pt x="398297" y="346252"/>
                    </a:lnTo>
                    <a:lnTo>
                      <a:pt x="399389" y="344982"/>
                    </a:lnTo>
                    <a:lnTo>
                      <a:pt x="399376" y="344335"/>
                    </a:lnTo>
                    <a:close/>
                  </a:path>
                  <a:path w="575945" h="579120">
                    <a:moveTo>
                      <a:pt x="402361" y="299351"/>
                    </a:moveTo>
                    <a:lnTo>
                      <a:pt x="402094" y="297662"/>
                    </a:lnTo>
                    <a:lnTo>
                      <a:pt x="400075" y="296062"/>
                    </a:lnTo>
                    <a:lnTo>
                      <a:pt x="399605" y="295706"/>
                    </a:lnTo>
                    <a:lnTo>
                      <a:pt x="399034" y="295249"/>
                    </a:lnTo>
                    <a:lnTo>
                      <a:pt x="398703" y="295389"/>
                    </a:lnTo>
                    <a:lnTo>
                      <a:pt x="398513" y="295490"/>
                    </a:lnTo>
                    <a:lnTo>
                      <a:pt x="394957" y="296456"/>
                    </a:lnTo>
                    <a:lnTo>
                      <a:pt x="394576" y="300151"/>
                    </a:lnTo>
                    <a:lnTo>
                      <a:pt x="394576" y="300532"/>
                    </a:lnTo>
                    <a:lnTo>
                      <a:pt x="397624" y="304342"/>
                    </a:lnTo>
                    <a:lnTo>
                      <a:pt x="400900" y="304342"/>
                    </a:lnTo>
                    <a:lnTo>
                      <a:pt x="401916" y="303072"/>
                    </a:lnTo>
                    <a:lnTo>
                      <a:pt x="402361" y="300532"/>
                    </a:lnTo>
                    <a:lnTo>
                      <a:pt x="402285" y="299872"/>
                    </a:lnTo>
                    <a:lnTo>
                      <a:pt x="402361" y="299351"/>
                    </a:lnTo>
                    <a:close/>
                  </a:path>
                  <a:path w="575945" h="579120">
                    <a:moveTo>
                      <a:pt x="405041" y="257606"/>
                    </a:moveTo>
                    <a:lnTo>
                      <a:pt x="404355" y="255612"/>
                    </a:lnTo>
                    <a:lnTo>
                      <a:pt x="402043" y="252971"/>
                    </a:lnTo>
                    <a:lnTo>
                      <a:pt x="401256" y="252907"/>
                    </a:lnTo>
                    <a:lnTo>
                      <a:pt x="398183" y="254431"/>
                    </a:lnTo>
                    <a:lnTo>
                      <a:pt x="396824" y="255727"/>
                    </a:lnTo>
                    <a:lnTo>
                      <a:pt x="396836" y="256070"/>
                    </a:lnTo>
                    <a:lnTo>
                      <a:pt x="397002" y="258622"/>
                    </a:lnTo>
                    <a:lnTo>
                      <a:pt x="397230" y="259892"/>
                    </a:lnTo>
                    <a:lnTo>
                      <a:pt x="398399" y="262432"/>
                    </a:lnTo>
                    <a:lnTo>
                      <a:pt x="399732" y="263702"/>
                    </a:lnTo>
                    <a:lnTo>
                      <a:pt x="402818" y="263702"/>
                    </a:lnTo>
                    <a:lnTo>
                      <a:pt x="404380" y="262432"/>
                    </a:lnTo>
                    <a:lnTo>
                      <a:pt x="405041" y="258622"/>
                    </a:lnTo>
                    <a:lnTo>
                      <a:pt x="404926" y="258241"/>
                    </a:lnTo>
                    <a:lnTo>
                      <a:pt x="405041" y="257606"/>
                    </a:lnTo>
                    <a:close/>
                  </a:path>
                  <a:path w="575945" h="579120">
                    <a:moveTo>
                      <a:pt x="405587" y="225602"/>
                    </a:moveTo>
                    <a:lnTo>
                      <a:pt x="405561" y="224955"/>
                    </a:lnTo>
                    <a:lnTo>
                      <a:pt x="405523" y="223062"/>
                    </a:lnTo>
                    <a:lnTo>
                      <a:pt x="405511" y="222123"/>
                    </a:lnTo>
                    <a:lnTo>
                      <a:pt x="405180" y="221221"/>
                    </a:lnTo>
                    <a:lnTo>
                      <a:pt x="404761" y="219468"/>
                    </a:lnTo>
                    <a:lnTo>
                      <a:pt x="402615" y="215646"/>
                    </a:lnTo>
                    <a:lnTo>
                      <a:pt x="399770" y="215747"/>
                    </a:lnTo>
                    <a:lnTo>
                      <a:pt x="395922" y="221957"/>
                    </a:lnTo>
                    <a:lnTo>
                      <a:pt x="396024" y="222923"/>
                    </a:lnTo>
                    <a:lnTo>
                      <a:pt x="395935" y="223062"/>
                    </a:lnTo>
                    <a:lnTo>
                      <a:pt x="396151" y="224332"/>
                    </a:lnTo>
                    <a:lnTo>
                      <a:pt x="398754" y="228142"/>
                    </a:lnTo>
                    <a:lnTo>
                      <a:pt x="400951" y="228142"/>
                    </a:lnTo>
                    <a:lnTo>
                      <a:pt x="404431" y="226872"/>
                    </a:lnTo>
                    <a:lnTo>
                      <a:pt x="405587" y="225602"/>
                    </a:lnTo>
                    <a:close/>
                  </a:path>
                  <a:path w="575945" h="579120">
                    <a:moveTo>
                      <a:pt x="405866" y="178054"/>
                    </a:moveTo>
                    <a:lnTo>
                      <a:pt x="405434" y="176745"/>
                    </a:lnTo>
                    <a:lnTo>
                      <a:pt x="405180" y="175348"/>
                    </a:lnTo>
                    <a:lnTo>
                      <a:pt x="403364" y="171983"/>
                    </a:lnTo>
                    <a:lnTo>
                      <a:pt x="400824" y="171856"/>
                    </a:lnTo>
                    <a:lnTo>
                      <a:pt x="398233" y="175031"/>
                    </a:lnTo>
                    <a:lnTo>
                      <a:pt x="397560" y="176136"/>
                    </a:lnTo>
                    <a:lnTo>
                      <a:pt x="397217" y="176733"/>
                    </a:lnTo>
                    <a:lnTo>
                      <a:pt x="397357" y="177177"/>
                    </a:lnTo>
                    <a:lnTo>
                      <a:pt x="397217" y="177342"/>
                    </a:lnTo>
                    <a:lnTo>
                      <a:pt x="398373" y="181152"/>
                    </a:lnTo>
                    <a:lnTo>
                      <a:pt x="399796" y="183692"/>
                    </a:lnTo>
                    <a:lnTo>
                      <a:pt x="401015" y="183692"/>
                    </a:lnTo>
                    <a:lnTo>
                      <a:pt x="404609" y="182422"/>
                    </a:lnTo>
                    <a:lnTo>
                      <a:pt x="405650" y="181152"/>
                    </a:lnTo>
                    <a:lnTo>
                      <a:pt x="405866" y="178612"/>
                    </a:lnTo>
                    <a:lnTo>
                      <a:pt x="405866" y="178054"/>
                    </a:lnTo>
                    <a:close/>
                  </a:path>
                  <a:path w="575945" h="579120">
                    <a:moveTo>
                      <a:pt x="409625" y="408381"/>
                    </a:moveTo>
                    <a:lnTo>
                      <a:pt x="409613" y="408165"/>
                    </a:lnTo>
                    <a:lnTo>
                      <a:pt x="409613" y="407212"/>
                    </a:lnTo>
                    <a:lnTo>
                      <a:pt x="409600" y="406996"/>
                    </a:lnTo>
                    <a:lnTo>
                      <a:pt x="409448" y="406323"/>
                    </a:lnTo>
                    <a:lnTo>
                      <a:pt x="409321" y="405130"/>
                    </a:lnTo>
                    <a:lnTo>
                      <a:pt x="408432" y="402780"/>
                    </a:lnTo>
                    <a:lnTo>
                      <a:pt x="407200" y="402170"/>
                    </a:lnTo>
                    <a:lnTo>
                      <a:pt x="402361" y="404253"/>
                    </a:lnTo>
                    <a:lnTo>
                      <a:pt x="400621" y="407123"/>
                    </a:lnTo>
                    <a:lnTo>
                      <a:pt x="404571" y="412292"/>
                    </a:lnTo>
                    <a:lnTo>
                      <a:pt x="405777" y="413562"/>
                    </a:lnTo>
                    <a:lnTo>
                      <a:pt x="408660" y="412292"/>
                    </a:lnTo>
                    <a:lnTo>
                      <a:pt x="409498" y="411022"/>
                    </a:lnTo>
                    <a:lnTo>
                      <a:pt x="409600" y="408711"/>
                    </a:lnTo>
                    <a:lnTo>
                      <a:pt x="409613" y="408482"/>
                    </a:lnTo>
                    <a:close/>
                  </a:path>
                  <a:path w="575945" h="579120">
                    <a:moveTo>
                      <a:pt x="416128" y="448233"/>
                    </a:moveTo>
                    <a:lnTo>
                      <a:pt x="415785" y="447294"/>
                    </a:lnTo>
                    <a:lnTo>
                      <a:pt x="415518" y="446049"/>
                    </a:lnTo>
                    <a:lnTo>
                      <a:pt x="413956" y="443407"/>
                    </a:lnTo>
                    <a:lnTo>
                      <a:pt x="412445" y="443255"/>
                    </a:lnTo>
                    <a:lnTo>
                      <a:pt x="408800" y="446112"/>
                    </a:lnTo>
                    <a:lnTo>
                      <a:pt x="408355" y="448030"/>
                    </a:lnTo>
                    <a:lnTo>
                      <a:pt x="408482" y="448348"/>
                    </a:lnTo>
                    <a:lnTo>
                      <a:pt x="408355" y="449122"/>
                    </a:lnTo>
                    <a:lnTo>
                      <a:pt x="410108" y="452932"/>
                    </a:lnTo>
                    <a:lnTo>
                      <a:pt x="415163" y="452932"/>
                    </a:lnTo>
                    <a:lnTo>
                      <a:pt x="415886" y="450392"/>
                    </a:lnTo>
                    <a:lnTo>
                      <a:pt x="416128" y="449122"/>
                    </a:lnTo>
                    <a:lnTo>
                      <a:pt x="416013" y="448754"/>
                    </a:lnTo>
                    <a:lnTo>
                      <a:pt x="416128" y="448233"/>
                    </a:lnTo>
                    <a:close/>
                  </a:path>
                  <a:path w="575945" h="579120">
                    <a:moveTo>
                      <a:pt x="416610" y="484378"/>
                    </a:moveTo>
                    <a:lnTo>
                      <a:pt x="416585" y="483412"/>
                    </a:lnTo>
                    <a:lnTo>
                      <a:pt x="416572" y="482473"/>
                    </a:lnTo>
                    <a:lnTo>
                      <a:pt x="415848" y="480898"/>
                    </a:lnTo>
                    <a:lnTo>
                      <a:pt x="413435" y="478688"/>
                    </a:lnTo>
                    <a:lnTo>
                      <a:pt x="412038" y="478637"/>
                    </a:lnTo>
                    <a:lnTo>
                      <a:pt x="409575" y="480466"/>
                    </a:lnTo>
                    <a:lnTo>
                      <a:pt x="408178" y="481330"/>
                    </a:lnTo>
                    <a:lnTo>
                      <a:pt x="407339" y="485114"/>
                    </a:lnTo>
                    <a:lnTo>
                      <a:pt x="407428" y="485609"/>
                    </a:lnTo>
                    <a:lnTo>
                      <a:pt x="407352" y="485952"/>
                    </a:lnTo>
                    <a:lnTo>
                      <a:pt x="407682" y="487222"/>
                    </a:lnTo>
                    <a:lnTo>
                      <a:pt x="410616" y="489762"/>
                    </a:lnTo>
                    <a:lnTo>
                      <a:pt x="412254" y="489762"/>
                    </a:lnTo>
                    <a:lnTo>
                      <a:pt x="415836" y="488492"/>
                    </a:lnTo>
                    <a:lnTo>
                      <a:pt x="416458" y="487222"/>
                    </a:lnTo>
                    <a:lnTo>
                      <a:pt x="416534" y="485952"/>
                    </a:lnTo>
                    <a:lnTo>
                      <a:pt x="416547" y="485089"/>
                    </a:lnTo>
                    <a:lnTo>
                      <a:pt x="416610" y="484378"/>
                    </a:lnTo>
                    <a:close/>
                  </a:path>
                  <a:path w="575945" h="579120">
                    <a:moveTo>
                      <a:pt x="417017" y="520166"/>
                    </a:moveTo>
                    <a:lnTo>
                      <a:pt x="416420" y="516483"/>
                    </a:lnTo>
                    <a:lnTo>
                      <a:pt x="416052" y="515480"/>
                    </a:lnTo>
                    <a:lnTo>
                      <a:pt x="414274" y="512140"/>
                    </a:lnTo>
                    <a:lnTo>
                      <a:pt x="411200" y="512013"/>
                    </a:lnTo>
                    <a:lnTo>
                      <a:pt x="408101" y="516267"/>
                    </a:lnTo>
                    <a:lnTo>
                      <a:pt x="408114" y="516420"/>
                    </a:lnTo>
                    <a:lnTo>
                      <a:pt x="408495" y="521512"/>
                    </a:lnTo>
                    <a:lnTo>
                      <a:pt x="410984" y="522782"/>
                    </a:lnTo>
                    <a:lnTo>
                      <a:pt x="411797" y="522782"/>
                    </a:lnTo>
                    <a:lnTo>
                      <a:pt x="412115" y="524052"/>
                    </a:lnTo>
                    <a:lnTo>
                      <a:pt x="414972" y="524052"/>
                    </a:lnTo>
                    <a:lnTo>
                      <a:pt x="417017" y="520242"/>
                    </a:lnTo>
                    <a:close/>
                  </a:path>
                  <a:path w="575945" h="579120">
                    <a:moveTo>
                      <a:pt x="436168" y="534212"/>
                    </a:moveTo>
                    <a:lnTo>
                      <a:pt x="431241" y="534212"/>
                    </a:lnTo>
                    <a:lnTo>
                      <a:pt x="426186" y="535482"/>
                    </a:lnTo>
                    <a:lnTo>
                      <a:pt x="423252" y="535482"/>
                    </a:lnTo>
                    <a:lnTo>
                      <a:pt x="419442" y="536752"/>
                    </a:lnTo>
                    <a:lnTo>
                      <a:pt x="415264" y="538022"/>
                    </a:lnTo>
                    <a:lnTo>
                      <a:pt x="413029" y="538022"/>
                    </a:lnTo>
                    <a:lnTo>
                      <a:pt x="410146" y="539292"/>
                    </a:lnTo>
                    <a:lnTo>
                      <a:pt x="408444" y="539292"/>
                    </a:lnTo>
                    <a:lnTo>
                      <a:pt x="402755" y="535482"/>
                    </a:lnTo>
                    <a:lnTo>
                      <a:pt x="401929" y="534212"/>
                    </a:lnTo>
                    <a:lnTo>
                      <a:pt x="399465" y="530402"/>
                    </a:lnTo>
                    <a:lnTo>
                      <a:pt x="398741" y="521512"/>
                    </a:lnTo>
                    <a:lnTo>
                      <a:pt x="398310" y="517702"/>
                    </a:lnTo>
                    <a:lnTo>
                      <a:pt x="398221" y="511352"/>
                    </a:lnTo>
                    <a:lnTo>
                      <a:pt x="398221" y="510870"/>
                    </a:lnTo>
                    <a:lnTo>
                      <a:pt x="398246" y="498195"/>
                    </a:lnTo>
                    <a:lnTo>
                      <a:pt x="398297" y="486168"/>
                    </a:lnTo>
                    <a:lnTo>
                      <a:pt x="398310" y="485952"/>
                    </a:lnTo>
                    <a:lnTo>
                      <a:pt x="398360" y="484682"/>
                    </a:lnTo>
                    <a:lnTo>
                      <a:pt x="398411" y="483412"/>
                    </a:lnTo>
                    <a:lnTo>
                      <a:pt x="398487" y="475792"/>
                    </a:lnTo>
                    <a:lnTo>
                      <a:pt x="398170" y="473252"/>
                    </a:lnTo>
                    <a:lnTo>
                      <a:pt x="397129" y="455472"/>
                    </a:lnTo>
                    <a:lnTo>
                      <a:pt x="396430" y="441502"/>
                    </a:lnTo>
                    <a:lnTo>
                      <a:pt x="396430" y="441312"/>
                    </a:lnTo>
                    <a:lnTo>
                      <a:pt x="396506" y="433882"/>
                    </a:lnTo>
                    <a:lnTo>
                      <a:pt x="394957" y="418642"/>
                    </a:lnTo>
                    <a:lnTo>
                      <a:pt x="393357" y="412292"/>
                    </a:lnTo>
                    <a:lnTo>
                      <a:pt x="391299" y="400862"/>
                    </a:lnTo>
                    <a:lnTo>
                      <a:pt x="390398" y="394512"/>
                    </a:lnTo>
                    <a:lnTo>
                      <a:pt x="388759" y="390702"/>
                    </a:lnTo>
                    <a:lnTo>
                      <a:pt x="386435" y="386892"/>
                    </a:lnTo>
                    <a:lnTo>
                      <a:pt x="385889" y="385622"/>
                    </a:lnTo>
                    <a:lnTo>
                      <a:pt x="378891" y="380542"/>
                    </a:lnTo>
                    <a:lnTo>
                      <a:pt x="371652" y="378002"/>
                    </a:lnTo>
                    <a:lnTo>
                      <a:pt x="360019" y="375462"/>
                    </a:lnTo>
                    <a:lnTo>
                      <a:pt x="356273" y="374192"/>
                    </a:lnTo>
                    <a:lnTo>
                      <a:pt x="346900" y="372922"/>
                    </a:lnTo>
                    <a:lnTo>
                      <a:pt x="341274" y="372922"/>
                    </a:lnTo>
                    <a:lnTo>
                      <a:pt x="331673" y="371652"/>
                    </a:lnTo>
                    <a:lnTo>
                      <a:pt x="327685" y="371652"/>
                    </a:lnTo>
                    <a:lnTo>
                      <a:pt x="320636" y="370382"/>
                    </a:lnTo>
                    <a:lnTo>
                      <a:pt x="318071" y="367842"/>
                    </a:lnTo>
                    <a:lnTo>
                      <a:pt x="314744" y="366572"/>
                    </a:lnTo>
                    <a:lnTo>
                      <a:pt x="310934" y="360222"/>
                    </a:lnTo>
                    <a:lnTo>
                      <a:pt x="309460" y="355142"/>
                    </a:lnTo>
                    <a:lnTo>
                      <a:pt x="306997" y="343712"/>
                    </a:lnTo>
                    <a:lnTo>
                      <a:pt x="307492" y="337362"/>
                    </a:lnTo>
                    <a:lnTo>
                      <a:pt x="309308" y="329742"/>
                    </a:lnTo>
                    <a:lnTo>
                      <a:pt x="309613" y="328472"/>
                    </a:lnTo>
                    <a:lnTo>
                      <a:pt x="310642" y="324662"/>
                    </a:lnTo>
                    <a:lnTo>
                      <a:pt x="311188" y="323392"/>
                    </a:lnTo>
                    <a:lnTo>
                      <a:pt x="319532" y="323392"/>
                    </a:lnTo>
                    <a:lnTo>
                      <a:pt x="326872" y="322122"/>
                    </a:lnTo>
                    <a:lnTo>
                      <a:pt x="340664" y="324662"/>
                    </a:lnTo>
                    <a:lnTo>
                      <a:pt x="347091" y="325932"/>
                    </a:lnTo>
                    <a:lnTo>
                      <a:pt x="357644" y="328472"/>
                    </a:lnTo>
                    <a:lnTo>
                      <a:pt x="361708" y="331012"/>
                    </a:lnTo>
                    <a:lnTo>
                      <a:pt x="367588" y="332282"/>
                    </a:lnTo>
                    <a:lnTo>
                      <a:pt x="369341" y="333552"/>
                    </a:lnTo>
                    <a:lnTo>
                      <a:pt x="371652" y="333552"/>
                    </a:lnTo>
                    <a:lnTo>
                      <a:pt x="378625" y="337362"/>
                    </a:lnTo>
                    <a:lnTo>
                      <a:pt x="383692" y="333552"/>
                    </a:lnTo>
                    <a:lnTo>
                      <a:pt x="383565" y="325932"/>
                    </a:lnTo>
                    <a:lnTo>
                      <a:pt x="383451" y="324662"/>
                    </a:lnTo>
                    <a:lnTo>
                      <a:pt x="383349" y="322122"/>
                    </a:lnTo>
                    <a:lnTo>
                      <a:pt x="383260" y="319582"/>
                    </a:lnTo>
                    <a:lnTo>
                      <a:pt x="383133" y="318312"/>
                    </a:lnTo>
                    <a:lnTo>
                      <a:pt x="383362" y="277672"/>
                    </a:lnTo>
                    <a:lnTo>
                      <a:pt x="384441" y="254812"/>
                    </a:lnTo>
                    <a:lnTo>
                      <a:pt x="385102" y="240842"/>
                    </a:lnTo>
                    <a:lnTo>
                      <a:pt x="385216" y="229412"/>
                    </a:lnTo>
                    <a:lnTo>
                      <a:pt x="385229" y="228600"/>
                    </a:lnTo>
                    <a:lnTo>
                      <a:pt x="385318" y="224409"/>
                    </a:lnTo>
                    <a:lnTo>
                      <a:pt x="385660" y="217982"/>
                    </a:lnTo>
                    <a:lnTo>
                      <a:pt x="386346" y="211632"/>
                    </a:lnTo>
                    <a:lnTo>
                      <a:pt x="387273" y="204012"/>
                    </a:lnTo>
                    <a:lnTo>
                      <a:pt x="388023" y="196392"/>
                    </a:lnTo>
                    <a:lnTo>
                      <a:pt x="388124" y="188772"/>
                    </a:lnTo>
                    <a:lnTo>
                      <a:pt x="387959" y="186309"/>
                    </a:lnTo>
                    <a:lnTo>
                      <a:pt x="387616" y="181152"/>
                    </a:lnTo>
                    <a:lnTo>
                      <a:pt x="386537" y="174802"/>
                    </a:lnTo>
                    <a:lnTo>
                      <a:pt x="385127" y="167182"/>
                    </a:lnTo>
                    <a:lnTo>
                      <a:pt x="383908" y="158292"/>
                    </a:lnTo>
                    <a:lnTo>
                      <a:pt x="382320" y="149402"/>
                    </a:lnTo>
                    <a:lnTo>
                      <a:pt x="381774" y="149402"/>
                    </a:lnTo>
                    <a:lnTo>
                      <a:pt x="381292" y="146862"/>
                    </a:lnTo>
                    <a:lnTo>
                      <a:pt x="381152" y="146862"/>
                    </a:lnTo>
                    <a:lnTo>
                      <a:pt x="378066" y="139242"/>
                    </a:lnTo>
                    <a:lnTo>
                      <a:pt x="372516" y="132892"/>
                    </a:lnTo>
                    <a:lnTo>
                      <a:pt x="361619" y="121462"/>
                    </a:lnTo>
                    <a:lnTo>
                      <a:pt x="356552" y="115112"/>
                    </a:lnTo>
                    <a:lnTo>
                      <a:pt x="346989" y="104952"/>
                    </a:lnTo>
                    <a:lnTo>
                      <a:pt x="342519" y="101142"/>
                    </a:lnTo>
                    <a:lnTo>
                      <a:pt x="336423" y="96062"/>
                    </a:lnTo>
                    <a:lnTo>
                      <a:pt x="334403" y="94792"/>
                    </a:lnTo>
                    <a:lnTo>
                      <a:pt x="324777" y="90982"/>
                    </a:lnTo>
                    <a:lnTo>
                      <a:pt x="317119" y="87172"/>
                    </a:lnTo>
                    <a:lnTo>
                      <a:pt x="300939" y="82092"/>
                    </a:lnTo>
                    <a:lnTo>
                      <a:pt x="293585" y="79552"/>
                    </a:lnTo>
                    <a:lnTo>
                      <a:pt x="290245" y="79552"/>
                    </a:lnTo>
                    <a:lnTo>
                      <a:pt x="281851" y="80822"/>
                    </a:lnTo>
                    <a:lnTo>
                      <a:pt x="276834" y="80822"/>
                    </a:lnTo>
                    <a:lnTo>
                      <a:pt x="271894" y="82092"/>
                    </a:lnTo>
                    <a:lnTo>
                      <a:pt x="249021" y="85902"/>
                    </a:lnTo>
                    <a:lnTo>
                      <a:pt x="241515" y="88442"/>
                    </a:lnTo>
                    <a:lnTo>
                      <a:pt x="233730" y="89712"/>
                    </a:lnTo>
                    <a:lnTo>
                      <a:pt x="196926" y="115112"/>
                    </a:lnTo>
                    <a:lnTo>
                      <a:pt x="194271" y="118922"/>
                    </a:lnTo>
                    <a:lnTo>
                      <a:pt x="191274" y="122732"/>
                    </a:lnTo>
                    <a:lnTo>
                      <a:pt x="186626" y="127812"/>
                    </a:lnTo>
                    <a:lnTo>
                      <a:pt x="184924" y="130352"/>
                    </a:lnTo>
                    <a:lnTo>
                      <a:pt x="182943" y="134162"/>
                    </a:lnTo>
                    <a:lnTo>
                      <a:pt x="177990" y="140512"/>
                    </a:lnTo>
                    <a:lnTo>
                      <a:pt x="174840" y="148132"/>
                    </a:lnTo>
                    <a:lnTo>
                      <a:pt x="170967" y="154482"/>
                    </a:lnTo>
                    <a:lnTo>
                      <a:pt x="160705" y="191312"/>
                    </a:lnTo>
                    <a:lnTo>
                      <a:pt x="158483" y="244652"/>
                    </a:lnTo>
                    <a:lnTo>
                      <a:pt x="158369" y="252272"/>
                    </a:lnTo>
                    <a:lnTo>
                      <a:pt x="159385" y="259892"/>
                    </a:lnTo>
                    <a:lnTo>
                      <a:pt x="164985" y="300532"/>
                    </a:lnTo>
                    <a:lnTo>
                      <a:pt x="165646" y="305612"/>
                    </a:lnTo>
                    <a:lnTo>
                      <a:pt x="166687" y="315772"/>
                    </a:lnTo>
                    <a:lnTo>
                      <a:pt x="166738" y="319582"/>
                    </a:lnTo>
                    <a:lnTo>
                      <a:pt x="167868" y="325932"/>
                    </a:lnTo>
                    <a:lnTo>
                      <a:pt x="168922" y="328472"/>
                    </a:lnTo>
                    <a:lnTo>
                      <a:pt x="170891" y="333552"/>
                    </a:lnTo>
                    <a:lnTo>
                      <a:pt x="172872" y="334822"/>
                    </a:lnTo>
                    <a:lnTo>
                      <a:pt x="176364" y="336092"/>
                    </a:lnTo>
                    <a:lnTo>
                      <a:pt x="177444" y="336092"/>
                    </a:lnTo>
                    <a:lnTo>
                      <a:pt x="180975" y="337362"/>
                    </a:lnTo>
                    <a:lnTo>
                      <a:pt x="183451" y="336092"/>
                    </a:lnTo>
                    <a:lnTo>
                      <a:pt x="190119" y="336092"/>
                    </a:lnTo>
                    <a:lnTo>
                      <a:pt x="194297" y="334822"/>
                    </a:lnTo>
                    <a:lnTo>
                      <a:pt x="205562" y="334822"/>
                    </a:lnTo>
                    <a:lnTo>
                      <a:pt x="212445" y="333552"/>
                    </a:lnTo>
                    <a:lnTo>
                      <a:pt x="222402" y="332282"/>
                    </a:lnTo>
                    <a:lnTo>
                      <a:pt x="228219" y="332282"/>
                    </a:lnTo>
                    <a:lnTo>
                      <a:pt x="228955" y="332282"/>
                    </a:lnTo>
                    <a:lnTo>
                      <a:pt x="240258" y="331012"/>
                    </a:lnTo>
                    <a:lnTo>
                      <a:pt x="242125" y="331012"/>
                    </a:lnTo>
                    <a:lnTo>
                      <a:pt x="244195" y="329742"/>
                    </a:lnTo>
                    <a:lnTo>
                      <a:pt x="244957" y="331012"/>
                    </a:lnTo>
                    <a:lnTo>
                      <a:pt x="247523" y="333552"/>
                    </a:lnTo>
                    <a:lnTo>
                      <a:pt x="251561" y="338632"/>
                    </a:lnTo>
                    <a:lnTo>
                      <a:pt x="251409" y="343712"/>
                    </a:lnTo>
                    <a:lnTo>
                      <a:pt x="236435" y="367842"/>
                    </a:lnTo>
                    <a:lnTo>
                      <a:pt x="235242" y="367842"/>
                    </a:lnTo>
                    <a:lnTo>
                      <a:pt x="231114" y="370382"/>
                    </a:lnTo>
                    <a:lnTo>
                      <a:pt x="228206" y="371652"/>
                    </a:lnTo>
                    <a:lnTo>
                      <a:pt x="223761" y="371652"/>
                    </a:lnTo>
                    <a:lnTo>
                      <a:pt x="217766" y="374192"/>
                    </a:lnTo>
                    <a:lnTo>
                      <a:pt x="211810" y="375462"/>
                    </a:lnTo>
                    <a:lnTo>
                      <a:pt x="203352" y="376732"/>
                    </a:lnTo>
                    <a:lnTo>
                      <a:pt x="200812" y="376732"/>
                    </a:lnTo>
                    <a:lnTo>
                      <a:pt x="194348" y="379272"/>
                    </a:lnTo>
                    <a:lnTo>
                      <a:pt x="190411" y="380542"/>
                    </a:lnTo>
                    <a:lnTo>
                      <a:pt x="184569" y="381812"/>
                    </a:lnTo>
                    <a:lnTo>
                      <a:pt x="182968" y="383082"/>
                    </a:lnTo>
                    <a:lnTo>
                      <a:pt x="174574" y="391972"/>
                    </a:lnTo>
                    <a:lnTo>
                      <a:pt x="169697" y="398322"/>
                    </a:lnTo>
                    <a:lnTo>
                      <a:pt x="168668" y="400862"/>
                    </a:lnTo>
                    <a:lnTo>
                      <a:pt x="166738" y="404672"/>
                    </a:lnTo>
                    <a:lnTo>
                      <a:pt x="166344" y="407212"/>
                    </a:lnTo>
                    <a:lnTo>
                      <a:pt x="164007" y="412292"/>
                    </a:lnTo>
                    <a:lnTo>
                      <a:pt x="163423" y="418642"/>
                    </a:lnTo>
                    <a:lnTo>
                      <a:pt x="162826" y="433882"/>
                    </a:lnTo>
                    <a:lnTo>
                      <a:pt x="162839" y="440232"/>
                    </a:lnTo>
                    <a:lnTo>
                      <a:pt x="162890" y="446163"/>
                    </a:lnTo>
                    <a:lnTo>
                      <a:pt x="162877" y="449122"/>
                    </a:lnTo>
                    <a:lnTo>
                      <a:pt x="163118" y="463092"/>
                    </a:lnTo>
                    <a:lnTo>
                      <a:pt x="163220" y="473252"/>
                    </a:lnTo>
                    <a:lnTo>
                      <a:pt x="163334" y="501688"/>
                    </a:lnTo>
                    <a:lnTo>
                      <a:pt x="163106" y="508812"/>
                    </a:lnTo>
                    <a:lnTo>
                      <a:pt x="163093" y="509003"/>
                    </a:lnTo>
                    <a:lnTo>
                      <a:pt x="163017" y="511352"/>
                    </a:lnTo>
                    <a:lnTo>
                      <a:pt x="163017" y="520242"/>
                    </a:lnTo>
                    <a:lnTo>
                      <a:pt x="163423" y="527862"/>
                    </a:lnTo>
                    <a:lnTo>
                      <a:pt x="161074" y="530402"/>
                    </a:lnTo>
                    <a:lnTo>
                      <a:pt x="158534" y="532942"/>
                    </a:lnTo>
                    <a:lnTo>
                      <a:pt x="154355" y="534212"/>
                    </a:lnTo>
                    <a:lnTo>
                      <a:pt x="153263" y="534212"/>
                    </a:lnTo>
                    <a:lnTo>
                      <a:pt x="149415" y="531672"/>
                    </a:lnTo>
                    <a:lnTo>
                      <a:pt x="146710" y="531672"/>
                    </a:lnTo>
                    <a:lnTo>
                      <a:pt x="143649" y="530402"/>
                    </a:lnTo>
                    <a:lnTo>
                      <a:pt x="132600" y="530402"/>
                    </a:lnTo>
                    <a:lnTo>
                      <a:pt x="135547" y="532942"/>
                    </a:lnTo>
                    <a:lnTo>
                      <a:pt x="138049" y="534212"/>
                    </a:lnTo>
                    <a:lnTo>
                      <a:pt x="143446" y="538022"/>
                    </a:lnTo>
                    <a:lnTo>
                      <a:pt x="145834" y="539292"/>
                    </a:lnTo>
                    <a:lnTo>
                      <a:pt x="149974" y="543102"/>
                    </a:lnTo>
                    <a:lnTo>
                      <a:pt x="152120" y="545642"/>
                    </a:lnTo>
                    <a:lnTo>
                      <a:pt x="155130" y="546912"/>
                    </a:lnTo>
                    <a:lnTo>
                      <a:pt x="155651" y="546912"/>
                    </a:lnTo>
                    <a:lnTo>
                      <a:pt x="159524" y="550722"/>
                    </a:lnTo>
                    <a:lnTo>
                      <a:pt x="163474" y="551992"/>
                    </a:lnTo>
                    <a:lnTo>
                      <a:pt x="167716" y="554532"/>
                    </a:lnTo>
                    <a:lnTo>
                      <a:pt x="168122" y="554532"/>
                    </a:lnTo>
                    <a:lnTo>
                      <a:pt x="174294" y="557072"/>
                    </a:lnTo>
                    <a:lnTo>
                      <a:pt x="180708" y="559612"/>
                    </a:lnTo>
                    <a:lnTo>
                      <a:pt x="189420" y="562152"/>
                    </a:lnTo>
                    <a:lnTo>
                      <a:pt x="191554" y="562152"/>
                    </a:lnTo>
                    <a:lnTo>
                      <a:pt x="199466" y="564692"/>
                    </a:lnTo>
                    <a:lnTo>
                      <a:pt x="205435" y="567232"/>
                    </a:lnTo>
                    <a:lnTo>
                      <a:pt x="208508" y="568502"/>
                    </a:lnTo>
                    <a:lnTo>
                      <a:pt x="215544" y="569772"/>
                    </a:lnTo>
                    <a:lnTo>
                      <a:pt x="219494" y="571042"/>
                    </a:lnTo>
                    <a:lnTo>
                      <a:pt x="227076" y="573582"/>
                    </a:lnTo>
                    <a:lnTo>
                      <a:pt x="230682" y="573582"/>
                    </a:lnTo>
                    <a:lnTo>
                      <a:pt x="239458" y="576122"/>
                    </a:lnTo>
                    <a:lnTo>
                      <a:pt x="244614" y="576122"/>
                    </a:lnTo>
                    <a:lnTo>
                      <a:pt x="256019" y="578662"/>
                    </a:lnTo>
                    <a:lnTo>
                      <a:pt x="308152" y="578662"/>
                    </a:lnTo>
                    <a:lnTo>
                      <a:pt x="321221" y="576122"/>
                    </a:lnTo>
                    <a:lnTo>
                      <a:pt x="329196" y="574852"/>
                    </a:lnTo>
                    <a:lnTo>
                      <a:pt x="342658" y="572312"/>
                    </a:lnTo>
                    <a:lnTo>
                      <a:pt x="348170" y="572312"/>
                    </a:lnTo>
                    <a:lnTo>
                      <a:pt x="353555" y="571042"/>
                    </a:lnTo>
                    <a:lnTo>
                      <a:pt x="360641" y="568502"/>
                    </a:lnTo>
                    <a:lnTo>
                      <a:pt x="367652" y="567232"/>
                    </a:lnTo>
                    <a:lnTo>
                      <a:pt x="377926" y="563422"/>
                    </a:lnTo>
                    <a:lnTo>
                      <a:pt x="381317" y="562152"/>
                    </a:lnTo>
                    <a:lnTo>
                      <a:pt x="382244" y="560882"/>
                    </a:lnTo>
                    <a:lnTo>
                      <a:pt x="391960" y="558342"/>
                    </a:lnTo>
                    <a:lnTo>
                      <a:pt x="399719" y="555802"/>
                    </a:lnTo>
                    <a:lnTo>
                      <a:pt x="404380" y="554532"/>
                    </a:lnTo>
                    <a:lnTo>
                      <a:pt x="413715" y="551992"/>
                    </a:lnTo>
                    <a:lnTo>
                      <a:pt x="419138" y="548182"/>
                    </a:lnTo>
                    <a:lnTo>
                      <a:pt x="426313" y="541832"/>
                    </a:lnTo>
                    <a:lnTo>
                      <a:pt x="429133" y="540562"/>
                    </a:lnTo>
                    <a:lnTo>
                      <a:pt x="430453" y="539292"/>
                    </a:lnTo>
                    <a:lnTo>
                      <a:pt x="434441" y="535482"/>
                    </a:lnTo>
                    <a:lnTo>
                      <a:pt x="436168" y="534212"/>
                    </a:lnTo>
                    <a:close/>
                  </a:path>
                  <a:path w="575945" h="579120">
                    <a:moveTo>
                      <a:pt x="575868" y="280746"/>
                    </a:moveTo>
                    <a:lnTo>
                      <a:pt x="575487" y="270751"/>
                    </a:lnTo>
                    <a:lnTo>
                      <a:pt x="574573" y="260781"/>
                    </a:lnTo>
                    <a:lnTo>
                      <a:pt x="574205" y="258635"/>
                    </a:lnTo>
                    <a:lnTo>
                      <a:pt x="573138" y="251002"/>
                    </a:lnTo>
                    <a:lnTo>
                      <a:pt x="571919" y="244652"/>
                    </a:lnTo>
                    <a:lnTo>
                      <a:pt x="570661" y="237032"/>
                    </a:lnTo>
                    <a:lnTo>
                      <a:pt x="569785" y="232752"/>
                    </a:lnTo>
                    <a:lnTo>
                      <a:pt x="552043" y="173634"/>
                    </a:lnTo>
                    <a:lnTo>
                      <a:pt x="549275" y="167424"/>
                    </a:lnTo>
                    <a:lnTo>
                      <a:pt x="548716" y="165912"/>
                    </a:lnTo>
                    <a:lnTo>
                      <a:pt x="545541" y="159029"/>
                    </a:lnTo>
                    <a:lnTo>
                      <a:pt x="545211" y="158292"/>
                    </a:lnTo>
                    <a:lnTo>
                      <a:pt x="540575" y="149237"/>
                    </a:lnTo>
                    <a:lnTo>
                      <a:pt x="535495" y="140512"/>
                    </a:lnTo>
                    <a:lnTo>
                      <a:pt x="530072" y="131927"/>
                    </a:lnTo>
                    <a:lnTo>
                      <a:pt x="494906" y="87617"/>
                    </a:lnTo>
                    <a:lnTo>
                      <a:pt x="459828" y="57099"/>
                    </a:lnTo>
                    <a:lnTo>
                      <a:pt x="414134" y="29197"/>
                    </a:lnTo>
                    <a:lnTo>
                      <a:pt x="364121" y="10096"/>
                    </a:lnTo>
                    <a:lnTo>
                      <a:pt x="326605" y="2425"/>
                    </a:lnTo>
                    <a:lnTo>
                      <a:pt x="291960" y="0"/>
                    </a:lnTo>
                    <a:lnTo>
                      <a:pt x="280365" y="114"/>
                    </a:lnTo>
                    <a:lnTo>
                      <a:pt x="240157" y="4076"/>
                    </a:lnTo>
                    <a:lnTo>
                      <a:pt x="200850" y="13423"/>
                    </a:lnTo>
                    <a:lnTo>
                      <a:pt x="159435" y="30200"/>
                    </a:lnTo>
                    <a:lnTo>
                      <a:pt x="116916" y="56146"/>
                    </a:lnTo>
                    <a:lnTo>
                      <a:pt x="84074" y="84315"/>
                    </a:lnTo>
                    <a:lnTo>
                      <a:pt x="54800" y="117970"/>
                    </a:lnTo>
                    <a:lnTo>
                      <a:pt x="31508" y="155333"/>
                    </a:lnTo>
                    <a:lnTo>
                      <a:pt x="14325" y="193103"/>
                    </a:lnTo>
                    <a:lnTo>
                      <a:pt x="4749" y="231267"/>
                    </a:lnTo>
                    <a:lnTo>
                      <a:pt x="1600" y="256146"/>
                    </a:lnTo>
                    <a:lnTo>
                      <a:pt x="965" y="264972"/>
                    </a:lnTo>
                    <a:lnTo>
                      <a:pt x="266" y="278942"/>
                    </a:lnTo>
                    <a:lnTo>
                      <a:pt x="165" y="281482"/>
                    </a:lnTo>
                    <a:lnTo>
                      <a:pt x="152" y="282028"/>
                    </a:lnTo>
                    <a:lnTo>
                      <a:pt x="0" y="284949"/>
                    </a:lnTo>
                    <a:lnTo>
                      <a:pt x="76" y="299008"/>
                    </a:lnTo>
                    <a:lnTo>
                      <a:pt x="76" y="300532"/>
                    </a:lnTo>
                    <a:lnTo>
                      <a:pt x="88" y="301129"/>
                    </a:lnTo>
                    <a:lnTo>
                      <a:pt x="101" y="302082"/>
                    </a:lnTo>
                    <a:lnTo>
                      <a:pt x="139" y="302679"/>
                    </a:lnTo>
                    <a:lnTo>
                      <a:pt x="203" y="304342"/>
                    </a:lnTo>
                    <a:lnTo>
                      <a:pt x="7378" y="353872"/>
                    </a:lnTo>
                    <a:lnTo>
                      <a:pt x="19278" y="393242"/>
                    </a:lnTo>
                    <a:lnTo>
                      <a:pt x="38963" y="433882"/>
                    </a:lnTo>
                    <a:lnTo>
                      <a:pt x="64998" y="471982"/>
                    </a:lnTo>
                    <a:lnTo>
                      <a:pt x="82918" y="491032"/>
                    </a:lnTo>
                    <a:lnTo>
                      <a:pt x="92557" y="501192"/>
                    </a:lnTo>
                    <a:lnTo>
                      <a:pt x="98450" y="506272"/>
                    </a:lnTo>
                    <a:lnTo>
                      <a:pt x="104571" y="511352"/>
                    </a:lnTo>
                    <a:lnTo>
                      <a:pt x="110832" y="515162"/>
                    </a:lnTo>
                    <a:lnTo>
                      <a:pt x="117767" y="520242"/>
                    </a:lnTo>
                    <a:lnTo>
                      <a:pt x="118503" y="521512"/>
                    </a:lnTo>
                    <a:lnTo>
                      <a:pt x="128447" y="521512"/>
                    </a:lnTo>
                    <a:lnTo>
                      <a:pt x="128612" y="520280"/>
                    </a:lnTo>
                    <a:lnTo>
                      <a:pt x="128943" y="520065"/>
                    </a:lnTo>
                    <a:lnTo>
                      <a:pt x="94272" y="491363"/>
                    </a:lnTo>
                    <a:lnTo>
                      <a:pt x="67779" y="462788"/>
                    </a:lnTo>
                    <a:lnTo>
                      <a:pt x="38887" y="418680"/>
                    </a:lnTo>
                    <a:lnTo>
                      <a:pt x="18503" y="370052"/>
                    </a:lnTo>
                    <a:lnTo>
                      <a:pt x="8851" y="325132"/>
                    </a:lnTo>
                    <a:lnTo>
                      <a:pt x="6286" y="290563"/>
                    </a:lnTo>
                    <a:lnTo>
                      <a:pt x="6311" y="279501"/>
                    </a:lnTo>
                    <a:lnTo>
                      <a:pt x="15087" y="221157"/>
                    </a:lnTo>
                    <a:lnTo>
                      <a:pt x="21729" y="200202"/>
                    </a:lnTo>
                    <a:lnTo>
                      <a:pt x="23850" y="193852"/>
                    </a:lnTo>
                    <a:lnTo>
                      <a:pt x="41313" y="154482"/>
                    </a:lnTo>
                    <a:lnTo>
                      <a:pt x="65354" y="117652"/>
                    </a:lnTo>
                    <a:lnTo>
                      <a:pt x="93014" y="85902"/>
                    </a:lnTo>
                    <a:lnTo>
                      <a:pt x="104470" y="75730"/>
                    </a:lnTo>
                    <a:lnTo>
                      <a:pt x="110274" y="71932"/>
                    </a:lnTo>
                    <a:lnTo>
                      <a:pt x="144462" y="47802"/>
                    </a:lnTo>
                    <a:lnTo>
                      <a:pt x="181991" y="28752"/>
                    </a:lnTo>
                    <a:lnTo>
                      <a:pt x="239166" y="12242"/>
                    </a:lnTo>
                    <a:lnTo>
                      <a:pt x="279146" y="8432"/>
                    </a:lnTo>
                    <a:lnTo>
                      <a:pt x="292582" y="8432"/>
                    </a:lnTo>
                    <a:lnTo>
                      <a:pt x="303606" y="9702"/>
                    </a:lnTo>
                    <a:lnTo>
                      <a:pt x="314591" y="9702"/>
                    </a:lnTo>
                    <a:lnTo>
                      <a:pt x="325539" y="10972"/>
                    </a:lnTo>
                    <a:lnTo>
                      <a:pt x="336435" y="13512"/>
                    </a:lnTo>
                    <a:lnTo>
                      <a:pt x="356692" y="17322"/>
                    </a:lnTo>
                    <a:lnTo>
                      <a:pt x="395820" y="30022"/>
                    </a:lnTo>
                    <a:lnTo>
                      <a:pt x="433006" y="49072"/>
                    </a:lnTo>
                    <a:lnTo>
                      <a:pt x="467207" y="73202"/>
                    </a:lnTo>
                    <a:lnTo>
                      <a:pt x="482866" y="88442"/>
                    </a:lnTo>
                    <a:lnTo>
                      <a:pt x="493598" y="98602"/>
                    </a:lnTo>
                    <a:lnTo>
                      <a:pt x="521957" y="135432"/>
                    </a:lnTo>
                    <a:lnTo>
                      <a:pt x="545414" y="178612"/>
                    </a:lnTo>
                    <a:lnTo>
                      <a:pt x="554913" y="205282"/>
                    </a:lnTo>
                    <a:lnTo>
                      <a:pt x="558304" y="215442"/>
                    </a:lnTo>
                    <a:lnTo>
                      <a:pt x="568007" y="288010"/>
                    </a:lnTo>
                    <a:lnTo>
                      <a:pt x="568109" y="300291"/>
                    </a:lnTo>
                    <a:lnTo>
                      <a:pt x="567537" y="310781"/>
                    </a:lnTo>
                    <a:lnTo>
                      <a:pt x="560273" y="353187"/>
                    </a:lnTo>
                    <a:lnTo>
                      <a:pt x="544944" y="399757"/>
                    </a:lnTo>
                    <a:lnTo>
                      <a:pt x="523773" y="439115"/>
                    </a:lnTo>
                    <a:lnTo>
                      <a:pt x="489953" y="481901"/>
                    </a:lnTo>
                    <a:lnTo>
                      <a:pt x="459955" y="509181"/>
                    </a:lnTo>
                    <a:lnTo>
                      <a:pt x="436740" y="525564"/>
                    </a:lnTo>
                    <a:lnTo>
                      <a:pt x="436854" y="525868"/>
                    </a:lnTo>
                    <a:lnTo>
                      <a:pt x="438048" y="525653"/>
                    </a:lnTo>
                    <a:lnTo>
                      <a:pt x="436753" y="526592"/>
                    </a:lnTo>
                    <a:lnTo>
                      <a:pt x="443318" y="525322"/>
                    </a:lnTo>
                    <a:lnTo>
                      <a:pt x="448513" y="524052"/>
                    </a:lnTo>
                    <a:lnTo>
                      <a:pt x="454012" y="524052"/>
                    </a:lnTo>
                    <a:lnTo>
                      <a:pt x="454647" y="522782"/>
                    </a:lnTo>
                    <a:lnTo>
                      <a:pt x="468071" y="513892"/>
                    </a:lnTo>
                    <a:lnTo>
                      <a:pt x="480771" y="502462"/>
                    </a:lnTo>
                    <a:lnTo>
                      <a:pt x="509168" y="473252"/>
                    </a:lnTo>
                    <a:lnTo>
                      <a:pt x="536536" y="433882"/>
                    </a:lnTo>
                    <a:lnTo>
                      <a:pt x="555548" y="394512"/>
                    </a:lnTo>
                    <a:lnTo>
                      <a:pt x="559041" y="384352"/>
                    </a:lnTo>
                    <a:lnTo>
                      <a:pt x="562356" y="375462"/>
                    </a:lnTo>
                    <a:lnTo>
                      <a:pt x="572262" y="334822"/>
                    </a:lnTo>
                    <a:lnTo>
                      <a:pt x="575703" y="291642"/>
                    </a:lnTo>
                    <a:lnTo>
                      <a:pt x="575805" y="285292"/>
                    </a:lnTo>
                    <a:lnTo>
                      <a:pt x="575792" y="284683"/>
                    </a:lnTo>
                    <a:lnTo>
                      <a:pt x="575868" y="280746"/>
                    </a:lnTo>
                    <a:close/>
                  </a:path>
                </a:pathLst>
              </a:custGeom>
              <a:solidFill>
                <a:srgbClr val="0687A1"/>
              </a:solidFill>
            </p:spPr>
            <p:txBody>
              <a:bodyPr wrap="square" lIns="0" tIns="0" rIns="0" bIns="0" rtlCol="0"/>
              <a:lstStyle/>
              <a:p>
                <a:endParaRPr/>
              </a:p>
            </p:txBody>
          </p:sp>
          <p:sp>
            <p:nvSpPr>
              <p:cNvPr id="22" name="object 22"/>
              <p:cNvSpPr/>
              <p:nvPr/>
            </p:nvSpPr>
            <p:spPr>
              <a:xfrm>
                <a:off x="5430776" y="7191687"/>
                <a:ext cx="221615" cy="453390"/>
              </a:xfrm>
              <a:custGeom>
                <a:avLst/>
                <a:gdLst/>
                <a:ahLst/>
                <a:cxnLst/>
                <a:rect l="l" t="t" r="r" b="b"/>
                <a:pathLst>
                  <a:path w="221614" h="453390">
                    <a:moveTo>
                      <a:pt x="100342" y="0"/>
                    </a:moveTo>
                    <a:lnTo>
                      <a:pt x="89166" y="1371"/>
                    </a:lnTo>
                    <a:lnTo>
                      <a:pt x="85445" y="2819"/>
                    </a:lnTo>
                    <a:lnTo>
                      <a:pt x="79578" y="4508"/>
                    </a:lnTo>
                    <a:lnTo>
                      <a:pt x="77520" y="5359"/>
                    </a:lnTo>
                    <a:lnTo>
                      <a:pt x="71526" y="7239"/>
                    </a:lnTo>
                    <a:lnTo>
                      <a:pt x="68719" y="9880"/>
                    </a:lnTo>
                    <a:lnTo>
                      <a:pt x="62941" y="13423"/>
                    </a:lnTo>
                    <a:lnTo>
                      <a:pt x="60604" y="15798"/>
                    </a:lnTo>
                    <a:lnTo>
                      <a:pt x="56705" y="19380"/>
                    </a:lnTo>
                    <a:lnTo>
                      <a:pt x="36093" y="53911"/>
                    </a:lnTo>
                    <a:lnTo>
                      <a:pt x="28079" y="98298"/>
                    </a:lnTo>
                    <a:lnTo>
                      <a:pt x="31038" y="117297"/>
                    </a:lnTo>
                    <a:lnTo>
                      <a:pt x="31140" y="120637"/>
                    </a:lnTo>
                    <a:lnTo>
                      <a:pt x="32067" y="128016"/>
                    </a:lnTo>
                    <a:lnTo>
                      <a:pt x="32880" y="132080"/>
                    </a:lnTo>
                    <a:lnTo>
                      <a:pt x="33769" y="141427"/>
                    </a:lnTo>
                    <a:lnTo>
                      <a:pt x="34848" y="146545"/>
                    </a:lnTo>
                    <a:lnTo>
                      <a:pt x="37719" y="157149"/>
                    </a:lnTo>
                    <a:lnTo>
                      <a:pt x="39433" y="162636"/>
                    </a:lnTo>
                    <a:lnTo>
                      <a:pt x="42811" y="168973"/>
                    </a:lnTo>
                    <a:lnTo>
                      <a:pt x="45669" y="177406"/>
                    </a:lnTo>
                    <a:lnTo>
                      <a:pt x="48285" y="182765"/>
                    </a:lnTo>
                    <a:lnTo>
                      <a:pt x="55194" y="191046"/>
                    </a:lnTo>
                    <a:lnTo>
                      <a:pt x="63030" y="197599"/>
                    </a:lnTo>
                    <a:lnTo>
                      <a:pt x="66192" y="201637"/>
                    </a:lnTo>
                    <a:lnTo>
                      <a:pt x="86359" y="230489"/>
                    </a:lnTo>
                    <a:lnTo>
                      <a:pt x="85745" y="237443"/>
                    </a:lnTo>
                    <a:lnTo>
                      <a:pt x="72644" y="264096"/>
                    </a:lnTo>
                    <a:lnTo>
                      <a:pt x="69862" y="267944"/>
                    </a:lnTo>
                    <a:lnTo>
                      <a:pt x="65849" y="269595"/>
                    </a:lnTo>
                    <a:lnTo>
                      <a:pt x="55143" y="271741"/>
                    </a:lnTo>
                    <a:lnTo>
                      <a:pt x="47828" y="272592"/>
                    </a:lnTo>
                    <a:lnTo>
                      <a:pt x="30289" y="273735"/>
                    </a:lnTo>
                    <a:lnTo>
                      <a:pt x="24942" y="275297"/>
                    </a:lnTo>
                    <a:lnTo>
                      <a:pt x="3784" y="296773"/>
                    </a:lnTo>
                    <a:lnTo>
                      <a:pt x="1968" y="301688"/>
                    </a:lnTo>
                    <a:lnTo>
                      <a:pt x="1600" y="308381"/>
                    </a:lnTo>
                    <a:lnTo>
                      <a:pt x="1231" y="309753"/>
                    </a:lnTo>
                    <a:lnTo>
                      <a:pt x="469" y="318643"/>
                    </a:lnTo>
                    <a:lnTo>
                      <a:pt x="0" y="338455"/>
                    </a:lnTo>
                    <a:lnTo>
                      <a:pt x="2641" y="400672"/>
                    </a:lnTo>
                    <a:lnTo>
                      <a:pt x="2971" y="416318"/>
                    </a:lnTo>
                    <a:lnTo>
                      <a:pt x="3467" y="421944"/>
                    </a:lnTo>
                    <a:lnTo>
                      <a:pt x="7327" y="428879"/>
                    </a:lnTo>
                    <a:lnTo>
                      <a:pt x="12915" y="433425"/>
                    </a:lnTo>
                    <a:lnTo>
                      <a:pt x="18453" y="438277"/>
                    </a:lnTo>
                    <a:lnTo>
                      <a:pt x="19824" y="438848"/>
                    </a:lnTo>
                    <a:lnTo>
                      <a:pt x="35763" y="442861"/>
                    </a:lnTo>
                    <a:lnTo>
                      <a:pt x="36487" y="442569"/>
                    </a:lnTo>
                    <a:lnTo>
                      <a:pt x="38684" y="439648"/>
                    </a:lnTo>
                    <a:lnTo>
                      <a:pt x="40449" y="438124"/>
                    </a:lnTo>
                    <a:lnTo>
                      <a:pt x="41846" y="434301"/>
                    </a:lnTo>
                    <a:lnTo>
                      <a:pt x="41465" y="432003"/>
                    </a:lnTo>
                    <a:lnTo>
                      <a:pt x="43053" y="372999"/>
                    </a:lnTo>
                    <a:lnTo>
                      <a:pt x="44196" y="356654"/>
                    </a:lnTo>
                    <a:lnTo>
                      <a:pt x="45199" y="326275"/>
                    </a:lnTo>
                    <a:lnTo>
                      <a:pt x="45643" y="322732"/>
                    </a:lnTo>
                    <a:lnTo>
                      <a:pt x="46012" y="322160"/>
                    </a:lnTo>
                    <a:lnTo>
                      <a:pt x="46278" y="322224"/>
                    </a:lnTo>
                    <a:lnTo>
                      <a:pt x="48412" y="367055"/>
                    </a:lnTo>
                    <a:lnTo>
                      <a:pt x="48120" y="374002"/>
                    </a:lnTo>
                    <a:lnTo>
                      <a:pt x="49745" y="418528"/>
                    </a:lnTo>
                    <a:lnTo>
                      <a:pt x="48882" y="424815"/>
                    </a:lnTo>
                    <a:lnTo>
                      <a:pt x="46253" y="435978"/>
                    </a:lnTo>
                    <a:lnTo>
                      <a:pt x="47434" y="440309"/>
                    </a:lnTo>
                    <a:lnTo>
                      <a:pt x="50571" y="445312"/>
                    </a:lnTo>
                    <a:lnTo>
                      <a:pt x="51244" y="445858"/>
                    </a:lnTo>
                    <a:lnTo>
                      <a:pt x="57454" y="447154"/>
                    </a:lnTo>
                    <a:lnTo>
                      <a:pt x="61328" y="449656"/>
                    </a:lnTo>
                    <a:lnTo>
                      <a:pt x="73444" y="450049"/>
                    </a:lnTo>
                    <a:lnTo>
                      <a:pt x="82308" y="451802"/>
                    </a:lnTo>
                    <a:lnTo>
                      <a:pt x="98539" y="452120"/>
                    </a:lnTo>
                    <a:lnTo>
                      <a:pt x="123329" y="452894"/>
                    </a:lnTo>
                    <a:lnTo>
                      <a:pt x="137020" y="453085"/>
                    </a:lnTo>
                    <a:lnTo>
                      <a:pt x="144297" y="452666"/>
                    </a:lnTo>
                    <a:lnTo>
                      <a:pt x="156781" y="449681"/>
                    </a:lnTo>
                    <a:lnTo>
                      <a:pt x="165620" y="448322"/>
                    </a:lnTo>
                    <a:lnTo>
                      <a:pt x="173024" y="448030"/>
                    </a:lnTo>
                    <a:lnTo>
                      <a:pt x="175958" y="446036"/>
                    </a:lnTo>
                    <a:lnTo>
                      <a:pt x="180098" y="437908"/>
                    </a:lnTo>
                    <a:lnTo>
                      <a:pt x="180416" y="435927"/>
                    </a:lnTo>
                    <a:lnTo>
                      <a:pt x="178803" y="428993"/>
                    </a:lnTo>
                    <a:lnTo>
                      <a:pt x="176380" y="411124"/>
                    </a:lnTo>
                    <a:lnTo>
                      <a:pt x="175610" y="402577"/>
                    </a:lnTo>
                    <a:lnTo>
                      <a:pt x="175195" y="394010"/>
                    </a:lnTo>
                    <a:lnTo>
                      <a:pt x="175310" y="335838"/>
                    </a:lnTo>
                    <a:lnTo>
                      <a:pt x="175907" y="330809"/>
                    </a:lnTo>
                    <a:lnTo>
                      <a:pt x="176784" y="325755"/>
                    </a:lnTo>
                    <a:lnTo>
                      <a:pt x="177063" y="327177"/>
                    </a:lnTo>
                    <a:lnTo>
                      <a:pt x="180708" y="373964"/>
                    </a:lnTo>
                    <a:lnTo>
                      <a:pt x="180721" y="380631"/>
                    </a:lnTo>
                    <a:lnTo>
                      <a:pt x="182722" y="401996"/>
                    </a:lnTo>
                    <a:lnTo>
                      <a:pt x="183729" y="409340"/>
                    </a:lnTo>
                    <a:lnTo>
                      <a:pt x="187147" y="428421"/>
                    </a:lnTo>
                    <a:lnTo>
                      <a:pt x="187198" y="435610"/>
                    </a:lnTo>
                    <a:lnTo>
                      <a:pt x="187591" y="436473"/>
                    </a:lnTo>
                    <a:lnTo>
                      <a:pt x="191084" y="440321"/>
                    </a:lnTo>
                    <a:lnTo>
                      <a:pt x="192913" y="442836"/>
                    </a:lnTo>
                    <a:lnTo>
                      <a:pt x="193560" y="443128"/>
                    </a:lnTo>
                    <a:lnTo>
                      <a:pt x="205092" y="441452"/>
                    </a:lnTo>
                    <a:lnTo>
                      <a:pt x="208280" y="441159"/>
                    </a:lnTo>
                    <a:lnTo>
                      <a:pt x="221107" y="417156"/>
                    </a:lnTo>
                    <a:lnTo>
                      <a:pt x="220992" y="415658"/>
                    </a:lnTo>
                    <a:lnTo>
                      <a:pt x="219557" y="411759"/>
                    </a:lnTo>
                    <a:lnTo>
                      <a:pt x="217499" y="338211"/>
                    </a:lnTo>
                    <a:lnTo>
                      <a:pt x="216585" y="321360"/>
                    </a:lnTo>
                    <a:lnTo>
                      <a:pt x="214579" y="309562"/>
                    </a:lnTo>
                    <a:lnTo>
                      <a:pt x="213842" y="303847"/>
                    </a:lnTo>
                    <a:lnTo>
                      <a:pt x="211683" y="292823"/>
                    </a:lnTo>
                    <a:lnTo>
                      <a:pt x="209664" y="287680"/>
                    </a:lnTo>
                    <a:lnTo>
                      <a:pt x="204851" y="279958"/>
                    </a:lnTo>
                    <a:lnTo>
                      <a:pt x="202044" y="277406"/>
                    </a:lnTo>
                    <a:lnTo>
                      <a:pt x="199034" y="274116"/>
                    </a:lnTo>
                    <a:lnTo>
                      <a:pt x="198259" y="273608"/>
                    </a:lnTo>
                    <a:lnTo>
                      <a:pt x="193421" y="272465"/>
                    </a:lnTo>
                    <a:lnTo>
                      <a:pt x="189712" y="270230"/>
                    </a:lnTo>
                    <a:lnTo>
                      <a:pt x="181559" y="269481"/>
                    </a:lnTo>
                    <a:lnTo>
                      <a:pt x="177673" y="268795"/>
                    </a:lnTo>
                    <a:lnTo>
                      <a:pt x="167259" y="268668"/>
                    </a:lnTo>
                    <a:lnTo>
                      <a:pt x="132626" y="252044"/>
                    </a:lnTo>
                    <a:lnTo>
                      <a:pt x="128790" y="232041"/>
                    </a:lnTo>
                    <a:lnTo>
                      <a:pt x="128930" y="224637"/>
                    </a:lnTo>
                    <a:lnTo>
                      <a:pt x="147561" y="190334"/>
                    </a:lnTo>
                    <a:lnTo>
                      <a:pt x="154051" y="184886"/>
                    </a:lnTo>
                    <a:lnTo>
                      <a:pt x="165468" y="166979"/>
                    </a:lnTo>
                    <a:lnTo>
                      <a:pt x="171742" y="156425"/>
                    </a:lnTo>
                    <a:lnTo>
                      <a:pt x="173710" y="151257"/>
                    </a:lnTo>
                    <a:lnTo>
                      <a:pt x="177241" y="135394"/>
                    </a:lnTo>
                    <a:lnTo>
                      <a:pt x="177469" y="133565"/>
                    </a:lnTo>
                    <a:lnTo>
                      <a:pt x="178904" y="130683"/>
                    </a:lnTo>
                    <a:lnTo>
                      <a:pt x="180924" y="120954"/>
                    </a:lnTo>
                    <a:lnTo>
                      <a:pt x="183426" y="103073"/>
                    </a:lnTo>
                    <a:lnTo>
                      <a:pt x="184353" y="94018"/>
                    </a:lnTo>
                    <a:lnTo>
                      <a:pt x="181432" y="65341"/>
                    </a:lnTo>
                    <a:lnTo>
                      <a:pt x="164134" y="26162"/>
                    </a:lnTo>
                    <a:lnTo>
                      <a:pt x="127688" y="3486"/>
                    </a:lnTo>
                    <a:lnTo>
                      <a:pt x="118414" y="1041"/>
                    </a:lnTo>
                    <a:lnTo>
                      <a:pt x="100342" y="0"/>
                    </a:lnTo>
                    <a:close/>
                  </a:path>
                </a:pathLst>
              </a:custGeom>
              <a:solidFill>
                <a:srgbClr val="FFFFFF"/>
              </a:solidFill>
            </p:spPr>
            <p:txBody>
              <a:bodyPr wrap="square" lIns="0" tIns="0" rIns="0" bIns="0" rtlCol="0"/>
              <a:lstStyle/>
              <a:p>
                <a:endParaRPr/>
              </a:p>
            </p:txBody>
          </p:sp>
          <p:pic>
            <p:nvPicPr>
              <p:cNvPr id="23" name="object 23"/>
              <p:cNvPicPr/>
              <p:nvPr/>
            </p:nvPicPr>
            <p:blipFill>
              <a:blip r:embed="rId3" cstate="email">
                <a:extLst>
                  <a:ext uri="{28A0092B-C50C-407E-A947-70E740481C1C}">
                    <a14:useLocalDpi xmlns:a14="http://schemas.microsoft.com/office/drawing/2010/main"/>
                  </a:ext>
                </a:extLst>
              </a:blip>
              <a:stretch>
                <a:fillRect/>
              </a:stretch>
            </p:blipFill>
            <p:spPr>
              <a:xfrm>
                <a:off x="5431113" y="7168600"/>
                <a:ext cx="206468" cy="239229"/>
              </a:xfrm>
              <a:prstGeom prst="rect">
                <a:avLst/>
              </a:prstGeom>
            </p:spPr>
          </p:pic>
        </p:grpSp>
        <p:sp>
          <p:nvSpPr>
            <p:cNvPr id="27" name="object 27"/>
            <p:cNvSpPr/>
            <p:nvPr/>
          </p:nvSpPr>
          <p:spPr>
            <a:xfrm>
              <a:off x="8850355" y="6135335"/>
              <a:ext cx="575945" cy="579120"/>
            </a:xfrm>
            <a:custGeom>
              <a:avLst/>
              <a:gdLst/>
              <a:ahLst/>
              <a:cxnLst/>
              <a:rect l="l" t="t" r="r" b="b"/>
              <a:pathLst>
                <a:path w="575945" h="579120">
                  <a:moveTo>
                    <a:pt x="126034" y="433082"/>
                  </a:moveTo>
                  <a:lnTo>
                    <a:pt x="120269" y="425475"/>
                  </a:lnTo>
                  <a:lnTo>
                    <a:pt x="117436" y="427126"/>
                  </a:lnTo>
                  <a:lnTo>
                    <a:pt x="116649" y="428840"/>
                  </a:lnTo>
                  <a:lnTo>
                    <a:pt x="117132" y="432206"/>
                  </a:lnTo>
                  <a:lnTo>
                    <a:pt x="117830" y="433565"/>
                  </a:lnTo>
                  <a:lnTo>
                    <a:pt x="120319" y="435800"/>
                  </a:lnTo>
                  <a:lnTo>
                    <a:pt x="121856" y="436143"/>
                  </a:lnTo>
                  <a:lnTo>
                    <a:pt x="125107" y="434682"/>
                  </a:lnTo>
                  <a:lnTo>
                    <a:pt x="126034" y="433082"/>
                  </a:lnTo>
                  <a:close/>
                </a:path>
                <a:path w="575945" h="579120">
                  <a:moveTo>
                    <a:pt x="127330" y="469607"/>
                  </a:moveTo>
                  <a:lnTo>
                    <a:pt x="127279" y="467944"/>
                  </a:lnTo>
                  <a:lnTo>
                    <a:pt x="127127" y="465823"/>
                  </a:lnTo>
                  <a:lnTo>
                    <a:pt x="126263" y="464121"/>
                  </a:lnTo>
                  <a:lnTo>
                    <a:pt x="122631" y="462267"/>
                  </a:lnTo>
                  <a:lnTo>
                    <a:pt x="120980" y="462610"/>
                  </a:lnTo>
                  <a:lnTo>
                    <a:pt x="117906" y="464985"/>
                  </a:lnTo>
                  <a:lnTo>
                    <a:pt x="117309" y="466763"/>
                  </a:lnTo>
                  <a:lnTo>
                    <a:pt x="117957" y="470281"/>
                  </a:lnTo>
                  <a:lnTo>
                    <a:pt x="118579" y="471614"/>
                  </a:lnTo>
                  <a:lnTo>
                    <a:pt x="121513" y="474268"/>
                  </a:lnTo>
                  <a:lnTo>
                    <a:pt x="124117" y="474078"/>
                  </a:lnTo>
                  <a:lnTo>
                    <a:pt x="126453" y="470916"/>
                  </a:lnTo>
                  <a:lnTo>
                    <a:pt x="127330" y="469607"/>
                  </a:lnTo>
                  <a:close/>
                </a:path>
                <a:path w="575945" h="579120">
                  <a:moveTo>
                    <a:pt x="128562" y="498132"/>
                  </a:moveTo>
                  <a:lnTo>
                    <a:pt x="128066" y="496608"/>
                  </a:lnTo>
                  <a:lnTo>
                    <a:pt x="127711" y="495020"/>
                  </a:lnTo>
                  <a:lnTo>
                    <a:pt x="126352" y="491998"/>
                  </a:lnTo>
                  <a:lnTo>
                    <a:pt x="124955" y="491350"/>
                  </a:lnTo>
                  <a:lnTo>
                    <a:pt x="121564" y="491718"/>
                  </a:lnTo>
                  <a:lnTo>
                    <a:pt x="120611" y="492721"/>
                  </a:lnTo>
                  <a:lnTo>
                    <a:pt x="119138" y="497192"/>
                  </a:lnTo>
                  <a:lnTo>
                    <a:pt x="120548" y="500888"/>
                  </a:lnTo>
                  <a:lnTo>
                    <a:pt x="125882" y="503301"/>
                  </a:lnTo>
                  <a:lnTo>
                    <a:pt x="128117" y="501954"/>
                  </a:lnTo>
                  <a:lnTo>
                    <a:pt x="128333" y="498652"/>
                  </a:lnTo>
                  <a:lnTo>
                    <a:pt x="128320" y="498208"/>
                  </a:lnTo>
                  <a:lnTo>
                    <a:pt x="128562" y="498132"/>
                  </a:lnTo>
                  <a:close/>
                </a:path>
                <a:path w="575945" h="579120">
                  <a:moveTo>
                    <a:pt x="128803" y="394830"/>
                  </a:moveTo>
                  <a:lnTo>
                    <a:pt x="128562" y="393763"/>
                  </a:lnTo>
                  <a:lnTo>
                    <a:pt x="128435" y="392645"/>
                  </a:lnTo>
                  <a:lnTo>
                    <a:pt x="127165" y="389140"/>
                  </a:lnTo>
                  <a:lnTo>
                    <a:pt x="125463" y="388061"/>
                  </a:lnTo>
                  <a:lnTo>
                    <a:pt x="120523" y="388505"/>
                  </a:lnTo>
                  <a:lnTo>
                    <a:pt x="118440" y="390283"/>
                  </a:lnTo>
                  <a:lnTo>
                    <a:pt x="117716" y="394652"/>
                  </a:lnTo>
                  <a:lnTo>
                    <a:pt x="118122" y="396582"/>
                  </a:lnTo>
                  <a:lnTo>
                    <a:pt x="120192" y="399872"/>
                  </a:lnTo>
                  <a:lnTo>
                    <a:pt x="121615" y="400456"/>
                  </a:lnTo>
                  <a:lnTo>
                    <a:pt x="123748" y="400100"/>
                  </a:lnTo>
                  <a:lnTo>
                    <a:pt x="124104" y="399859"/>
                  </a:lnTo>
                  <a:lnTo>
                    <a:pt x="127228" y="399872"/>
                  </a:lnTo>
                  <a:lnTo>
                    <a:pt x="128778" y="397129"/>
                  </a:lnTo>
                  <a:lnTo>
                    <a:pt x="128803" y="394830"/>
                  </a:lnTo>
                  <a:close/>
                </a:path>
                <a:path w="575945" h="579120">
                  <a:moveTo>
                    <a:pt x="149860" y="370141"/>
                  </a:moveTo>
                  <a:lnTo>
                    <a:pt x="149644" y="369214"/>
                  </a:lnTo>
                  <a:lnTo>
                    <a:pt x="149555" y="368084"/>
                  </a:lnTo>
                  <a:lnTo>
                    <a:pt x="148501" y="365658"/>
                  </a:lnTo>
                  <a:lnTo>
                    <a:pt x="147307" y="364845"/>
                  </a:lnTo>
                  <a:lnTo>
                    <a:pt x="143992" y="364998"/>
                  </a:lnTo>
                  <a:lnTo>
                    <a:pt x="142862" y="365912"/>
                  </a:lnTo>
                  <a:lnTo>
                    <a:pt x="141300" y="369798"/>
                  </a:lnTo>
                  <a:lnTo>
                    <a:pt x="141770" y="372122"/>
                  </a:lnTo>
                  <a:lnTo>
                    <a:pt x="143979" y="375450"/>
                  </a:lnTo>
                  <a:lnTo>
                    <a:pt x="145148" y="376021"/>
                  </a:lnTo>
                  <a:lnTo>
                    <a:pt x="148221" y="375462"/>
                  </a:lnTo>
                  <a:lnTo>
                    <a:pt x="149237" y="374434"/>
                  </a:lnTo>
                  <a:lnTo>
                    <a:pt x="149860" y="372084"/>
                  </a:lnTo>
                  <a:lnTo>
                    <a:pt x="149783" y="371182"/>
                  </a:lnTo>
                  <a:lnTo>
                    <a:pt x="149860" y="370141"/>
                  </a:lnTo>
                  <a:close/>
                </a:path>
                <a:path w="575945" h="579120">
                  <a:moveTo>
                    <a:pt x="182016" y="213537"/>
                  </a:moveTo>
                  <a:lnTo>
                    <a:pt x="177279" y="207403"/>
                  </a:lnTo>
                  <a:lnTo>
                    <a:pt x="176250" y="208292"/>
                  </a:lnTo>
                  <a:lnTo>
                    <a:pt x="174599" y="210794"/>
                  </a:lnTo>
                  <a:lnTo>
                    <a:pt x="174447" y="213652"/>
                  </a:lnTo>
                  <a:lnTo>
                    <a:pt x="177279" y="215887"/>
                  </a:lnTo>
                  <a:lnTo>
                    <a:pt x="178485" y="216369"/>
                  </a:lnTo>
                  <a:lnTo>
                    <a:pt x="181114" y="215176"/>
                  </a:lnTo>
                  <a:lnTo>
                    <a:pt x="182016" y="213537"/>
                  </a:lnTo>
                  <a:close/>
                </a:path>
                <a:path w="575945" h="579120">
                  <a:moveTo>
                    <a:pt x="182156" y="352717"/>
                  </a:moveTo>
                  <a:lnTo>
                    <a:pt x="181216" y="348602"/>
                  </a:lnTo>
                  <a:lnTo>
                    <a:pt x="179781" y="347421"/>
                  </a:lnTo>
                  <a:lnTo>
                    <a:pt x="176593" y="347472"/>
                  </a:lnTo>
                  <a:lnTo>
                    <a:pt x="175006" y="348805"/>
                  </a:lnTo>
                  <a:lnTo>
                    <a:pt x="174510" y="351028"/>
                  </a:lnTo>
                  <a:lnTo>
                    <a:pt x="174510" y="351561"/>
                  </a:lnTo>
                  <a:lnTo>
                    <a:pt x="174485" y="351840"/>
                  </a:lnTo>
                  <a:lnTo>
                    <a:pt x="174612" y="353568"/>
                  </a:lnTo>
                  <a:lnTo>
                    <a:pt x="174891" y="355003"/>
                  </a:lnTo>
                  <a:lnTo>
                    <a:pt x="177215" y="357301"/>
                  </a:lnTo>
                  <a:lnTo>
                    <a:pt x="178435" y="357378"/>
                  </a:lnTo>
                  <a:lnTo>
                    <a:pt x="181775" y="354799"/>
                  </a:lnTo>
                  <a:lnTo>
                    <a:pt x="182156" y="352717"/>
                  </a:lnTo>
                  <a:close/>
                </a:path>
                <a:path w="575945" h="579120">
                  <a:moveTo>
                    <a:pt x="184429" y="173875"/>
                  </a:moveTo>
                  <a:lnTo>
                    <a:pt x="183680" y="170268"/>
                  </a:lnTo>
                  <a:lnTo>
                    <a:pt x="181635" y="168706"/>
                  </a:lnTo>
                  <a:lnTo>
                    <a:pt x="177723" y="169316"/>
                  </a:lnTo>
                  <a:lnTo>
                    <a:pt x="176504" y="171005"/>
                  </a:lnTo>
                  <a:lnTo>
                    <a:pt x="176428" y="173418"/>
                  </a:lnTo>
                  <a:lnTo>
                    <a:pt x="176657" y="174409"/>
                  </a:lnTo>
                  <a:lnTo>
                    <a:pt x="176758" y="175450"/>
                  </a:lnTo>
                  <a:lnTo>
                    <a:pt x="177711" y="177761"/>
                  </a:lnTo>
                  <a:lnTo>
                    <a:pt x="178777" y="178638"/>
                  </a:lnTo>
                  <a:lnTo>
                    <a:pt x="181952" y="178790"/>
                  </a:lnTo>
                  <a:lnTo>
                    <a:pt x="182930" y="177850"/>
                  </a:lnTo>
                  <a:lnTo>
                    <a:pt x="184340" y="175260"/>
                  </a:lnTo>
                  <a:lnTo>
                    <a:pt x="184429" y="173875"/>
                  </a:lnTo>
                  <a:close/>
                </a:path>
                <a:path w="575945" h="579120">
                  <a:moveTo>
                    <a:pt x="186817" y="250545"/>
                  </a:moveTo>
                  <a:lnTo>
                    <a:pt x="186664" y="248119"/>
                  </a:lnTo>
                  <a:lnTo>
                    <a:pt x="186486" y="247472"/>
                  </a:lnTo>
                  <a:lnTo>
                    <a:pt x="186309" y="246291"/>
                  </a:lnTo>
                  <a:lnTo>
                    <a:pt x="185864" y="245224"/>
                  </a:lnTo>
                  <a:lnTo>
                    <a:pt x="185267" y="243725"/>
                  </a:lnTo>
                  <a:lnTo>
                    <a:pt x="183883" y="242862"/>
                  </a:lnTo>
                  <a:lnTo>
                    <a:pt x="181089" y="243281"/>
                  </a:lnTo>
                  <a:lnTo>
                    <a:pt x="179895" y="244170"/>
                  </a:lnTo>
                  <a:lnTo>
                    <a:pt x="179387" y="247103"/>
                  </a:lnTo>
                  <a:lnTo>
                    <a:pt x="179349" y="248729"/>
                  </a:lnTo>
                  <a:lnTo>
                    <a:pt x="180276" y="252349"/>
                  </a:lnTo>
                  <a:lnTo>
                    <a:pt x="181940" y="253212"/>
                  </a:lnTo>
                  <a:lnTo>
                    <a:pt x="185547" y="252425"/>
                  </a:lnTo>
                  <a:lnTo>
                    <a:pt x="186817" y="250545"/>
                  </a:lnTo>
                  <a:close/>
                </a:path>
                <a:path w="575945" h="579120">
                  <a:moveTo>
                    <a:pt x="197523" y="288290"/>
                  </a:moveTo>
                  <a:lnTo>
                    <a:pt x="197485" y="285648"/>
                  </a:lnTo>
                  <a:lnTo>
                    <a:pt x="197192" y="284772"/>
                  </a:lnTo>
                  <a:lnTo>
                    <a:pt x="196799" y="283032"/>
                  </a:lnTo>
                  <a:lnTo>
                    <a:pt x="195199" y="279781"/>
                  </a:lnTo>
                  <a:lnTo>
                    <a:pt x="193522" y="279209"/>
                  </a:lnTo>
                  <a:lnTo>
                    <a:pt x="190550" y="280123"/>
                  </a:lnTo>
                  <a:lnTo>
                    <a:pt x="189560" y="281546"/>
                  </a:lnTo>
                  <a:lnTo>
                    <a:pt x="189674" y="285826"/>
                  </a:lnTo>
                  <a:lnTo>
                    <a:pt x="190969" y="287794"/>
                  </a:lnTo>
                  <a:lnTo>
                    <a:pt x="193446" y="290347"/>
                  </a:lnTo>
                  <a:lnTo>
                    <a:pt x="194564" y="290537"/>
                  </a:lnTo>
                  <a:lnTo>
                    <a:pt x="196913" y="289483"/>
                  </a:lnTo>
                  <a:lnTo>
                    <a:pt x="197523" y="288290"/>
                  </a:lnTo>
                  <a:close/>
                </a:path>
                <a:path w="575945" h="579120">
                  <a:moveTo>
                    <a:pt x="200063" y="142532"/>
                  </a:moveTo>
                  <a:lnTo>
                    <a:pt x="199580" y="141084"/>
                  </a:lnTo>
                  <a:lnTo>
                    <a:pt x="199212" y="139585"/>
                  </a:lnTo>
                  <a:lnTo>
                    <a:pt x="198005" y="136906"/>
                  </a:lnTo>
                  <a:lnTo>
                    <a:pt x="196811" y="136194"/>
                  </a:lnTo>
                  <a:lnTo>
                    <a:pt x="193789" y="136398"/>
                  </a:lnTo>
                  <a:lnTo>
                    <a:pt x="192506" y="137134"/>
                  </a:lnTo>
                  <a:lnTo>
                    <a:pt x="190868" y="141414"/>
                  </a:lnTo>
                  <a:lnTo>
                    <a:pt x="191401" y="144043"/>
                  </a:lnTo>
                  <a:lnTo>
                    <a:pt x="193522" y="147637"/>
                  </a:lnTo>
                  <a:lnTo>
                    <a:pt x="194881" y="148018"/>
                  </a:lnTo>
                  <a:lnTo>
                    <a:pt x="197866" y="147193"/>
                  </a:lnTo>
                  <a:lnTo>
                    <a:pt x="199872" y="144449"/>
                  </a:lnTo>
                  <a:lnTo>
                    <a:pt x="200063" y="142532"/>
                  </a:lnTo>
                  <a:close/>
                </a:path>
                <a:path w="575945" h="579120">
                  <a:moveTo>
                    <a:pt x="210248" y="338582"/>
                  </a:moveTo>
                  <a:lnTo>
                    <a:pt x="208140" y="336702"/>
                  </a:lnTo>
                  <a:lnTo>
                    <a:pt x="204800" y="336753"/>
                  </a:lnTo>
                  <a:lnTo>
                    <a:pt x="203517" y="336880"/>
                  </a:lnTo>
                  <a:lnTo>
                    <a:pt x="201993" y="337248"/>
                  </a:lnTo>
                  <a:lnTo>
                    <a:pt x="200507" y="340448"/>
                  </a:lnTo>
                  <a:lnTo>
                    <a:pt x="200825" y="341972"/>
                  </a:lnTo>
                  <a:lnTo>
                    <a:pt x="202476" y="343789"/>
                  </a:lnTo>
                  <a:lnTo>
                    <a:pt x="202831" y="344347"/>
                  </a:lnTo>
                  <a:lnTo>
                    <a:pt x="204431" y="346316"/>
                  </a:lnTo>
                  <a:lnTo>
                    <a:pt x="206425" y="346621"/>
                  </a:lnTo>
                  <a:lnTo>
                    <a:pt x="208610" y="344081"/>
                  </a:lnTo>
                  <a:lnTo>
                    <a:pt x="209448" y="342633"/>
                  </a:lnTo>
                  <a:lnTo>
                    <a:pt x="210248" y="338582"/>
                  </a:lnTo>
                  <a:close/>
                </a:path>
                <a:path w="575945" h="579120">
                  <a:moveTo>
                    <a:pt x="221754" y="321106"/>
                  </a:moveTo>
                  <a:lnTo>
                    <a:pt x="221056" y="318198"/>
                  </a:lnTo>
                  <a:lnTo>
                    <a:pt x="220332" y="316776"/>
                  </a:lnTo>
                  <a:lnTo>
                    <a:pt x="216636" y="315379"/>
                  </a:lnTo>
                  <a:lnTo>
                    <a:pt x="214604" y="315874"/>
                  </a:lnTo>
                  <a:lnTo>
                    <a:pt x="213398" y="318363"/>
                  </a:lnTo>
                  <a:lnTo>
                    <a:pt x="213258" y="319481"/>
                  </a:lnTo>
                  <a:lnTo>
                    <a:pt x="212991" y="320484"/>
                  </a:lnTo>
                  <a:lnTo>
                    <a:pt x="213207" y="321310"/>
                  </a:lnTo>
                  <a:lnTo>
                    <a:pt x="213309" y="322046"/>
                  </a:lnTo>
                  <a:lnTo>
                    <a:pt x="214439" y="324637"/>
                  </a:lnTo>
                  <a:lnTo>
                    <a:pt x="216344" y="325247"/>
                  </a:lnTo>
                  <a:lnTo>
                    <a:pt x="218782" y="323811"/>
                  </a:lnTo>
                  <a:lnTo>
                    <a:pt x="219290" y="323227"/>
                  </a:lnTo>
                  <a:lnTo>
                    <a:pt x="221132" y="322135"/>
                  </a:lnTo>
                  <a:lnTo>
                    <a:pt x="221754" y="321106"/>
                  </a:lnTo>
                  <a:close/>
                </a:path>
                <a:path w="575945" h="579120">
                  <a:moveTo>
                    <a:pt x="224243" y="111671"/>
                  </a:moveTo>
                  <a:lnTo>
                    <a:pt x="223100" y="108254"/>
                  </a:lnTo>
                  <a:lnTo>
                    <a:pt x="221348" y="106972"/>
                  </a:lnTo>
                  <a:lnTo>
                    <a:pt x="218401" y="106883"/>
                  </a:lnTo>
                  <a:lnTo>
                    <a:pt x="217081" y="107772"/>
                  </a:lnTo>
                  <a:lnTo>
                    <a:pt x="216217" y="110134"/>
                  </a:lnTo>
                  <a:lnTo>
                    <a:pt x="216141" y="111023"/>
                  </a:lnTo>
                  <a:lnTo>
                    <a:pt x="215950" y="111950"/>
                  </a:lnTo>
                  <a:lnTo>
                    <a:pt x="216192" y="112928"/>
                  </a:lnTo>
                  <a:lnTo>
                    <a:pt x="216293" y="113969"/>
                  </a:lnTo>
                  <a:lnTo>
                    <a:pt x="217449" y="116598"/>
                  </a:lnTo>
                  <a:lnTo>
                    <a:pt x="219075" y="117081"/>
                  </a:lnTo>
                  <a:lnTo>
                    <a:pt x="222694" y="115277"/>
                  </a:lnTo>
                  <a:lnTo>
                    <a:pt x="224243" y="111671"/>
                  </a:lnTo>
                  <a:close/>
                </a:path>
                <a:path w="575945" h="579120">
                  <a:moveTo>
                    <a:pt x="226720" y="369455"/>
                  </a:moveTo>
                  <a:lnTo>
                    <a:pt x="224497" y="370725"/>
                  </a:lnTo>
                  <a:lnTo>
                    <a:pt x="225450" y="370281"/>
                  </a:lnTo>
                  <a:lnTo>
                    <a:pt x="226720" y="369455"/>
                  </a:lnTo>
                  <a:close/>
                </a:path>
                <a:path w="575945" h="579120">
                  <a:moveTo>
                    <a:pt x="260045" y="95694"/>
                  </a:moveTo>
                  <a:lnTo>
                    <a:pt x="258648" y="91694"/>
                  </a:lnTo>
                  <a:lnTo>
                    <a:pt x="257263" y="90589"/>
                  </a:lnTo>
                  <a:lnTo>
                    <a:pt x="254025" y="90665"/>
                  </a:lnTo>
                  <a:lnTo>
                    <a:pt x="252425" y="92075"/>
                  </a:lnTo>
                  <a:lnTo>
                    <a:pt x="251929" y="94322"/>
                  </a:lnTo>
                  <a:lnTo>
                    <a:pt x="251904" y="94754"/>
                  </a:lnTo>
                  <a:lnTo>
                    <a:pt x="251853" y="95097"/>
                  </a:lnTo>
                  <a:lnTo>
                    <a:pt x="252095" y="96901"/>
                  </a:lnTo>
                  <a:lnTo>
                    <a:pt x="252374" y="98577"/>
                  </a:lnTo>
                  <a:lnTo>
                    <a:pt x="255143" y="100507"/>
                  </a:lnTo>
                  <a:lnTo>
                    <a:pt x="256222" y="100495"/>
                  </a:lnTo>
                  <a:lnTo>
                    <a:pt x="259295" y="98107"/>
                  </a:lnTo>
                  <a:lnTo>
                    <a:pt x="260045" y="95694"/>
                  </a:lnTo>
                  <a:close/>
                </a:path>
                <a:path w="575945" h="579120">
                  <a:moveTo>
                    <a:pt x="302056" y="96469"/>
                  </a:moveTo>
                  <a:lnTo>
                    <a:pt x="301332" y="94005"/>
                  </a:lnTo>
                  <a:lnTo>
                    <a:pt x="299732" y="90741"/>
                  </a:lnTo>
                  <a:lnTo>
                    <a:pt x="298729" y="89916"/>
                  </a:lnTo>
                  <a:lnTo>
                    <a:pt x="295706" y="89903"/>
                  </a:lnTo>
                  <a:lnTo>
                    <a:pt x="294513" y="90627"/>
                  </a:lnTo>
                  <a:lnTo>
                    <a:pt x="293395" y="92773"/>
                  </a:lnTo>
                  <a:lnTo>
                    <a:pt x="293243" y="93738"/>
                  </a:lnTo>
                  <a:lnTo>
                    <a:pt x="292963" y="94627"/>
                  </a:lnTo>
                  <a:lnTo>
                    <a:pt x="293268" y="95707"/>
                  </a:lnTo>
                  <a:lnTo>
                    <a:pt x="293408" y="96748"/>
                  </a:lnTo>
                  <a:lnTo>
                    <a:pt x="295109" y="100380"/>
                  </a:lnTo>
                  <a:lnTo>
                    <a:pt x="298538" y="100977"/>
                  </a:lnTo>
                  <a:lnTo>
                    <a:pt x="301866" y="97853"/>
                  </a:lnTo>
                  <a:lnTo>
                    <a:pt x="302056" y="96469"/>
                  </a:lnTo>
                  <a:close/>
                </a:path>
                <a:path w="575945" h="579120">
                  <a:moveTo>
                    <a:pt x="335457" y="110020"/>
                  </a:moveTo>
                  <a:lnTo>
                    <a:pt x="335394" y="106781"/>
                  </a:lnTo>
                  <a:lnTo>
                    <a:pt x="335051" y="105486"/>
                  </a:lnTo>
                  <a:lnTo>
                    <a:pt x="333235" y="101790"/>
                  </a:lnTo>
                  <a:lnTo>
                    <a:pt x="330149" y="101447"/>
                  </a:lnTo>
                  <a:lnTo>
                    <a:pt x="327571" y="104711"/>
                  </a:lnTo>
                  <a:lnTo>
                    <a:pt x="327240" y="106045"/>
                  </a:lnTo>
                  <a:lnTo>
                    <a:pt x="326707" y="107213"/>
                  </a:lnTo>
                  <a:lnTo>
                    <a:pt x="327152" y="108686"/>
                  </a:lnTo>
                  <a:lnTo>
                    <a:pt x="327367" y="110020"/>
                  </a:lnTo>
                  <a:lnTo>
                    <a:pt x="328904" y="113080"/>
                  </a:lnTo>
                  <a:lnTo>
                    <a:pt x="330720" y="113550"/>
                  </a:lnTo>
                  <a:lnTo>
                    <a:pt x="334632" y="111709"/>
                  </a:lnTo>
                  <a:lnTo>
                    <a:pt x="335457" y="110020"/>
                  </a:lnTo>
                  <a:close/>
                </a:path>
                <a:path w="575945" h="579120">
                  <a:moveTo>
                    <a:pt x="363461" y="136702"/>
                  </a:moveTo>
                  <a:lnTo>
                    <a:pt x="363448" y="134277"/>
                  </a:lnTo>
                  <a:lnTo>
                    <a:pt x="362724" y="132994"/>
                  </a:lnTo>
                  <a:lnTo>
                    <a:pt x="359613" y="131419"/>
                  </a:lnTo>
                  <a:lnTo>
                    <a:pt x="358152" y="131787"/>
                  </a:lnTo>
                  <a:lnTo>
                    <a:pt x="355523" y="133819"/>
                  </a:lnTo>
                  <a:lnTo>
                    <a:pt x="354914" y="135178"/>
                  </a:lnTo>
                  <a:lnTo>
                    <a:pt x="355752" y="139280"/>
                  </a:lnTo>
                  <a:lnTo>
                    <a:pt x="357111" y="140665"/>
                  </a:lnTo>
                  <a:lnTo>
                    <a:pt x="360718" y="141401"/>
                  </a:lnTo>
                  <a:lnTo>
                    <a:pt x="361696" y="141097"/>
                  </a:lnTo>
                  <a:lnTo>
                    <a:pt x="362864" y="138722"/>
                  </a:lnTo>
                  <a:lnTo>
                    <a:pt x="363220" y="137363"/>
                  </a:lnTo>
                  <a:lnTo>
                    <a:pt x="363461" y="136702"/>
                  </a:lnTo>
                  <a:close/>
                </a:path>
                <a:path w="575945" h="579120">
                  <a:moveTo>
                    <a:pt x="366928" y="303187"/>
                  </a:moveTo>
                  <a:lnTo>
                    <a:pt x="366915" y="301053"/>
                  </a:lnTo>
                  <a:lnTo>
                    <a:pt x="366814" y="300329"/>
                  </a:lnTo>
                  <a:lnTo>
                    <a:pt x="366623" y="299593"/>
                  </a:lnTo>
                  <a:lnTo>
                    <a:pt x="366699" y="296951"/>
                  </a:lnTo>
                  <a:lnTo>
                    <a:pt x="365785" y="295833"/>
                  </a:lnTo>
                  <a:lnTo>
                    <a:pt x="362242" y="294792"/>
                  </a:lnTo>
                  <a:lnTo>
                    <a:pt x="360565" y="295262"/>
                  </a:lnTo>
                  <a:lnTo>
                    <a:pt x="357479" y="298958"/>
                  </a:lnTo>
                  <a:lnTo>
                    <a:pt x="357835" y="303847"/>
                  </a:lnTo>
                  <a:lnTo>
                    <a:pt x="361238" y="306857"/>
                  </a:lnTo>
                  <a:lnTo>
                    <a:pt x="362966" y="307009"/>
                  </a:lnTo>
                  <a:lnTo>
                    <a:pt x="366293" y="304990"/>
                  </a:lnTo>
                  <a:lnTo>
                    <a:pt x="366928" y="303187"/>
                  </a:lnTo>
                  <a:close/>
                </a:path>
                <a:path w="575945" h="579120">
                  <a:moveTo>
                    <a:pt x="367068" y="264160"/>
                  </a:moveTo>
                  <a:lnTo>
                    <a:pt x="366649" y="259537"/>
                  </a:lnTo>
                  <a:lnTo>
                    <a:pt x="363321" y="257213"/>
                  </a:lnTo>
                  <a:lnTo>
                    <a:pt x="362343" y="257263"/>
                  </a:lnTo>
                  <a:lnTo>
                    <a:pt x="359841" y="258889"/>
                  </a:lnTo>
                  <a:lnTo>
                    <a:pt x="358990" y="260438"/>
                  </a:lnTo>
                  <a:lnTo>
                    <a:pt x="358724" y="262458"/>
                  </a:lnTo>
                  <a:lnTo>
                    <a:pt x="359156" y="263601"/>
                  </a:lnTo>
                  <a:lnTo>
                    <a:pt x="359422" y="264871"/>
                  </a:lnTo>
                  <a:lnTo>
                    <a:pt x="361213" y="267652"/>
                  </a:lnTo>
                  <a:lnTo>
                    <a:pt x="363575" y="267741"/>
                  </a:lnTo>
                  <a:lnTo>
                    <a:pt x="367068" y="264160"/>
                  </a:lnTo>
                  <a:close/>
                </a:path>
                <a:path w="575945" h="579120">
                  <a:moveTo>
                    <a:pt x="377456" y="219798"/>
                  </a:moveTo>
                  <a:lnTo>
                    <a:pt x="377075" y="218541"/>
                  </a:lnTo>
                  <a:lnTo>
                    <a:pt x="376847" y="217220"/>
                  </a:lnTo>
                  <a:lnTo>
                    <a:pt x="375221" y="213817"/>
                  </a:lnTo>
                  <a:lnTo>
                    <a:pt x="372808" y="213423"/>
                  </a:lnTo>
                  <a:lnTo>
                    <a:pt x="368617" y="217093"/>
                  </a:lnTo>
                  <a:lnTo>
                    <a:pt x="368325" y="222034"/>
                  </a:lnTo>
                  <a:lnTo>
                    <a:pt x="371424" y="225564"/>
                  </a:lnTo>
                  <a:lnTo>
                    <a:pt x="372846" y="225907"/>
                  </a:lnTo>
                  <a:lnTo>
                    <a:pt x="376034" y="223875"/>
                  </a:lnTo>
                  <a:lnTo>
                    <a:pt x="377418" y="222300"/>
                  </a:lnTo>
                  <a:lnTo>
                    <a:pt x="377456" y="219798"/>
                  </a:lnTo>
                  <a:close/>
                </a:path>
                <a:path w="575945" h="579120">
                  <a:moveTo>
                    <a:pt x="379120" y="324434"/>
                  </a:moveTo>
                  <a:lnTo>
                    <a:pt x="377875" y="320001"/>
                  </a:lnTo>
                  <a:lnTo>
                    <a:pt x="376986" y="319328"/>
                  </a:lnTo>
                  <a:lnTo>
                    <a:pt x="375056" y="319303"/>
                  </a:lnTo>
                  <a:lnTo>
                    <a:pt x="372364" y="319265"/>
                  </a:lnTo>
                  <a:lnTo>
                    <a:pt x="370725" y="320700"/>
                  </a:lnTo>
                  <a:lnTo>
                    <a:pt x="370598" y="324535"/>
                  </a:lnTo>
                  <a:lnTo>
                    <a:pt x="370776" y="325755"/>
                  </a:lnTo>
                  <a:lnTo>
                    <a:pt x="371779" y="328422"/>
                  </a:lnTo>
                  <a:lnTo>
                    <a:pt x="373164" y="328891"/>
                  </a:lnTo>
                  <a:lnTo>
                    <a:pt x="377456" y="327444"/>
                  </a:lnTo>
                  <a:lnTo>
                    <a:pt x="379120" y="324434"/>
                  </a:lnTo>
                  <a:close/>
                </a:path>
                <a:path w="575945" h="579120">
                  <a:moveTo>
                    <a:pt x="379933" y="177685"/>
                  </a:moveTo>
                  <a:lnTo>
                    <a:pt x="376186" y="172974"/>
                  </a:lnTo>
                  <a:lnTo>
                    <a:pt x="374243" y="172935"/>
                  </a:lnTo>
                  <a:lnTo>
                    <a:pt x="371894" y="175539"/>
                  </a:lnTo>
                  <a:lnTo>
                    <a:pt x="371462" y="176796"/>
                  </a:lnTo>
                  <a:lnTo>
                    <a:pt x="371208" y="178384"/>
                  </a:lnTo>
                  <a:lnTo>
                    <a:pt x="371652" y="179527"/>
                  </a:lnTo>
                  <a:lnTo>
                    <a:pt x="371932" y="180759"/>
                  </a:lnTo>
                  <a:lnTo>
                    <a:pt x="372579" y="181775"/>
                  </a:lnTo>
                  <a:lnTo>
                    <a:pt x="373545" y="183235"/>
                  </a:lnTo>
                  <a:lnTo>
                    <a:pt x="375297" y="183451"/>
                  </a:lnTo>
                  <a:lnTo>
                    <a:pt x="379387" y="180073"/>
                  </a:lnTo>
                  <a:lnTo>
                    <a:pt x="379933" y="177685"/>
                  </a:lnTo>
                  <a:close/>
                </a:path>
                <a:path w="575945" h="579120">
                  <a:moveTo>
                    <a:pt x="405206" y="338239"/>
                  </a:moveTo>
                  <a:lnTo>
                    <a:pt x="402971" y="336029"/>
                  </a:lnTo>
                  <a:lnTo>
                    <a:pt x="400507" y="336042"/>
                  </a:lnTo>
                  <a:lnTo>
                    <a:pt x="398106" y="336054"/>
                  </a:lnTo>
                  <a:lnTo>
                    <a:pt x="396278" y="337731"/>
                  </a:lnTo>
                  <a:lnTo>
                    <a:pt x="396621" y="342874"/>
                  </a:lnTo>
                  <a:lnTo>
                    <a:pt x="398094" y="344309"/>
                  </a:lnTo>
                  <a:lnTo>
                    <a:pt x="403415" y="344538"/>
                  </a:lnTo>
                  <a:lnTo>
                    <a:pt x="405180" y="342671"/>
                  </a:lnTo>
                  <a:lnTo>
                    <a:pt x="405206" y="338239"/>
                  </a:lnTo>
                  <a:close/>
                </a:path>
                <a:path w="575945" h="579120">
                  <a:moveTo>
                    <a:pt x="435216" y="358406"/>
                  </a:moveTo>
                  <a:lnTo>
                    <a:pt x="434721" y="356882"/>
                  </a:lnTo>
                  <a:lnTo>
                    <a:pt x="434327" y="355320"/>
                  </a:lnTo>
                  <a:lnTo>
                    <a:pt x="433209" y="352691"/>
                  </a:lnTo>
                  <a:lnTo>
                    <a:pt x="432193" y="352031"/>
                  </a:lnTo>
                  <a:lnTo>
                    <a:pt x="429564" y="352386"/>
                  </a:lnTo>
                  <a:lnTo>
                    <a:pt x="428713" y="353098"/>
                  </a:lnTo>
                  <a:lnTo>
                    <a:pt x="427482" y="356336"/>
                  </a:lnTo>
                  <a:lnTo>
                    <a:pt x="428002" y="358711"/>
                  </a:lnTo>
                  <a:lnTo>
                    <a:pt x="429895" y="360489"/>
                  </a:lnTo>
                  <a:lnTo>
                    <a:pt x="432041" y="362800"/>
                  </a:lnTo>
                  <a:lnTo>
                    <a:pt x="434035" y="362394"/>
                  </a:lnTo>
                  <a:lnTo>
                    <a:pt x="434911" y="359689"/>
                  </a:lnTo>
                  <a:lnTo>
                    <a:pt x="434911" y="359079"/>
                  </a:lnTo>
                  <a:lnTo>
                    <a:pt x="434987" y="358508"/>
                  </a:lnTo>
                  <a:lnTo>
                    <a:pt x="435216" y="358406"/>
                  </a:lnTo>
                  <a:close/>
                </a:path>
                <a:path w="575945" h="579120">
                  <a:moveTo>
                    <a:pt x="450545" y="390410"/>
                  </a:moveTo>
                  <a:lnTo>
                    <a:pt x="450316" y="389255"/>
                  </a:lnTo>
                  <a:lnTo>
                    <a:pt x="450202" y="388061"/>
                  </a:lnTo>
                  <a:lnTo>
                    <a:pt x="449326" y="385597"/>
                  </a:lnTo>
                  <a:lnTo>
                    <a:pt x="448030" y="384962"/>
                  </a:lnTo>
                  <a:lnTo>
                    <a:pt x="442861" y="387273"/>
                  </a:lnTo>
                  <a:lnTo>
                    <a:pt x="441655" y="390245"/>
                  </a:lnTo>
                  <a:lnTo>
                    <a:pt x="445427" y="394779"/>
                  </a:lnTo>
                  <a:lnTo>
                    <a:pt x="446570" y="395262"/>
                  </a:lnTo>
                  <a:lnTo>
                    <a:pt x="449389" y="394347"/>
                  </a:lnTo>
                  <a:lnTo>
                    <a:pt x="450265" y="393319"/>
                  </a:lnTo>
                  <a:lnTo>
                    <a:pt x="450481" y="391325"/>
                  </a:lnTo>
                  <a:lnTo>
                    <a:pt x="450443" y="390880"/>
                  </a:lnTo>
                  <a:lnTo>
                    <a:pt x="450443" y="390436"/>
                  </a:lnTo>
                  <a:close/>
                </a:path>
                <a:path w="575945" h="579120">
                  <a:moveTo>
                    <a:pt x="456958" y="431025"/>
                  </a:moveTo>
                  <a:lnTo>
                    <a:pt x="456615" y="430098"/>
                  </a:lnTo>
                  <a:lnTo>
                    <a:pt x="456349" y="428853"/>
                  </a:lnTo>
                  <a:lnTo>
                    <a:pt x="454774" y="426212"/>
                  </a:lnTo>
                  <a:lnTo>
                    <a:pt x="453263" y="426072"/>
                  </a:lnTo>
                  <a:lnTo>
                    <a:pt x="449618" y="428955"/>
                  </a:lnTo>
                  <a:lnTo>
                    <a:pt x="449186" y="430860"/>
                  </a:lnTo>
                  <a:lnTo>
                    <a:pt x="450964" y="434759"/>
                  </a:lnTo>
                  <a:lnTo>
                    <a:pt x="451891" y="435597"/>
                  </a:lnTo>
                  <a:lnTo>
                    <a:pt x="454672" y="435673"/>
                  </a:lnTo>
                  <a:lnTo>
                    <a:pt x="456006" y="434670"/>
                  </a:lnTo>
                  <a:lnTo>
                    <a:pt x="456717" y="432650"/>
                  </a:lnTo>
                  <a:lnTo>
                    <a:pt x="456768" y="431977"/>
                  </a:lnTo>
                  <a:lnTo>
                    <a:pt x="456958" y="431025"/>
                  </a:lnTo>
                  <a:close/>
                </a:path>
                <a:path w="575945" h="579120">
                  <a:moveTo>
                    <a:pt x="457454" y="467055"/>
                  </a:moveTo>
                  <a:lnTo>
                    <a:pt x="457415" y="465302"/>
                  </a:lnTo>
                  <a:lnTo>
                    <a:pt x="456704" y="463727"/>
                  </a:lnTo>
                  <a:lnTo>
                    <a:pt x="454291" y="461505"/>
                  </a:lnTo>
                  <a:lnTo>
                    <a:pt x="452894" y="461441"/>
                  </a:lnTo>
                  <a:lnTo>
                    <a:pt x="450430" y="463257"/>
                  </a:lnTo>
                  <a:lnTo>
                    <a:pt x="449021" y="464121"/>
                  </a:lnTo>
                  <a:lnTo>
                    <a:pt x="448183" y="467918"/>
                  </a:lnTo>
                  <a:lnTo>
                    <a:pt x="448513" y="469722"/>
                  </a:lnTo>
                  <a:lnTo>
                    <a:pt x="451446" y="472262"/>
                  </a:lnTo>
                  <a:lnTo>
                    <a:pt x="453047" y="472452"/>
                  </a:lnTo>
                  <a:lnTo>
                    <a:pt x="456323" y="471195"/>
                  </a:lnTo>
                  <a:lnTo>
                    <a:pt x="457415" y="469277"/>
                  </a:lnTo>
                  <a:lnTo>
                    <a:pt x="457454" y="467055"/>
                  </a:lnTo>
                  <a:close/>
                </a:path>
                <a:path w="575945" h="579120">
                  <a:moveTo>
                    <a:pt x="457631" y="502399"/>
                  </a:moveTo>
                  <a:lnTo>
                    <a:pt x="457263" y="499478"/>
                  </a:lnTo>
                  <a:lnTo>
                    <a:pt x="456780" y="498068"/>
                  </a:lnTo>
                  <a:lnTo>
                    <a:pt x="454901" y="495046"/>
                  </a:lnTo>
                  <a:lnTo>
                    <a:pt x="452170" y="494944"/>
                  </a:lnTo>
                  <a:lnTo>
                    <a:pt x="450024" y="497636"/>
                  </a:lnTo>
                  <a:lnTo>
                    <a:pt x="449732" y="498906"/>
                  </a:lnTo>
                  <a:lnTo>
                    <a:pt x="449237" y="500024"/>
                  </a:lnTo>
                  <a:lnTo>
                    <a:pt x="449694" y="501459"/>
                  </a:lnTo>
                  <a:lnTo>
                    <a:pt x="449910" y="502793"/>
                  </a:lnTo>
                  <a:lnTo>
                    <a:pt x="451561" y="505917"/>
                  </a:lnTo>
                  <a:lnTo>
                    <a:pt x="453834" y="506272"/>
                  </a:lnTo>
                  <a:lnTo>
                    <a:pt x="456907" y="503847"/>
                  </a:lnTo>
                  <a:lnTo>
                    <a:pt x="457631" y="502399"/>
                  </a:lnTo>
                  <a:close/>
                </a:path>
                <a:path w="575945" h="579120">
                  <a:moveTo>
                    <a:pt x="575868" y="281152"/>
                  </a:moveTo>
                  <a:lnTo>
                    <a:pt x="575500" y="271043"/>
                  </a:lnTo>
                  <a:lnTo>
                    <a:pt x="574586" y="260972"/>
                  </a:lnTo>
                  <a:lnTo>
                    <a:pt x="568134" y="223075"/>
                  </a:lnTo>
                  <a:lnTo>
                    <a:pt x="568134" y="299402"/>
                  </a:lnTo>
                  <a:lnTo>
                    <a:pt x="567575" y="310273"/>
                  </a:lnTo>
                  <a:lnTo>
                    <a:pt x="560285" y="353250"/>
                  </a:lnTo>
                  <a:lnTo>
                    <a:pt x="543280" y="403364"/>
                  </a:lnTo>
                  <a:lnTo>
                    <a:pt x="524522" y="438023"/>
                  </a:lnTo>
                  <a:lnTo>
                    <a:pt x="500087" y="470827"/>
                  </a:lnTo>
                  <a:lnTo>
                    <a:pt x="468160" y="502297"/>
                  </a:lnTo>
                  <a:lnTo>
                    <a:pt x="440397" y="523125"/>
                  </a:lnTo>
                  <a:lnTo>
                    <a:pt x="437172" y="523125"/>
                  </a:lnTo>
                  <a:lnTo>
                    <a:pt x="436791" y="525526"/>
                  </a:lnTo>
                  <a:lnTo>
                    <a:pt x="435978" y="530745"/>
                  </a:lnTo>
                  <a:lnTo>
                    <a:pt x="435267" y="520585"/>
                  </a:lnTo>
                  <a:lnTo>
                    <a:pt x="434860" y="518045"/>
                  </a:lnTo>
                  <a:lnTo>
                    <a:pt x="434759" y="511695"/>
                  </a:lnTo>
                  <a:lnTo>
                    <a:pt x="434822" y="487565"/>
                  </a:lnTo>
                  <a:lnTo>
                    <a:pt x="434936" y="483755"/>
                  </a:lnTo>
                  <a:lnTo>
                    <a:pt x="435038" y="476135"/>
                  </a:lnTo>
                  <a:lnTo>
                    <a:pt x="434809" y="474865"/>
                  </a:lnTo>
                  <a:lnTo>
                    <a:pt x="433476" y="452005"/>
                  </a:lnTo>
                  <a:lnTo>
                    <a:pt x="432968" y="441845"/>
                  </a:lnTo>
                  <a:lnTo>
                    <a:pt x="433044" y="432955"/>
                  </a:lnTo>
                  <a:lnTo>
                    <a:pt x="431495" y="418985"/>
                  </a:lnTo>
                  <a:lnTo>
                    <a:pt x="429882" y="411365"/>
                  </a:lnTo>
                  <a:lnTo>
                    <a:pt x="428294" y="402475"/>
                  </a:lnTo>
                  <a:lnTo>
                    <a:pt x="427850" y="401205"/>
                  </a:lnTo>
                  <a:lnTo>
                    <a:pt x="427774" y="400659"/>
                  </a:lnTo>
                  <a:lnTo>
                    <a:pt x="427774" y="525665"/>
                  </a:lnTo>
                  <a:lnTo>
                    <a:pt x="422325" y="529475"/>
                  </a:lnTo>
                  <a:lnTo>
                    <a:pt x="397395" y="542175"/>
                  </a:lnTo>
                  <a:lnTo>
                    <a:pt x="391655" y="545985"/>
                  </a:lnTo>
                  <a:lnTo>
                    <a:pt x="391502" y="548525"/>
                  </a:lnTo>
                  <a:lnTo>
                    <a:pt x="388924" y="544715"/>
                  </a:lnTo>
                  <a:lnTo>
                    <a:pt x="387756" y="552335"/>
                  </a:lnTo>
                  <a:lnTo>
                    <a:pt x="387019" y="545985"/>
                  </a:lnTo>
                  <a:lnTo>
                    <a:pt x="380822" y="551065"/>
                  </a:lnTo>
                  <a:lnTo>
                    <a:pt x="379310" y="552335"/>
                  </a:lnTo>
                  <a:lnTo>
                    <a:pt x="372452" y="552335"/>
                  </a:lnTo>
                  <a:lnTo>
                    <a:pt x="368935" y="553605"/>
                  </a:lnTo>
                  <a:lnTo>
                    <a:pt x="363562" y="553605"/>
                  </a:lnTo>
                  <a:lnTo>
                    <a:pt x="361696" y="551065"/>
                  </a:lnTo>
                  <a:lnTo>
                    <a:pt x="360400" y="549795"/>
                  </a:lnTo>
                  <a:lnTo>
                    <a:pt x="358254" y="547255"/>
                  </a:lnTo>
                  <a:lnTo>
                    <a:pt x="357873" y="545985"/>
                  </a:lnTo>
                  <a:lnTo>
                    <a:pt x="357797" y="539635"/>
                  </a:lnTo>
                  <a:lnTo>
                    <a:pt x="356806" y="533285"/>
                  </a:lnTo>
                  <a:lnTo>
                    <a:pt x="351485" y="492645"/>
                  </a:lnTo>
                  <a:lnTo>
                    <a:pt x="351370" y="485025"/>
                  </a:lnTo>
                  <a:lnTo>
                    <a:pt x="350126" y="468515"/>
                  </a:lnTo>
                  <a:lnTo>
                    <a:pt x="347687" y="438035"/>
                  </a:lnTo>
                  <a:lnTo>
                    <a:pt x="347535" y="436765"/>
                  </a:lnTo>
                  <a:lnTo>
                    <a:pt x="346913" y="436765"/>
                  </a:lnTo>
                  <a:lnTo>
                    <a:pt x="346608" y="441845"/>
                  </a:lnTo>
                  <a:lnTo>
                    <a:pt x="346075" y="446925"/>
                  </a:lnTo>
                  <a:lnTo>
                    <a:pt x="346049" y="483755"/>
                  </a:lnTo>
                  <a:lnTo>
                    <a:pt x="345922" y="506615"/>
                  </a:lnTo>
                  <a:lnTo>
                    <a:pt x="346278" y="512965"/>
                  </a:lnTo>
                  <a:lnTo>
                    <a:pt x="351091" y="547255"/>
                  </a:lnTo>
                  <a:lnTo>
                    <a:pt x="350761" y="548525"/>
                  </a:lnTo>
                  <a:lnTo>
                    <a:pt x="349465" y="551065"/>
                  </a:lnTo>
                  <a:lnTo>
                    <a:pt x="348945" y="552335"/>
                  </a:lnTo>
                  <a:lnTo>
                    <a:pt x="346646" y="557415"/>
                  </a:lnTo>
                  <a:lnTo>
                    <a:pt x="343687" y="558685"/>
                  </a:lnTo>
                  <a:lnTo>
                    <a:pt x="336181" y="558685"/>
                  </a:lnTo>
                  <a:lnTo>
                    <a:pt x="333095" y="559955"/>
                  </a:lnTo>
                  <a:lnTo>
                    <a:pt x="327418" y="559955"/>
                  </a:lnTo>
                  <a:lnTo>
                    <a:pt x="324853" y="561225"/>
                  </a:lnTo>
                  <a:lnTo>
                    <a:pt x="315087" y="563765"/>
                  </a:lnTo>
                  <a:lnTo>
                    <a:pt x="271678" y="563765"/>
                  </a:lnTo>
                  <a:lnTo>
                    <a:pt x="268808" y="562495"/>
                  </a:lnTo>
                  <a:lnTo>
                    <a:pt x="253517" y="562495"/>
                  </a:lnTo>
                  <a:lnTo>
                    <a:pt x="244767" y="561225"/>
                  </a:lnTo>
                  <a:lnTo>
                    <a:pt x="235686" y="561225"/>
                  </a:lnTo>
                  <a:lnTo>
                    <a:pt x="231965" y="559955"/>
                  </a:lnTo>
                  <a:lnTo>
                    <a:pt x="228142" y="557415"/>
                  </a:lnTo>
                  <a:lnTo>
                    <a:pt x="224243" y="557415"/>
                  </a:lnTo>
                  <a:lnTo>
                    <a:pt x="221894" y="556145"/>
                  </a:lnTo>
                  <a:lnTo>
                    <a:pt x="221272" y="556145"/>
                  </a:lnTo>
                  <a:lnTo>
                    <a:pt x="218122" y="551065"/>
                  </a:lnTo>
                  <a:lnTo>
                    <a:pt x="216903" y="547255"/>
                  </a:lnTo>
                  <a:lnTo>
                    <a:pt x="219595" y="535825"/>
                  </a:lnTo>
                  <a:lnTo>
                    <a:pt x="220408" y="528701"/>
                  </a:lnTo>
                  <a:lnTo>
                    <a:pt x="220281" y="524446"/>
                  </a:lnTo>
                  <a:lnTo>
                    <a:pt x="219913" y="516775"/>
                  </a:lnTo>
                  <a:lnTo>
                    <a:pt x="219519" y="512965"/>
                  </a:lnTo>
                  <a:lnTo>
                    <a:pt x="219252" y="498995"/>
                  </a:lnTo>
                  <a:lnTo>
                    <a:pt x="219011" y="481215"/>
                  </a:lnTo>
                  <a:lnTo>
                    <a:pt x="218795" y="468515"/>
                  </a:lnTo>
                  <a:lnTo>
                    <a:pt x="218617" y="460895"/>
                  </a:lnTo>
                  <a:lnTo>
                    <a:pt x="218059" y="452005"/>
                  </a:lnTo>
                  <a:lnTo>
                    <a:pt x="217462" y="440575"/>
                  </a:lnTo>
                  <a:lnTo>
                    <a:pt x="216979" y="432955"/>
                  </a:lnTo>
                  <a:lnTo>
                    <a:pt x="216471" y="432955"/>
                  </a:lnTo>
                  <a:lnTo>
                    <a:pt x="216293" y="434225"/>
                  </a:lnTo>
                  <a:lnTo>
                    <a:pt x="215861" y="436765"/>
                  </a:lnTo>
                  <a:lnTo>
                    <a:pt x="214668" y="472325"/>
                  </a:lnTo>
                  <a:lnTo>
                    <a:pt x="214236" y="479945"/>
                  </a:lnTo>
                  <a:lnTo>
                    <a:pt x="213715" y="483755"/>
                  </a:lnTo>
                  <a:lnTo>
                    <a:pt x="213309" y="498995"/>
                  </a:lnTo>
                  <a:lnTo>
                    <a:pt x="212737" y="525665"/>
                  </a:lnTo>
                  <a:lnTo>
                    <a:pt x="212128" y="543445"/>
                  </a:lnTo>
                  <a:lnTo>
                    <a:pt x="212471" y="544715"/>
                  </a:lnTo>
                  <a:lnTo>
                    <a:pt x="211048" y="548525"/>
                  </a:lnTo>
                  <a:lnTo>
                    <a:pt x="209283" y="551065"/>
                  </a:lnTo>
                  <a:lnTo>
                    <a:pt x="207886" y="552335"/>
                  </a:lnTo>
                  <a:lnTo>
                    <a:pt x="207111" y="553605"/>
                  </a:lnTo>
                  <a:lnTo>
                    <a:pt x="206451" y="553605"/>
                  </a:lnTo>
                  <a:lnTo>
                    <a:pt x="200406" y="552335"/>
                  </a:lnTo>
                  <a:lnTo>
                    <a:pt x="195389" y="551065"/>
                  </a:lnTo>
                  <a:lnTo>
                    <a:pt x="189763" y="549795"/>
                  </a:lnTo>
                  <a:lnTo>
                    <a:pt x="189141" y="548525"/>
                  </a:lnTo>
                  <a:lnTo>
                    <a:pt x="188658" y="548525"/>
                  </a:lnTo>
                  <a:lnTo>
                    <a:pt x="182308" y="547255"/>
                  </a:lnTo>
                  <a:lnTo>
                    <a:pt x="159156" y="543445"/>
                  </a:lnTo>
                  <a:lnTo>
                    <a:pt x="152806" y="542175"/>
                  </a:lnTo>
                  <a:lnTo>
                    <a:pt x="149948" y="539635"/>
                  </a:lnTo>
                  <a:lnTo>
                    <a:pt x="148234" y="535825"/>
                  </a:lnTo>
                  <a:lnTo>
                    <a:pt x="146202" y="533285"/>
                  </a:lnTo>
                  <a:lnTo>
                    <a:pt x="146126" y="532015"/>
                  </a:lnTo>
                  <a:lnTo>
                    <a:pt x="145910" y="529475"/>
                  </a:lnTo>
                  <a:lnTo>
                    <a:pt x="145694" y="526935"/>
                  </a:lnTo>
                  <a:lnTo>
                    <a:pt x="145440" y="519315"/>
                  </a:lnTo>
                  <a:lnTo>
                    <a:pt x="145351" y="511695"/>
                  </a:lnTo>
                  <a:lnTo>
                    <a:pt x="144424" y="490105"/>
                  </a:lnTo>
                  <a:lnTo>
                    <a:pt x="143967" y="480517"/>
                  </a:lnTo>
                  <a:lnTo>
                    <a:pt x="143967" y="529475"/>
                  </a:lnTo>
                  <a:lnTo>
                    <a:pt x="139433" y="529475"/>
                  </a:lnTo>
                  <a:lnTo>
                    <a:pt x="138798" y="528701"/>
                  </a:lnTo>
                  <a:lnTo>
                    <a:pt x="143967" y="529475"/>
                  </a:lnTo>
                  <a:lnTo>
                    <a:pt x="143967" y="480517"/>
                  </a:lnTo>
                  <a:lnTo>
                    <a:pt x="143395" y="468515"/>
                  </a:lnTo>
                  <a:lnTo>
                    <a:pt x="143002" y="458355"/>
                  </a:lnTo>
                  <a:lnTo>
                    <a:pt x="142811" y="452005"/>
                  </a:lnTo>
                  <a:lnTo>
                    <a:pt x="142811" y="446925"/>
                  </a:lnTo>
                  <a:lnTo>
                    <a:pt x="142976" y="441845"/>
                  </a:lnTo>
                  <a:lnTo>
                    <a:pt x="143179" y="429145"/>
                  </a:lnTo>
                  <a:lnTo>
                    <a:pt x="143560" y="425335"/>
                  </a:lnTo>
                  <a:lnTo>
                    <a:pt x="143954" y="420255"/>
                  </a:lnTo>
                  <a:lnTo>
                    <a:pt x="144322" y="418985"/>
                  </a:lnTo>
                  <a:lnTo>
                    <a:pt x="144691" y="412635"/>
                  </a:lnTo>
                  <a:lnTo>
                    <a:pt x="146481" y="407555"/>
                  </a:lnTo>
                  <a:lnTo>
                    <a:pt x="148856" y="399935"/>
                  </a:lnTo>
                  <a:lnTo>
                    <a:pt x="150291" y="397395"/>
                  </a:lnTo>
                  <a:lnTo>
                    <a:pt x="153073" y="393585"/>
                  </a:lnTo>
                  <a:lnTo>
                    <a:pt x="154698" y="391045"/>
                  </a:lnTo>
                  <a:lnTo>
                    <a:pt x="158242" y="389775"/>
                  </a:lnTo>
                  <a:lnTo>
                    <a:pt x="159562" y="388505"/>
                  </a:lnTo>
                  <a:lnTo>
                    <a:pt x="162585" y="387235"/>
                  </a:lnTo>
                  <a:lnTo>
                    <a:pt x="164223" y="387235"/>
                  </a:lnTo>
                  <a:lnTo>
                    <a:pt x="166852" y="385965"/>
                  </a:lnTo>
                  <a:lnTo>
                    <a:pt x="167906" y="385965"/>
                  </a:lnTo>
                  <a:lnTo>
                    <a:pt x="173177" y="384695"/>
                  </a:lnTo>
                  <a:lnTo>
                    <a:pt x="174256" y="383425"/>
                  </a:lnTo>
                  <a:lnTo>
                    <a:pt x="181711" y="383425"/>
                  </a:lnTo>
                  <a:lnTo>
                    <a:pt x="188480" y="382155"/>
                  </a:lnTo>
                  <a:lnTo>
                    <a:pt x="212471" y="382155"/>
                  </a:lnTo>
                  <a:lnTo>
                    <a:pt x="219227" y="380885"/>
                  </a:lnTo>
                  <a:lnTo>
                    <a:pt x="223621" y="380885"/>
                  </a:lnTo>
                  <a:lnTo>
                    <a:pt x="227596" y="378345"/>
                  </a:lnTo>
                  <a:lnTo>
                    <a:pt x="230593" y="374535"/>
                  </a:lnTo>
                  <a:lnTo>
                    <a:pt x="231216" y="374535"/>
                  </a:lnTo>
                  <a:lnTo>
                    <a:pt x="244132" y="341515"/>
                  </a:lnTo>
                  <a:lnTo>
                    <a:pt x="244017" y="333895"/>
                  </a:lnTo>
                  <a:lnTo>
                    <a:pt x="243865" y="331355"/>
                  </a:lnTo>
                  <a:lnTo>
                    <a:pt x="243027" y="328815"/>
                  </a:lnTo>
                  <a:lnTo>
                    <a:pt x="238594" y="323735"/>
                  </a:lnTo>
                  <a:lnTo>
                    <a:pt x="242900" y="323735"/>
                  </a:lnTo>
                  <a:lnTo>
                    <a:pt x="239903" y="317385"/>
                  </a:lnTo>
                  <a:lnTo>
                    <a:pt x="239560" y="317385"/>
                  </a:lnTo>
                  <a:lnTo>
                    <a:pt x="238798" y="313575"/>
                  </a:lnTo>
                  <a:lnTo>
                    <a:pt x="234619" y="311035"/>
                  </a:lnTo>
                  <a:lnTo>
                    <a:pt x="236829" y="312305"/>
                  </a:lnTo>
                  <a:lnTo>
                    <a:pt x="235686" y="311035"/>
                  </a:lnTo>
                  <a:lnTo>
                    <a:pt x="233413" y="308495"/>
                  </a:lnTo>
                  <a:lnTo>
                    <a:pt x="232854" y="307225"/>
                  </a:lnTo>
                  <a:lnTo>
                    <a:pt x="230060" y="305955"/>
                  </a:lnTo>
                  <a:lnTo>
                    <a:pt x="227571" y="303415"/>
                  </a:lnTo>
                  <a:lnTo>
                    <a:pt x="223342" y="299605"/>
                  </a:lnTo>
                  <a:lnTo>
                    <a:pt x="221259" y="297065"/>
                  </a:lnTo>
                  <a:lnTo>
                    <a:pt x="217398" y="289445"/>
                  </a:lnTo>
                  <a:lnTo>
                    <a:pt x="214909" y="285635"/>
                  </a:lnTo>
                  <a:lnTo>
                    <a:pt x="213664" y="280555"/>
                  </a:lnTo>
                  <a:lnTo>
                    <a:pt x="203542" y="242455"/>
                  </a:lnTo>
                  <a:lnTo>
                    <a:pt x="202730" y="238645"/>
                  </a:lnTo>
                  <a:lnTo>
                    <a:pt x="201790" y="231025"/>
                  </a:lnTo>
                  <a:lnTo>
                    <a:pt x="201714" y="228485"/>
                  </a:lnTo>
                  <a:lnTo>
                    <a:pt x="200050" y="217055"/>
                  </a:lnTo>
                  <a:lnTo>
                    <a:pt x="198729" y="209435"/>
                  </a:lnTo>
                  <a:lnTo>
                    <a:pt x="199745" y="192925"/>
                  </a:lnTo>
                  <a:lnTo>
                    <a:pt x="201104" y="186575"/>
                  </a:lnTo>
                  <a:lnTo>
                    <a:pt x="204546" y="171335"/>
                  </a:lnTo>
                  <a:lnTo>
                    <a:pt x="207200" y="162445"/>
                  </a:lnTo>
                  <a:lnTo>
                    <a:pt x="213093" y="151015"/>
                  </a:lnTo>
                  <a:lnTo>
                    <a:pt x="215544" y="145935"/>
                  </a:lnTo>
                  <a:lnTo>
                    <a:pt x="221221" y="137045"/>
                  </a:lnTo>
                  <a:lnTo>
                    <a:pt x="228117" y="129425"/>
                  </a:lnTo>
                  <a:lnTo>
                    <a:pt x="228828" y="128155"/>
                  </a:lnTo>
                  <a:lnTo>
                    <a:pt x="231343" y="126885"/>
                  </a:lnTo>
                  <a:lnTo>
                    <a:pt x="233705" y="124345"/>
                  </a:lnTo>
                  <a:lnTo>
                    <a:pt x="238010" y="121805"/>
                  </a:lnTo>
                  <a:lnTo>
                    <a:pt x="239356" y="120535"/>
                  </a:lnTo>
                  <a:lnTo>
                    <a:pt x="242138" y="117995"/>
                  </a:lnTo>
                  <a:lnTo>
                    <a:pt x="244068" y="116725"/>
                  </a:lnTo>
                  <a:lnTo>
                    <a:pt x="248285" y="116725"/>
                  </a:lnTo>
                  <a:lnTo>
                    <a:pt x="250355" y="115455"/>
                  </a:lnTo>
                  <a:lnTo>
                    <a:pt x="256222" y="112915"/>
                  </a:lnTo>
                  <a:lnTo>
                    <a:pt x="259969" y="111645"/>
                  </a:lnTo>
                  <a:lnTo>
                    <a:pt x="289318" y="111645"/>
                  </a:lnTo>
                  <a:lnTo>
                    <a:pt x="291172" y="112915"/>
                  </a:lnTo>
                  <a:lnTo>
                    <a:pt x="298704" y="114185"/>
                  </a:lnTo>
                  <a:lnTo>
                    <a:pt x="306006" y="116725"/>
                  </a:lnTo>
                  <a:lnTo>
                    <a:pt x="312966" y="120535"/>
                  </a:lnTo>
                  <a:lnTo>
                    <a:pt x="319493" y="124345"/>
                  </a:lnTo>
                  <a:lnTo>
                    <a:pt x="320230" y="125615"/>
                  </a:lnTo>
                  <a:lnTo>
                    <a:pt x="321056" y="125615"/>
                  </a:lnTo>
                  <a:lnTo>
                    <a:pt x="344589" y="153555"/>
                  </a:lnTo>
                  <a:lnTo>
                    <a:pt x="346316" y="157365"/>
                  </a:lnTo>
                  <a:lnTo>
                    <a:pt x="349567" y="167525"/>
                  </a:lnTo>
                  <a:lnTo>
                    <a:pt x="352132" y="173875"/>
                  </a:lnTo>
                  <a:lnTo>
                    <a:pt x="353047" y="187845"/>
                  </a:lnTo>
                  <a:lnTo>
                    <a:pt x="353885" y="194195"/>
                  </a:lnTo>
                  <a:lnTo>
                    <a:pt x="354939" y="204355"/>
                  </a:lnTo>
                  <a:lnTo>
                    <a:pt x="354914" y="208165"/>
                  </a:lnTo>
                  <a:lnTo>
                    <a:pt x="353910" y="214515"/>
                  </a:lnTo>
                  <a:lnTo>
                    <a:pt x="353479" y="215785"/>
                  </a:lnTo>
                  <a:lnTo>
                    <a:pt x="352907" y="225945"/>
                  </a:lnTo>
                  <a:lnTo>
                    <a:pt x="349605" y="241185"/>
                  </a:lnTo>
                  <a:lnTo>
                    <a:pt x="347992" y="244995"/>
                  </a:lnTo>
                  <a:lnTo>
                    <a:pt x="347738" y="247535"/>
                  </a:lnTo>
                  <a:lnTo>
                    <a:pt x="346837" y="251345"/>
                  </a:lnTo>
                  <a:lnTo>
                    <a:pt x="346430" y="252615"/>
                  </a:lnTo>
                  <a:lnTo>
                    <a:pt x="345833" y="255155"/>
                  </a:lnTo>
                  <a:lnTo>
                    <a:pt x="345516" y="255155"/>
                  </a:lnTo>
                  <a:lnTo>
                    <a:pt x="344385" y="261505"/>
                  </a:lnTo>
                  <a:lnTo>
                    <a:pt x="341693" y="267855"/>
                  </a:lnTo>
                  <a:lnTo>
                    <a:pt x="339382" y="275475"/>
                  </a:lnTo>
                  <a:lnTo>
                    <a:pt x="336118" y="283095"/>
                  </a:lnTo>
                  <a:lnTo>
                    <a:pt x="335140" y="288175"/>
                  </a:lnTo>
                  <a:lnTo>
                    <a:pt x="329425" y="297065"/>
                  </a:lnTo>
                  <a:lnTo>
                    <a:pt x="324789" y="305955"/>
                  </a:lnTo>
                  <a:lnTo>
                    <a:pt x="319849" y="309765"/>
                  </a:lnTo>
                  <a:lnTo>
                    <a:pt x="319836" y="318655"/>
                  </a:lnTo>
                  <a:lnTo>
                    <a:pt x="321614" y="327545"/>
                  </a:lnTo>
                  <a:lnTo>
                    <a:pt x="318820" y="323735"/>
                  </a:lnTo>
                  <a:lnTo>
                    <a:pt x="316738" y="336435"/>
                  </a:lnTo>
                  <a:lnTo>
                    <a:pt x="316712" y="344055"/>
                  </a:lnTo>
                  <a:lnTo>
                    <a:pt x="317119" y="352945"/>
                  </a:lnTo>
                  <a:lnTo>
                    <a:pt x="317474" y="355485"/>
                  </a:lnTo>
                  <a:lnTo>
                    <a:pt x="320535" y="363105"/>
                  </a:lnTo>
                  <a:lnTo>
                    <a:pt x="323049" y="366915"/>
                  </a:lnTo>
                  <a:lnTo>
                    <a:pt x="327456" y="374535"/>
                  </a:lnTo>
                  <a:lnTo>
                    <a:pt x="329501" y="375805"/>
                  </a:lnTo>
                  <a:lnTo>
                    <a:pt x="332105" y="375805"/>
                  </a:lnTo>
                  <a:lnTo>
                    <a:pt x="340436" y="377075"/>
                  </a:lnTo>
                  <a:lnTo>
                    <a:pt x="355650" y="377075"/>
                  </a:lnTo>
                  <a:lnTo>
                    <a:pt x="370878" y="378345"/>
                  </a:lnTo>
                  <a:lnTo>
                    <a:pt x="385673" y="378345"/>
                  </a:lnTo>
                  <a:lnTo>
                    <a:pt x="390296" y="380885"/>
                  </a:lnTo>
                  <a:lnTo>
                    <a:pt x="398081" y="382155"/>
                  </a:lnTo>
                  <a:lnTo>
                    <a:pt x="401320" y="383425"/>
                  </a:lnTo>
                  <a:lnTo>
                    <a:pt x="405358" y="384695"/>
                  </a:lnTo>
                  <a:lnTo>
                    <a:pt x="406146" y="384695"/>
                  </a:lnTo>
                  <a:lnTo>
                    <a:pt x="409206" y="388505"/>
                  </a:lnTo>
                  <a:lnTo>
                    <a:pt x="421487" y="418985"/>
                  </a:lnTo>
                  <a:lnTo>
                    <a:pt x="422821" y="426605"/>
                  </a:lnTo>
                  <a:lnTo>
                    <a:pt x="423684" y="430415"/>
                  </a:lnTo>
                  <a:lnTo>
                    <a:pt x="424103" y="438035"/>
                  </a:lnTo>
                  <a:lnTo>
                    <a:pt x="424345" y="441845"/>
                  </a:lnTo>
                  <a:lnTo>
                    <a:pt x="424738" y="449465"/>
                  </a:lnTo>
                  <a:lnTo>
                    <a:pt x="424954" y="454545"/>
                  </a:lnTo>
                  <a:lnTo>
                    <a:pt x="425399" y="468515"/>
                  </a:lnTo>
                  <a:lnTo>
                    <a:pt x="425805" y="490105"/>
                  </a:lnTo>
                  <a:lnTo>
                    <a:pt x="426453" y="518045"/>
                  </a:lnTo>
                  <a:lnTo>
                    <a:pt x="426567" y="520585"/>
                  </a:lnTo>
                  <a:lnTo>
                    <a:pt x="426745" y="523125"/>
                  </a:lnTo>
                  <a:lnTo>
                    <a:pt x="427774" y="525665"/>
                  </a:lnTo>
                  <a:lnTo>
                    <a:pt x="427774" y="400659"/>
                  </a:lnTo>
                  <a:lnTo>
                    <a:pt x="426974" y="394855"/>
                  </a:lnTo>
                  <a:lnTo>
                    <a:pt x="425373" y="391045"/>
                  </a:lnTo>
                  <a:lnTo>
                    <a:pt x="423011" y="385965"/>
                  </a:lnTo>
                  <a:lnTo>
                    <a:pt x="422440" y="385965"/>
                  </a:lnTo>
                  <a:lnTo>
                    <a:pt x="415391" y="380885"/>
                  </a:lnTo>
                  <a:lnTo>
                    <a:pt x="408127" y="377075"/>
                  </a:lnTo>
                  <a:lnTo>
                    <a:pt x="396570" y="375805"/>
                  </a:lnTo>
                  <a:lnTo>
                    <a:pt x="387235" y="370725"/>
                  </a:lnTo>
                  <a:lnTo>
                    <a:pt x="356857" y="370725"/>
                  </a:lnTo>
                  <a:lnTo>
                    <a:pt x="340309" y="369455"/>
                  </a:lnTo>
                  <a:lnTo>
                    <a:pt x="330885" y="364375"/>
                  </a:lnTo>
                  <a:lnTo>
                    <a:pt x="326390" y="356755"/>
                  </a:lnTo>
                  <a:lnTo>
                    <a:pt x="324396" y="349135"/>
                  </a:lnTo>
                  <a:lnTo>
                    <a:pt x="325158" y="335165"/>
                  </a:lnTo>
                  <a:lnTo>
                    <a:pt x="326250" y="331355"/>
                  </a:lnTo>
                  <a:lnTo>
                    <a:pt x="326986" y="327545"/>
                  </a:lnTo>
                  <a:lnTo>
                    <a:pt x="328218" y="321195"/>
                  </a:lnTo>
                  <a:lnTo>
                    <a:pt x="324967" y="316115"/>
                  </a:lnTo>
                  <a:lnTo>
                    <a:pt x="329933" y="309765"/>
                  </a:lnTo>
                  <a:lnTo>
                    <a:pt x="333146" y="304685"/>
                  </a:lnTo>
                  <a:lnTo>
                    <a:pt x="335711" y="302145"/>
                  </a:lnTo>
                  <a:lnTo>
                    <a:pt x="339420" y="295795"/>
                  </a:lnTo>
                  <a:lnTo>
                    <a:pt x="342138" y="288175"/>
                  </a:lnTo>
                  <a:lnTo>
                    <a:pt x="344436" y="280555"/>
                  </a:lnTo>
                  <a:lnTo>
                    <a:pt x="349338" y="267855"/>
                  </a:lnTo>
                  <a:lnTo>
                    <a:pt x="358152" y="223405"/>
                  </a:lnTo>
                  <a:lnTo>
                    <a:pt x="359092" y="219595"/>
                  </a:lnTo>
                  <a:lnTo>
                    <a:pt x="360553" y="210705"/>
                  </a:lnTo>
                  <a:lnTo>
                    <a:pt x="361480" y="204355"/>
                  </a:lnTo>
                  <a:lnTo>
                    <a:pt x="362851" y="191655"/>
                  </a:lnTo>
                  <a:lnTo>
                    <a:pt x="361950" y="184035"/>
                  </a:lnTo>
                  <a:lnTo>
                    <a:pt x="348424" y="142125"/>
                  </a:lnTo>
                  <a:lnTo>
                    <a:pt x="320243" y="116725"/>
                  </a:lnTo>
                  <a:lnTo>
                    <a:pt x="318325" y="115455"/>
                  </a:lnTo>
                  <a:lnTo>
                    <a:pt x="314134" y="111645"/>
                  </a:lnTo>
                  <a:lnTo>
                    <a:pt x="311581" y="110375"/>
                  </a:lnTo>
                  <a:lnTo>
                    <a:pt x="305155" y="109105"/>
                  </a:lnTo>
                  <a:lnTo>
                    <a:pt x="301523" y="109105"/>
                  </a:lnTo>
                  <a:lnTo>
                    <a:pt x="294043" y="106565"/>
                  </a:lnTo>
                  <a:lnTo>
                    <a:pt x="290144" y="105295"/>
                  </a:lnTo>
                  <a:lnTo>
                    <a:pt x="280200" y="102755"/>
                  </a:lnTo>
                  <a:lnTo>
                    <a:pt x="274066" y="101485"/>
                  </a:lnTo>
                  <a:lnTo>
                    <a:pt x="262763" y="104025"/>
                  </a:lnTo>
                  <a:lnTo>
                    <a:pt x="257924" y="105295"/>
                  </a:lnTo>
                  <a:lnTo>
                    <a:pt x="252717" y="107835"/>
                  </a:lnTo>
                  <a:lnTo>
                    <a:pt x="251777" y="107835"/>
                  </a:lnTo>
                  <a:lnTo>
                    <a:pt x="250063" y="109105"/>
                  </a:lnTo>
                  <a:lnTo>
                    <a:pt x="249123" y="109105"/>
                  </a:lnTo>
                  <a:lnTo>
                    <a:pt x="239141" y="112915"/>
                  </a:lnTo>
                  <a:lnTo>
                    <a:pt x="233578" y="116725"/>
                  </a:lnTo>
                  <a:lnTo>
                    <a:pt x="232117" y="116725"/>
                  </a:lnTo>
                  <a:lnTo>
                    <a:pt x="227495" y="120535"/>
                  </a:lnTo>
                  <a:lnTo>
                    <a:pt x="224256" y="123075"/>
                  </a:lnTo>
                  <a:lnTo>
                    <a:pt x="219798" y="126885"/>
                  </a:lnTo>
                  <a:lnTo>
                    <a:pt x="218681" y="128155"/>
                  </a:lnTo>
                  <a:lnTo>
                    <a:pt x="213791" y="131965"/>
                  </a:lnTo>
                  <a:lnTo>
                    <a:pt x="195643" y="167525"/>
                  </a:lnTo>
                  <a:lnTo>
                    <a:pt x="191274" y="204355"/>
                  </a:lnTo>
                  <a:lnTo>
                    <a:pt x="191300" y="210705"/>
                  </a:lnTo>
                  <a:lnTo>
                    <a:pt x="191884" y="217055"/>
                  </a:lnTo>
                  <a:lnTo>
                    <a:pt x="195338" y="233565"/>
                  </a:lnTo>
                  <a:lnTo>
                    <a:pt x="196646" y="241185"/>
                  </a:lnTo>
                  <a:lnTo>
                    <a:pt x="196634" y="243725"/>
                  </a:lnTo>
                  <a:lnTo>
                    <a:pt x="198170" y="255155"/>
                  </a:lnTo>
                  <a:lnTo>
                    <a:pt x="199377" y="261505"/>
                  </a:lnTo>
                  <a:lnTo>
                    <a:pt x="204177" y="272935"/>
                  </a:lnTo>
                  <a:lnTo>
                    <a:pt x="205536" y="278015"/>
                  </a:lnTo>
                  <a:lnTo>
                    <a:pt x="225806" y="311035"/>
                  </a:lnTo>
                  <a:lnTo>
                    <a:pt x="230238" y="314845"/>
                  </a:lnTo>
                  <a:lnTo>
                    <a:pt x="238328" y="323735"/>
                  </a:lnTo>
                  <a:lnTo>
                    <a:pt x="233654" y="326275"/>
                  </a:lnTo>
                  <a:lnTo>
                    <a:pt x="238506" y="331355"/>
                  </a:lnTo>
                  <a:lnTo>
                    <a:pt x="238506" y="335165"/>
                  </a:lnTo>
                  <a:lnTo>
                    <a:pt x="239293" y="336435"/>
                  </a:lnTo>
                  <a:lnTo>
                    <a:pt x="239077" y="340245"/>
                  </a:lnTo>
                  <a:lnTo>
                    <a:pt x="238518" y="344055"/>
                  </a:lnTo>
                  <a:lnTo>
                    <a:pt x="234213" y="352945"/>
                  </a:lnTo>
                  <a:lnTo>
                    <a:pt x="232435" y="358025"/>
                  </a:lnTo>
                  <a:lnTo>
                    <a:pt x="228968" y="364375"/>
                  </a:lnTo>
                  <a:lnTo>
                    <a:pt x="228841" y="364375"/>
                  </a:lnTo>
                  <a:lnTo>
                    <a:pt x="228396" y="366915"/>
                  </a:lnTo>
                  <a:lnTo>
                    <a:pt x="228003" y="368185"/>
                  </a:lnTo>
                  <a:lnTo>
                    <a:pt x="227609" y="368185"/>
                  </a:lnTo>
                  <a:lnTo>
                    <a:pt x="227279" y="369455"/>
                  </a:lnTo>
                  <a:lnTo>
                    <a:pt x="225450" y="370281"/>
                  </a:lnTo>
                  <a:lnTo>
                    <a:pt x="224790" y="370725"/>
                  </a:lnTo>
                  <a:lnTo>
                    <a:pt x="224497" y="370725"/>
                  </a:lnTo>
                  <a:lnTo>
                    <a:pt x="224205" y="370725"/>
                  </a:lnTo>
                  <a:lnTo>
                    <a:pt x="223735" y="371995"/>
                  </a:lnTo>
                  <a:lnTo>
                    <a:pt x="223215" y="371995"/>
                  </a:lnTo>
                  <a:lnTo>
                    <a:pt x="214452" y="373265"/>
                  </a:lnTo>
                  <a:lnTo>
                    <a:pt x="186156" y="375805"/>
                  </a:lnTo>
                  <a:lnTo>
                    <a:pt x="177203" y="375805"/>
                  </a:lnTo>
                  <a:lnTo>
                    <a:pt x="174955" y="377075"/>
                  </a:lnTo>
                  <a:lnTo>
                    <a:pt x="172707" y="377075"/>
                  </a:lnTo>
                  <a:lnTo>
                    <a:pt x="166458" y="378345"/>
                  </a:lnTo>
                  <a:lnTo>
                    <a:pt x="156616" y="382155"/>
                  </a:lnTo>
                  <a:lnTo>
                    <a:pt x="155067" y="383425"/>
                  </a:lnTo>
                  <a:lnTo>
                    <a:pt x="150279" y="388505"/>
                  </a:lnTo>
                  <a:lnTo>
                    <a:pt x="146621" y="392315"/>
                  </a:lnTo>
                  <a:lnTo>
                    <a:pt x="141693" y="398665"/>
                  </a:lnTo>
                  <a:lnTo>
                    <a:pt x="140703" y="401205"/>
                  </a:lnTo>
                  <a:lnTo>
                    <a:pt x="138874" y="405015"/>
                  </a:lnTo>
                  <a:lnTo>
                    <a:pt x="138544" y="406285"/>
                  </a:lnTo>
                  <a:lnTo>
                    <a:pt x="136486" y="411365"/>
                  </a:lnTo>
                  <a:lnTo>
                    <a:pt x="135712" y="413905"/>
                  </a:lnTo>
                  <a:lnTo>
                    <a:pt x="135318" y="422795"/>
                  </a:lnTo>
                  <a:lnTo>
                    <a:pt x="135039" y="425335"/>
                  </a:lnTo>
                  <a:lnTo>
                    <a:pt x="134924" y="441845"/>
                  </a:lnTo>
                  <a:lnTo>
                    <a:pt x="135153" y="472325"/>
                  </a:lnTo>
                  <a:lnTo>
                    <a:pt x="135267" y="482485"/>
                  </a:lnTo>
                  <a:lnTo>
                    <a:pt x="135394" y="507885"/>
                  </a:lnTo>
                  <a:lnTo>
                    <a:pt x="135178" y="511695"/>
                  </a:lnTo>
                  <a:lnTo>
                    <a:pt x="135064" y="521855"/>
                  </a:lnTo>
                  <a:lnTo>
                    <a:pt x="135343" y="524446"/>
                  </a:lnTo>
                  <a:lnTo>
                    <a:pt x="135382" y="525665"/>
                  </a:lnTo>
                  <a:lnTo>
                    <a:pt x="135305" y="524395"/>
                  </a:lnTo>
                  <a:lnTo>
                    <a:pt x="131178" y="519315"/>
                  </a:lnTo>
                  <a:lnTo>
                    <a:pt x="127838" y="519315"/>
                  </a:lnTo>
                  <a:lnTo>
                    <a:pt x="119126" y="512851"/>
                  </a:lnTo>
                  <a:lnTo>
                    <a:pt x="87401" y="484784"/>
                  </a:lnTo>
                  <a:lnTo>
                    <a:pt x="52362" y="441337"/>
                  </a:lnTo>
                  <a:lnTo>
                    <a:pt x="27597" y="395046"/>
                  </a:lnTo>
                  <a:lnTo>
                    <a:pt x="12700" y="347891"/>
                  </a:lnTo>
                  <a:lnTo>
                    <a:pt x="6578" y="299745"/>
                  </a:lnTo>
                  <a:lnTo>
                    <a:pt x="6172" y="286981"/>
                  </a:lnTo>
                  <a:lnTo>
                    <a:pt x="6565" y="267322"/>
                  </a:lnTo>
                  <a:lnTo>
                    <a:pt x="7277" y="260489"/>
                  </a:lnTo>
                  <a:lnTo>
                    <a:pt x="16014" y="215684"/>
                  </a:lnTo>
                  <a:lnTo>
                    <a:pt x="22783" y="196545"/>
                  </a:lnTo>
                  <a:lnTo>
                    <a:pt x="25323" y="188760"/>
                  </a:lnTo>
                  <a:lnTo>
                    <a:pt x="45796" y="146138"/>
                  </a:lnTo>
                  <a:lnTo>
                    <a:pt x="76047" y="103759"/>
                  </a:lnTo>
                  <a:lnTo>
                    <a:pt x="110045" y="70929"/>
                  </a:lnTo>
                  <a:lnTo>
                    <a:pt x="144310" y="46901"/>
                  </a:lnTo>
                  <a:lnTo>
                    <a:pt x="181914" y="28600"/>
                  </a:lnTo>
                  <a:lnTo>
                    <a:pt x="224472" y="15176"/>
                  </a:lnTo>
                  <a:lnTo>
                    <a:pt x="268122" y="8775"/>
                  </a:lnTo>
                  <a:lnTo>
                    <a:pt x="282727" y="8191"/>
                  </a:lnTo>
                  <a:lnTo>
                    <a:pt x="297383" y="8420"/>
                  </a:lnTo>
                  <a:lnTo>
                    <a:pt x="338543" y="13004"/>
                  </a:lnTo>
                  <a:lnTo>
                    <a:pt x="377101" y="22999"/>
                  </a:lnTo>
                  <a:lnTo>
                    <a:pt x="420992" y="41859"/>
                  </a:lnTo>
                  <a:lnTo>
                    <a:pt x="455993" y="64198"/>
                  </a:lnTo>
                  <a:lnTo>
                    <a:pt x="497674" y="102781"/>
                  </a:lnTo>
                  <a:lnTo>
                    <a:pt x="523481" y="137083"/>
                  </a:lnTo>
                  <a:lnTo>
                    <a:pt x="544487" y="175691"/>
                  </a:lnTo>
                  <a:lnTo>
                    <a:pt x="558101" y="214376"/>
                  </a:lnTo>
                  <a:lnTo>
                    <a:pt x="566051" y="252691"/>
                  </a:lnTo>
                  <a:lnTo>
                    <a:pt x="568134" y="299402"/>
                  </a:lnTo>
                  <a:lnTo>
                    <a:pt x="568134" y="223075"/>
                  </a:lnTo>
                  <a:lnTo>
                    <a:pt x="549630" y="168313"/>
                  </a:lnTo>
                  <a:lnTo>
                    <a:pt x="530440" y="132448"/>
                  </a:lnTo>
                  <a:lnTo>
                    <a:pt x="494030" y="86715"/>
                  </a:lnTo>
                  <a:lnTo>
                    <a:pt x="457923" y="55702"/>
                  </a:lnTo>
                  <a:lnTo>
                    <a:pt x="413105" y="28702"/>
                  </a:lnTo>
                  <a:lnTo>
                    <a:pt x="364197" y="10121"/>
                  </a:lnTo>
                  <a:lnTo>
                    <a:pt x="326682" y="2438"/>
                  </a:lnTo>
                  <a:lnTo>
                    <a:pt x="285102" y="0"/>
                  </a:lnTo>
                  <a:lnTo>
                    <a:pt x="263690" y="1079"/>
                  </a:lnTo>
                  <a:lnTo>
                    <a:pt x="221602" y="7810"/>
                  </a:lnTo>
                  <a:lnTo>
                    <a:pt x="172796" y="24003"/>
                  </a:lnTo>
                  <a:lnTo>
                    <a:pt x="136499" y="43040"/>
                  </a:lnTo>
                  <a:lnTo>
                    <a:pt x="99390" y="69938"/>
                  </a:lnTo>
                  <a:lnTo>
                    <a:pt x="68948" y="100279"/>
                  </a:lnTo>
                  <a:lnTo>
                    <a:pt x="45199" y="131864"/>
                  </a:lnTo>
                  <a:lnTo>
                    <a:pt x="14109" y="193725"/>
                  </a:lnTo>
                  <a:lnTo>
                    <a:pt x="4762" y="231203"/>
                  </a:lnTo>
                  <a:lnTo>
                    <a:pt x="0" y="284886"/>
                  </a:lnTo>
                  <a:lnTo>
                    <a:pt x="88" y="302018"/>
                  </a:lnTo>
                  <a:lnTo>
                    <a:pt x="7353" y="352679"/>
                  </a:lnTo>
                  <a:lnTo>
                    <a:pt x="19240" y="392201"/>
                  </a:lnTo>
                  <a:lnTo>
                    <a:pt x="38938" y="433603"/>
                  </a:lnTo>
                  <a:lnTo>
                    <a:pt x="64985" y="470928"/>
                  </a:lnTo>
                  <a:lnTo>
                    <a:pt x="92659" y="500303"/>
                  </a:lnTo>
                  <a:lnTo>
                    <a:pt x="118643" y="520585"/>
                  </a:lnTo>
                  <a:lnTo>
                    <a:pt x="119697" y="520547"/>
                  </a:lnTo>
                  <a:lnTo>
                    <a:pt x="119405" y="520585"/>
                  </a:lnTo>
                  <a:lnTo>
                    <a:pt x="118643" y="520585"/>
                  </a:lnTo>
                  <a:lnTo>
                    <a:pt x="121373" y="523125"/>
                  </a:lnTo>
                  <a:lnTo>
                    <a:pt x="136550" y="533285"/>
                  </a:lnTo>
                  <a:lnTo>
                    <a:pt x="142925" y="537095"/>
                  </a:lnTo>
                  <a:lnTo>
                    <a:pt x="146050" y="539635"/>
                  </a:lnTo>
                  <a:lnTo>
                    <a:pt x="154228" y="547255"/>
                  </a:lnTo>
                  <a:lnTo>
                    <a:pt x="159283" y="551065"/>
                  </a:lnTo>
                  <a:lnTo>
                    <a:pt x="166204" y="553605"/>
                  </a:lnTo>
                  <a:lnTo>
                    <a:pt x="167144" y="553605"/>
                  </a:lnTo>
                  <a:lnTo>
                    <a:pt x="174548" y="557415"/>
                  </a:lnTo>
                  <a:lnTo>
                    <a:pt x="181648" y="559955"/>
                  </a:lnTo>
                  <a:lnTo>
                    <a:pt x="189001" y="561225"/>
                  </a:lnTo>
                  <a:lnTo>
                    <a:pt x="204127" y="566305"/>
                  </a:lnTo>
                  <a:lnTo>
                    <a:pt x="214731" y="570115"/>
                  </a:lnTo>
                  <a:lnTo>
                    <a:pt x="224904" y="572655"/>
                  </a:lnTo>
                  <a:lnTo>
                    <a:pt x="228892" y="573925"/>
                  </a:lnTo>
                  <a:lnTo>
                    <a:pt x="238544" y="575195"/>
                  </a:lnTo>
                  <a:lnTo>
                    <a:pt x="244182" y="576465"/>
                  </a:lnTo>
                  <a:lnTo>
                    <a:pt x="256082" y="577735"/>
                  </a:lnTo>
                  <a:lnTo>
                    <a:pt x="262445" y="577735"/>
                  </a:lnTo>
                  <a:lnTo>
                    <a:pt x="270865" y="579005"/>
                  </a:lnTo>
                  <a:lnTo>
                    <a:pt x="309994" y="579005"/>
                  </a:lnTo>
                  <a:lnTo>
                    <a:pt x="315442" y="577735"/>
                  </a:lnTo>
                  <a:lnTo>
                    <a:pt x="328549" y="575195"/>
                  </a:lnTo>
                  <a:lnTo>
                    <a:pt x="359016" y="570115"/>
                  </a:lnTo>
                  <a:lnTo>
                    <a:pt x="377380" y="563765"/>
                  </a:lnTo>
                  <a:lnTo>
                    <a:pt x="380974" y="562495"/>
                  </a:lnTo>
                  <a:lnTo>
                    <a:pt x="381977" y="561225"/>
                  </a:lnTo>
                  <a:lnTo>
                    <a:pt x="383032" y="561225"/>
                  </a:lnTo>
                  <a:lnTo>
                    <a:pt x="391744" y="558685"/>
                  </a:lnTo>
                  <a:lnTo>
                    <a:pt x="399427" y="556145"/>
                  </a:lnTo>
                  <a:lnTo>
                    <a:pt x="408813" y="553605"/>
                  </a:lnTo>
                  <a:lnTo>
                    <a:pt x="413512" y="552335"/>
                  </a:lnTo>
                  <a:lnTo>
                    <a:pt x="419087" y="548525"/>
                  </a:lnTo>
                  <a:lnTo>
                    <a:pt x="426300" y="542175"/>
                  </a:lnTo>
                  <a:lnTo>
                    <a:pt x="429056" y="539635"/>
                  </a:lnTo>
                  <a:lnTo>
                    <a:pt x="431609" y="538365"/>
                  </a:lnTo>
                  <a:lnTo>
                    <a:pt x="435457" y="535825"/>
                  </a:lnTo>
                  <a:lnTo>
                    <a:pt x="442747" y="530745"/>
                  </a:lnTo>
                  <a:lnTo>
                    <a:pt x="450024" y="525665"/>
                  </a:lnTo>
                  <a:lnTo>
                    <a:pt x="454088" y="523125"/>
                  </a:lnTo>
                  <a:lnTo>
                    <a:pt x="453771" y="523125"/>
                  </a:lnTo>
                  <a:lnTo>
                    <a:pt x="469544" y="511517"/>
                  </a:lnTo>
                  <a:lnTo>
                    <a:pt x="481787" y="501167"/>
                  </a:lnTo>
                  <a:lnTo>
                    <a:pt x="514362" y="466153"/>
                  </a:lnTo>
                  <a:lnTo>
                    <a:pt x="536511" y="433311"/>
                  </a:lnTo>
                  <a:lnTo>
                    <a:pt x="555485" y="393738"/>
                  </a:lnTo>
                  <a:lnTo>
                    <a:pt x="568248" y="354736"/>
                  </a:lnTo>
                  <a:lnTo>
                    <a:pt x="575106" y="304139"/>
                  </a:lnTo>
                  <a:lnTo>
                    <a:pt x="575678" y="291299"/>
                  </a:lnTo>
                  <a:lnTo>
                    <a:pt x="575868" y="281152"/>
                  </a:lnTo>
                  <a:close/>
                </a:path>
              </a:pathLst>
            </a:custGeom>
            <a:solidFill>
              <a:srgbClr val="A5874A"/>
            </a:solidFill>
          </p:spPr>
          <p:txBody>
            <a:bodyPr wrap="square" lIns="0" tIns="0" rIns="0" bIns="0" rtlCol="0"/>
            <a:lstStyle/>
            <a:p>
              <a:endParaRPr/>
            </a:p>
          </p:txBody>
        </p:sp>
        <p:sp>
          <p:nvSpPr>
            <p:cNvPr id="28" name="object 28"/>
            <p:cNvSpPr txBox="1"/>
            <p:nvPr/>
          </p:nvSpPr>
          <p:spPr>
            <a:xfrm>
              <a:off x="9505890" y="6713232"/>
              <a:ext cx="683895"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85</a:t>
              </a:r>
              <a:endParaRPr sz="4800" dirty="0">
                <a:latin typeface="Source Sans Pro Black"/>
                <a:cs typeface="Source Sans Pro Black"/>
              </a:endParaRPr>
            </a:p>
          </p:txBody>
        </p:sp>
        <p:sp>
          <p:nvSpPr>
            <p:cNvPr id="29" name="object 29"/>
            <p:cNvSpPr txBox="1"/>
            <p:nvPr/>
          </p:nvSpPr>
          <p:spPr>
            <a:xfrm>
              <a:off x="9505890" y="6158832"/>
              <a:ext cx="1013460"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145</a:t>
              </a:r>
              <a:endParaRPr sz="4800" dirty="0">
                <a:latin typeface="Source Sans Pro Black"/>
                <a:cs typeface="Source Sans Pro Black"/>
              </a:endParaRPr>
            </a:p>
          </p:txBody>
        </p:sp>
      </p:grpSp>
      <p:sp>
        <p:nvSpPr>
          <p:cNvPr id="31" name="object 31"/>
          <p:cNvSpPr txBox="1"/>
          <p:nvPr/>
        </p:nvSpPr>
        <p:spPr>
          <a:xfrm>
            <a:off x="1511300" y="1291180"/>
            <a:ext cx="5778500" cy="4123949"/>
          </a:xfrm>
          <a:prstGeom prst="rect">
            <a:avLst/>
          </a:prstGeom>
        </p:spPr>
        <p:txBody>
          <a:bodyPr vert="horz" wrap="square" lIns="0" tIns="12700" rIns="0" bIns="0" rtlCol="0">
            <a:spAutoFit/>
          </a:bodyPr>
          <a:lstStyle/>
          <a:p>
            <a:pPr marL="635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55"/>
              </a:spcBef>
            </a:pPr>
            <a:endParaRPr sz="3200" dirty="0">
              <a:latin typeface="Source Sans Pro Semibold"/>
              <a:cs typeface="Source Sans Pro Semibold"/>
            </a:endParaRPr>
          </a:p>
          <a:p>
            <a:pPr marL="952500">
              <a:lnSpc>
                <a:spcPct val="100000"/>
              </a:lnSpc>
            </a:pPr>
            <a:r>
              <a:rPr sz="2400" b="1" spc="-10" dirty="0">
                <a:solidFill>
                  <a:srgbClr val="285567"/>
                </a:solidFill>
                <a:latin typeface="Source Sans Pro"/>
                <a:cs typeface="Source Sans Pro"/>
              </a:rPr>
              <a:t>Hospitalisations</a:t>
            </a:r>
            <a:endParaRPr sz="2400" dirty="0">
              <a:latin typeface="Source Sans Pro"/>
              <a:cs typeface="Source Sans Pro"/>
            </a:endParaRPr>
          </a:p>
          <a:p>
            <a:pPr>
              <a:lnSpc>
                <a:spcPct val="100000"/>
              </a:lnSpc>
              <a:spcBef>
                <a:spcPts val="10"/>
              </a:spcBef>
            </a:pPr>
            <a:endParaRPr sz="2700" dirty="0">
              <a:latin typeface="Source Sans Pro"/>
              <a:cs typeface="Source Sans Pro"/>
            </a:endParaRPr>
          </a:p>
          <a:p>
            <a:pPr marL="63500">
              <a:lnSpc>
                <a:spcPct val="100000"/>
              </a:lnSpc>
            </a:pPr>
            <a:r>
              <a:rPr sz="2800" b="1" spc="-50" dirty="0">
                <a:solidFill>
                  <a:srgbClr val="285567"/>
                </a:solidFill>
                <a:latin typeface="Source Sans Pro"/>
                <a:cs typeface="Source Sans Pro"/>
              </a:rPr>
              <a:t>16,12</a:t>
            </a:r>
            <a:r>
              <a:rPr sz="2800" b="1" spc="10" dirty="0">
                <a:solidFill>
                  <a:srgbClr val="285567"/>
                </a:solidFill>
                <a:latin typeface="Source Sans Pro"/>
                <a:cs typeface="Source Sans Pro"/>
              </a:rPr>
              <a:t>4</a:t>
            </a:r>
            <a:r>
              <a:rPr sz="2800" b="1" spc="180" dirty="0">
                <a:solidFill>
                  <a:srgbClr val="285567"/>
                </a:solidFill>
                <a:latin typeface="Source Sans Pro"/>
                <a:cs typeface="Source Sans Pro"/>
              </a:rPr>
              <a:t> </a:t>
            </a:r>
            <a:r>
              <a:rPr sz="2000" dirty="0">
                <a:latin typeface="Source Sans Pro"/>
                <a:cs typeface="Source Sans Pro"/>
              </a:rPr>
              <a:t>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tions </a:t>
            </a:r>
            <a:r>
              <a:rPr sz="2000" spc="-20" dirty="0">
                <a:latin typeface="Source Sans Pro"/>
                <a:cs typeface="Source Sans Pro"/>
              </a:rPr>
              <a:t>f</a:t>
            </a:r>
            <a:r>
              <a:rPr sz="2000" dirty="0">
                <a:latin typeface="Source Sans Pro"/>
                <a:cs typeface="Source Sans Pro"/>
              </a:rPr>
              <a:t>or </a:t>
            </a:r>
            <a:r>
              <a:rPr sz="2000" spc="-10" dirty="0">
                <a:latin typeface="Source Sans Pro"/>
                <a:cs typeface="Source Sans Pro"/>
              </a:rPr>
              <a:t>C</a:t>
            </a:r>
            <a:r>
              <a:rPr sz="2000" dirty="0">
                <a:latin typeface="Source Sans Pro"/>
                <a:cs typeface="Source Sans Pro"/>
              </a:rPr>
              <a:t>VD in 2018-19</a:t>
            </a:r>
            <a:endParaRPr sz="1725" baseline="31400" dirty="0">
              <a:latin typeface="Source Sans Pro"/>
              <a:cs typeface="Source Sans Pro"/>
            </a:endParaRPr>
          </a:p>
          <a:p>
            <a:pPr marL="63500" marR="55880">
              <a:lnSpc>
                <a:spcPct val="107100"/>
              </a:lnSpc>
              <a:spcBef>
                <a:spcPts val="1470"/>
              </a:spcBef>
            </a:pPr>
            <a:r>
              <a:rPr sz="2800" b="1" spc="-50" dirty="0">
                <a:solidFill>
                  <a:srgbClr val="0687A1"/>
                </a:solidFill>
                <a:latin typeface="Source Sans Pro"/>
                <a:cs typeface="Source Sans Pro"/>
              </a:rPr>
              <a:t>5.4</a:t>
            </a:r>
            <a:r>
              <a:rPr sz="2800" b="1" spc="15" dirty="0">
                <a:solidFill>
                  <a:srgbClr val="0687A1"/>
                </a:solidFill>
                <a:latin typeface="Source Sans Pro"/>
                <a:cs typeface="Source Sans Pro"/>
              </a:rPr>
              <a:t>%</a:t>
            </a:r>
            <a:r>
              <a:rPr sz="2800" b="1" spc="-220" dirty="0">
                <a:solidFill>
                  <a:srgbClr val="0687A1"/>
                </a:solidFill>
                <a:latin typeface="Source Sans Pro"/>
                <a:cs typeface="Source Sans Pro"/>
              </a:rPr>
              <a:t> </a:t>
            </a:r>
            <a:r>
              <a:rPr sz="2000" dirty="0">
                <a:latin typeface="Source Sans Pro"/>
                <a:cs typeface="Source Sans Pro"/>
              </a:rPr>
              <a:t>of all Aboriginal and </a:t>
            </a:r>
            <a:r>
              <a:rPr sz="2000" spc="-135" dirty="0">
                <a:latin typeface="Source Sans Pro"/>
                <a:cs typeface="Source Sans Pro"/>
              </a:rPr>
              <a:t>T</a:t>
            </a:r>
            <a:r>
              <a:rPr sz="2000" dirty="0">
                <a:latin typeface="Source Sans Pro"/>
                <a:cs typeface="Source Sans Pro"/>
              </a:rPr>
              <a:t>or</a:t>
            </a:r>
            <a:r>
              <a:rPr sz="2000" spc="-25"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a:t>
            </a:r>
            <a:r>
              <a:rPr sz="2000" dirty="0" err="1">
                <a:latin typeface="Source Sans Pro"/>
                <a:cs typeface="Source Sans Pro"/>
              </a:rPr>
              <a:t>Islande</a:t>
            </a:r>
            <a:r>
              <a:rPr lang="en-AU" sz="2000" dirty="0">
                <a:latin typeface="Source Sans Pro"/>
                <a:cs typeface="Source Sans Pro"/>
              </a:rPr>
              <a:t>r </a:t>
            </a:r>
            <a:r>
              <a:rPr sz="2000" spc="-5" dirty="0" err="1">
                <a:latin typeface="Source Sans Pro"/>
                <a:cs typeface="Source Sans Pro"/>
              </a:rPr>
              <a:t>hospitalisations</a:t>
            </a:r>
            <a:endParaRPr lang="en-AU" sz="2000" spc="-5" dirty="0">
              <a:latin typeface="Source Sans Pro"/>
              <a:cs typeface="Source Sans Pro"/>
            </a:endParaRPr>
          </a:p>
          <a:p>
            <a:pPr marL="63500" marR="55880">
              <a:lnSpc>
                <a:spcPct val="107100"/>
              </a:lnSpc>
              <a:spcBef>
                <a:spcPts val="1470"/>
              </a:spcBef>
            </a:pPr>
            <a:r>
              <a:rPr lang="en-US" sz="2000" spc="-5" dirty="0">
                <a:latin typeface="Source Sans Pro"/>
                <a:cs typeface="Source Sans Pro"/>
              </a:rPr>
              <a:t>At a crude rate of </a:t>
            </a:r>
            <a:r>
              <a:rPr lang="en-US" sz="2800" b="1" spc="-50" dirty="0">
                <a:solidFill>
                  <a:srgbClr val="0687A1"/>
                </a:solidFill>
                <a:latin typeface="Source Sans Pro"/>
              </a:rPr>
              <a:t>19 per 1,000</a:t>
            </a:r>
            <a:endParaRPr sz="2800" b="1" spc="-50" dirty="0">
              <a:solidFill>
                <a:srgbClr val="0687A1"/>
              </a:solidFill>
              <a:latin typeface="Source Sans Pro"/>
            </a:endParaRPr>
          </a:p>
          <a:p>
            <a:pPr>
              <a:lnSpc>
                <a:spcPct val="100000"/>
              </a:lnSpc>
              <a:spcBef>
                <a:spcPts val="45"/>
              </a:spcBef>
            </a:pPr>
            <a:endParaRPr sz="3100" dirty="0">
              <a:latin typeface="Source Sans Pro"/>
              <a:cs typeface="Source Sans Pro"/>
            </a:endParaRPr>
          </a:p>
        </p:txBody>
      </p:sp>
      <p:sp>
        <p:nvSpPr>
          <p:cNvPr id="36" name="TextBox 35">
            <a:extLst>
              <a:ext uri="{FF2B5EF4-FFF2-40B4-BE49-F238E27FC236}">
                <a16:creationId xmlns:a16="http://schemas.microsoft.com/office/drawing/2014/main" id="{9E5910FE-2FA1-4604-B8DA-367952391844}"/>
              </a:ext>
            </a:extLst>
          </p:cNvPr>
          <p:cNvSpPr txBox="1"/>
          <p:nvPr/>
        </p:nvSpPr>
        <p:spPr>
          <a:xfrm>
            <a:off x="1196490" y="5590209"/>
            <a:ext cx="2163094" cy="461665"/>
          </a:xfrm>
          <a:prstGeom prst="rect">
            <a:avLst/>
          </a:prstGeom>
          <a:noFill/>
        </p:spPr>
        <p:txBody>
          <a:bodyPr wrap="square">
            <a:spAutoFit/>
          </a:bodyPr>
          <a:lstStyle/>
          <a:p>
            <a:pPr marL="999490">
              <a:lnSpc>
                <a:spcPct val="100000"/>
              </a:lnSpc>
            </a:pPr>
            <a:r>
              <a:rPr lang="en-AU" sz="2400" b="1" spc="-15" dirty="0">
                <a:solidFill>
                  <a:srgbClr val="285567"/>
                </a:solidFill>
                <a:latin typeface="Source Sans Pro"/>
                <a:cs typeface="Source Sans Pro"/>
              </a:rPr>
              <a:t>Deaths</a:t>
            </a:r>
            <a:endParaRPr lang="en-AU" sz="2400" dirty="0">
              <a:latin typeface="Source Sans Pro"/>
              <a:cs typeface="Source Sans Pro"/>
            </a:endParaRPr>
          </a:p>
        </p:txBody>
      </p:sp>
      <p:sp>
        <p:nvSpPr>
          <p:cNvPr id="41" name="object 25">
            <a:extLst>
              <a:ext uri="{FF2B5EF4-FFF2-40B4-BE49-F238E27FC236}">
                <a16:creationId xmlns:a16="http://schemas.microsoft.com/office/drawing/2014/main" id="{6BE3D68E-2101-458A-BEDE-035D46BF2EF2}"/>
              </a:ext>
            </a:extLst>
          </p:cNvPr>
          <p:cNvSpPr txBox="1"/>
          <p:nvPr/>
        </p:nvSpPr>
        <p:spPr>
          <a:xfrm>
            <a:off x="1550348" y="6318739"/>
            <a:ext cx="1157479" cy="751488"/>
          </a:xfrm>
          <a:prstGeom prst="rect">
            <a:avLst/>
          </a:prstGeom>
        </p:spPr>
        <p:txBody>
          <a:bodyPr vert="horz" wrap="square" lIns="0" tIns="12700" rIns="0" bIns="0" rtlCol="0">
            <a:spAutoFit/>
          </a:bodyPr>
          <a:lstStyle/>
          <a:p>
            <a:pPr>
              <a:lnSpc>
                <a:spcPct val="100000"/>
              </a:lnSpc>
              <a:spcBef>
                <a:spcPts val="484"/>
              </a:spcBef>
            </a:pPr>
            <a:r>
              <a:rPr lang="en-AU" sz="4800" b="1" spc="-5" dirty="0">
                <a:solidFill>
                  <a:srgbClr val="285567"/>
                </a:solidFill>
                <a:latin typeface="Source Sans Pro Black"/>
                <a:cs typeface="Source Sans Pro Black"/>
              </a:rPr>
              <a:t>23</a:t>
            </a:r>
            <a:r>
              <a:rPr lang="en-AU" sz="4200" b="1" spc="-7" baseline="31746" dirty="0">
                <a:solidFill>
                  <a:srgbClr val="285567"/>
                </a:solidFill>
                <a:latin typeface="Source Sans Pro Black"/>
                <a:cs typeface="Source Sans Pro Black"/>
              </a:rPr>
              <a:t>%</a:t>
            </a:r>
            <a:endParaRPr lang="en-AU" sz="4200" baseline="31746" dirty="0">
              <a:latin typeface="Source Sans Pro Black"/>
              <a:cs typeface="Source Sans Pro Black"/>
            </a:endParaRPr>
          </a:p>
        </p:txBody>
      </p:sp>
      <p:sp>
        <p:nvSpPr>
          <p:cNvPr id="45" name="Holder 5">
            <a:extLst>
              <a:ext uri="{FF2B5EF4-FFF2-40B4-BE49-F238E27FC236}">
                <a16:creationId xmlns:a16="http://schemas.microsoft.com/office/drawing/2014/main" id="{319F1D16-CC4E-488C-B141-509A3057458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A81C-B080-4C43-B94B-12A74FF4E5A5}"/>
              </a:ext>
            </a:extLst>
          </p:cNvPr>
          <p:cNvSpPr>
            <a:spLocks noGrp="1"/>
          </p:cNvSpPr>
          <p:nvPr>
            <p:ph type="title"/>
          </p:nvPr>
        </p:nvSpPr>
        <p:spPr/>
        <p:txBody>
          <a:bodyPr/>
          <a:lstStyle/>
          <a:p>
            <a:r>
              <a:rPr lang="en-AU" dirty="0"/>
              <a:t>Contents</a:t>
            </a:r>
          </a:p>
        </p:txBody>
      </p:sp>
      <p:sp>
        <p:nvSpPr>
          <p:cNvPr id="4" name="Text Placeholder 3">
            <a:extLst>
              <a:ext uri="{FF2B5EF4-FFF2-40B4-BE49-F238E27FC236}">
                <a16:creationId xmlns:a16="http://schemas.microsoft.com/office/drawing/2014/main" id="{5D512001-ED5A-4D29-A50E-5491F2D17A07}"/>
              </a:ext>
            </a:extLst>
          </p:cNvPr>
          <p:cNvSpPr>
            <a:spLocks noGrp="1"/>
          </p:cNvSpPr>
          <p:nvPr>
            <p:ph type="body" idx="1"/>
          </p:nvPr>
        </p:nvSpPr>
        <p:spPr>
          <a:xfrm>
            <a:off x="1562100" y="2057400"/>
            <a:ext cx="13423900" cy="6324476"/>
          </a:xfrm>
        </p:spPr>
        <p:txBody>
          <a:bodyPr/>
          <a:lstStyle/>
          <a:p>
            <a:pPr marL="12700">
              <a:lnSpc>
                <a:spcPts val="2600"/>
              </a:lnSpc>
              <a:spcBef>
                <a:spcPts val="100"/>
              </a:spcBef>
              <a:tabLst>
                <a:tab pos="9867900" algn="l"/>
              </a:tabLst>
            </a:pPr>
            <a:r>
              <a:rPr lang="en-AU" sz="2000" b="0" u="sng" spc="-50" dirty="0">
                <a:solidFill>
                  <a:srgbClr val="0687A1"/>
                </a:solidFill>
                <a:uFill>
                  <a:solidFill>
                    <a:schemeClr val="bg1">
                      <a:lumMod val="85000"/>
                    </a:schemeClr>
                  </a:solidFill>
                </a:uFill>
                <a:hlinkClick r:id="rId3" action="ppaction://hlinksldjump">
                  <a:extLst>
                    <a:ext uri="{A12FA001-AC4F-418D-AE19-62706E023703}">
                      <ahyp:hlinkClr xmlns:ahyp="http://schemas.microsoft.com/office/drawing/2018/hyperlinkcolor" val="tx"/>
                    </a:ext>
                  </a:extLst>
                </a:hlinkClick>
              </a:rPr>
              <a:t>Introduction	3</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50" dirty="0">
                <a:solidFill>
                  <a:srgbClr val="0687A1"/>
                </a:solidFill>
                <a:uFill>
                  <a:solidFill>
                    <a:schemeClr val="bg1">
                      <a:lumMod val="85000"/>
                    </a:schemeClr>
                  </a:solidFill>
                </a:uFill>
                <a:hlinkClick r:id="rId4" action="ppaction://hlinksldjump">
                  <a:extLst>
                    <a:ext uri="{A12FA001-AC4F-418D-AE19-62706E023703}">
                      <ahyp:hlinkClr xmlns:ahyp="http://schemas.microsoft.com/office/drawing/2018/hyperlinkcolor" val="tx"/>
                    </a:ext>
                  </a:extLst>
                </a:hlinkClick>
              </a:rPr>
              <a:t>Statistical terms	4</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50" dirty="0">
                <a:solidFill>
                  <a:srgbClr val="0687A1"/>
                </a:solidFill>
                <a:uFill>
                  <a:solidFill>
                    <a:schemeClr val="bg1">
                      <a:lumMod val="85000"/>
                    </a:schemeClr>
                  </a:solidFill>
                </a:uFill>
                <a:hlinkClick r:id="rId5" action="ppaction://hlinksldjump">
                  <a:extLst>
                    <a:ext uri="{A12FA001-AC4F-418D-AE19-62706E023703}">
                      <ahyp:hlinkClr xmlns:ahyp="http://schemas.microsoft.com/office/drawing/2018/hyperlinkcolor" val="tx"/>
                    </a:ext>
                  </a:extLst>
                </a:hlinkClick>
              </a:rPr>
              <a:t>National surveys	5</a:t>
            </a:r>
            <a:endParaRPr lang="en-AU" sz="2000" b="0" u="sng" spc="-50" dirty="0">
              <a:solidFill>
                <a:srgbClr val="0687A1"/>
              </a:solidFill>
              <a:uFill>
                <a:solidFill>
                  <a:schemeClr val="bg1">
                    <a:lumMod val="85000"/>
                  </a:schemeClr>
                </a:solidFill>
              </a:uFill>
            </a:endParaRPr>
          </a:p>
          <a:p>
            <a:pPr marL="12700" marR="5080">
              <a:lnSpc>
                <a:spcPts val="2600"/>
              </a:lnSpc>
              <a:spcBef>
                <a:spcPts val="100"/>
              </a:spcBef>
              <a:tabLst>
                <a:tab pos="9867900" algn="l"/>
              </a:tabLst>
            </a:pPr>
            <a:r>
              <a:rPr lang="en-AU" sz="2000" b="0" u="sng" spc="-40"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Aboriginal </a:t>
            </a:r>
            <a:r>
              <a:rPr lang="en-AU" sz="2000" b="0" u="sng" spc="-30"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and </a:t>
            </a:r>
            <a:r>
              <a:rPr lang="en-AU" sz="2000" b="0" u="sng" spc="-85"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Torres </a:t>
            </a:r>
            <a:r>
              <a:rPr lang="en-AU" sz="2000" b="0" u="sng" spc="-70"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Strait </a:t>
            </a:r>
            <a:r>
              <a:rPr lang="en-AU" sz="2000" b="0" u="sng" spc="-40"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Islander </a:t>
            </a:r>
            <a:r>
              <a:rPr lang="en-AU" sz="2000" b="0" u="sng" spc="-705"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 </a:t>
            </a:r>
            <a:r>
              <a:rPr lang="en-AU" sz="2000" b="0" u="sng" spc="-50" dirty="0">
                <a:solidFill>
                  <a:srgbClr val="0687A1"/>
                </a:solidFill>
                <a:uFill>
                  <a:solidFill>
                    <a:schemeClr val="bg1">
                      <a:lumMod val="85000"/>
                    </a:schemeClr>
                  </a:solidFill>
                </a:uFill>
                <a:hlinkClick r:id="rId6" action="ppaction://hlinksldjump">
                  <a:extLst>
                    <a:ext uri="{A12FA001-AC4F-418D-AE19-62706E023703}">
                      <ahyp:hlinkClr xmlns:ahyp="http://schemas.microsoft.com/office/drawing/2018/hyperlinkcolor" val="tx"/>
                    </a:ext>
                  </a:extLst>
                </a:hlinkClick>
              </a:rPr>
              <a:t>population	6</a:t>
            </a:r>
            <a:endParaRPr lang="en-AU" sz="2000" b="0" u="sng" spc="-50" dirty="0">
              <a:solidFill>
                <a:srgbClr val="0687A1"/>
              </a:solidFill>
              <a:uFill>
                <a:solidFill>
                  <a:schemeClr val="bg1">
                    <a:lumMod val="85000"/>
                  </a:schemeClr>
                </a:solidFill>
              </a:uFill>
            </a:endParaRPr>
          </a:p>
          <a:p>
            <a:pPr marL="12700" marR="5080">
              <a:lnSpc>
                <a:spcPts val="2600"/>
              </a:lnSpc>
              <a:spcBef>
                <a:spcPts val="100"/>
              </a:spcBef>
              <a:tabLst>
                <a:tab pos="9867900" algn="l"/>
              </a:tabLst>
            </a:pP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Socia</a:t>
            </a:r>
            <a:r>
              <a:rPr lang="en-AU" sz="2000" b="0" u="sng"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l</a:t>
            </a:r>
            <a:r>
              <a:rPr lang="en-AU" sz="2000" b="0" u="sng" spc="-18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 </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an</a:t>
            </a:r>
            <a:r>
              <a:rPr lang="en-AU" sz="2000" b="0" u="sng"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d</a:t>
            </a:r>
            <a:r>
              <a:rPr lang="en-AU" sz="2000" b="0" u="sng" spc="-18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 </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cultu</a:t>
            </a:r>
            <a:r>
              <a:rPr lang="en-AU" sz="2000" b="0" u="sng" spc="-195"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r</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a</a:t>
            </a:r>
            <a:r>
              <a:rPr lang="en-AU" sz="2000" b="0" u="sng"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l</a:t>
            </a:r>
            <a:r>
              <a:rPr lang="en-AU" sz="2000" b="0" u="sng" spc="-18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 </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d</a:t>
            </a:r>
            <a:r>
              <a:rPr lang="en-AU" sz="2000" b="0" u="sng" spc="-13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e</a:t>
            </a:r>
            <a:r>
              <a:rPr lang="en-AU" sz="2000" b="0" u="sng" spc="-16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t</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erminan</a:t>
            </a:r>
            <a:r>
              <a:rPr lang="en-AU" sz="2000" b="0" u="sng" spc="-13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t</a:t>
            </a:r>
            <a:r>
              <a:rPr lang="en-AU" sz="2000" b="0" u="sng"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s</a:t>
            </a:r>
            <a:r>
              <a:rPr lang="en-AU" sz="2000" b="0" u="sng" spc="-18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 </a:t>
            </a:r>
            <a:r>
              <a:rPr lang="en-AU" sz="2000" b="0" u="sng" spc="-11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o</a:t>
            </a:r>
            <a:r>
              <a:rPr lang="en-AU" sz="2000" b="0" u="sng"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f</a:t>
            </a:r>
            <a:r>
              <a:rPr lang="en-AU" sz="2000" b="0" u="sng" spc="-18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 </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h</a:t>
            </a:r>
            <a:r>
              <a:rPr lang="en-AU" sz="2000" b="0" u="sng" spc="-13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e</a:t>
            </a:r>
            <a:r>
              <a:rPr lang="en-AU" sz="2000" b="0" u="sng" spc="-90" dirty="0">
                <a:solidFill>
                  <a:srgbClr val="0687A1"/>
                </a:solidFill>
                <a:uFill>
                  <a:solidFill>
                    <a:schemeClr val="bg1">
                      <a:lumMod val="85000"/>
                    </a:schemeClr>
                  </a:solidFill>
                </a:uFill>
                <a:hlinkClick r:id="rId7" action="ppaction://hlinksldjump">
                  <a:extLst>
                    <a:ext uri="{A12FA001-AC4F-418D-AE19-62706E023703}">
                      <ahyp:hlinkClr xmlns:ahyp="http://schemas.microsoft.com/office/drawing/2018/hyperlinkcolor" val="tx"/>
                    </a:ext>
                  </a:extLst>
                </a:hlinkClick>
              </a:rPr>
              <a:t>alth	8</a:t>
            </a:r>
            <a:endParaRPr lang="en-AU" sz="2000" b="0" u="sng" spc="-9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35" dirty="0">
                <a:solidFill>
                  <a:srgbClr val="0687A1"/>
                </a:solidFill>
                <a:uFill>
                  <a:solidFill>
                    <a:schemeClr val="bg1">
                      <a:lumMod val="85000"/>
                    </a:schemeClr>
                  </a:solidFill>
                </a:uFill>
                <a:hlinkClick r:id="rId8" action="ppaction://hlinksldjump">
                  <a:extLst>
                    <a:ext uri="{A12FA001-AC4F-418D-AE19-62706E023703}">
                      <ahyp:hlinkClr xmlns:ahyp="http://schemas.microsoft.com/office/drawing/2018/hyperlinkcolor" val="tx"/>
                    </a:ext>
                  </a:extLst>
                </a:hlinkClick>
              </a:rPr>
              <a:t>Births</a:t>
            </a:r>
            <a:r>
              <a:rPr lang="en-AU" sz="2000" b="0" u="sng" spc="-85" dirty="0">
                <a:solidFill>
                  <a:srgbClr val="0687A1"/>
                </a:solidFill>
                <a:uFill>
                  <a:solidFill>
                    <a:schemeClr val="bg1">
                      <a:lumMod val="85000"/>
                    </a:schemeClr>
                  </a:solidFill>
                </a:uFill>
                <a:hlinkClick r:id="rId8" action="ppaction://hlinksldjump">
                  <a:extLst>
                    <a:ext uri="{A12FA001-AC4F-418D-AE19-62706E023703}">
                      <ahyp:hlinkClr xmlns:ahyp="http://schemas.microsoft.com/office/drawing/2018/hyperlinkcolor" val="tx"/>
                    </a:ext>
                  </a:extLst>
                </a:hlinkClick>
              </a:rPr>
              <a:t> </a:t>
            </a:r>
            <a:r>
              <a:rPr lang="en-AU" sz="2000" b="0" u="sng" spc="-30" dirty="0">
                <a:solidFill>
                  <a:srgbClr val="0687A1"/>
                </a:solidFill>
                <a:uFill>
                  <a:solidFill>
                    <a:schemeClr val="bg1">
                      <a:lumMod val="85000"/>
                    </a:schemeClr>
                  </a:solidFill>
                </a:uFill>
                <a:hlinkClick r:id="rId8" action="ppaction://hlinksldjump">
                  <a:extLst>
                    <a:ext uri="{A12FA001-AC4F-418D-AE19-62706E023703}">
                      <ahyp:hlinkClr xmlns:ahyp="http://schemas.microsoft.com/office/drawing/2018/hyperlinkcolor" val="tx"/>
                    </a:ext>
                  </a:extLst>
                </a:hlinkClick>
              </a:rPr>
              <a:t>and</a:t>
            </a:r>
            <a:r>
              <a:rPr lang="en-AU" sz="2000" b="0" u="sng" spc="-85" dirty="0">
                <a:solidFill>
                  <a:srgbClr val="0687A1"/>
                </a:solidFill>
                <a:uFill>
                  <a:solidFill>
                    <a:schemeClr val="bg1">
                      <a:lumMod val="85000"/>
                    </a:schemeClr>
                  </a:solidFill>
                </a:uFill>
                <a:hlinkClick r:id="rId8" action="ppaction://hlinksldjump">
                  <a:extLst>
                    <a:ext uri="{A12FA001-AC4F-418D-AE19-62706E023703}">
                      <ahyp:hlinkClr xmlns:ahyp="http://schemas.microsoft.com/office/drawing/2018/hyperlinkcolor" val="tx"/>
                    </a:ext>
                  </a:extLst>
                </a:hlinkClick>
              </a:rPr>
              <a:t> </a:t>
            </a:r>
            <a:r>
              <a:rPr lang="en-AU" sz="2000" b="0" u="sng" spc="-50" dirty="0">
                <a:solidFill>
                  <a:srgbClr val="0687A1"/>
                </a:solidFill>
                <a:uFill>
                  <a:solidFill>
                    <a:schemeClr val="bg1">
                      <a:lumMod val="85000"/>
                    </a:schemeClr>
                  </a:solidFill>
                </a:uFill>
                <a:hlinkClick r:id="rId8" action="ppaction://hlinksldjump">
                  <a:extLst>
                    <a:ext uri="{A12FA001-AC4F-418D-AE19-62706E023703}">
                      <ahyp:hlinkClr xmlns:ahyp="http://schemas.microsoft.com/office/drawing/2018/hyperlinkcolor" val="tx"/>
                    </a:ext>
                  </a:extLst>
                </a:hlinkClick>
              </a:rPr>
              <a:t>pregnancy	10</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40" dirty="0">
                <a:solidFill>
                  <a:srgbClr val="0687A1"/>
                </a:solidFill>
                <a:uFill>
                  <a:solidFill>
                    <a:schemeClr val="bg1">
                      <a:lumMod val="85000"/>
                    </a:schemeClr>
                  </a:solidFill>
                </a:uFill>
                <a:hlinkClick r:id="rId9" action="ppaction://hlinksldjump">
                  <a:extLst>
                    <a:ext uri="{A12FA001-AC4F-418D-AE19-62706E023703}">
                      <ahyp:hlinkClr xmlns:ahyp="http://schemas.microsoft.com/office/drawing/2018/hyperlinkcolor" val="tx"/>
                    </a:ext>
                  </a:extLst>
                </a:hlinkClick>
              </a:rPr>
              <a:t>D</a:t>
            </a:r>
            <a:r>
              <a:rPr lang="en-AU" sz="2000" b="0" u="sng" spc="-80" dirty="0">
                <a:solidFill>
                  <a:srgbClr val="0687A1"/>
                </a:solidFill>
                <a:uFill>
                  <a:solidFill>
                    <a:schemeClr val="bg1">
                      <a:lumMod val="85000"/>
                    </a:schemeClr>
                  </a:solidFill>
                </a:uFill>
                <a:hlinkClick r:id="rId9" action="ppaction://hlinksldjump">
                  <a:extLst>
                    <a:ext uri="{A12FA001-AC4F-418D-AE19-62706E023703}">
                      <ahyp:hlinkClr xmlns:ahyp="http://schemas.microsoft.com/office/drawing/2018/hyperlinkcolor" val="tx"/>
                    </a:ext>
                  </a:extLst>
                </a:hlinkClick>
              </a:rPr>
              <a:t>e</a:t>
            </a:r>
            <a:r>
              <a:rPr lang="en-AU" sz="2000" b="0" u="sng" spc="-105" dirty="0">
                <a:solidFill>
                  <a:srgbClr val="0687A1"/>
                </a:solidFill>
                <a:uFill>
                  <a:solidFill>
                    <a:schemeClr val="bg1">
                      <a:lumMod val="85000"/>
                    </a:schemeClr>
                  </a:solidFill>
                </a:uFill>
                <a:hlinkClick r:id="rId9" action="ppaction://hlinksldjump">
                  <a:extLst>
                    <a:ext uri="{A12FA001-AC4F-418D-AE19-62706E023703}">
                      <ahyp:hlinkClr xmlns:ahyp="http://schemas.microsoft.com/office/drawing/2018/hyperlinkcolor" val="tx"/>
                    </a:ext>
                  </a:extLst>
                </a:hlinkClick>
              </a:rPr>
              <a:t>a</a:t>
            </a:r>
            <a:r>
              <a:rPr lang="en-AU" sz="2000" b="0" u="sng" spc="-40" dirty="0">
                <a:solidFill>
                  <a:srgbClr val="0687A1"/>
                </a:solidFill>
                <a:uFill>
                  <a:solidFill>
                    <a:schemeClr val="bg1">
                      <a:lumMod val="85000"/>
                    </a:schemeClr>
                  </a:solidFill>
                </a:uFill>
                <a:hlinkClick r:id="rId9" action="ppaction://hlinksldjump">
                  <a:extLst>
                    <a:ext uri="{A12FA001-AC4F-418D-AE19-62706E023703}">
                      <ahyp:hlinkClr xmlns:ahyp="http://schemas.microsoft.com/office/drawing/2018/hyperlinkcolor" val="tx"/>
                    </a:ext>
                  </a:extLst>
                </a:hlinkClick>
              </a:rPr>
              <a:t>ths	13</a:t>
            </a:r>
            <a:endParaRPr lang="en-AU" sz="2000" b="0" u="sng" spc="-4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50" dirty="0">
                <a:solidFill>
                  <a:srgbClr val="0687A1"/>
                </a:solidFill>
                <a:uFill>
                  <a:solidFill>
                    <a:schemeClr val="bg1">
                      <a:lumMod val="85000"/>
                    </a:schemeClr>
                  </a:solidFill>
                </a:uFill>
                <a:hlinkClick r:id="rId10" action="ppaction://hlinksldjump">
                  <a:extLst>
                    <a:ext uri="{A12FA001-AC4F-418D-AE19-62706E023703}">
                      <ahyp:hlinkClr xmlns:ahyp="http://schemas.microsoft.com/office/drawing/2018/hyperlinkcolor" val="tx"/>
                    </a:ext>
                  </a:extLst>
                </a:hlinkClick>
              </a:rPr>
              <a:t>Hospitalisations	15</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50" dirty="0">
                <a:solidFill>
                  <a:srgbClr val="0687A1"/>
                </a:solidFill>
                <a:uFill>
                  <a:solidFill>
                    <a:schemeClr val="bg1">
                      <a:lumMod val="85000"/>
                    </a:schemeClr>
                  </a:solidFill>
                </a:uFill>
                <a:hlinkClick r:id="rId11" action="ppaction://hlinksldjump">
                  <a:extLst>
                    <a:ext uri="{A12FA001-AC4F-418D-AE19-62706E023703}">
                      <ahyp:hlinkClr xmlns:ahyp="http://schemas.microsoft.com/office/drawing/2018/hyperlinkcolor" val="tx"/>
                    </a:ext>
                  </a:extLst>
                </a:hlinkClick>
              </a:rPr>
              <a:t>Cardiovascular</a:t>
            </a:r>
            <a:r>
              <a:rPr lang="en-AU" sz="2000" b="0" u="sng" spc="-105" dirty="0">
                <a:solidFill>
                  <a:srgbClr val="0687A1"/>
                </a:solidFill>
                <a:uFill>
                  <a:solidFill>
                    <a:schemeClr val="bg1">
                      <a:lumMod val="85000"/>
                    </a:schemeClr>
                  </a:solidFill>
                </a:uFill>
                <a:hlinkClick r:id="rId11" action="ppaction://hlinksldjump">
                  <a:extLst>
                    <a:ext uri="{A12FA001-AC4F-418D-AE19-62706E023703}">
                      <ahyp:hlinkClr xmlns:ahyp="http://schemas.microsoft.com/office/drawing/2018/hyperlinkcolor" val="tx"/>
                    </a:ext>
                  </a:extLst>
                </a:hlinkClick>
              </a:rPr>
              <a:t> </a:t>
            </a:r>
            <a:r>
              <a:rPr lang="en-AU" sz="2000" b="0" u="sng" spc="-50" dirty="0">
                <a:solidFill>
                  <a:srgbClr val="0687A1"/>
                </a:solidFill>
                <a:uFill>
                  <a:solidFill>
                    <a:schemeClr val="bg1">
                      <a:lumMod val="85000"/>
                    </a:schemeClr>
                  </a:solidFill>
                </a:uFill>
                <a:hlinkClick r:id="rId11" action="ppaction://hlinksldjump">
                  <a:extLst>
                    <a:ext uri="{A12FA001-AC4F-418D-AE19-62706E023703}">
                      <ahyp:hlinkClr xmlns:ahyp="http://schemas.microsoft.com/office/drawing/2018/hyperlinkcolor" val="tx"/>
                    </a:ext>
                  </a:extLst>
                </a:hlinkClick>
              </a:rPr>
              <a:t>health	17</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60" dirty="0">
                <a:solidFill>
                  <a:srgbClr val="0687A1"/>
                </a:solidFill>
                <a:uFill>
                  <a:solidFill>
                    <a:schemeClr val="bg1">
                      <a:lumMod val="85000"/>
                    </a:schemeClr>
                  </a:solidFill>
                </a:uFill>
                <a:hlinkClick r:id="rId12" action="ppaction://hlinksldjump">
                  <a:extLst>
                    <a:ext uri="{A12FA001-AC4F-418D-AE19-62706E023703}">
                      <ahyp:hlinkClr xmlns:ahyp="http://schemas.microsoft.com/office/drawing/2018/hyperlinkcolor" val="tx"/>
                    </a:ext>
                  </a:extLst>
                </a:hlinkClick>
              </a:rPr>
              <a:t>Cancer	2</a:t>
            </a:r>
            <a:r>
              <a:rPr lang="en-AU" sz="2000" b="0" u="sng" spc="-60" dirty="0">
                <a:solidFill>
                  <a:srgbClr val="0687A1"/>
                </a:solidFill>
                <a:uFill>
                  <a:solidFill>
                    <a:schemeClr val="bg1">
                      <a:lumMod val="85000"/>
                    </a:schemeClr>
                  </a:solidFill>
                </a:uFill>
              </a:rPr>
              <a:t>1</a:t>
            </a:r>
          </a:p>
          <a:p>
            <a:pPr marL="12700">
              <a:lnSpc>
                <a:spcPts val="2600"/>
              </a:lnSpc>
              <a:spcBef>
                <a:spcPts val="100"/>
              </a:spcBef>
              <a:tabLst>
                <a:tab pos="9867900" algn="l"/>
              </a:tabLst>
            </a:pPr>
            <a:r>
              <a:rPr lang="en-AU" sz="2000" b="0" u="sng" spc="-55" dirty="0">
                <a:solidFill>
                  <a:srgbClr val="0687A1"/>
                </a:solidFill>
                <a:uFill>
                  <a:solidFill>
                    <a:schemeClr val="bg1">
                      <a:lumMod val="85000"/>
                    </a:schemeClr>
                  </a:solidFill>
                </a:uFill>
                <a:hlinkClick r:id="rId13" action="ppaction://hlinksldjump">
                  <a:extLst>
                    <a:ext uri="{A12FA001-AC4F-418D-AE19-62706E023703}">
                      <ahyp:hlinkClr xmlns:ahyp="http://schemas.microsoft.com/office/drawing/2018/hyperlinkcolor" val="tx"/>
                    </a:ext>
                  </a:extLst>
                </a:hlinkClick>
              </a:rPr>
              <a:t>Diabetes	26</a:t>
            </a:r>
            <a:endParaRPr lang="en-AU" sz="2000" b="0" u="sng" spc="-55"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40" dirty="0">
                <a:solidFill>
                  <a:srgbClr val="0687A1"/>
                </a:solidFill>
                <a:uFill>
                  <a:solidFill>
                    <a:schemeClr val="bg1">
                      <a:lumMod val="85000"/>
                    </a:schemeClr>
                  </a:solidFill>
                </a:uFill>
                <a:hlinkClick r:id="rId14" action="ppaction://hlinksldjump">
                  <a:extLst>
                    <a:ext uri="{A12FA001-AC4F-418D-AE19-62706E023703}">
                      <ahyp:hlinkClr xmlns:ahyp="http://schemas.microsoft.com/office/drawing/2018/hyperlinkcolor" val="tx"/>
                    </a:ext>
                  </a:extLst>
                </a:hlinkClick>
              </a:rPr>
              <a:t>Kidney</a:t>
            </a:r>
            <a:r>
              <a:rPr lang="en-AU" sz="2000" b="0" u="sng" spc="-85" dirty="0">
                <a:solidFill>
                  <a:srgbClr val="0687A1"/>
                </a:solidFill>
                <a:uFill>
                  <a:solidFill>
                    <a:schemeClr val="bg1">
                      <a:lumMod val="85000"/>
                    </a:schemeClr>
                  </a:solidFill>
                </a:uFill>
                <a:hlinkClick r:id="rId14" action="ppaction://hlinksldjump">
                  <a:extLst>
                    <a:ext uri="{A12FA001-AC4F-418D-AE19-62706E023703}">
                      <ahyp:hlinkClr xmlns:ahyp="http://schemas.microsoft.com/office/drawing/2018/hyperlinkcolor" val="tx"/>
                    </a:ext>
                  </a:extLst>
                </a:hlinkClick>
              </a:rPr>
              <a:t> </a:t>
            </a:r>
            <a:r>
              <a:rPr lang="en-AU" sz="2000" b="0" u="sng" spc="-50" dirty="0">
                <a:solidFill>
                  <a:srgbClr val="0687A1"/>
                </a:solidFill>
                <a:uFill>
                  <a:solidFill>
                    <a:schemeClr val="bg1">
                      <a:lumMod val="85000"/>
                    </a:schemeClr>
                  </a:solidFill>
                </a:uFill>
                <a:hlinkClick r:id="rId14" action="ppaction://hlinksldjump">
                  <a:extLst>
                    <a:ext uri="{A12FA001-AC4F-418D-AE19-62706E023703}">
                      <ahyp:hlinkClr xmlns:ahyp="http://schemas.microsoft.com/office/drawing/2018/hyperlinkcolor" val="tx"/>
                    </a:ext>
                  </a:extLst>
                </a:hlinkClick>
              </a:rPr>
              <a:t>health	32</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45" dirty="0">
                <a:solidFill>
                  <a:srgbClr val="0687A1"/>
                </a:solidFill>
                <a:uFill>
                  <a:solidFill>
                    <a:schemeClr val="bg1">
                      <a:lumMod val="85000"/>
                    </a:schemeClr>
                  </a:solidFill>
                </a:uFill>
                <a:hlinkClick r:id="rId15" action="ppaction://hlinksldjump">
                  <a:extLst>
                    <a:ext uri="{A12FA001-AC4F-418D-AE19-62706E023703}">
                      <ahyp:hlinkClr xmlns:ahyp="http://schemas.microsoft.com/office/drawing/2018/hyperlinkcolor" val="tx"/>
                    </a:ext>
                  </a:extLst>
                </a:hlinkClick>
              </a:rPr>
              <a:t>Sexual</a:t>
            </a:r>
            <a:r>
              <a:rPr lang="en-AU" sz="2000" b="0" u="sng" spc="-95" dirty="0">
                <a:solidFill>
                  <a:srgbClr val="0687A1"/>
                </a:solidFill>
                <a:uFill>
                  <a:solidFill>
                    <a:schemeClr val="bg1">
                      <a:lumMod val="85000"/>
                    </a:schemeClr>
                  </a:solidFill>
                </a:uFill>
                <a:hlinkClick r:id="rId15" action="ppaction://hlinksldjump">
                  <a:extLst>
                    <a:ext uri="{A12FA001-AC4F-418D-AE19-62706E023703}">
                      <ahyp:hlinkClr xmlns:ahyp="http://schemas.microsoft.com/office/drawing/2018/hyperlinkcolor" val="tx"/>
                    </a:ext>
                  </a:extLst>
                </a:hlinkClick>
              </a:rPr>
              <a:t> </a:t>
            </a:r>
            <a:r>
              <a:rPr lang="en-AU" sz="2000" b="0" u="sng" spc="-60" dirty="0">
                <a:solidFill>
                  <a:srgbClr val="0687A1"/>
                </a:solidFill>
                <a:uFill>
                  <a:solidFill>
                    <a:schemeClr val="bg1">
                      <a:lumMod val="85000"/>
                    </a:schemeClr>
                  </a:solidFill>
                </a:uFill>
                <a:hlinkClick r:id="rId15" action="ppaction://hlinksldjump">
                  <a:extLst>
                    <a:ext uri="{A12FA001-AC4F-418D-AE19-62706E023703}">
                      <ahyp:hlinkClr xmlns:ahyp="http://schemas.microsoft.com/office/drawing/2018/hyperlinkcolor" val="tx"/>
                    </a:ext>
                  </a:extLst>
                </a:hlinkClick>
              </a:rPr>
              <a:t>transmitted</a:t>
            </a:r>
            <a:r>
              <a:rPr lang="en-AU" sz="2000" b="0" u="sng" spc="-95" dirty="0">
                <a:solidFill>
                  <a:srgbClr val="0687A1"/>
                </a:solidFill>
                <a:uFill>
                  <a:solidFill>
                    <a:schemeClr val="bg1">
                      <a:lumMod val="85000"/>
                    </a:schemeClr>
                  </a:solidFill>
                </a:uFill>
                <a:hlinkClick r:id="rId15" action="ppaction://hlinksldjump">
                  <a:extLst>
                    <a:ext uri="{A12FA001-AC4F-418D-AE19-62706E023703}">
                      <ahyp:hlinkClr xmlns:ahyp="http://schemas.microsoft.com/office/drawing/2018/hyperlinkcolor" val="tx"/>
                    </a:ext>
                  </a:extLst>
                </a:hlinkClick>
              </a:rPr>
              <a:t> </a:t>
            </a:r>
            <a:r>
              <a:rPr lang="en-AU" sz="2000" b="0" u="sng" spc="-50" dirty="0">
                <a:solidFill>
                  <a:srgbClr val="0687A1"/>
                </a:solidFill>
                <a:uFill>
                  <a:solidFill>
                    <a:schemeClr val="bg1">
                      <a:lumMod val="85000"/>
                    </a:schemeClr>
                  </a:solidFill>
                </a:uFill>
                <a:hlinkClick r:id="rId15" action="ppaction://hlinksldjump">
                  <a:extLst>
                    <a:ext uri="{A12FA001-AC4F-418D-AE19-62706E023703}">
                      <ahyp:hlinkClr xmlns:ahyp="http://schemas.microsoft.com/office/drawing/2018/hyperlinkcolor" val="tx"/>
                    </a:ext>
                  </a:extLst>
                </a:hlinkClick>
              </a:rPr>
              <a:t>infections	37</a:t>
            </a:r>
            <a:endParaRPr lang="en-AU" sz="2000" b="0" u="sng" spc="-5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4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Envi</a:t>
            </a:r>
            <a:r>
              <a:rPr lang="en-AU" sz="2000" b="0" u="sng" spc="-75"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r</a:t>
            </a:r>
            <a:r>
              <a:rPr lang="en-AU" sz="2000" b="0" u="sng" spc="-4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onmen</a:t>
            </a:r>
            <a:r>
              <a:rPr lang="en-AU" sz="2000" b="0" u="sng" spc="-11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t</a:t>
            </a:r>
            <a:r>
              <a:rPr lang="en-AU" sz="2000" b="0" u="sng" spc="-4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a</a:t>
            </a:r>
            <a:r>
              <a:rPr lang="en-AU" sz="2000" b="0" u="sng"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l</a:t>
            </a:r>
            <a:r>
              <a:rPr lang="en-AU" sz="2000" b="0" u="sng" spc="-75"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 </a:t>
            </a:r>
            <a:r>
              <a:rPr lang="en-AU" sz="2000" b="0" u="sng" spc="-4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h</a:t>
            </a:r>
            <a:r>
              <a:rPr lang="en-AU" sz="2000" b="0" u="sng" spc="-8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e</a:t>
            </a:r>
            <a:r>
              <a:rPr lang="en-AU" sz="2000" b="0" u="sng" spc="-40" dirty="0">
                <a:solidFill>
                  <a:srgbClr val="0687A1"/>
                </a:solidFill>
                <a:uFill>
                  <a:solidFill>
                    <a:schemeClr val="bg1">
                      <a:lumMod val="85000"/>
                    </a:schemeClr>
                  </a:solidFill>
                </a:uFill>
                <a:hlinkClick r:id="rId16" action="ppaction://hlinksldjump">
                  <a:extLst>
                    <a:ext uri="{A12FA001-AC4F-418D-AE19-62706E023703}">
                      <ahyp:hlinkClr xmlns:ahyp="http://schemas.microsoft.com/office/drawing/2018/hyperlinkcolor" val="tx"/>
                    </a:ext>
                  </a:extLst>
                </a:hlinkClick>
              </a:rPr>
              <a:t>alth	39</a:t>
            </a:r>
            <a:endParaRPr lang="en-AU" sz="2000" b="0" u="sng" spc="-4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35"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Social</a:t>
            </a:r>
            <a:r>
              <a:rPr lang="en-AU" sz="2000" b="0" u="sng" spc="-90"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 </a:t>
            </a:r>
            <a:r>
              <a:rPr lang="en-AU" sz="2000" b="0" u="sng" spc="-30"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and</a:t>
            </a:r>
            <a:r>
              <a:rPr lang="en-AU" sz="2000" b="0" u="sng" spc="-85"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 </a:t>
            </a:r>
            <a:r>
              <a:rPr lang="en-AU" sz="2000" b="0" u="sng" spc="-50"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emotional</a:t>
            </a:r>
            <a:r>
              <a:rPr lang="en-AU" sz="2000" b="0" u="sng" spc="-85"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 </a:t>
            </a:r>
            <a:r>
              <a:rPr lang="en-AU" sz="2000" b="0" u="sng" spc="-45" dirty="0">
                <a:solidFill>
                  <a:srgbClr val="0687A1"/>
                </a:solidFill>
                <a:uFill>
                  <a:solidFill>
                    <a:schemeClr val="bg1">
                      <a:lumMod val="85000"/>
                    </a:schemeClr>
                  </a:solidFill>
                </a:uFill>
                <a:hlinkClick r:id="rId17" action="ppaction://hlinksldjump">
                  <a:extLst>
                    <a:ext uri="{A12FA001-AC4F-418D-AE19-62706E023703}">
                      <ahyp:hlinkClr xmlns:ahyp="http://schemas.microsoft.com/office/drawing/2018/hyperlinkcolor" val="tx"/>
                    </a:ext>
                  </a:extLst>
                </a:hlinkClick>
              </a:rPr>
              <a:t>wellbeing	41</a:t>
            </a:r>
            <a:endParaRPr lang="en-AU" sz="2000" b="0" u="sng" spc="-45"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40" dirty="0">
                <a:solidFill>
                  <a:srgbClr val="0687A1"/>
                </a:solidFill>
                <a:uFill>
                  <a:solidFill>
                    <a:schemeClr val="bg1">
                      <a:lumMod val="85000"/>
                    </a:schemeClr>
                  </a:solidFill>
                </a:uFill>
                <a:hlinkClick r:id="rId18" action="ppaction://hlinksldjump">
                  <a:extLst>
                    <a:ext uri="{A12FA001-AC4F-418D-AE19-62706E023703}">
                      <ahyp:hlinkClr xmlns:ahyp="http://schemas.microsoft.com/office/drawing/2018/hyperlinkcolor" val="tx"/>
                    </a:ext>
                  </a:extLst>
                </a:hlinkClick>
              </a:rPr>
              <a:t>Al</a:t>
            </a:r>
            <a:r>
              <a:rPr lang="en-AU" sz="2000" b="0" u="sng" spc="-140" dirty="0">
                <a:solidFill>
                  <a:srgbClr val="0687A1"/>
                </a:solidFill>
                <a:uFill>
                  <a:solidFill>
                    <a:schemeClr val="bg1">
                      <a:lumMod val="85000"/>
                    </a:schemeClr>
                  </a:solidFill>
                </a:uFill>
                <a:hlinkClick r:id="rId18" action="ppaction://hlinksldjump">
                  <a:extLst>
                    <a:ext uri="{A12FA001-AC4F-418D-AE19-62706E023703}">
                      <ahyp:hlinkClr xmlns:ahyp="http://schemas.microsoft.com/office/drawing/2018/hyperlinkcolor" val="tx"/>
                    </a:ext>
                  </a:extLst>
                </a:hlinkClick>
              </a:rPr>
              <a:t>c</a:t>
            </a:r>
            <a:r>
              <a:rPr lang="en-AU" sz="2000" b="0" u="sng" spc="-40" dirty="0">
                <a:solidFill>
                  <a:srgbClr val="0687A1"/>
                </a:solidFill>
                <a:uFill>
                  <a:solidFill>
                    <a:schemeClr val="bg1">
                      <a:lumMod val="85000"/>
                    </a:schemeClr>
                  </a:solidFill>
                </a:uFill>
                <a:hlinkClick r:id="rId18" action="ppaction://hlinksldjump">
                  <a:extLst>
                    <a:ext uri="{A12FA001-AC4F-418D-AE19-62706E023703}">
                      <ahyp:hlinkClr xmlns:ahyp="http://schemas.microsoft.com/office/drawing/2018/hyperlinkcolor" val="tx"/>
                    </a:ext>
                  </a:extLst>
                </a:hlinkClick>
              </a:rPr>
              <a:t>oho</a:t>
            </a:r>
            <a:r>
              <a:rPr lang="en-AU" sz="2000" b="0" u="sng" dirty="0">
                <a:solidFill>
                  <a:srgbClr val="0687A1"/>
                </a:solidFill>
                <a:uFill>
                  <a:solidFill>
                    <a:schemeClr val="bg1">
                      <a:lumMod val="85000"/>
                    </a:schemeClr>
                  </a:solidFill>
                </a:uFill>
                <a:hlinkClick r:id="rId18" action="ppaction://hlinksldjump">
                  <a:extLst>
                    <a:ext uri="{A12FA001-AC4F-418D-AE19-62706E023703}">
                      <ahyp:hlinkClr xmlns:ahyp="http://schemas.microsoft.com/office/drawing/2018/hyperlinkcolor" val="tx"/>
                    </a:ext>
                  </a:extLst>
                </a:hlinkClick>
              </a:rPr>
              <a:t>l</a:t>
            </a:r>
            <a:r>
              <a:rPr lang="en-AU" sz="2000" b="0" u="sng" spc="-75" dirty="0">
                <a:solidFill>
                  <a:srgbClr val="0687A1"/>
                </a:solidFill>
                <a:uFill>
                  <a:solidFill>
                    <a:schemeClr val="bg1">
                      <a:lumMod val="85000"/>
                    </a:schemeClr>
                  </a:solidFill>
                </a:uFill>
                <a:hlinkClick r:id="rId18" action="ppaction://hlinksldjump">
                  <a:extLst>
                    <a:ext uri="{A12FA001-AC4F-418D-AE19-62706E023703}">
                      <ahyp:hlinkClr xmlns:ahyp="http://schemas.microsoft.com/office/drawing/2018/hyperlinkcolor" val="tx"/>
                    </a:ext>
                  </a:extLst>
                </a:hlinkClick>
              </a:rPr>
              <a:t> </a:t>
            </a:r>
            <a:r>
              <a:rPr lang="en-AU" sz="2000" b="0" u="sng" spc="-40" dirty="0">
                <a:solidFill>
                  <a:srgbClr val="0687A1"/>
                </a:solidFill>
                <a:uFill>
                  <a:solidFill>
                    <a:schemeClr val="bg1">
                      <a:lumMod val="85000"/>
                    </a:schemeClr>
                  </a:solidFill>
                </a:uFill>
                <a:hlinkClick r:id="rId18" action="ppaction://hlinksldjump">
                  <a:extLst>
                    <a:ext uri="{A12FA001-AC4F-418D-AE19-62706E023703}">
                      <ahyp:hlinkClr xmlns:ahyp="http://schemas.microsoft.com/office/drawing/2018/hyperlinkcolor" val="tx"/>
                    </a:ext>
                  </a:extLst>
                </a:hlinkClick>
              </a:rPr>
              <a:t>use	45</a:t>
            </a:r>
            <a:endParaRPr lang="en-AU" sz="2000" b="0" u="sng" spc="-4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35" dirty="0">
                <a:solidFill>
                  <a:srgbClr val="0687A1"/>
                </a:solidFill>
                <a:uFill>
                  <a:solidFill>
                    <a:schemeClr val="bg1">
                      <a:lumMod val="85000"/>
                    </a:schemeClr>
                  </a:solidFill>
                </a:uFill>
                <a:hlinkClick r:id="rId19" action="ppaction://hlinksldjump">
                  <a:extLst>
                    <a:ext uri="{A12FA001-AC4F-418D-AE19-62706E023703}">
                      <ahyp:hlinkClr xmlns:ahyp="http://schemas.microsoft.com/office/drawing/2018/hyperlinkcolor" val="tx"/>
                    </a:ext>
                  </a:extLst>
                </a:hlinkClick>
              </a:rPr>
              <a:t>Illicit</a:t>
            </a:r>
            <a:r>
              <a:rPr lang="en-AU" sz="2000" b="0" u="sng" spc="-120" dirty="0">
                <a:solidFill>
                  <a:srgbClr val="0687A1"/>
                </a:solidFill>
                <a:uFill>
                  <a:solidFill>
                    <a:schemeClr val="bg1">
                      <a:lumMod val="85000"/>
                    </a:schemeClr>
                  </a:solidFill>
                </a:uFill>
                <a:hlinkClick r:id="rId19" action="ppaction://hlinksldjump">
                  <a:extLst>
                    <a:ext uri="{A12FA001-AC4F-418D-AE19-62706E023703}">
                      <ahyp:hlinkClr xmlns:ahyp="http://schemas.microsoft.com/office/drawing/2018/hyperlinkcolor" val="tx"/>
                    </a:ext>
                  </a:extLst>
                </a:hlinkClick>
              </a:rPr>
              <a:t> </a:t>
            </a:r>
            <a:r>
              <a:rPr lang="en-AU" sz="2000" b="0" u="sng" spc="-30" dirty="0">
                <a:solidFill>
                  <a:srgbClr val="0687A1"/>
                </a:solidFill>
                <a:uFill>
                  <a:solidFill>
                    <a:schemeClr val="bg1">
                      <a:lumMod val="85000"/>
                    </a:schemeClr>
                  </a:solidFill>
                </a:uFill>
                <a:hlinkClick r:id="rId19" action="ppaction://hlinksldjump">
                  <a:extLst>
                    <a:ext uri="{A12FA001-AC4F-418D-AE19-62706E023703}">
                      <ahyp:hlinkClr xmlns:ahyp="http://schemas.microsoft.com/office/drawing/2018/hyperlinkcolor" val="tx"/>
                    </a:ext>
                  </a:extLst>
                </a:hlinkClick>
              </a:rPr>
              <a:t>drug</a:t>
            </a:r>
            <a:r>
              <a:rPr lang="en-AU" sz="2000" b="0" u="sng" spc="-114" dirty="0">
                <a:solidFill>
                  <a:srgbClr val="0687A1"/>
                </a:solidFill>
                <a:uFill>
                  <a:solidFill>
                    <a:schemeClr val="bg1">
                      <a:lumMod val="85000"/>
                    </a:schemeClr>
                  </a:solidFill>
                </a:uFill>
                <a:hlinkClick r:id="rId19" action="ppaction://hlinksldjump">
                  <a:extLst>
                    <a:ext uri="{A12FA001-AC4F-418D-AE19-62706E023703}">
                      <ahyp:hlinkClr xmlns:ahyp="http://schemas.microsoft.com/office/drawing/2018/hyperlinkcolor" val="tx"/>
                    </a:ext>
                  </a:extLst>
                </a:hlinkClick>
              </a:rPr>
              <a:t> </a:t>
            </a:r>
            <a:r>
              <a:rPr lang="en-AU" sz="2000" b="0" u="sng" spc="-40" dirty="0">
                <a:solidFill>
                  <a:srgbClr val="0687A1"/>
                </a:solidFill>
                <a:uFill>
                  <a:solidFill>
                    <a:schemeClr val="bg1">
                      <a:lumMod val="85000"/>
                    </a:schemeClr>
                  </a:solidFill>
                </a:uFill>
                <a:hlinkClick r:id="rId19" action="ppaction://hlinksldjump">
                  <a:extLst>
                    <a:ext uri="{A12FA001-AC4F-418D-AE19-62706E023703}">
                      <ahyp:hlinkClr xmlns:ahyp="http://schemas.microsoft.com/office/drawing/2018/hyperlinkcolor" val="tx"/>
                    </a:ext>
                  </a:extLst>
                </a:hlinkClick>
              </a:rPr>
              <a:t>use	50</a:t>
            </a:r>
            <a:endParaRPr lang="en-AU" sz="2000" b="0" u="sng" spc="-40" dirty="0">
              <a:solidFill>
                <a:srgbClr val="0687A1"/>
              </a:solidFill>
              <a:uFill>
                <a:solidFill>
                  <a:schemeClr val="bg1">
                    <a:lumMod val="85000"/>
                  </a:schemeClr>
                </a:solidFill>
              </a:uFill>
            </a:endParaRPr>
          </a:p>
          <a:p>
            <a:pPr marL="12700">
              <a:lnSpc>
                <a:spcPts val="2600"/>
              </a:lnSpc>
              <a:spcBef>
                <a:spcPts val="100"/>
              </a:spcBef>
              <a:tabLst>
                <a:tab pos="9867900" algn="l"/>
              </a:tabLst>
            </a:pPr>
            <a:r>
              <a:rPr lang="en-AU" sz="2000" b="0" u="sng" spc="-315"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T</a:t>
            </a:r>
            <a:r>
              <a:rPr lang="en-AU" sz="2000" b="0" u="sng" spc="-40"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o</a:t>
            </a:r>
            <a:r>
              <a:rPr lang="en-AU" sz="2000" b="0" u="sng" spc="-80"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b</a:t>
            </a:r>
            <a:r>
              <a:rPr lang="en-AU" sz="2000" b="0" u="sng" spc="-40"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a</a:t>
            </a:r>
            <a:r>
              <a:rPr lang="en-AU" sz="2000" b="0" u="sng" spc="-140"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cc</a:t>
            </a:r>
            <a:r>
              <a:rPr lang="en-AU" sz="2000" b="0" u="sng"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o</a:t>
            </a:r>
            <a:r>
              <a:rPr lang="en-AU" sz="2000" b="0" u="sng" spc="-75"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 </a:t>
            </a:r>
            <a:r>
              <a:rPr lang="en-AU" sz="2000" b="0" u="sng" spc="-40" dirty="0">
                <a:solidFill>
                  <a:srgbClr val="0687A1"/>
                </a:solidFill>
                <a:uFill>
                  <a:solidFill>
                    <a:schemeClr val="bg1">
                      <a:lumMod val="85000"/>
                    </a:schemeClr>
                  </a:solidFill>
                </a:uFill>
                <a:hlinkClick r:id="rId20" action="ppaction://hlinksldjump">
                  <a:extLst>
                    <a:ext uri="{A12FA001-AC4F-418D-AE19-62706E023703}">
                      <ahyp:hlinkClr xmlns:ahyp="http://schemas.microsoft.com/office/drawing/2018/hyperlinkcolor" val="tx"/>
                    </a:ext>
                  </a:extLst>
                </a:hlinkClick>
              </a:rPr>
              <a:t>use	55</a:t>
            </a:r>
            <a:endParaRPr lang="en-AU" sz="2000" b="0" u="sng" spc="-40" dirty="0">
              <a:solidFill>
                <a:srgbClr val="0687A1"/>
              </a:solidFill>
              <a:uFill>
                <a:solidFill>
                  <a:schemeClr val="bg1">
                    <a:lumMod val="85000"/>
                  </a:schemeClr>
                </a:solidFill>
              </a:uFill>
            </a:endParaRPr>
          </a:p>
          <a:p>
            <a:pPr>
              <a:lnSpc>
                <a:spcPts val="2600"/>
              </a:lnSpc>
              <a:tabLst>
                <a:tab pos="9867900" algn="l"/>
              </a:tabLst>
            </a:pPr>
            <a:endParaRPr lang="en-AU" sz="2000" b="0" u="sng" dirty="0">
              <a:solidFill>
                <a:srgbClr val="0687A1"/>
              </a:solidFill>
              <a:uFill>
                <a:solidFill>
                  <a:schemeClr val="bg1">
                    <a:lumMod val="85000"/>
                  </a:schemeClr>
                </a:solidFill>
              </a:uFill>
            </a:endParaRPr>
          </a:p>
        </p:txBody>
      </p:sp>
      <p:sp>
        <p:nvSpPr>
          <p:cNvPr id="9" name="object 6">
            <a:extLst>
              <a:ext uri="{FF2B5EF4-FFF2-40B4-BE49-F238E27FC236}">
                <a16:creationId xmlns:a16="http://schemas.microsoft.com/office/drawing/2014/main" id="{28E31D3E-AE8C-44B9-82B3-F0048BB41E1D}"/>
              </a:ext>
            </a:extLst>
          </p:cNvPr>
          <p:cNvSpPr txBox="1">
            <a:spLocks noGrp="1"/>
          </p:cNvSpPr>
          <p:nvPr>
            <p:ph type="ftr" sz="quarter" idx="5"/>
          </p:nvPr>
        </p:nvSpPr>
        <p:spPr>
          <a:xfrm>
            <a:off x="12471400" y="8762762"/>
            <a:ext cx="2681604" cy="237490"/>
          </a:xfrm>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0" name="object 4">
            <a:extLst>
              <a:ext uri="{FF2B5EF4-FFF2-40B4-BE49-F238E27FC236}">
                <a16:creationId xmlns:a16="http://schemas.microsoft.com/office/drawing/2014/main" id="{8D41AA07-54FD-44C4-B640-ACDB764F6E6F}"/>
              </a:ext>
            </a:extLst>
          </p:cNvPr>
          <p:cNvSpPr txBox="1">
            <a:spLocks noGrp="1"/>
          </p:cNvSpPr>
          <p:nvPr>
            <p:ph type="dt" sz="half" idx="6"/>
          </p:nvPr>
        </p:nvSpPr>
        <p:spPr>
          <a:xfrm>
            <a:off x="544697" y="8707130"/>
            <a:ext cx="2609850" cy="348615"/>
          </a:xfrm>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1" name="object 5">
            <a:extLst>
              <a:ext uri="{FF2B5EF4-FFF2-40B4-BE49-F238E27FC236}">
                <a16:creationId xmlns:a16="http://schemas.microsoft.com/office/drawing/2014/main" id="{08D93390-4411-47D6-BAC4-8F97FF09640C}"/>
              </a:ext>
            </a:extLst>
          </p:cNvPr>
          <p:cNvSpPr txBox="1">
            <a:spLocks noGrp="1"/>
          </p:cNvSpPr>
          <p:nvPr>
            <p:ph type="sldNum" sz="quarter" idx="7"/>
          </p:nvPr>
        </p:nvSpPr>
        <p:spPr>
          <a:xfrm>
            <a:off x="15367000" y="8707201"/>
            <a:ext cx="320040" cy="348615"/>
          </a:xfrm>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a:t>
            </a:fld>
            <a:endParaRPr dirty="0"/>
          </a:p>
        </p:txBody>
      </p:sp>
      <p:sp>
        <p:nvSpPr>
          <p:cNvPr id="12" name="Holder 5">
            <a:extLst>
              <a:ext uri="{FF2B5EF4-FFF2-40B4-BE49-F238E27FC236}">
                <a16:creationId xmlns:a16="http://schemas.microsoft.com/office/drawing/2014/main" id="{8DDA371F-6F1F-419A-BC82-6115EEA27921}"/>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21">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extLst>
      <p:ext uri="{BB962C8B-B14F-4D97-AF65-F5344CB8AC3E}">
        <p14:creationId xmlns:p14="http://schemas.microsoft.com/office/powerpoint/2010/main" val="366820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2996272" y="720243"/>
            <a:ext cx="2561221" cy="1052829"/>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0" y="753325"/>
            <a:ext cx="1260005" cy="865264"/>
          </a:xfrm>
          <a:prstGeom prst="rect">
            <a:avLst/>
          </a:prstGeom>
        </p:spPr>
      </p:pic>
      <p:sp>
        <p:nvSpPr>
          <p:cNvPr id="4" name="object 4"/>
          <p:cNvSpPr/>
          <p:nvPr/>
        </p:nvSpPr>
        <p:spPr>
          <a:xfrm>
            <a:off x="0" y="8586546"/>
            <a:ext cx="16256000" cy="557530"/>
          </a:xfrm>
          <a:custGeom>
            <a:avLst/>
            <a:gdLst/>
            <a:ahLst/>
            <a:cxnLst/>
            <a:rect l="l" t="t" r="r" b="b"/>
            <a:pathLst>
              <a:path w="16256000" h="557529">
                <a:moveTo>
                  <a:pt x="0" y="0"/>
                </a:moveTo>
                <a:lnTo>
                  <a:pt x="0" y="557453"/>
                </a:lnTo>
                <a:lnTo>
                  <a:pt x="16256000" y="557453"/>
                </a:lnTo>
                <a:lnTo>
                  <a:pt x="16256000" y="0"/>
                </a:lnTo>
                <a:lnTo>
                  <a:pt x="0" y="0"/>
                </a:lnTo>
                <a:close/>
              </a:path>
            </a:pathLst>
          </a:custGeom>
          <a:solidFill>
            <a:srgbClr val="285567"/>
          </a:solidFill>
        </p:spPr>
        <p:txBody>
          <a:bodyPr wrap="square" lIns="0" tIns="0" rIns="0" bIns="0" rtlCol="0"/>
          <a:lstStyle/>
          <a:p>
            <a:endParaRPr/>
          </a:p>
        </p:txBody>
      </p:sp>
      <p:grpSp>
        <p:nvGrpSpPr>
          <p:cNvPr id="5" name="object 5"/>
          <p:cNvGrpSpPr/>
          <p:nvPr/>
        </p:nvGrpSpPr>
        <p:grpSpPr>
          <a:xfrm>
            <a:off x="0" y="1866900"/>
            <a:ext cx="16256000" cy="6272210"/>
            <a:chOff x="0" y="1866899"/>
            <a:chExt cx="16256000" cy="6557645"/>
          </a:xfrm>
        </p:grpSpPr>
        <p:sp>
          <p:nvSpPr>
            <p:cNvPr id="6" name="object 6"/>
            <p:cNvSpPr/>
            <p:nvPr/>
          </p:nvSpPr>
          <p:spPr>
            <a:xfrm>
              <a:off x="0" y="1866899"/>
              <a:ext cx="16256000" cy="6557645"/>
            </a:xfrm>
            <a:custGeom>
              <a:avLst/>
              <a:gdLst/>
              <a:ahLst/>
              <a:cxnLst/>
              <a:rect l="l" t="t" r="r" b="b"/>
              <a:pathLst>
                <a:path w="16256000" h="6557645">
                  <a:moveTo>
                    <a:pt x="16256000" y="0"/>
                  </a:moveTo>
                  <a:lnTo>
                    <a:pt x="0" y="0"/>
                  </a:lnTo>
                  <a:lnTo>
                    <a:pt x="0" y="6557098"/>
                  </a:lnTo>
                  <a:lnTo>
                    <a:pt x="16256000" y="6557098"/>
                  </a:lnTo>
                  <a:lnTo>
                    <a:pt x="16256000" y="0"/>
                  </a:lnTo>
                  <a:close/>
                </a:path>
              </a:pathLst>
            </a:custGeom>
            <a:solidFill>
              <a:srgbClr val="285567"/>
            </a:solidFill>
          </p:spPr>
          <p:txBody>
            <a:bodyPr wrap="square" lIns="0" tIns="0" rIns="0" bIns="0" rtlCol="0"/>
            <a:lstStyle/>
            <a:p>
              <a:endParaRPr/>
            </a:p>
          </p:txBody>
        </p:sp>
        <p:sp>
          <p:nvSpPr>
            <p:cNvPr id="7" name="object 7"/>
            <p:cNvSpPr/>
            <p:nvPr/>
          </p:nvSpPr>
          <p:spPr>
            <a:xfrm>
              <a:off x="14515999" y="1866899"/>
              <a:ext cx="1740535" cy="6352540"/>
            </a:xfrm>
            <a:custGeom>
              <a:avLst/>
              <a:gdLst/>
              <a:ahLst/>
              <a:cxnLst/>
              <a:rect l="l" t="t" r="r" b="b"/>
              <a:pathLst>
                <a:path w="1740534" h="6352539">
                  <a:moveTo>
                    <a:pt x="335140" y="910094"/>
                  </a:moveTo>
                  <a:lnTo>
                    <a:pt x="325424" y="865276"/>
                  </a:lnTo>
                  <a:lnTo>
                    <a:pt x="301015" y="823137"/>
                  </a:lnTo>
                  <a:lnTo>
                    <a:pt x="266052" y="787869"/>
                  </a:lnTo>
                  <a:lnTo>
                    <a:pt x="224675" y="763638"/>
                  </a:lnTo>
                  <a:lnTo>
                    <a:pt x="181013" y="754608"/>
                  </a:lnTo>
                  <a:lnTo>
                    <a:pt x="139661" y="761809"/>
                  </a:lnTo>
                  <a:lnTo>
                    <a:pt x="98856" y="781545"/>
                  </a:lnTo>
                  <a:lnTo>
                    <a:pt x="61531" y="810983"/>
                  </a:lnTo>
                  <a:lnTo>
                    <a:pt x="30657" y="847280"/>
                  </a:lnTo>
                  <a:lnTo>
                    <a:pt x="9156" y="887590"/>
                  </a:lnTo>
                  <a:lnTo>
                    <a:pt x="0" y="929081"/>
                  </a:lnTo>
                  <a:lnTo>
                    <a:pt x="6489" y="970876"/>
                  </a:lnTo>
                  <a:lnTo>
                    <a:pt x="27800" y="1009548"/>
                  </a:lnTo>
                  <a:lnTo>
                    <a:pt x="60528" y="1041717"/>
                  </a:lnTo>
                  <a:lnTo>
                    <a:pt x="101206" y="1064006"/>
                  </a:lnTo>
                  <a:lnTo>
                    <a:pt x="146443" y="1073048"/>
                  </a:lnTo>
                  <a:lnTo>
                    <a:pt x="190195" y="1067003"/>
                  </a:lnTo>
                  <a:lnTo>
                    <a:pt x="233705" y="1048473"/>
                  </a:lnTo>
                  <a:lnTo>
                    <a:pt x="273443" y="1020508"/>
                  </a:lnTo>
                  <a:lnTo>
                    <a:pt x="305943" y="986104"/>
                  </a:lnTo>
                  <a:lnTo>
                    <a:pt x="327660" y="948296"/>
                  </a:lnTo>
                  <a:lnTo>
                    <a:pt x="335140" y="910094"/>
                  </a:lnTo>
                  <a:close/>
                </a:path>
                <a:path w="1740534" h="6352539">
                  <a:moveTo>
                    <a:pt x="587565" y="6116917"/>
                  </a:moveTo>
                  <a:lnTo>
                    <a:pt x="578573" y="6069635"/>
                  </a:lnTo>
                  <a:lnTo>
                    <a:pt x="549719" y="6029566"/>
                  </a:lnTo>
                  <a:lnTo>
                    <a:pt x="506298" y="6001690"/>
                  </a:lnTo>
                  <a:lnTo>
                    <a:pt x="453605" y="5990971"/>
                  </a:lnTo>
                  <a:lnTo>
                    <a:pt x="404761" y="5999467"/>
                  </a:lnTo>
                  <a:lnTo>
                    <a:pt x="359892" y="6023229"/>
                  </a:lnTo>
                  <a:lnTo>
                    <a:pt x="323011" y="6058459"/>
                  </a:lnTo>
                  <a:lnTo>
                    <a:pt x="298094" y="6101334"/>
                  </a:lnTo>
                  <a:lnTo>
                    <a:pt x="289128" y="6148057"/>
                  </a:lnTo>
                  <a:lnTo>
                    <a:pt x="297421" y="6199238"/>
                  </a:lnTo>
                  <a:lnTo>
                    <a:pt x="320662" y="6237427"/>
                  </a:lnTo>
                  <a:lnTo>
                    <a:pt x="357670" y="6261379"/>
                  </a:lnTo>
                  <a:lnTo>
                    <a:pt x="407225" y="6269850"/>
                  </a:lnTo>
                  <a:lnTo>
                    <a:pt x="454012" y="6264770"/>
                  </a:lnTo>
                  <a:lnTo>
                    <a:pt x="496125" y="6249797"/>
                  </a:lnTo>
                  <a:lnTo>
                    <a:pt x="532066" y="6226251"/>
                  </a:lnTo>
                  <a:lnTo>
                    <a:pt x="560285" y="6195390"/>
                  </a:lnTo>
                  <a:lnTo>
                    <a:pt x="579297" y="6158522"/>
                  </a:lnTo>
                  <a:lnTo>
                    <a:pt x="587565" y="6116917"/>
                  </a:lnTo>
                  <a:close/>
                </a:path>
                <a:path w="1740534" h="6352539">
                  <a:moveTo>
                    <a:pt x="652678" y="2251494"/>
                  </a:moveTo>
                  <a:lnTo>
                    <a:pt x="647293" y="2207806"/>
                  </a:lnTo>
                  <a:lnTo>
                    <a:pt x="631050" y="2166975"/>
                  </a:lnTo>
                  <a:lnTo>
                    <a:pt x="605967" y="2131250"/>
                  </a:lnTo>
                  <a:lnTo>
                    <a:pt x="574090" y="2102929"/>
                  </a:lnTo>
                  <a:lnTo>
                    <a:pt x="537413" y="2084273"/>
                  </a:lnTo>
                  <a:lnTo>
                    <a:pt x="497954" y="2077542"/>
                  </a:lnTo>
                  <a:lnTo>
                    <a:pt x="455891" y="2085809"/>
                  </a:lnTo>
                  <a:lnTo>
                    <a:pt x="417106" y="2108301"/>
                  </a:lnTo>
                  <a:lnTo>
                    <a:pt x="385000" y="2141474"/>
                  </a:lnTo>
                  <a:lnTo>
                    <a:pt x="362991" y="2181796"/>
                  </a:lnTo>
                  <a:lnTo>
                    <a:pt x="354520" y="2225738"/>
                  </a:lnTo>
                  <a:lnTo>
                    <a:pt x="361543" y="2277821"/>
                  </a:lnTo>
                  <a:lnTo>
                    <a:pt x="382409" y="2323287"/>
                  </a:lnTo>
                  <a:lnTo>
                    <a:pt x="414756" y="2359456"/>
                  </a:lnTo>
                  <a:lnTo>
                    <a:pt x="456222" y="2383701"/>
                  </a:lnTo>
                  <a:lnTo>
                    <a:pt x="504418" y="2393353"/>
                  </a:lnTo>
                  <a:lnTo>
                    <a:pt x="557504" y="2389162"/>
                  </a:lnTo>
                  <a:lnTo>
                    <a:pt x="598703" y="2373045"/>
                  </a:lnTo>
                  <a:lnTo>
                    <a:pt x="628180" y="2344839"/>
                  </a:lnTo>
                  <a:lnTo>
                    <a:pt x="646112" y="2304377"/>
                  </a:lnTo>
                  <a:lnTo>
                    <a:pt x="652678" y="2251494"/>
                  </a:lnTo>
                  <a:close/>
                </a:path>
                <a:path w="1740534" h="6352539">
                  <a:moveTo>
                    <a:pt x="792289" y="590867"/>
                  </a:moveTo>
                  <a:lnTo>
                    <a:pt x="778827" y="547090"/>
                  </a:lnTo>
                  <a:lnTo>
                    <a:pt x="752741" y="505091"/>
                  </a:lnTo>
                  <a:lnTo>
                    <a:pt x="717638" y="467995"/>
                  </a:lnTo>
                  <a:lnTo>
                    <a:pt x="677138" y="438975"/>
                  </a:lnTo>
                  <a:lnTo>
                    <a:pt x="634834" y="421182"/>
                  </a:lnTo>
                  <a:lnTo>
                    <a:pt x="594334" y="417766"/>
                  </a:lnTo>
                  <a:lnTo>
                    <a:pt x="549008" y="431203"/>
                  </a:lnTo>
                  <a:lnTo>
                    <a:pt x="504659" y="457708"/>
                  </a:lnTo>
                  <a:lnTo>
                    <a:pt x="464858" y="493433"/>
                  </a:lnTo>
                  <a:lnTo>
                    <a:pt x="433171" y="534543"/>
                  </a:lnTo>
                  <a:lnTo>
                    <a:pt x="413194" y="577176"/>
                  </a:lnTo>
                  <a:lnTo>
                    <a:pt x="408508" y="617499"/>
                  </a:lnTo>
                  <a:lnTo>
                    <a:pt x="420255" y="668858"/>
                  </a:lnTo>
                  <a:lnTo>
                    <a:pt x="442607" y="711974"/>
                  </a:lnTo>
                  <a:lnTo>
                    <a:pt x="474332" y="745845"/>
                  </a:lnTo>
                  <a:lnTo>
                    <a:pt x="514197" y="769493"/>
                  </a:lnTo>
                  <a:lnTo>
                    <a:pt x="560959" y="781913"/>
                  </a:lnTo>
                  <a:lnTo>
                    <a:pt x="613384" y="782129"/>
                  </a:lnTo>
                  <a:lnTo>
                    <a:pt x="658749" y="769632"/>
                  </a:lnTo>
                  <a:lnTo>
                    <a:pt x="702246" y="744740"/>
                  </a:lnTo>
                  <a:lnTo>
                    <a:pt x="740613" y="710920"/>
                  </a:lnTo>
                  <a:lnTo>
                    <a:pt x="770572" y="671690"/>
                  </a:lnTo>
                  <a:lnTo>
                    <a:pt x="788885" y="630504"/>
                  </a:lnTo>
                  <a:lnTo>
                    <a:pt x="792289" y="590867"/>
                  </a:lnTo>
                  <a:close/>
                </a:path>
                <a:path w="1740534" h="6352539">
                  <a:moveTo>
                    <a:pt x="874331" y="5737377"/>
                  </a:moveTo>
                  <a:lnTo>
                    <a:pt x="865365" y="5690438"/>
                  </a:lnTo>
                  <a:lnTo>
                    <a:pt x="840981" y="5649303"/>
                  </a:lnTo>
                  <a:lnTo>
                    <a:pt x="804100" y="5616537"/>
                  </a:lnTo>
                  <a:lnTo>
                    <a:pt x="757618" y="5594718"/>
                  </a:lnTo>
                  <a:lnTo>
                    <a:pt x="704430" y="5586425"/>
                  </a:lnTo>
                  <a:lnTo>
                    <a:pt x="656882" y="5591784"/>
                  </a:lnTo>
                  <a:lnTo>
                    <a:pt x="615327" y="5608218"/>
                  </a:lnTo>
                  <a:lnTo>
                    <a:pt x="580986" y="5634482"/>
                  </a:lnTo>
                  <a:lnTo>
                    <a:pt x="555078" y="5669343"/>
                  </a:lnTo>
                  <a:lnTo>
                    <a:pt x="538861" y="5711545"/>
                  </a:lnTo>
                  <a:lnTo>
                    <a:pt x="533527" y="5759843"/>
                  </a:lnTo>
                  <a:lnTo>
                    <a:pt x="541108" y="5810402"/>
                  </a:lnTo>
                  <a:lnTo>
                    <a:pt x="562127" y="5851410"/>
                  </a:lnTo>
                  <a:lnTo>
                    <a:pt x="595744" y="5882106"/>
                  </a:lnTo>
                  <a:lnTo>
                    <a:pt x="641108" y="5901690"/>
                  </a:lnTo>
                  <a:lnTo>
                    <a:pt x="697369" y="5909399"/>
                  </a:lnTo>
                  <a:lnTo>
                    <a:pt x="743407" y="5903976"/>
                  </a:lnTo>
                  <a:lnTo>
                    <a:pt x="785482" y="5886678"/>
                  </a:lnTo>
                  <a:lnTo>
                    <a:pt x="821588" y="5859450"/>
                  </a:lnTo>
                  <a:lnTo>
                    <a:pt x="849769" y="5824194"/>
                  </a:lnTo>
                  <a:lnTo>
                    <a:pt x="868006" y="5782856"/>
                  </a:lnTo>
                  <a:lnTo>
                    <a:pt x="874331" y="5737377"/>
                  </a:lnTo>
                  <a:close/>
                </a:path>
                <a:path w="1740534" h="6352539">
                  <a:moveTo>
                    <a:pt x="1050302" y="4496816"/>
                  </a:moveTo>
                  <a:lnTo>
                    <a:pt x="1032725" y="4459148"/>
                  </a:lnTo>
                  <a:lnTo>
                    <a:pt x="992187" y="4412297"/>
                  </a:lnTo>
                  <a:lnTo>
                    <a:pt x="944702" y="4372114"/>
                  </a:lnTo>
                  <a:lnTo>
                    <a:pt x="906310" y="4354423"/>
                  </a:lnTo>
                  <a:lnTo>
                    <a:pt x="865403" y="4361967"/>
                  </a:lnTo>
                  <a:lnTo>
                    <a:pt x="823887" y="4384497"/>
                  </a:lnTo>
                  <a:lnTo>
                    <a:pt x="787158" y="4417199"/>
                  </a:lnTo>
                  <a:lnTo>
                    <a:pt x="760641" y="4455249"/>
                  </a:lnTo>
                  <a:lnTo>
                    <a:pt x="749719" y="4493831"/>
                  </a:lnTo>
                  <a:lnTo>
                    <a:pt x="754875" y="4542599"/>
                  </a:lnTo>
                  <a:lnTo>
                    <a:pt x="772693" y="4584370"/>
                  </a:lnTo>
                  <a:lnTo>
                    <a:pt x="801268" y="4616970"/>
                  </a:lnTo>
                  <a:lnTo>
                    <a:pt x="838682" y="4638205"/>
                  </a:lnTo>
                  <a:lnTo>
                    <a:pt x="883005" y="4645876"/>
                  </a:lnTo>
                  <a:lnTo>
                    <a:pt x="935151" y="4638052"/>
                  </a:lnTo>
                  <a:lnTo>
                    <a:pt x="981379" y="4616196"/>
                  </a:lnTo>
                  <a:lnTo>
                    <a:pt x="1018260" y="4583341"/>
                  </a:lnTo>
                  <a:lnTo>
                    <a:pt x="1042365" y="4542536"/>
                  </a:lnTo>
                  <a:lnTo>
                    <a:pt x="1050302" y="4496816"/>
                  </a:lnTo>
                  <a:close/>
                </a:path>
                <a:path w="1740534" h="6352539">
                  <a:moveTo>
                    <a:pt x="1057529" y="5300192"/>
                  </a:moveTo>
                  <a:lnTo>
                    <a:pt x="1051902" y="5258828"/>
                  </a:lnTo>
                  <a:lnTo>
                    <a:pt x="1032789" y="5221668"/>
                  </a:lnTo>
                  <a:lnTo>
                    <a:pt x="1002804" y="5191366"/>
                  </a:lnTo>
                  <a:lnTo>
                    <a:pt x="964577" y="5170551"/>
                  </a:lnTo>
                  <a:lnTo>
                    <a:pt x="920724" y="5161889"/>
                  </a:lnTo>
                  <a:lnTo>
                    <a:pt x="877633" y="5167782"/>
                  </a:lnTo>
                  <a:lnTo>
                    <a:pt x="838403" y="5186718"/>
                  </a:lnTo>
                  <a:lnTo>
                    <a:pt x="806297" y="5215725"/>
                  </a:lnTo>
                  <a:lnTo>
                    <a:pt x="784644" y="5251843"/>
                  </a:lnTo>
                  <a:lnTo>
                    <a:pt x="776719" y="5292064"/>
                  </a:lnTo>
                  <a:lnTo>
                    <a:pt x="784288" y="5334012"/>
                  </a:lnTo>
                  <a:lnTo>
                    <a:pt x="804570" y="5374386"/>
                  </a:lnTo>
                  <a:lnTo>
                    <a:pt x="833958" y="5408955"/>
                  </a:lnTo>
                  <a:lnTo>
                    <a:pt x="868857" y="5433504"/>
                  </a:lnTo>
                  <a:lnTo>
                    <a:pt x="905687" y="5443791"/>
                  </a:lnTo>
                  <a:lnTo>
                    <a:pt x="946696" y="5436730"/>
                  </a:lnTo>
                  <a:lnTo>
                    <a:pt x="986917" y="5414543"/>
                  </a:lnTo>
                  <a:lnTo>
                    <a:pt x="1021829" y="5381536"/>
                  </a:lnTo>
                  <a:lnTo>
                    <a:pt x="1046873" y="5341988"/>
                  </a:lnTo>
                  <a:lnTo>
                    <a:pt x="1057529" y="5300192"/>
                  </a:lnTo>
                  <a:close/>
                </a:path>
                <a:path w="1740534" h="6352539">
                  <a:moveTo>
                    <a:pt x="1180325" y="6133503"/>
                  </a:moveTo>
                  <a:lnTo>
                    <a:pt x="1174254" y="6092634"/>
                  </a:lnTo>
                  <a:lnTo>
                    <a:pt x="1157693" y="6051461"/>
                  </a:lnTo>
                  <a:lnTo>
                    <a:pt x="1132446" y="6011773"/>
                  </a:lnTo>
                  <a:lnTo>
                    <a:pt x="1100366" y="5975350"/>
                  </a:lnTo>
                  <a:lnTo>
                    <a:pt x="1063256" y="5943993"/>
                  </a:lnTo>
                  <a:lnTo>
                    <a:pt x="1022959" y="5919470"/>
                  </a:lnTo>
                  <a:lnTo>
                    <a:pt x="981278" y="5903595"/>
                  </a:lnTo>
                  <a:lnTo>
                    <a:pt x="940054" y="5898134"/>
                  </a:lnTo>
                  <a:lnTo>
                    <a:pt x="896683" y="5905792"/>
                  </a:lnTo>
                  <a:lnTo>
                    <a:pt x="853122" y="5926252"/>
                  </a:lnTo>
                  <a:lnTo>
                    <a:pt x="811949" y="5956833"/>
                  </a:lnTo>
                  <a:lnTo>
                    <a:pt x="775741" y="5994819"/>
                  </a:lnTo>
                  <a:lnTo>
                    <a:pt x="747052" y="6037516"/>
                  </a:lnTo>
                  <a:lnTo>
                    <a:pt x="728484" y="6082220"/>
                  </a:lnTo>
                  <a:lnTo>
                    <a:pt x="722591" y="6126226"/>
                  </a:lnTo>
                  <a:lnTo>
                    <a:pt x="729183" y="6168898"/>
                  </a:lnTo>
                  <a:lnTo>
                    <a:pt x="745363" y="6210135"/>
                  </a:lnTo>
                  <a:lnTo>
                    <a:pt x="769696" y="6248590"/>
                  </a:lnTo>
                  <a:lnTo>
                    <a:pt x="800760" y="6282906"/>
                  </a:lnTo>
                  <a:lnTo>
                    <a:pt x="837107" y="6311773"/>
                  </a:lnTo>
                  <a:lnTo>
                    <a:pt x="877328" y="6333833"/>
                  </a:lnTo>
                  <a:lnTo>
                    <a:pt x="920000" y="6347752"/>
                  </a:lnTo>
                  <a:lnTo>
                    <a:pt x="963663" y="6352197"/>
                  </a:lnTo>
                  <a:lnTo>
                    <a:pt x="1012240" y="6345453"/>
                  </a:lnTo>
                  <a:lnTo>
                    <a:pt x="1057465" y="6327991"/>
                  </a:lnTo>
                  <a:lnTo>
                    <a:pt x="1097851" y="6301333"/>
                  </a:lnTo>
                  <a:lnTo>
                    <a:pt x="1131849" y="6267018"/>
                  </a:lnTo>
                  <a:lnTo>
                    <a:pt x="1157935" y="6226581"/>
                  </a:lnTo>
                  <a:lnTo>
                    <a:pt x="1174610" y="6181560"/>
                  </a:lnTo>
                  <a:lnTo>
                    <a:pt x="1180325" y="6133503"/>
                  </a:lnTo>
                  <a:close/>
                </a:path>
                <a:path w="1740534" h="6352539">
                  <a:moveTo>
                    <a:pt x="1196327" y="267423"/>
                  </a:moveTo>
                  <a:lnTo>
                    <a:pt x="1187234" y="226364"/>
                  </a:lnTo>
                  <a:lnTo>
                    <a:pt x="1167168" y="188810"/>
                  </a:lnTo>
                  <a:lnTo>
                    <a:pt x="1138237" y="156603"/>
                  </a:lnTo>
                  <a:lnTo>
                    <a:pt x="1102537" y="131622"/>
                  </a:lnTo>
                  <a:lnTo>
                    <a:pt x="1062177" y="115722"/>
                  </a:lnTo>
                  <a:lnTo>
                    <a:pt x="1019238" y="110744"/>
                  </a:lnTo>
                  <a:lnTo>
                    <a:pt x="974547" y="117157"/>
                  </a:lnTo>
                  <a:lnTo>
                    <a:pt x="933196" y="133108"/>
                  </a:lnTo>
                  <a:lnTo>
                    <a:pt x="896594" y="157175"/>
                  </a:lnTo>
                  <a:lnTo>
                    <a:pt x="866140" y="187947"/>
                  </a:lnTo>
                  <a:lnTo>
                    <a:pt x="843241" y="224015"/>
                  </a:lnTo>
                  <a:lnTo>
                    <a:pt x="829297" y="263944"/>
                  </a:lnTo>
                  <a:lnTo>
                    <a:pt x="825703" y="306324"/>
                  </a:lnTo>
                  <a:lnTo>
                    <a:pt x="833361" y="351129"/>
                  </a:lnTo>
                  <a:lnTo>
                    <a:pt x="851001" y="389902"/>
                  </a:lnTo>
                  <a:lnTo>
                    <a:pt x="877430" y="421551"/>
                  </a:lnTo>
                  <a:lnTo>
                    <a:pt x="911415" y="444969"/>
                  </a:lnTo>
                  <a:lnTo>
                    <a:pt x="951763" y="459054"/>
                  </a:lnTo>
                  <a:lnTo>
                    <a:pt x="997267" y="462711"/>
                  </a:lnTo>
                  <a:lnTo>
                    <a:pt x="1040942" y="455333"/>
                  </a:lnTo>
                  <a:lnTo>
                    <a:pt x="1082713" y="437984"/>
                  </a:lnTo>
                  <a:lnTo>
                    <a:pt x="1120673" y="412559"/>
                  </a:lnTo>
                  <a:lnTo>
                    <a:pt x="1152918" y="380923"/>
                  </a:lnTo>
                  <a:lnTo>
                    <a:pt x="1177556" y="344944"/>
                  </a:lnTo>
                  <a:lnTo>
                    <a:pt x="1192657" y="306489"/>
                  </a:lnTo>
                  <a:lnTo>
                    <a:pt x="1196327" y="267423"/>
                  </a:lnTo>
                  <a:close/>
                </a:path>
                <a:path w="1740534" h="6352539">
                  <a:moveTo>
                    <a:pt x="1395704" y="0"/>
                  </a:moveTo>
                  <a:lnTo>
                    <a:pt x="1278369" y="0"/>
                  </a:lnTo>
                  <a:lnTo>
                    <a:pt x="1304874" y="15468"/>
                  </a:lnTo>
                  <a:lnTo>
                    <a:pt x="1343888" y="24003"/>
                  </a:lnTo>
                  <a:lnTo>
                    <a:pt x="1385328" y="8724"/>
                  </a:lnTo>
                  <a:lnTo>
                    <a:pt x="1395704" y="0"/>
                  </a:lnTo>
                  <a:close/>
                </a:path>
                <a:path w="1740534" h="6352539">
                  <a:moveTo>
                    <a:pt x="1475600" y="5181143"/>
                  </a:moveTo>
                  <a:lnTo>
                    <a:pt x="1468297" y="5141341"/>
                  </a:lnTo>
                  <a:lnTo>
                    <a:pt x="1446504" y="5106441"/>
                  </a:lnTo>
                  <a:lnTo>
                    <a:pt x="1412570" y="5078412"/>
                  </a:lnTo>
                  <a:lnTo>
                    <a:pt x="1368844" y="5059172"/>
                  </a:lnTo>
                  <a:lnTo>
                    <a:pt x="1317701" y="5050688"/>
                  </a:lnTo>
                  <a:lnTo>
                    <a:pt x="1274508" y="5057241"/>
                  </a:lnTo>
                  <a:lnTo>
                    <a:pt x="1232801" y="5078184"/>
                  </a:lnTo>
                  <a:lnTo>
                    <a:pt x="1197000" y="5109629"/>
                  </a:lnTo>
                  <a:lnTo>
                    <a:pt x="1171524" y="5147703"/>
                  </a:lnTo>
                  <a:lnTo>
                    <a:pt x="1160805" y="5188509"/>
                  </a:lnTo>
                  <a:lnTo>
                    <a:pt x="1168450" y="5235689"/>
                  </a:lnTo>
                  <a:lnTo>
                    <a:pt x="1192733" y="5280177"/>
                  </a:lnTo>
                  <a:lnTo>
                    <a:pt x="1229207" y="5317439"/>
                  </a:lnTo>
                  <a:lnTo>
                    <a:pt x="1273454" y="5342953"/>
                  </a:lnTo>
                  <a:lnTo>
                    <a:pt x="1321015" y="5352186"/>
                  </a:lnTo>
                  <a:lnTo>
                    <a:pt x="1364564" y="5341874"/>
                  </a:lnTo>
                  <a:lnTo>
                    <a:pt x="1406080" y="5314874"/>
                  </a:lnTo>
                  <a:lnTo>
                    <a:pt x="1441272" y="5275923"/>
                  </a:lnTo>
                  <a:lnTo>
                    <a:pt x="1465872" y="5229771"/>
                  </a:lnTo>
                  <a:lnTo>
                    <a:pt x="1475600" y="5181143"/>
                  </a:lnTo>
                  <a:close/>
                </a:path>
                <a:path w="1740534" h="6352539">
                  <a:moveTo>
                    <a:pt x="1564043" y="5769889"/>
                  </a:moveTo>
                  <a:lnTo>
                    <a:pt x="1557629" y="5727357"/>
                  </a:lnTo>
                  <a:lnTo>
                    <a:pt x="1541094" y="5687238"/>
                  </a:lnTo>
                  <a:lnTo>
                    <a:pt x="1516049" y="5651093"/>
                  </a:lnTo>
                  <a:lnTo>
                    <a:pt x="1484109" y="5620461"/>
                  </a:lnTo>
                  <a:lnTo>
                    <a:pt x="1446898" y="5596902"/>
                  </a:lnTo>
                  <a:lnTo>
                    <a:pt x="1406017" y="5581967"/>
                  </a:lnTo>
                  <a:lnTo>
                    <a:pt x="1363103" y="5577192"/>
                  </a:lnTo>
                  <a:lnTo>
                    <a:pt x="1313154" y="5584736"/>
                  </a:lnTo>
                  <a:lnTo>
                    <a:pt x="1268730" y="5604256"/>
                  </a:lnTo>
                  <a:lnTo>
                    <a:pt x="1231468" y="5634050"/>
                  </a:lnTo>
                  <a:lnTo>
                    <a:pt x="1202969" y="5672455"/>
                  </a:lnTo>
                  <a:lnTo>
                    <a:pt x="1184859" y="5717806"/>
                  </a:lnTo>
                  <a:lnTo>
                    <a:pt x="1178750" y="5768403"/>
                  </a:lnTo>
                  <a:lnTo>
                    <a:pt x="1185392" y="5807811"/>
                  </a:lnTo>
                  <a:lnTo>
                    <a:pt x="1203198" y="5846965"/>
                  </a:lnTo>
                  <a:lnTo>
                    <a:pt x="1229918" y="5883707"/>
                  </a:lnTo>
                  <a:lnTo>
                    <a:pt x="1263307" y="5915876"/>
                  </a:lnTo>
                  <a:lnTo>
                    <a:pt x="1301127" y="5941301"/>
                  </a:lnTo>
                  <a:lnTo>
                    <a:pt x="1341120" y="5957824"/>
                  </a:lnTo>
                  <a:lnTo>
                    <a:pt x="1381048" y="5963285"/>
                  </a:lnTo>
                  <a:lnTo>
                    <a:pt x="1429905" y="5955398"/>
                  </a:lnTo>
                  <a:lnTo>
                    <a:pt x="1473936" y="5935116"/>
                  </a:lnTo>
                  <a:lnTo>
                    <a:pt x="1511249" y="5904433"/>
                  </a:lnTo>
                  <a:lnTo>
                    <a:pt x="1539963" y="5865342"/>
                  </a:lnTo>
                  <a:lnTo>
                    <a:pt x="1558188" y="5819826"/>
                  </a:lnTo>
                  <a:lnTo>
                    <a:pt x="1564043" y="5769889"/>
                  </a:lnTo>
                  <a:close/>
                </a:path>
                <a:path w="1740534" h="6352539">
                  <a:moveTo>
                    <a:pt x="1739988" y="1794344"/>
                  </a:moveTo>
                  <a:lnTo>
                    <a:pt x="1733778" y="1800936"/>
                  </a:lnTo>
                  <a:lnTo>
                    <a:pt x="1712023" y="1837613"/>
                  </a:lnTo>
                  <a:lnTo>
                    <a:pt x="1704975" y="1872894"/>
                  </a:lnTo>
                  <a:lnTo>
                    <a:pt x="1712925" y="1919135"/>
                  </a:lnTo>
                  <a:lnTo>
                    <a:pt x="1731289" y="1961349"/>
                  </a:lnTo>
                  <a:lnTo>
                    <a:pt x="1739988" y="1973122"/>
                  </a:lnTo>
                  <a:lnTo>
                    <a:pt x="1739988" y="1794344"/>
                  </a:lnTo>
                  <a:close/>
                </a:path>
                <a:path w="1740534" h="6352539">
                  <a:moveTo>
                    <a:pt x="1740001" y="2897467"/>
                  </a:moveTo>
                  <a:lnTo>
                    <a:pt x="1734451" y="2913062"/>
                  </a:lnTo>
                  <a:lnTo>
                    <a:pt x="1740001" y="2937637"/>
                  </a:lnTo>
                  <a:lnTo>
                    <a:pt x="1740001" y="2897467"/>
                  </a:lnTo>
                  <a:close/>
                </a:path>
                <a:path w="1740534" h="6352539">
                  <a:moveTo>
                    <a:pt x="1740001" y="2425471"/>
                  </a:moveTo>
                  <a:lnTo>
                    <a:pt x="1738706" y="2432596"/>
                  </a:lnTo>
                  <a:lnTo>
                    <a:pt x="1740001" y="2438870"/>
                  </a:lnTo>
                  <a:lnTo>
                    <a:pt x="1740001" y="2425471"/>
                  </a:lnTo>
                  <a:close/>
                </a:path>
              </a:pathLst>
            </a:custGeom>
            <a:solidFill>
              <a:srgbClr val="71B2C9">
                <a:alpha val="19999"/>
              </a:srgbClr>
            </a:solidFill>
          </p:spPr>
          <p:txBody>
            <a:bodyPr wrap="square" lIns="0" tIns="0" rIns="0" bIns="0" rtlCol="0"/>
            <a:lstStyle/>
            <a:p>
              <a:endParaRPr/>
            </a:p>
          </p:txBody>
        </p:sp>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4965035" y="4474486"/>
              <a:ext cx="246888" cy="242633"/>
            </a:xfrm>
            <a:prstGeom prst="rect">
              <a:avLst/>
            </a:prstGeom>
          </p:spPr>
        </p:pic>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15352634" y="6626352"/>
              <a:ext cx="239953" cy="239585"/>
            </a:xfrm>
            <a:prstGeom prst="rect">
              <a:avLst/>
            </a:prstGeom>
          </p:spPr>
        </p:pic>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15150731" y="4939390"/>
              <a:ext cx="184454" cy="177685"/>
            </a:xfrm>
            <a:prstGeom prst="rect">
              <a:avLst/>
            </a:prstGeom>
          </p:spPr>
        </p:pic>
        <p:pic>
          <p:nvPicPr>
            <p:cNvPr id="11" name="object 11"/>
            <p:cNvPicPr/>
            <p:nvPr/>
          </p:nvPicPr>
          <p:blipFill>
            <a:blip r:embed="rId8" cstate="email">
              <a:extLst>
                <a:ext uri="{28A0092B-C50C-407E-A947-70E740481C1C}">
                  <a14:useLocalDpi xmlns:a14="http://schemas.microsoft.com/office/drawing/2010/main"/>
                </a:ext>
              </a:extLst>
            </a:blip>
            <a:stretch>
              <a:fillRect/>
            </a:stretch>
          </p:blipFill>
          <p:spPr>
            <a:xfrm>
              <a:off x="15230250" y="5456819"/>
              <a:ext cx="163118" cy="176364"/>
            </a:xfrm>
            <a:prstGeom prst="rect">
              <a:avLst/>
            </a:prstGeom>
          </p:spPr>
        </p:pic>
        <p:sp>
          <p:nvSpPr>
            <p:cNvPr id="12" name="object 12"/>
            <p:cNvSpPr/>
            <p:nvPr/>
          </p:nvSpPr>
          <p:spPr>
            <a:xfrm>
              <a:off x="14260475" y="1866899"/>
              <a:ext cx="1995805" cy="6557645"/>
            </a:xfrm>
            <a:custGeom>
              <a:avLst/>
              <a:gdLst/>
              <a:ahLst/>
              <a:cxnLst/>
              <a:rect l="l" t="t" r="r" b="b"/>
              <a:pathLst>
                <a:path w="1995805" h="6557645">
                  <a:moveTo>
                    <a:pt x="313270" y="6123305"/>
                  </a:moveTo>
                  <a:lnTo>
                    <a:pt x="289356" y="6043688"/>
                  </a:lnTo>
                  <a:lnTo>
                    <a:pt x="260426" y="6001918"/>
                  </a:lnTo>
                  <a:lnTo>
                    <a:pt x="221932" y="5976975"/>
                  </a:lnTo>
                  <a:lnTo>
                    <a:pt x="172974" y="5967946"/>
                  </a:lnTo>
                  <a:lnTo>
                    <a:pt x="129540" y="5972264"/>
                  </a:lnTo>
                  <a:lnTo>
                    <a:pt x="91579" y="5987135"/>
                  </a:lnTo>
                  <a:lnTo>
                    <a:pt x="59982" y="6012027"/>
                  </a:lnTo>
                  <a:lnTo>
                    <a:pt x="35648" y="6046343"/>
                  </a:lnTo>
                  <a:lnTo>
                    <a:pt x="19431" y="6089523"/>
                  </a:lnTo>
                  <a:lnTo>
                    <a:pt x="13423" y="6139434"/>
                  </a:lnTo>
                  <a:lnTo>
                    <a:pt x="12039" y="6156223"/>
                  </a:lnTo>
                  <a:lnTo>
                    <a:pt x="32562" y="6206261"/>
                  </a:lnTo>
                  <a:lnTo>
                    <a:pt x="59004" y="6239319"/>
                  </a:lnTo>
                  <a:lnTo>
                    <a:pt x="94843" y="6258306"/>
                  </a:lnTo>
                  <a:lnTo>
                    <a:pt x="143497" y="6266078"/>
                  </a:lnTo>
                  <a:lnTo>
                    <a:pt x="195973" y="6263284"/>
                  </a:lnTo>
                  <a:lnTo>
                    <a:pt x="238493" y="6248095"/>
                  </a:lnTo>
                  <a:lnTo>
                    <a:pt x="271653" y="6220015"/>
                  </a:lnTo>
                  <a:lnTo>
                    <a:pt x="296049" y="6178474"/>
                  </a:lnTo>
                  <a:lnTo>
                    <a:pt x="310426" y="6142329"/>
                  </a:lnTo>
                  <a:lnTo>
                    <a:pt x="313270" y="6123305"/>
                  </a:lnTo>
                  <a:close/>
                </a:path>
                <a:path w="1995805" h="6557645">
                  <a:moveTo>
                    <a:pt x="321906" y="1598930"/>
                  </a:moveTo>
                  <a:lnTo>
                    <a:pt x="306324" y="1555496"/>
                  </a:lnTo>
                  <a:lnTo>
                    <a:pt x="283819" y="1510271"/>
                  </a:lnTo>
                  <a:lnTo>
                    <a:pt x="251942" y="1479181"/>
                  </a:lnTo>
                  <a:lnTo>
                    <a:pt x="210820" y="1462239"/>
                  </a:lnTo>
                  <a:lnTo>
                    <a:pt x="160566" y="1459395"/>
                  </a:lnTo>
                  <a:lnTo>
                    <a:pt x="113779" y="1470596"/>
                  </a:lnTo>
                  <a:lnTo>
                    <a:pt x="80276" y="1494866"/>
                  </a:lnTo>
                  <a:lnTo>
                    <a:pt x="58585" y="1530654"/>
                  </a:lnTo>
                  <a:lnTo>
                    <a:pt x="47231" y="1576425"/>
                  </a:lnTo>
                  <a:lnTo>
                    <a:pt x="40424" y="1621713"/>
                  </a:lnTo>
                  <a:lnTo>
                    <a:pt x="50266" y="1659534"/>
                  </a:lnTo>
                  <a:lnTo>
                    <a:pt x="74434" y="1690712"/>
                  </a:lnTo>
                  <a:lnTo>
                    <a:pt x="110578" y="1716062"/>
                  </a:lnTo>
                  <a:lnTo>
                    <a:pt x="151726" y="1732267"/>
                  </a:lnTo>
                  <a:lnTo>
                    <a:pt x="192328" y="1735607"/>
                  </a:lnTo>
                  <a:lnTo>
                    <a:pt x="231775" y="1726057"/>
                  </a:lnTo>
                  <a:lnTo>
                    <a:pt x="269417" y="1703590"/>
                  </a:lnTo>
                  <a:lnTo>
                    <a:pt x="300570" y="1672755"/>
                  </a:lnTo>
                  <a:lnTo>
                    <a:pt x="319036" y="1637944"/>
                  </a:lnTo>
                  <a:lnTo>
                    <a:pt x="321906" y="1598930"/>
                  </a:lnTo>
                  <a:close/>
                </a:path>
                <a:path w="1995805" h="6557645">
                  <a:moveTo>
                    <a:pt x="329412" y="5289689"/>
                  </a:moveTo>
                  <a:lnTo>
                    <a:pt x="322249" y="5251450"/>
                  </a:lnTo>
                  <a:lnTo>
                    <a:pt x="303060" y="5216906"/>
                  </a:lnTo>
                  <a:lnTo>
                    <a:pt x="275450" y="5184953"/>
                  </a:lnTo>
                  <a:lnTo>
                    <a:pt x="232346" y="5158016"/>
                  </a:lnTo>
                  <a:lnTo>
                    <a:pt x="190804" y="5142776"/>
                  </a:lnTo>
                  <a:lnTo>
                    <a:pt x="151561" y="5138966"/>
                  </a:lnTo>
                  <a:lnTo>
                    <a:pt x="115366" y="5146306"/>
                  </a:lnTo>
                  <a:lnTo>
                    <a:pt x="82956" y="5164544"/>
                  </a:lnTo>
                  <a:lnTo>
                    <a:pt x="55054" y="5193373"/>
                  </a:lnTo>
                  <a:lnTo>
                    <a:pt x="32410" y="5232539"/>
                  </a:lnTo>
                  <a:lnTo>
                    <a:pt x="15748" y="5281752"/>
                  </a:lnTo>
                  <a:lnTo>
                    <a:pt x="2819" y="5294211"/>
                  </a:lnTo>
                  <a:lnTo>
                    <a:pt x="0" y="5306250"/>
                  </a:lnTo>
                  <a:lnTo>
                    <a:pt x="5549" y="5317960"/>
                  </a:lnTo>
                  <a:lnTo>
                    <a:pt x="17678" y="5329402"/>
                  </a:lnTo>
                  <a:lnTo>
                    <a:pt x="28740" y="5352186"/>
                  </a:lnTo>
                  <a:lnTo>
                    <a:pt x="55118" y="5395023"/>
                  </a:lnTo>
                  <a:lnTo>
                    <a:pt x="110756" y="5443245"/>
                  </a:lnTo>
                  <a:lnTo>
                    <a:pt x="149174" y="5460619"/>
                  </a:lnTo>
                  <a:lnTo>
                    <a:pt x="186537" y="5466372"/>
                  </a:lnTo>
                  <a:lnTo>
                    <a:pt x="221818" y="5460847"/>
                  </a:lnTo>
                  <a:lnTo>
                    <a:pt x="281876" y="5417312"/>
                  </a:lnTo>
                  <a:lnTo>
                    <a:pt x="304558" y="5379974"/>
                  </a:lnTo>
                  <a:lnTo>
                    <a:pt x="319519" y="5336806"/>
                  </a:lnTo>
                  <a:lnTo>
                    <a:pt x="320929" y="5332730"/>
                  </a:lnTo>
                  <a:lnTo>
                    <a:pt x="329412" y="5289689"/>
                  </a:lnTo>
                  <a:close/>
                </a:path>
                <a:path w="1995805" h="6557645">
                  <a:moveTo>
                    <a:pt x="434505" y="3453409"/>
                  </a:moveTo>
                  <a:lnTo>
                    <a:pt x="427799" y="3379787"/>
                  </a:lnTo>
                  <a:lnTo>
                    <a:pt x="393026" y="3314547"/>
                  </a:lnTo>
                  <a:lnTo>
                    <a:pt x="348589" y="3276320"/>
                  </a:lnTo>
                  <a:lnTo>
                    <a:pt x="310807" y="3252559"/>
                  </a:lnTo>
                  <a:lnTo>
                    <a:pt x="275120" y="3242919"/>
                  </a:lnTo>
                  <a:lnTo>
                    <a:pt x="236994" y="3247047"/>
                  </a:lnTo>
                  <a:lnTo>
                    <a:pt x="191858" y="3264611"/>
                  </a:lnTo>
                  <a:lnTo>
                    <a:pt x="135153" y="3295269"/>
                  </a:lnTo>
                  <a:lnTo>
                    <a:pt x="133375" y="3313392"/>
                  </a:lnTo>
                  <a:lnTo>
                    <a:pt x="127355" y="3329736"/>
                  </a:lnTo>
                  <a:lnTo>
                    <a:pt x="118541" y="3344926"/>
                  </a:lnTo>
                  <a:lnTo>
                    <a:pt x="108381" y="3359556"/>
                  </a:lnTo>
                  <a:lnTo>
                    <a:pt x="101333" y="3360724"/>
                  </a:lnTo>
                  <a:lnTo>
                    <a:pt x="95173" y="3363722"/>
                  </a:lnTo>
                  <a:lnTo>
                    <a:pt x="96989" y="3427171"/>
                  </a:lnTo>
                  <a:lnTo>
                    <a:pt x="112864" y="3476574"/>
                  </a:lnTo>
                  <a:lnTo>
                    <a:pt x="137147" y="3516109"/>
                  </a:lnTo>
                  <a:lnTo>
                    <a:pt x="169443" y="3545116"/>
                  </a:lnTo>
                  <a:lnTo>
                    <a:pt x="209359" y="3562985"/>
                  </a:lnTo>
                  <a:lnTo>
                    <a:pt x="250431" y="3570046"/>
                  </a:lnTo>
                  <a:lnTo>
                    <a:pt x="289128" y="3567442"/>
                  </a:lnTo>
                  <a:lnTo>
                    <a:pt x="326148" y="3554831"/>
                  </a:lnTo>
                  <a:lnTo>
                    <a:pt x="362242" y="3531857"/>
                  </a:lnTo>
                  <a:lnTo>
                    <a:pt x="398119" y="3498164"/>
                  </a:lnTo>
                  <a:lnTo>
                    <a:pt x="434505" y="3453409"/>
                  </a:lnTo>
                  <a:close/>
                </a:path>
                <a:path w="1995805" h="6557645">
                  <a:moveTo>
                    <a:pt x="461251" y="3862146"/>
                  </a:moveTo>
                  <a:lnTo>
                    <a:pt x="456158" y="3812667"/>
                  </a:lnTo>
                  <a:lnTo>
                    <a:pt x="439381" y="3773525"/>
                  </a:lnTo>
                  <a:lnTo>
                    <a:pt x="411187" y="3745001"/>
                  </a:lnTo>
                  <a:lnTo>
                    <a:pt x="371843" y="3727361"/>
                  </a:lnTo>
                  <a:lnTo>
                    <a:pt x="321614" y="3720858"/>
                  </a:lnTo>
                  <a:lnTo>
                    <a:pt x="272351" y="3726002"/>
                  </a:lnTo>
                  <a:lnTo>
                    <a:pt x="233057" y="3742829"/>
                  </a:lnTo>
                  <a:lnTo>
                    <a:pt x="204038" y="3771049"/>
                  </a:lnTo>
                  <a:lnTo>
                    <a:pt x="185623" y="3810317"/>
                  </a:lnTo>
                  <a:lnTo>
                    <a:pt x="178142" y="3860342"/>
                  </a:lnTo>
                  <a:lnTo>
                    <a:pt x="182486" y="3910634"/>
                  </a:lnTo>
                  <a:lnTo>
                    <a:pt x="198831" y="3951186"/>
                  </a:lnTo>
                  <a:lnTo>
                    <a:pt x="226479" y="3981208"/>
                  </a:lnTo>
                  <a:lnTo>
                    <a:pt x="264680" y="3999928"/>
                  </a:lnTo>
                  <a:lnTo>
                    <a:pt x="312750" y="4006545"/>
                  </a:lnTo>
                  <a:lnTo>
                    <a:pt x="365556" y="4001058"/>
                  </a:lnTo>
                  <a:lnTo>
                    <a:pt x="406793" y="3983888"/>
                  </a:lnTo>
                  <a:lnTo>
                    <a:pt x="436460" y="3955034"/>
                  </a:lnTo>
                  <a:lnTo>
                    <a:pt x="454609" y="3914457"/>
                  </a:lnTo>
                  <a:lnTo>
                    <a:pt x="461251" y="3862146"/>
                  </a:lnTo>
                  <a:close/>
                </a:path>
                <a:path w="1995805" h="6557645">
                  <a:moveTo>
                    <a:pt x="465201" y="4863477"/>
                  </a:moveTo>
                  <a:lnTo>
                    <a:pt x="464667" y="4804511"/>
                  </a:lnTo>
                  <a:lnTo>
                    <a:pt x="456247" y="4759591"/>
                  </a:lnTo>
                  <a:lnTo>
                    <a:pt x="439089" y="4722596"/>
                  </a:lnTo>
                  <a:lnTo>
                    <a:pt x="413042" y="4693945"/>
                  </a:lnTo>
                  <a:lnTo>
                    <a:pt x="377977" y="4674070"/>
                  </a:lnTo>
                  <a:lnTo>
                    <a:pt x="333743" y="4663414"/>
                  </a:lnTo>
                  <a:lnTo>
                    <a:pt x="281774" y="4663008"/>
                  </a:lnTo>
                  <a:lnTo>
                    <a:pt x="237058" y="4676584"/>
                  </a:lnTo>
                  <a:lnTo>
                    <a:pt x="201460" y="4706417"/>
                  </a:lnTo>
                  <a:lnTo>
                    <a:pt x="176809" y="4754753"/>
                  </a:lnTo>
                  <a:lnTo>
                    <a:pt x="170332" y="4760265"/>
                  </a:lnTo>
                  <a:lnTo>
                    <a:pt x="166128" y="4766703"/>
                  </a:lnTo>
                  <a:lnTo>
                    <a:pt x="164452" y="4774158"/>
                  </a:lnTo>
                  <a:lnTo>
                    <a:pt x="165519" y="4782718"/>
                  </a:lnTo>
                  <a:lnTo>
                    <a:pt x="162941" y="4800270"/>
                  </a:lnTo>
                  <a:lnTo>
                    <a:pt x="165544" y="4816513"/>
                  </a:lnTo>
                  <a:lnTo>
                    <a:pt x="172135" y="4831766"/>
                  </a:lnTo>
                  <a:lnTo>
                    <a:pt x="181533" y="4846307"/>
                  </a:lnTo>
                  <a:lnTo>
                    <a:pt x="207276" y="4895621"/>
                  </a:lnTo>
                  <a:lnTo>
                    <a:pt x="242062" y="4932972"/>
                  </a:lnTo>
                  <a:lnTo>
                    <a:pt x="283933" y="4957216"/>
                  </a:lnTo>
                  <a:lnTo>
                    <a:pt x="330885" y="4967211"/>
                  </a:lnTo>
                  <a:lnTo>
                    <a:pt x="380949" y="4961814"/>
                  </a:lnTo>
                  <a:lnTo>
                    <a:pt x="423329" y="4942154"/>
                  </a:lnTo>
                  <a:lnTo>
                    <a:pt x="451408" y="4909363"/>
                  </a:lnTo>
                  <a:lnTo>
                    <a:pt x="465201" y="4863477"/>
                  </a:lnTo>
                  <a:close/>
                </a:path>
                <a:path w="1995805" h="6557645">
                  <a:moveTo>
                    <a:pt x="469150" y="4338205"/>
                  </a:moveTo>
                  <a:lnTo>
                    <a:pt x="457314" y="4299966"/>
                  </a:lnTo>
                  <a:lnTo>
                    <a:pt x="431355" y="4264939"/>
                  </a:lnTo>
                  <a:lnTo>
                    <a:pt x="395922" y="4236809"/>
                  </a:lnTo>
                  <a:lnTo>
                    <a:pt x="355663" y="4219257"/>
                  </a:lnTo>
                  <a:lnTo>
                    <a:pt x="315226" y="4215981"/>
                  </a:lnTo>
                  <a:lnTo>
                    <a:pt x="271513" y="4232059"/>
                  </a:lnTo>
                  <a:lnTo>
                    <a:pt x="235762" y="4264228"/>
                  </a:lnTo>
                  <a:lnTo>
                    <a:pt x="212686" y="4306544"/>
                  </a:lnTo>
                  <a:lnTo>
                    <a:pt x="207010" y="4353014"/>
                  </a:lnTo>
                  <a:lnTo>
                    <a:pt x="221691" y="4403179"/>
                  </a:lnTo>
                  <a:lnTo>
                    <a:pt x="252323" y="4442371"/>
                  </a:lnTo>
                  <a:lnTo>
                    <a:pt x="294843" y="4467060"/>
                  </a:lnTo>
                  <a:lnTo>
                    <a:pt x="345198" y="4473676"/>
                  </a:lnTo>
                  <a:lnTo>
                    <a:pt x="394322" y="4459617"/>
                  </a:lnTo>
                  <a:lnTo>
                    <a:pt x="434962" y="4428401"/>
                  </a:lnTo>
                  <a:lnTo>
                    <a:pt x="461721" y="4385957"/>
                  </a:lnTo>
                  <a:lnTo>
                    <a:pt x="469150" y="4338205"/>
                  </a:lnTo>
                  <a:close/>
                </a:path>
                <a:path w="1995805" h="6557645">
                  <a:moveTo>
                    <a:pt x="503847" y="2038642"/>
                  </a:moveTo>
                  <a:lnTo>
                    <a:pt x="495147" y="1958047"/>
                  </a:lnTo>
                  <a:lnTo>
                    <a:pt x="476161" y="1913204"/>
                  </a:lnTo>
                  <a:lnTo>
                    <a:pt x="446773" y="1880997"/>
                  </a:lnTo>
                  <a:lnTo>
                    <a:pt x="406908" y="1861337"/>
                  </a:lnTo>
                  <a:lnTo>
                    <a:pt x="356489" y="1854149"/>
                  </a:lnTo>
                  <a:lnTo>
                    <a:pt x="310654" y="1857908"/>
                  </a:lnTo>
                  <a:lnTo>
                    <a:pt x="272542" y="1870964"/>
                  </a:lnTo>
                  <a:lnTo>
                    <a:pt x="219392" y="1925015"/>
                  </a:lnTo>
                  <a:lnTo>
                    <a:pt x="204355" y="1966010"/>
                  </a:lnTo>
                  <a:lnTo>
                    <a:pt x="196989" y="2016353"/>
                  </a:lnTo>
                  <a:lnTo>
                    <a:pt x="197942" y="2050923"/>
                  </a:lnTo>
                  <a:lnTo>
                    <a:pt x="220789" y="2111959"/>
                  </a:lnTo>
                  <a:lnTo>
                    <a:pt x="280085" y="2163432"/>
                  </a:lnTo>
                  <a:lnTo>
                    <a:pt x="318325" y="2177288"/>
                  </a:lnTo>
                  <a:lnTo>
                    <a:pt x="357428" y="2180806"/>
                  </a:lnTo>
                  <a:lnTo>
                    <a:pt x="395554" y="2174494"/>
                  </a:lnTo>
                  <a:lnTo>
                    <a:pt x="430872" y="2158860"/>
                  </a:lnTo>
                  <a:lnTo>
                    <a:pt x="461556" y="2134412"/>
                  </a:lnTo>
                  <a:lnTo>
                    <a:pt x="485736" y="2101646"/>
                  </a:lnTo>
                  <a:lnTo>
                    <a:pt x="501611" y="2061095"/>
                  </a:lnTo>
                  <a:lnTo>
                    <a:pt x="503847" y="2038642"/>
                  </a:lnTo>
                  <a:close/>
                </a:path>
                <a:path w="1995805" h="6557645">
                  <a:moveTo>
                    <a:pt x="541680" y="6488481"/>
                  </a:moveTo>
                  <a:lnTo>
                    <a:pt x="537210" y="6471971"/>
                  </a:lnTo>
                  <a:lnTo>
                    <a:pt x="530390" y="6446736"/>
                  </a:lnTo>
                  <a:lnTo>
                    <a:pt x="526008" y="6418440"/>
                  </a:lnTo>
                  <a:lnTo>
                    <a:pt x="516280" y="6392913"/>
                  </a:lnTo>
                  <a:lnTo>
                    <a:pt x="479717" y="6351765"/>
                  </a:lnTo>
                  <a:lnTo>
                    <a:pt x="445579" y="6331737"/>
                  </a:lnTo>
                  <a:lnTo>
                    <a:pt x="372694" y="6318669"/>
                  </a:lnTo>
                  <a:lnTo>
                    <a:pt x="333336" y="6330391"/>
                  </a:lnTo>
                  <a:lnTo>
                    <a:pt x="293484" y="6354788"/>
                  </a:lnTo>
                  <a:lnTo>
                    <a:pt x="265747" y="6385915"/>
                  </a:lnTo>
                  <a:lnTo>
                    <a:pt x="251421" y="6424676"/>
                  </a:lnTo>
                  <a:lnTo>
                    <a:pt x="251841" y="6471971"/>
                  </a:lnTo>
                  <a:lnTo>
                    <a:pt x="248297" y="6469901"/>
                  </a:lnTo>
                  <a:lnTo>
                    <a:pt x="244551" y="6469456"/>
                  </a:lnTo>
                  <a:lnTo>
                    <a:pt x="240614" y="6470663"/>
                  </a:lnTo>
                  <a:lnTo>
                    <a:pt x="243078" y="6493497"/>
                  </a:lnTo>
                  <a:lnTo>
                    <a:pt x="269011" y="6538531"/>
                  </a:lnTo>
                  <a:lnTo>
                    <a:pt x="285013" y="6557111"/>
                  </a:lnTo>
                  <a:lnTo>
                    <a:pt x="509397" y="6557111"/>
                  </a:lnTo>
                  <a:lnTo>
                    <a:pt x="513232" y="6553860"/>
                  </a:lnTo>
                  <a:lnTo>
                    <a:pt x="534365" y="6523888"/>
                  </a:lnTo>
                  <a:lnTo>
                    <a:pt x="541680" y="6488481"/>
                  </a:lnTo>
                  <a:close/>
                </a:path>
                <a:path w="1995805" h="6557645">
                  <a:moveTo>
                    <a:pt x="594194" y="2549842"/>
                  </a:moveTo>
                  <a:lnTo>
                    <a:pt x="590118" y="2517419"/>
                  </a:lnTo>
                  <a:lnTo>
                    <a:pt x="576249" y="2488234"/>
                  </a:lnTo>
                  <a:lnTo>
                    <a:pt x="550367" y="2463038"/>
                  </a:lnTo>
                  <a:lnTo>
                    <a:pt x="527024" y="2434158"/>
                  </a:lnTo>
                  <a:lnTo>
                    <a:pt x="498551" y="2412377"/>
                  </a:lnTo>
                  <a:lnTo>
                    <a:pt x="466940" y="2394978"/>
                  </a:lnTo>
                  <a:lnTo>
                    <a:pt x="434136" y="2379218"/>
                  </a:lnTo>
                  <a:lnTo>
                    <a:pt x="394652" y="2398230"/>
                  </a:lnTo>
                  <a:lnTo>
                    <a:pt x="352996" y="2403779"/>
                  </a:lnTo>
                  <a:lnTo>
                    <a:pt x="310451" y="2403703"/>
                  </a:lnTo>
                  <a:lnTo>
                    <a:pt x="268262" y="2405875"/>
                  </a:lnTo>
                  <a:lnTo>
                    <a:pt x="268833" y="2428608"/>
                  </a:lnTo>
                  <a:lnTo>
                    <a:pt x="259943" y="2448534"/>
                  </a:lnTo>
                  <a:lnTo>
                    <a:pt x="249047" y="2467864"/>
                  </a:lnTo>
                  <a:lnTo>
                    <a:pt x="243573" y="2488806"/>
                  </a:lnTo>
                  <a:lnTo>
                    <a:pt x="227622" y="2516835"/>
                  </a:lnTo>
                  <a:lnTo>
                    <a:pt x="222338" y="2546032"/>
                  </a:lnTo>
                  <a:lnTo>
                    <a:pt x="224459" y="2576030"/>
                  </a:lnTo>
                  <a:lnTo>
                    <a:pt x="230733" y="2606484"/>
                  </a:lnTo>
                  <a:lnTo>
                    <a:pt x="258000" y="2666733"/>
                  </a:lnTo>
                  <a:lnTo>
                    <a:pt x="285737" y="2707741"/>
                  </a:lnTo>
                  <a:lnTo>
                    <a:pt x="318325" y="2732862"/>
                  </a:lnTo>
                  <a:lnTo>
                    <a:pt x="360184" y="2745486"/>
                  </a:lnTo>
                  <a:lnTo>
                    <a:pt x="415671" y="2748991"/>
                  </a:lnTo>
                  <a:lnTo>
                    <a:pt x="461416" y="2744419"/>
                  </a:lnTo>
                  <a:lnTo>
                    <a:pt x="500621" y="2730652"/>
                  </a:lnTo>
                  <a:lnTo>
                    <a:pt x="533222" y="2707741"/>
                  </a:lnTo>
                  <a:lnTo>
                    <a:pt x="559142" y="2675750"/>
                  </a:lnTo>
                  <a:lnTo>
                    <a:pt x="578332" y="2634742"/>
                  </a:lnTo>
                  <a:lnTo>
                    <a:pt x="590715" y="2584780"/>
                  </a:lnTo>
                  <a:lnTo>
                    <a:pt x="594194" y="2549842"/>
                  </a:lnTo>
                  <a:close/>
                </a:path>
                <a:path w="1995805" h="6557645">
                  <a:moveTo>
                    <a:pt x="637209" y="5704205"/>
                  </a:moveTo>
                  <a:lnTo>
                    <a:pt x="627037" y="5614403"/>
                  </a:lnTo>
                  <a:lnTo>
                    <a:pt x="600659" y="5574728"/>
                  </a:lnTo>
                  <a:lnTo>
                    <a:pt x="560057" y="5548134"/>
                  </a:lnTo>
                  <a:lnTo>
                    <a:pt x="508508" y="5531612"/>
                  </a:lnTo>
                  <a:lnTo>
                    <a:pt x="472973" y="5534888"/>
                  </a:lnTo>
                  <a:lnTo>
                    <a:pt x="436829" y="5532780"/>
                  </a:lnTo>
                  <a:lnTo>
                    <a:pt x="401066" y="5534126"/>
                  </a:lnTo>
                  <a:lnTo>
                    <a:pt x="366712" y="5547766"/>
                  </a:lnTo>
                  <a:lnTo>
                    <a:pt x="343319" y="5586463"/>
                  </a:lnTo>
                  <a:lnTo>
                    <a:pt x="318452" y="5624588"/>
                  </a:lnTo>
                  <a:lnTo>
                    <a:pt x="301650" y="5665838"/>
                  </a:lnTo>
                  <a:lnTo>
                    <a:pt x="302399" y="5713882"/>
                  </a:lnTo>
                  <a:lnTo>
                    <a:pt x="322440" y="5761329"/>
                  </a:lnTo>
                  <a:lnTo>
                    <a:pt x="347624" y="5799620"/>
                  </a:lnTo>
                  <a:lnTo>
                    <a:pt x="377126" y="5828525"/>
                  </a:lnTo>
                  <a:lnTo>
                    <a:pt x="410070" y="5847829"/>
                  </a:lnTo>
                  <a:lnTo>
                    <a:pt x="445630" y="5857329"/>
                  </a:lnTo>
                  <a:lnTo>
                    <a:pt x="482955" y="5856795"/>
                  </a:lnTo>
                  <a:lnTo>
                    <a:pt x="521195" y="5846013"/>
                  </a:lnTo>
                  <a:lnTo>
                    <a:pt x="559511" y="5824779"/>
                  </a:lnTo>
                  <a:lnTo>
                    <a:pt x="597052" y="5792851"/>
                  </a:lnTo>
                  <a:lnTo>
                    <a:pt x="631685" y="5735967"/>
                  </a:lnTo>
                  <a:lnTo>
                    <a:pt x="637209" y="5704205"/>
                  </a:lnTo>
                  <a:close/>
                </a:path>
                <a:path w="1995805" h="6557645">
                  <a:moveTo>
                    <a:pt x="742226" y="226479"/>
                  </a:moveTo>
                  <a:lnTo>
                    <a:pt x="738276" y="210527"/>
                  </a:lnTo>
                  <a:lnTo>
                    <a:pt x="730224" y="196075"/>
                  </a:lnTo>
                  <a:lnTo>
                    <a:pt x="718553" y="183019"/>
                  </a:lnTo>
                  <a:lnTo>
                    <a:pt x="704037" y="135978"/>
                  </a:lnTo>
                  <a:lnTo>
                    <a:pt x="680110" y="99745"/>
                  </a:lnTo>
                  <a:lnTo>
                    <a:pt x="647674" y="73558"/>
                  </a:lnTo>
                  <a:lnTo>
                    <a:pt x="607644" y="56654"/>
                  </a:lnTo>
                  <a:lnTo>
                    <a:pt x="560933" y="48285"/>
                  </a:lnTo>
                  <a:lnTo>
                    <a:pt x="513842" y="50050"/>
                  </a:lnTo>
                  <a:lnTo>
                    <a:pt x="472516" y="64223"/>
                  </a:lnTo>
                  <a:lnTo>
                    <a:pt x="436333" y="90919"/>
                  </a:lnTo>
                  <a:lnTo>
                    <a:pt x="404672" y="130289"/>
                  </a:lnTo>
                  <a:lnTo>
                    <a:pt x="376923" y="182448"/>
                  </a:lnTo>
                  <a:lnTo>
                    <a:pt x="365201" y="223316"/>
                  </a:lnTo>
                  <a:lnTo>
                    <a:pt x="370344" y="260705"/>
                  </a:lnTo>
                  <a:lnTo>
                    <a:pt x="386473" y="295732"/>
                  </a:lnTo>
                  <a:lnTo>
                    <a:pt x="407682" y="329552"/>
                  </a:lnTo>
                  <a:lnTo>
                    <a:pt x="460578" y="381152"/>
                  </a:lnTo>
                  <a:lnTo>
                    <a:pt x="529539" y="407060"/>
                  </a:lnTo>
                  <a:lnTo>
                    <a:pt x="577062" y="408736"/>
                  </a:lnTo>
                  <a:lnTo>
                    <a:pt x="622935" y="396316"/>
                  </a:lnTo>
                  <a:lnTo>
                    <a:pt x="664743" y="371716"/>
                  </a:lnTo>
                  <a:lnTo>
                    <a:pt x="700074" y="336867"/>
                  </a:lnTo>
                  <a:lnTo>
                    <a:pt x="726503" y="293674"/>
                  </a:lnTo>
                  <a:lnTo>
                    <a:pt x="741616" y="244043"/>
                  </a:lnTo>
                  <a:lnTo>
                    <a:pt x="742226" y="226479"/>
                  </a:lnTo>
                  <a:close/>
                </a:path>
                <a:path w="1995805" h="6557645">
                  <a:moveTo>
                    <a:pt x="793877" y="3033674"/>
                  </a:moveTo>
                  <a:lnTo>
                    <a:pt x="782408" y="2985846"/>
                  </a:lnTo>
                  <a:lnTo>
                    <a:pt x="756361" y="2943517"/>
                  </a:lnTo>
                  <a:lnTo>
                    <a:pt x="719124" y="2909747"/>
                  </a:lnTo>
                  <a:lnTo>
                    <a:pt x="674103" y="2887548"/>
                  </a:lnTo>
                  <a:lnTo>
                    <a:pt x="624674" y="2879966"/>
                  </a:lnTo>
                  <a:lnTo>
                    <a:pt x="573900" y="2888526"/>
                  </a:lnTo>
                  <a:lnTo>
                    <a:pt x="531241" y="2911157"/>
                  </a:lnTo>
                  <a:lnTo>
                    <a:pt x="498741" y="2945701"/>
                  </a:lnTo>
                  <a:lnTo>
                    <a:pt x="478421" y="2989999"/>
                  </a:lnTo>
                  <a:lnTo>
                    <a:pt x="472351" y="3041866"/>
                  </a:lnTo>
                  <a:lnTo>
                    <a:pt x="479209" y="3087268"/>
                  </a:lnTo>
                  <a:lnTo>
                    <a:pt x="496023" y="3126409"/>
                  </a:lnTo>
                  <a:lnTo>
                    <a:pt x="521703" y="3158502"/>
                  </a:lnTo>
                  <a:lnTo>
                    <a:pt x="555129" y="3182772"/>
                  </a:lnTo>
                  <a:lnTo>
                    <a:pt x="595198" y="3198431"/>
                  </a:lnTo>
                  <a:lnTo>
                    <a:pt x="640816" y="3204680"/>
                  </a:lnTo>
                  <a:lnTo>
                    <a:pt x="688213" y="3193605"/>
                  </a:lnTo>
                  <a:lnTo>
                    <a:pt x="730783" y="3163011"/>
                  </a:lnTo>
                  <a:lnTo>
                    <a:pt x="764959" y="3120872"/>
                  </a:lnTo>
                  <a:lnTo>
                    <a:pt x="787171" y="3075114"/>
                  </a:lnTo>
                  <a:lnTo>
                    <a:pt x="793877" y="3033674"/>
                  </a:lnTo>
                  <a:close/>
                </a:path>
                <a:path w="1995805" h="6557645">
                  <a:moveTo>
                    <a:pt x="815911" y="1325994"/>
                  </a:moveTo>
                  <a:lnTo>
                    <a:pt x="803490" y="1272819"/>
                  </a:lnTo>
                  <a:lnTo>
                    <a:pt x="782739" y="1229156"/>
                  </a:lnTo>
                  <a:lnTo>
                    <a:pt x="754456" y="1195997"/>
                  </a:lnTo>
                  <a:lnTo>
                    <a:pt x="719480" y="1174292"/>
                  </a:lnTo>
                  <a:lnTo>
                    <a:pt x="678637" y="1164996"/>
                  </a:lnTo>
                  <a:lnTo>
                    <a:pt x="633768" y="1167244"/>
                  </a:lnTo>
                  <a:lnTo>
                    <a:pt x="597065" y="1181100"/>
                  </a:lnTo>
                  <a:lnTo>
                    <a:pt x="567093" y="1207846"/>
                  </a:lnTo>
                  <a:lnTo>
                    <a:pt x="542417" y="1248752"/>
                  </a:lnTo>
                  <a:lnTo>
                    <a:pt x="521614" y="1305102"/>
                  </a:lnTo>
                  <a:lnTo>
                    <a:pt x="529818" y="1365808"/>
                  </a:lnTo>
                  <a:lnTo>
                    <a:pt x="547966" y="1408303"/>
                  </a:lnTo>
                  <a:lnTo>
                    <a:pt x="578980" y="1436827"/>
                  </a:lnTo>
                  <a:lnTo>
                    <a:pt x="625817" y="1455648"/>
                  </a:lnTo>
                  <a:lnTo>
                    <a:pt x="672757" y="1460931"/>
                  </a:lnTo>
                  <a:lnTo>
                    <a:pt x="717486" y="1451038"/>
                  </a:lnTo>
                  <a:lnTo>
                    <a:pt x="757885" y="1426603"/>
                  </a:lnTo>
                  <a:lnTo>
                    <a:pt x="791794" y="1388198"/>
                  </a:lnTo>
                  <a:lnTo>
                    <a:pt x="814857" y="1343545"/>
                  </a:lnTo>
                  <a:lnTo>
                    <a:pt x="815911" y="1325994"/>
                  </a:lnTo>
                  <a:close/>
                </a:path>
                <a:path w="1995805" h="6557645">
                  <a:moveTo>
                    <a:pt x="842238" y="5238331"/>
                  </a:moveTo>
                  <a:lnTo>
                    <a:pt x="836993" y="5188026"/>
                  </a:lnTo>
                  <a:lnTo>
                    <a:pt x="820343" y="5147869"/>
                  </a:lnTo>
                  <a:lnTo>
                    <a:pt x="792721" y="5118354"/>
                  </a:lnTo>
                  <a:lnTo>
                    <a:pt x="754570" y="5099926"/>
                  </a:lnTo>
                  <a:lnTo>
                    <a:pt x="706310" y="5093093"/>
                  </a:lnTo>
                  <a:lnTo>
                    <a:pt x="654862" y="5099850"/>
                  </a:lnTo>
                  <a:lnTo>
                    <a:pt x="611339" y="5120665"/>
                  </a:lnTo>
                  <a:lnTo>
                    <a:pt x="577684" y="5153685"/>
                  </a:lnTo>
                  <a:lnTo>
                    <a:pt x="555790" y="5197005"/>
                  </a:lnTo>
                  <a:lnTo>
                    <a:pt x="547573" y="5248757"/>
                  </a:lnTo>
                  <a:lnTo>
                    <a:pt x="555193" y="5289524"/>
                  </a:lnTo>
                  <a:lnTo>
                    <a:pt x="576465" y="5328767"/>
                  </a:lnTo>
                  <a:lnTo>
                    <a:pt x="607491" y="5361762"/>
                  </a:lnTo>
                  <a:lnTo>
                    <a:pt x="644321" y="5383796"/>
                  </a:lnTo>
                  <a:lnTo>
                    <a:pt x="683056" y="5390134"/>
                  </a:lnTo>
                  <a:lnTo>
                    <a:pt x="725170" y="5384558"/>
                  </a:lnTo>
                  <a:lnTo>
                    <a:pt x="762977" y="5373598"/>
                  </a:lnTo>
                  <a:lnTo>
                    <a:pt x="819886" y="5328018"/>
                  </a:lnTo>
                  <a:lnTo>
                    <a:pt x="836104" y="5289626"/>
                  </a:lnTo>
                  <a:lnTo>
                    <a:pt x="842238" y="5238331"/>
                  </a:lnTo>
                  <a:close/>
                </a:path>
                <a:path w="1995805" h="6557645">
                  <a:moveTo>
                    <a:pt x="908164" y="3545167"/>
                  </a:moveTo>
                  <a:lnTo>
                    <a:pt x="899566" y="3500882"/>
                  </a:lnTo>
                  <a:lnTo>
                    <a:pt x="876071" y="3460064"/>
                  </a:lnTo>
                  <a:lnTo>
                    <a:pt x="841184" y="3426129"/>
                  </a:lnTo>
                  <a:lnTo>
                    <a:pt x="798449" y="3402520"/>
                  </a:lnTo>
                  <a:lnTo>
                    <a:pt x="751395" y="3392678"/>
                  </a:lnTo>
                  <a:lnTo>
                    <a:pt x="707351" y="3397554"/>
                  </a:lnTo>
                  <a:lnTo>
                    <a:pt x="665746" y="3414039"/>
                  </a:lnTo>
                  <a:lnTo>
                    <a:pt x="629094" y="3439858"/>
                  </a:lnTo>
                  <a:lnTo>
                    <a:pt x="599935" y="3472777"/>
                  </a:lnTo>
                  <a:lnTo>
                    <a:pt x="580783" y="3510534"/>
                  </a:lnTo>
                  <a:lnTo>
                    <a:pt x="574167" y="3550856"/>
                  </a:lnTo>
                  <a:lnTo>
                    <a:pt x="584200" y="3595039"/>
                  </a:lnTo>
                  <a:lnTo>
                    <a:pt x="610044" y="3639451"/>
                  </a:lnTo>
                  <a:lnTo>
                    <a:pt x="646861" y="3678898"/>
                  </a:lnTo>
                  <a:lnTo>
                    <a:pt x="689825" y="3708209"/>
                  </a:lnTo>
                  <a:lnTo>
                    <a:pt x="734098" y="3722217"/>
                  </a:lnTo>
                  <a:lnTo>
                    <a:pt x="773061" y="3717747"/>
                  </a:lnTo>
                  <a:lnTo>
                    <a:pt x="812584" y="3698633"/>
                  </a:lnTo>
                  <a:lnTo>
                    <a:pt x="849261" y="3668357"/>
                  </a:lnTo>
                  <a:lnTo>
                    <a:pt x="879690" y="3630384"/>
                  </a:lnTo>
                  <a:lnTo>
                    <a:pt x="900468" y="3588156"/>
                  </a:lnTo>
                  <a:lnTo>
                    <a:pt x="908164" y="3545167"/>
                  </a:lnTo>
                  <a:close/>
                </a:path>
                <a:path w="1995805" h="6557645">
                  <a:moveTo>
                    <a:pt x="933399" y="4735373"/>
                  </a:moveTo>
                  <a:lnTo>
                    <a:pt x="929563" y="4709731"/>
                  </a:lnTo>
                  <a:lnTo>
                    <a:pt x="932599" y="4692650"/>
                  </a:lnTo>
                  <a:lnTo>
                    <a:pt x="933234" y="4675721"/>
                  </a:lnTo>
                  <a:lnTo>
                    <a:pt x="930859" y="4659007"/>
                  </a:lnTo>
                  <a:lnTo>
                    <a:pt x="924915" y="4642536"/>
                  </a:lnTo>
                  <a:lnTo>
                    <a:pt x="925664" y="4634166"/>
                  </a:lnTo>
                  <a:lnTo>
                    <a:pt x="923290" y="4627778"/>
                  </a:lnTo>
                  <a:lnTo>
                    <a:pt x="918159" y="4623117"/>
                  </a:lnTo>
                  <a:lnTo>
                    <a:pt x="910653" y="4619968"/>
                  </a:lnTo>
                  <a:lnTo>
                    <a:pt x="890371" y="4595723"/>
                  </a:lnTo>
                  <a:lnTo>
                    <a:pt x="866914" y="4575962"/>
                  </a:lnTo>
                  <a:lnTo>
                    <a:pt x="840346" y="4561205"/>
                  </a:lnTo>
                  <a:lnTo>
                    <a:pt x="810717" y="4552010"/>
                  </a:lnTo>
                  <a:lnTo>
                    <a:pt x="776884" y="4547679"/>
                  </a:lnTo>
                  <a:lnTo>
                    <a:pt x="743661" y="4549330"/>
                  </a:lnTo>
                  <a:lnTo>
                    <a:pt x="681494" y="4576813"/>
                  </a:lnTo>
                  <a:lnTo>
                    <a:pt x="651383" y="4603547"/>
                  </a:lnTo>
                  <a:lnTo>
                    <a:pt x="614718" y="4668469"/>
                  </a:lnTo>
                  <a:lnTo>
                    <a:pt x="616013" y="4710531"/>
                  </a:lnTo>
                  <a:lnTo>
                    <a:pt x="615099" y="4742840"/>
                  </a:lnTo>
                  <a:lnTo>
                    <a:pt x="639445" y="4796129"/>
                  </a:lnTo>
                  <a:lnTo>
                    <a:pt x="691121" y="4837658"/>
                  </a:lnTo>
                  <a:lnTo>
                    <a:pt x="754126" y="4859769"/>
                  </a:lnTo>
                  <a:lnTo>
                    <a:pt x="787006" y="4860823"/>
                  </a:lnTo>
                  <a:lnTo>
                    <a:pt x="819505" y="4855324"/>
                  </a:lnTo>
                  <a:lnTo>
                    <a:pt x="879881" y="4826597"/>
                  </a:lnTo>
                  <a:lnTo>
                    <a:pt x="921550" y="4781702"/>
                  </a:lnTo>
                  <a:lnTo>
                    <a:pt x="930706" y="4759274"/>
                  </a:lnTo>
                  <a:lnTo>
                    <a:pt x="933399" y="4735373"/>
                  </a:lnTo>
                  <a:close/>
                </a:path>
                <a:path w="1995805" h="6557645">
                  <a:moveTo>
                    <a:pt x="956932" y="4072166"/>
                  </a:moveTo>
                  <a:lnTo>
                    <a:pt x="952334" y="4032097"/>
                  </a:lnTo>
                  <a:lnTo>
                    <a:pt x="937006" y="3994531"/>
                  </a:lnTo>
                  <a:lnTo>
                    <a:pt x="909243" y="3959250"/>
                  </a:lnTo>
                  <a:lnTo>
                    <a:pt x="875080" y="3931170"/>
                  </a:lnTo>
                  <a:lnTo>
                    <a:pt x="838365" y="3912006"/>
                  </a:lnTo>
                  <a:lnTo>
                    <a:pt x="798804" y="3901427"/>
                  </a:lnTo>
                  <a:lnTo>
                    <a:pt x="756107" y="3899090"/>
                  </a:lnTo>
                  <a:lnTo>
                    <a:pt x="710590" y="3905554"/>
                  </a:lnTo>
                  <a:lnTo>
                    <a:pt x="671283" y="3920947"/>
                  </a:lnTo>
                  <a:lnTo>
                    <a:pt x="638683" y="3944772"/>
                  </a:lnTo>
                  <a:lnTo>
                    <a:pt x="613283" y="3976509"/>
                  </a:lnTo>
                  <a:lnTo>
                    <a:pt x="595566" y="4015676"/>
                  </a:lnTo>
                  <a:lnTo>
                    <a:pt x="586028" y="4061752"/>
                  </a:lnTo>
                  <a:lnTo>
                    <a:pt x="585368" y="4075684"/>
                  </a:lnTo>
                  <a:lnTo>
                    <a:pt x="585914" y="4089755"/>
                  </a:lnTo>
                  <a:lnTo>
                    <a:pt x="586968" y="4103865"/>
                  </a:lnTo>
                  <a:lnTo>
                    <a:pt x="589635" y="4147388"/>
                  </a:lnTo>
                  <a:lnTo>
                    <a:pt x="612482" y="4197070"/>
                  </a:lnTo>
                  <a:lnTo>
                    <a:pt x="667562" y="4237190"/>
                  </a:lnTo>
                  <a:lnTo>
                    <a:pt x="702170" y="4256062"/>
                  </a:lnTo>
                  <a:lnTo>
                    <a:pt x="738962" y="4269702"/>
                  </a:lnTo>
                  <a:lnTo>
                    <a:pt x="778852" y="4275302"/>
                  </a:lnTo>
                  <a:lnTo>
                    <a:pt x="825906" y="4268292"/>
                  </a:lnTo>
                  <a:lnTo>
                    <a:pt x="868667" y="4246969"/>
                  </a:lnTo>
                  <a:lnTo>
                    <a:pt x="905256" y="4213123"/>
                  </a:lnTo>
                  <a:lnTo>
                    <a:pt x="933831" y="4168533"/>
                  </a:lnTo>
                  <a:lnTo>
                    <a:pt x="952538" y="4114977"/>
                  </a:lnTo>
                  <a:lnTo>
                    <a:pt x="956932" y="4072166"/>
                  </a:lnTo>
                  <a:close/>
                </a:path>
                <a:path w="1995805" h="6557645">
                  <a:moveTo>
                    <a:pt x="1002220" y="1723275"/>
                  </a:moveTo>
                  <a:lnTo>
                    <a:pt x="996251" y="1691411"/>
                  </a:lnTo>
                  <a:lnTo>
                    <a:pt x="990015" y="1648345"/>
                  </a:lnTo>
                  <a:lnTo>
                    <a:pt x="992301" y="1640141"/>
                  </a:lnTo>
                  <a:lnTo>
                    <a:pt x="990612" y="1634172"/>
                  </a:lnTo>
                  <a:lnTo>
                    <a:pt x="985672" y="1630019"/>
                  </a:lnTo>
                  <a:lnTo>
                    <a:pt x="978217" y="1627276"/>
                  </a:lnTo>
                  <a:lnTo>
                    <a:pt x="940485" y="1586115"/>
                  </a:lnTo>
                  <a:lnTo>
                    <a:pt x="902271" y="1557020"/>
                  </a:lnTo>
                  <a:lnTo>
                    <a:pt x="863257" y="1540040"/>
                  </a:lnTo>
                  <a:lnTo>
                    <a:pt x="823163" y="1535226"/>
                  </a:lnTo>
                  <a:lnTo>
                    <a:pt x="781659" y="1542618"/>
                  </a:lnTo>
                  <a:lnTo>
                    <a:pt x="738441" y="1562252"/>
                  </a:lnTo>
                  <a:lnTo>
                    <a:pt x="695388" y="1596364"/>
                  </a:lnTo>
                  <a:lnTo>
                    <a:pt x="667600" y="1638465"/>
                  </a:lnTo>
                  <a:lnTo>
                    <a:pt x="653973" y="1687563"/>
                  </a:lnTo>
                  <a:lnTo>
                    <a:pt x="653402" y="1742681"/>
                  </a:lnTo>
                  <a:lnTo>
                    <a:pt x="657987" y="1778965"/>
                  </a:lnTo>
                  <a:lnTo>
                    <a:pt x="700963" y="1827072"/>
                  </a:lnTo>
                  <a:lnTo>
                    <a:pt x="758609" y="1865680"/>
                  </a:lnTo>
                  <a:lnTo>
                    <a:pt x="823099" y="1880616"/>
                  </a:lnTo>
                  <a:lnTo>
                    <a:pt x="857631" y="1879409"/>
                  </a:lnTo>
                  <a:lnTo>
                    <a:pt x="920724" y="1853438"/>
                  </a:lnTo>
                  <a:lnTo>
                    <a:pt x="970648" y="1807540"/>
                  </a:lnTo>
                  <a:lnTo>
                    <a:pt x="1000658" y="1753552"/>
                  </a:lnTo>
                  <a:lnTo>
                    <a:pt x="1002220" y="1723275"/>
                  </a:lnTo>
                  <a:close/>
                </a:path>
                <a:path w="1995805" h="6557645">
                  <a:moveTo>
                    <a:pt x="1016685" y="6557111"/>
                  </a:moveTo>
                  <a:lnTo>
                    <a:pt x="1005281" y="6511328"/>
                  </a:lnTo>
                  <a:lnTo>
                    <a:pt x="982192" y="6470523"/>
                  </a:lnTo>
                  <a:lnTo>
                    <a:pt x="948969" y="6439167"/>
                  </a:lnTo>
                  <a:lnTo>
                    <a:pt x="906183" y="6417767"/>
                  </a:lnTo>
                  <a:lnTo>
                    <a:pt x="854367" y="6406858"/>
                  </a:lnTo>
                  <a:lnTo>
                    <a:pt x="803186" y="6407658"/>
                  </a:lnTo>
                  <a:lnTo>
                    <a:pt x="759548" y="6420942"/>
                  </a:lnTo>
                  <a:lnTo>
                    <a:pt x="723226" y="6446863"/>
                  </a:lnTo>
                  <a:lnTo>
                    <a:pt x="693978" y="6485585"/>
                  </a:lnTo>
                  <a:lnTo>
                    <a:pt x="671576" y="6537287"/>
                  </a:lnTo>
                  <a:lnTo>
                    <a:pt x="671271" y="6557111"/>
                  </a:lnTo>
                  <a:lnTo>
                    <a:pt x="1016685" y="6557111"/>
                  </a:lnTo>
                  <a:close/>
                </a:path>
                <a:path w="1995805" h="6557645">
                  <a:moveTo>
                    <a:pt x="1088136" y="0"/>
                  </a:moveTo>
                  <a:lnTo>
                    <a:pt x="878801" y="0"/>
                  </a:lnTo>
                  <a:lnTo>
                    <a:pt x="907275" y="21831"/>
                  </a:lnTo>
                  <a:lnTo>
                    <a:pt x="947597" y="38214"/>
                  </a:lnTo>
                  <a:lnTo>
                    <a:pt x="991323" y="42519"/>
                  </a:lnTo>
                  <a:lnTo>
                    <a:pt x="1016520" y="38976"/>
                  </a:lnTo>
                  <a:lnTo>
                    <a:pt x="1040422" y="31089"/>
                  </a:lnTo>
                  <a:lnTo>
                    <a:pt x="1062799" y="19354"/>
                  </a:lnTo>
                  <a:lnTo>
                    <a:pt x="1083462" y="4279"/>
                  </a:lnTo>
                  <a:lnTo>
                    <a:pt x="1088136" y="0"/>
                  </a:lnTo>
                  <a:close/>
                </a:path>
                <a:path w="1995805" h="6557645">
                  <a:moveTo>
                    <a:pt x="1322920" y="2452865"/>
                  </a:moveTo>
                  <a:lnTo>
                    <a:pt x="1316037" y="2410053"/>
                  </a:lnTo>
                  <a:lnTo>
                    <a:pt x="1298282" y="2372906"/>
                  </a:lnTo>
                  <a:lnTo>
                    <a:pt x="1270965" y="2342502"/>
                  </a:lnTo>
                  <a:lnTo>
                    <a:pt x="1235354" y="2319934"/>
                  </a:lnTo>
                  <a:lnTo>
                    <a:pt x="1192745" y="2306269"/>
                  </a:lnTo>
                  <a:lnTo>
                    <a:pt x="1144435" y="2302611"/>
                  </a:lnTo>
                  <a:lnTo>
                    <a:pt x="1093812" y="2311184"/>
                  </a:lnTo>
                  <a:lnTo>
                    <a:pt x="1050518" y="2332075"/>
                  </a:lnTo>
                  <a:lnTo>
                    <a:pt x="1016622" y="2363381"/>
                  </a:lnTo>
                  <a:lnTo>
                    <a:pt x="994206" y="2403183"/>
                  </a:lnTo>
                  <a:lnTo>
                    <a:pt x="985316" y="2449563"/>
                  </a:lnTo>
                  <a:lnTo>
                    <a:pt x="991095" y="2490762"/>
                  </a:lnTo>
                  <a:lnTo>
                    <a:pt x="1009078" y="2530957"/>
                  </a:lnTo>
                  <a:lnTo>
                    <a:pt x="1036612" y="2567317"/>
                  </a:lnTo>
                  <a:lnTo>
                    <a:pt x="1071029" y="2596997"/>
                  </a:lnTo>
                  <a:lnTo>
                    <a:pt x="1109687" y="2617190"/>
                  </a:lnTo>
                  <a:lnTo>
                    <a:pt x="1149934" y="2625064"/>
                  </a:lnTo>
                  <a:lnTo>
                    <a:pt x="1196263" y="2619578"/>
                  </a:lnTo>
                  <a:lnTo>
                    <a:pt x="1237983" y="2602433"/>
                  </a:lnTo>
                  <a:lnTo>
                    <a:pt x="1273276" y="2575420"/>
                  </a:lnTo>
                  <a:lnTo>
                    <a:pt x="1300391" y="2540304"/>
                  </a:lnTo>
                  <a:lnTo>
                    <a:pt x="1317523" y="2498864"/>
                  </a:lnTo>
                  <a:lnTo>
                    <a:pt x="1322920" y="2452865"/>
                  </a:lnTo>
                  <a:close/>
                </a:path>
                <a:path w="1995805" h="6557645">
                  <a:moveTo>
                    <a:pt x="1366088" y="1877314"/>
                  </a:moveTo>
                  <a:lnTo>
                    <a:pt x="1338313" y="1839099"/>
                  </a:lnTo>
                  <a:lnTo>
                    <a:pt x="1306055" y="1809470"/>
                  </a:lnTo>
                  <a:lnTo>
                    <a:pt x="1268920" y="1789023"/>
                  </a:lnTo>
                  <a:lnTo>
                    <a:pt x="1226502" y="1778393"/>
                  </a:lnTo>
                  <a:lnTo>
                    <a:pt x="1178394" y="1778177"/>
                  </a:lnTo>
                  <a:lnTo>
                    <a:pt x="1129360" y="1790052"/>
                  </a:lnTo>
                  <a:lnTo>
                    <a:pt x="1090142" y="1813801"/>
                  </a:lnTo>
                  <a:lnTo>
                    <a:pt x="1059776" y="1848180"/>
                  </a:lnTo>
                  <a:lnTo>
                    <a:pt x="1037272" y="1891931"/>
                  </a:lnTo>
                  <a:lnTo>
                    <a:pt x="1027328" y="1938248"/>
                  </a:lnTo>
                  <a:lnTo>
                    <a:pt x="1033830" y="1980158"/>
                  </a:lnTo>
                  <a:lnTo>
                    <a:pt x="1053630" y="2018614"/>
                  </a:lnTo>
                  <a:lnTo>
                    <a:pt x="1083551" y="2054542"/>
                  </a:lnTo>
                  <a:lnTo>
                    <a:pt x="1123835" y="2085962"/>
                  </a:lnTo>
                  <a:lnTo>
                    <a:pt x="1167485" y="2102294"/>
                  </a:lnTo>
                  <a:lnTo>
                    <a:pt x="1213332" y="2104732"/>
                  </a:lnTo>
                  <a:lnTo>
                    <a:pt x="1260182" y="2094458"/>
                  </a:lnTo>
                  <a:lnTo>
                    <a:pt x="1296581" y="2073605"/>
                  </a:lnTo>
                  <a:lnTo>
                    <a:pt x="1323975" y="2042718"/>
                  </a:lnTo>
                  <a:lnTo>
                    <a:pt x="1345412" y="2005863"/>
                  </a:lnTo>
                  <a:lnTo>
                    <a:pt x="1363980" y="1967064"/>
                  </a:lnTo>
                  <a:lnTo>
                    <a:pt x="1366088" y="1877314"/>
                  </a:lnTo>
                  <a:close/>
                </a:path>
                <a:path w="1995805" h="6557645">
                  <a:moveTo>
                    <a:pt x="1366215" y="1511236"/>
                  </a:moveTo>
                  <a:lnTo>
                    <a:pt x="1365821" y="1477086"/>
                  </a:lnTo>
                  <a:lnTo>
                    <a:pt x="1344752" y="1441577"/>
                  </a:lnTo>
                  <a:lnTo>
                    <a:pt x="1336281" y="1413395"/>
                  </a:lnTo>
                  <a:lnTo>
                    <a:pt x="1299311" y="1373543"/>
                  </a:lnTo>
                  <a:lnTo>
                    <a:pt x="1242504" y="1345704"/>
                  </a:lnTo>
                  <a:lnTo>
                    <a:pt x="1207516" y="1345120"/>
                  </a:lnTo>
                  <a:lnTo>
                    <a:pt x="1173111" y="1355979"/>
                  </a:lnTo>
                  <a:lnTo>
                    <a:pt x="1141501" y="1377505"/>
                  </a:lnTo>
                  <a:lnTo>
                    <a:pt x="1119733" y="1400175"/>
                  </a:lnTo>
                  <a:lnTo>
                    <a:pt x="1103896" y="1425308"/>
                  </a:lnTo>
                  <a:lnTo>
                    <a:pt x="1096022" y="1453667"/>
                  </a:lnTo>
                  <a:lnTo>
                    <a:pt x="1098156" y="1485988"/>
                  </a:lnTo>
                  <a:lnTo>
                    <a:pt x="1104633" y="1534312"/>
                  </a:lnTo>
                  <a:lnTo>
                    <a:pt x="1125613" y="1571447"/>
                  </a:lnTo>
                  <a:lnTo>
                    <a:pt x="1158697" y="1598701"/>
                  </a:lnTo>
                  <a:lnTo>
                    <a:pt x="1201496" y="1617421"/>
                  </a:lnTo>
                  <a:lnTo>
                    <a:pt x="1239837" y="1623491"/>
                  </a:lnTo>
                  <a:lnTo>
                    <a:pt x="1275384" y="1617472"/>
                  </a:lnTo>
                  <a:lnTo>
                    <a:pt x="1306880" y="1600415"/>
                  </a:lnTo>
                  <a:lnTo>
                    <a:pt x="1333042" y="1573441"/>
                  </a:lnTo>
                  <a:lnTo>
                    <a:pt x="1352943" y="1543507"/>
                  </a:lnTo>
                  <a:lnTo>
                    <a:pt x="1366215" y="1511236"/>
                  </a:lnTo>
                  <a:close/>
                </a:path>
                <a:path w="1995805" h="6557645">
                  <a:moveTo>
                    <a:pt x="1370533" y="2912351"/>
                  </a:moveTo>
                  <a:lnTo>
                    <a:pt x="1367790" y="2867672"/>
                  </a:lnTo>
                  <a:lnTo>
                    <a:pt x="1330934" y="2813088"/>
                  </a:lnTo>
                  <a:lnTo>
                    <a:pt x="1292758" y="2797175"/>
                  </a:lnTo>
                  <a:lnTo>
                    <a:pt x="1238719" y="2784843"/>
                  </a:lnTo>
                  <a:lnTo>
                    <a:pt x="1229182" y="2776994"/>
                  </a:lnTo>
                  <a:lnTo>
                    <a:pt x="1219860" y="2774353"/>
                  </a:lnTo>
                  <a:lnTo>
                    <a:pt x="1210754" y="2777337"/>
                  </a:lnTo>
                  <a:lnTo>
                    <a:pt x="1201889" y="2786303"/>
                  </a:lnTo>
                  <a:lnTo>
                    <a:pt x="1165961" y="2791561"/>
                  </a:lnTo>
                  <a:lnTo>
                    <a:pt x="1108786" y="2824022"/>
                  </a:lnTo>
                  <a:lnTo>
                    <a:pt x="1092860" y="2859176"/>
                  </a:lnTo>
                  <a:lnTo>
                    <a:pt x="1077544" y="2895803"/>
                  </a:lnTo>
                  <a:lnTo>
                    <a:pt x="1075055" y="2922638"/>
                  </a:lnTo>
                  <a:lnTo>
                    <a:pt x="1086700" y="2947009"/>
                  </a:lnTo>
                  <a:lnTo>
                    <a:pt x="1113777" y="2976207"/>
                  </a:lnTo>
                  <a:lnTo>
                    <a:pt x="1113421" y="2976486"/>
                  </a:lnTo>
                  <a:lnTo>
                    <a:pt x="1140929" y="3016466"/>
                  </a:lnTo>
                  <a:lnTo>
                    <a:pt x="1170495" y="3044863"/>
                  </a:lnTo>
                  <a:lnTo>
                    <a:pt x="1201674" y="3061690"/>
                  </a:lnTo>
                  <a:lnTo>
                    <a:pt x="1234008" y="3066961"/>
                  </a:lnTo>
                  <a:lnTo>
                    <a:pt x="1267015" y="3060687"/>
                  </a:lnTo>
                  <a:lnTo>
                    <a:pt x="1300238" y="3042869"/>
                  </a:lnTo>
                  <a:lnTo>
                    <a:pt x="1333233" y="3013506"/>
                  </a:lnTo>
                  <a:lnTo>
                    <a:pt x="1365516" y="2972612"/>
                  </a:lnTo>
                  <a:lnTo>
                    <a:pt x="1370533" y="2912351"/>
                  </a:lnTo>
                  <a:close/>
                </a:path>
                <a:path w="1995805" h="6557645">
                  <a:moveTo>
                    <a:pt x="1376553" y="1046187"/>
                  </a:moveTo>
                  <a:lnTo>
                    <a:pt x="1371244" y="1005840"/>
                  </a:lnTo>
                  <a:lnTo>
                    <a:pt x="1354455" y="961656"/>
                  </a:lnTo>
                  <a:lnTo>
                    <a:pt x="1326210" y="912317"/>
                  </a:lnTo>
                  <a:lnTo>
                    <a:pt x="1298524" y="890333"/>
                  </a:lnTo>
                  <a:lnTo>
                    <a:pt x="1272908" y="865593"/>
                  </a:lnTo>
                  <a:lnTo>
                    <a:pt x="1244993" y="843597"/>
                  </a:lnTo>
                  <a:lnTo>
                    <a:pt x="1210424" y="829830"/>
                  </a:lnTo>
                  <a:lnTo>
                    <a:pt x="1163878" y="825957"/>
                  </a:lnTo>
                  <a:lnTo>
                    <a:pt x="1121232" y="833069"/>
                  </a:lnTo>
                  <a:lnTo>
                    <a:pt x="1083246" y="850607"/>
                  </a:lnTo>
                  <a:lnTo>
                    <a:pt x="1050709" y="877989"/>
                  </a:lnTo>
                  <a:lnTo>
                    <a:pt x="1024369" y="914628"/>
                  </a:lnTo>
                  <a:lnTo>
                    <a:pt x="1005014" y="959967"/>
                  </a:lnTo>
                  <a:lnTo>
                    <a:pt x="993419" y="1013421"/>
                  </a:lnTo>
                  <a:lnTo>
                    <a:pt x="997889" y="1078598"/>
                  </a:lnTo>
                  <a:lnTo>
                    <a:pt x="1029957" y="1072769"/>
                  </a:lnTo>
                  <a:lnTo>
                    <a:pt x="1062088" y="1067015"/>
                  </a:lnTo>
                  <a:lnTo>
                    <a:pt x="1029957" y="1072769"/>
                  </a:lnTo>
                  <a:lnTo>
                    <a:pt x="997864" y="1078623"/>
                  </a:lnTo>
                  <a:lnTo>
                    <a:pt x="1005840" y="1127340"/>
                  </a:lnTo>
                  <a:lnTo>
                    <a:pt x="1025893" y="1165428"/>
                  </a:lnTo>
                  <a:lnTo>
                    <a:pt x="1055814" y="1194422"/>
                  </a:lnTo>
                  <a:lnTo>
                    <a:pt x="1093406" y="1215809"/>
                  </a:lnTo>
                  <a:lnTo>
                    <a:pt x="1136459" y="1231099"/>
                  </a:lnTo>
                  <a:lnTo>
                    <a:pt x="1182243" y="1238796"/>
                  </a:lnTo>
                  <a:lnTo>
                    <a:pt x="1223530" y="1234897"/>
                  </a:lnTo>
                  <a:lnTo>
                    <a:pt x="1260627" y="1219796"/>
                  </a:lnTo>
                  <a:lnTo>
                    <a:pt x="1293837" y="1193914"/>
                  </a:lnTo>
                  <a:lnTo>
                    <a:pt x="1323479" y="1157655"/>
                  </a:lnTo>
                  <a:lnTo>
                    <a:pt x="1352689" y="1120762"/>
                  </a:lnTo>
                  <a:lnTo>
                    <a:pt x="1370368" y="1084059"/>
                  </a:lnTo>
                  <a:lnTo>
                    <a:pt x="1375079" y="1055230"/>
                  </a:lnTo>
                  <a:lnTo>
                    <a:pt x="1376553" y="1046187"/>
                  </a:lnTo>
                  <a:close/>
                </a:path>
                <a:path w="1995805" h="6557645">
                  <a:moveTo>
                    <a:pt x="1418920" y="6557111"/>
                  </a:moveTo>
                  <a:lnTo>
                    <a:pt x="1413764" y="6551739"/>
                  </a:lnTo>
                  <a:lnTo>
                    <a:pt x="1383792" y="6531661"/>
                  </a:lnTo>
                  <a:lnTo>
                    <a:pt x="1348917" y="6517640"/>
                  </a:lnTo>
                  <a:lnTo>
                    <a:pt x="1300480" y="6507912"/>
                  </a:lnTo>
                  <a:lnTo>
                    <a:pt x="1256233" y="6508115"/>
                  </a:lnTo>
                  <a:lnTo>
                    <a:pt x="1216583" y="6517919"/>
                  </a:lnTo>
                  <a:lnTo>
                    <a:pt x="1181950" y="6537020"/>
                  </a:lnTo>
                  <a:lnTo>
                    <a:pt x="1161072" y="6557111"/>
                  </a:lnTo>
                  <a:lnTo>
                    <a:pt x="1418920" y="6557111"/>
                  </a:lnTo>
                  <a:close/>
                </a:path>
                <a:path w="1995805" h="6557645">
                  <a:moveTo>
                    <a:pt x="1534833" y="3926116"/>
                  </a:moveTo>
                  <a:lnTo>
                    <a:pt x="1527352" y="3853446"/>
                  </a:lnTo>
                  <a:lnTo>
                    <a:pt x="1508480" y="3814432"/>
                  </a:lnTo>
                  <a:lnTo>
                    <a:pt x="1480324" y="3783749"/>
                  </a:lnTo>
                  <a:lnTo>
                    <a:pt x="1445361" y="3761473"/>
                  </a:lnTo>
                  <a:lnTo>
                    <a:pt x="1406042" y="3747643"/>
                  </a:lnTo>
                  <a:lnTo>
                    <a:pt x="1364830" y="3742347"/>
                  </a:lnTo>
                  <a:lnTo>
                    <a:pt x="1324190" y="3745623"/>
                  </a:lnTo>
                  <a:lnTo>
                    <a:pt x="1286598" y="3757549"/>
                  </a:lnTo>
                  <a:lnTo>
                    <a:pt x="1243647" y="3782974"/>
                  </a:lnTo>
                  <a:lnTo>
                    <a:pt x="1211973" y="3814889"/>
                  </a:lnTo>
                  <a:lnTo>
                    <a:pt x="1191158" y="3854170"/>
                  </a:lnTo>
                  <a:lnTo>
                    <a:pt x="1180769" y="3901694"/>
                  </a:lnTo>
                  <a:lnTo>
                    <a:pt x="1180376" y="3958336"/>
                  </a:lnTo>
                  <a:lnTo>
                    <a:pt x="1180973" y="3982199"/>
                  </a:lnTo>
                  <a:lnTo>
                    <a:pt x="1185037" y="4004106"/>
                  </a:lnTo>
                  <a:lnTo>
                    <a:pt x="1197127" y="4021493"/>
                  </a:lnTo>
                  <a:lnTo>
                    <a:pt x="1221752" y="4031831"/>
                  </a:lnTo>
                  <a:lnTo>
                    <a:pt x="1224305" y="4033926"/>
                  </a:lnTo>
                  <a:lnTo>
                    <a:pt x="1259141" y="4071836"/>
                  </a:lnTo>
                  <a:lnTo>
                    <a:pt x="1297495" y="4097959"/>
                  </a:lnTo>
                  <a:lnTo>
                    <a:pt x="1338275" y="4112018"/>
                  </a:lnTo>
                  <a:lnTo>
                    <a:pt x="1380388" y="4113720"/>
                  </a:lnTo>
                  <a:lnTo>
                    <a:pt x="1422742" y="4102773"/>
                  </a:lnTo>
                  <a:lnTo>
                    <a:pt x="1464259" y="4078897"/>
                  </a:lnTo>
                  <a:lnTo>
                    <a:pt x="1501432" y="4045940"/>
                  </a:lnTo>
                  <a:lnTo>
                    <a:pt x="1524749" y="4001198"/>
                  </a:lnTo>
                  <a:lnTo>
                    <a:pt x="1534350" y="3951427"/>
                  </a:lnTo>
                  <a:lnTo>
                    <a:pt x="1534833" y="3926116"/>
                  </a:lnTo>
                  <a:close/>
                </a:path>
                <a:path w="1995805" h="6557645">
                  <a:moveTo>
                    <a:pt x="1748256" y="4503267"/>
                  </a:moveTo>
                  <a:lnTo>
                    <a:pt x="1739976" y="4450207"/>
                  </a:lnTo>
                  <a:lnTo>
                    <a:pt x="1723148" y="4405617"/>
                  </a:lnTo>
                  <a:lnTo>
                    <a:pt x="1698205" y="4369955"/>
                  </a:lnTo>
                  <a:lnTo>
                    <a:pt x="1665579" y="4343705"/>
                  </a:lnTo>
                  <a:lnTo>
                    <a:pt x="1625676" y="4327296"/>
                  </a:lnTo>
                  <a:lnTo>
                    <a:pt x="1578940" y="4321200"/>
                  </a:lnTo>
                  <a:lnTo>
                    <a:pt x="1529499" y="4325721"/>
                  </a:lnTo>
                  <a:lnTo>
                    <a:pt x="1487500" y="4340872"/>
                  </a:lnTo>
                  <a:lnTo>
                    <a:pt x="1453095" y="4366463"/>
                  </a:lnTo>
                  <a:lnTo>
                    <a:pt x="1426464" y="4402340"/>
                  </a:lnTo>
                  <a:lnTo>
                    <a:pt x="1407756" y="4448327"/>
                  </a:lnTo>
                  <a:lnTo>
                    <a:pt x="1397139" y="4504271"/>
                  </a:lnTo>
                  <a:lnTo>
                    <a:pt x="1412722" y="4556684"/>
                  </a:lnTo>
                  <a:lnTo>
                    <a:pt x="1432928" y="4597654"/>
                  </a:lnTo>
                  <a:lnTo>
                    <a:pt x="1458760" y="4628032"/>
                  </a:lnTo>
                  <a:lnTo>
                    <a:pt x="1491208" y="4648708"/>
                  </a:lnTo>
                  <a:lnTo>
                    <a:pt x="1531277" y="4660557"/>
                  </a:lnTo>
                  <a:lnTo>
                    <a:pt x="1579968" y="4664456"/>
                  </a:lnTo>
                  <a:lnTo>
                    <a:pt x="1630883" y="4658487"/>
                  </a:lnTo>
                  <a:lnTo>
                    <a:pt x="1672691" y="4639843"/>
                  </a:lnTo>
                  <a:lnTo>
                    <a:pt x="1705876" y="4608055"/>
                  </a:lnTo>
                  <a:lnTo>
                    <a:pt x="1730908" y="4562691"/>
                  </a:lnTo>
                  <a:lnTo>
                    <a:pt x="1748256" y="4503267"/>
                  </a:lnTo>
                  <a:close/>
                </a:path>
                <a:path w="1995805" h="6557645">
                  <a:moveTo>
                    <a:pt x="1775485" y="617029"/>
                  </a:moveTo>
                  <a:lnTo>
                    <a:pt x="1775231" y="610349"/>
                  </a:lnTo>
                  <a:lnTo>
                    <a:pt x="1774444" y="590283"/>
                  </a:lnTo>
                  <a:lnTo>
                    <a:pt x="1769745" y="565543"/>
                  </a:lnTo>
                  <a:lnTo>
                    <a:pt x="1769668" y="565137"/>
                  </a:lnTo>
                  <a:lnTo>
                    <a:pt x="1757984" y="542950"/>
                  </a:lnTo>
                  <a:lnTo>
                    <a:pt x="1736178" y="525094"/>
                  </a:lnTo>
                  <a:lnTo>
                    <a:pt x="1710067" y="493064"/>
                  </a:lnTo>
                  <a:lnTo>
                    <a:pt x="1679232" y="471741"/>
                  </a:lnTo>
                  <a:lnTo>
                    <a:pt x="1643430" y="462775"/>
                  </a:lnTo>
                  <a:lnTo>
                    <a:pt x="1602384" y="467868"/>
                  </a:lnTo>
                  <a:lnTo>
                    <a:pt x="1559267" y="486168"/>
                  </a:lnTo>
                  <a:lnTo>
                    <a:pt x="1526997" y="513676"/>
                  </a:lnTo>
                  <a:lnTo>
                    <a:pt x="1506982" y="550989"/>
                  </a:lnTo>
                  <a:lnTo>
                    <a:pt x="1500593" y="598754"/>
                  </a:lnTo>
                  <a:lnTo>
                    <a:pt x="1499298" y="615188"/>
                  </a:lnTo>
                  <a:lnTo>
                    <a:pt x="1501482" y="630999"/>
                  </a:lnTo>
                  <a:lnTo>
                    <a:pt x="1526755" y="695947"/>
                  </a:lnTo>
                  <a:lnTo>
                    <a:pt x="1577009" y="743254"/>
                  </a:lnTo>
                  <a:lnTo>
                    <a:pt x="1656626" y="760768"/>
                  </a:lnTo>
                  <a:lnTo>
                    <a:pt x="1694776" y="754126"/>
                  </a:lnTo>
                  <a:lnTo>
                    <a:pt x="1726006" y="736117"/>
                  </a:lnTo>
                  <a:lnTo>
                    <a:pt x="1750047" y="707072"/>
                  </a:lnTo>
                  <a:lnTo>
                    <a:pt x="1766633" y="667270"/>
                  </a:lnTo>
                  <a:lnTo>
                    <a:pt x="1775485" y="617029"/>
                  </a:lnTo>
                  <a:close/>
                </a:path>
                <a:path w="1995805" h="6557645">
                  <a:moveTo>
                    <a:pt x="1789912" y="2079713"/>
                  </a:moveTo>
                  <a:lnTo>
                    <a:pt x="1757438" y="2028748"/>
                  </a:lnTo>
                  <a:lnTo>
                    <a:pt x="1725510" y="1990153"/>
                  </a:lnTo>
                  <a:lnTo>
                    <a:pt x="1692236" y="1963051"/>
                  </a:lnTo>
                  <a:lnTo>
                    <a:pt x="1655711" y="1946617"/>
                  </a:lnTo>
                  <a:lnTo>
                    <a:pt x="1614030" y="1939963"/>
                  </a:lnTo>
                  <a:lnTo>
                    <a:pt x="1565275" y="1942249"/>
                  </a:lnTo>
                  <a:lnTo>
                    <a:pt x="1507540" y="1952612"/>
                  </a:lnTo>
                  <a:lnTo>
                    <a:pt x="1469910" y="1972056"/>
                  </a:lnTo>
                  <a:lnTo>
                    <a:pt x="1458722" y="2012911"/>
                  </a:lnTo>
                  <a:lnTo>
                    <a:pt x="1442059" y="2032304"/>
                  </a:lnTo>
                  <a:lnTo>
                    <a:pt x="1429473" y="2053234"/>
                  </a:lnTo>
                  <a:lnTo>
                    <a:pt x="1423136" y="2076488"/>
                  </a:lnTo>
                  <a:lnTo>
                    <a:pt x="1425168" y="2102866"/>
                  </a:lnTo>
                  <a:lnTo>
                    <a:pt x="1427975" y="2159508"/>
                  </a:lnTo>
                  <a:lnTo>
                    <a:pt x="1438211" y="2207666"/>
                  </a:lnTo>
                  <a:lnTo>
                    <a:pt x="1455762" y="2247176"/>
                  </a:lnTo>
                  <a:lnTo>
                    <a:pt x="1480502" y="2277872"/>
                  </a:lnTo>
                  <a:lnTo>
                    <a:pt x="1512303" y="2299627"/>
                  </a:lnTo>
                  <a:lnTo>
                    <a:pt x="1551038" y="2312238"/>
                  </a:lnTo>
                  <a:lnTo>
                    <a:pt x="1596567" y="2315591"/>
                  </a:lnTo>
                  <a:lnTo>
                    <a:pt x="1641563" y="2310320"/>
                  </a:lnTo>
                  <a:lnTo>
                    <a:pt x="1681213" y="2297417"/>
                  </a:lnTo>
                  <a:lnTo>
                    <a:pt x="1715198" y="2277224"/>
                  </a:lnTo>
                  <a:lnTo>
                    <a:pt x="1743240" y="2250109"/>
                  </a:lnTo>
                  <a:lnTo>
                    <a:pt x="1765033" y="2216442"/>
                  </a:lnTo>
                  <a:lnTo>
                    <a:pt x="1780273" y="2176576"/>
                  </a:lnTo>
                  <a:lnTo>
                    <a:pt x="1788668" y="2130869"/>
                  </a:lnTo>
                  <a:lnTo>
                    <a:pt x="1789912" y="2079713"/>
                  </a:lnTo>
                  <a:close/>
                </a:path>
                <a:path w="1995805" h="6557645">
                  <a:moveTo>
                    <a:pt x="1831428" y="1560004"/>
                  </a:moveTo>
                  <a:lnTo>
                    <a:pt x="1828939" y="1509585"/>
                  </a:lnTo>
                  <a:lnTo>
                    <a:pt x="1823237" y="1466773"/>
                  </a:lnTo>
                  <a:lnTo>
                    <a:pt x="1775421" y="1408747"/>
                  </a:lnTo>
                  <a:lnTo>
                    <a:pt x="1738160" y="1389849"/>
                  </a:lnTo>
                  <a:lnTo>
                    <a:pt x="1688211" y="1377581"/>
                  </a:lnTo>
                  <a:lnTo>
                    <a:pt x="1645551" y="1374267"/>
                  </a:lnTo>
                  <a:lnTo>
                    <a:pt x="1609255" y="1380413"/>
                  </a:lnTo>
                  <a:lnTo>
                    <a:pt x="1552194" y="1422920"/>
                  </a:lnTo>
                  <a:lnTo>
                    <a:pt x="1529613" y="1460220"/>
                  </a:lnTo>
                  <a:lnTo>
                    <a:pt x="1509788" y="1508848"/>
                  </a:lnTo>
                  <a:lnTo>
                    <a:pt x="1501660" y="1559877"/>
                  </a:lnTo>
                  <a:lnTo>
                    <a:pt x="1506728" y="1584261"/>
                  </a:lnTo>
                  <a:lnTo>
                    <a:pt x="1522082" y="1607350"/>
                  </a:lnTo>
                  <a:lnTo>
                    <a:pt x="1542453" y="1651838"/>
                  </a:lnTo>
                  <a:lnTo>
                    <a:pt x="1569631" y="1684858"/>
                  </a:lnTo>
                  <a:lnTo>
                    <a:pt x="1603489" y="1706308"/>
                  </a:lnTo>
                  <a:lnTo>
                    <a:pt x="1643888" y="1716112"/>
                  </a:lnTo>
                  <a:lnTo>
                    <a:pt x="1690700" y="1714195"/>
                  </a:lnTo>
                  <a:lnTo>
                    <a:pt x="1736166" y="1700987"/>
                  </a:lnTo>
                  <a:lnTo>
                    <a:pt x="1773910" y="1677593"/>
                  </a:lnTo>
                  <a:lnTo>
                    <a:pt x="1802993" y="1645373"/>
                  </a:lnTo>
                  <a:lnTo>
                    <a:pt x="1822475" y="1605711"/>
                  </a:lnTo>
                  <a:lnTo>
                    <a:pt x="1831428" y="1560004"/>
                  </a:lnTo>
                  <a:close/>
                </a:path>
                <a:path w="1995805" h="6557645">
                  <a:moveTo>
                    <a:pt x="1851113" y="2709532"/>
                  </a:moveTo>
                  <a:lnTo>
                    <a:pt x="1850148" y="2698394"/>
                  </a:lnTo>
                  <a:lnTo>
                    <a:pt x="1848396" y="2687078"/>
                  </a:lnTo>
                  <a:lnTo>
                    <a:pt x="1846961" y="2676055"/>
                  </a:lnTo>
                  <a:lnTo>
                    <a:pt x="1830120" y="2620137"/>
                  </a:lnTo>
                  <a:lnTo>
                    <a:pt x="1805432" y="2576372"/>
                  </a:lnTo>
                  <a:lnTo>
                    <a:pt x="1773161" y="2544826"/>
                  </a:lnTo>
                  <a:lnTo>
                    <a:pt x="1733575" y="2525776"/>
                  </a:lnTo>
                  <a:lnTo>
                    <a:pt x="1686966" y="2519489"/>
                  </a:lnTo>
                  <a:lnTo>
                    <a:pt x="1640852" y="2526487"/>
                  </a:lnTo>
                  <a:lnTo>
                    <a:pt x="1601025" y="2546515"/>
                  </a:lnTo>
                  <a:lnTo>
                    <a:pt x="1568335" y="2578760"/>
                  </a:lnTo>
                  <a:lnTo>
                    <a:pt x="1543596" y="2622397"/>
                  </a:lnTo>
                  <a:lnTo>
                    <a:pt x="1527670" y="2676601"/>
                  </a:lnTo>
                  <a:lnTo>
                    <a:pt x="1525727" y="2707386"/>
                  </a:lnTo>
                  <a:lnTo>
                    <a:pt x="1526006" y="2737815"/>
                  </a:lnTo>
                  <a:lnTo>
                    <a:pt x="1546517" y="2795663"/>
                  </a:lnTo>
                  <a:lnTo>
                    <a:pt x="1573987" y="2828582"/>
                  </a:lnTo>
                  <a:lnTo>
                    <a:pt x="1605280" y="2854198"/>
                  </a:lnTo>
                  <a:lnTo>
                    <a:pt x="1642160" y="2869196"/>
                  </a:lnTo>
                  <a:lnTo>
                    <a:pt x="1686394" y="2870263"/>
                  </a:lnTo>
                  <a:lnTo>
                    <a:pt x="1731035" y="2857512"/>
                  </a:lnTo>
                  <a:lnTo>
                    <a:pt x="1772272" y="2833903"/>
                  </a:lnTo>
                  <a:lnTo>
                    <a:pt x="1807578" y="2801683"/>
                  </a:lnTo>
                  <a:lnTo>
                    <a:pt x="1834388" y="2763062"/>
                  </a:lnTo>
                  <a:lnTo>
                    <a:pt x="1850174" y="2720263"/>
                  </a:lnTo>
                  <a:lnTo>
                    <a:pt x="1851113" y="2709532"/>
                  </a:lnTo>
                  <a:close/>
                </a:path>
                <a:path w="1995805" h="6557645">
                  <a:moveTo>
                    <a:pt x="1894395" y="3206343"/>
                  </a:moveTo>
                  <a:lnTo>
                    <a:pt x="1882648" y="3155581"/>
                  </a:lnTo>
                  <a:lnTo>
                    <a:pt x="1847862" y="3115081"/>
                  </a:lnTo>
                  <a:lnTo>
                    <a:pt x="1813572" y="3086138"/>
                  </a:lnTo>
                  <a:lnTo>
                    <a:pt x="1747291" y="3062909"/>
                  </a:lnTo>
                  <a:lnTo>
                    <a:pt x="1715681" y="3068612"/>
                  </a:lnTo>
                  <a:lnTo>
                    <a:pt x="1685366" y="3085871"/>
                  </a:lnTo>
                  <a:lnTo>
                    <a:pt x="1656524" y="3114687"/>
                  </a:lnTo>
                  <a:lnTo>
                    <a:pt x="1629359" y="3155048"/>
                  </a:lnTo>
                  <a:lnTo>
                    <a:pt x="1612912" y="3209417"/>
                  </a:lnTo>
                  <a:lnTo>
                    <a:pt x="1613052" y="3262299"/>
                  </a:lnTo>
                  <a:lnTo>
                    <a:pt x="1629016" y="3309035"/>
                  </a:lnTo>
                  <a:lnTo>
                    <a:pt x="1660055" y="3344926"/>
                  </a:lnTo>
                  <a:lnTo>
                    <a:pt x="1696453" y="3361944"/>
                  </a:lnTo>
                  <a:lnTo>
                    <a:pt x="1738845" y="3364255"/>
                  </a:lnTo>
                  <a:lnTo>
                    <a:pt x="1783537" y="3351568"/>
                  </a:lnTo>
                  <a:lnTo>
                    <a:pt x="1826882" y="3323577"/>
                  </a:lnTo>
                  <a:lnTo>
                    <a:pt x="1861350" y="3289173"/>
                  </a:lnTo>
                  <a:lnTo>
                    <a:pt x="1885581" y="3250476"/>
                  </a:lnTo>
                  <a:lnTo>
                    <a:pt x="1894395" y="3206343"/>
                  </a:lnTo>
                  <a:close/>
                </a:path>
                <a:path w="1995805" h="6557645">
                  <a:moveTo>
                    <a:pt x="1942998" y="6418580"/>
                  </a:moveTo>
                  <a:lnTo>
                    <a:pt x="1934349" y="6374143"/>
                  </a:lnTo>
                  <a:lnTo>
                    <a:pt x="1912607" y="6336843"/>
                  </a:lnTo>
                  <a:lnTo>
                    <a:pt x="1879803" y="6308433"/>
                  </a:lnTo>
                  <a:lnTo>
                    <a:pt x="1838007" y="6290678"/>
                  </a:lnTo>
                  <a:lnTo>
                    <a:pt x="1789239" y="6285369"/>
                  </a:lnTo>
                  <a:lnTo>
                    <a:pt x="1743176" y="6295275"/>
                  </a:lnTo>
                  <a:lnTo>
                    <a:pt x="1701533" y="6319723"/>
                  </a:lnTo>
                  <a:lnTo>
                    <a:pt x="1667954" y="6354915"/>
                  </a:lnTo>
                  <a:lnTo>
                    <a:pt x="1646072" y="6397041"/>
                  </a:lnTo>
                  <a:lnTo>
                    <a:pt x="1639519" y="6442291"/>
                  </a:lnTo>
                  <a:lnTo>
                    <a:pt x="1649945" y="6480797"/>
                  </a:lnTo>
                  <a:lnTo>
                    <a:pt x="1674317" y="6518034"/>
                  </a:lnTo>
                  <a:lnTo>
                    <a:pt x="1708023" y="6549669"/>
                  </a:lnTo>
                  <a:lnTo>
                    <a:pt x="1721167" y="6557111"/>
                  </a:lnTo>
                  <a:lnTo>
                    <a:pt x="1858924" y="6557111"/>
                  </a:lnTo>
                  <a:lnTo>
                    <a:pt x="1880069" y="6545834"/>
                  </a:lnTo>
                  <a:lnTo>
                    <a:pt x="1914309" y="6511125"/>
                  </a:lnTo>
                  <a:lnTo>
                    <a:pt x="1936165" y="6467818"/>
                  </a:lnTo>
                  <a:lnTo>
                    <a:pt x="1942998" y="6418580"/>
                  </a:lnTo>
                  <a:close/>
                </a:path>
                <a:path w="1995805" h="6557645">
                  <a:moveTo>
                    <a:pt x="1960473" y="3762057"/>
                  </a:moveTo>
                  <a:lnTo>
                    <a:pt x="1959749" y="3733774"/>
                  </a:lnTo>
                  <a:lnTo>
                    <a:pt x="1946554" y="3703802"/>
                  </a:lnTo>
                  <a:lnTo>
                    <a:pt x="1943925" y="3670795"/>
                  </a:lnTo>
                  <a:lnTo>
                    <a:pt x="1922640" y="3612464"/>
                  </a:lnTo>
                  <a:lnTo>
                    <a:pt x="1847938" y="3563315"/>
                  </a:lnTo>
                  <a:lnTo>
                    <a:pt x="1806219" y="3544900"/>
                  </a:lnTo>
                  <a:lnTo>
                    <a:pt x="1767814" y="3537102"/>
                  </a:lnTo>
                  <a:lnTo>
                    <a:pt x="1732584" y="3539985"/>
                  </a:lnTo>
                  <a:lnTo>
                    <a:pt x="1700352" y="3553561"/>
                  </a:lnTo>
                  <a:lnTo>
                    <a:pt x="1670964" y="3577894"/>
                  </a:lnTo>
                  <a:lnTo>
                    <a:pt x="1644269" y="3613010"/>
                  </a:lnTo>
                  <a:lnTo>
                    <a:pt x="1620088" y="3658959"/>
                  </a:lnTo>
                  <a:lnTo>
                    <a:pt x="1606626" y="3681819"/>
                  </a:lnTo>
                  <a:lnTo>
                    <a:pt x="1601495" y="3704475"/>
                  </a:lnTo>
                  <a:lnTo>
                    <a:pt x="1606194" y="3726891"/>
                  </a:lnTo>
                  <a:lnTo>
                    <a:pt x="1622234" y="3749052"/>
                  </a:lnTo>
                  <a:lnTo>
                    <a:pt x="1639252" y="3803281"/>
                  </a:lnTo>
                  <a:lnTo>
                    <a:pt x="1671396" y="3842105"/>
                  </a:lnTo>
                  <a:lnTo>
                    <a:pt x="1714677" y="3868394"/>
                  </a:lnTo>
                  <a:lnTo>
                    <a:pt x="1765147" y="3884993"/>
                  </a:lnTo>
                  <a:lnTo>
                    <a:pt x="1813648" y="3888028"/>
                  </a:lnTo>
                  <a:lnTo>
                    <a:pt x="1857273" y="3874947"/>
                  </a:lnTo>
                  <a:lnTo>
                    <a:pt x="1896465" y="3849357"/>
                  </a:lnTo>
                  <a:lnTo>
                    <a:pt x="1931708" y="3814902"/>
                  </a:lnTo>
                  <a:lnTo>
                    <a:pt x="1950529" y="3788981"/>
                  </a:lnTo>
                  <a:lnTo>
                    <a:pt x="1960473" y="3762057"/>
                  </a:lnTo>
                  <a:close/>
                </a:path>
                <a:path w="1995805" h="6557645">
                  <a:moveTo>
                    <a:pt x="1964397" y="4982476"/>
                  </a:moveTo>
                  <a:lnTo>
                    <a:pt x="1957539" y="4933962"/>
                  </a:lnTo>
                  <a:lnTo>
                    <a:pt x="1936864" y="4891887"/>
                  </a:lnTo>
                  <a:lnTo>
                    <a:pt x="1904707" y="4858639"/>
                  </a:lnTo>
                  <a:lnTo>
                    <a:pt x="1863356" y="4836592"/>
                  </a:lnTo>
                  <a:lnTo>
                    <a:pt x="1815109" y="4828133"/>
                  </a:lnTo>
                  <a:lnTo>
                    <a:pt x="1764550" y="4835918"/>
                  </a:lnTo>
                  <a:lnTo>
                    <a:pt x="1718678" y="4858677"/>
                  </a:lnTo>
                  <a:lnTo>
                    <a:pt x="1681302" y="4892929"/>
                  </a:lnTo>
                  <a:lnTo>
                    <a:pt x="1656232" y="4935156"/>
                  </a:lnTo>
                  <a:lnTo>
                    <a:pt x="1647278" y="4981892"/>
                  </a:lnTo>
                  <a:lnTo>
                    <a:pt x="1653514" y="5026139"/>
                  </a:lnTo>
                  <a:lnTo>
                    <a:pt x="1670545" y="5065306"/>
                  </a:lnTo>
                  <a:lnTo>
                    <a:pt x="1696897" y="5098034"/>
                  </a:lnTo>
                  <a:lnTo>
                    <a:pt x="1731149" y="5122938"/>
                  </a:lnTo>
                  <a:lnTo>
                    <a:pt x="1771827" y="5138661"/>
                  </a:lnTo>
                  <a:lnTo>
                    <a:pt x="1817509" y="5143792"/>
                  </a:lnTo>
                  <a:lnTo>
                    <a:pt x="1859978" y="5134216"/>
                  </a:lnTo>
                  <a:lnTo>
                    <a:pt x="1899589" y="5109248"/>
                  </a:lnTo>
                  <a:lnTo>
                    <a:pt x="1932647" y="5072939"/>
                  </a:lnTo>
                  <a:lnTo>
                    <a:pt x="1955482" y="5029339"/>
                  </a:lnTo>
                  <a:lnTo>
                    <a:pt x="1964397" y="4982476"/>
                  </a:lnTo>
                  <a:close/>
                </a:path>
                <a:path w="1995805" h="6557645">
                  <a:moveTo>
                    <a:pt x="1995512" y="5846686"/>
                  </a:moveTo>
                  <a:lnTo>
                    <a:pt x="1963597" y="5871515"/>
                  </a:lnTo>
                  <a:lnTo>
                    <a:pt x="1934591" y="5907837"/>
                  </a:lnTo>
                  <a:lnTo>
                    <a:pt x="1906066" y="5956820"/>
                  </a:lnTo>
                  <a:lnTo>
                    <a:pt x="1898154" y="5983262"/>
                  </a:lnTo>
                  <a:lnTo>
                    <a:pt x="1898230" y="6012561"/>
                  </a:lnTo>
                  <a:lnTo>
                    <a:pt x="1907032" y="6066104"/>
                  </a:lnTo>
                  <a:lnTo>
                    <a:pt x="1923338" y="6105322"/>
                  </a:lnTo>
                  <a:lnTo>
                    <a:pt x="1985289" y="6147943"/>
                  </a:lnTo>
                  <a:lnTo>
                    <a:pt x="1995512" y="6149403"/>
                  </a:lnTo>
                  <a:lnTo>
                    <a:pt x="1995512" y="5846686"/>
                  </a:lnTo>
                  <a:close/>
                </a:path>
                <a:path w="1995805" h="6557645">
                  <a:moveTo>
                    <a:pt x="1995512" y="5332222"/>
                  </a:moveTo>
                  <a:lnTo>
                    <a:pt x="1924659" y="5360428"/>
                  </a:lnTo>
                  <a:lnTo>
                    <a:pt x="1894395" y="5395226"/>
                  </a:lnTo>
                  <a:lnTo>
                    <a:pt x="1875751" y="5440832"/>
                  </a:lnTo>
                  <a:lnTo>
                    <a:pt x="1869884" y="5495925"/>
                  </a:lnTo>
                  <a:lnTo>
                    <a:pt x="1878647" y="5538571"/>
                  </a:lnTo>
                  <a:lnTo>
                    <a:pt x="1902167" y="5573941"/>
                  </a:lnTo>
                  <a:lnTo>
                    <a:pt x="1938337" y="5600497"/>
                  </a:lnTo>
                  <a:lnTo>
                    <a:pt x="1985086" y="5616702"/>
                  </a:lnTo>
                  <a:lnTo>
                    <a:pt x="1995512" y="5617515"/>
                  </a:lnTo>
                  <a:lnTo>
                    <a:pt x="1995512" y="5332222"/>
                  </a:lnTo>
                  <a:close/>
                </a:path>
                <a:path w="1995805" h="6557645">
                  <a:moveTo>
                    <a:pt x="1995525" y="4040441"/>
                  </a:moveTo>
                  <a:lnTo>
                    <a:pt x="1929396" y="4041775"/>
                  </a:lnTo>
                  <a:lnTo>
                    <a:pt x="1890687" y="4061015"/>
                  </a:lnTo>
                  <a:lnTo>
                    <a:pt x="1847367" y="4092486"/>
                  </a:lnTo>
                  <a:lnTo>
                    <a:pt x="1817865" y="4120769"/>
                  </a:lnTo>
                  <a:lnTo>
                    <a:pt x="1801939" y="4190339"/>
                  </a:lnTo>
                  <a:lnTo>
                    <a:pt x="1806194" y="4228820"/>
                  </a:lnTo>
                  <a:lnTo>
                    <a:pt x="1818284" y="4283138"/>
                  </a:lnTo>
                  <a:lnTo>
                    <a:pt x="1840915" y="4322826"/>
                  </a:lnTo>
                  <a:lnTo>
                    <a:pt x="1875942" y="4350029"/>
                  </a:lnTo>
                  <a:lnTo>
                    <a:pt x="1925193" y="4366882"/>
                  </a:lnTo>
                  <a:lnTo>
                    <a:pt x="1977872" y="4370590"/>
                  </a:lnTo>
                  <a:lnTo>
                    <a:pt x="1995525" y="4366450"/>
                  </a:lnTo>
                  <a:lnTo>
                    <a:pt x="1995525" y="4040441"/>
                  </a:lnTo>
                  <a:close/>
                </a:path>
                <a:path w="1995805" h="6557645">
                  <a:moveTo>
                    <a:pt x="1995525" y="981379"/>
                  </a:moveTo>
                  <a:lnTo>
                    <a:pt x="1993747" y="976833"/>
                  </a:lnTo>
                  <a:lnTo>
                    <a:pt x="1991131" y="972108"/>
                  </a:lnTo>
                  <a:lnTo>
                    <a:pt x="1988223" y="967955"/>
                  </a:lnTo>
                  <a:lnTo>
                    <a:pt x="1985098" y="964311"/>
                  </a:lnTo>
                  <a:lnTo>
                    <a:pt x="1985111" y="963815"/>
                  </a:lnTo>
                  <a:lnTo>
                    <a:pt x="1964372" y="906145"/>
                  </a:lnTo>
                  <a:lnTo>
                    <a:pt x="1914499" y="869975"/>
                  </a:lnTo>
                  <a:lnTo>
                    <a:pt x="1856917" y="850709"/>
                  </a:lnTo>
                  <a:lnTo>
                    <a:pt x="1821281" y="854062"/>
                  </a:lnTo>
                  <a:lnTo>
                    <a:pt x="1805940" y="858558"/>
                  </a:lnTo>
                  <a:lnTo>
                    <a:pt x="1805940" y="1087577"/>
                  </a:lnTo>
                  <a:lnTo>
                    <a:pt x="1805762" y="1088402"/>
                  </a:lnTo>
                  <a:lnTo>
                    <a:pt x="1797431" y="1091399"/>
                  </a:lnTo>
                  <a:lnTo>
                    <a:pt x="1800872" y="1088263"/>
                  </a:lnTo>
                  <a:lnTo>
                    <a:pt x="1803666" y="1087323"/>
                  </a:lnTo>
                  <a:lnTo>
                    <a:pt x="1804162" y="1087234"/>
                  </a:lnTo>
                  <a:lnTo>
                    <a:pt x="1804758" y="1087158"/>
                  </a:lnTo>
                  <a:lnTo>
                    <a:pt x="1805127" y="1087081"/>
                  </a:lnTo>
                  <a:lnTo>
                    <a:pt x="1805686" y="1087158"/>
                  </a:lnTo>
                  <a:lnTo>
                    <a:pt x="1805940" y="1087577"/>
                  </a:lnTo>
                  <a:lnTo>
                    <a:pt x="1805940" y="858558"/>
                  </a:lnTo>
                  <a:lnTo>
                    <a:pt x="1761871" y="877290"/>
                  </a:lnTo>
                  <a:lnTo>
                    <a:pt x="1704403" y="928065"/>
                  </a:lnTo>
                  <a:lnTo>
                    <a:pt x="1683727" y="965123"/>
                  </a:lnTo>
                  <a:lnTo>
                    <a:pt x="1675879" y="1002626"/>
                  </a:lnTo>
                  <a:lnTo>
                    <a:pt x="1682584" y="1036675"/>
                  </a:lnTo>
                  <a:lnTo>
                    <a:pt x="1670761" y="1079474"/>
                  </a:lnTo>
                  <a:lnTo>
                    <a:pt x="1673644" y="1123797"/>
                  </a:lnTo>
                  <a:lnTo>
                    <a:pt x="1690585" y="1164844"/>
                  </a:lnTo>
                  <a:lnTo>
                    <a:pt x="1720977" y="1197800"/>
                  </a:lnTo>
                  <a:lnTo>
                    <a:pt x="1755419" y="1216698"/>
                  </a:lnTo>
                  <a:lnTo>
                    <a:pt x="1792452" y="1225638"/>
                  </a:lnTo>
                  <a:lnTo>
                    <a:pt x="1830666" y="1225588"/>
                  </a:lnTo>
                  <a:lnTo>
                    <a:pt x="1868627" y="1217472"/>
                  </a:lnTo>
                  <a:lnTo>
                    <a:pt x="1904923" y="1202258"/>
                  </a:lnTo>
                  <a:lnTo>
                    <a:pt x="1938159" y="1180896"/>
                  </a:lnTo>
                  <a:lnTo>
                    <a:pt x="1966899" y="1154328"/>
                  </a:lnTo>
                  <a:lnTo>
                    <a:pt x="1989747" y="1123518"/>
                  </a:lnTo>
                  <a:lnTo>
                    <a:pt x="1995525" y="1110830"/>
                  </a:lnTo>
                  <a:lnTo>
                    <a:pt x="1995525" y="1091399"/>
                  </a:lnTo>
                  <a:lnTo>
                    <a:pt x="1995525" y="1087081"/>
                  </a:lnTo>
                  <a:lnTo>
                    <a:pt x="1995525" y="981379"/>
                  </a:lnTo>
                  <a:close/>
                </a:path>
                <a:path w="1995805" h="6557645">
                  <a:moveTo>
                    <a:pt x="1995525" y="128016"/>
                  </a:moveTo>
                  <a:lnTo>
                    <a:pt x="1985225" y="137287"/>
                  </a:lnTo>
                  <a:lnTo>
                    <a:pt x="1960486" y="177215"/>
                  </a:lnTo>
                  <a:lnTo>
                    <a:pt x="1940877" y="230149"/>
                  </a:lnTo>
                  <a:lnTo>
                    <a:pt x="1935797" y="264198"/>
                  </a:lnTo>
                  <a:lnTo>
                    <a:pt x="1940928" y="296202"/>
                  </a:lnTo>
                  <a:lnTo>
                    <a:pt x="1951850" y="327342"/>
                  </a:lnTo>
                  <a:lnTo>
                    <a:pt x="1964093" y="358775"/>
                  </a:lnTo>
                  <a:lnTo>
                    <a:pt x="1983879" y="392099"/>
                  </a:lnTo>
                  <a:lnTo>
                    <a:pt x="1995525" y="401561"/>
                  </a:lnTo>
                  <a:lnTo>
                    <a:pt x="1995525" y="128016"/>
                  </a:lnTo>
                  <a:close/>
                </a:path>
              </a:pathLst>
            </a:custGeom>
            <a:solidFill>
              <a:srgbClr val="71B2C9">
                <a:alpha val="19999"/>
              </a:srgbClr>
            </a:solidFill>
          </p:spPr>
          <p:txBody>
            <a:bodyPr wrap="square" lIns="0" tIns="0" rIns="0" bIns="0" rtlCol="0"/>
            <a:lstStyle/>
            <a:p>
              <a:endParaRPr/>
            </a:p>
          </p:txBody>
        </p:sp>
        <p:pic>
          <p:nvPicPr>
            <p:cNvPr id="13" name="object 13"/>
            <p:cNvPicPr/>
            <p:nvPr/>
          </p:nvPicPr>
          <p:blipFill>
            <a:blip r:embed="rId9" cstate="email">
              <a:extLst>
                <a:ext uri="{28A0092B-C50C-407E-A947-70E740481C1C}">
                  <a14:useLocalDpi xmlns:a14="http://schemas.microsoft.com/office/drawing/2010/main"/>
                </a:ext>
              </a:extLst>
            </a:blip>
            <a:stretch>
              <a:fillRect/>
            </a:stretch>
          </p:blipFill>
          <p:spPr>
            <a:xfrm>
              <a:off x="15446092" y="5139240"/>
              <a:ext cx="251536" cy="247307"/>
            </a:xfrm>
            <a:prstGeom prst="rect">
              <a:avLst/>
            </a:prstGeom>
          </p:spPr>
        </p:pic>
        <p:pic>
          <p:nvPicPr>
            <p:cNvPr id="14" name="object 14"/>
            <p:cNvPicPr/>
            <p:nvPr/>
          </p:nvPicPr>
          <p:blipFill>
            <a:blip r:embed="rId10" cstate="email">
              <a:extLst>
                <a:ext uri="{28A0092B-C50C-407E-A947-70E740481C1C}">
                  <a14:useLocalDpi xmlns:a14="http://schemas.microsoft.com/office/drawing/2010/main"/>
                </a:ext>
              </a:extLst>
            </a:blip>
            <a:stretch>
              <a:fillRect/>
            </a:stretch>
          </p:blipFill>
          <p:spPr>
            <a:xfrm>
              <a:off x="15690095" y="2988080"/>
              <a:ext cx="165925" cy="179463"/>
            </a:xfrm>
            <a:prstGeom prst="rect">
              <a:avLst/>
            </a:prstGeom>
          </p:spPr>
        </p:pic>
        <p:pic>
          <p:nvPicPr>
            <p:cNvPr id="15" name="object 15"/>
            <p:cNvPicPr/>
            <p:nvPr/>
          </p:nvPicPr>
          <p:blipFill>
            <a:blip r:embed="rId11" cstate="email">
              <a:extLst>
                <a:ext uri="{28A0092B-C50C-407E-A947-70E740481C1C}">
                  <a14:useLocalDpi xmlns:a14="http://schemas.microsoft.com/office/drawing/2010/main"/>
                </a:ext>
              </a:extLst>
            </a:blip>
            <a:stretch>
              <a:fillRect/>
            </a:stretch>
          </p:blipFill>
          <p:spPr>
            <a:xfrm>
              <a:off x="1752974" y="1955849"/>
              <a:ext cx="404499" cy="946151"/>
            </a:xfrm>
            <a:prstGeom prst="rect">
              <a:avLst/>
            </a:prstGeom>
          </p:spPr>
        </p:pic>
      </p:grpSp>
      <p:sp>
        <p:nvSpPr>
          <p:cNvPr id="16" name="object 16"/>
          <p:cNvSpPr txBox="1"/>
          <p:nvPr/>
        </p:nvSpPr>
        <p:spPr>
          <a:xfrm>
            <a:off x="1649942" y="4914656"/>
            <a:ext cx="1677670" cy="118618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FFFFFF"/>
                </a:solidFill>
                <a:latin typeface="Source Sans Pro Black"/>
                <a:cs typeface="Source Sans Pro Black"/>
              </a:rPr>
              <a:t>1,265</a:t>
            </a:r>
            <a:endParaRPr sz="4800">
              <a:latin typeface="Source Sans Pro Black"/>
              <a:cs typeface="Source Sans Pro Black"/>
            </a:endParaRPr>
          </a:p>
          <a:p>
            <a:pPr marL="12700">
              <a:lnSpc>
                <a:spcPct val="100000"/>
              </a:lnSpc>
              <a:spcBef>
                <a:spcPts val="15"/>
              </a:spcBef>
            </a:pPr>
            <a:r>
              <a:rPr sz="1600" b="1" dirty="0">
                <a:solidFill>
                  <a:srgbClr val="FFFFFF"/>
                </a:solidFill>
                <a:latin typeface="Source Sans Pro Semibold"/>
                <a:cs typeface="Source Sans Pro Semibold"/>
              </a:rPr>
              <a:t>Episodes</a:t>
            </a:r>
            <a:r>
              <a:rPr sz="1600" b="1" spc="-50" dirty="0">
                <a:solidFill>
                  <a:srgbClr val="FFFFFF"/>
                </a:solidFill>
                <a:latin typeface="Source Sans Pro Semibold"/>
                <a:cs typeface="Source Sans Pro Semibold"/>
              </a:rPr>
              <a:t> </a:t>
            </a:r>
            <a:r>
              <a:rPr sz="1600" b="1" spc="-5" dirty="0">
                <a:solidFill>
                  <a:srgbClr val="FFFFFF"/>
                </a:solidFill>
                <a:latin typeface="Source Sans Pro Semibold"/>
                <a:cs typeface="Source Sans Pro Semibold"/>
              </a:rPr>
              <a:t>of</a:t>
            </a:r>
            <a:r>
              <a:rPr sz="1600" b="1" spc="-50" dirty="0">
                <a:solidFill>
                  <a:srgbClr val="FFFFFF"/>
                </a:solidFill>
                <a:latin typeface="Source Sans Pro Semibold"/>
                <a:cs typeface="Source Sans Pro Semibold"/>
              </a:rPr>
              <a:t> </a:t>
            </a:r>
            <a:r>
              <a:rPr sz="2800" b="1" dirty="0">
                <a:solidFill>
                  <a:srgbClr val="FFFFFF"/>
                </a:solidFill>
                <a:latin typeface="Source Sans Pro"/>
                <a:cs typeface="Source Sans Pro"/>
              </a:rPr>
              <a:t>ARF</a:t>
            </a:r>
            <a:endParaRPr sz="2800">
              <a:latin typeface="Source Sans Pro"/>
              <a:cs typeface="Source Sans Pro"/>
            </a:endParaRPr>
          </a:p>
        </p:txBody>
      </p:sp>
      <p:sp>
        <p:nvSpPr>
          <p:cNvPr id="17" name="object 17"/>
          <p:cNvSpPr txBox="1"/>
          <p:nvPr/>
        </p:nvSpPr>
        <p:spPr>
          <a:xfrm>
            <a:off x="1649942" y="6251473"/>
            <a:ext cx="1013460"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FFFFFF"/>
                </a:solidFill>
                <a:latin typeface="Source Sans Pro Black"/>
                <a:cs typeface="Source Sans Pro Black"/>
              </a:rPr>
              <a:t>730</a:t>
            </a:r>
            <a:endParaRPr sz="4800">
              <a:latin typeface="Source Sans Pro Black"/>
              <a:cs typeface="Source Sans Pro Black"/>
            </a:endParaRPr>
          </a:p>
        </p:txBody>
      </p:sp>
      <p:sp>
        <p:nvSpPr>
          <p:cNvPr id="18" name="object 18"/>
          <p:cNvSpPr txBox="1"/>
          <p:nvPr/>
        </p:nvSpPr>
        <p:spPr>
          <a:xfrm>
            <a:off x="1649942" y="6843880"/>
            <a:ext cx="2280920" cy="45212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Source Sans Pro Semibold"/>
                <a:cs typeface="Source Sans Pro Semibold"/>
              </a:rPr>
              <a:t>New</a:t>
            </a:r>
            <a:r>
              <a:rPr sz="1600" b="1" spc="-20" dirty="0">
                <a:solidFill>
                  <a:srgbClr val="FFFFFF"/>
                </a:solidFill>
                <a:latin typeface="Source Sans Pro Semibold"/>
                <a:cs typeface="Source Sans Pro Semibold"/>
              </a:rPr>
              <a:t> </a:t>
            </a:r>
            <a:r>
              <a:rPr sz="1600" b="1" spc="-5" dirty="0">
                <a:solidFill>
                  <a:srgbClr val="FFFFFF"/>
                </a:solidFill>
                <a:latin typeface="Source Sans Pro Semibold"/>
                <a:cs typeface="Source Sans Pro Semibold"/>
              </a:rPr>
              <a:t>diagnoses</a:t>
            </a:r>
            <a:r>
              <a:rPr sz="1600" b="1" spc="-20" dirty="0">
                <a:solidFill>
                  <a:srgbClr val="FFFFFF"/>
                </a:solidFill>
                <a:latin typeface="Source Sans Pro Semibold"/>
                <a:cs typeface="Source Sans Pro Semibold"/>
              </a:rPr>
              <a:t> </a:t>
            </a:r>
            <a:r>
              <a:rPr sz="1600" b="1" spc="-5" dirty="0">
                <a:solidFill>
                  <a:srgbClr val="FFFFFF"/>
                </a:solidFill>
                <a:latin typeface="Source Sans Pro Semibold"/>
                <a:cs typeface="Source Sans Pro Semibold"/>
              </a:rPr>
              <a:t>of</a:t>
            </a:r>
            <a:r>
              <a:rPr sz="1600" b="1" spc="-25" dirty="0">
                <a:solidFill>
                  <a:srgbClr val="FFFFFF"/>
                </a:solidFill>
                <a:latin typeface="Source Sans Pro Semibold"/>
                <a:cs typeface="Source Sans Pro Semibold"/>
              </a:rPr>
              <a:t> </a:t>
            </a:r>
            <a:r>
              <a:rPr sz="2800" b="1" dirty="0">
                <a:solidFill>
                  <a:srgbClr val="FFFFFF"/>
                </a:solidFill>
                <a:latin typeface="Source Sans Pro"/>
                <a:cs typeface="Source Sans Pro"/>
              </a:rPr>
              <a:t>RHD</a:t>
            </a:r>
            <a:endParaRPr sz="2800">
              <a:latin typeface="Source Sans Pro"/>
              <a:cs typeface="Source Sans Pro"/>
            </a:endParaRPr>
          </a:p>
        </p:txBody>
      </p:sp>
      <p:sp>
        <p:nvSpPr>
          <p:cNvPr id="19" name="object 19"/>
          <p:cNvSpPr txBox="1"/>
          <p:nvPr/>
        </p:nvSpPr>
        <p:spPr>
          <a:xfrm>
            <a:off x="4818899" y="5083107"/>
            <a:ext cx="1774825" cy="1021080"/>
          </a:xfrm>
          <a:prstGeom prst="rect">
            <a:avLst/>
          </a:prstGeom>
        </p:spPr>
        <p:txBody>
          <a:bodyPr vert="horz" wrap="square" lIns="0" tIns="25400" rIns="0" bIns="0" rtlCol="0">
            <a:spAutoFit/>
          </a:bodyPr>
          <a:lstStyle/>
          <a:p>
            <a:pPr marL="12700" marR="5080">
              <a:lnSpc>
                <a:spcPct val="94800"/>
              </a:lnSpc>
              <a:spcBef>
                <a:spcPts val="200"/>
              </a:spcBef>
            </a:pPr>
            <a:r>
              <a:rPr sz="1600" b="1" spc="-5" dirty="0">
                <a:solidFill>
                  <a:srgbClr val="FFFFFF"/>
                </a:solidFill>
                <a:latin typeface="Source Sans Pro Semibold"/>
                <a:cs typeface="Source Sans Pro Semibold"/>
              </a:rPr>
              <a:t>More </a:t>
            </a:r>
            <a:r>
              <a:rPr sz="1600" b="1" dirty="0">
                <a:solidFill>
                  <a:srgbClr val="FFFFFF"/>
                </a:solidFill>
                <a:latin typeface="Source Sans Pro Semibold"/>
                <a:cs typeface="Source Sans Pro Semibold"/>
              </a:rPr>
              <a:t>than half </a:t>
            </a:r>
            <a:r>
              <a:rPr sz="1600" b="1" spc="-5" dirty="0">
                <a:solidFill>
                  <a:srgbClr val="FFFFFF"/>
                </a:solidFill>
                <a:latin typeface="Source Sans Pro Semibold"/>
                <a:cs typeface="Source Sans Pro Semibold"/>
              </a:rPr>
              <a:t>of </a:t>
            </a:r>
            <a:r>
              <a:rPr sz="1600" b="1" dirty="0">
                <a:solidFill>
                  <a:srgbClr val="FFFFFF"/>
                </a:solidFill>
                <a:latin typeface="Source Sans Pro Semibold"/>
                <a:cs typeface="Source Sans Pro Semibold"/>
              </a:rPr>
              <a:t> these</a:t>
            </a:r>
            <a:r>
              <a:rPr sz="1600" b="1" spc="320" dirty="0">
                <a:solidFill>
                  <a:srgbClr val="FFFFFF"/>
                </a:solidFill>
                <a:latin typeface="Source Sans Pro Semibold"/>
                <a:cs typeface="Source Sans Pro Semibold"/>
              </a:rPr>
              <a:t> </a:t>
            </a:r>
            <a:r>
              <a:rPr sz="1600" b="1" dirty="0">
                <a:solidFill>
                  <a:srgbClr val="FFFFFF"/>
                </a:solidFill>
                <a:latin typeface="Source Sans Pro Semibold"/>
                <a:cs typeface="Source Sans Pro Semibold"/>
              </a:rPr>
              <a:t>episodes </a:t>
            </a:r>
            <a:r>
              <a:rPr sz="1600" b="1" spc="5" dirty="0">
                <a:solidFill>
                  <a:srgbClr val="FFFFFF"/>
                </a:solidFill>
                <a:latin typeface="Source Sans Pro Semibold"/>
                <a:cs typeface="Source Sans Pro Semibold"/>
              </a:rPr>
              <a:t> </a:t>
            </a:r>
            <a:r>
              <a:rPr sz="1600" b="1" spc="-10" dirty="0">
                <a:solidFill>
                  <a:srgbClr val="FFFFFF"/>
                </a:solidFill>
                <a:latin typeface="Source Sans Pro Semibold"/>
                <a:cs typeface="Source Sans Pro Semibold"/>
              </a:rPr>
              <a:t>were</a:t>
            </a:r>
            <a:r>
              <a:rPr sz="1600" b="1" spc="-30" dirty="0">
                <a:solidFill>
                  <a:srgbClr val="FFFFFF"/>
                </a:solidFill>
                <a:latin typeface="Source Sans Pro Semibold"/>
                <a:cs typeface="Source Sans Pro Semibold"/>
              </a:rPr>
              <a:t> </a:t>
            </a:r>
            <a:r>
              <a:rPr sz="1600" b="1" dirty="0">
                <a:solidFill>
                  <a:srgbClr val="FFFFFF"/>
                </a:solidFill>
                <a:latin typeface="Source Sans Pro Semibold"/>
                <a:cs typeface="Source Sans Pro Semibold"/>
              </a:rPr>
              <a:t>in</a:t>
            </a:r>
            <a:r>
              <a:rPr sz="1600" b="1" spc="-25" dirty="0">
                <a:solidFill>
                  <a:srgbClr val="FFFFFF"/>
                </a:solidFill>
                <a:latin typeface="Source Sans Pro Semibold"/>
                <a:cs typeface="Source Sans Pro Semibold"/>
              </a:rPr>
              <a:t> </a:t>
            </a:r>
            <a:r>
              <a:rPr sz="1600" b="1" dirty="0">
                <a:solidFill>
                  <a:srgbClr val="FFFFFF"/>
                </a:solidFill>
                <a:latin typeface="Source Sans Pro Semibold"/>
                <a:cs typeface="Source Sans Pro Semibold"/>
              </a:rPr>
              <a:t>people</a:t>
            </a:r>
            <a:r>
              <a:rPr sz="1600" b="1" spc="-25" dirty="0">
                <a:solidFill>
                  <a:srgbClr val="FFFFFF"/>
                </a:solidFill>
                <a:latin typeface="Source Sans Pro Semibold"/>
                <a:cs typeface="Source Sans Pro Semibold"/>
              </a:rPr>
              <a:t> </a:t>
            </a:r>
            <a:r>
              <a:rPr sz="1600" b="1" spc="-10" dirty="0">
                <a:solidFill>
                  <a:srgbClr val="FFFFFF"/>
                </a:solidFill>
                <a:latin typeface="Source Sans Pro Semibold"/>
                <a:cs typeface="Source Sans Pro Semibold"/>
              </a:rPr>
              <a:t>aged </a:t>
            </a:r>
            <a:r>
              <a:rPr sz="1600" b="1" spc="-305" dirty="0">
                <a:solidFill>
                  <a:srgbClr val="FFFFFF"/>
                </a:solidFill>
                <a:latin typeface="Source Sans Pro Semibold"/>
                <a:cs typeface="Source Sans Pro Semibold"/>
              </a:rPr>
              <a:t> </a:t>
            </a:r>
            <a:r>
              <a:rPr sz="2000" b="1" spc="-20" dirty="0">
                <a:solidFill>
                  <a:srgbClr val="71B2C9"/>
                </a:solidFill>
                <a:latin typeface="Source Sans Pro"/>
                <a:cs typeface="Source Sans Pro"/>
              </a:rPr>
              <a:t>under</a:t>
            </a:r>
            <a:r>
              <a:rPr sz="2000" b="1" spc="-60" dirty="0">
                <a:solidFill>
                  <a:srgbClr val="71B2C9"/>
                </a:solidFill>
                <a:latin typeface="Source Sans Pro"/>
                <a:cs typeface="Source Sans Pro"/>
              </a:rPr>
              <a:t> </a:t>
            </a:r>
            <a:r>
              <a:rPr sz="2000" b="1" spc="-10" dirty="0">
                <a:solidFill>
                  <a:srgbClr val="71B2C9"/>
                </a:solidFill>
                <a:latin typeface="Source Sans Pro"/>
                <a:cs typeface="Source Sans Pro"/>
              </a:rPr>
              <a:t>15</a:t>
            </a:r>
            <a:r>
              <a:rPr sz="2000" b="1" spc="-55" dirty="0">
                <a:solidFill>
                  <a:srgbClr val="71B2C9"/>
                </a:solidFill>
                <a:latin typeface="Source Sans Pro"/>
                <a:cs typeface="Source Sans Pro"/>
              </a:rPr>
              <a:t> </a:t>
            </a:r>
            <a:r>
              <a:rPr sz="2000" b="1" spc="-30" dirty="0">
                <a:solidFill>
                  <a:srgbClr val="71B2C9"/>
                </a:solidFill>
                <a:latin typeface="Source Sans Pro"/>
                <a:cs typeface="Source Sans Pro"/>
              </a:rPr>
              <a:t>years</a:t>
            </a:r>
            <a:endParaRPr sz="2000">
              <a:latin typeface="Source Sans Pro"/>
              <a:cs typeface="Source Sans Pro"/>
            </a:endParaRPr>
          </a:p>
        </p:txBody>
      </p:sp>
      <p:grpSp>
        <p:nvGrpSpPr>
          <p:cNvPr id="20" name="object 20"/>
          <p:cNvGrpSpPr/>
          <p:nvPr/>
        </p:nvGrpSpPr>
        <p:grpSpPr>
          <a:xfrm>
            <a:off x="3482420" y="4953000"/>
            <a:ext cx="4221132" cy="2232631"/>
            <a:chOff x="5141619" y="5083627"/>
            <a:chExt cx="4221132" cy="2232631"/>
          </a:xfrm>
        </p:grpSpPr>
        <p:pic>
          <p:nvPicPr>
            <p:cNvPr id="21" name="object 21"/>
            <p:cNvPicPr/>
            <p:nvPr/>
          </p:nvPicPr>
          <p:blipFill>
            <a:blip r:embed="rId12" cstate="email">
              <a:extLst>
                <a:ext uri="{28A0092B-C50C-407E-A947-70E740481C1C}">
                  <a14:useLocalDpi xmlns:a14="http://schemas.microsoft.com/office/drawing/2010/main"/>
                </a:ext>
              </a:extLst>
            </a:blip>
            <a:stretch>
              <a:fillRect/>
            </a:stretch>
          </p:blipFill>
          <p:spPr>
            <a:xfrm>
              <a:off x="8644199" y="5083627"/>
              <a:ext cx="718552" cy="999658"/>
            </a:xfrm>
            <a:prstGeom prst="rect">
              <a:avLst/>
            </a:prstGeom>
          </p:spPr>
        </p:pic>
        <p:sp>
          <p:nvSpPr>
            <p:cNvPr id="22" name="object 22"/>
            <p:cNvSpPr/>
            <p:nvPr/>
          </p:nvSpPr>
          <p:spPr>
            <a:xfrm>
              <a:off x="5141619" y="5217529"/>
              <a:ext cx="34290" cy="937260"/>
            </a:xfrm>
            <a:custGeom>
              <a:avLst/>
              <a:gdLst/>
              <a:ahLst/>
              <a:cxnLst/>
              <a:rect l="l" t="t" r="r" b="b"/>
              <a:pathLst>
                <a:path w="34289" h="937260">
                  <a:moveTo>
                    <a:pt x="0" y="0"/>
                  </a:moveTo>
                  <a:lnTo>
                    <a:pt x="34061" y="0"/>
                  </a:lnTo>
                  <a:lnTo>
                    <a:pt x="34061" y="447167"/>
                  </a:lnTo>
                  <a:lnTo>
                    <a:pt x="34061" y="936853"/>
                  </a:lnTo>
                  <a:lnTo>
                    <a:pt x="0" y="936853"/>
                  </a:lnTo>
                </a:path>
              </a:pathLst>
            </a:custGeom>
            <a:ln w="6350">
              <a:solidFill>
                <a:srgbClr val="FFFFFF"/>
              </a:solidFill>
            </a:ln>
          </p:spPr>
          <p:txBody>
            <a:bodyPr wrap="square" lIns="0" tIns="0" rIns="0" bIns="0" rtlCol="0"/>
            <a:lstStyle/>
            <a:p>
              <a:endParaRPr/>
            </a:p>
          </p:txBody>
        </p:sp>
        <p:sp>
          <p:nvSpPr>
            <p:cNvPr id="23" name="object 23"/>
            <p:cNvSpPr/>
            <p:nvPr/>
          </p:nvSpPr>
          <p:spPr>
            <a:xfrm>
              <a:off x="5178858" y="5692626"/>
              <a:ext cx="98425" cy="0"/>
            </a:xfrm>
            <a:custGeom>
              <a:avLst/>
              <a:gdLst/>
              <a:ahLst/>
              <a:cxnLst/>
              <a:rect l="l" t="t" r="r" b="b"/>
              <a:pathLst>
                <a:path w="98425">
                  <a:moveTo>
                    <a:pt x="0" y="0"/>
                  </a:moveTo>
                  <a:lnTo>
                    <a:pt x="97967" y="0"/>
                  </a:lnTo>
                </a:path>
              </a:pathLst>
            </a:custGeom>
            <a:ln w="6350">
              <a:solidFill>
                <a:srgbClr val="FFFFFF"/>
              </a:solidFill>
            </a:ln>
          </p:spPr>
          <p:txBody>
            <a:bodyPr wrap="square" lIns="0" tIns="0" rIns="0" bIns="0" rtlCol="0"/>
            <a:lstStyle/>
            <a:p>
              <a:endParaRPr/>
            </a:p>
          </p:txBody>
        </p:sp>
        <p:sp>
          <p:nvSpPr>
            <p:cNvPr id="24" name="object 24"/>
            <p:cNvSpPr/>
            <p:nvPr/>
          </p:nvSpPr>
          <p:spPr>
            <a:xfrm>
              <a:off x="5276823" y="5679926"/>
              <a:ext cx="25400" cy="25400"/>
            </a:xfrm>
            <a:custGeom>
              <a:avLst/>
              <a:gdLst/>
              <a:ahLst/>
              <a:cxnLst/>
              <a:rect l="l" t="t" r="r" b="b"/>
              <a:pathLst>
                <a:path w="25400" h="25400">
                  <a:moveTo>
                    <a:pt x="12700" y="25400"/>
                  </a:moveTo>
                  <a:lnTo>
                    <a:pt x="19710" y="25400"/>
                  </a:lnTo>
                  <a:lnTo>
                    <a:pt x="25400" y="19710"/>
                  </a:lnTo>
                  <a:lnTo>
                    <a:pt x="25400" y="12700"/>
                  </a:lnTo>
                  <a:lnTo>
                    <a:pt x="25400" y="5676"/>
                  </a:lnTo>
                  <a:lnTo>
                    <a:pt x="19710" y="0"/>
                  </a:lnTo>
                  <a:lnTo>
                    <a:pt x="12700" y="0"/>
                  </a:lnTo>
                  <a:lnTo>
                    <a:pt x="5689" y="0"/>
                  </a:lnTo>
                  <a:lnTo>
                    <a:pt x="0" y="5676"/>
                  </a:lnTo>
                  <a:lnTo>
                    <a:pt x="0" y="12700"/>
                  </a:lnTo>
                  <a:lnTo>
                    <a:pt x="0" y="19710"/>
                  </a:lnTo>
                  <a:lnTo>
                    <a:pt x="5689" y="25400"/>
                  </a:lnTo>
                  <a:lnTo>
                    <a:pt x="12700" y="25400"/>
                  </a:lnTo>
                  <a:close/>
                </a:path>
              </a:pathLst>
            </a:custGeom>
            <a:ln w="6350">
              <a:solidFill>
                <a:srgbClr val="FFFFFF"/>
              </a:solidFill>
            </a:ln>
          </p:spPr>
          <p:txBody>
            <a:bodyPr wrap="square" lIns="0" tIns="0" rIns="0" bIns="0" rtlCol="0"/>
            <a:lstStyle/>
            <a:p>
              <a:endParaRPr/>
            </a:p>
          </p:txBody>
        </p:sp>
        <p:pic>
          <p:nvPicPr>
            <p:cNvPr id="25" name="object 25"/>
            <p:cNvPicPr/>
            <p:nvPr/>
          </p:nvPicPr>
          <p:blipFill>
            <a:blip r:embed="rId13" cstate="email">
              <a:extLst>
                <a:ext uri="{28A0092B-C50C-407E-A947-70E740481C1C}">
                  <a14:useLocalDpi xmlns:a14="http://schemas.microsoft.com/office/drawing/2010/main"/>
                </a:ext>
              </a:extLst>
            </a:blip>
            <a:stretch>
              <a:fillRect/>
            </a:stretch>
          </p:blipFill>
          <p:spPr>
            <a:xfrm>
              <a:off x="8084827" y="6419383"/>
              <a:ext cx="892599" cy="896875"/>
            </a:xfrm>
            <a:prstGeom prst="rect">
              <a:avLst/>
            </a:prstGeom>
          </p:spPr>
        </p:pic>
        <p:pic>
          <p:nvPicPr>
            <p:cNvPr id="26" name="object 26"/>
            <p:cNvPicPr/>
            <p:nvPr/>
          </p:nvPicPr>
          <p:blipFill>
            <a:blip r:embed="rId14" cstate="email">
              <a:extLst>
                <a:ext uri="{28A0092B-C50C-407E-A947-70E740481C1C}">
                  <a14:useLocalDpi xmlns:a14="http://schemas.microsoft.com/office/drawing/2010/main"/>
                </a:ext>
              </a:extLst>
            </a:blip>
            <a:stretch>
              <a:fillRect/>
            </a:stretch>
          </p:blipFill>
          <p:spPr>
            <a:xfrm>
              <a:off x="5395439" y="5185735"/>
              <a:ext cx="1007849" cy="1004823"/>
            </a:xfrm>
            <a:prstGeom prst="rect">
              <a:avLst/>
            </a:prstGeom>
          </p:spPr>
        </p:pic>
      </p:grpSp>
      <p:sp>
        <p:nvSpPr>
          <p:cNvPr id="27" name="object 27"/>
          <p:cNvSpPr txBox="1"/>
          <p:nvPr/>
        </p:nvSpPr>
        <p:spPr>
          <a:xfrm>
            <a:off x="7806806" y="4908392"/>
            <a:ext cx="1032510"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FFFFFF"/>
                </a:solidFill>
                <a:latin typeface="Source Sans Pro"/>
                <a:cs typeface="Source Sans Pro"/>
              </a:rPr>
              <a:t>N</a:t>
            </a:r>
            <a:r>
              <a:rPr sz="2800" b="1" spc="-80" dirty="0">
                <a:solidFill>
                  <a:srgbClr val="FFFFFF"/>
                </a:solidFill>
                <a:latin typeface="Source Sans Pro"/>
                <a:cs typeface="Source Sans Pro"/>
              </a:rPr>
              <a:t>e</a:t>
            </a:r>
            <a:r>
              <a:rPr sz="2800" b="1" spc="-55" dirty="0">
                <a:solidFill>
                  <a:srgbClr val="FFFFFF"/>
                </a:solidFill>
                <a:latin typeface="Source Sans Pro"/>
                <a:cs typeface="Source Sans Pro"/>
              </a:rPr>
              <a:t>arly</a:t>
            </a:r>
            <a:endParaRPr sz="2800" dirty="0">
              <a:latin typeface="Source Sans Pro"/>
              <a:cs typeface="Source Sans Pro"/>
            </a:endParaRPr>
          </a:p>
        </p:txBody>
      </p:sp>
      <p:sp>
        <p:nvSpPr>
          <p:cNvPr id="37" name="object 37"/>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5" name="object 35"/>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6" name="object 36"/>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20</a:t>
            </a:fld>
            <a:endParaRPr dirty="0"/>
          </a:p>
        </p:txBody>
      </p:sp>
      <p:sp>
        <p:nvSpPr>
          <p:cNvPr id="28" name="object 28"/>
          <p:cNvSpPr txBox="1"/>
          <p:nvPr/>
        </p:nvSpPr>
        <p:spPr>
          <a:xfrm>
            <a:off x="7764754" y="5201920"/>
            <a:ext cx="3559175" cy="1122680"/>
          </a:xfrm>
          <a:prstGeom prst="rect">
            <a:avLst/>
          </a:prstGeom>
        </p:spPr>
        <p:txBody>
          <a:bodyPr vert="horz" wrap="square" lIns="0" tIns="12700" rIns="0" bIns="0" rtlCol="0">
            <a:spAutoFit/>
          </a:bodyPr>
          <a:lstStyle/>
          <a:p>
            <a:pPr marL="12700">
              <a:lnSpc>
                <a:spcPct val="100000"/>
              </a:lnSpc>
              <a:spcBef>
                <a:spcPts val="100"/>
              </a:spcBef>
              <a:tabLst>
                <a:tab pos="1308735" algn="l"/>
              </a:tabLst>
            </a:pPr>
            <a:r>
              <a:rPr sz="7200" b="1" dirty="0">
                <a:solidFill>
                  <a:srgbClr val="FFFFFF"/>
                </a:solidFill>
                <a:latin typeface="Source Sans Pro Black"/>
                <a:cs typeface="Source Sans Pro Black"/>
              </a:rPr>
              <a:t>60	</a:t>
            </a:r>
            <a:r>
              <a:rPr sz="1600" b="1" spc="-15" dirty="0">
                <a:solidFill>
                  <a:srgbClr val="FFFFFF"/>
                </a:solidFill>
                <a:latin typeface="Source Sans Pro Semibold"/>
                <a:cs typeface="Source Sans Pro Semibold"/>
              </a:rPr>
              <a:t>of</a:t>
            </a:r>
            <a:r>
              <a:rPr sz="1600" b="1" spc="-4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episodes</a:t>
            </a:r>
            <a:r>
              <a:rPr sz="1600" b="1" spc="-45" dirty="0">
                <a:solidFill>
                  <a:srgbClr val="FFFFFF"/>
                </a:solidFill>
                <a:latin typeface="Source Sans Pro Semibold"/>
                <a:cs typeface="Source Sans Pro Semibold"/>
              </a:rPr>
              <a:t> </a:t>
            </a:r>
            <a:r>
              <a:rPr sz="1600" b="1" spc="-25" dirty="0">
                <a:solidFill>
                  <a:srgbClr val="FFFFFF"/>
                </a:solidFill>
                <a:latin typeface="Source Sans Pro Semibold"/>
                <a:cs typeface="Source Sans Pro Semibold"/>
              </a:rPr>
              <a:t>were</a:t>
            </a:r>
            <a:r>
              <a:rPr sz="1600" b="1" spc="-45" dirty="0">
                <a:solidFill>
                  <a:srgbClr val="FFFFFF"/>
                </a:solidFill>
                <a:latin typeface="Source Sans Pro Semibold"/>
                <a:cs typeface="Source Sans Pro Semibold"/>
              </a:rPr>
              <a:t> </a:t>
            </a:r>
            <a:r>
              <a:rPr sz="1600" b="1" spc="-10" dirty="0">
                <a:solidFill>
                  <a:srgbClr val="FFFFFF"/>
                </a:solidFill>
                <a:latin typeface="Source Sans Pro Semibold"/>
                <a:cs typeface="Source Sans Pro Semibold"/>
              </a:rPr>
              <a:t>in</a:t>
            </a:r>
            <a:r>
              <a:rPr sz="1600" b="1" spc="-45"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the</a:t>
            </a:r>
            <a:r>
              <a:rPr sz="1600" b="1" spc="-4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NT</a:t>
            </a:r>
            <a:endParaRPr sz="1600" dirty="0">
              <a:latin typeface="Source Sans Pro Semibold"/>
              <a:cs typeface="Source Sans Pro Semibold"/>
            </a:endParaRPr>
          </a:p>
        </p:txBody>
      </p:sp>
      <p:sp>
        <p:nvSpPr>
          <p:cNvPr id="29" name="object 29"/>
          <p:cNvSpPr txBox="1"/>
          <p:nvPr/>
        </p:nvSpPr>
        <p:spPr>
          <a:xfrm>
            <a:off x="8752294" y="5307043"/>
            <a:ext cx="489584" cy="665480"/>
          </a:xfrm>
          <a:prstGeom prst="rect">
            <a:avLst/>
          </a:prstGeom>
        </p:spPr>
        <p:txBody>
          <a:bodyPr vert="horz" wrap="square" lIns="0" tIns="12065" rIns="0" bIns="0" rtlCol="0">
            <a:spAutoFit/>
          </a:bodyPr>
          <a:lstStyle/>
          <a:p>
            <a:pPr marL="12700">
              <a:lnSpc>
                <a:spcPct val="100000"/>
              </a:lnSpc>
              <a:spcBef>
                <a:spcPts val="95"/>
              </a:spcBef>
            </a:pPr>
            <a:r>
              <a:rPr sz="4200" b="1" spc="-5" dirty="0">
                <a:solidFill>
                  <a:srgbClr val="FFFFFF"/>
                </a:solidFill>
                <a:latin typeface="Source Sans Pro Black"/>
                <a:cs typeface="Source Sans Pro Black"/>
              </a:rPr>
              <a:t>%</a:t>
            </a:r>
            <a:endParaRPr sz="4200">
              <a:latin typeface="Source Sans Pro Black"/>
              <a:cs typeface="Source Sans Pro Black"/>
            </a:endParaRPr>
          </a:p>
        </p:txBody>
      </p:sp>
      <p:sp>
        <p:nvSpPr>
          <p:cNvPr id="30" name="object 30"/>
          <p:cNvSpPr txBox="1"/>
          <p:nvPr/>
        </p:nvSpPr>
        <p:spPr>
          <a:xfrm>
            <a:off x="4451483" y="6508600"/>
            <a:ext cx="1922145" cy="756920"/>
          </a:xfrm>
          <a:prstGeom prst="rect">
            <a:avLst/>
          </a:prstGeom>
        </p:spPr>
        <p:txBody>
          <a:bodyPr vert="horz" wrap="square" lIns="0" tIns="12700" rIns="0" bIns="0" rtlCol="0">
            <a:spAutoFit/>
          </a:bodyPr>
          <a:lstStyle/>
          <a:p>
            <a:pPr marL="38100" marR="30480">
              <a:lnSpc>
                <a:spcPct val="100000"/>
              </a:lnSpc>
              <a:spcBef>
                <a:spcPts val="100"/>
              </a:spcBef>
            </a:pPr>
            <a:r>
              <a:rPr sz="1600" b="1" spc="-20" dirty="0">
                <a:solidFill>
                  <a:srgbClr val="FFFFFF"/>
                </a:solidFill>
                <a:latin typeface="Source Sans Pro Semibold"/>
                <a:cs typeface="Source Sans Pro Semibold"/>
              </a:rPr>
              <a:t>Th</a:t>
            </a:r>
            <a:r>
              <a:rPr sz="1600" b="1" dirty="0">
                <a:solidFill>
                  <a:srgbClr val="FFFFFF"/>
                </a:solidFill>
                <a:latin typeface="Source Sans Pro Semibold"/>
                <a:cs typeface="Source Sans Pro Semibold"/>
              </a:rPr>
              <a:t>e</a:t>
            </a:r>
            <a:r>
              <a:rPr sz="1600" b="1" spc="-35" dirty="0">
                <a:solidFill>
                  <a:srgbClr val="FFFFFF"/>
                </a:solidFill>
                <a:latin typeface="Source Sans Pro Semibold"/>
                <a:cs typeface="Source Sans Pro Semibold"/>
              </a:rPr>
              <a:t> </a:t>
            </a:r>
            <a:r>
              <a:rPr sz="1600" b="1" spc="-60" dirty="0">
                <a:solidFill>
                  <a:srgbClr val="FFFFFF"/>
                </a:solidFill>
                <a:latin typeface="Source Sans Pro Semibold"/>
                <a:cs typeface="Source Sans Pro Semibold"/>
              </a:rPr>
              <a:t>r</a:t>
            </a:r>
            <a:r>
              <a:rPr sz="1600" b="1" spc="-45" dirty="0">
                <a:solidFill>
                  <a:srgbClr val="FFFFFF"/>
                </a:solidFill>
                <a:latin typeface="Source Sans Pro Semibold"/>
                <a:cs typeface="Source Sans Pro Semibold"/>
              </a:rPr>
              <a:t>at</a:t>
            </a:r>
            <a:r>
              <a:rPr sz="1600" b="1" dirty="0">
                <a:solidFill>
                  <a:srgbClr val="FFFFFF"/>
                </a:solidFill>
                <a:latin typeface="Source Sans Pro Semibold"/>
                <a:cs typeface="Source Sans Pro Semibold"/>
              </a:rPr>
              <a:t>e</a:t>
            </a:r>
            <a:r>
              <a:rPr sz="1600" b="1" spc="-35" dirty="0">
                <a:solidFill>
                  <a:srgbClr val="FFFFFF"/>
                </a:solidFill>
                <a:latin typeface="Source Sans Pro Semibold"/>
                <a:cs typeface="Source Sans Pro Semibold"/>
              </a:rPr>
              <a:t> f</a:t>
            </a:r>
            <a:r>
              <a:rPr sz="1600" b="1" spc="-20" dirty="0">
                <a:solidFill>
                  <a:srgbClr val="FFFFFF"/>
                </a:solidFill>
                <a:latin typeface="Source Sans Pro Semibold"/>
                <a:cs typeface="Source Sans Pro Semibold"/>
              </a:rPr>
              <a:t>o</a:t>
            </a:r>
            <a:r>
              <a:rPr sz="1600" b="1" dirty="0">
                <a:solidFill>
                  <a:srgbClr val="FFFFFF"/>
                </a:solidFill>
                <a:latin typeface="Source Sans Pro Semibold"/>
                <a:cs typeface="Source Sans Pro Semibold"/>
              </a:rPr>
              <a:t>r</a:t>
            </a:r>
            <a:r>
              <a:rPr sz="1600" b="1" spc="-35" dirty="0">
                <a:solidFill>
                  <a:srgbClr val="FFFFFF"/>
                </a:solidFill>
                <a:latin typeface="Source Sans Pro Semibold"/>
                <a:cs typeface="Source Sans Pro Semibold"/>
              </a:rPr>
              <a:t> f</a:t>
            </a:r>
            <a:r>
              <a:rPr sz="1600" b="1" spc="-20" dirty="0">
                <a:solidFill>
                  <a:srgbClr val="FFFFFF"/>
                </a:solidFill>
                <a:latin typeface="Source Sans Pro Semibold"/>
                <a:cs typeface="Source Sans Pro Semibold"/>
              </a:rPr>
              <a:t>emales  was</a:t>
            </a:r>
            <a:r>
              <a:rPr sz="1600" b="1" spc="-5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about</a:t>
            </a:r>
            <a:r>
              <a:rPr sz="1600" b="1" spc="-50"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double</a:t>
            </a:r>
            <a:r>
              <a:rPr sz="1600" b="1" spc="-5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the </a:t>
            </a:r>
            <a:r>
              <a:rPr sz="1600" b="1" spc="-305" dirty="0">
                <a:solidFill>
                  <a:srgbClr val="FFFFFF"/>
                </a:solidFill>
                <a:latin typeface="Source Sans Pro Semibold"/>
                <a:cs typeface="Source Sans Pro Semibold"/>
              </a:rPr>
              <a:t> </a:t>
            </a:r>
            <a:r>
              <a:rPr sz="1600" b="1" spc="-60" dirty="0">
                <a:solidFill>
                  <a:srgbClr val="FFFFFF"/>
                </a:solidFill>
                <a:latin typeface="Source Sans Pro Semibold"/>
                <a:cs typeface="Source Sans Pro Semibold"/>
              </a:rPr>
              <a:t>r</a:t>
            </a:r>
            <a:r>
              <a:rPr sz="1600" b="1" spc="-45" dirty="0">
                <a:solidFill>
                  <a:srgbClr val="FFFFFF"/>
                </a:solidFill>
                <a:latin typeface="Source Sans Pro Semibold"/>
                <a:cs typeface="Source Sans Pro Semibold"/>
              </a:rPr>
              <a:t>at</a:t>
            </a:r>
            <a:r>
              <a:rPr sz="1600" b="1" dirty="0">
                <a:solidFill>
                  <a:srgbClr val="FFFFFF"/>
                </a:solidFill>
                <a:latin typeface="Source Sans Pro Semibold"/>
                <a:cs typeface="Source Sans Pro Semibold"/>
              </a:rPr>
              <a:t>e</a:t>
            </a:r>
            <a:r>
              <a:rPr sz="1600" b="1" spc="-35" dirty="0">
                <a:solidFill>
                  <a:srgbClr val="FFFFFF"/>
                </a:solidFill>
                <a:latin typeface="Source Sans Pro Semibold"/>
                <a:cs typeface="Source Sans Pro Semibold"/>
              </a:rPr>
              <a:t> f</a:t>
            </a:r>
            <a:r>
              <a:rPr sz="1600" b="1" spc="-20" dirty="0">
                <a:solidFill>
                  <a:srgbClr val="FFFFFF"/>
                </a:solidFill>
                <a:latin typeface="Source Sans Pro Semibold"/>
                <a:cs typeface="Source Sans Pro Semibold"/>
              </a:rPr>
              <a:t>o</a:t>
            </a:r>
            <a:r>
              <a:rPr sz="1600" b="1" dirty="0">
                <a:solidFill>
                  <a:srgbClr val="FFFFFF"/>
                </a:solidFill>
                <a:latin typeface="Source Sans Pro Semibold"/>
                <a:cs typeface="Source Sans Pro Semibold"/>
              </a:rPr>
              <a:t>r</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male</a:t>
            </a:r>
            <a:r>
              <a:rPr sz="1600" b="1" dirty="0">
                <a:solidFill>
                  <a:srgbClr val="FFFFFF"/>
                </a:solidFill>
                <a:latin typeface="Source Sans Pro Semibold"/>
                <a:cs typeface="Source Sans Pro Semibold"/>
              </a:rPr>
              <a:t>s</a:t>
            </a:r>
            <a:r>
              <a:rPr lang="en-AU" sz="1600" b="1" dirty="0">
                <a:solidFill>
                  <a:srgbClr val="FFFFFF"/>
                </a:solidFill>
                <a:latin typeface="Source Sans Pro Semibold"/>
                <a:cs typeface="Source Sans Pro Semibold"/>
              </a:rPr>
              <a:t>.</a:t>
            </a:r>
            <a:endParaRPr sz="1600" dirty="0">
              <a:latin typeface="Source Sans Pro Semibold"/>
              <a:cs typeface="Source Sans Pro Semibold"/>
            </a:endParaRPr>
          </a:p>
        </p:txBody>
      </p:sp>
      <p:sp>
        <p:nvSpPr>
          <p:cNvPr id="31" name="object 31"/>
          <p:cNvSpPr txBox="1"/>
          <p:nvPr/>
        </p:nvSpPr>
        <p:spPr>
          <a:xfrm>
            <a:off x="7413626" y="6516647"/>
            <a:ext cx="683895"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FFFFFF"/>
                </a:solidFill>
                <a:latin typeface="Source Sans Pro Black"/>
                <a:cs typeface="Source Sans Pro Black"/>
              </a:rPr>
              <a:t>x2</a:t>
            </a:r>
            <a:endParaRPr sz="4800">
              <a:latin typeface="Source Sans Pro Black"/>
              <a:cs typeface="Source Sans Pro Black"/>
            </a:endParaRPr>
          </a:p>
        </p:txBody>
      </p:sp>
      <p:sp>
        <p:nvSpPr>
          <p:cNvPr id="32" name="object 32"/>
          <p:cNvSpPr txBox="1"/>
          <p:nvPr/>
        </p:nvSpPr>
        <p:spPr>
          <a:xfrm>
            <a:off x="1586742" y="7637372"/>
            <a:ext cx="7538084" cy="330200"/>
          </a:xfrm>
          <a:prstGeom prst="rect">
            <a:avLst/>
          </a:prstGeom>
        </p:spPr>
        <p:txBody>
          <a:bodyPr vert="horz" wrap="square" lIns="0" tIns="12700" rIns="0" bIns="0" rtlCol="0">
            <a:spAutoFit/>
          </a:bodyPr>
          <a:lstStyle/>
          <a:p>
            <a:pPr marL="38100">
              <a:lnSpc>
                <a:spcPct val="100000"/>
              </a:lnSpc>
              <a:spcBef>
                <a:spcPts val="100"/>
              </a:spcBef>
            </a:pPr>
            <a:r>
              <a:rPr sz="2000" dirty="0">
                <a:solidFill>
                  <a:srgbClr val="FFFFFF"/>
                </a:solidFill>
                <a:latin typeface="Source Sans Pro"/>
                <a:cs typeface="Source Sans Pro"/>
              </a:rPr>
              <a:t>A </a:t>
            </a:r>
            <a:r>
              <a:rPr sz="2000" spc="-10" dirty="0">
                <a:solidFill>
                  <a:srgbClr val="FFFFFF"/>
                </a:solidFill>
                <a:latin typeface="Source Sans Pro"/>
                <a:cs typeface="Source Sans Pro"/>
              </a:rPr>
              <a:t>roadmap</a:t>
            </a:r>
            <a:r>
              <a:rPr sz="2000" dirty="0">
                <a:solidFill>
                  <a:srgbClr val="FFFFFF"/>
                </a:solidFill>
                <a:latin typeface="Source Sans Pro"/>
                <a:cs typeface="Source Sans Pro"/>
              </a:rPr>
              <a:t> </a:t>
            </a:r>
            <a:r>
              <a:rPr sz="2000" spc="-10" dirty="0">
                <a:solidFill>
                  <a:srgbClr val="FFFFFF"/>
                </a:solidFill>
                <a:latin typeface="Source Sans Pro"/>
                <a:cs typeface="Source Sans Pro"/>
              </a:rPr>
              <a:t>for</a:t>
            </a:r>
            <a:r>
              <a:rPr sz="2000" dirty="0">
                <a:solidFill>
                  <a:srgbClr val="FFFFFF"/>
                </a:solidFill>
                <a:latin typeface="Source Sans Pro"/>
                <a:cs typeface="Source Sans Pro"/>
              </a:rPr>
              <a:t> ending RHD in </a:t>
            </a:r>
            <a:r>
              <a:rPr sz="2000" spc="-15" dirty="0">
                <a:solidFill>
                  <a:srgbClr val="FFFFFF"/>
                </a:solidFill>
                <a:latin typeface="Source Sans Pro"/>
                <a:cs typeface="Source Sans Pro"/>
              </a:rPr>
              <a:t>Australia</a:t>
            </a:r>
            <a:r>
              <a:rPr sz="2000" spc="5" dirty="0">
                <a:solidFill>
                  <a:srgbClr val="FFFFFF"/>
                </a:solidFill>
                <a:latin typeface="Source Sans Pro"/>
                <a:cs typeface="Source Sans Pro"/>
              </a:rPr>
              <a:t> </a:t>
            </a:r>
            <a:r>
              <a:rPr sz="2000" spc="-5" dirty="0">
                <a:solidFill>
                  <a:srgbClr val="FFFFFF"/>
                </a:solidFill>
                <a:latin typeface="Source Sans Pro"/>
                <a:cs typeface="Source Sans Pro"/>
              </a:rPr>
              <a:t>by</a:t>
            </a:r>
            <a:r>
              <a:rPr sz="2000" dirty="0">
                <a:solidFill>
                  <a:srgbClr val="FFFFFF"/>
                </a:solidFill>
                <a:latin typeface="Source Sans Pro"/>
                <a:cs typeface="Source Sans Pro"/>
              </a:rPr>
              <a:t> 2031 </a:t>
            </a:r>
            <a:r>
              <a:rPr sz="2000" spc="-10" dirty="0">
                <a:solidFill>
                  <a:srgbClr val="FFFFFF"/>
                </a:solidFill>
                <a:latin typeface="Source Sans Pro"/>
                <a:cs typeface="Source Sans Pro"/>
              </a:rPr>
              <a:t>was</a:t>
            </a:r>
            <a:r>
              <a:rPr sz="2000" dirty="0">
                <a:solidFill>
                  <a:srgbClr val="FFFFFF"/>
                </a:solidFill>
                <a:latin typeface="Source Sans Pro"/>
                <a:cs typeface="Source Sans Pro"/>
              </a:rPr>
              <a:t> </a:t>
            </a:r>
            <a:r>
              <a:rPr sz="2000" spc="-10" dirty="0">
                <a:solidFill>
                  <a:srgbClr val="FFFFFF"/>
                </a:solidFill>
                <a:latin typeface="Source Sans Pro"/>
                <a:cs typeface="Source Sans Pro"/>
              </a:rPr>
              <a:t>released</a:t>
            </a:r>
            <a:r>
              <a:rPr sz="2000" dirty="0">
                <a:solidFill>
                  <a:srgbClr val="FFFFFF"/>
                </a:solidFill>
                <a:latin typeface="Source Sans Pro"/>
                <a:cs typeface="Source Sans Pro"/>
              </a:rPr>
              <a:t> in 2020.</a:t>
            </a:r>
            <a:endParaRPr sz="2000" dirty="0">
              <a:latin typeface="Source Sans Pro"/>
              <a:cs typeface="Source Sans Pro"/>
            </a:endParaRPr>
          </a:p>
        </p:txBody>
      </p:sp>
      <p:sp>
        <p:nvSpPr>
          <p:cNvPr id="33" name="object 33"/>
          <p:cNvSpPr txBox="1"/>
          <p:nvPr/>
        </p:nvSpPr>
        <p:spPr>
          <a:xfrm>
            <a:off x="1562100" y="751595"/>
            <a:ext cx="4377690" cy="574040"/>
          </a:xfrm>
          <a:prstGeom prst="rect">
            <a:avLst/>
          </a:prstGeom>
        </p:spPr>
        <p:txBody>
          <a:bodyPr vert="horz" wrap="square" lIns="0" tIns="12700" rIns="0" bIns="0" rtlCol="0">
            <a:spAutoFit/>
          </a:bodyPr>
          <a:lstStyle/>
          <a:p>
            <a:pPr marL="12700">
              <a:lnSpc>
                <a:spcPct val="100000"/>
              </a:lnSpc>
              <a:spcBef>
                <a:spcPts val="100"/>
              </a:spcBef>
            </a:pPr>
            <a:r>
              <a:rPr sz="3600" b="1" spc="-50" dirty="0">
                <a:solidFill>
                  <a:srgbClr val="285567"/>
                </a:solidFill>
                <a:latin typeface="Source Sans Pro"/>
                <a:cs typeface="Source Sans Pro"/>
              </a:rPr>
              <a:t>Cardiovascular</a:t>
            </a:r>
            <a:r>
              <a:rPr sz="3600" b="1" spc="-105" dirty="0">
                <a:solidFill>
                  <a:srgbClr val="285567"/>
                </a:solidFill>
                <a:latin typeface="Source Sans Pro"/>
                <a:cs typeface="Source Sans Pro"/>
              </a:rPr>
              <a:t> </a:t>
            </a:r>
            <a:r>
              <a:rPr sz="3600" b="1" spc="-50" dirty="0">
                <a:solidFill>
                  <a:srgbClr val="285567"/>
                </a:solidFill>
                <a:latin typeface="Source Sans Pro"/>
                <a:cs typeface="Source Sans Pro"/>
              </a:rPr>
              <a:t>health</a:t>
            </a:r>
            <a:endParaRPr sz="3600" dirty="0">
              <a:latin typeface="Source Sans Pro"/>
              <a:cs typeface="Source Sans Pro"/>
            </a:endParaRPr>
          </a:p>
        </p:txBody>
      </p:sp>
      <p:sp>
        <p:nvSpPr>
          <p:cNvPr id="34" name="object 34"/>
          <p:cNvSpPr txBox="1"/>
          <p:nvPr/>
        </p:nvSpPr>
        <p:spPr>
          <a:xfrm>
            <a:off x="1549400" y="1291180"/>
            <a:ext cx="12088495" cy="3470053"/>
          </a:xfrm>
          <a:prstGeom prst="rect">
            <a:avLst/>
          </a:prstGeom>
        </p:spPr>
        <p:txBody>
          <a:bodyPr vert="horz" wrap="square" lIns="0" tIns="12700" rIns="0" bIns="0" rtlCol="0">
            <a:spAutoFit/>
          </a:bodyPr>
          <a:lstStyle/>
          <a:p>
            <a:pPr marL="254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pPr>
            <a:endParaRPr sz="3250" dirty="0">
              <a:latin typeface="Source Sans Pro Semibold"/>
              <a:cs typeface="Source Sans Pro Semibold"/>
            </a:endParaRPr>
          </a:p>
          <a:p>
            <a:pPr marL="927100">
              <a:lnSpc>
                <a:spcPct val="100000"/>
              </a:lnSpc>
            </a:pPr>
            <a:r>
              <a:rPr sz="2400" b="1" spc="-10" dirty="0">
                <a:solidFill>
                  <a:srgbClr val="FFFFFF"/>
                </a:solidFill>
                <a:latin typeface="Source Sans Pro"/>
                <a:cs typeface="Source Sans Pro"/>
              </a:rPr>
              <a:t>Acute</a:t>
            </a:r>
            <a:r>
              <a:rPr sz="2400" b="1" dirty="0">
                <a:solidFill>
                  <a:srgbClr val="FFFFFF"/>
                </a:solidFill>
                <a:latin typeface="Source Sans Pro"/>
                <a:cs typeface="Source Sans Pro"/>
              </a:rPr>
              <a:t> </a:t>
            </a:r>
            <a:r>
              <a:rPr sz="2400" b="1" spc="-10" dirty="0">
                <a:solidFill>
                  <a:srgbClr val="FFFFFF"/>
                </a:solidFill>
                <a:latin typeface="Source Sans Pro"/>
                <a:cs typeface="Source Sans Pro"/>
              </a:rPr>
              <a:t>rheumatic</a:t>
            </a:r>
            <a:r>
              <a:rPr sz="2400" b="1" dirty="0">
                <a:solidFill>
                  <a:srgbClr val="FFFFFF"/>
                </a:solidFill>
                <a:latin typeface="Source Sans Pro"/>
                <a:cs typeface="Source Sans Pro"/>
              </a:rPr>
              <a:t> </a:t>
            </a:r>
            <a:r>
              <a:rPr sz="2400" b="1" spc="-15" dirty="0">
                <a:solidFill>
                  <a:srgbClr val="FFFFFF"/>
                </a:solidFill>
                <a:latin typeface="Source Sans Pro"/>
                <a:cs typeface="Source Sans Pro"/>
              </a:rPr>
              <a:t>fever</a:t>
            </a:r>
            <a:r>
              <a:rPr sz="2400" b="1" dirty="0">
                <a:solidFill>
                  <a:srgbClr val="FFFFFF"/>
                </a:solidFill>
                <a:latin typeface="Source Sans Pro"/>
                <a:cs typeface="Source Sans Pro"/>
              </a:rPr>
              <a:t> (ARF) and </a:t>
            </a:r>
            <a:r>
              <a:rPr sz="2400" b="1" spc="-10" dirty="0">
                <a:solidFill>
                  <a:srgbClr val="FFFFFF"/>
                </a:solidFill>
                <a:latin typeface="Source Sans Pro"/>
                <a:cs typeface="Source Sans Pro"/>
              </a:rPr>
              <a:t>rheumatic</a:t>
            </a:r>
            <a:r>
              <a:rPr sz="2400" b="1" dirty="0">
                <a:solidFill>
                  <a:srgbClr val="FFFFFF"/>
                </a:solidFill>
                <a:latin typeface="Source Sans Pro"/>
                <a:cs typeface="Source Sans Pro"/>
              </a:rPr>
              <a:t> </a:t>
            </a:r>
            <a:r>
              <a:rPr sz="2400" b="1" spc="-10" dirty="0">
                <a:solidFill>
                  <a:srgbClr val="FFFFFF"/>
                </a:solidFill>
                <a:latin typeface="Source Sans Pro"/>
                <a:cs typeface="Source Sans Pro"/>
              </a:rPr>
              <a:t>heart</a:t>
            </a:r>
            <a:r>
              <a:rPr sz="2400" b="1" spc="5" dirty="0">
                <a:solidFill>
                  <a:srgbClr val="FFFFFF"/>
                </a:solidFill>
                <a:latin typeface="Source Sans Pro"/>
                <a:cs typeface="Source Sans Pro"/>
              </a:rPr>
              <a:t> </a:t>
            </a:r>
            <a:r>
              <a:rPr sz="2400" b="1" spc="-5" dirty="0">
                <a:solidFill>
                  <a:srgbClr val="FFFFFF"/>
                </a:solidFill>
                <a:latin typeface="Source Sans Pro"/>
                <a:cs typeface="Source Sans Pro"/>
              </a:rPr>
              <a:t>disease</a:t>
            </a:r>
            <a:r>
              <a:rPr sz="2400" b="1" dirty="0">
                <a:solidFill>
                  <a:srgbClr val="FFFFFF"/>
                </a:solidFill>
                <a:latin typeface="Source Sans Pro"/>
                <a:cs typeface="Source Sans Pro"/>
              </a:rPr>
              <a:t> (RHD)</a:t>
            </a:r>
            <a:endParaRPr sz="2400" dirty="0">
              <a:latin typeface="Source Sans Pro"/>
              <a:cs typeface="Source Sans Pro"/>
            </a:endParaRPr>
          </a:p>
          <a:p>
            <a:pPr>
              <a:lnSpc>
                <a:spcPct val="100000"/>
              </a:lnSpc>
            </a:pPr>
            <a:endParaRPr sz="3650" dirty="0">
              <a:latin typeface="Source Sans Pro"/>
              <a:cs typeface="Source Sans Pro"/>
            </a:endParaRPr>
          </a:p>
          <a:p>
            <a:pPr marL="68580" marR="43180">
              <a:lnSpc>
                <a:spcPct val="111900"/>
              </a:lnSpc>
            </a:pPr>
            <a:r>
              <a:rPr sz="2800" b="1" spc="-30" dirty="0">
                <a:solidFill>
                  <a:srgbClr val="71B2C9"/>
                </a:solidFill>
                <a:latin typeface="Source Sans Pro Black"/>
                <a:cs typeface="Source Sans Pro Black"/>
              </a:rPr>
              <a:t>ARF and RHD </a:t>
            </a:r>
            <a:r>
              <a:rPr sz="2800" b="1" spc="-40" dirty="0">
                <a:solidFill>
                  <a:srgbClr val="71B2C9"/>
                </a:solidFill>
                <a:latin typeface="Source Sans Pro Black"/>
                <a:cs typeface="Source Sans Pro Black"/>
              </a:rPr>
              <a:t>are </a:t>
            </a:r>
            <a:r>
              <a:rPr sz="2800" b="1" spc="-60" dirty="0">
                <a:solidFill>
                  <a:srgbClr val="71B2C9"/>
                </a:solidFill>
                <a:latin typeface="Source Sans Pro Black"/>
                <a:cs typeface="Source Sans Pro Black"/>
              </a:rPr>
              <a:t>preventable </a:t>
            </a:r>
            <a:r>
              <a:rPr sz="2800" b="1" spc="-45" dirty="0">
                <a:solidFill>
                  <a:srgbClr val="71B2C9"/>
                </a:solidFill>
                <a:latin typeface="Source Sans Pro Black"/>
                <a:cs typeface="Source Sans Pro Black"/>
              </a:rPr>
              <a:t>health problems </a:t>
            </a:r>
            <a:r>
              <a:rPr sz="2000" spc="-10" dirty="0">
                <a:solidFill>
                  <a:srgbClr val="FFFFFF"/>
                </a:solidFill>
                <a:latin typeface="Source Sans Pro"/>
                <a:cs typeface="Source Sans Pro"/>
              </a:rPr>
              <a:t>that affect </a:t>
            </a:r>
            <a:r>
              <a:rPr sz="2000" dirty="0">
                <a:solidFill>
                  <a:srgbClr val="FFFFFF"/>
                </a:solidFill>
                <a:latin typeface="Source Sans Pro"/>
                <a:cs typeface="Source Sans Pro"/>
              </a:rPr>
              <a:t>many Aboriginal and </a:t>
            </a:r>
            <a:r>
              <a:rPr sz="2000" spc="-30" dirty="0">
                <a:solidFill>
                  <a:srgbClr val="FFFFFF"/>
                </a:solidFill>
                <a:latin typeface="Source Sans Pro"/>
                <a:cs typeface="Source Sans Pro"/>
              </a:rPr>
              <a:t>Torres </a:t>
            </a:r>
            <a:r>
              <a:rPr sz="2000" spc="-20" dirty="0">
                <a:solidFill>
                  <a:srgbClr val="FFFFFF"/>
                </a:solidFill>
                <a:latin typeface="Source Sans Pro"/>
                <a:cs typeface="Source Sans Pro"/>
              </a:rPr>
              <a:t>Strait </a:t>
            </a:r>
            <a:r>
              <a:rPr sz="2000" spc="-15" dirty="0">
                <a:solidFill>
                  <a:srgbClr val="FFFFFF"/>
                </a:solidFill>
                <a:latin typeface="Source Sans Pro"/>
                <a:cs typeface="Source Sans Pro"/>
              </a:rPr>
              <a:t> </a:t>
            </a:r>
            <a:r>
              <a:rPr sz="2000" dirty="0">
                <a:solidFill>
                  <a:srgbClr val="FFFFFF"/>
                </a:solidFill>
                <a:latin typeface="Source Sans Pro"/>
                <a:cs typeface="Source Sans Pro"/>
              </a:rPr>
              <a:t>Islander people and </a:t>
            </a:r>
            <a:r>
              <a:rPr sz="2000" spc="-5" dirty="0">
                <a:solidFill>
                  <a:srgbClr val="FFFFFF"/>
                </a:solidFill>
                <a:latin typeface="Source Sans Pro"/>
                <a:cs typeface="Source Sans Pro"/>
              </a:rPr>
              <a:t>communities</a:t>
            </a:r>
            <a:r>
              <a:rPr sz="2000" dirty="0">
                <a:solidFill>
                  <a:srgbClr val="FFFFFF"/>
                </a:solidFill>
                <a:latin typeface="Source Sans Pro"/>
                <a:cs typeface="Source Sans Pro"/>
              </a:rPr>
              <a:t>. RHD </a:t>
            </a:r>
            <a:r>
              <a:rPr sz="2000" spc="-10" dirty="0">
                <a:solidFill>
                  <a:srgbClr val="FFFFFF"/>
                </a:solidFill>
                <a:latin typeface="Source Sans Pro"/>
                <a:cs typeface="Source Sans Pro"/>
              </a:rPr>
              <a:t>occurs</a:t>
            </a:r>
            <a:r>
              <a:rPr sz="2000" spc="5" dirty="0">
                <a:solidFill>
                  <a:srgbClr val="FFFFFF"/>
                </a:solidFill>
                <a:latin typeface="Source Sans Pro"/>
                <a:cs typeface="Source Sans Pro"/>
              </a:rPr>
              <a:t> </a:t>
            </a:r>
            <a:r>
              <a:rPr sz="2000" dirty="0">
                <a:solidFill>
                  <a:srgbClr val="FFFFFF"/>
                </a:solidFill>
                <a:latin typeface="Source Sans Pro"/>
                <a:cs typeface="Source Sans Pro"/>
              </a:rPr>
              <a:t>when </a:t>
            </a:r>
            <a:r>
              <a:rPr sz="2000" spc="-40" dirty="0">
                <a:solidFill>
                  <a:srgbClr val="FFFFFF"/>
                </a:solidFill>
                <a:latin typeface="Source Sans Pro"/>
                <a:cs typeface="Source Sans Pro"/>
              </a:rPr>
              <a:t>ARF,</a:t>
            </a:r>
            <a:r>
              <a:rPr sz="2000" dirty="0">
                <a:solidFill>
                  <a:srgbClr val="FFFFFF"/>
                </a:solidFill>
                <a:latin typeface="Source Sans Pro"/>
                <a:cs typeface="Source Sans Pro"/>
              </a:rPr>
              <a:t> a sickness</a:t>
            </a:r>
            <a:r>
              <a:rPr sz="2000" spc="5" dirty="0">
                <a:solidFill>
                  <a:srgbClr val="FFFFFF"/>
                </a:solidFill>
                <a:latin typeface="Source Sans Pro"/>
                <a:cs typeface="Source Sans Pro"/>
              </a:rPr>
              <a:t> </a:t>
            </a:r>
            <a:r>
              <a:rPr sz="2000" spc="-5" dirty="0">
                <a:solidFill>
                  <a:srgbClr val="FFFFFF"/>
                </a:solidFill>
                <a:latin typeface="Source Sans Pro"/>
                <a:cs typeface="Source Sans Pro"/>
              </a:rPr>
              <a:t>caused</a:t>
            </a:r>
            <a:r>
              <a:rPr sz="2000" dirty="0">
                <a:solidFill>
                  <a:srgbClr val="FFFFFF"/>
                </a:solidFill>
                <a:latin typeface="Source Sans Pro"/>
                <a:cs typeface="Source Sans Pro"/>
              </a:rPr>
              <a:t> </a:t>
            </a:r>
            <a:r>
              <a:rPr sz="2000" spc="-5" dirty="0">
                <a:solidFill>
                  <a:srgbClr val="FFFFFF"/>
                </a:solidFill>
                <a:latin typeface="Source Sans Pro"/>
                <a:cs typeface="Source Sans Pro"/>
              </a:rPr>
              <a:t>by</a:t>
            </a:r>
            <a:r>
              <a:rPr sz="2000" dirty="0">
                <a:solidFill>
                  <a:srgbClr val="FFFFFF"/>
                </a:solidFill>
                <a:latin typeface="Source Sans Pro"/>
                <a:cs typeface="Source Sans Pro"/>
              </a:rPr>
              <a:t> the</a:t>
            </a:r>
            <a:r>
              <a:rPr sz="2000" spc="5" dirty="0">
                <a:solidFill>
                  <a:srgbClr val="FFFFFF"/>
                </a:solidFill>
                <a:latin typeface="Source Sans Pro"/>
                <a:cs typeface="Source Sans Pro"/>
              </a:rPr>
              <a:t> </a:t>
            </a:r>
            <a:r>
              <a:rPr sz="2000" spc="-10" dirty="0">
                <a:solidFill>
                  <a:srgbClr val="FFFFFF"/>
                </a:solidFill>
                <a:latin typeface="Source Sans Pro"/>
                <a:cs typeface="Source Sans Pro"/>
              </a:rPr>
              <a:t>germ</a:t>
            </a:r>
            <a:r>
              <a:rPr sz="2000" spc="-5" dirty="0">
                <a:solidFill>
                  <a:srgbClr val="FFFFFF"/>
                </a:solidFill>
                <a:latin typeface="Source Sans Pro"/>
                <a:cs typeface="Source Sans Pro"/>
              </a:rPr>
              <a:t> </a:t>
            </a:r>
            <a:r>
              <a:rPr sz="2000" i="1" spc="-10" dirty="0">
                <a:solidFill>
                  <a:srgbClr val="FFFFFF"/>
                </a:solidFill>
                <a:latin typeface="Source Sans Pro"/>
                <a:cs typeface="Source Sans Pro"/>
              </a:rPr>
              <a:t>Streptococcus</a:t>
            </a:r>
            <a:r>
              <a:rPr sz="2000" spc="-10" dirty="0">
                <a:solidFill>
                  <a:srgbClr val="FFFFFF"/>
                </a:solidFill>
                <a:latin typeface="Source Sans Pro"/>
                <a:cs typeface="Source Sans Pro"/>
              </a:rPr>
              <a:t>,</a:t>
            </a:r>
            <a:r>
              <a:rPr sz="2000" dirty="0">
                <a:solidFill>
                  <a:srgbClr val="FFFFFF"/>
                </a:solidFill>
                <a:latin typeface="Source Sans Pro"/>
                <a:cs typeface="Source Sans Pro"/>
              </a:rPr>
              <a:t> </a:t>
            </a:r>
            <a:r>
              <a:rPr sz="2000" spc="-10" dirty="0">
                <a:solidFill>
                  <a:srgbClr val="FFFFFF"/>
                </a:solidFill>
                <a:latin typeface="Source Sans Pro"/>
                <a:cs typeface="Source Sans Pro"/>
              </a:rPr>
              <a:t>leads</a:t>
            </a:r>
            <a:r>
              <a:rPr sz="2000" spc="5" dirty="0">
                <a:solidFill>
                  <a:srgbClr val="FFFFFF"/>
                </a:solidFill>
                <a:latin typeface="Source Sans Pro"/>
                <a:cs typeface="Source Sans Pro"/>
              </a:rPr>
              <a:t> </a:t>
            </a:r>
            <a:r>
              <a:rPr sz="2000" spc="-15" dirty="0">
                <a:solidFill>
                  <a:srgbClr val="FFFFFF"/>
                </a:solidFill>
                <a:latin typeface="Source Sans Pro"/>
                <a:cs typeface="Source Sans Pro"/>
              </a:rPr>
              <a:t>to </a:t>
            </a:r>
            <a:r>
              <a:rPr sz="2000" spc="-385" dirty="0">
                <a:solidFill>
                  <a:srgbClr val="FFFFFF"/>
                </a:solidFill>
                <a:latin typeface="Source Sans Pro"/>
                <a:cs typeface="Source Sans Pro"/>
              </a:rPr>
              <a:t> </a:t>
            </a:r>
            <a:r>
              <a:rPr sz="2000" dirty="0">
                <a:solidFill>
                  <a:srgbClr val="FFFFFF"/>
                </a:solidFill>
                <a:latin typeface="Source Sans Pro"/>
                <a:cs typeface="Source Sans Pro"/>
              </a:rPr>
              <a:t>permanent </a:t>
            </a:r>
            <a:r>
              <a:rPr sz="2000" spc="-5" dirty="0">
                <a:solidFill>
                  <a:srgbClr val="FFFFFF"/>
                </a:solidFill>
                <a:latin typeface="Source Sans Pro"/>
                <a:cs typeface="Source Sans Pro"/>
              </a:rPr>
              <a:t>damage</a:t>
            </a:r>
            <a:r>
              <a:rPr sz="2000" dirty="0">
                <a:solidFill>
                  <a:srgbClr val="FFFFFF"/>
                </a:solidFill>
                <a:latin typeface="Source Sans Pro"/>
                <a:cs typeface="Source Sans Pro"/>
              </a:rPr>
              <a:t> </a:t>
            </a:r>
            <a:r>
              <a:rPr sz="2000" spc="-15" dirty="0">
                <a:solidFill>
                  <a:srgbClr val="FFFFFF"/>
                </a:solidFill>
                <a:latin typeface="Source Sans Pro"/>
                <a:cs typeface="Source Sans Pro"/>
              </a:rPr>
              <a:t>to</a:t>
            </a:r>
            <a:r>
              <a:rPr sz="2000" dirty="0">
                <a:solidFill>
                  <a:srgbClr val="FFFFFF"/>
                </a:solidFill>
                <a:latin typeface="Source Sans Pro"/>
                <a:cs typeface="Source Sans Pro"/>
              </a:rPr>
              <a:t> the </a:t>
            </a:r>
            <a:r>
              <a:rPr sz="2000" spc="-10" dirty="0">
                <a:solidFill>
                  <a:srgbClr val="FFFFFF"/>
                </a:solidFill>
                <a:latin typeface="Source Sans Pro"/>
                <a:cs typeface="Source Sans Pro"/>
              </a:rPr>
              <a:t>heart</a:t>
            </a:r>
            <a:r>
              <a:rPr sz="2000" spc="5" dirty="0">
                <a:solidFill>
                  <a:srgbClr val="FFFFFF"/>
                </a:solidFill>
                <a:latin typeface="Source Sans Pro"/>
                <a:cs typeface="Source Sans Pro"/>
              </a:rPr>
              <a:t> </a:t>
            </a:r>
            <a:r>
              <a:rPr sz="2000" spc="-10" dirty="0">
                <a:solidFill>
                  <a:srgbClr val="FFFFFF"/>
                </a:solidFill>
                <a:latin typeface="Source Sans Pro"/>
                <a:cs typeface="Source Sans Pro"/>
              </a:rPr>
              <a:t>valves.</a:t>
            </a:r>
            <a:r>
              <a:rPr sz="2000" dirty="0">
                <a:solidFill>
                  <a:srgbClr val="FFFFFF"/>
                </a:solidFill>
                <a:latin typeface="Source Sans Pro"/>
                <a:cs typeface="Source Sans Pro"/>
              </a:rPr>
              <a:t> Risk </a:t>
            </a:r>
            <a:r>
              <a:rPr sz="2000" spc="-15" dirty="0">
                <a:solidFill>
                  <a:srgbClr val="FFFFFF"/>
                </a:solidFill>
                <a:latin typeface="Source Sans Pro"/>
                <a:cs typeface="Source Sans Pro"/>
              </a:rPr>
              <a:t>factors</a:t>
            </a:r>
            <a:r>
              <a:rPr sz="2000" dirty="0">
                <a:solidFill>
                  <a:srgbClr val="FFFFFF"/>
                </a:solidFill>
                <a:latin typeface="Source Sans Pro"/>
                <a:cs typeface="Source Sans Pro"/>
              </a:rPr>
              <a:t> </a:t>
            </a:r>
            <a:r>
              <a:rPr sz="2000" spc="-10" dirty="0">
                <a:solidFill>
                  <a:srgbClr val="FFFFFF"/>
                </a:solidFill>
                <a:latin typeface="Source Sans Pro"/>
                <a:cs typeface="Source Sans Pro"/>
              </a:rPr>
              <a:t>for</a:t>
            </a:r>
            <a:r>
              <a:rPr sz="2000" dirty="0">
                <a:solidFill>
                  <a:srgbClr val="FFFFFF"/>
                </a:solidFill>
                <a:latin typeface="Source Sans Pro"/>
                <a:cs typeface="Source Sans Pro"/>
              </a:rPr>
              <a:t> ARF</a:t>
            </a:r>
            <a:r>
              <a:rPr sz="2000" spc="5" dirty="0">
                <a:solidFill>
                  <a:srgbClr val="FFFFFF"/>
                </a:solidFill>
                <a:latin typeface="Source Sans Pro"/>
                <a:cs typeface="Source Sans Pro"/>
              </a:rPr>
              <a:t> </a:t>
            </a:r>
            <a:r>
              <a:rPr sz="2000" dirty="0">
                <a:solidFill>
                  <a:srgbClr val="FFFFFF"/>
                </a:solidFill>
                <a:latin typeface="Source Sans Pro"/>
                <a:cs typeface="Source Sans Pro"/>
              </a:rPr>
              <a:t>include </a:t>
            </a:r>
            <a:r>
              <a:rPr sz="2000" spc="-10" dirty="0">
                <a:solidFill>
                  <a:srgbClr val="FFFFFF"/>
                </a:solidFill>
                <a:latin typeface="Source Sans Pro"/>
                <a:cs typeface="Source Sans Pro"/>
              </a:rPr>
              <a:t>overcrowding</a:t>
            </a:r>
            <a:r>
              <a:rPr sz="2000" dirty="0">
                <a:solidFill>
                  <a:srgbClr val="FFFFFF"/>
                </a:solidFill>
                <a:latin typeface="Source Sans Pro"/>
                <a:cs typeface="Source Sans Pro"/>
              </a:rPr>
              <a:t> and poor </a:t>
            </a:r>
            <a:r>
              <a:rPr sz="2000" spc="-10" dirty="0">
                <a:solidFill>
                  <a:srgbClr val="FFFFFF"/>
                </a:solidFill>
                <a:latin typeface="Source Sans Pro"/>
                <a:cs typeface="Source Sans Pro"/>
              </a:rPr>
              <a:t>sanitation</a:t>
            </a:r>
            <a:r>
              <a:rPr sz="2000" dirty="0">
                <a:solidFill>
                  <a:srgbClr val="FFFFFF"/>
                </a:solidFill>
                <a:latin typeface="Source Sans Pro"/>
                <a:cs typeface="Source Sans Pro"/>
              </a:rPr>
              <a:t>.</a:t>
            </a:r>
            <a:endParaRPr sz="2000" dirty="0">
              <a:latin typeface="Source Sans Pro"/>
              <a:cs typeface="Source Sans Pro"/>
            </a:endParaRPr>
          </a:p>
          <a:p>
            <a:pPr marL="63500">
              <a:lnSpc>
                <a:spcPct val="100000"/>
              </a:lnSpc>
              <a:spcBef>
                <a:spcPts val="2060"/>
              </a:spcBef>
            </a:pPr>
            <a:r>
              <a:rPr sz="2000" dirty="0">
                <a:solidFill>
                  <a:srgbClr val="FFFFFF"/>
                </a:solidFill>
                <a:latin typeface="Source Sans Pro"/>
                <a:cs typeface="Source Sans Pro"/>
              </a:rPr>
              <a:t>In NS</a:t>
            </a:r>
            <a:r>
              <a:rPr sz="2000" spc="-70" dirty="0">
                <a:solidFill>
                  <a:srgbClr val="FFFFFF"/>
                </a:solidFill>
                <a:latin typeface="Source Sans Pro"/>
                <a:cs typeface="Source Sans Pro"/>
              </a:rPr>
              <a:t>W</a:t>
            </a:r>
            <a:r>
              <a:rPr sz="2000" dirty="0">
                <a:solidFill>
                  <a:srgbClr val="FFFFFF"/>
                </a:solidFill>
                <a:latin typeface="Source Sans Pro"/>
                <a:cs typeface="Source Sans Pro"/>
              </a:rPr>
              <a:t>, Qld, WA, SA and the N</a:t>
            </a:r>
            <a:r>
              <a:rPr sz="2000" spc="-215" dirty="0">
                <a:solidFill>
                  <a:srgbClr val="FFFFFF"/>
                </a:solidFill>
                <a:latin typeface="Source Sans Pro"/>
                <a:cs typeface="Source Sans Pro"/>
              </a:rPr>
              <a:t>T</a:t>
            </a:r>
            <a:r>
              <a:rPr sz="2000" dirty="0">
                <a:solidFill>
                  <a:srgbClr val="FFFFFF"/>
                </a:solidFill>
                <a:latin typeface="Source Sans Pro"/>
                <a:cs typeface="Source Sans Pro"/>
              </a:rPr>
              <a:t>, f</a:t>
            </a:r>
            <a:r>
              <a:rPr sz="2000" spc="-20" dirty="0">
                <a:solidFill>
                  <a:srgbClr val="FFFFFF"/>
                </a:solidFill>
                <a:latin typeface="Source Sans Pro"/>
                <a:cs typeface="Source Sans Pro"/>
              </a:rPr>
              <a:t>r</a:t>
            </a:r>
            <a:r>
              <a:rPr sz="2000" dirty="0">
                <a:solidFill>
                  <a:srgbClr val="FFFFFF"/>
                </a:solidFill>
                <a:latin typeface="Source Sans Pro"/>
                <a:cs typeface="Source Sans Pro"/>
              </a:rPr>
              <a:t>om 2015 </a:t>
            </a:r>
            <a:r>
              <a:rPr sz="2000" spc="-30" dirty="0">
                <a:solidFill>
                  <a:srgbClr val="FFFFFF"/>
                </a:solidFill>
                <a:latin typeface="Source Sans Pro"/>
                <a:cs typeface="Source Sans Pro"/>
              </a:rPr>
              <a:t>t</a:t>
            </a:r>
            <a:r>
              <a:rPr sz="2000" dirty="0">
                <a:solidFill>
                  <a:srgbClr val="FFFFFF"/>
                </a:solidFill>
                <a:latin typeface="Source Sans Pro"/>
                <a:cs typeface="Source Sans Pro"/>
              </a:rPr>
              <a:t>o 201</a:t>
            </a:r>
            <a:r>
              <a:rPr sz="2000" spc="-5" dirty="0">
                <a:solidFill>
                  <a:srgbClr val="FFFFFF"/>
                </a:solidFill>
                <a:latin typeface="Source Sans Pro"/>
                <a:cs typeface="Source Sans Pro"/>
              </a:rPr>
              <a:t>7</a:t>
            </a:r>
            <a:r>
              <a:rPr sz="1725" spc="7" baseline="-31400" dirty="0">
                <a:solidFill>
                  <a:srgbClr val="FFFFFF"/>
                </a:solidFill>
                <a:latin typeface="Source Sans Pro"/>
                <a:cs typeface="Source Sans Pro"/>
              </a:rPr>
              <a:t>1</a:t>
            </a:r>
            <a:r>
              <a:rPr sz="2000" dirty="0">
                <a:solidFill>
                  <a:srgbClr val="FFFFFF"/>
                </a:solidFill>
                <a:latin typeface="Source Sans Pro"/>
                <a:cs typeface="Source Sans Pro"/>
              </a:rPr>
              <a:t>, the</a:t>
            </a:r>
            <a:r>
              <a:rPr sz="2000" spc="-20" dirty="0">
                <a:solidFill>
                  <a:srgbClr val="FFFFFF"/>
                </a:solidFill>
                <a:latin typeface="Source Sans Pro"/>
                <a:cs typeface="Source Sans Pro"/>
              </a:rPr>
              <a:t>r</a:t>
            </a:r>
            <a:r>
              <a:rPr sz="2000" dirty="0">
                <a:solidFill>
                  <a:srgbClr val="FFFFFF"/>
                </a:solidFill>
                <a:latin typeface="Source Sans Pro"/>
                <a:cs typeface="Source Sans Pro"/>
              </a:rPr>
              <a:t>e </a:t>
            </a:r>
            <a:r>
              <a:rPr sz="2000" spc="-10" dirty="0">
                <a:solidFill>
                  <a:srgbClr val="FFFFFF"/>
                </a:solidFill>
                <a:latin typeface="Source Sans Pro"/>
                <a:cs typeface="Source Sans Pro"/>
              </a:rPr>
              <a:t>w</a:t>
            </a:r>
            <a:r>
              <a:rPr sz="2000" dirty="0">
                <a:solidFill>
                  <a:srgbClr val="FFFFFF"/>
                </a:solidFill>
                <a:latin typeface="Source Sans Pro"/>
                <a:cs typeface="Source Sans Pro"/>
              </a:rPr>
              <a:t>e</a:t>
            </a:r>
            <a:r>
              <a:rPr sz="2000" spc="-20" dirty="0">
                <a:solidFill>
                  <a:srgbClr val="FFFFFF"/>
                </a:solidFill>
                <a:latin typeface="Source Sans Pro"/>
                <a:cs typeface="Source Sans Pro"/>
              </a:rPr>
              <a:t>r</a:t>
            </a:r>
            <a:r>
              <a:rPr sz="2000" dirty="0">
                <a:solidFill>
                  <a:srgbClr val="FFFFFF"/>
                </a:solidFill>
                <a:latin typeface="Source Sans Pro"/>
                <a:cs typeface="Source Sans Pro"/>
              </a:rPr>
              <a:t>e:</a:t>
            </a:r>
            <a:endParaRPr sz="2000" dirty="0">
              <a:latin typeface="Source Sans Pro"/>
              <a:cs typeface="Source Sans Pro"/>
            </a:endParaRPr>
          </a:p>
        </p:txBody>
      </p:sp>
      <p:sp>
        <p:nvSpPr>
          <p:cNvPr id="38" name="TextBox 37">
            <a:extLst>
              <a:ext uri="{FF2B5EF4-FFF2-40B4-BE49-F238E27FC236}">
                <a16:creationId xmlns:a16="http://schemas.microsoft.com/office/drawing/2014/main" id="{3ADFF31D-E592-4CCE-90A9-2C9ECD17C939}"/>
              </a:ext>
            </a:extLst>
          </p:cNvPr>
          <p:cNvSpPr txBox="1"/>
          <p:nvPr/>
        </p:nvSpPr>
        <p:spPr>
          <a:xfrm>
            <a:off x="1562099" y="8281282"/>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Among Aboriginal and Torres Strait Islander people &lt;45 years.</a:t>
            </a:r>
          </a:p>
        </p:txBody>
      </p:sp>
      <p:cxnSp>
        <p:nvCxnSpPr>
          <p:cNvPr id="39" name="Straight Connector 38">
            <a:extLst>
              <a:ext uri="{FF2B5EF4-FFF2-40B4-BE49-F238E27FC236}">
                <a16:creationId xmlns:a16="http://schemas.microsoft.com/office/drawing/2014/main" id="{91C19F46-78C0-4073-A058-D00C1C7AC131}"/>
              </a:ext>
            </a:extLst>
          </p:cNvPr>
          <p:cNvCxnSpPr/>
          <p:nvPr/>
        </p:nvCxnSpPr>
        <p:spPr>
          <a:xfrm>
            <a:off x="1562100" y="8195535"/>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Holder 5">
            <a:extLst>
              <a:ext uri="{FF2B5EF4-FFF2-40B4-BE49-F238E27FC236}">
                <a16:creationId xmlns:a16="http://schemas.microsoft.com/office/drawing/2014/main" id="{891870D7-0EBF-4B6D-A1F7-DB56266940D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5">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52375"/>
            <a:ext cx="4998085" cy="855344"/>
          </a:xfrm>
          <a:prstGeom prst="rect">
            <a:avLst/>
          </a:prstGeom>
        </p:spPr>
        <p:txBody>
          <a:bodyPr vert="horz" wrap="square" lIns="0" tIns="12700" rIns="0" bIns="0" rtlCol="0">
            <a:spAutoFit/>
          </a:bodyPr>
          <a:lstStyle/>
          <a:p>
            <a:pPr marL="12700">
              <a:lnSpc>
                <a:spcPct val="100000"/>
              </a:lnSpc>
              <a:spcBef>
                <a:spcPts val="100"/>
              </a:spcBef>
            </a:pPr>
            <a:r>
              <a:rPr spc="-60" dirty="0"/>
              <a:t>Cancer</a:t>
            </a:r>
          </a:p>
          <a:p>
            <a:pPr marL="12700">
              <a:lnSpc>
                <a:spcPct val="100000"/>
              </a:lnSpc>
              <a:spcBef>
                <a:spcPts val="55"/>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21" name="object 21"/>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9" name="object 19"/>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0" name="object 20"/>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21</a:t>
            </a:fld>
            <a:endParaRPr dirty="0"/>
          </a:p>
        </p:txBody>
      </p:sp>
      <p:sp>
        <p:nvSpPr>
          <p:cNvPr id="3" name="object 3"/>
          <p:cNvSpPr txBox="1"/>
          <p:nvPr/>
        </p:nvSpPr>
        <p:spPr>
          <a:xfrm>
            <a:off x="1430525" y="1904595"/>
            <a:ext cx="11523345" cy="1403333"/>
          </a:xfrm>
          <a:prstGeom prst="rect">
            <a:avLst/>
          </a:prstGeom>
        </p:spPr>
        <p:txBody>
          <a:bodyPr vert="horz" wrap="square" lIns="0" tIns="12700" rIns="0" bIns="0" rtlCol="0">
            <a:spAutoFit/>
          </a:bodyPr>
          <a:lstStyle/>
          <a:p>
            <a:pPr marL="915669">
              <a:lnSpc>
                <a:spcPct val="100000"/>
              </a:lnSpc>
              <a:spcBef>
                <a:spcPts val="100"/>
              </a:spcBef>
            </a:pPr>
            <a:r>
              <a:rPr sz="2400" b="1" spc="-10" dirty="0">
                <a:solidFill>
                  <a:srgbClr val="285567"/>
                </a:solidFill>
                <a:latin typeface="Source Sans Pro"/>
                <a:cs typeface="Source Sans Pro"/>
              </a:rPr>
              <a:t>Incidence </a:t>
            </a:r>
            <a:r>
              <a:rPr sz="2400" b="1" dirty="0">
                <a:solidFill>
                  <a:srgbClr val="285567"/>
                </a:solidFill>
                <a:latin typeface="Source Sans Pro"/>
                <a:cs typeface="Source Sans Pro"/>
              </a:rPr>
              <a:t>and</a:t>
            </a:r>
            <a:r>
              <a:rPr sz="2400" b="1" spc="-5" dirty="0">
                <a:solidFill>
                  <a:srgbClr val="285567"/>
                </a:solidFill>
                <a:latin typeface="Source Sans Pro"/>
                <a:cs typeface="Source Sans Pro"/>
              </a:rPr>
              <a:t> </a:t>
            </a:r>
            <a:r>
              <a:rPr sz="2400" b="1" spc="-20" dirty="0">
                <a:solidFill>
                  <a:srgbClr val="285567"/>
                </a:solidFill>
                <a:latin typeface="Source Sans Pro"/>
                <a:cs typeface="Source Sans Pro"/>
              </a:rPr>
              <a:t>prevalence</a:t>
            </a:r>
            <a:endParaRPr sz="2400" dirty="0">
              <a:latin typeface="Source Sans Pro"/>
              <a:cs typeface="Source Sans Pro"/>
            </a:endParaRPr>
          </a:p>
          <a:p>
            <a:pPr marL="38100" marR="30480">
              <a:lnSpc>
                <a:spcPct val="107100"/>
              </a:lnSpc>
              <a:spcBef>
                <a:spcPts val="1825"/>
              </a:spcBef>
            </a:pPr>
            <a:r>
              <a:rPr sz="2000" dirty="0">
                <a:latin typeface="Source Sans Pro"/>
                <a:cs typeface="Source Sans Pro"/>
              </a:rPr>
              <a:t>In the 2018-19 </a:t>
            </a:r>
            <a:r>
              <a:rPr sz="2000" spc="-30" dirty="0">
                <a:latin typeface="Source Sans Pro"/>
                <a:cs typeface="Source Sans Pro"/>
              </a:rPr>
              <a:t>NATSIHS</a:t>
            </a:r>
            <a:r>
              <a:rPr sz="2000" dirty="0">
                <a:latin typeface="Source Sans Pro"/>
                <a:cs typeface="Source Sans Pro"/>
              </a:rPr>
              <a:t>, </a:t>
            </a:r>
            <a:r>
              <a:rPr sz="2800" b="1" spc="-35" dirty="0">
                <a:solidFill>
                  <a:srgbClr val="0687A1"/>
                </a:solidFill>
                <a:latin typeface="Source Sans Pro Black"/>
                <a:cs typeface="Source Sans Pro Black"/>
              </a:rPr>
              <a:t>1.</a:t>
            </a:r>
            <a:r>
              <a:rPr lang="en-AU" sz="2800" b="1" spc="-35" dirty="0">
                <a:solidFill>
                  <a:srgbClr val="0687A1"/>
                </a:solidFill>
                <a:latin typeface="Source Sans Pro Black"/>
                <a:cs typeface="Source Sans Pro Black"/>
              </a:rPr>
              <a:t>3</a:t>
            </a:r>
            <a:r>
              <a:rPr sz="2800" b="1" spc="-35" dirty="0">
                <a:solidFill>
                  <a:srgbClr val="0687A1"/>
                </a:solidFill>
                <a:latin typeface="Source Sans Pro Black"/>
                <a:cs typeface="Source Sans Pro Black"/>
              </a:rPr>
              <a:t>%</a:t>
            </a:r>
            <a:r>
              <a:rPr sz="2800" b="1" spc="-105" dirty="0">
                <a:solidFill>
                  <a:srgbClr val="0687A1"/>
                </a:solidFill>
                <a:latin typeface="Source Sans Pro Black"/>
                <a:cs typeface="Source Sans Pro Black"/>
              </a:rPr>
              <a:t> </a:t>
            </a:r>
            <a:r>
              <a:rPr sz="2000" dirty="0">
                <a:latin typeface="Source Sans Pro"/>
                <a:cs typeface="Source Sans Pro"/>
              </a:rPr>
              <a:t>of</a:t>
            </a:r>
            <a:r>
              <a:rPr lang="en-AU" sz="2000" dirty="0">
                <a:latin typeface="Source Sans Pro"/>
                <a:cs typeface="Source Sans Pro"/>
              </a:rPr>
              <a:t> Aboriginal and Torres Strait Islander people reported having neoplasms (including both cancerous and non-cancerous tumours)</a:t>
            </a:r>
            <a:r>
              <a:rPr sz="2000" spc="-5" dirty="0">
                <a:latin typeface="Source Sans Pro"/>
                <a:cs typeface="Source Sans Pro"/>
              </a:rPr>
              <a:t>.</a:t>
            </a:r>
            <a:endParaRPr sz="2000" dirty="0">
              <a:latin typeface="Source Sans Pro"/>
              <a:cs typeface="Source Sans Pro"/>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461453" y="1755059"/>
            <a:ext cx="651624" cy="598690"/>
          </a:xfrm>
          <a:prstGeom prst="rect">
            <a:avLst/>
          </a:prstGeom>
        </p:spPr>
      </p:pic>
      <p:sp>
        <p:nvSpPr>
          <p:cNvPr id="6" name="object 6"/>
          <p:cNvSpPr txBox="1"/>
          <p:nvPr/>
        </p:nvSpPr>
        <p:spPr>
          <a:xfrm>
            <a:off x="1436111" y="4717370"/>
            <a:ext cx="11040987" cy="464230"/>
          </a:xfrm>
          <a:prstGeom prst="rect">
            <a:avLst/>
          </a:prstGeom>
        </p:spPr>
        <p:txBody>
          <a:bodyPr vert="horz" wrap="square" lIns="0" tIns="86360" rIns="0" bIns="0" rtlCol="0">
            <a:spAutoFit/>
          </a:bodyPr>
          <a:lstStyle/>
          <a:p>
            <a:pPr marL="50800" marR="17780">
              <a:lnSpc>
                <a:spcPts val="2800"/>
              </a:lnSpc>
              <a:spcBef>
                <a:spcPts val="680"/>
              </a:spcBef>
            </a:pPr>
            <a:r>
              <a:rPr sz="2000" dirty="0">
                <a:latin typeface="Source Sans Pro"/>
                <a:cs typeface="Source Sans Pro"/>
              </a:rPr>
              <a:t>In 2011-2015,</a:t>
            </a:r>
            <a:r>
              <a:rPr sz="2000" spc="35" dirty="0">
                <a:latin typeface="Source Sans Pro"/>
                <a:cs typeface="Source Sans Pro"/>
              </a:rPr>
              <a:t> </a:t>
            </a:r>
            <a:r>
              <a:rPr sz="2800" b="1" spc="-50" dirty="0">
                <a:solidFill>
                  <a:srgbClr val="285567"/>
                </a:solidFill>
                <a:latin typeface="Source Sans Pro Black"/>
                <a:cs typeface="Source Sans Pro Black"/>
              </a:rPr>
              <a:t>6,92</a:t>
            </a:r>
            <a:r>
              <a:rPr sz="2800" b="1" spc="10" dirty="0">
                <a:solidFill>
                  <a:srgbClr val="285567"/>
                </a:solidFill>
                <a:latin typeface="Source Sans Pro Black"/>
                <a:cs typeface="Source Sans Pro Black"/>
              </a:rPr>
              <a:t>5</a:t>
            </a:r>
            <a:r>
              <a:rPr sz="2800" b="1" spc="-220" dirty="0">
                <a:solidFill>
                  <a:srgbClr val="285567"/>
                </a:solidFill>
                <a:latin typeface="Source Sans Pro Black"/>
                <a:cs typeface="Source Sans Pro Black"/>
              </a:rPr>
              <a:t> </a:t>
            </a:r>
            <a:r>
              <a:rPr sz="2000" dirty="0">
                <a:latin typeface="Source Sans Pro"/>
                <a:cs typeface="Source Sans Pro"/>
              </a:rPr>
              <a:t>n</a:t>
            </a:r>
            <a:r>
              <a:rPr sz="2000" spc="10" dirty="0">
                <a:latin typeface="Source Sans Pro"/>
                <a:cs typeface="Source Sans Pro"/>
              </a:rPr>
              <a:t>e</a:t>
            </a:r>
            <a:r>
              <a:rPr sz="2000" dirty="0">
                <a:latin typeface="Source Sans Pro"/>
                <a:cs typeface="Source Sans Pro"/>
              </a:rPr>
              <a:t>w </a:t>
            </a:r>
            <a:r>
              <a:rPr sz="2000" spc="-20" dirty="0">
                <a:latin typeface="Source Sans Pro"/>
                <a:cs typeface="Source Sans Pro"/>
              </a:rPr>
              <a:t>c</a:t>
            </a:r>
            <a:r>
              <a:rPr sz="2000" dirty="0">
                <a:latin typeface="Source Sans Pro"/>
                <a:cs typeface="Source Sans Pro"/>
              </a:rPr>
              <a:t>ases of </a:t>
            </a:r>
            <a:r>
              <a:rPr sz="2000" spc="-25" dirty="0">
                <a:latin typeface="Source Sans Pro"/>
                <a:cs typeface="Source Sans Pro"/>
              </a:rPr>
              <a:t>c</a:t>
            </a:r>
            <a:r>
              <a:rPr sz="2000" dirty="0">
                <a:latin typeface="Source Sans Pro"/>
                <a:cs typeface="Source Sans Pro"/>
              </a:rPr>
              <a:t>an</a:t>
            </a:r>
            <a:r>
              <a:rPr sz="2000" spc="-45" dirty="0">
                <a:latin typeface="Source Sans Pro"/>
                <a:cs typeface="Source Sans Pro"/>
              </a:rPr>
              <a:t>c</a:t>
            </a:r>
            <a:r>
              <a:rPr sz="2000" dirty="0">
                <a:latin typeface="Source Sans Pro"/>
                <a:cs typeface="Source Sans Pro"/>
              </a:rPr>
              <a:t>er </a:t>
            </a:r>
            <a:r>
              <a:rPr sz="2000" spc="-10" dirty="0">
                <a:latin typeface="Source Sans Pro"/>
                <a:cs typeface="Source Sans Pro"/>
              </a:rPr>
              <a:t>w</a:t>
            </a:r>
            <a:r>
              <a:rPr sz="2000" dirty="0">
                <a:latin typeface="Source Sans Pro"/>
                <a:cs typeface="Source Sans Pro"/>
              </a:rPr>
              <a:t>e</a:t>
            </a:r>
            <a:r>
              <a:rPr sz="2000" spc="-25" dirty="0">
                <a:latin typeface="Source Sans Pro"/>
                <a:cs typeface="Source Sans Pro"/>
              </a:rPr>
              <a:t>r</a:t>
            </a:r>
            <a:r>
              <a:rPr sz="2000" dirty="0">
                <a:latin typeface="Source Sans Pro"/>
                <a:cs typeface="Source Sans Pro"/>
              </a:rPr>
              <a:t>e diagnosed,</a:t>
            </a:r>
            <a:r>
              <a:rPr lang="en-AU" sz="2000" dirty="0">
                <a:latin typeface="Source Sans Pro"/>
                <a:cs typeface="Source Sans Pro"/>
              </a:rPr>
              <a:t> </a:t>
            </a:r>
            <a:r>
              <a:rPr sz="2000" dirty="0">
                <a:latin typeface="Source Sans Pro"/>
                <a:cs typeface="Source Sans Pro"/>
              </a:rPr>
              <a:t>an a</a:t>
            </a:r>
            <a:r>
              <a:rPr sz="2000" spc="-10" dirty="0">
                <a:latin typeface="Source Sans Pro"/>
                <a:cs typeface="Source Sans Pro"/>
              </a:rPr>
              <a:t>v</a:t>
            </a:r>
            <a:r>
              <a:rPr sz="2000" dirty="0">
                <a:latin typeface="Source Sans Pro"/>
                <a:cs typeface="Source Sans Pro"/>
              </a:rPr>
              <a:t>e</a:t>
            </a:r>
            <a:r>
              <a:rPr sz="2000" spc="-50" dirty="0">
                <a:latin typeface="Source Sans Pro"/>
                <a:cs typeface="Source Sans Pro"/>
              </a:rPr>
              <a:t>r</a:t>
            </a:r>
            <a:r>
              <a:rPr sz="2000" dirty="0">
                <a:latin typeface="Source Sans Pro"/>
                <a:cs typeface="Source Sans Pro"/>
              </a:rPr>
              <a:t>a</a:t>
            </a:r>
            <a:r>
              <a:rPr sz="2000" spc="-30" dirty="0">
                <a:latin typeface="Source Sans Pro"/>
                <a:cs typeface="Source Sans Pro"/>
              </a:rPr>
              <a:t>g</a:t>
            </a:r>
            <a:r>
              <a:rPr sz="2000" dirty="0">
                <a:latin typeface="Source Sans Pro"/>
                <a:cs typeface="Source Sans Pro"/>
              </a:rPr>
              <a:t>e of</a:t>
            </a:r>
            <a:r>
              <a:rPr sz="2000" spc="-5" dirty="0">
                <a:latin typeface="Source Sans Pro"/>
                <a:cs typeface="Source Sans Pro"/>
              </a:rPr>
              <a:t> </a:t>
            </a:r>
            <a:r>
              <a:rPr sz="2800" b="1" spc="-50" dirty="0">
                <a:solidFill>
                  <a:srgbClr val="285567"/>
                </a:solidFill>
                <a:latin typeface="Source Sans Pro Black"/>
                <a:cs typeface="Source Sans Pro Black"/>
              </a:rPr>
              <a:t>1,38</a:t>
            </a:r>
            <a:r>
              <a:rPr sz="2800" b="1" spc="10" dirty="0">
                <a:solidFill>
                  <a:srgbClr val="285567"/>
                </a:solidFill>
                <a:latin typeface="Source Sans Pro Black"/>
                <a:cs typeface="Source Sans Pro Black"/>
              </a:rPr>
              <a:t>5</a:t>
            </a:r>
            <a:r>
              <a:rPr sz="2800" b="1" spc="-220" dirty="0">
                <a:solidFill>
                  <a:srgbClr val="285567"/>
                </a:solidFill>
                <a:latin typeface="Source Sans Pro Black"/>
                <a:cs typeface="Source Sans Pro Black"/>
              </a:rPr>
              <a:t> </a:t>
            </a:r>
            <a:r>
              <a:rPr sz="2000" dirty="0">
                <a:latin typeface="Source Sans Pro"/>
                <a:cs typeface="Source Sans Pro"/>
              </a:rPr>
              <a:t>n</a:t>
            </a:r>
            <a:r>
              <a:rPr sz="2000" spc="10" dirty="0">
                <a:latin typeface="Source Sans Pro"/>
                <a:cs typeface="Source Sans Pro"/>
              </a:rPr>
              <a:t>e</a:t>
            </a:r>
            <a:r>
              <a:rPr sz="2000" dirty="0">
                <a:latin typeface="Source Sans Pro"/>
                <a:cs typeface="Source Sans Pro"/>
              </a:rPr>
              <a:t>w </a:t>
            </a:r>
            <a:r>
              <a:rPr sz="2000" spc="-20" dirty="0">
                <a:latin typeface="Source Sans Pro"/>
                <a:cs typeface="Source Sans Pro"/>
              </a:rPr>
              <a:t>c</a:t>
            </a:r>
            <a:r>
              <a:rPr sz="2000" dirty="0">
                <a:latin typeface="Source Sans Pro"/>
                <a:cs typeface="Source Sans Pro"/>
              </a:rPr>
              <a:t>ases per </a:t>
            </a:r>
            <a:r>
              <a:rPr sz="2000" spc="-10" dirty="0">
                <a:latin typeface="Source Sans Pro"/>
                <a:cs typeface="Source Sans Pro"/>
              </a:rPr>
              <a:t>y</a:t>
            </a:r>
            <a:r>
              <a:rPr sz="2000" spc="-30" dirty="0">
                <a:latin typeface="Source Sans Pro"/>
                <a:cs typeface="Source Sans Pro"/>
              </a:rPr>
              <a:t>e</a:t>
            </a:r>
            <a:r>
              <a:rPr sz="2000" dirty="0">
                <a:latin typeface="Source Sans Pro"/>
                <a:cs typeface="Source Sans Pro"/>
              </a:rPr>
              <a:t>ar.</a:t>
            </a: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3859024" y="3599602"/>
            <a:ext cx="1007774" cy="1012603"/>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490543" y="3599332"/>
            <a:ext cx="1007776" cy="1012919"/>
          </a:xfrm>
          <a:prstGeom prst="rect">
            <a:avLst/>
          </a:prstGeom>
        </p:spPr>
      </p:pic>
      <p:sp>
        <p:nvSpPr>
          <p:cNvPr id="9" name="object 9"/>
          <p:cNvSpPr txBox="1"/>
          <p:nvPr/>
        </p:nvSpPr>
        <p:spPr>
          <a:xfrm>
            <a:off x="2530829" y="3705372"/>
            <a:ext cx="4488610" cy="953135"/>
          </a:xfrm>
          <a:prstGeom prst="rect">
            <a:avLst/>
          </a:prstGeom>
        </p:spPr>
        <p:txBody>
          <a:bodyPr vert="horz" wrap="square" lIns="0" tIns="12700" rIns="0" bIns="0" rtlCol="0">
            <a:spAutoFit/>
          </a:bodyPr>
          <a:lstStyle/>
          <a:p>
            <a:pPr marL="63500">
              <a:lnSpc>
                <a:spcPts val="5570"/>
              </a:lnSpc>
              <a:spcBef>
                <a:spcPts val="100"/>
              </a:spcBef>
              <a:tabLst>
                <a:tab pos="2442845" algn="l"/>
                <a:tab pos="3869054" algn="l"/>
                <a:tab pos="4100195" algn="l"/>
              </a:tabLst>
            </a:pPr>
            <a:r>
              <a:rPr sz="4800" b="1" spc="-5" dirty="0">
                <a:solidFill>
                  <a:srgbClr val="285567"/>
                </a:solidFill>
                <a:latin typeface="Source Sans Pro Black"/>
                <a:cs typeface="Source Sans Pro Black"/>
              </a:rPr>
              <a:t>1.</a:t>
            </a:r>
            <a:r>
              <a:rPr lang="en-US" sz="4800" b="1" spc="-5" dirty="0">
                <a:solidFill>
                  <a:srgbClr val="285567"/>
                </a:solidFill>
                <a:latin typeface="Source Sans Pro Black"/>
                <a:cs typeface="Source Sans Pro Black"/>
              </a:rPr>
              <a:t>3</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1.</a:t>
            </a:r>
            <a:r>
              <a:rPr lang="en-US" sz="4800" b="1" spc="-5" dirty="0">
                <a:solidFill>
                  <a:srgbClr val="285567"/>
                </a:solidFill>
                <a:latin typeface="Source Sans Pro Black"/>
                <a:cs typeface="Source Sans Pro Black"/>
              </a:rPr>
              <a:t>4</a:t>
            </a:r>
            <a:r>
              <a:rPr sz="4200" b="1" spc="-7" baseline="31746" dirty="0">
                <a:solidFill>
                  <a:srgbClr val="285567"/>
                </a:solidFill>
                <a:latin typeface="Source Sans Pro Black"/>
                <a:cs typeface="Source Sans Pro Black"/>
              </a:rPr>
              <a:t>%	</a:t>
            </a:r>
            <a:r>
              <a:rPr sz="4200" b="1" u="sng" spc="-15" baseline="31746" dirty="0">
                <a:solidFill>
                  <a:srgbClr val="285567"/>
                </a:solidFill>
                <a:uFill>
                  <a:solidFill>
                    <a:srgbClr val="285567"/>
                  </a:solidFill>
                </a:uFill>
                <a:latin typeface="Source Sans Pro Black"/>
                <a:cs typeface="Source Sans Pro Black"/>
              </a:rPr>
              <a:t> </a:t>
            </a:r>
            <a:r>
              <a:rPr sz="4200" b="1" u="sng" spc="-7" baseline="31746" dirty="0">
                <a:solidFill>
                  <a:srgbClr val="285567"/>
                </a:solidFill>
                <a:uFill>
                  <a:solidFill>
                    <a:srgbClr val="285567"/>
                  </a:solidFill>
                </a:uFill>
                <a:latin typeface="Source Sans Pro Black"/>
                <a:cs typeface="Source Sans Pro Black"/>
              </a:rPr>
              <a:t>	</a:t>
            </a:r>
            <a:endParaRPr sz="4200" baseline="31746" dirty="0">
              <a:latin typeface="Source Sans Pro Black"/>
              <a:cs typeface="Source Sans Pro Black"/>
            </a:endParaRPr>
          </a:p>
          <a:p>
            <a:pPr marL="63500">
              <a:lnSpc>
                <a:spcPts val="1730"/>
              </a:lnSpc>
              <a:tabLst>
                <a:tab pos="2442845" algn="l"/>
              </a:tabLst>
            </a:pPr>
            <a:r>
              <a:rPr sz="1600" spc="-15" dirty="0">
                <a:latin typeface="Source Sans Pro"/>
                <a:cs typeface="Source Sans Pro"/>
              </a:rPr>
              <a:t>men	</a:t>
            </a:r>
            <a:r>
              <a:rPr sz="1600" spc="-25" dirty="0">
                <a:latin typeface="Source Sans Pro"/>
                <a:cs typeface="Source Sans Pro"/>
              </a:rPr>
              <a:t>women</a:t>
            </a:r>
            <a:endParaRPr sz="1600" dirty="0">
              <a:latin typeface="Source Sans Pro"/>
              <a:cs typeface="Source Sans Pro"/>
            </a:endParaRPr>
          </a:p>
        </p:txBody>
      </p:sp>
      <p:sp>
        <p:nvSpPr>
          <p:cNvPr id="10" name="object 10"/>
          <p:cNvSpPr/>
          <p:nvPr/>
        </p:nvSpPr>
        <p:spPr>
          <a:xfrm>
            <a:off x="6908800" y="3429000"/>
            <a:ext cx="575945" cy="577850"/>
          </a:xfrm>
          <a:custGeom>
            <a:avLst/>
            <a:gdLst/>
            <a:ahLst/>
            <a:cxnLst/>
            <a:rect l="l" t="t" r="r" b="b"/>
            <a:pathLst>
              <a:path w="575945" h="577850">
                <a:moveTo>
                  <a:pt x="32702" y="251167"/>
                </a:moveTo>
                <a:lnTo>
                  <a:pt x="30086" y="248183"/>
                </a:lnTo>
                <a:lnTo>
                  <a:pt x="26568" y="248005"/>
                </a:lnTo>
                <a:lnTo>
                  <a:pt x="22999" y="247827"/>
                </a:lnTo>
                <a:lnTo>
                  <a:pt x="20002" y="250431"/>
                </a:lnTo>
                <a:lnTo>
                  <a:pt x="19583" y="257403"/>
                </a:lnTo>
                <a:lnTo>
                  <a:pt x="22275" y="260477"/>
                </a:lnTo>
                <a:lnTo>
                  <a:pt x="29286" y="260896"/>
                </a:lnTo>
                <a:lnTo>
                  <a:pt x="32283" y="258254"/>
                </a:lnTo>
                <a:lnTo>
                  <a:pt x="32702" y="251167"/>
                </a:lnTo>
                <a:close/>
              </a:path>
              <a:path w="575945" h="577850">
                <a:moveTo>
                  <a:pt x="39331" y="313639"/>
                </a:moveTo>
                <a:lnTo>
                  <a:pt x="36398" y="310667"/>
                </a:lnTo>
                <a:lnTo>
                  <a:pt x="29502" y="310616"/>
                </a:lnTo>
                <a:lnTo>
                  <a:pt x="26543" y="313524"/>
                </a:lnTo>
                <a:lnTo>
                  <a:pt x="26479" y="320497"/>
                </a:lnTo>
                <a:lnTo>
                  <a:pt x="29311" y="323342"/>
                </a:lnTo>
                <a:lnTo>
                  <a:pt x="32854" y="323367"/>
                </a:lnTo>
                <a:lnTo>
                  <a:pt x="36360" y="323392"/>
                </a:lnTo>
                <a:lnTo>
                  <a:pt x="39293" y="320535"/>
                </a:lnTo>
                <a:lnTo>
                  <a:pt x="39331" y="313639"/>
                </a:lnTo>
                <a:close/>
              </a:path>
              <a:path w="575945" h="577850">
                <a:moveTo>
                  <a:pt x="46609" y="208330"/>
                </a:moveTo>
                <a:lnTo>
                  <a:pt x="43459" y="205219"/>
                </a:lnTo>
                <a:lnTo>
                  <a:pt x="36868" y="205320"/>
                </a:lnTo>
                <a:lnTo>
                  <a:pt x="33985" y="208241"/>
                </a:lnTo>
                <a:lnTo>
                  <a:pt x="33909" y="214845"/>
                </a:lnTo>
                <a:lnTo>
                  <a:pt x="36677" y="217728"/>
                </a:lnTo>
                <a:lnTo>
                  <a:pt x="43383" y="217995"/>
                </a:lnTo>
                <a:lnTo>
                  <a:pt x="46507" y="214998"/>
                </a:lnTo>
                <a:lnTo>
                  <a:pt x="46558" y="211620"/>
                </a:lnTo>
                <a:lnTo>
                  <a:pt x="46609" y="208330"/>
                </a:lnTo>
                <a:close/>
              </a:path>
              <a:path w="575945" h="577850">
                <a:moveTo>
                  <a:pt x="50380" y="373761"/>
                </a:moveTo>
                <a:lnTo>
                  <a:pt x="50279" y="366687"/>
                </a:lnTo>
                <a:lnTo>
                  <a:pt x="47358" y="363867"/>
                </a:lnTo>
                <a:lnTo>
                  <a:pt x="40347" y="363982"/>
                </a:lnTo>
                <a:lnTo>
                  <a:pt x="37566" y="366890"/>
                </a:lnTo>
                <a:lnTo>
                  <a:pt x="37680" y="373964"/>
                </a:lnTo>
                <a:lnTo>
                  <a:pt x="40538" y="376720"/>
                </a:lnTo>
                <a:lnTo>
                  <a:pt x="44094" y="376656"/>
                </a:lnTo>
                <a:lnTo>
                  <a:pt x="47637" y="376593"/>
                </a:lnTo>
                <a:lnTo>
                  <a:pt x="50380" y="373761"/>
                </a:lnTo>
                <a:close/>
              </a:path>
              <a:path w="575945" h="577850">
                <a:moveTo>
                  <a:pt x="63944" y="176974"/>
                </a:moveTo>
                <a:lnTo>
                  <a:pt x="63931" y="173532"/>
                </a:lnTo>
                <a:lnTo>
                  <a:pt x="63919" y="170141"/>
                </a:lnTo>
                <a:lnTo>
                  <a:pt x="60871" y="167195"/>
                </a:lnTo>
                <a:lnTo>
                  <a:pt x="54140" y="167373"/>
                </a:lnTo>
                <a:lnTo>
                  <a:pt x="51409" y="170243"/>
                </a:lnTo>
                <a:lnTo>
                  <a:pt x="51422" y="176999"/>
                </a:lnTo>
                <a:lnTo>
                  <a:pt x="54178" y="179781"/>
                </a:lnTo>
                <a:lnTo>
                  <a:pt x="60985" y="179908"/>
                </a:lnTo>
                <a:lnTo>
                  <a:pt x="63944" y="176974"/>
                </a:lnTo>
                <a:close/>
              </a:path>
              <a:path w="575945" h="577850">
                <a:moveTo>
                  <a:pt x="73621" y="420789"/>
                </a:moveTo>
                <a:lnTo>
                  <a:pt x="70599" y="417626"/>
                </a:lnTo>
                <a:lnTo>
                  <a:pt x="63842" y="417360"/>
                </a:lnTo>
                <a:lnTo>
                  <a:pt x="60655" y="420471"/>
                </a:lnTo>
                <a:lnTo>
                  <a:pt x="60667" y="427367"/>
                </a:lnTo>
                <a:lnTo>
                  <a:pt x="63614" y="430314"/>
                </a:lnTo>
                <a:lnTo>
                  <a:pt x="70421" y="430377"/>
                </a:lnTo>
                <a:lnTo>
                  <a:pt x="73469" y="427431"/>
                </a:lnTo>
                <a:lnTo>
                  <a:pt x="73545" y="424053"/>
                </a:lnTo>
                <a:lnTo>
                  <a:pt x="73621" y="420789"/>
                </a:lnTo>
                <a:close/>
              </a:path>
              <a:path w="575945" h="577850">
                <a:moveTo>
                  <a:pt x="83858" y="128981"/>
                </a:moveTo>
                <a:lnTo>
                  <a:pt x="80987" y="126111"/>
                </a:lnTo>
                <a:lnTo>
                  <a:pt x="74282" y="125933"/>
                </a:lnTo>
                <a:lnTo>
                  <a:pt x="71462" y="128574"/>
                </a:lnTo>
                <a:lnTo>
                  <a:pt x="71145" y="135458"/>
                </a:lnTo>
                <a:lnTo>
                  <a:pt x="73926" y="138430"/>
                </a:lnTo>
                <a:lnTo>
                  <a:pt x="77406" y="138518"/>
                </a:lnTo>
                <a:lnTo>
                  <a:pt x="80772" y="138607"/>
                </a:lnTo>
                <a:lnTo>
                  <a:pt x="83845" y="135610"/>
                </a:lnTo>
                <a:lnTo>
                  <a:pt x="83858" y="128981"/>
                </a:lnTo>
                <a:close/>
              </a:path>
              <a:path w="575945" h="577850">
                <a:moveTo>
                  <a:pt x="101574" y="456869"/>
                </a:moveTo>
                <a:lnTo>
                  <a:pt x="98729" y="453948"/>
                </a:lnTo>
                <a:lnTo>
                  <a:pt x="95224" y="453885"/>
                </a:lnTo>
                <a:lnTo>
                  <a:pt x="91681" y="453821"/>
                </a:lnTo>
                <a:lnTo>
                  <a:pt x="88798" y="456590"/>
                </a:lnTo>
                <a:lnTo>
                  <a:pt x="88658" y="463613"/>
                </a:lnTo>
                <a:lnTo>
                  <a:pt x="91490" y="466547"/>
                </a:lnTo>
                <a:lnTo>
                  <a:pt x="98488" y="466648"/>
                </a:lnTo>
                <a:lnTo>
                  <a:pt x="101434" y="463842"/>
                </a:lnTo>
                <a:lnTo>
                  <a:pt x="101574" y="456869"/>
                </a:lnTo>
                <a:close/>
              </a:path>
              <a:path w="575945" h="577850">
                <a:moveTo>
                  <a:pt x="112585" y="94881"/>
                </a:moveTo>
                <a:lnTo>
                  <a:pt x="109626" y="91960"/>
                </a:lnTo>
                <a:lnTo>
                  <a:pt x="102641" y="92049"/>
                </a:lnTo>
                <a:lnTo>
                  <a:pt x="99961" y="94780"/>
                </a:lnTo>
                <a:lnTo>
                  <a:pt x="99961" y="98247"/>
                </a:lnTo>
                <a:lnTo>
                  <a:pt x="99961" y="101676"/>
                </a:lnTo>
                <a:lnTo>
                  <a:pt x="102704" y="104406"/>
                </a:lnTo>
                <a:lnTo>
                  <a:pt x="109537" y="104470"/>
                </a:lnTo>
                <a:lnTo>
                  <a:pt x="112407" y="101701"/>
                </a:lnTo>
                <a:lnTo>
                  <a:pt x="112585" y="94881"/>
                </a:lnTo>
                <a:close/>
              </a:path>
              <a:path w="575945" h="577850">
                <a:moveTo>
                  <a:pt x="138836" y="492645"/>
                </a:moveTo>
                <a:lnTo>
                  <a:pt x="138798" y="489242"/>
                </a:lnTo>
                <a:lnTo>
                  <a:pt x="138760" y="485838"/>
                </a:lnTo>
                <a:lnTo>
                  <a:pt x="135712" y="482815"/>
                </a:lnTo>
                <a:lnTo>
                  <a:pt x="128905" y="482879"/>
                </a:lnTo>
                <a:lnTo>
                  <a:pt x="125971" y="485889"/>
                </a:lnTo>
                <a:lnTo>
                  <a:pt x="126022" y="492798"/>
                </a:lnTo>
                <a:lnTo>
                  <a:pt x="129006" y="495757"/>
                </a:lnTo>
                <a:lnTo>
                  <a:pt x="135851" y="495693"/>
                </a:lnTo>
                <a:lnTo>
                  <a:pt x="138836" y="492645"/>
                </a:lnTo>
                <a:close/>
              </a:path>
              <a:path w="575945" h="577850">
                <a:moveTo>
                  <a:pt x="158635" y="68478"/>
                </a:moveTo>
                <a:lnTo>
                  <a:pt x="158584" y="65176"/>
                </a:lnTo>
                <a:lnTo>
                  <a:pt x="158534" y="61899"/>
                </a:lnTo>
                <a:lnTo>
                  <a:pt x="155638" y="59016"/>
                </a:lnTo>
                <a:lnTo>
                  <a:pt x="148958" y="58902"/>
                </a:lnTo>
                <a:lnTo>
                  <a:pt x="145948" y="61950"/>
                </a:lnTo>
                <a:lnTo>
                  <a:pt x="146037" y="68808"/>
                </a:lnTo>
                <a:lnTo>
                  <a:pt x="149072" y="71678"/>
                </a:lnTo>
                <a:lnTo>
                  <a:pt x="155829" y="71412"/>
                </a:lnTo>
                <a:lnTo>
                  <a:pt x="158635" y="68478"/>
                </a:lnTo>
                <a:close/>
              </a:path>
              <a:path w="575945" h="577850">
                <a:moveTo>
                  <a:pt x="173418" y="512013"/>
                </a:moveTo>
                <a:lnTo>
                  <a:pt x="170738" y="509016"/>
                </a:lnTo>
                <a:lnTo>
                  <a:pt x="163753" y="508584"/>
                </a:lnTo>
                <a:lnTo>
                  <a:pt x="160655" y="511314"/>
                </a:lnTo>
                <a:lnTo>
                  <a:pt x="160223" y="518185"/>
                </a:lnTo>
                <a:lnTo>
                  <a:pt x="163029" y="521335"/>
                </a:lnTo>
                <a:lnTo>
                  <a:pt x="169875" y="521779"/>
                </a:lnTo>
                <a:lnTo>
                  <a:pt x="172999" y="518998"/>
                </a:lnTo>
                <a:lnTo>
                  <a:pt x="173202" y="515531"/>
                </a:lnTo>
                <a:lnTo>
                  <a:pt x="173418" y="512013"/>
                </a:lnTo>
                <a:close/>
              </a:path>
              <a:path w="575945" h="577850">
                <a:moveTo>
                  <a:pt x="206832" y="47078"/>
                </a:moveTo>
                <a:lnTo>
                  <a:pt x="206806" y="40398"/>
                </a:lnTo>
                <a:lnTo>
                  <a:pt x="203962" y="37604"/>
                </a:lnTo>
                <a:lnTo>
                  <a:pt x="200558" y="37566"/>
                </a:lnTo>
                <a:lnTo>
                  <a:pt x="197192" y="37528"/>
                </a:lnTo>
                <a:lnTo>
                  <a:pt x="194322" y="40309"/>
                </a:lnTo>
                <a:lnTo>
                  <a:pt x="194144" y="47066"/>
                </a:lnTo>
                <a:lnTo>
                  <a:pt x="197269" y="50177"/>
                </a:lnTo>
                <a:lnTo>
                  <a:pt x="203974" y="50012"/>
                </a:lnTo>
                <a:lnTo>
                  <a:pt x="206832" y="47078"/>
                </a:lnTo>
                <a:close/>
              </a:path>
              <a:path w="575945" h="577850">
                <a:moveTo>
                  <a:pt x="264871" y="21107"/>
                </a:moveTo>
                <a:lnTo>
                  <a:pt x="262001" y="18199"/>
                </a:lnTo>
                <a:lnTo>
                  <a:pt x="255282" y="18237"/>
                </a:lnTo>
                <a:lnTo>
                  <a:pt x="252399" y="21120"/>
                </a:lnTo>
                <a:lnTo>
                  <a:pt x="252247" y="27851"/>
                </a:lnTo>
                <a:lnTo>
                  <a:pt x="255181" y="30784"/>
                </a:lnTo>
                <a:lnTo>
                  <a:pt x="262039" y="30759"/>
                </a:lnTo>
                <a:lnTo>
                  <a:pt x="264769" y="28016"/>
                </a:lnTo>
                <a:lnTo>
                  <a:pt x="264820" y="24599"/>
                </a:lnTo>
                <a:lnTo>
                  <a:pt x="264871" y="21107"/>
                </a:lnTo>
                <a:close/>
              </a:path>
              <a:path w="575945" h="577850">
                <a:moveTo>
                  <a:pt x="313029" y="23368"/>
                </a:moveTo>
                <a:lnTo>
                  <a:pt x="310438" y="20726"/>
                </a:lnTo>
                <a:lnTo>
                  <a:pt x="303707" y="20548"/>
                </a:lnTo>
                <a:lnTo>
                  <a:pt x="300837" y="23406"/>
                </a:lnTo>
                <a:lnTo>
                  <a:pt x="300939" y="30086"/>
                </a:lnTo>
                <a:lnTo>
                  <a:pt x="303644" y="32677"/>
                </a:lnTo>
                <a:lnTo>
                  <a:pt x="307035" y="32677"/>
                </a:lnTo>
                <a:lnTo>
                  <a:pt x="310451" y="32677"/>
                </a:lnTo>
                <a:lnTo>
                  <a:pt x="312978" y="30149"/>
                </a:lnTo>
                <a:lnTo>
                  <a:pt x="313029" y="23368"/>
                </a:lnTo>
                <a:close/>
              </a:path>
              <a:path w="575945" h="577850">
                <a:moveTo>
                  <a:pt x="353123" y="32004"/>
                </a:moveTo>
                <a:lnTo>
                  <a:pt x="350316" y="29121"/>
                </a:lnTo>
                <a:lnTo>
                  <a:pt x="343687" y="29133"/>
                </a:lnTo>
                <a:lnTo>
                  <a:pt x="340969" y="31889"/>
                </a:lnTo>
                <a:lnTo>
                  <a:pt x="340906" y="38557"/>
                </a:lnTo>
                <a:lnTo>
                  <a:pt x="343509" y="41198"/>
                </a:lnTo>
                <a:lnTo>
                  <a:pt x="346887" y="41262"/>
                </a:lnTo>
                <a:lnTo>
                  <a:pt x="350240" y="41325"/>
                </a:lnTo>
                <a:lnTo>
                  <a:pt x="352945" y="38747"/>
                </a:lnTo>
                <a:lnTo>
                  <a:pt x="353123" y="32004"/>
                </a:lnTo>
                <a:close/>
              </a:path>
              <a:path w="575945" h="577850">
                <a:moveTo>
                  <a:pt x="396722" y="48717"/>
                </a:moveTo>
                <a:lnTo>
                  <a:pt x="396684" y="45313"/>
                </a:lnTo>
                <a:lnTo>
                  <a:pt x="396646" y="41960"/>
                </a:lnTo>
                <a:lnTo>
                  <a:pt x="394017" y="39395"/>
                </a:lnTo>
                <a:lnTo>
                  <a:pt x="387324" y="39408"/>
                </a:lnTo>
                <a:lnTo>
                  <a:pt x="384619" y="42087"/>
                </a:lnTo>
                <a:lnTo>
                  <a:pt x="384543" y="48755"/>
                </a:lnTo>
                <a:lnTo>
                  <a:pt x="387400" y="51523"/>
                </a:lnTo>
                <a:lnTo>
                  <a:pt x="394182" y="51384"/>
                </a:lnTo>
                <a:lnTo>
                  <a:pt x="396722" y="48717"/>
                </a:lnTo>
                <a:close/>
              </a:path>
              <a:path w="575945" h="577850">
                <a:moveTo>
                  <a:pt x="428244" y="510260"/>
                </a:moveTo>
                <a:lnTo>
                  <a:pt x="425437" y="507415"/>
                </a:lnTo>
                <a:lnTo>
                  <a:pt x="418477" y="507390"/>
                </a:lnTo>
                <a:lnTo>
                  <a:pt x="415556" y="510324"/>
                </a:lnTo>
                <a:lnTo>
                  <a:pt x="415531" y="517347"/>
                </a:lnTo>
                <a:lnTo>
                  <a:pt x="418312" y="520103"/>
                </a:lnTo>
                <a:lnTo>
                  <a:pt x="425564" y="520128"/>
                </a:lnTo>
                <a:lnTo>
                  <a:pt x="428244" y="517461"/>
                </a:lnTo>
                <a:lnTo>
                  <a:pt x="428244" y="513803"/>
                </a:lnTo>
                <a:lnTo>
                  <a:pt x="428244" y="510260"/>
                </a:lnTo>
                <a:close/>
              </a:path>
              <a:path w="575945" h="577850">
                <a:moveTo>
                  <a:pt x="431965" y="538314"/>
                </a:moveTo>
                <a:lnTo>
                  <a:pt x="431368" y="535800"/>
                </a:lnTo>
                <a:lnTo>
                  <a:pt x="430390" y="535381"/>
                </a:lnTo>
                <a:lnTo>
                  <a:pt x="424484" y="535686"/>
                </a:lnTo>
                <a:lnTo>
                  <a:pt x="413346" y="537603"/>
                </a:lnTo>
                <a:lnTo>
                  <a:pt x="396443" y="539877"/>
                </a:lnTo>
                <a:lnTo>
                  <a:pt x="392214" y="540715"/>
                </a:lnTo>
                <a:lnTo>
                  <a:pt x="381317" y="541756"/>
                </a:lnTo>
                <a:lnTo>
                  <a:pt x="368160" y="543712"/>
                </a:lnTo>
                <a:lnTo>
                  <a:pt x="348500" y="547382"/>
                </a:lnTo>
                <a:lnTo>
                  <a:pt x="331838" y="548081"/>
                </a:lnTo>
                <a:lnTo>
                  <a:pt x="319125" y="549884"/>
                </a:lnTo>
                <a:lnTo>
                  <a:pt x="311277" y="550595"/>
                </a:lnTo>
                <a:lnTo>
                  <a:pt x="303428" y="551002"/>
                </a:lnTo>
                <a:lnTo>
                  <a:pt x="295567" y="551103"/>
                </a:lnTo>
                <a:lnTo>
                  <a:pt x="275234" y="550748"/>
                </a:lnTo>
                <a:lnTo>
                  <a:pt x="220014" y="548386"/>
                </a:lnTo>
                <a:lnTo>
                  <a:pt x="202920" y="546811"/>
                </a:lnTo>
                <a:lnTo>
                  <a:pt x="189128" y="546138"/>
                </a:lnTo>
                <a:lnTo>
                  <a:pt x="179247" y="545388"/>
                </a:lnTo>
                <a:lnTo>
                  <a:pt x="152933" y="542340"/>
                </a:lnTo>
                <a:lnTo>
                  <a:pt x="152031" y="542747"/>
                </a:lnTo>
                <a:lnTo>
                  <a:pt x="151993" y="543509"/>
                </a:lnTo>
                <a:lnTo>
                  <a:pt x="152615" y="544614"/>
                </a:lnTo>
                <a:lnTo>
                  <a:pt x="162991" y="549821"/>
                </a:lnTo>
                <a:lnTo>
                  <a:pt x="175209" y="553681"/>
                </a:lnTo>
                <a:lnTo>
                  <a:pt x="207810" y="565315"/>
                </a:lnTo>
                <a:lnTo>
                  <a:pt x="251701" y="575271"/>
                </a:lnTo>
                <a:lnTo>
                  <a:pt x="283197" y="577684"/>
                </a:lnTo>
                <a:lnTo>
                  <a:pt x="290220" y="577354"/>
                </a:lnTo>
                <a:lnTo>
                  <a:pt x="300024" y="577189"/>
                </a:lnTo>
                <a:lnTo>
                  <a:pt x="345122" y="571944"/>
                </a:lnTo>
                <a:lnTo>
                  <a:pt x="384302" y="561378"/>
                </a:lnTo>
                <a:lnTo>
                  <a:pt x="408190" y="550418"/>
                </a:lnTo>
                <a:lnTo>
                  <a:pt x="430110" y="539419"/>
                </a:lnTo>
                <a:lnTo>
                  <a:pt x="431965" y="538314"/>
                </a:lnTo>
                <a:close/>
              </a:path>
              <a:path w="575945" h="577850">
                <a:moveTo>
                  <a:pt x="435597" y="62522"/>
                </a:moveTo>
                <a:lnTo>
                  <a:pt x="432701" y="59524"/>
                </a:lnTo>
                <a:lnTo>
                  <a:pt x="426046" y="59461"/>
                </a:lnTo>
                <a:lnTo>
                  <a:pt x="423278" y="62153"/>
                </a:lnTo>
                <a:lnTo>
                  <a:pt x="423087" y="68681"/>
                </a:lnTo>
                <a:lnTo>
                  <a:pt x="425792" y="71488"/>
                </a:lnTo>
                <a:lnTo>
                  <a:pt x="429107" y="71589"/>
                </a:lnTo>
                <a:lnTo>
                  <a:pt x="432396" y="71691"/>
                </a:lnTo>
                <a:lnTo>
                  <a:pt x="435203" y="69100"/>
                </a:lnTo>
                <a:lnTo>
                  <a:pt x="435597" y="62522"/>
                </a:lnTo>
                <a:close/>
              </a:path>
              <a:path w="575945" h="577850">
                <a:moveTo>
                  <a:pt x="457123" y="302031"/>
                </a:moveTo>
                <a:lnTo>
                  <a:pt x="456882" y="296265"/>
                </a:lnTo>
                <a:lnTo>
                  <a:pt x="456844" y="285826"/>
                </a:lnTo>
                <a:lnTo>
                  <a:pt x="456298" y="279666"/>
                </a:lnTo>
                <a:lnTo>
                  <a:pt x="453618" y="264223"/>
                </a:lnTo>
                <a:lnTo>
                  <a:pt x="452653" y="255930"/>
                </a:lnTo>
                <a:lnTo>
                  <a:pt x="450634" y="247904"/>
                </a:lnTo>
                <a:lnTo>
                  <a:pt x="434340" y="207695"/>
                </a:lnTo>
                <a:lnTo>
                  <a:pt x="407517" y="173558"/>
                </a:lnTo>
                <a:lnTo>
                  <a:pt x="380250" y="152361"/>
                </a:lnTo>
                <a:lnTo>
                  <a:pt x="380250" y="364451"/>
                </a:lnTo>
                <a:lnTo>
                  <a:pt x="380034" y="365417"/>
                </a:lnTo>
                <a:lnTo>
                  <a:pt x="377621" y="370078"/>
                </a:lnTo>
                <a:lnTo>
                  <a:pt x="374751" y="372795"/>
                </a:lnTo>
                <a:lnTo>
                  <a:pt x="365823" y="373621"/>
                </a:lnTo>
                <a:lnTo>
                  <a:pt x="362089" y="372732"/>
                </a:lnTo>
                <a:lnTo>
                  <a:pt x="333476" y="346748"/>
                </a:lnTo>
                <a:lnTo>
                  <a:pt x="328358" y="341134"/>
                </a:lnTo>
                <a:lnTo>
                  <a:pt x="323164" y="335610"/>
                </a:lnTo>
                <a:lnTo>
                  <a:pt x="318808" y="331076"/>
                </a:lnTo>
                <a:lnTo>
                  <a:pt x="313829" y="327025"/>
                </a:lnTo>
                <a:lnTo>
                  <a:pt x="308762" y="322300"/>
                </a:lnTo>
                <a:lnTo>
                  <a:pt x="308330" y="321894"/>
                </a:lnTo>
                <a:lnTo>
                  <a:pt x="307340" y="322224"/>
                </a:lnTo>
                <a:lnTo>
                  <a:pt x="306324" y="322300"/>
                </a:lnTo>
                <a:lnTo>
                  <a:pt x="270230" y="296265"/>
                </a:lnTo>
                <a:lnTo>
                  <a:pt x="269938" y="283387"/>
                </a:lnTo>
                <a:lnTo>
                  <a:pt x="274574" y="271284"/>
                </a:lnTo>
                <a:lnTo>
                  <a:pt x="283857" y="261442"/>
                </a:lnTo>
                <a:lnTo>
                  <a:pt x="284632" y="260896"/>
                </a:lnTo>
                <a:lnTo>
                  <a:pt x="286397" y="259702"/>
                </a:lnTo>
                <a:lnTo>
                  <a:pt x="286486" y="175158"/>
                </a:lnTo>
                <a:lnTo>
                  <a:pt x="286740" y="172783"/>
                </a:lnTo>
                <a:lnTo>
                  <a:pt x="287096" y="164134"/>
                </a:lnTo>
                <a:lnTo>
                  <a:pt x="291998" y="161645"/>
                </a:lnTo>
                <a:lnTo>
                  <a:pt x="300596" y="159562"/>
                </a:lnTo>
                <a:lnTo>
                  <a:pt x="303911" y="159778"/>
                </a:lnTo>
                <a:lnTo>
                  <a:pt x="310489" y="164973"/>
                </a:lnTo>
                <a:lnTo>
                  <a:pt x="312915" y="168605"/>
                </a:lnTo>
                <a:lnTo>
                  <a:pt x="313994" y="177736"/>
                </a:lnTo>
                <a:lnTo>
                  <a:pt x="313601" y="182105"/>
                </a:lnTo>
                <a:lnTo>
                  <a:pt x="312534" y="187363"/>
                </a:lnTo>
                <a:lnTo>
                  <a:pt x="312381" y="188315"/>
                </a:lnTo>
                <a:lnTo>
                  <a:pt x="312305" y="256527"/>
                </a:lnTo>
                <a:lnTo>
                  <a:pt x="319798" y="259867"/>
                </a:lnTo>
                <a:lnTo>
                  <a:pt x="326110" y="264477"/>
                </a:lnTo>
                <a:lnTo>
                  <a:pt x="331101" y="270433"/>
                </a:lnTo>
                <a:lnTo>
                  <a:pt x="334695" y="277812"/>
                </a:lnTo>
                <a:lnTo>
                  <a:pt x="336511" y="285826"/>
                </a:lnTo>
                <a:lnTo>
                  <a:pt x="336372" y="293598"/>
                </a:lnTo>
                <a:lnTo>
                  <a:pt x="334352" y="301155"/>
                </a:lnTo>
                <a:lnTo>
                  <a:pt x="330530" y="308483"/>
                </a:lnTo>
                <a:lnTo>
                  <a:pt x="331736" y="309816"/>
                </a:lnTo>
                <a:lnTo>
                  <a:pt x="371513" y="349732"/>
                </a:lnTo>
                <a:lnTo>
                  <a:pt x="377926" y="354787"/>
                </a:lnTo>
                <a:lnTo>
                  <a:pt x="379476" y="359016"/>
                </a:lnTo>
                <a:lnTo>
                  <a:pt x="380250" y="364451"/>
                </a:lnTo>
                <a:lnTo>
                  <a:pt x="380250" y="152361"/>
                </a:lnTo>
                <a:lnTo>
                  <a:pt x="343928" y="136321"/>
                </a:lnTo>
                <a:lnTo>
                  <a:pt x="309016" y="129552"/>
                </a:lnTo>
                <a:lnTo>
                  <a:pt x="303364" y="128892"/>
                </a:lnTo>
                <a:lnTo>
                  <a:pt x="255701" y="136398"/>
                </a:lnTo>
                <a:lnTo>
                  <a:pt x="216992" y="153530"/>
                </a:lnTo>
                <a:lnTo>
                  <a:pt x="184124" y="179933"/>
                </a:lnTo>
                <a:lnTo>
                  <a:pt x="168948" y="199009"/>
                </a:lnTo>
                <a:lnTo>
                  <a:pt x="166420" y="203504"/>
                </a:lnTo>
                <a:lnTo>
                  <a:pt x="146050" y="248208"/>
                </a:lnTo>
                <a:lnTo>
                  <a:pt x="139979" y="290385"/>
                </a:lnTo>
                <a:lnTo>
                  <a:pt x="141376" y="304736"/>
                </a:lnTo>
                <a:lnTo>
                  <a:pt x="150075" y="342646"/>
                </a:lnTo>
                <a:lnTo>
                  <a:pt x="172681" y="385432"/>
                </a:lnTo>
                <a:lnTo>
                  <a:pt x="207035" y="418198"/>
                </a:lnTo>
                <a:lnTo>
                  <a:pt x="247396" y="439839"/>
                </a:lnTo>
                <a:lnTo>
                  <a:pt x="284899" y="447649"/>
                </a:lnTo>
                <a:lnTo>
                  <a:pt x="291744" y="448132"/>
                </a:lnTo>
                <a:lnTo>
                  <a:pt x="298627" y="448132"/>
                </a:lnTo>
                <a:lnTo>
                  <a:pt x="338429" y="442760"/>
                </a:lnTo>
                <a:lnTo>
                  <a:pt x="379628" y="424573"/>
                </a:lnTo>
                <a:lnTo>
                  <a:pt x="421119" y="390626"/>
                </a:lnTo>
                <a:lnTo>
                  <a:pt x="442887" y="355574"/>
                </a:lnTo>
                <a:lnTo>
                  <a:pt x="454964" y="317169"/>
                </a:lnTo>
                <a:lnTo>
                  <a:pt x="456374" y="309676"/>
                </a:lnTo>
                <a:lnTo>
                  <a:pt x="457123" y="302031"/>
                </a:lnTo>
                <a:close/>
              </a:path>
              <a:path w="575945" h="577850">
                <a:moveTo>
                  <a:pt x="474535" y="467487"/>
                </a:moveTo>
                <a:lnTo>
                  <a:pt x="471678" y="464616"/>
                </a:lnTo>
                <a:lnTo>
                  <a:pt x="464591" y="464566"/>
                </a:lnTo>
                <a:lnTo>
                  <a:pt x="461835" y="467347"/>
                </a:lnTo>
                <a:lnTo>
                  <a:pt x="461810" y="474535"/>
                </a:lnTo>
                <a:lnTo>
                  <a:pt x="464591" y="477367"/>
                </a:lnTo>
                <a:lnTo>
                  <a:pt x="471601" y="477393"/>
                </a:lnTo>
                <a:lnTo>
                  <a:pt x="474510" y="474472"/>
                </a:lnTo>
                <a:lnTo>
                  <a:pt x="474522" y="470979"/>
                </a:lnTo>
                <a:lnTo>
                  <a:pt x="474535" y="467487"/>
                </a:lnTo>
                <a:close/>
              </a:path>
              <a:path w="575945" h="577850">
                <a:moveTo>
                  <a:pt x="476643" y="105829"/>
                </a:moveTo>
                <a:lnTo>
                  <a:pt x="476453" y="98983"/>
                </a:lnTo>
                <a:lnTo>
                  <a:pt x="473811" y="96507"/>
                </a:lnTo>
                <a:lnTo>
                  <a:pt x="470382" y="96558"/>
                </a:lnTo>
                <a:lnTo>
                  <a:pt x="467042" y="96608"/>
                </a:lnTo>
                <a:lnTo>
                  <a:pt x="464451" y="99275"/>
                </a:lnTo>
                <a:lnTo>
                  <a:pt x="464502" y="105930"/>
                </a:lnTo>
                <a:lnTo>
                  <a:pt x="467233" y="108623"/>
                </a:lnTo>
                <a:lnTo>
                  <a:pt x="473938" y="108648"/>
                </a:lnTo>
                <a:lnTo>
                  <a:pt x="476643" y="105829"/>
                </a:lnTo>
                <a:close/>
              </a:path>
              <a:path w="575945" h="577850">
                <a:moveTo>
                  <a:pt x="507326" y="140665"/>
                </a:moveTo>
                <a:lnTo>
                  <a:pt x="504748" y="138061"/>
                </a:lnTo>
                <a:lnTo>
                  <a:pt x="501357" y="138023"/>
                </a:lnTo>
                <a:lnTo>
                  <a:pt x="498055" y="137985"/>
                </a:lnTo>
                <a:lnTo>
                  <a:pt x="495325" y="140614"/>
                </a:lnTo>
                <a:lnTo>
                  <a:pt x="495134" y="147320"/>
                </a:lnTo>
                <a:lnTo>
                  <a:pt x="497903" y="150063"/>
                </a:lnTo>
                <a:lnTo>
                  <a:pt x="504761" y="150037"/>
                </a:lnTo>
                <a:lnTo>
                  <a:pt x="507314" y="147459"/>
                </a:lnTo>
                <a:lnTo>
                  <a:pt x="507326" y="140665"/>
                </a:lnTo>
                <a:close/>
              </a:path>
              <a:path w="575945" h="577850">
                <a:moveTo>
                  <a:pt x="510641" y="433565"/>
                </a:moveTo>
                <a:lnTo>
                  <a:pt x="510565" y="430110"/>
                </a:lnTo>
                <a:lnTo>
                  <a:pt x="510489" y="426643"/>
                </a:lnTo>
                <a:lnTo>
                  <a:pt x="507517" y="423799"/>
                </a:lnTo>
                <a:lnTo>
                  <a:pt x="500532" y="423938"/>
                </a:lnTo>
                <a:lnTo>
                  <a:pt x="497725" y="426872"/>
                </a:lnTo>
                <a:lnTo>
                  <a:pt x="497852" y="433857"/>
                </a:lnTo>
                <a:lnTo>
                  <a:pt x="500849" y="436740"/>
                </a:lnTo>
                <a:lnTo>
                  <a:pt x="507758" y="436575"/>
                </a:lnTo>
                <a:lnTo>
                  <a:pt x="510641" y="433565"/>
                </a:lnTo>
                <a:close/>
              </a:path>
              <a:path w="575945" h="577850">
                <a:moveTo>
                  <a:pt x="538264" y="198551"/>
                </a:moveTo>
                <a:lnTo>
                  <a:pt x="538060" y="191909"/>
                </a:lnTo>
                <a:lnTo>
                  <a:pt x="535241" y="189280"/>
                </a:lnTo>
                <a:lnTo>
                  <a:pt x="528624" y="189407"/>
                </a:lnTo>
                <a:lnTo>
                  <a:pt x="526021" y="192125"/>
                </a:lnTo>
                <a:lnTo>
                  <a:pt x="526046" y="195491"/>
                </a:lnTo>
                <a:lnTo>
                  <a:pt x="526072" y="198780"/>
                </a:lnTo>
                <a:lnTo>
                  <a:pt x="528815" y="201498"/>
                </a:lnTo>
                <a:lnTo>
                  <a:pt x="535432" y="201523"/>
                </a:lnTo>
                <a:lnTo>
                  <a:pt x="538264" y="198551"/>
                </a:lnTo>
                <a:close/>
              </a:path>
              <a:path w="575945" h="577850">
                <a:moveTo>
                  <a:pt x="539711" y="383120"/>
                </a:moveTo>
                <a:lnTo>
                  <a:pt x="539699" y="379653"/>
                </a:lnTo>
                <a:lnTo>
                  <a:pt x="539686" y="376174"/>
                </a:lnTo>
                <a:lnTo>
                  <a:pt x="536765" y="373291"/>
                </a:lnTo>
                <a:lnTo>
                  <a:pt x="529793" y="373329"/>
                </a:lnTo>
                <a:lnTo>
                  <a:pt x="526897" y="376275"/>
                </a:lnTo>
                <a:lnTo>
                  <a:pt x="526923" y="383171"/>
                </a:lnTo>
                <a:lnTo>
                  <a:pt x="529920" y="386130"/>
                </a:lnTo>
                <a:lnTo>
                  <a:pt x="536778" y="386105"/>
                </a:lnTo>
                <a:lnTo>
                  <a:pt x="539711" y="383120"/>
                </a:lnTo>
                <a:close/>
              </a:path>
              <a:path w="575945" h="577850">
                <a:moveTo>
                  <a:pt x="552056" y="339001"/>
                </a:moveTo>
                <a:lnTo>
                  <a:pt x="551954" y="331978"/>
                </a:lnTo>
                <a:lnTo>
                  <a:pt x="548970" y="329069"/>
                </a:lnTo>
                <a:lnTo>
                  <a:pt x="542048" y="329196"/>
                </a:lnTo>
                <a:lnTo>
                  <a:pt x="539280" y="332117"/>
                </a:lnTo>
                <a:lnTo>
                  <a:pt x="539318" y="335686"/>
                </a:lnTo>
                <a:lnTo>
                  <a:pt x="539356" y="339242"/>
                </a:lnTo>
                <a:lnTo>
                  <a:pt x="542213" y="342023"/>
                </a:lnTo>
                <a:lnTo>
                  <a:pt x="549287" y="341884"/>
                </a:lnTo>
                <a:lnTo>
                  <a:pt x="552056" y="339001"/>
                </a:lnTo>
                <a:close/>
              </a:path>
              <a:path w="575945" h="577850">
                <a:moveTo>
                  <a:pt x="553085" y="284924"/>
                </a:moveTo>
                <a:lnTo>
                  <a:pt x="550202" y="282028"/>
                </a:lnTo>
                <a:lnTo>
                  <a:pt x="543179" y="281952"/>
                </a:lnTo>
                <a:lnTo>
                  <a:pt x="540245" y="284810"/>
                </a:lnTo>
                <a:lnTo>
                  <a:pt x="540156" y="291820"/>
                </a:lnTo>
                <a:lnTo>
                  <a:pt x="542988" y="294627"/>
                </a:lnTo>
                <a:lnTo>
                  <a:pt x="546582" y="294652"/>
                </a:lnTo>
                <a:lnTo>
                  <a:pt x="550176" y="294678"/>
                </a:lnTo>
                <a:lnTo>
                  <a:pt x="552996" y="291947"/>
                </a:lnTo>
                <a:lnTo>
                  <a:pt x="553085" y="284924"/>
                </a:lnTo>
                <a:close/>
              </a:path>
              <a:path w="575945" h="577850">
                <a:moveTo>
                  <a:pt x="553199" y="241909"/>
                </a:moveTo>
                <a:lnTo>
                  <a:pt x="550405" y="239039"/>
                </a:lnTo>
                <a:lnTo>
                  <a:pt x="546862" y="238963"/>
                </a:lnTo>
                <a:lnTo>
                  <a:pt x="543306" y="238887"/>
                </a:lnTo>
                <a:lnTo>
                  <a:pt x="540473" y="241630"/>
                </a:lnTo>
                <a:lnTo>
                  <a:pt x="540321" y="248793"/>
                </a:lnTo>
                <a:lnTo>
                  <a:pt x="543013" y="251548"/>
                </a:lnTo>
                <a:lnTo>
                  <a:pt x="550252" y="251650"/>
                </a:lnTo>
                <a:lnTo>
                  <a:pt x="553059" y="248983"/>
                </a:lnTo>
                <a:lnTo>
                  <a:pt x="553199" y="241909"/>
                </a:lnTo>
                <a:close/>
              </a:path>
              <a:path w="575945" h="577850">
                <a:moveTo>
                  <a:pt x="575919" y="291566"/>
                </a:moveTo>
                <a:lnTo>
                  <a:pt x="572846" y="244944"/>
                </a:lnTo>
                <a:lnTo>
                  <a:pt x="563410" y="204165"/>
                </a:lnTo>
                <a:lnTo>
                  <a:pt x="549046" y="165684"/>
                </a:lnTo>
                <a:lnTo>
                  <a:pt x="522351" y="120345"/>
                </a:lnTo>
                <a:lnTo>
                  <a:pt x="493712" y="86131"/>
                </a:lnTo>
                <a:lnTo>
                  <a:pt x="459320" y="56337"/>
                </a:lnTo>
                <a:lnTo>
                  <a:pt x="420687" y="32308"/>
                </a:lnTo>
                <a:lnTo>
                  <a:pt x="383844" y="16471"/>
                </a:lnTo>
                <a:lnTo>
                  <a:pt x="345935" y="5930"/>
                </a:lnTo>
                <a:lnTo>
                  <a:pt x="293166" y="0"/>
                </a:lnTo>
                <a:lnTo>
                  <a:pt x="277558" y="0"/>
                </a:lnTo>
                <a:lnTo>
                  <a:pt x="228981" y="5600"/>
                </a:lnTo>
                <a:lnTo>
                  <a:pt x="191922" y="16446"/>
                </a:lnTo>
                <a:lnTo>
                  <a:pt x="154952" y="33070"/>
                </a:lnTo>
                <a:lnTo>
                  <a:pt x="120738" y="53746"/>
                </a:lnTo>
                <a:lnTo>
                  <a:pt x="80581" y="87376"/>
                </a:lnTo>
                <a:lnTo>
                  <a:pt x="51333" y="122415"/>
                </a:lnTo>
                <a:lnTo>
                  <a:pt x="24625" y="171310"/>
                </a:lnTo>
                <a:lnTo>
                  <a:pt x="11252" y="208673"/>
                </a:lnTo>
                <a:lnTo>
                  <a:pt x="3263" y="248170"/>
                </a:lnTo>
                <a:lnTo>
                  <a:pt x="0" y="284822"/>
                </a:lnTo>
                <a:lnTo>
                  <a:pt x="215" y="302183"/>
                </a:lnTo>
                <a:lnTo>
                  <a:pt x="7048" y="353669"/>
                </a:lnTo>
                <a:lnTo>
                  <a:pt x="21577" y="398983"/>
                </a:lnTo>
                <a:lnTo>
                  <a:pt x="48183" y="448144"/>
                </a:lnTo>
                <a:lnTo>
                  <a:pt x="86982" y="494715"/>
                </a:lnTo>
                <a:lnTo>
                  <a:pt x="135839" y="532523"/>
                </a:lnTo>
                <a:lnTo>
                  <a:pt x="153276" y="534314"/>
                </a:lnTo>
                <a:lnTo>
                  <a:pt x="156286" y="534974"/>
                </a:lnTo>
                <a:lnTo>
                  <a:pt x="159867" y="534174"/>
                </a:lnTo>
                <a:lnTo>
                  <a:pt x="144614" y="525424"/>
                </a:lnTo>
                <a:lnTo>
                  <a:pt x="133451" y="518477"/>
                </a:lnTo>
                <a:lnTo>
                  <a:pt x="96583" y="488530"/>
                </a:lnTo>
                <a:lnTo>
                  <a:pt x="65125" y="452932"/>
                </a:lnTo>
                <a:lnTo>
                  <a:pt x="40855" y="413435"/>
                </a:lnTo>
                <a:lnTo>
                  <a:pt x="21107" y="363867"/>
                </a:lnTo>
                <a:lnTo>
                  <a:pt x="11861" y="323176"/>
                </a:lnTo>
                <a:lnTo>
                  <a:pt x="9563" y="283146"/>
                </a:lnTo>
                <a:lnTo>
                  <a:pt x="9982" y="266992"/>
                </a:lnTo>
                <a:lnTo>
                  <a:pt x="16687" y="222618"/>
                </a:lnTo>
                <a:lnTo>
                  <a:pt x="32105" y="176593"/>
                </a:lnTo>
                <a:lnTo>
                  <a:pt x="52603" y="139560"/>
                </a:lnTo>
                <a:lnTo>
                  <a:pt x="77825" y="104813"/>
                </a:lnTo>
                <a:lnTo>
                  <a:pt x="109740" y="72986"/>
                </a:lnTo>
                <a:lnTo>
                  <a:pt x="146926" y="45821"/>
                </a:lnTo>
                <a:lnTo>
                  <a:pt x="182168" y="28575"/>
                </a:lnTo>
                <a:lnTo>
                  <a:pt x="223621" y="15697"/>
                </a:lnTo>
                <a:lnTo>
                  <a:pt x="262216" y="9258"/>
                </a:lnTo>
                <a:lnTo>
                  <a:pt x="286029" y="7823"/>
                </a:lnTo>
                <a:lnTo>
                  <a:pt x="295351" y="7975"/>
                </a:lnTo>
                <a:lnTo>
                  <a:pt x="341452" y="12788"/>
                </a:lnTo>
                <a:lnTo>
                  <a:pt x="386765" y="25425"/>
                </a:lnTo>
                <a:lnTo>
                  <a:pt x="433476" y="48475"/>
                </a:lnTo>
                <a:lnTo>
                  <a:pt x="471208" y="76073"/>
                </a:lnTo>
                <a:lnTo>
                  <a:pt x="504304" y="110490"/>
                </a:lnTo>
                <a:lnTo>
                  <a:pt x="531952" y="151358"/>
                </a:lnTo>
                <a:lnTo>
                  <a:pt x="551116" y="191846"/>
                </a:lnTo>
                <a:lnTo>
                  <a:pt x="562038" y="232524"/>
                </a:lnTo>
                <a:lnTo>
                  <a:pt x="567169" y="273329"/>
                </a:lnTo>
                <a:lnTo>
                  <a:pt x="567385" y="286791"/>
                </a:lnTo>
                <a:lnTo>
                  <a:pt x="566483" y="304165"/>
                </a:lnTo>
                <a:lnTo>
                  <a:pt x="561378" y="346062"/>
                </a:lnTo>
                <a:lnTo>
                  <a:pt x="536384" y="414477"/>
                </a:lnTo>
                <a:lnTo>
                  <a:pt x="510857" y="455015"/>
                </a:lnTo>
                <a:lnTo>
                  <a:pt x="484860" y="484784"/>
                </a:lnTo>
                <a:lnTo>
                  <a:pt x="451307" y="512851"/>
                </a:lnTo>
                <a:lnTo>
                  <a:pt x="428358" y="527189"/>
                </a:lnTo>
                <a:lnTo>
                  <a:pt x="426707" y="528408"/>
                </a:lnTo>
                <a:lnTo>
                  <a:pt x="426935" y="528967"/>
                </a:lnTo>
                <a:lnTo>
                  <a:pt x="432943" y="528447"/>
                </a:lnTo>
                <a:lnTo>
                  <a:pt x="450227" y="525094"/>
                </a:lnTo>
                <a:lnTo>
                  <a:pt x="485902" y="496989"/>
                </a:lnTo>
                <a:lnTo>
                  <a:pt x="513613" y="467055"/>
                </a:lnTo>
                <a:lnTo>
                  <a:pt x="540105" y="427278"/>
                </a:lnTo>
                <a:lnTo>
                  <a:pt x="557961" y="387045"/>
                </a:lnTo>
                <a:lnTo>
                  <a:pt x="570014" y="345236"/>
                </a:lnTo>
                <a:lnTo>
                  <a:pt x="575449" y="311340"/>
                </a:lnTo>
                <a:lnTo>
                  <a:pt x="575919" y="291566"/>
                </a:lnTo>
                <a:close/>
              </a:path>
            </a:pathLst>
          </a:custGeom>
          <a:solidFill>
            <a:srgbClr val="285567"/>
          </a:solidFill>
        </p:spPr>
        <p:txBody>
          <a:bodyPr wrap="square" lIns="0" tIns="0" rIns="0" bIns="0" rtlCol="0"/>
          <a:lstStyle/>
          <a:p>
            <a:endParaRPr/>
          </a:p>
        </p:txBody>
      </p:sp>
      <p:sp>
        <p:nvSpPr>
          <p:cNvPr id="11" name="object 11"/>
          <p:cNvSpPr txBox="1"/>
          <p:nvPr/>
        </p:nvSpPr>
        <p:spPr>
          <a:xfrm>
            <a:off x="8215430" y="3770595"/>
            <a:ext cx="252031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prevalence</a:t>
            </a:r>
            <a:r>
              <a:rPr sz="1600" spc="-55" dirty="0">
                <a:latin typeface="Source Sans Pro"/>
                <a:cs typeface="Source Sans Pro"/>
              </a:rPr>
              <a:t> </a:t>
            </a:r>
            <a:r>
              <a:rPr sz="1600" spc="-25" dirty="0">
                <a:latin typeface="Source Sans Pro"/>
                <a:cs typeface="Source Sans Pro"/>
              </a:rPr>
              <a:t>increased</a:t>
            </a:r>
            <a:r>
              <a:rPr sz="1600" spc="-55" dirty="0">
                <a:latin typeface="Source Sans Pro"/>
                <a:cs typeface="Source Sans Pro"/>
              </a:rPr>
              <a:t> </a:t>
            </a:r>
            <a:r>
              <a:rPr sz="1600" spc="-15" dirty="0">
                <a:latin typeface="Source Sans Pro"/>
                <a:cs typeface="Source Sans Pro"/>
              </a:rPr>
              <a:t>with</a:t>
            </a:r>
            <a:r>
              <a:rPr sz="1600" spc="-50" dirty="0">
                <a:latin typeface="Source Sans Pro"/>
                <a:cs typeface="Source Sans Pro"/>
              </a:rPr>
              <a:t> </a:t>
            </a:r>
            <a:r>
              <a:rPr sz="1600" spc="-20" dirty="0">
                <a:latin typeface="Source Sans Pro"/>
                <a:cs typeface="Source Sans Pro"/>
              </a:rPr>
              <a:t>age</a:t>
            </a:r>
            <a:endParaRPr sz="1600">
              <a:latin typeface="Source Sans Pro"/>
              <a:cs typeface="Source Sans Pro"/>
            </a:endParaRPr>
          </a:p>
        </p:txBody>
      </p:sp>
      <p:sp>
        <p:nvSpPr>
          <p:cNvPr id="12" name="object 12"/>
          <p:cNvSpPr txBox="1"/>
          <p:nvPr/>
        </p:nvSpPr>
        <p:spPr>
          <a:xfrm>
            <a:off x="7573173" y="4266911"/>
            <a:ext cx="22269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0687A1"/>
                </a:solidFill>
                <a:latin typeface="Source Sans Pro"/>
                <a:cs typeface="Source Sans Pro"/>
              </a:rPr>
              <a:t>5.3</a:t>
            </a:r>
            <a:r>
              <a:rPr sz="2000" b="1" dirty="0">
                <a:solidFill>
                  <a:srgbClr val="0687A1"/>
                </a:solidFill>
                <a:latin typeface="Source Sans Pro"/>
                <a:cs typeface="Source Sans Pro"/>
              </a:rPr>
              <a:t>%</a:t>
            </a:r>
            <a:r>
              <a:rPr sz="2000" b="1" spc="-120" dirty="0">
                <a:solidFill>
                  <a:srgbClr val="0687A1"/>
                </a:solidFill>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peopl</a:t>
            </a:r>
            <a:r>
              <a:rPr sz="1600" dirty="0">
                <a:latin typeface="Source Sans Pro"/>
                <a:cs typeface="Source Sans Pro"/>
              </a:rPr>
              <a:t>e</a:t>
            </a:r>
            <a:r>
              <a:rPr sz="1600" spc="-35" dirty="0">
                <a:latin typeface="Source Sans Pro"/>
                <a:cs typeface="Source Sans Pro"/>
              </a:rPr>
              <a:t> </a:t>
            </a:r>
            <a:r>
              <a:rPr sz="2000" b="1" spc="-20" dirty="0">
                <a:solidFill>
                  <a:srgbClr val="0687A1"/>
                </a:solidFill>
                <a:latin typeface="Source Sans Pro"/>
                <a:cs typeface="Source Sans Pro"/>
              </a:rPr>
              <a:t>5</a:t>
            </a:r>
            <a:r>
              <a:rPr sz="2000" b="1" dirty="0">
                <a:solidFill>
                  <a:srgbClr val="0687A1"/>
                </a:solidFill>
                <a:latin typeface="Source Sans Pro"/>
                <a:cs typeface="Source Sans Pro"/>
              </a:rPr>
              <a:t>5</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y</a:t>
            </a:r>
            <a:r>
              <a:rPr sz="2000" b="1" spc="-40" dirty="0">
                <a:solidFill>
                  <a:srgbClr val="0687A1"/>
                </a:solidFill>
                <a:latin typeface="Source Sans Pro"/>
                <a:cs typeface="Source Sans Pro"/>
              </a:rPr>
              <a:t>r</a:t>
            </a:r>
            <a:r>
              <a:rPr sz="2000" b="1" spc="-20" dirty="0">
                <a:solidFill>
                  <a:srgbClr val="0687A1"/>
                </a:solidFill>
                <a:latin typeface="Source Sans Pro"/>
                <a:cs typeface="Source Sans Pro"/>
              </a:rPr>
              <a:t>s+</a:t>
            </a:r>
            <a:endParaRPr sz="2000">
              <a:latin typeface="Source Sans Pro"/>
              <a:cs typeface="Source Sans Pro"/>
            </a:endParaRPr>
          </a:p>
        </p:txBody>
      </p:sp>
      <p:grpSp>
        <p:nvGrpSpPr>
          <p:cNvPr id="13" name="object 13"/>
          <p:cNvGrpSpPr/>
          <p:nvPr/>
        </p:nvGrpSpPr>
        <p:grpSpPr>
          <a:xfrm>
            <a:off x="7558540" y="3463322"/>
            <a:ext cx="563880" cy="546100"/>
            <a:chOff x="9684494" y="4584681"/>
            <a:chExt cx="563880" cy="546100"/>
          </a:xfrm>
        </p:grpSpPr>
        <p:sp>
          <p:nvSpPr>
            <p:cNvPr id="14" name="object 14"/>
            <p:cNvSpPr/>
            <p:nvPr/>
          </p:nvSpPr>
          <p:spPr>
            <a:xfrm>
              <a:off x="9684487" y="4584687"/>
              <a:ext cx="563880" cy="546100"/>
            </a:xfrm>
            <a:custGeom>
              <a:avLst/>
              <a:gdLst/>
              <a:ahLst/>
              <a:cxnLst/>
              <a:rect l="l" t="t" r="r" b="b"/>
              <a:pathLst>
                <a:path w="563879" h="546100">
                  <a:moveTo>
                    <a:pt x="524764" y="496150"/>
                  </a:moveTo>
                  <a:lnTo>
                    <a:pt x="520141" y="485990"/>
                  </a:lnTo>
                  <a:lnTo>
                    <a:pt x="515518" y="475830"/>
                  </a:lnTo>
                  <a:lnTo>
                    <a:pt x="514934" y="474560"/>
                  </a:lnTo>
                  <a:lnTo>
                    <a:pt x="510159" y="468210"/>
                  </a:lnTo>
                  <a:lnTo>
                    <a:pt x="502221" y="456958"/>
                  </a:lnTo>
                  <a:lnTo>
                    <a:pt x="502221" y="480910"/>
                  </a:lnTo>
                  <a:lnTo>
                    <a:pt x="499808" y="480910"/>
                  </a:lnTo>
                  <a:lnTo>
                    <a:pt x="497535" y="482180"/>
                  </a:lnTo>
                  <a:lnTo>
                    <a:pt x="487616" y="482180"/>
                  </a:lnTo>
                  <a:lnTo>
                    <a:pt x="479996" y="483450"/>
                  </a:lnTo>
                  <a:lnTo>
                    <a:pt x="472389" y="483450"/>
                  </a:lnTo>
                  <a:lnTo>
                    <a:pt x="464820" y="484720"/>
                  </a:lnTo>
                  <a:lnTo>
                    <a:pt x="459574" y="485990"/>
                  </a:lnTo>
                  <a:lnTo>
                    <a:pt x="455993" y="483450"/>
                  </a:lnTo>
                  <a:lnTo>
                    <a:pt x="450951" y="479640"/>
                  </a:lnTo>
                  <a:lnTo>
                    <a:pt x="473367" y="478370"/>
                  </a:lnTo>
                  <a:lnTo>
                    <a:pt x="494588" y="475830"/>
                  </a:lnTo>
                  <a:lnTo>
                    <a:pt x="501116" y="475830"/>
                  </a:lnTo>
                  <a:lnTo>
                    <a:pt x="502221" y="480910"/>
                  </a:lnTo>
                  <a:lnTo>
                    <a:pt x="502221" y="456958"/>
                  </a:lnTo>
                  <a:lnTo>
                    <a:pt x="499414" y="452970"/>
                  </a:lnTo>
                  <a:lnTo>
                    <a:pt x="492175" y="442810"/>
                  </a:lnTo>
                  <a:lnTo>
                    <a:pt x="486752" y="435190"/>
                  </a:lnTo>
                  <a:lnTo>
                    <a:pt x="483768" y="431380"/>
                  </a:lnTo>
                  <a:lnTo>
                    <a:pt x="479564" y="426008"/>
                  </a:lnTo>
                  <a:lnTo>
                    <a:pt x="479564" y="446620"/>
                  </a:lnTo>
                  <a:lnTo>
                    <a:pt x="447103" y="450430"/>
                  </a:lnTo>
                  <a:lnTo>
                    <a:pt x="413880" y="452970"/>
                  </a:lnTo>
                  <a:lnTo>
                    <a:pt x="411530" y="451700"/>
                  </a:lnTo>
                  <a:lnTo>
                    <a:pt x="409270" y="450430"/>
                  </a:lnTo>
                  <a:lnTo>
                    <a:pt x="409714" y="449160"/>
                  </a:lnTo>
                  <a:lnTo>
                    <a:pt x="450621" y="444080"/>
                  </a:lnTo>
                  <a:lnTo>
                    <a:pt x="457657" y="442810"/>
                  </a:lnTo>
                  <a:lnTo>
                    <a:pt x="474141" y="442810"/>
                  </a:lnTo>
                  <a:lnTo>
                    <a:pt x="476402" y="445350"/>
                  </a:lnTo>
                  <a:lnTo>
                    <a:pt x="479564" y="446620"/>
                  </a:lnTo>
                  <a:lnTo>
                    <a:pt x="479564" y="426008"/>
                  </a:lnTo>
                  <a:lnTo>
                    <a:pt x="474827" y="419950"/>
                  </a:lnTo>
                  <a:lnTo>
                    <a:pt x="467372" y="409790"/>
                  </a:lnTo>
                  <a:lnTo>
                    <a:pt x="462724" y="403440"/>
                  </a:lnTo>
                  <a:lnTo>
                    <a:pt x="461543" y="402170"/>
                  </a:lnTo>
                  <a:lnTo>
                    <a:pt x="458597" y="399021"/>
                  </a:lnTo>
                  <a:lnTo>
                    <a:pt x="458597" y="418680"/>
                  </a:lnTo>
                  <a:lnTo>
                    <a:pt x="456565" y="418680"/>
                  </a:lnTo>
                  <a:lnTo>
                    <a:pt x="454660" y="419950"/>
                  </a:lnTo>
                  <a:lnTo>
                    <a:pt x="437819" y="422490"/>
                  </a:lnTo>
                  <a:lnTo>
                    <a:pt x="385826" y="431380"/>
                  </a:lnTo>
                  <a:lnTo>
                    <a:pt x="380961" y="430110"/>
                  </a:lnTo>
                  <a:lnTo>
                    <a:pt x="376555" y="423760"/>
                  </a:lnTo>
                  <a:lnTo>
                    <a:pt x="378142" y="422490"/>
                  </a:lnTo>
                  <a:lnTo>
                    <a:pt x="379514" y="422490"/>
                  </a:lnTo>
                  <a:lnTo>
                    <a:pt x="413092" y="416140"/>
                  </a:lnTo>
                  <a:lnTo>
                    <a:pt x="453593" y="409790"/>
                  </a:lnTo>
                  <a:lnTo>
                    <a:pt x="458597" y="418680"/>
                  </a:lnTo>
                  <a:lnTo>
                    <a:pt x="458597" y="399021"/>
                  </a:lnTo>
                  <a:lnTo>
                    <a:pt x="456806" y="397090"/>
                  </a:lnTo>
                  <a:lnTo>
                    <a:pt x="450545" y="389470"/>
                  </a:lnTo>
                  <a:lnTo>
                    <a:pt x="443369" y="381850"/>
                  </a:lnTo>
                  <a:lnTo>
                    <a:pt x="438581" y="376770"/>
                  </a:lnTo>
                  <a:lnTo>
                    <a:pt x="436714" y="374802"/>
                  </a:lnTo>
                  <a:lnTo>
                    <a:pt x="436714" y="390740"/>
                  </a:lnTo>
                  <a:lnTo>
                    <a:pt x="431101" y="392010"/>
                  </a:lnTo>
                  <a:lnTo>
                    <a:pt x="426415" y="392010"/>
                  </a:lnTo>
                  <a:lnTo>
                    <a:pt x="421741" y="393280"/>
                  </a:lnTo>
                  <a:lnTo>
                    <a:pt x="389305" y="397090"/>
                  </a:lnTo>
                  <a:lnTo>
                    <a:pt x="373113" y="399630"/>
                  </a:lnTo>
                  <a:lnTo>
                    <a:pt x="356971" y="400900"/>
                  </a:lnTo>
                  <a:lnTo>
                    <a:pt x="348716" y="402170"/>
                  </a:lnTo>
                  <a:lnTo>
                    <a:pt x="343674" y="399630"/>
                  </a:lnTo>
                  <a:lnTo>
                    <a:pt x="338721" y="394550"/>
                  </a:lnTo>
                  <a:lnTo>
                    <a:pt x="339394" y="393280"/>
                  </a:lnTo>
                  <a:lnTo>
                    <a:pt x="339852" y="393280"/>
                  </a:lnTo>
                  <a:lnTo>
                    <a:pt x="419138" y="383120"/>
                  </a:lnTo>
                  <a:lnTo>
                    <a:pt x="427291" y="381850"/>
                  </a:lnTo>
                  <a:lnTo>
                    <a:pt x="431584" y="385660"/>
                  </a:lnTo>
                  <a:lnTo>
                    <a:pt x="436714" y="390740"/>
                  </a:lnTo>
                  <a:lnTo>
                    <a:pt x="436714" y="374802"/>
                  </a:lnTo>
                  <a:lnTo>
                    <a:pt x="433793" y="371690"/>
                  </a:lnTo>
                  <a:lnTo>
                    <a:pt x="430199" y="367880"/>
                  </a:lnTo>
                  <a:lnTo>
                    <a:pt x="425183" y="362800"/>
                  </a:lnTo>
                  <a:lnTo>
                    <a:pt x="422668" y="360260"/>
                  </a:lnTo>
                  <a:lnTo>
                    <a:pt x="417893" y="355180"/>
                  </a:lnTo>
                  <a:lnTo>
                    <a:pt x="407136" y="343776"/>
                  </a:lnTo>
                  <a:lnTo>
                    <a:pt x="407136" y="364070"/>
                  </a:lnTo>
                  <a:lnTo>
                    <a:pt x="301409" y="371690"/>
                  </a:lnTo>
                  <a:lnTo>
                    <a:pt x="301256" y="369150"/>
                  </a:lnTo>
                  <a:lnTo>
                    <a:pt x="407022" y="362800"/>
                  </a:lnTo>
                  <a:lnTo>
                    <a:pt x="407136" y="364070"/>
                  </a:lnTo>
                  <a:lnTo>
                    <a:pt x="407136" y="343776"/>
                  </a:lnTo>
                  <a:lnTo>
                    <a:pt x="396354" y="332320"/>
                  </a:lnTo>
                  <a:lnTo>
                    <a:pt x="385584" y="320890"/>
                  </a:lnTo>
                  <a:lnTo>
                    <a:pt x="384848" y="320128"/>
                  </a:lnTo>
                  <a:lnTo>
                    <a:pt x="384848" y="339940"/>
                  </a:lnTo>
                  <a:lnTo>
                    <a:pt x="243027" y="349021"/>
                  </a:lnTo>
                  <a:lnTo>
                    <a:pt x="243027" y="378040"/>
                  </a:lnTo>
                  <a:lnTo>
                    <a:pt x="212204" y="383120"/>
                  </a:lnTo>
                  <a:lnTo>
                    <a:pt x="200177" y="384111"/>
                  </a:lnTo>
                  <a:lnTo>
                    <a:pt x="200177" y="412330"/>
                  </a:lnTo>
                  <a:lnTo>
                    <a:pt x="198894" y="413600"/>
                  </a:lnTo>
                  <a:lnTo>
                    <a:pt x="197307" y="413600"/>
                  </a:lnTo>
                  <a:lnTo>
                    <a:pt x="191719" y="422490"/>
                  </a:lnTo>
                  <a:lnTo>
                    <a:pt x="184975" y="423760"/>
                  </a:lnTo>
                  <a:lnTo>
                    <a:pt x="170561" y="425030"/>
                  </a:lnTo>
                  <a:lnTo>
                    <a:pt x="163677" y="425030"/>
                  </a:lnTo>
                  <a:lnTo>
                    <a:pt x="161556" y="425424"/>
                  </a:lnTo>
                  <a:lnTo>
                    <a:pt x="161556" y="446620"/>
                  </a:lnTo>
                  <a:lnTo>
                    <a:pt x="160058" y="447890"/>
                  </a:lnTo>
                  <a:lnTo>
                    <a:pt x="157670" y="449160"/>
                  </a:lnTo>
                  <a:lnTo>
                    <a:pt x="151422" y="455510"/>
                  </a:lnTo>
                  <a:lnTo>
                    <a:pt x="147726" y="458050"/>
                  </a:lnTo>
                  <a:lnTo>
                    <a:pt x="126415" y="458050"/>
                  </a:lnTo>
                  <a:lnTo>
                    <a:pt x="126415" y="477100"/>
                  </a:lnTo>
                  <a:lnTo>
                    <a:pt x="124498" y="480910"/>
                  </a:lnTo>
                  <a:lnTo>
                    <a:pt x="99910" y="480910"/>
                  </a:lnTo>
                  <a:lnTo>
                    <a:pt x="95643" y="481520"/>
                  </a:lnTo>
                  <a:lnTo>
                    <a:pt x="95643" y="506310"/>
                  </a:lnTo>
                  <a:lnTo>
                    <a:pt x="85864" y="508850"/>
                  </a:lnTo>
                  <a:lnTo>
                    <a:pt x="55803" y="512660"/>
                  </a:lnTo>
                  <a:lnTo>
                    <a:pt x="55410" y="510120"/>
                  </a:lnTo>
                  <a:lnTo>
                    <a:pt x="65354" y="507580"/>
                  </a:lnTo>
                  <a:lnTo>
                    <a:pt x="75387" y="506310"/>
                  </a:lnTo>
                  <a:lnTo>
                    <a:pt x="95643" y="506310"/>
                  </a:lnTo>
                  <a:lnTo>
                    <a:pt x="95643" y="481520"/>
                  </a:lnTo>
                  <a:lnTo>
                    <a:pt x="90919" y="482180"/>
                  </a:lnTo>
                  <a:lnTo>
                    <a:pt x="75679" y="482180"/>
                  </a:lnTo>
                  <a:lnTo>
                    <a:pt x="69481" y="483450"/>
                  </a:lnTo>
                  <a:lnTo>
                    <a:pt x="62395" y="484720"/>
                  </a:lnTo>
                  <a:lnTo>
                    <a:pt x="70840" y="480910"/>
                  </a:lnTo>
                  <a:lnTo>
                    <a:pt x="86664" y="477100"/>
                  </a:lnTo>
                  <a:lnTo>
                    <a:pt x="106362" y="475830"/>
                  </a:lnTo>
                  <a:lnTo>
                    <a:pt x="126415" y="477100"/>
                  </a:lnTo>
                  <a:lnTo>
                    <a:pt x="126415" y="458050"/>
                  </a:lnTo>
                  <a:lnTo>
                    <a:pt x="108178" y="458050"/>
                  </a:lnTo>
                  <a:lnTo>
                    <a:pt x="74663" y="459320"/>
                  </a:lnTo>
                  <a:lnTo>
                    <a:pt x="74231" y="459320"/>
                  </a:lnTo>
                  <a:lnTo>
                    <a:pt x="73787" y="458050"/>
                  </a:lnTo>
                  <a:lnTo>
                    <a:pt x="73380" y="458050"/>
                  </a:lnTo>
                  <a:lnTo>
                    <a:pt x="75069" y="450430"/>
                  </a:lnTo>
                  <a:lnTo>
                    <a:pt x="161556" y="446620"/>
                  </a:lnTo>
                  <a:lnTo>
                    <a:pt x="161556" y="425424"/>
                  </a:lnTo>
                  <a:lnTo>
                    <a:pt x="156794" y="426300"/>
                  </a:lnTo>
                  <a:lnTo>
                    <a:pt x="107467" y="430110"/>
                  </a:lnTo>
                  <a:lnTo>
                    <a:pt x="90932" y="430110"/>
                  </a:lnTo>
                  <a:lnTo>
                    <a:pt x="89623" y="428840"/>
                  </a:lnTo>
                  <a:lnTo>
                    <a:pt x="87020" y="428840"/>
                  </a:lnTo>
                  <a:lnTo>
                    <a:pt x="89154" y="422490"/>
                  </a:lnTo>
                  <a:lnTo>
                    <a:pt x="93383" y="419950"/>
                  </a:lnTo>
                  <a:lnTo>
                    <a:pt x="111226" y="419950"/>
                  </a:lnTo>
                  <a:lnTo>
                    <a:pt x="122237" y="418680"/>
                  </a:lnTo>
                  <a:lnTo>
                    <a:pt x="133235" y="418680"/>
                  </a:lnTo>
                  <a:lnTo>
                    <a:pt x="158051" y="416140"/>
                  </a:lnTo>
                  <a:lnTo>
                    <a:pt x="171869" y="413600"/>
                  </a:lnTo>
                  <a:lnTo>
                    <a:pt x="199504" y="411060"/>
                  </a:lnTo>
                  <a:lnTo>
                    <a:pt x="200177" y="412330"/>
                  </a:lnTo>
                  <a:lnTo>
                    <a:pt x="200177" y="384111"/>
                  </a:lnTo>
                  <a:lnTo>
                    <a:pt x="196608" y="384390"/>
                  </a:lnTo>
                  <a:lnTo>
                    <a:pt x="181038" y="384390"/>
                  </a:lnTo>
                  <a:lnTo>
                    <a:pt x="165379" y="386930"/>
                  </a:lnTo>
                  <a:lnTo>
                    <a:pt x="118376" y="390740"/>
                  </a:lnTo>
                  <a:lnTo>
                    <a:pt x="118186" y="388200"/>
                  </a:lnTo>
                  <a:lnTo>
                    <a:pt x="242811" y="376770"/>
                  </a:lnTo>
                  <a:lnTo>
                    <a:pt x="243027" y="378040"/>
                  </a:lnTo>
                  <a:lnTo>
                    <a:pt x="243027" y="349021"/>
                  </a:lnTo>
                  <a:lnTo>
                    <a:pt x="146672" y="355180"/>
                  </a:lnTo>
                  <a:lnTo>
                    <a:pt x="148526" y="353910"/>
                  </a:lnTo>
                  <a:lnTo>
                    <a:pt x="150825" y="351370"/>
                  </a:lnTo>
                  <a:lnTo>
                    <a:pt x="167652" y="350100"/>
                  </a:lnTo>
                  <a:lnTo>
                    <a:pt x="196380" y="347560"/>
                  </a:lnTo>
                  <a:lnTo>
                    <a:pt x="210769" y="345020"/>
                  </a:lnTo>
                  <a:lnTo>
                    <a:pt x="237769" y="345020"/>
                  </a:lnTo>
                  <a:lnTo>
                    <a:pt x="246761" y="343750"/>
                  </a:lnTo>
                  <a:lnTo>
                    <a:pt x="341769" y="336130"/>
                  </a:lnTo>
                  <a:lnTo>
                    <a:pt x="378790" y="332320"/>
                  </a:lnTo>
                  <a:lnTo>
                    <a:pt x="382079" y="334860"/>
                  </a:lnTo>
                  <a:lnTo>
                    <a:pt x="384848" y="339940"/>
                  </a:lnTo>
                  <a:lnTo>
                    <a:pt x="384848" y="320128"/>
                  </a:lnTo>
                  <a:lnTo>
                    <a:pt x="383146" y="318350"/>
                  </a:lnTo>
                  <a:lnTo>
                    <a:pt x="381927" y="317080"/>
                  </a:lnTo>
                  <a:lnTo>
                    <a:pt x="377063" y="312000"/>
                  </a:lnTo>
                  <a:lnTo>
                    <a:pt x="363740" y="298030"/>
                  </a:lnTo>
                  <a:lnTo>
                    <a:pt x="361492" y="295490"/>
                  </a:lnTo>
                  <a:lnTo>
                    <a:pt x="361048" y="294995"/>
                  </a:lnTo>
                  <a:lnTo>
                    <a:pt x="361048" y="313270"/>
                  </a:lnTo>
                  <a:lnTo>
                    <a:pt x="359498" y="313270"/>
                  </a:lnTo>
                  <a:lnTo>
                    <a:pt x="337248" y="315810"/>
                  </a:lnTo>
                  <a:lnTo>
                    <a:pt x="326517" y="315810"/>
                  </a:lnTo>
                  <a:lnTo>
                    <a:pt x="315772" y="317080"/>
                  </a:lnTo>
                  <a:lnTo>
                    <a:pt x="281432" y="317080"/>
                  </a:lnTo>
                  <a:lnTo>
                    <a:pt x="249567" y="315810"/>
                  </a:lnTo>
                  <a:lnTo>
                    <a:pt x="221068" y="315810"/>
                  </a:lnTo>
                  <a:lnTo>
                    <a:pt x="204927" y="318350"/>
                  </a:lnTo>
                  <a:lnTo>
                    <a:pt x="218859" y="315810"/>
                  </a:lnTo>
                  <a:lnTo>
                    <a:pt x="246913" y="313270"/>
                  </a:lnTo>
                  <a:lnTo>
                    <a:pt x="261010" y="314540"/>
                  </a:lnTo>
                  <a:lnTo>
                    <a:pt x="282549" y="315810"/>
                  </a:lnTo>
                  <a:lnTo>
                    <a:pt x="304063" y="315810"/>
                  </a:lnTo>
                  <a:lnTo>
                    <a:pt x="347040" y="313270"/>
                  </a:lnTo>
                  <a:lnTo>
                    <a:pt x="360959" y="312000"/>
                  </a:lnTo>
                  <a:lnTo>
                    <a:pt x="361048" y="313270"/>
                  </a:lnTo>
                  <a:lnTo>
                    <a:pt x="361048" y="294995"/>
                  </a:lnTo>
                  <a:lnTo>
                    <a:pt x="360362" y="294220"/>
                  </a:lnTo>
                  <a:lnTo>
                    <a:pt x="355866" y="289140"/>
                  </a:lnTo>
                  <a:lnTo>
                    <a:pt x="350316" y="282790"/>
                  </a:lnTo>
                  <a:lnTo>
                    <a:pt x="348107" y="280250"/>
                  </a:lnTo>
                  <a:lnTo>
                    <a:pt x="343077" y="275310"/>
                  </a:lnTo>
                  <a:lnTo>
                    <a:pt x="343077" y="292950"/>
                  </a:lnTo>
                  <a:lnTo>
                    <a:pt x="339128" y="294220"/>
                  </a:lnTo>
                  <a:lnTo>
                    <a:pt x="323481" y="294220"/>
                  </a:lnTo>
                  <a:lnTo>
                    <a:pt x="315048" y="292950"/>
                  </a:lnTo>
                  <a:lnTo>
                    <a:pt x="306616" y="292950"/>
                  </a:lnTo>
                  <a:lnTo>
                    <a:pt x="298196" y="291680"/>
                  </a:lnTo>
                  <a:lnTo>
                    <a:pt x="276948" y="292950"/>
                  </a:lnTo>
                  <a:lnTo>
                    <a:pt x="255701" y="292950"/>
                  </a:lnTo>
                  <a:lnTo>
                    <a:pt x="207162" y="294220"/>
                  </a:lnTo>
                  <a:lnTo>
                    <a:pt x="201155" y="295490"/>
                  </a:lnTo>
                  <a:lnTo>
                    <a:pt x="195135" y="295490"/>
                  </a:lnTo>
                  <a:lnTo>
                    <a:pt x="194386" y="294220"/>
                  </a:lnTo>
                  <a:lnTo>
                    <a:pt x="196938" y="291680"/>
                  </a:lnTo>
                  <a:lnTo>
                    <a:pt x="199377" y="287870"/>
                  </a:lnTo>
                  <a:lnTo>
                    <a:pt x="286346" y="282790"/>
                  </a:lnTo>
                  <a:lnTo>
                    <a:pt x="307276" y="282790"/>
                  </a:lnTo>
                  <a:lnTo>
                    <a:pt x="317766" y="284060"/>
                  </a:lnTo>
                  <a:lnTo>
                    <a:pt x="335635" y="284060"/>
                  </a:lnTo>
                  <a:lnTo>
                    <a:pt x="340347" y="286600"/>
                  </a:lnTo>
                  <a:lnTo>
                    <a:pt x="343077" y="292950"/>
                  </a:lnTo>
                  <a:lnTo>
                    <a:pt x="343077" y="275310"/>
                  </a:lnTo>
                  <a:lnTo>
                    <a:pt x="340360" y="272630"/>
                  </a:lnTo>
                  <a:lnTo>
                    <a:pt x="333654" y="265010"/>
                  </a:lnTo>
                  <a:lnTo>
                    <a:pt x="332536" y="263740"/>
                  </a:lnTo>
                  <a:lnTo>
                    <a:pt x="328637" y="258660"/>
                  </a:lnTo>
                  <a:lnTo>
                    <a:pt x="325615" y="256120"/>
                  </a:lnTo>
                  <a:lnTo>
                    <a:pt x="324104" y="254850"/>
                  </a:lnTo>
                  <a:lnTo>
                    <a:pt x="319951" y="251040"/>
                  </a:lnTo>
                  <a:lnTo>
                    <a:pt x="314706" y="247230"/>
                  </a:lnTo>
                  <a:lnTo>
                    <a:pt x="309092" y="242150"/>
                  </a:lnTo>
                  <a:lnTo>
                    <a:pt x="306006" y="240880"/>
                  </a:lnTo>
                  <a:lnTo>
                    <a:pt x="306006" y="257390"/>
                  </a:lnTo>
                  <a:lnTo>
                    <a:pt x="225920" y="265010"/>
                  </a:lnTo>
                  <a:lnTo>
                    <a:pt x="225933" y="263740"/>
                  </a:lnTo>
                  <a:lnTo>
                    <a:pt x="305841" y="256120"/>
                  </a:lnTo>
                  <a:lnTo>
                    <a:pt x="306006" y="257390"/>
                  </a:lnTo>
                  <a:lnTo>
                    <a:pt x="306006" y="240880"/>
                  </a:lnTo>
                  <a:lnTo>
                    <a:pt x="302958" y="239610"/>
                  </a:lnTo>
                  <a:lnTo>
                    <a:pt x="296189" y="237070"/>
                  </a:lnTo>
                  <a:lnTo>
                    <a:pt x="292163" y="235800"/>
                  </a:lnTo>
                  <a:lnTo>
                    <a:pt x="283908" y="235800"/>
                  </a:lnTo>
                  <a:lnTo>
                    <a:pt x="258876" y="240880"/>
                  </a:lnTo>
                  <a:lnTo>
                    <a:pt x="232181" y="247230"/>
                  </a:lnTo>
                  <a:lnTo>
                    <a:pt x="230517" y="248500"/>
                  </a:lnTo>
                  <a:lnTo>
                    <a:pt x="209435" y="262470"/>
                  </a:lnTo>
                  <a:lnTo>
                    <a:pt x="200291" y="270090"/>
                  </a:lnTo>
                  <a:lnTo>
                    <a:pt x="191858" y="278980"/>
                  </a:lnTo>
                  <a:lnTo>
                    <a:pt x="173177" y="300570"/>
                  </a:lnTo>
                  <a:lnTo>
                    <a:pt x="154330" y="320890"/>
                  </a:lnTo>
                  <a:lnTo>
                    <a:pt x="117500" y="364070"/>
                  </a:lnTo>
                  <a:lnTo>
                    <a:pt x="91706" y="403440"/>
                  </a:lnTo>
                  <a:lnTo>
                    <a:pt x="83794" y="416140"/>
                  </a:lnTo>
                  <a:lnTo>
                    <a:pt x="77546" y="427570"/>
                  </a:lnTo>
                  <a:lnTo>
                    <a:pt x="71539" y="437730"/>
                  </a:lnTo>
                  <a:lnTo>
                    <a:pt x="65735" y="449160"/>
                  </a:lnTo>
                  <a:lnTo>
                    <a:pt x="50520" y="487260"/>
                  </a:lnTo>
                  <a:lnTo>
                    <a:pt x="47713" y="516470"/>
                  </a:lnTo>
                  <a:lnTo>
                    <a:pt x="45161" y="541870"/>
                  </a:lnTo>
                  <a:lnTo>
                    <a:pt x="48831" y="545680"/>
                  </a:lnTo>
                  <a:lnTo>
                    <a:pt x="70053" y="541870"/>
                  </a:lnTo>
                  <a:lnTo>
                    <a:pt x="75869" y="535520"/>
                  </a:lnTo>
                  <a:lnTo>
                    <a:pt x="90881" y="521550"/>
                  </a:lnTo>
                  <a:lnTo>
                    <a:pt x="101003" y="512660"/>
                  </a:lnTo>
                  <a:lnTo>
                    <a:pt x="108229" y="506310"/>
                  </a:lnTo>
                  <a:lnTo>
                    <a:pt x="118351" y="497420"/>
                  </a:lnTo>
                  <a:lnTo>
                    <a:pt x="119570" y="496150"/>
                  </a:lnTo>
                  <a:lnTo>
                    <a:pt x="120535" y="496150"/>
                  </a:lnTo>
                  <a:lnTo>
                    <a:pt x="131419" y="484720"/>
                  </a:lnTo>
                  <a:lnTo>
                    <a:pt x="135051" y="480910"/>
                  </a:lnTo>
                  <a:lnTo>
                    <a:pt x="140639" y="475830"/>
                  </a:lnTo>
                  <a:lnTo>
                    <a:pt x="150406" y="466940"/>
                  </a:lnTo>
                  <a:lnTo>
                    <a:pt x="159042" y="459320"/>
                  </a:lnTo>
                  <a:lnTo>
                    <a:pt x="166243" y="452970"/>
                  </a:lnTo>
                  <a:lnTo>
                    <a:pt x="174205" y="446620"/>
                  </a:lnTo>
                  <a:lnTo>
                    <a:pt x="182181" y="440270"/>
                  </a:lnTo>
                  <a:lnTo>
                    <a:pt x="193611" y="430110"/>
                  </a:lnTo>
                  <a:lnTo>
                    <a:pt x="195033" y="428840"/>
                  </a:lnTo>
                  <a:lnTo>
                    <a:pt x="207848" y="418680"/>
                  </a:lnTo>
                  <a:lnTo>
                    <a:pt x="216484" y="411060"/>
                  </a:lnTo>
                  <a:lnTo>
                    <a:pt x="220814" y="407250"/>
                  </a:lnTo>
                  <a:lnTo>
                    <a:pt x="242277" y="390740"/>
                  </a:lnTo>
                  <a:lnTo>
                    <a:pt x="247230" y="386930"/>
                  </a:lnTo>
                  <a:lnTo>
                    <a:pt x="254279" y="381850"/>
                  </a:lnTo>
                  <a:lnTo>
                    <a:pt x="262115" y="379310"/>
                  </a:lnTo>
                  <a:lnTo>
                    <a:pt x="273189" y="376770"/>
                  </a:lnTo>
                  <a:lnTo>
                    <a:pt x="283603" y="376770"/>
                  </a:lnTo>
                  <a:lnTo>
                    <a:pt x="293522" y="380580"/>
                  </a:lnTo>
                  <a:lnTo>
                    <a:pt x="303098" y="385660"/>
                  </a:lnTo>
                  <a:lnTo>
                    <a:pt x="308394" y="389470"/>
                  </a:lnTo>
                  <a:lnTo>
                    <a:pt x="319316" y="395820"/>
                  </a:lnTo>
                  <a:lnTo>
                    <a:pt x="324599" y="399630"/>
                  </a:lnTo>
                  <a:lnTo>
                    <a:pt x="360146" y="426300"/>
                  </a:lnTo>
                  <a:lnTo>
                    <a:pt x="371906" y="436460"/>
                  </a:lnTo>
                  <a:lnTo>
                    <a:pt x="410946" y="466940"/>
                  </a:lnTo>
                  <a:lnTo>
                    <a:pt x="450265" y="493610"/>
                  </a:lnTo>
                  <a:lnTo>
                    <a:pt x="490067" y="510120"/>
                  </a:lnTo>
                  <a:lnTo>
                    <a:pt x="498805" y="510120"/>
                  </a:lnTo>
                  <a:lnTo>
                    <a:pt x="516026" y="505040"/>
                  </a:lnTo>
                  <a:lnTo>
                    <a:pt x="522465" y="502500"/>
                  </a:lnTo>
                  <a:lnTo>
                    <a:pt x="524764" y="496150"/>
                  </a:lnTo>
                  <a:close/>
                </a:path>
                <a:path w="563879" h="546100">
                  <a:moveTo>
                    <a:pt x="563384" y="302260"/>
                  </a:moveTo>
                  <a:lnTo>
                    <a:pt x="558533" y="285750"/>
                  </a:lnTo>
                  <a:lnTo>
                    <a:pt x="557695" y="281940"/>
                  </a:lnTo>
                  <a:lnTo>
                    <a:pt x="557415" y="280670"/>
                  </a:lnTo>
                  <a:lnTo>
                    <a:pt x="557136" y="279400"/>
                  </a:lnTo>
                  <a:lnTo>
                    <a:pt x="554151" y="269240"/>
                  </a:lnTo>
                  <a:lnTo>
                    <a:pt x="552538" y="265430"/>
                  </a:lnTo>
                  <a:lnTo>
                    <a:pt x="551027" y="261620"/>
                  </a:lnTo>
                  <a:lnTo>
                    <a:pt x="550735" y="261620"/>
                  </a:lnTo>
                  <a:lnTo>
                    <a:pt x="546608" y="252730"/>
                  </a:lnTo>
                  <a:lnTo>
                    <a:pt x="543064" y="245110"/>
                  </a:lnTo>
                  <a:lnTo>
                    <a:pt x="542937" y="244856"/>
                  </a:lnTo>
                  <a:lnTo>
                    <a:pt x="542937" y="280670"/>
                  </a:lnTo>
                  <a:lnTo>
                    <a:pt x="542937" y="281940"/>
                  </a:lnTo>
                  <a:lnTo>
                    <a:pt x="486854" y="281940"/>
                  </a:lnTo>
                  <a:lnTo>
                    <a:pt x="486867" y="280670"/>
                  </a:lnTo>
                  <a:lnTo>
                    <a:pt x="542937" y="280670"/>
                  </a:lnTo>
                  <a:lnTo>
                    <a:pt x="542937" y="244856"/>
                  </a:lnTo>
                  <a:lnTo>
                    <a:pt x="539292" y="237490"/>
                  </a:lnTo>
                  <a:lnTo>
                    <a:pt x="535470" y="229870"/>
                  </a:lnTo>
                  <a:lnTo>
                    <a:pt x="533654" y="226060"/>
                  </a:lnTo>
                  <a:lnTo>
                    <a:pt x="531342" y="222250"/>
                  </a:lnTo>
                  <a:lnTo>
                    <a:pt x="530618" y="220980"/>
                  </a:lnTo>
                  <a:lnTo>
                    <a:pt x="529704" y="219354"/>
                  </a:lnTo>
                  <a:lnTo>
                    <a:pt x="529704" y="247650"/>
                  </a:lnTo>
                  <a:lnTo>
                    <a:pt x="529018" y="250190"/>
                  </a:lnTo>
                  <a:lnTo>
                    <a:pt x="519341" y="250190"/>
                  </a:lnTo>
                  <a:lnTo>
                    <a:pt x="495541" y="251460"/>
                  </a:lnTo>
                  <a:lnTo>
                    <a:pt x="457631" y="251460"/>
                  </a:lnTo>
                  <a:lnTo>
                    <a:pt x="438696" y="252730"/>
                  </a:lnTo>
                  <a:lnTo>
                    <a:pt x="431990" y="252730"/>
                  </a:lnTo>
                  <a:lnTo>
                    <a:pt x="426910" y="251460"/>
                  </a:lnTo>
                  <a:lnTo>
                    <a:pt x="422071" y="247650"/>
                  </a:lnTo>
                  <a:lnTo>
                    <a:pt x="422275" y="245110"/>
                  </a:lnTo>
                  <a:lnTo>
                    <a:pt x="525348" y="245110"/>
                  </a:lnTo>
                  <a:lnTo>
                    <a:pt x="529704" y="247650"/>
                  </a:lnTo>
                  <a:lnTo>
                    <a:pt x="529704" y="219354"/>
                  </a:lnTo>
                  <a:lnTo>
                    <a:pt x="529196" y="218440"/>
                  </a:lnTo>
                  <a:lnTo>
                    <a:pt x="525297" y="212090"/>
                  </a:lnTo>
                  <a:lnTo>
                    <a:pt x="521398" y="205740"/>
                  </a:lnTo>
                  <a:lnTo>
                    <a:pt x="517359" y="198120"/>
                  </a:lnTo>
                  <a:lnTo>
                    <a:pt x="513029" y="191770"/>
                  </a:lnTo>
                  <a:lnTo>
                    <a:pt x="509257" y="186690"/>
                  </a:lnTo>
                  <a:lnTo>
                    <a:pt x="508317" y="185420"/>
                  </a:lnTo>
                  <a:lnTo>
                    <a:pt x="508254" y="213360"/>
                  </a:lnTo>
                  <a:lnTo>
                    <a:pt x="506272" y="214630"/>
                  </a:lnTo>
                  <a:lnTo>
                    <a:pt x="488403" y="214630"/>
                  </a:lnTo>
                  <a:lnTo>
                    <a:pt x="481469" y="215900"/>
                  </a:lnTo>
                  <a:lnTo>
                    <a:pt x="474573" y="215900"/>
                  </a:lnTo>
                  <a:lnTo>
                    <a:pt x="430072" y="220980"/>
                  </a:lnTo>
                  <a:lnTo>
                    <a:pt x="382041" y="220980"/>
                  </a:lnTo>
                  <a:lnTo>
                    <a:pt x="375323" y="218440"/>
                  </a:lnTo>
                  <a:lnTo>
                    <a:pt x="375996" y="217170"/>
                  </a:lnTo>
                  <a:lnTo>
                    <a:pt x="508050" y="212090"/>
                  </a:lnTo>
                  <a:lnTo>
                    <a:pt x="508254" y="213360"/>
                  </a:lnTo>
                  <a:lnTo>
                    <a:pt x="508254" y="185356"/>
                  </a:lnTo>
                  <a:lnTo>
                    <a:pt x="503326" y="180340"/>
                  </a:lnTo>
                  <a:lnTo>
                    <a:pt x="498106" y="173990"/>
                  </a:lnTo>
                  <a:lnTo>
                    <a:pt x="494055" y="170180"/>
                  </a:lnTo>
                  <a:lnTo>
                    <a:pt x="492709" y="168910"/>
                  </a:lnTo>
                  <a:lnTo>
                    <a:pt x="484174" y="160020"/>
                  </a:lnTo>
                  <a:lnTo>
                    <a:pt x="479818" y="156210"/>
                  </a:lnTo>
                  <a:lnTo>
                    <a:pt x="475043" y="152031"/>
                  </a:lnTo>
                  <a:lnTo>
                    <a:pt x="475043" y="171450"/>
                  </a:lnTo>
                  <a:lnTo>
                    <a:pt x="474903" y="172720"/>
                  </a:lnTo>
                  <a:lnTo>
                    <a:pt x="454583" y="176530"/>
                  </a:lnTo>
                  <a:lnTo>
                    <a:pt x="402336" y="184150"/>
                  </a:lnTo>
                  <a:lnTo>
                    <a:pt x="349542" y="186690"/>
                  </a:lnTo>
                  <a:lnTo>
                    <a:pt x="342392" y="186690"/>
                  </a:lnTo>
                  <a:lnTo>
                    <a:pt x="335572" y="185420"/>
                  </a:lnTo>
                  <a:lnTo>
                    <a:pt x="329145" y="182880"/>
                  </a:lnTo>
                  <a:lnTo>
                    <a:pt x="326161" y="180340"/>
                  </a:lnTo>
                  <a:lnTo>
                    <a:pt x="323176" y="177800"/>
                  </a:lnTo>
                  <a:lnTo>
                    <a:pt x="355714" y="177800"/>
                  </a:lnTo>
                  <a:lnTo>
                    <a:pt x="376161" y="176530"/>
                  </a:lnTo>
                  <a:lnTo>
                    <a:pt x="396608" y="176530"/>
                  </a:lnTo>
                  <a:lnTo>
                    <a:pt x="417055" y="175260"/>
                  </a:lnTo>
                  <a:lnTo>
                    <a:pt x="470166" y="170180"/>
                  </a:lnTo>
                  <a:lnTo>
                    <a:pt x="473417" y="170180"/>
                  </a:lnTo>
                  <a:lnTo>
                    <a:pt x="475043" y="171450"/>
                  </a:lnTo>
                  <a:lnTo>
                    <a:pt x="475043" y="152031"/>
                  </a:lnTo>
                  <a:lnTo>
                    <a:pt x="469658" y="147320"/>
                  </a:lnTo>
                  <a:lnTo>
                    <a:pt x="468210" y="146050"/>
                  </a:lnTo>
                  <a:lnTo>
                    <a:pt x="466763" y="144780"/>
                  </a:lnTo>
                  <a:lnTo>
                    <a:pt x="461835" y="139700"/>
                  </a:lnTo>
                  <a:lnTo>
                    <a:pt x="458139" y="135890"/>
                  </a:lnTo>
                  <a:lnTo>
                    <a:pt x="454266" y="133350"/>
                  </a:lnTo>
                  <a:lnTo>
                    <a:pt x="451827" y="127000"/>
                  </a:lnTo>
                  <a:lnTo>
                    <a:pt x="447814" y="124460"/>
                  </a:lnTo>
                  <a:lnTo>
                    <a:pt x="439077" y="116840"/>
                  </a:lnTo>
                  <a:lnTo>
                    <a:pt x="433222" y="111760"/>
                  </a:lnTo>
                  <a:lnTo>
                    <a:pt x="426961" y="106337"/>
                  </a:lnTo>
                  <a:lnTo>
                    <a:pt x="426961" y="144780"/>
                  </a:lnTo>
                  <a:lnTo>
                    <a:pt x="426961" y="146050"/>
                  </a:lnTo>
                  <a:lnTo>
                    <a:pt x="390588" y="146050"/>
                  </a:lnTo>
                  <a:lnTo>
                    <a:pt x="390588" y="144780"/>
                  </a:lnTo>
                  <a:lnTo>
                    <a:pt x="426961" y="144780"/>
                  </a:lnTo>
                  <a:lnTo>
                    <a:pt x="426961" y="106337"/>
                  </a:lnTo>
                  <a:lnTo>
                    <a:pt x="416585" y="97358"/>
                  </a:lnTo>
                  <a:lnTo>
                    <a:pt x="416585" y="116840"/>
                  </a:lnTo>
                  <a:lnTo>
                    <a:pt x="414807" y="118110"/>
                  </a:lnTo>
                  <a:lnTo>
                    <a:pt x="410972" y="118110"/>
                  </a:lnTo>
                  <a:lnTo>
                    <a:pt x="367652" y="124802"/>
                  </a:lnTo>
                  <a:lnTo>
                    <a:pt x="367652" y="148590"/>
                  </a:lnTo>
                  <a:lnTo>
                    <a:pt x="302615" y="151130"/>
                  </a:lnTo>
                  <a:lnTo>
                    <a:pt x="270090" y="153670"/>
                  </a:lnTo>
                  <a:lnTo>
                    <a:pt x="237553" y="154940"/>
                  </a:lnTo>
                  <a:lnTo>
                    <a:pt x="231775" y="154940"/>
                  </a:lnTo>
                  <a:lnTo>
                    <a:pt x="231775" y="179070"/>
                  </a:lnTo>
                  <a:lnTo>
                    <a:pt x="223913" y="181610"/>
                  </a:lnTo>
                  <a:lnTo>
                    <a:pt x="216052" y="185420"/>
                  </a:lnTo>
                  <a:lnTo>
                    <a:pt x="199224" y="187960"/>
                  </a:lnTo>
                  <a:lnTo>
                    <a:pt x="169748" y="187960"/>
                  </a:lnTo>
                  <a:lnTo>
                    <a:pt x="161429" y="187604"/>
                  </a:lnTo>
                  <a:lnTo>
                    <a:pt x="161429" y="217170"/>
                  </a:lnTo>
                  <a:lnTo>
                    <a:pt x="161036" y="219710"/>
                  </a:lnTo>
                  <a:lnTo>
                    <a:pt x="157695" y="220980"/>
                  </a:lnTo>
                  <a:lnTo>
                    <a:pt x="154343" y="223520"/>
                  </a:lnTo>
                  <a:lnTo>
                    <a:pt x="134353" y="223520"/>
                  </a:lnTo>
                  <a:lnTo>
                    <a:pt x="121310" y="222529"/>
                  </a:lnTo>
                  <a:lnTo>
                    <a:pt x="121310" y="245110"/>
                  </a:lnTo>
                  <a:lnTo>
                    <a:pt x="117322" y="247650"/>
                  </a:lnTo>
                  <a:lnTo>
                    <a:pt x="113411" y="251460"/>
                  </a:lnTo>
                  <a:lnTo>
                    <a:pt x="109321" y="251460"/>
                  </a:lnTo>
                  <a:lnTo>
                    <a:pt x="90385" y="252730"/>
                  </a:lnTo>
                  <a:lnTo>
                    <a:pt x="71589" y="252730"/>
                  </a:lnTo>
                  <a:lnTo>
                    <a:pt x="71589" y="281940"/>
                  </a:lnTo>
                  <a:lnTo>
                    <a:pt x="70535" y="284480"/>
                  </a:lnTo>
                  <a:lnTo>
                    <a:pt x="69113" y="285750"/>
                  </a:lnTo>
                  <a:lnTo>
                    <a:pt x="15430" y="285750"/>
                  </a:lnTo>
                  <a:lnTo>
                    <a:pt x="14732" y="284480"/>
                  </a:lnTo>
                  <a:lnTo>
                    <a:pt x="15773" y="283210"/>
                  </a:lnTo>
                  <a:lnTo>
                    <a:pt x="16814" y="283210"/>
                  </a:lnTo>
                  <a:lnTo>
                    <a:pt x="31292" y="281940"/>
                  </a:lnTo>
                  <a:lnTo>
                    <a:pt x="71589" y="281940"/>
                  </a:lnTo>
                  <a:lnTo>
                    <a:pt x="71589" y="252730"/>
                  </a:lnTo>
                  <a:lnTo>
                    <a:pt x="33413" y="252730"/>
                  </a:lnTo>
                  <a:lnTo>
                    <a:pt x="37109" y="243840"/>
                  </a:lnTo>
                  <a:lnTo>
                    <a:pt x="55016" y="242570"/>
                  </a:lnTo>
                  <a:lnTo>
                    <a:pt x="120726" y="242570"/>
                  </a:lnTo>
                  <a:lnTo>
                    <a:pt x="121310" y="245110"/>
                  </a:lnTo>
                  <a:lnTo>
                    <a:pt x="121310" y="222529"/>
                  </a:lnTo>
                  <a:lnTo>
                    <a:pt x="117703" y="222250"/>
                  </a:lnTo>
                  <a:lnTo>
                    <a:pt x="68110" y="222250"/>
                  </a:lnTo>
                  <a:lnTo>
                    <a:pt x="51435" y="220980"/>
                  </a:lnTo>
                  <a:lnTo>
                    <a:pt x="54292" y="214630"/>
                  </a:lnTo>
                  <a:lnTo>
                    <a:pt x="57353" y="212090"/>
                  </a:lnTo>
                  <a:lnTo>
                    <a:pt x="64744" y="212090"/>
                  </a:lnTo>
                  <a:lnTo>
                    <a:pt x="73837" y="213360"/>
                  </a:lnTo>
                  <a:lnTo>
                    <a:pt x="101269" y="213360"/>
                  </a:lnTo>
                  <a:lnTo>
                    <a:pt x="141376" y="214630"/>
                  </a:lnTo>
                  <a:lnTo>
                    <a:pt x="156997" y="214630"/>
                  </a:lnTo>
                  <a:lnTo>
                    <a:pt x="161429" y="217170"/>
                  </a:lnTo>
                  <a:lnTo>
                    <a:pt x="161429" y="187604"/>
                  </a:lnTo>
                  <a:lnTo>
                    <a:pt x="140271" y="186690"/>
                  </a:lnTo>
                  <a:lnTo>
                    <a:pt x="80518" y="186690"/>
                  </a:lnTo>
                  <a:lnTo>
                    <a:pt x="84315" y="176530"/>
                  </a:lnTo>
                  <a:lnTo>
                    <a:pt x="91236" y="175260"/>
                  </a:lnTo>
                  <a:lnTo>
                    <a:pt x="100660" y="175260"/>
                  </a:lnTo>
                  <a:lnTo>
                    <a:pt x="116459" y="176530"/>
                  </a:lnTo>
                  <a:lnTo>
                    <a:pt x="148094" y="176530"/>
                  </a:lnTo>
                  <a:lnTo>
                    <a:pt x="163931" y="177800"/>
                  </a:lnTo>
                  <a:lnTo>
                    <a:pt x="231609" y="177800"/>
                  </a:lnTo>
                  <a:lnTo>
                    <a:pt x="231775" y="179070"/>
                  </a:lnTo>
                  <a:lnTo>
                    <a:pt x="231775" y="154940"/>
                  </a:lnTo>
                  <a:lnTo>
                    <a:pt x="139534" y="154940"/>
                  </a:lnTo>
                  <a:lnTo>
                    <a:pt x="106870" y="156210"/>
                  </a:lnTo>
                  <a:lnTo>
                    <a:pt x="106743" y="154940"/>
                  </a:lnTo>
                  <a:lnTo>
                    <a:pt x="108661" y="154940"/>
                  </a:lnTo>
                  <a:lnTo>
                    <a:pt x="137858" y="153670"/>
                  </a:lnTo>
                  <a:lnTo>
                    <a:pt x="222592" y="153670"/>
                  </a:lnTo>
                  <a:lnTo>
                    <a:pt x="250291" y="152400"/>
                  </a:lnTo>
                  <a:lnTo>
                    <a:pt x="277952" y="152400"/>
                  </a:lnTo>
                  <a:lnTo>
                    <a:pt x="305574" y="149860"/>
                  </a:lnTo>
                  <a:lnTo>
                    <a:pt x="333197" y="148590"/>
                  </a:lnTo>
                  <a:lnTo>
                    <a:pt x="341782" y="148590"/>
                  </a:lnTo>
                  <a:lnTo>
                    <a:pt x="350380" y="147320"/>
                  </a:lnTo>
                  <a:lnTo>
                    <a:pt x="367601" y="147320"/>
                  </a:lnTo>
                  <a:lnTo>
                    <a:pt x="367652" y="148590"/>
                  </a:lnTo>
                  <a:lnTo>
                    <a:pt x="367652" y="124802"/>
                  </a:lnTo>
                  <a:lnTo>
                    <a:pt x="361607" y="125730"/>
                  </a:lnTo>
                  <a:lnTo>
                    <a:pt x="313804" y="129540"/>
                  </a:lnTo>
                  <a:lnTo>
                    <a:pt x="282486" y="130810"/>
                  </a:lnTo>
                  <a:lnTo>
                    <a:pt x="190944" y="135890"/>
                  </a:lnTo>
                  <a:lnTo>
                    <a:pt x="176504" y="135890"/>
                  </a:lnTo>
                  <a:lnTo>
                    <a:pt x="162077" y="137160"/>
                  </a:lnTo>
                  <a:lnTo>
                    <a:pt x="152704" y="137160"/>
                  </a:lnTo>
                  <a:lnTo>
                    <a:pt x="143344" y="138430"/>
                  </a:lnTo>
                  <a:lnTo>
                    <a:pt x="124625" y="139700"/>
                  </a:lnTo>
                  <a:lnTo>
                    <a:pt x="124383" y="138430"/>
                  </a:lnTo>
                  <a:lnTo>
                    <a:pt x="125298" y="138430"/>
                  </a:lnTo>
                  <a:lnTo>
                    <a:pt x="126187" y="137160"/>
                  </a:lnTo>
                  <a:lnTo>
                    <a:pt x="168706" y="133350"/>
                  </a:lnTo>
                  <a:lnTo>
                    <a:pt x="182587" y="133350"/>
                  </a:lnTo>
                  <a:lnTo>
                    <a:pt x="218833" y="130810"/>
                  </a:lnTo>
                  <a:lnTo>
                    <a:pt x="291338" y="128270"/>
                  </a:lnTo>
                  <a:lnTo>
                    <a:pt x="348170" y="124460"/>
                  </a:lnTo>
                  <a:lnTo>
                    <a:pt x="389293" y="119380"/>
                  </a:lnTo>
                  <a:lnTo>
                    <a:pt x="412115" y="116840"/>
                  </a:lnTo>
                  <a:lnTo>
                    <a:pt x="416585" y="116840"/>
                  </a:lnTo>
                  <a:lnTo>
                    <a:pt x="416585" y="97358"/>
                  </a:lnTo>
                  <a:lnTo>
                    <a:pt x="400964" y="83820"/>
                  </a:lnTo>
                  <a:lnTo>
                    <a:pt x="391121" y="74930"/>
                  </a:lnTo>
                  <a:lnTo>
                    <a:pt x="388112" y="72390"/>
                  </a:lnTo>
                  <a:lnTo>
                    <a:pt x="378091" y="63919"/>
                  </a:lnTo>
                  <a:lnTo>
                    <a:pt x="378091" y="88900"/>
                  </a:lnTo>
                  <a:lnTo>
                    <a:pt x="332536" y="96520"/>
                  </a:lnTo>
                  <a:lnTo>
                    <a:pt x="241007" y="106680"/>
                  </a:lnTo>
                  <a:lnTo>
                    <a:pt x="194881" y="110490"/>
                  </a:lnTo>
                  <a:lnTo>
                    <a:pt x="148437" y="111760"/>
                  </a:lnTo>
                  <a:lnTo>
                    <a:pt x="153314" y="107950"/>
                  </a:lnTo>
                  <a:lnTo>
                    <a:pt x="157149" y="104140"/>
                  </a:lnTo>
                  <a:lnTo>
                    <a:pt x="165836" y="100330"/>
                  </a:lnTo>
                  <a:lnTo>
                    <a:pt x="175437" y="100330"/>
                  </a:lnTo>
                  <a:lnTo>
                    <a:pt x="241084" y="97790"/>
                  </a:lnTo>
                  <a:lnTo>
                    <a:pt x="273850" y="95250"/>
                  </a:lnTo>
                  <a:lnTo>
                    <a:pt x="306565" y="91440"/>
                  </a:lnTo>
                  <a:lnTo>
                    <a:pt x="321437" y="90170"/>
                  </a:lnTo>
                  <a:lnTo>
                    <a:pt x="336308" y="87630"/>
                  </a:lnTo>
                  <a:lnTo>
                    <a:pt x="351180" y="86360"/>
                  </a:lnTo>
                  <a:lnTo>
                    <a:pt x="370763" y="83820"/>
                  </a:lnTo>
                  <a:lnTo>
                    <a:pt x="374599" y="83820"/>
                  </a:lnTo>
                  <a:lnTo>
                    <a:pt x="378091" y="88900"/>
                  </a:lnTo>
                  <a:lnTo>
                    <a:pt x="378091" y="63919"/>
                  </a:lnTo>
                  <a:lnTo>
                    <a:pt x="376110" y="62230"/>
                  </a:lnTo>
                  <a:lnTo>
                    <a:pt x="371614" y="58420"/>
                  </a:lnTo>
                  <a:lnTo>
                    <a:pt x="367411" y="54610"/>
                  </a:lnTo>
                  <a:lnTo>
                    <a:pt x="361810" y="49530"/>
                  </a:lnTo>
                  <a:lnTo>
                    <a:pt x="351739" y="40640"/>
                  </a:lnTo>
                  <a:lnTo>
                    <a:pt x="346722" y="36233"/>
                  </a:lnTo>
                  <a:lnTo>
                    <a:pt x="346722" y="62230"/>
                  </a:lnTo>
                  <a:lnTo>
                    <a:pt x="188836" y="72390"/>
                  </a:lnTo>
                  <a:lnTo>
                    <a:pt x="228168" y="67310"/>
                  </a:lnTo>
                  <a:lnTo>
                    <a:pt x="267652" y="64770"/>
                  </a:lnTo>
                  <a:lnTo>
                    <a:pt x="346722" y="62230"/>
                  </a:lnTo>
                  <a:lnTo>
                    <a:pt x="346722" y="36233"/>
                  </a:lnTo>
                  <a:lnTo>
                    <a:pt x="329539" y="21120"/>
                  </a:lnTo>
                  <a:lnTo>
                    <a:pt x="329539" y="41910"/>
                  </a:lnTo>
                  <a:lnTo>
                    <a:pt x="329107" y="44450"/>
                  </a:lnTo>
                  <a:lnTo>
                    <a:pt x="299046" y="48260"/>
                  </a:lnTo>
                  <a:lnTo>
                    <a:pt x="238747" y="53340"/>
                  </a:lnTo>
                  <a:lnTo>
                    <a:pt x="208419" y="54610"/>
                  </a:lnTo>
                  <a:lnTo>
                    <a:pt x="212039" y="52070"/>
                  </a:lnTo>
                  <a:lnTo>
                    <a:pt x="215760" y="48260"/>
                  </a:lnTo>
                  <a:lnTo>
                    <a:pt x="219824" y="46990"/>
                  </a:lnTo>
                  <a:lnTo>
                    <a:pt x="231609" y="46990"/>
                  </a:lnTo>
                  <a:lnTo>
                    <a:pt x="243420" y="45720"/>
                  </a:lnTo>
                  <a:lnTo>
                    <a:pt x="255244" y="45720"/>
                  </a:lnTo>
                  <a:lnTo>
                    <a:pt x="267068" y="44450"/>
                  </a:lnTo>
                  <a:lnTo>
                    <a:pt x="310654" y="41910"/>
                  </a:lnTo>
                  <a:lnTo>
                    <a:pt x="326605" y="40640"/>
                  </a:lnTo>
                  <a:lnTo>
                    <a:pt x="328091" y="41910"/>
                  </a:lnTo>
                  <a:lnTo>
                    <a:pt x="329539" y="41910"/>
                  </a:lnTo>
                  <a:lnTo>
                    <a:pt x="329539" y="21120"/>
                  </a:lnTo>
                  <a:lnTo>
                    <a:pt x="328637" y="20320"/>
                  </a:lnTo>
                  <a:lnTo>
                    <a:pt x="288988" y="0"/>
                  </a:lnTo>
                  <a:lnTo>
                    <a:pt x="287985" y="190"/>
                  </a:lnTo>
                  <a:lnTo>
                    <a:pt x="287985" y="17780"/>
                  </a:lnTo>
                  <a:lnTo>
                    <a:pt x="265874" y="20320"/>
                  </a:lnTo>
                  <a:lnTo>
                    <a:pt x="272186" y="15240"/>
                  </a:lnTo>
                  <a:lnTo>
                    <a:pt x="278968" y="12700"/>
                  </a:lnTo>
                  <a:lnTo>
                    <a:pt x="287985" y="17780"/>
                  </a:lnTo>
                  <a:lnTo>
                    <a:pt x="287985" y="190"/>
                  </a:lnTo>
                  <a:lnTo>
                    <a:pt x="282003" y="1270"/>
                  </a:lnTo>
                  <a:lnTo>
                    <a:pt x="274802" y="0"/>
                  </a:lnTo>
                  <a:lnTo>
                    <a:pt x="262267" y="3810"/>
                  </a:lnTo>
                  <a:lnTo>
                    <a:pt x="256984" y="7620"/>
                  </a:lnTo>
                  <a:lnTo>
                    <a:pt x="250558" y="10160"/>
                  </a:lnTo>
                  <a:lnTo>
                    <a:pt x="249885" y="11430"/>
                  </a:lnTo>
                  <a:lnTo>
                    <a:pt x="248920" y="12700"/>
                  </a:lnTo>
                  <a:lnTo>
                    <a:pt x="234937" y="19050"/>
                  </a:lnTo>
                  <a:lnTo>
                    <a:pt x="221780" y="27940"/>
                  </a:lnTo>
                  <a:lnTo>
                    <a:pt x="188379" y="57150"/>
                  </a:lnTo>
                  <a:lnTo>
                    <a:pt x="161874" y="85090"/>
                  </a:lnTo>
                  <a:lnTo>
                    <a:pt x="133299" y="114300"/>
                  </a:lnTo>
                  <a:lnTo>
                    <a:pt x="119087" y="128270"/>
                  </a:lnTo>
                  <a:lnTo>
                    <a:pt x="93256" y="156210"/>
                  </a:lnTo>
                  <a:lnTo>
                    <a:pt x="81635" y="168910"/>
                  </a:lnTo>
                  <a:lnTo>
                    <a:pt x="70129" y="182880"/>
                  </a:lnTo>
                  <a:lnTo>
                    <a:pt x="58635" y="195580"/>
                  </a:lnTo>
                  <a:lnTo>
                    <a:pt x="40487" y="215900"/>
                  </a:lnTo>
                  <a:lnTo>
                    <a:pt x="31546" y="227330"/>
                  </a:lnTo>
                  <a:lnTo>
                    <a:pt x="22809" y="237490"/>
                  </a:lnTo>
                  <a:lnTo>
                    <a:pt x="4318" y="271780"/>
                  </a:lnTo>
                  <a:lnTo>
                    <a:pt x="0" y="293370"/>
                  </a:lnTo>
                  <a:lnTo>
                    <a:pt x="977" y="303530"/>
                  </a:lnTo>
                  <a:lnTo>
                    <a:pt x="4762" y="312420"/>
                  </a:lnTo>
                  <a:lnTo>
                    <a:pt x="12128" y="320040"/>
                  </a:lnTo>
                  <a:lnTo>
                    <a:pt x="16002" y="323850"/>
                  </a:lnTo>
                  <a:lnTo>
                    <a:pt x="25196" y="323850"/>
                  </a:lnTo>
                  <a:lnTo>
                    <a:pt x="37084" y="322580"/>
                  </a:lnTo>
                  <a:lnTo>
                    <a:pt x="47320" y="318770"/>
                  </a:lnTo>
                  <a:lnTo>
                    <a:pt x="56324" y="311150"/>
                  </a:lnTo>
                  <a:lnTo>
                    <a:pt x="80429" y="288290"/>
                  </a:lnTo>
                  <a:lnTo>
                    <a:pt x="83489" y="285750"/>
                  </a:lnTo>
                  <a:lnTo>
                    <a:pt x="88074" y="281940"/>
                  </a:lnTo>
                  <a:lnTo>
                    <a:pt x="97256" y="274320"/>
                  </a:lnTo>
                  <a:lnTo>
                    <a:pt x="114719" y="260350"/>
                  </a:lnTo>
                  <a:lnTo>
                    <a:pt x="125412" y="252730"/>
                  </a:lnTo>
                  <a:lnTo>
                    <a:pt x="132537" y="247650"/>
                  </a:lnTo>
                  <a:lnTo>
                    <a:pt x="139814" y="242570"/>
                  </a:lnTo>
                  <a:lnTo>
                    <a:pt x="148920" y="236220"/>
                  </a:lnTo>
                  <a:lnTo>
                    <a:pt x="165823" y="226060"/>
                  </a:lnTo>
                  <a:lnTo>
                    <a:pt x="170192" y="223520"/>
                  </a:lnTo>
                  <a:lnTo>
                    <a:pt x="183286" y="215900"/>
                  </a:lnTo>
                  <a:lnTo>
                    <a:pt x="192341" y="212090"/>
                  </a:lnTo>
                  <a:lnTo>
                    <a:pt x="201383" y="208280"/>
                  </a:lnTo>
                  <a:lnTo>
                    <a:pt x="245046" y="187960"/>
                  </a:lnTo>
                  <a:lnTo>
                    <a:pt x="250596" y="185420"/>
                  </a:lnTo>
                  <a:lnTo>
                    <a:pt x="256717" y="184150"/>
                  </a:lnTo>
                  <a:lnTo>
                    <a:pt x="270840" y="181610"/>
                  </a:lnTo>
                  <a:lnTo>
                    <a:pt x="279006" y="180340"/>
                  </a:lnTo>
                  <a:lnTo>
                    <a:pt x="287235" y="180340"/>
                  </a:lnTo>
                  <a:lnTo>
                    <a:pt x="325412" y="195580"/>
                  </a:lnTo>
                  <a:lnTo>
                    <a:pt x="373659" y="232410"/>
                  </a:lnTo>
                  <a:lnTo>
                    <a:pt x="386994" y="241300"/>
                  </a:lnTo>
                  <a:lnTo>
                    <a:pt x="437730" y="274320"/>
                  </a:lnTo>
                  <a:lnTo>
                    <a:pt x="475564" y="292100"/>
                  </a:lnTo>
                  <a:lnTo>
                    <a:pt x="484593" y="295910"/>
                  </a:lnTo>
                  <a:lnTo>
                    <a:pt x="525233" y="313690"/>
                  </a:lnTo>
                  <a:lnTo>
                    <a:pt x="538378" y="314960"/>
                  </a:lnTo>
                  <a:lnTo>
                    <a:pt x="545274" y="314960"/>
                  </a:lnTo>
                  <a:lnTo>
                    <a:pt x="560755" y="308610"/>
                  </a:lnTo>
                  <a:lnTo>
                    <a:pt x="563384" y="302260"/>
                  </a:lnTo>
                  <a:close/>
                </a:path>
              </a:pathLst>
            </a:custGeom>
            <a:solidFill>
              <a:srgbClr val="285567"/>
            </a:solidFill>
          </p:spPr>
          <p:txBody>
            <a:bodyPr wrap="square" lIns="0" tIns="0" rIns="0" bIns="0" rtlCol="0"/>
            <a:lstStyle/>
            <a:p>
              <a:endParaRPr/>
            </a:p>
          </p:txBody>
        </p:sp>
        <p:sp>
          <p:nvSpPr>
            <p:cNvPr id="15" name="object 15"/>
            <p:cNvSpPr/>
            <p:nvPr/>
          </p:nvSpPr>
          <p:spPr>
            <a:xfrm>
              <a:off x="9699206" y="4596752"/>
              <a:ext cx="528320" cy="499745"/>
            </a:xfrm>
            <a:custGeom>
              <a:avLst/>
              <a:gdLst/>
              <a:ahLst/>
              <a:cxnLst/>
              <a:rect l="l" t="t" r="r" b="b"/>
              <a:pathLst>
                <a:path w="528320" h="499745">
                  <a:moveTo>
                    <a:pt x="56870" y="269849"/>
                  </a:moveTo>
                  <a:lnTo>
                    <a:pt x="2082" y="269925"/>
                  </a:lnTo>
                  <a:lnTo>
                    <a:pt x="1041" y="271081"/>
                  </a:lnTo>
                  <a:lnTo>
                    <a:pt x="0" y="271691"/>
                  </a:lnTo>
                  <a:lnTo>
                    <a:pt x="711" y="272884"/>
                  </a:lnTo>
                  <a:lnTo>
                    <a:pt x="54381" y="272796"/>
                  </a:lnTo>
                  <a:lnTo>
                    <a:pt x="55803" y="271691"/>
                  </a:lnTo>
                  <a:lnTo>
                    <a:pt x="56870" y="269849"/>
                  </a:lnTo>
                  <a:close/>
                </a:path>
                <a:path w="528320" h="499745">
                  <a:moveTo>
                    <a:pt x="80924" y="493064"/>
                  </a:moveTo>
                  <a:lnTo>
                    <a:pt x="70777" y="493369"/>
                  </a:lnTo>
                  <a:lnTo>
                    <a:pt x="60667" y="493979"/>
                  </a:lnTo>
                  <a:lnTo>
                    <a:pt x="50634" y="495071"/>
                  </a:lnTo>
                  <a:lnTo>
                    <a:pt x="40690" y="496798"/>
                  </a:lnTo>
                  <a:lnTo>
                    <a:pt x="41084" y="499465"/>
                  </a:lnTo>
                  <a:lnTo>
                    <a:pt x="51117" y="498386"/>
                  </a:lnTo>
                  <a:lnTo>
                    <a:pt x="61163" y="497484"/>
                  </a:lnTo>
                  <a:lnTo>
                    <a:pt x="71132" y="495960"/>
                  </a:lnTo>
                  <a:lnTo>
                    <a:pt x="80924" y="493064"/>
                  </a:lnTo>
                  <a:close/>
                </a:path>
                <a:path w="528320" h="499745">
                  <a:moveTo>
                    <a:pt x="106591" y="231889"/>
                  </a:moveTo>
                  <a:lnTo>
                    <a:pt x="106006" y="229704"/>
                  </a:lnTo>
                  <a:lnTo>
                    <a:pt x="48475" y="229793"/>
                  </a:lnTo>
                  <a:lnTo>
                    <a:pt x="40297" y="230289"/>
                  </a:lnTo>
                  <a:lnTo>
                    <a:pt x="22390" y="230644"/>
                  </a:lnTo>
                  <a:lnTo>
                    <a:pt x="18694" y="240296"/>
                  </a:lnTo>
                  <a:lnTo>
                    <a:pt x="75666" y="239483"/>
                  </a:lnTo>
                  <a:lnTo>
                    <a:pt x="98691" y="238747"/>
                  </a:lnTo>
                  <a:lnTo>
                    <a:pt x="102603" y="234327"/>
                  </a:lnTo>
                  <a:lnTo>
                    <a:pt x="106591" y="231889"/>
                  </a:lnTo>
                  <a:close/>
                </a:path>
                <a:path w="528320" h="499745">
                  <a:moveTo>
                    <a:pt x="111709" y="464146"/>
                  </a:moveTo>
                  <a:lnTo>
                    <a:pt x="91643" y="463194"/>
                  </a:lnTo>
                  <a:lnTo>
                    <a:pt x="71945" y="464515"/>
                  </a:lnTo>
                  <a:lnTo>
                    <a:pt x="56121" y="467766"/>
                  </a:lnTo>
                  <a:lnTo>
                    <a:pt x="47688" y="472592"/>
                  </a:lnTo>
                  <a:lnTo>
                    <a:pt x="54775" y="471360"/>
                  </a:lnTo>
                  <a:lnTo>
                    <a:pt x="60960" y="469684"/>
                  </a:lnTo>
                  <a:lnTo>
                    <a:pt x="76212" y="468960"/>
                  </a:lnTo>
                  <a:lnTo>
                    <a:pt x="94195" y="468680"/>
                  </a:lnTo>
                  <a:lnTo>
                    <a:pt x="107010" y="468655"/>
                  </a:lnTo>
                  <a:lnTo>
                    <a:pt x="109778" y="467664"/>
                  </a:lnTo>
                  <a:lnTo>
                    <a:pt x="111709" y="464146"/>
                  </a:lnTo>
                  <a:close/>
                </a:path>
                <a:path w="528320" h="499745">
                  <a:moveTo>
                    <a:pt x="146710" y="204431"/>
                  </a:moveTo>
                  <a:lnTo>
                    <a:pt x="144487" y="203669"/>
                  </a:lnTo>
                  <a:lnTo>
                    <a:pt x="142278" y="202323"/>
                  </a:lnTo>
                  <a:lnTo>
                    <a:pt x="68249" y="200621"/>
                  </a:lnTo>
                  <a:lnTo>
                    <a:pt x="59118" y="200279"/>
                  </a:lnTo>
                  <a:lnTo>
                    <a:pt x="42633" y="198856"/>
                  </a:lnTo>
                  <a:lnTo>
                    <a:pt x="39573" y="202298"/>
                  </a:lnTo>
                  <a:lnTo>
                    <a:pt x="36715" y="208902"/>
                  </a:lnTo>
                  <a:lnTo>
                    <a:pt x="69684" y="209804"/>
                  </a:lnTo>
                  <a:lnTo>
                    <a:pt x="119621" y="210273"/>
                  </a:lnTo>
                  <a:lnTo>
                    <a:pt x="139623" y="210248"/>
                  </a:lnTo>
                  <a:lnTo>
                    <a:pt x="142976" y="208305"/>
                  </a:lnTo>
                  <a:lnTo>
                    <a:pt x="146316" y="207264"/>
                  </a:lnTo>
                  <a:lnTo>
                    <a:pt x="146710" y="204431"/>
                  </a:lnTo>
                  <a:close/>
                </a:path>
                <a:path w="528320" h="499745">
                  <a:moveTo>
                    <a:pt x="146850" y="434073"/>
                  </a:moveTo>
                  <a:lnTo>
                    <a:pt x="60363" y="437794"/>
                  </a:lnTo>
                  <a:lnTo>
                    <a:pt x="58674" y="445731"/>
                  </a:lnTo>
                  <a:lnTo>
                    <a:pt x="59524" y="446265"/>
                  </a:lnTo>
                  <a:lnTo>
                    <a:pt x="110210" y="445541"/>
                  </a:lnTo>
                  <a:lnTo>
                    <a:pt x="133007" y="445516"/>
                  </a:lnTo>
                  <a:lnTo>
                    <a:pt x="142951" y="437095"/>
                  </a:lnTo>
                  <a:lnTo>
                    <a:pt x="146850" y="434073"/>
                  </a:lnTo>
                  <a:close/>
                </a:path>
                <a:path w="528320" h="499745">
                  <a:moveTo>
                    <a:pt x="185458" y="399681"/>
                  </a:moveTo>
                  <a:lnTo>
                    <a:pt x="184785" y="398475"/>
                  </a:lnTo>
                  <a:lnTo>
                    <a:pt x="107518" y="406400"/>
                  </a:lnTo>
                  <a:lnTo>
                    <a:pt x="96507" y="407212"/>
                  </a:lnTo>
                  <a:lnTo>
                    <a:pt x="78676" y="407809"/>
                  </a:lnTo>
                  <a:lnTo>
                    <a:pt x="74447" y="409409"/>
                  </a:lnTo>
                  <a:lnTo>
                    <a:pt x="72313" y="416382"/>
                  </a:lnTo>
                  <a:lnTo>
                    <a:pt x="76225" y="416839"/>
                  </a:lnTo>
                  <a:lnTo>
                    <a:pt x="92760" y="417245"/>
                  </a:lnTo>
                  <a:lnTo>
                    <a:pt x="109232" y="416394"/>
                  </a:lnTo>
                  <a:lnTo>
                    <a:pt x="155841" y="411810"/>
                  </a:lnTo>
                  <a:lnTo>
                    <a:pt x="170256" y="410984"/>
                  </a:lnTo>
                  <a:lnTo>
                    <a:pt x="177012" y="409270"/>
                  </a:lnTo>
                  <a:lnTo>
                    <a:pt x="182587" y="401447"/>
                  </a:lnTo>
                  <a:lnTo>
                    <a:pt x="184188" y="400672"/>
                  </a:lnTo>
                  <a:lnTo>
                    <a:pt x="185458" y="399681"/>
                  </a:lnTo>
                  <a:close/>
                </a:path>
                <a:path w="528320" h="499745">
                  <a:moveTo>
                    <a:pt x="217055" y="166192"/>
                  </a:moveTo>
                  <a:lnTo>
                    <a:pt x="216890" y="164566"/>
                  </a:lnTo>
                  <a:lnTo>
                    <a:pt x="149199" y="164503"/>
                  </a:lnTo>
                  <a:lnTo>
                    <a:pt x="117551" y="163868"/>
                  </a:lnTo>
                  <a:lnTo>
                    <a:pt x="76517" y="162052"/>
                  </a:lnTo>
                  <a:lnTo>
                    <a:pt x="69596" y="164287"/>
                  </a:lnTo>
                  <a:lnTo>
                    <a:pt x="65798" y="173520"/>
                  </a:lnTo>
                  <a:lnTo>
                    <a:pt x="66217" y="174078"/>
                  </a:lnTo>
                  <a:lnTo>
                    <a:pt x="155028" y="174701"/>
                  </a:lnTo>
                  <a:lnTo>
                    <a:pt x="184505" y="175107"/>
                  </a:lnTo>
                  <a:lnTo>
                    <a:pt x="193192" y="174345"/>
                  </a:lnTo>
                  <a:lnTo>
                    <a:pt x="201333" y="172173"/>
                  </a:lnTo>
                  <a:lnTo>
                    <a:pt x="217055" y="166192"/>
                  </a:lnTo>
                  <a:close/>
                </a:path>
                <a:path w="528320" h="499745">
                  <a:moveTo>
                    <a:pt x="228307" y="365467"/>
                  </a:moveTo>
                  <a:lnTo>
                    <a:pt x="228104" y="363969"/>
                  </a:lnTo>
                  <a:lnTo>
                    <a:pt x="103466" y="375526"/>
                  </a:lnTo>
                  <a:lnTo>
                    <a:pt x="103670" y="377634"/>
                  </a:lnTo>
                  <a:lnTo>
                    <a:pt x="166319" y="372211"/>
                  </a:lnTo>
                  <a:lnTo>
                    <a:pt x="197485" y="370116"/>
                  </a:lnTo>
                  <a:lnTo>
                    <a:pt x="212991" y="368503"/>
                  </a:lnTo>
                  <a:lnTo>
                    <a:pt x="228307" y="365467"/>
                  </a:lnTo>
                  <a:close/>
                </a:path>
                <a:path w="528320" h="499745">
                  <a:moveTo>
                    <a:pt x="273265" y="4470"/>
                  </a:moveTo>
                  <a:lnTo>
                    <a:pt x="264248" y="0"/>
                  </a:lnTo>
                  <a:lnTo>
                    <a:pt x="257479" y="2133"/>
                  </a:lnTo>
                  <a:lnTo>
                    <a:pt x="251155" y="7378"/>
                  </a:lnTo>
                  <a:lnTo>
                    <a:pt x="273265" y="4470"/>
                  </a:lnTo>
                  <a:close/>
                </a:path>
                <a:path w="528320" h="499745">
                  <a:moveTo>
                    <a:pt x="291287" y="245198"/>
                  </a:moveTo>
                  <a:lnTo>
                    <a:pt x="291122" y="243382"/>
                  </a:lnTo>
                  <a:lnTo>
                    <a:pt x="211213" y="250901"/>
                  </a:lnTo>
                  <a:lnTo>
                    <a:pt x="211201" y="252361"/>
                  </a:lnTo>
                  <a:lnTo>
                    <a:pt x="291287" y="245198"/>
                  </a:lnTo>
                  <a:close/>
                </a:path>
                <a:path w="528320" h="499745">
                  <a:moveTo>
                    <a:pt x="314807" y="29425"/>
                  </a:moveTo>
                  <a:lnTo>
                    <a:pt x="313359" y="28892"/>
                  </a:lnTo>
                  <a:lnTo>
                    <a:pt x="311886" y="27813"/>
                  </a:lnTo>
                  <a:lnTo>
                    <a:pt x="216890" y="33845"/>
                  </a:lnTo>
                  <a:lnTo>
                    <a:pt x="201041" y="35280"/>
                  </a:lnTo>
                  <a:lnTo>
                    <a:pt x="197307" y="38900"/>
                  </a:lnTo>
                  <a:lnTo>
                    <a:pt x="193687" y="41948"/>
                  </a:lnTo>
                  <a:lnTo>
                    <a:pt x="224028" y="40601"/>
                  </a:lnTo>
                  <a:lnTo>
                    <a:pt x="254228" y="38290"/>
                  </a:lnTo>
                  <a:lnTo>
                    <a:pt x="284327" y="35318"/>
                  </a:lnTo>
                  <a:lnTo>
                    <a:pt x="314388" y="32004"/>
                  </a:lnTo>
                  <a:lnTo>
                    <a:pt x="314807" y="29425"/>
                  </a:lnTo>
                  <a:close/>
                </a:path>
                <a:path w="528320" h="499745">
                  <a:moveTo>
                    <a:pt x="328371" y="280860"/>
                  </a:moveTo>
                  <a:lnTo>
                    <a:pt x="325640" y="273278"/>
                  </a:lnTo>
                  <a:lnTo>
                    <a:pt x="320929" y="271297"/>
                  </a:lnTo>
                  <a:lnTo>
                    <a:pt x="313537" y="271411"/>
                  </a:lnTo>
                  <a:lnTo>
                    <a:pt x="303060" y="271195"/>
                  </a:lnTo>
                  <a:lnTo>
                    <a:pt x="282079" y="269976"/>
                  </a:lnTo>
                  <a:lnTo>
                    <a:pt x="271627" y="269951"/>
                  </a:lnTo>
                  <a:lnTo>
                    <a:pt x="250532" y="270954"/>
                  </a:lnTo>
                  <a:lnTo>
                    <a:pt x="208394" y="273761"/>
                  </a:lnTo>
                  <a:lnTo>
                    <a:pt x="184658" y="275564"/>
                  </a:lnTo>
                  <a:lnTo>
                    <a:pt x="182232" y="279044"/>
                  </a:lnTo>
                  <a:lnTo>
                    <a:pt x="179679" y="281000"/>
                  </a:lnTo>
                  <a:lnTo>
                    <a:pt x="180416" y="282714"/>
                  </a:lnTo>
                  <a:lnTo>
                    <a:pt x="192455" y="281584"/>
                  </a:lnTo>
                  <a:lnTo>
                    <a:pt x="262216" y="279908"/>
                  </a:lnTo>
                  <a:lnTo>
                    <a:pt x="283476" y="279615"/>
                  </a:lnTo>
                  <a:lnTo>
                    <a:pt x="291896" y="279781"/>
                  </a:lnTo>
                  <a:lnTo>
                    <a:pt x="320789" y="281571"/>
                  </a:lnTo>
                  <a:lnTo>
                    <a:pt x="324421" y="281076"/>
                  </a:lnTo>
                  <a:lnTo>
                    <a:pt x="328371" y="280860"/>
                  </a:lnTo>
                  <a:close/>
                </a:path>
                <a:path w="528320" h="499745">
                  <a:moveTo>
                    <a:pt x="332003" y="48971"/>
                  </a:moveTo>
                  <a:lnTo>
                    <a:pt x="252933" y="52514"/>
                  </a:lnTo>
                  <a:lnTo>
                    <a:pt x="213448" y="55067"/>
                  </a:lnTo>
                  <a:lnTo>
                    <a:pt x="174117" y="59385"/>
                  </a:lnTo>
                  <a:lnTo>
                    <a:pt x="332003" y="48971"/>
                  </a:lnTo>
                  <a:close/>
                </a:path>
                <a:path w="528320" h="499745">
                  <a:moveTo>
                    <a:pt x="346341" y="300736"/>
                  </a:moveTo>
                  <a:lnTo>
                    <a:pt x="346240" y="299389"/>
                  </a:lnTo>
                  <a:lnTo>
                    <a:pt x="310845" y="301891"/>
                  </a:lnTo>
                  <a:lnTo>
                    <a:pt x="289344" y="302818"/>
                  </a:lnTo>
                  <a:lnTo>
                    <a:pt x="267830" y="302856"/>
                  </a:lnTo>
                  <a:lnTo>
                    <a:pt x="232194" y="300951"/>
                  </a:lnTo>
                  <a:lnTo>
                    <a:pt x="218135" y="301345"/>
                  </a:lnTo>
                  <a:lnTo>
                    <a:pt x="204127" y="302856"/>
                  </a:lnTo>
                  <a:lnTo>
                    <a:pt x="190207" y="305498"/>
                  </a:lnTo>
                  <a:lnTo>
                    <a:pt x="198285" y="304723"/>
                  </a:lnTo>
                  <a:lnTo>
                    <a:pt x="206349" y="303453"/>
                  </a:lnTo>
                  <a:lnTo>
                    <a:pt x="224637" y="303225"/>
                  </a:lnTo>
                  <a:lnTo>
                    <a:pt x="289610" y="304253"/>
                  </a:lnTo>
                  <a:lnTo>
                    <a:pt x="301053" y="304114"/>
                  </a:lnTo>
                  <a:lnTo>
                    <a:pt x="311797" y="303644"/>
                  </a:lnTo>
                  <a:lnTo>
                    <a:pt x="344792" y="301129"/>
                  </a:lnTo>
                  <a:lnTo>
                    <a:pt x="346341" y="300736"/>
                  </a:lnTo>
                  <a:close/>
                </a:path>
                <a:path w="528320" h="499745">
                  <a:moveTo>
                    <a:pt x="352933" y="135585"/>
                  </a:moveTo>
                  <a:lnTo>
                    <a:pt x="352869" y="134213"/>
                  </a:lnTo>
                  <a:lnTo>
                    <a:pt x="327063" y="135267"/>
                  </a:lnTo>
                  <a:lnTo>
                    <a:pt x="290855" y="137706"/>
                  </a:lnTo>
                  <a:lnTo>
                    <a:pt x="263232" y="139217"/>
                  </a:lnTo>
                  <a:lnTo>
                    <a:pt x="235572" y="140182"/>
                  </a:lnTo>
                  <a:lnTo>
                    <a:pt x="179628" y="140538"/>
                  </a:lnTo>
                  <a:lnTo>
                    <a:pt x="93941" y="142087"/>
                  </a:lnTo>
                  <a:lnTo>
                    <a:pt x="92024" y="142532"/>
                  </a:lnTo>
                  <a:lnTo>
                    <a:pt x="92151" y="143014"/>
                  </a:lnTo>
                  <a:lnTo>
                    <a:pt x="190169" y="142455"/>
                  </a:lnTo>
                  <a:lnTo>
                    <a:pt x="222834" y="141782"/>
                  </a:lnTo>
                  <a:lnTo>
                    <a:pt x="255371" y="140601"/>
                  </a:lnTo>
                  <a:lnTo>
                    <a:pt x="352933" y="135585"/>
                  </a:lnTo>
                  <a:close/>
                </a:path>
                <a:path w="528320" h="499745">
                  <a:moveTo>
                    <a:pt x="363359" y="75844"/>
                  </a:moveTo>
                  <a:lnTo>
                    <a:pt x="359867" y="71501"/>
                  </a:lnTo>
                  <a:lnTo>
                    <a:pt x="356031" y="70612"/>
                  </a:lnTo>
                  <a:lnTo>
                    <a:pt x="306717" y="76987"/>
                  </a:lnTo>
                  <a:lnTo>
                    <a:pt x="291833" y="78701"/>
                  </a:lnTo>
                  <a:lnTo>
                    <a:pt x="259130" y="81953"/>
                  </a:lnTo>
                  <a:lnTo>
                    <a:pt x="226364" y="84480"/>
                  </a:lnTo>
                  <a:lnTo>
                    <a:pt x="193560" y="86309"/>
                  </a:lnTo>
                  <a:lnTo>
                    <a:pt x="156171" y="87604"/>
                  </a:lnTo>
                  <a:lnTo>
                    <a:pt x="151117" y="87083"/>
                  </a:lnTo>
                  <a:lnTo>
                    <a:pt x="142430" y="91160"/>
                  </a:lnTo>
                  <a:lnTo>
                    <a:pt x="138582" y="95529"/>
                  </a:lnTo>
                  <a:lnTo>
                    <a:pt x="133705" y="99479"/>
                  </a:lnTo>
                  <a:lnTo>
                    <a:pt x="180162" y="97332"/>
                  </a:lnTo>
                  <a:lnTo>
                    <a:pt x="226275" y="94043"/>
                  </a:lnTo>
                  <a:lnTo>
                    <a:pt x="272135" y="89458"/>
                  </a:lnTo>
                  <a:lnTo>
                    <a:pt x="317804" y="83439"/>
                  </a:lnTo>
                  <a:lnTo>
                    <a:pt x="363359" y="75844"/>
                  </a:lnTo>
                  <a:close/>
                </a:path>
                <a:path w="528320" h="499745">
                  <a:moveTo>
                    <a:pt x="370128" y="326720"/>
                  </a:moveTo>
                  <a:lnTo>
                    <a:pt x="367360" y="321589"/>
                  </a:lnTo>
                  <a:lnTo>
                    <a:pt x="364070" y="320001"/>
                  </a:lnTo>
                  <a:lnTo>
                    <a:pt x="263715" y="328803"/>
                  </a:lnTo>
                  <a:lnTo>
                    <a:pt x="232054" y="331406"/>
                  </a:lnTo>
                  <a:lnTo>
                    <a:pt x="223062" y="331914"/>
                  </a:lnTo>
                  <a:lnTo>
                    <a:pt x="205041" y="332422"/>
                  </a:lnTo>
                  <a:lnTo>
                    <a:pt x="196049" y="332955"/>
                  </a:lnTo>
                  <a:lnTo>
                    <a:pt x="167297" y="335699"/>
                  </a:lnTo>
                  <a:lnTo>
                    <a:pt x="136105" y="339166"/>
                  </a:lnTo>
                  <a:lnTo>
                    <a:pt x="131953" y="342798"/>
                  </a:lnTo>
                  <a:lnTo>
                    <a:pt x="370128" y="326720"/>
                  </a:lnTo>
                  <a:close/>
                </a:path>
                <a:path w="528320" h="499745">
                  <a:moveTo>
                    <a:pt x="392430" y="351624"/>
                  </a:moveTo>
                  <a:lnTo>
                    <a:pt x="392303" y="349618"/>
                  </a:lnTo>
                  <a:lnTo>
                    <a:pt x="286550" y="356603"/>
                  </a:lnTo>
                  <a:lnTo>
                    <a:pt x="286689" y="359206"/>
                  </a:lnTo>
                  <a:lnTo>
                    <a:pt x="392430" y="351624"/>
                  </a:lnTo>
                  <a:close/>
                </a:path>
                <a:path w="528320" h="499745">
                  <a:moveTo>
                    <a:pt x="401866" y="103797"/>
                  </a:moveTo>
                  <a:lnTo>
                    <a:pt x="354025" y="109639"/>
                  </a:lnTo>
                  <a:lnTo>
                    <a:pt x="312851" y="113499"/>
                  </a:lnTo>
                  <a:lnTo>
                    <a:pt x="167868" y="120345"/>
                  </a:lnTo>
                  <a:lnTo>
                    <a:pt x="140119" y="122237"/>
                  </a:lnTo>
                  <a:lnTo>
                    <a:pt x="111455" y="124612"/>
                  </a:lnTo>
                  <a:lnTo>
                    <a:pt x="109664" y="125615"/>
                  </a:lnTo>
                  <a:lnTo>
                    <a:pt x="109905" y="127190"/>
                  </a:lnTo>
                  <a:lnTo>
                    <a:pt x="147358" y="124460"/>
                  </a:lnTo>
                  <a:lnTo>
                    <a:pt x="299085" y="116459"/>
                  </a:lnTo>
                  <a:lnTo>
                    <a:pt x="330390" y="114401"/>
                  </a:lnTo>
                  <a:lnTo>
                    <a:pt x="346887" y="112826"/>
                  </a:lnTo>
                  <a:lnTo>
                    <a:pt x="398195" y="105752"/>
                  </a:lnTo>
                  <a:lnTo>
                    <a:pt x="400088" y="105168"/>
                  </a:lnTo>
                  <a:lnTo>
                    <a:pt x="401866" y="103797"/>
                  </a:lnTo>
                  <a:close/>
                </a:path>
                <a:path w="528320" h="499745">
                  <a:moveTo>
                    <a:pt x="412242" y="132600"/>
                  </a:moveTo>
                  <a:lnTo>
                    <a:pt x="375856" y="132600"/>
                  </a:lnTo>
                  <a:lnTo>
                    <a:pt x="375856" y="133032"/>
                  </a:lnTo>
                  <a:lnTo>
                    <a:pt x="412242" y="133032"/>
                  </a:lnTo>
                  <a:lnTo>
                    <a:pt x="412242" y="132600"/>
                  </a:lnTo>
                  <a:close/>
                </a:path>
                <a:path w="528320" h="499745">
                  <a:moveTo>
                    <a:pt x="421995" y="378675"/>
                  </a:moveTo>
                  <a:lnTo>
                    <a:pt x="416864" y="372859"/>
                  </a:lnTo>
                  <a:lnTo>
                    <a:pt x="412572" y="369443"/>
                  </a:lnTo>
                  <a:lnTo>
                    <a:pt x="384759" y="373481"/>
                  </a:lnTo>
                  <a:lnTo>
                    <a:pt x="325132" y="380834"/>
                  </a:lnTo>
                  <a:lnTo>
                    <a:pt x="324002" y="381279"/>
                  </a:lnTo>
                  <a:lnTo>
                    <a:pt x="328955" y="386880"/>
                  </a:lnTo>
                  <a:lnTo>
                    <a:pt x="333984" y="389978"/>
                  </a:lnTo>
                  <a:lnTo>
                    <a:pt x="358394" y="386321"/>
                  </a:lnTo>
                  <a:lnTo>
                    <a:pt x="421995" y="378675"/>
                  </a:lnTo>
                  <a:close/>
                </a:path>
                <a:path w="528320" h="499745">
                  <a:moveTo>
                    <a:pt x="443877" y="405866"/>
                  </a:moveTo>
                  <a:lnTo>
                    <a:pt x="438873" y="397040"/>
                  </a:lnTo>
                  <a:lnTo>
                    <a:pt x="364794" y="409638"/>
                  </a:lnTo>
                  <a:lnTo>
                    <a:pt x="361835" y="410565"/>
                  </a:lnTo>
                  <a:lnTo>
                    <a:pt x="366242" y="416852"/>
                  </a:lnTo>
                  <a:lnTo>
                    <a:pt x="371106" y="418465"/>
                  </a:lnTo>
                  <a:lnTo>
                    <a:pt x="393293" y="414248"/>
                  </a:lnTo>
                  <a:lnTo>
                    <a:pt x="439940" y="406730"/>
                  </a:lnTo>
                  <a:lnTo>
                    <a:pt x="443877" y="405866"/>
                  </a:lnTo>
                  <a:close/>
                </a:path>
                <a:path w="528320" h="499745">
                  <a:moveTo>
                    <a:pt x="460311" y="158140"/>
                  </a:moveTo>
                  <a:lnTo>
                    <a:pt x="458685" y="157848"/>
                  </a:lnTo>
                  <a:lnTo>
                    <a:pt x="457022" y="157162"/>
                  </a:lnTo>
                  <a:lnTo>
                    <a:pt x="415632" y="161632"/>
                  </a:lnTo>
                  <a:lnTo>
                    <a:pt x="402323" y="162610"/>
                  </a:lnTo>
                  <a:lnTo>
                    <a:pt x="381901" y="163474"/>
                  </a:lnTo>
                  <a:lnTo>
                    <a:pt x="316560" y="165163"/>
                  </a:lnTo>
                  <a:lnTo>
                    <a:pt x="308444" y="165684"/>
                  </a:lnTo>
                  <a:lnTo>
                    <a:pt x="314426" y="170383"/>
                  </a:lnTo>
                  <a:lnTo>
                    <a:pt x="320852" y="172821"/>
                  </a:lnTo>
                  <a:lnTo>
                    <a:pt x="327685" y="173748"/>
                  </a:lnTo>
                  <a:lnTo>
                    <a:pt x="334822" y="173875"/>
                  </a:lnTo>
                  <a:lnTo>
                    <a:pt x="361289" y="173151"/>
                  </a:lnTo>
                  <a:lnTo>
                    <a:pt x="387604" y="171145"/>
                  </a:lnTo>
                  <a:lnTo>
                    <a:pt x="413791" y="167881"/>
                  </a:lnTo>
                  <a:lnTo>
                    <a:pt x="446570" y="161988"/>
                  </a:lnTo>
                  <a:lnTo>
                    <a:pt x="453402" y="161213"/>
                  </a:lnTo>
                  <a:lnTo>
                    <a:pt x="460171" y="160172"/>
                  </a:lnTo>
                  <a:lnTo>
                    <a:pt x="460311" y="158140"/>
                  </a:lnTo>
                  <a:close/>
                </a:path>
                <a:path w="528320" h="499745">
                  <a:moveTo>
                    <a:pt x="464845" y="433705"/>
                  </a:moveTo>
                  <a:lnTo>
                    <a:pt x="461683" y="432320"/>
                  </a:lnTo>
                  <a:lnTo>
                    <a:pt x="459422" y="430504"/>
                  </a:lnTo>
                  <a:lnTo>
                    <a:pt x="450062" y="430390"/>
                  </a:lnTo>
                  <a:lnTo>
                    <a:pt x="442937" y="430606"/>
                  </a:lnTo>
                  <a:lnTo>
                    <a:pt x="425665" y="432574"/>
                  </a:lnTo>
                  <a:lnTo>
                    <a:pt x="394995" y="436562"/>
                  </a:lnTo>
                  <a:lnTo>
                    <a:pt x="394550" y="438264"/>
                  </a:lnTo>
                  <a:lnTo>
                    <a:pt x="396811" y="439089"/>
                  </a:lnTo>
                  <a:lnTo>
                    <a:pt x="399161" y="440804"/>
                  </a:lnTo>
                  <a:lnTo>
                    <a:pt x="464845" y="433705"/>
                  </a:lnTo>
                  <a:close/>
                </a:path>
                <a:path w="528320" h="499745">
                  <a:moveTo>
                    <a:pt x="487502" y="468236"/>
                  </a:moveTo>
                  <a:lnTo>
                    <a:pt x="486397" y="463702"/>
                  </a:lnTo>
                  <a:lnTo>
                    <a:pt x="484200" y="462610"/>
                  </a:lnTo>
                  <a:lnTo>
                    <a:pt x="469341" y="464235"/>
                  </a:lnTo>
                  <a:lnTo>
                    <a:pt x="436232" y="467182"/>
                  </a:lnTo>
                  <a:lnTo>
                    <a:pt x="441274" y="471043"/>
                  </a:lnTo>
                  <a:lnTo>
                    <a:pt x="444855" y="472757"/>
                  </a:lnTo>
                  <a:lnTo>
                    <a:pt x="450100" y="471995"/>
                  </a:lnTo>
                  <a:lnTo>
                    <a:pt x="457669" y="471081"/>
                  </a:lnTo>
                  <a:lnTo>
                    <a:pt x="465277" y="470395"/>
                  </a:lnTo>
                  <a:lnTo>
                    <a:pt x="482815" y="469011"/>
                  </a:lnTo>
                  <a:lnTo>
                    <a:pt x="485089" y="468579"/>
                  </a:lnTo>
                  <a:lnTo>
                    <a:pt x="487502" y="468236"/>
                  </a:lnTo>
                  <a:close/>
                </a:path>
                <a:path w="528320" h="499745">
                  <a:moveTo>
                    <a:pt x="493534" y="200977"/>
                  </a:moveTo>
                  <a:lnTo>
                    <a:pt x="493331" y="198894"/>
                  </a:lnTo>
                  <a:lnTo>
                    <a:pt x="361276" y="204698"/>
                  </a:lnTo>
                  <a:lnTo>
                    <a:pt x="360591" y="206070"/>
                  </a:lnTo>
                  <a:lnTo>
                    <a:pt x="363956" y="207048"/>
                  </a:lnTo>
                  <a:lnTo>
                    <a:pt x="367309" y="208813"/>
                  </a:lnTo>
                  <a:lnTo>
                    <a:pt x="393052" y="208749"/>
                  </a:lnTo>
                  <a:lnTo>
                    <a:pt x="415366" y="207721"/>
                  </a:lnTo>
                  <a:lnTo>
                    <a:pt x="437616" y="205930"/>
                  </a:lnTo>
                  <a:lnTo>
                    <a:pt x="466750" y="202920"/>
                  </a:lnTo>
                  <a:lnTo>
                    <a:pt x="489585" y="201866"/>
                  </a:lnTo>
                  <a:lnTo>
                    <a:pt x="493534" y="200977"/>
                  </a:lnTo>
                  <a:close/>
                </a:path>
                <a:path w="528320" h="499745">
                  <a:moveTo>
                    <a:pt x="514985" y="235280"/>
                  </a:moveTo>
                  <a:lnTo>
                    <a:pt x="512800" y="234188"/>
                  </a:lnTo>
                  <a:lnTo>
                    <a:pt x="510628" y="232168"/>
                  </a:lnTo>
                  <a:lnTo>
                    <a:pt x="407555" y="232740"/>
                  </a:lnTo>
                  <a:lnTo>
                    <a:pt x="407339" y="234619"/>
                  </a:lnTo>
                  <a:lnTo>
                    <a:pt x="412191" y="238493"/>
                  </a:lnTo>
                  <a:lnTo>
                    <a:pt x="417271" y="240385"/>
                  </a:lnTo>
                  <a:lnTo>
                    <a:pt x="442925" y="239382"/>
                  </a:lnTo>
                  <a:lnTo>
                    <a:pt x="504609" y="237858"/>
                  </a:lnTo>
                  <a:lnTo>
                    <a:pt x="514286" y="237210"/>
                  </a:lnTo>
                  <a:lnTo>
                    <a:pt x="514985" y="235280"/>
                  </a:lnTo>
                  <a:close/>
                </a:path>
                <a:path w="528320" h="499745">
                  <a:moveTo>
                    <a:pt x="528218" y="267525"/>
                  </a:moveTo>
                  <a:lnTo>
                    <a:pt x="472160" y="267525"/>
                  </a:lnTo>
                  <a:lnTo>
                    <a:pt x="472135" y="268960"/>
                  </a:lnTo>
                  <a:lnTo>
                    <a:pt x="528218" y="268960"/>
                  </a:lnTo>
                  <a:lnTo>
                    <a:pt x="528218" y="267525"/>
                  </a:lnTo>
                  <a:close/>
                </a:path>
              </a:pathLst>
            </a:custGeom>
            <a:solidFill>
              <a:srgbClr val="FFFFFF"/>
            </a:solidFill>
          </p:spPr>
          <p:txBody>
            <a:bodyPr wrap="square" lIns="0" tIns="0" rIns="0" bIns="0" rtlCol="0"/>
            <a:lstStyle/>
            <a:p>
              <a:endParaRPr/>
            </a:p>
          </p:txBody>
        </p:sp>
      </p:grpSp>
      <p:sp>
        <p:nvSpPr>
          <p:cNvPr id="16" name="object 16"/>
          <p:cNvSpPr/>
          <p:nvPr/>
        </p:nvSpPr>
        <p:spPr>
          <a:xfrm>
            <a:off x="6631123" y="3518048"/>
            <a:ext cx="201476" cy="1143908"/>
          </a:xfrm>
          <a:custGeom>
            <a:avLst/>
            <a:gdLst/>
            <a:ahLst/>
            <a:cxnLst/>
            <a:rect l="l" t="t" r="r" b="b"/>
            <a:pathLst>
              <a:path w="161290" h="1254125">
                <a:moveTo>
                  <a:pt x="160997" y="1253655"/>
                </a:moveTo>
                <a:lnTo>
                  <a:pt x="0" y="1253655"/>
                </a:lnTo>
                <a:lnTo>
                  <a:pt x="0" y="0"/>
                </a:lnTo>
                <a:lnTo>
                  <a:pt x="160997" y="0"/>
                </a:lnTo>
              </a:path>
            </a:pathLst>
          </a:custGeom>
          <a:ln w="6350">
            <a:solidFill>
              <a:srgbClr val="285567"/>
            </a:solidFill>
          </a:ln>
        </p:spPr>
        <p:txBody>
          <a:bodyPr wrap="square" lIns="0" tIns="0" rIns="0" bIns="0" rtlCol="0"/>
          <a:lstStyle/>
          <a:p>
            <a:endParaRPr/>
          </a:p>
        </p:txBody>
      </p:sp>
      <p:sp>
        <p:nvSpPr>
          <p:cNvPr id="17" name="object 17"/>
          <p:cNvSpPr/>
          <p:nvPr/>
        </p:nvSpPr>
        <p:spPr>
          <a:xfrm>
            <a:off x="6375098" y="4122409"/>
            <a:ext cx="25400" cy="25400"/>
          </a:xfrm>
          <a:custGeom>
            <a:avLst/>
            <a:gdLst/>
            <a:ahLst/>
            <a:cxnLst/>
            <a:rect l="l" t="t" r="r" b="b"/>
            <a:pathLst>
              <a:path w="25400" h="25400">
                <a:moveTo>
                  <a:pt x="25400" y="12700"/>
                </a:moveTo>
                <a:lnTo>
                  <a:pt x="25400" y="5689"/>
                </a:lnTo>
                <a:lnTo>
                  <a:pt x="19710" y="0"/>
                </a:lnTo>
                <a:lnTo>
                  <a:pt x="12700" y="0"/>
                </a:lnTo>
                <a:lnTo>
                  <a:pt x="5689" y="0"/>
                </a:lnTo>
                <a:lnTo>
                  <a:pt x="0" y="5689"/>
                </a:lnTo>
                <a:lnTo>
                  <a:pt x="0" y="12700"/>
                </a:lnTo>
                <a:lnTo>
                  <a:pt x="0" y="19710"/>
                </a:lnTo>
                <a:lnTo>
                  <a:pt x="5689" y="25400"/>
                </a:lnTo>
                <a:lnTo>
                  <a:pt x="12700" y="25400"/>
                </a:lnTo>
                <a:lnTo>
                  <a:pt x="19710" y="25400"/>
                </a:lnTo>
                <a:lnTo>
                  <a:pt x="25400" y="19710"/>
                </a:lnTo>
                <a:lnTo>
                  <a:pt x="25400" y="12700"/>
                </a:lnTo>
                <a:close/>
              </a:path>
            </a:pathLst>
          </a:custGeom>
          <a:ln w="6350">
            <a:solidFill>
              <a:srgbClr val="285567"/>
            </a:solidFill>
          </a:ln>
        </p:spPr>
        <p:txBody>
          <a:bodyPr wrap="square" lIns="0" tIns="0" rIns="0" bIns="0" rtlCol="0"/>
          <a:lstStyle/>
          <a:p>
            <a:endParaRPr/>
          </a:p>
        </p:txBody>
      </p:sp>
      <p:sp>
        <p:nvSpPr>
          <p:cNvPr id="18" name="object 18"/>
          <p:cNvSpPr/>
          <p:nvPr/>
        </p:nvSpPr>
        <p:spPr>
          <a:xfrm>
            <a:off x="6928866" y="4128896"/>
            <a:ext cx="575945" cy="583565"/>
          </a:xfrm>
          <a:custGeom>
            <a:avLst/>
            <a:gdLst/>
            <a:ahLst/>
            <a:cxnLst/>
            <a:rect l="l" t="t" r="r" b="b"/>
            <a:pathLst>
              <a:path w="575945" h="583564">
                <a:moveTo>
                  <a:pt x="37122" y="253085"/>
                </a:moveTo>
                <a:lnTo>
                  <a:pt x="34531" y="250393"/>
                </a:lnTo>
                <a:lnTo>
                  <a:pt x="27533" y="250190"/>
                </a:lnTo>
                <a:lnTo>
                  <a:pt x="24422" y="253149"/>
                </a:lnTo>
                <a:lnTo>
                  <a:pt x="24472" y="259969"/>
                </a:lnTo>
                <a:lnTo>
                  <a:pt x="27698" y="263067"/>
                </a:lnTo>
                <a:lnTo>
                  <a:pt x="34391" y="262813"/>
                </a:lnTo>
                <a:lnTo>
                  <a:pt x="37096" y="259956"/>
                </a:lnTo>
                <a:lnTo>
                  <a:pt x="37109" y="256565"/>
                </a:lnTo>
                <a:lnTo>
                  <a:pt x="37122" y="253085"/>
                </a:lnTo>
                <a:close/>
              </a:path>
              <a:path w="575945" h="583564">
                <a:moveTo>
                  <a:pt x="44056" y="321703"/>
                </a:moveTo>
                <a:lnTo>
                  <a:pt x="43599" y="314820"/>
                </a:lnTo>
                <a:lnTo>
                  <a:pt x="40576" y="312039"/>
                </a:lnTo>
                <a:lnTo>
                  <a:pt x="37325" y="312166"/>
                </a:lnTo>
                <a:lnTo>
                  <a:pt x="33858" y="312305"/>
                </a:lnTo>
                <a:lnTo>
                  <a:pt x="30975" y="315518"/>
                </a:lnTo>
                <a:lnTo>
                  <a:pt x="31419" y="322262"/>
                </a:lnTo>
                <a:lnTo>
                  <a:pt x="34480" y="325069"/>
                </a:lnTo>
                <a:lnTo>
                  <a:pt x="41287" y="324802"/>
                </a:lnTo>
                <a:lnTo>
                  <a:pt x="44056" y="321703"/>
                </a:lnTo>
                <a:close/>
              </a:path>
              <a:path w="575945" h="583564">
                <a:moveTo>
                  <a:pt x="51054" y="211048"/>
                </a:moveTo>
                <a:lnTo>
                  <a:pt x="48196" y="208127"/>
                </a:lnTo>
                <a:lnTo>
                  <a:pt x="41516" y="208000"/>
                </a:lnTo>
                <a:lnTo>
                  <a:pt x="38646" y="210820"/>
                </a:lnTo>
                <a:lnTo>
                  <a:pt x="38531" y="217601"/>
                </a:lnTo>
                <a:lnTo>
                  <a:pt x="41262" y="220395"/>
                </a:lnTo>
                <a:lnTo>
                  <a:pt x="48094" y="220497"/>
                </a:lnTo>
                <a:lnTo>
                  <a:pt x="50927" y="217754"/>
                </a:lnTo>
                <a:lnTo>
                  <a:pt x="50990" y="214363"/>
                </a:lnTo>
                <a:lnTo>
                  <a:pt x="51054" y="211048"/>
                </a:lnTo>
                <a:close/>
              </a:path>
              <a:path w="575945" h="583564">
                <a:moveTo>
                  <a:pt x="54952" y="374434"/>
                </a:moveTo>
                <a:lnTo>
                  <a:pt x="54597" y="367474"/>
                </a:lnTo>
                <a:lnTo>
                  <a:pt x="51777" y="364883"/>
                </a:lnTo>
                <a:lnTo>
                  <a:pt x="48348" y="364959"/>
                </a:lnTo>
                <a:lnTo>
                  <a:pt x="44907" y="365036"/>
                </a:lnTo>
                <a:lnTo>
                  <a:pt x="42214" y="367741"/>
                </a:lnTo>
                <a:lnTo>
                  <a:pt x="42125" y="374662"/>
                </a:lnTo>
                <a:lnTo>
                  <a:pt x="45123" y="377647"/>
                </a:lnTo>
                <a:lnTo>
                  <a:pt x="52158" y="377469"/>
                </a:lnTo>
                <a:lnTo>
                  <a:pt x="54952" y="374434"/>
                </a:lnTo>
                <a:close/>
              </a:path>
              <a:path w="575945" h="583564">
                <a:moveTo>
                  <a:pt x="68211" y="180009"/>
                </a:moveTo>
                <a:lnTo>
                  <a:pt x="68160" y="176606"/>
                </a:lnTo>
                <a:lnTo>
                  <a:pt x="68110" y="173164"/>
                </a:lnTo>
                <a:lnTo>
                  <a:pt x="65341" y="170497"/>
                </a:lnTo>
                <a:lnTo>
                  <a:pt x="58534" y="170611"/>
                </a:lnTo>
                <a:lnTo>
                  <a:pt x="55626" y="173570"/>
                </a:lnTo>
                <a:lnTo>
                  <a:pt x="55753" y="180073"/>
                </a:lnTo>
                <a:lnTo>
                  <a:pt x="58839" y="183032"/>
                </a:lnTo>
                <a:lnTo>
                  <a:pt x="65430" y="182930"/>
                </a:lnTo>
                <a:lnTo>
                  <a:pt x="68211" y="180009"/>
                </a:lnTo>
                <a:close/>
              </a:path>
              <a:path w="575945" h="583564">
                <a:moveTo>
                  <a:pt x="77762" y="420928"/>
                </a:moveTo>
                <a:lnTo>
                  <a:pt x="74815" y="417855"/>
                </a:lnTo>
                <a:lnTo>
                  <a:pt x="68033" y="417855"/>
                </a:lnTo>
                <a:lnTo>
                  <a:pt x="65151" y="420700"/>
                </a:lnTo>
                <a:lnTo>
                  <a:pt x="64947" y="427570"/>
                </a:lnTo>
                <a:lnTo>
                  <a:pt x="67868" y="430631"/>
                </a:lnTo>
                <a:lnTo>
                  <a:pt x="74688" y="430606"/>
                </a:lnTo>
                <a:lnTo>
                  <a:pt x="77558" y="427786"/>
                </a:lnTo>
                <a:lnTo>
                  <a:pt x="77660" y="424446"/>
                </a:lnTo>
                <a:lnTo>
                  <a:pt x="77762" y="420928"/>
                </a:lnTo>
                <a:close/>
              </a:path>
              <a:path w="575945" h="583564">
                <a:moveTo>
                  <a:pt x="88011" y="132715"/>
                </a:moveTo>
                <a:lnTo>
                  <a:pt x="85191" y="129806"/>
                </a:lnTo>
                <a:lnTo>
                  <a:pt x="78371" y="129641"/>
                </a:lnTo>
                <a:lnTo>
                  <a:pt x="75565" y="132308"/>
                </a:lnTo>
                <a:lnTo>
                  <a:pt x="75387" y="139014"/>
                </a:lnTo>
                <a:lnTo>
                  <a:pt x="78244" y="142036"/>
                </a:lnTo>
                <a:lnTo>
                  <a:pt x="84734" y="142240"/>
                </a:lnTo>
                <a:lnTo>
                  <a:pt x="87782" y="139306"/>
                </a:lnTo>
                <a:lnTo>
                  <a:pt x="87896" y="136017"/>
                </a:lnTo>
                <a:lnTo>
                  <a:pt x="88011" y="132715"/>
                </a:lnTo>
                <a:close/>
              </a:path>
              <a:path w="575945" h="583564">
                <a:moveTo>
                  <a:pt x="105422" y="463600"/>
                </a:moveTo>
                <a:lnTo>
                  <a:pt x="105359" y="460032"/>
                </a:lnTo>
                <a:lnTo>
                  <a:pt x="105295" y="456615"/>
                </a:lnTo>
                <a:lnTo>
                  <a:pt x="102590" y="453974"/>
                </a:lnTo>
                <a:lnTo>
                  <a:pt x="95465" y="453885"/>
                </a:lnTo>
                <a:lnTo>
                  <a:pt x="92646" y="456692"/>
                </a:lnTo>
                <a:lnTo>
                  <a:pt x="92798" y="463727"/>
                </a:lnTo>
                <a:lnTo>
                  <a:pt x="95516" y="466394"/>
                </a:lnTo>
                <a:lnTo>
                  <a:pt x="102552" y="466483"/>
                </a:lnTo>
                <a:lnTo>
                  <a:pt x="105422" y="463600"/>
                </a:lnTo>
                <a:close/>
              </a:path>
              <a:path w="575945" h="583564">
                <a:moveTo>
                  <a:pt x="116166" y="98780"/>
                </a:moveTo>
                <a:lnTo>
                  <a:pt x="113512" y="96100"/>
                </a:lnTo>
                <a:lnTo>
                  <a:pt x="110007" y="96088"/>
                </a:lnTo>
                <a:lnTo>
                  <a:pt x="106629" y="96075"/>
                </a:lnTo>
                <a:lnTo>
                  <a:pt x="103733" y="98882"/>
                </a:lnTo>
                <a:lnTo>
                  <a:pt x="103670" y="105410"/>
                </a:lnTo>
                <a:lnTo>
                  <a:pt x="106629" y="108369"/>
                </a:lnTo>
                <a:lnTo>
                  <a:pt x="113347" y="108458"/>
                </a:lnTo>
                <a:lnTo>
                  <a:pt x="116103" y="105714"/>
                </a:lnTo>
                <a:lnTo>
                  <a:pt x="116166" y="98780"/>
                </a:lnTo>
                <a:close/>
              </a:path>
              <a:path w="575945" h="583564">
                <a:moveTo>
                  <a:pt x="142316" y="485457"/>
                </a:moveTo>
                <a:lnTo>
                  <a:pt x="139255" y="482460"/>
                </a:lnTo>
                <a:lnTo>
                  <a:pt x="132448" y="482638"/>
                </a:lnTo>
                <a:lnTo>
                  <a:pt x="129552" y="485533"/>
                </a:lnTo>
                <a:lnTo>
                  <a:pt x="129463" y="492264"/>
                </a:lnTo>
                <a:lnTo>
                  <a:pt x="132537" y="495261"/>
                </a:lnTo>
                <a:lnTo>
                  <a:pt x="136055" y="495173"/>
                </a:lnTo>
                <a:lnTo>
                  <a:pt x="139407" y="495096"/>
                </a:lnTo>
                <a:lnTo>
                  <a:pt x="142252" y="492252"/>
                </a:lnTo>
                <a:lnTo>
                  <a:pt x="142316" y="485457"/>
                </a:lnTo>
                <a:close/>
              </a:path>
              <a:path w="575945" h="583564">
                <a:moveTo>
                  <a:pt x="161874" y="66382"/>
                </a:moveTo>
                <a:lnTo>
                  <a:pt x="158902" y="63423"/>
                </a:lnTo>
                <a:lnTo>
                  <a:pt x="152298" y="63373"/>
                </a:lnTo>
                <a:lnTo>
                  <a:pt x="149428" y="66243"/>
                </a:lnTo>
                <a:lnTo>
                  <a:pt x="149390" y="73050"/>
                </a:lnTo>
                <a:lnTo>
                  <a:pt x="152095" y="75755"/>
                </a:lnTo>
                <a:lnTo>
                  <a:pt x="155575" y="75780"/>
                </a:lnTo>
                <a:lnTo>
                  <a:pt x="158927" y="75793"/>
                </a:lnTo>
                <a:lnTo>
                  <a:pt x="161836" y="72961"/>
                </a:lnTo>
                <a:lnTo>
                  <a:pt x="161874" y="66382"/>
                </a:lnTo>
                <a:close/>
              </a:path>
              <a:path w="575945" h="583564">
                <a:moveTo>
                  <a:pt x="193065" y="257924"/>
                </a:moveTo>
                <a:lnTo>
                  <a:pt x="191846" y="254304"/>
                </a:lnTo>
                <a:lnTo>
                  <a:pt x="190334" y="246799"/>
                </a:lnTo>
                <a:lnTo>
                  <a:pt x="188137" y="240614"/>
                </a:lnTo>
                <a:lnTo>
                  <a:pt x="182245" y="236715"/>
                </a:lnTo>
                <a:lnTo>
                  <a:pt x="174548" y="237426"/>
                </a:lnTo>
                <a:lnTo>
                  <a:pt x="169176" y="240690"/>
                </a:lnTo>
                <a:lnTo>
                  <a:pt x="165087" y="260184"/>
                </a:lnTo>
                <a:lnTo>
                  <a:pt x="163957" y="267982"/>
                </a:lnTo>
                <a:lnTo>
                  <a:pt x="163385" y="275856"/>
                </a:lnTo>
                <a:lnTo>
                  <a:pt x="163258" y="280593"/>
                </a:lnTo>
                <a:lnTo>
                  <a:pt x="160578" y="313880"/>
                </a:lnTo>
                <a:lnTo>
                  <a:pt x="159512" y="347027"/>
                </a:lnTo>
                <a:lnTo>
                  <a:pt x="160070" y="372770"/>
                </a:lnTo>
                <a:lnTo>
                  <a:pt x="159918" y="402805"/>
                </a:lnTo>
                <a:lnTo>
                  <a:pt x="159346" y="450202"/>
                </a:lnTo>
                <a:lnTo>
                  <a:pt x="159854" y="467652"/>
                </a:lnTo>
                <a:lnTo>
                  <a:pt x="159778" y="481063"/>
                </a:lnTo>
                <a:lnTo>
                  <a:pt x="159334" y="488886"/>
                </a:lnTo>
                <a:lnTo>
                  <a:pt x="159296" y="502881"/>
                </a:lnTo>
                <a:lnTo>
                  <a:pt x="160997" y="533209"/>
                </a:lnTo>
                <a:lnTo>
                  <a:pt x="162572" y="534720"/>
                </a:lnTo>
                <a:lnTo>
                  <a:pt x="167144" y="536105"/>
                </a:lnTo>
                <a:lnTo>
                  <a:pt x="168186" y="534962"/>
                </a:lnTo>
                <a:lnTo>
                  <a:pt x="168668" y="533514"/>
                </a:lnTo>
                <a:lnTo>
                  <a:pt x="166954" y="528027"/>
                </a:lnTo>
                <a:lnTo>
                  <a:pt x="167208" y="523316"/>
                </a:lnTo>
                <a:lnTo>
                  <a:pt x="166738" y="506539"/>
                </a:lnTo>
                <a:lnTo>
                  <a:pt x="166903" y="488200"/>
                </a:lnTo>
                <a:lnTo>
                  <a:pt x="166852" y="477024"/>
                </a:lnTo>
                <a:lnTo>
                  <a:pt x="167170" y="379730"/>
                </a:lnTo>
                <a:lnTo>
                  <a:pt x="169748" y="335102"/>
                </a:lnTo>
                <a:lnTo>
                  <a:pt x="169799" y="298386"/>
                </a:lnTo>
                <a:lnTo>
                  <a:pt x="171145" y="286080"/>
                </a:lnTo>
                <a:lnTo>
                  <a:pt x="171945" y="276821"/>
                </a:lnTo>
                <a:lnTo>
                  <a:pt x="171754" y="271881"/>
                </a:lnTo>
                <a:lnTo>
                  <a:pt x="173583" y="261162"/>
                </a:lnTo>
                <a:lnTo>
                  <a:pt x="178041" y="246037"/>
                </a:lnTo>
                <a:lnTo>
                  <a:pt x="180289" y="246087"/>
                </a:lnTo>
                <a:lnTo>
                  <a:pt x="180949" y="246507"/>
                </a:lnTo>
                <a:lnTo>
                  <a:pt x="185343" y="261696"/>
                </a:lnTo>
                <a:lnTo>
                  <a:pt x="185889" y="262216"/>
                </a:lnTo>
                <a:lnTo>
                  <a:pt x="189039" y="262102"/>
                </a:lnTo>
                <a:lnTo>
                  <a:pt x="191096" y="261785"/>
                </a:lnTo>
                <a:lnTo>
                  <a:pt x="193065" y="257924"/>
                </a:lnTo>
                <a:close/>
              </a:path>
              <a:path w="575945" h="583564">
                <a:moveTo>
                  <a:pt x="209511" y="51663"/>
                </a:moveTo>
                <a:lnTo>
                  <a:pt x="209270" y="44907"/>
                </a:lnTo>
                <a:lnTo>
                  <a:pt x="206159" y="41948"/>
                </a:lnTo>
                <a:lnTo>
                  <a:pt x="199796" y="42240"/>
                </a:lnTo>
                <a:lnTo>
                  <a:pt x="196837" y="45415"/>
                </a:lnTo>
                <a:lnTo>
                  <a:pt x="197040" y="51879"/>
                </a:lnTo>
                <a:lnTo>
                  <a:pt x="200012" y="54584"/>
                </a:lnTo>
                <a:lnTo>
                  <a:pt x="203428" y="54495"/>
                </a:lnTo>
                <a:lnTo>
                  <a:pt x="206921" y="54406"/>
                </a:lnTo>
                <a:lnTo>
                  <a:pt x="209511" y="51663"/>
                </a:lnTo>
                <a:close/>
              </a:path>
              <a:path w="575945" h="583564">
                <a:moveTo>
                  <a:pt x="266903" y="32524"/>
                </a:moveTo>
                <a:lnTo>
                  <a:pt x="266750" y="25781"/>
                </a:lnTo>
                <a:lnTo>
                  <a:pt x="263931" y="23139"/>
                </a:lnTo>
                <a:lnTo>
                  <a:pt x="260464" y="23215"/>
                </a:lnTo>
                <a:lnTo>
                  <a:pt x="257060" y="23291"/>
                </a:lnTo>
                <a:lnTo>
                  <a:pt x="254342" y="26149"/>
                </a:lnTo>
                <a:lnTo>
                  <a:pt x="254533" y="32829"/>
                </a:lnTo>
                <a:lnTo>
                  <a:pt x="257556" y="35712"/>
                </a:lnTo>
                <a:lnTo>
                  <a:pt x="264121" y="35509"/>
                </a:lnTo>
                <a:lnTo>
                  <a:pt x="266903" y="32524"/>
                </a:lnTo>
                <a:close/>
              </a:path>
              <a:path w="575945" h="583564">
                <a:moveTo>
                  <a:pt x="314591" y="34696"/>
                </a:moveTo>
                <a:lnTo>
                  <a:pt x="314553" y="28333"/>
                </a:lnTo>
                <a:lnTo>
                  <a:pt x="311810" y="25590"/>
                </a:lnTo>
                <a:lnTo>
                  <a:pt x="305435" y="25400"/>
                </a:lnTo>
                <a:lnTo>
                  <a:pt x="302666" y="27927"/>
                </a:lnTo>
                <a:lnTo>
                  <a:pt x="302260" y="34493"/>
                </a:lnTo>
                <a:lnTo>
                  <a:pt x="304914" y="37363"/>
                </a:lnTo>
                <a:lnTo>
                  <a:pt x="308330" y="37452"/>
                </a:lnTo>
                <a:lnTo>
                  <a:pt x="311645" y="37541"/>
                </a:lnTo>
                <a:lnTo>
                  <a:pt x="314591" y="34696"/>
                </a:lnTo>
                <a:close/>
              </a:path>
              <a:path w="575945" h="583564">
                <a:moveTo>
                  <a:pt x="354050" y="36753"/>
                </a:moveTo>
                <a:lnTo>
                  <a:pt x="351612" y="34137"/>
                </a:lnTo>
                <a:lnTo>
                  <a:pt x="344805" y="33832"/>
                </a:lnTo>
                <a:lnTo>
                  <a:pt x="342074" y="36487"/>
                </a:lnTo>
                <a:lnTo>
                  <a:pt x="342112" y="43294"/>
                </a:lnTo>
                <a:lnTo>
                  <a:pt x="344703" y="45910"/>
                </a:lnTo>
                <a:lnTo>
                  <a:pt x="347992" y="45948"/>
                </a:lnTo>
                <a:lnTo>
                  <a:pt x="351231" y="45986"/>
                </a:lnTo>
                <a:lnTo>
                  <a:pt x="353885" y="43383"/>
                </a:lnTo>
                <a:lnTo>
                  <a:pt x="354050" y="36753"/>
                </a:lnTo>
                <a:close/>
              </a:path>
              <a:path w="575945" h="583564">
                <a:moveTo>
                  <a:pt x="397319" y="53162"/>
                </a:moveTo>
                <a:lnTo>
                  <a:pt x="397243" y="49860"/>
                </a:lnTo>
                <a:lnTo>
                  <a:pt x="397179" y="46748"/>
                </a:lnTo>
                <a:lnTo>
                  <a:pt x="394411" y="44030"/>
                </a:lnTo>
                <a:lnTo>
                  <a:pt x="388010" y="43916"/>
                </a:lnTo>
                <a:lnTo>
                  <a:pt x="385038" y="46926"/>
                </a:lnTo>
                <a:lnTo>
                  <a:pt x="385203" y="53251"/>
                </a:lnTo>
                <a:lnTo>
                  <a:pt x="387997" y="55981"/>
                </a:lnTo>
                <a:lnTo>
                  <a:pt x="394411" y="56095"/>
                </a:lnTo>
                <a:lnTo>
                  <a:pt x="397319" y="53162"/>
                </a:lnTo>
                <a:close/>
              </a:path>
              <a:path w="575945" h="583564">
                <a:moveTo>
                  <a:pt x="428434" y="516585"/>
                </a:moveTo>
                <a:lnTo>
                  <a:pt x="428396" y="509638"/>
                </a:lnTo>
                <a:lnTo>
                  <a:pt x="425742" y="506971"/>
                </a:lnTo>
                <a:lnTo>
                  <a:pt x="422275" y="506869"/>
                </a:lnTo>
                <a:lnTo>
                  <a:pt x="418833" y="506768"/>
                </a:lnTo>
                <a:lnTo>
                  <a:pt x="416052" y="509320"/>
                </a:lnTo>
                <a:lnTo>
                  <a:pt x="415696" y="516293"/>
                </a:lnTo>
                <a:lnTo>
                  <a:pt x="418452" y="519341"/>
                </a:lnTo>
                <a:lnTo>
                  <a:pt x="425424" y="519569"/>
                </a:lnTo>
                <a:lnTo>
                  <a:pt x="428434" y="516585"/>
                </a:lnTo>
                <a:close/>
              </a:path>
              <a:path w="575945" h="583564">
                <a:moveTo>
                  <a:pt x="435432" y="73101"/>
                </a:moveTo>
                <a:lnTo>
                  <a:pt x="435419" y="69862"/>
                </a:lnTo>
                <a:lnTo>
                  <a:pt x="435406" y="66687"/>
                </a:lnTo>
                <a:lnTo>
                  <a:pt x="432689" y="64008"/>
                </a:lnTo>
                <a:lnTo>
                  <a:pt x="426034" y="63906"/>
                </a:lnTo>
                <a:lnTo>
                  <a:pt x="423176" y="66814"/>
                </a:lnTo>
                <a:lnTo>
                  <a:pt x="423481" y="73406"/>
                </a:lnTo>
                <a:lnTo>
                  <a:pt x="426224" y="75920"/>
                </a:lnTo>
                <a:lnTo>
                  <a:pt x="432777" y="75793"/>
                </a:lnTo>
                <a:lnTo>
                  <a:pt x="435432" y="73101"/>
                </a:lnTo>
                <a:close/>
              </a:path>
              <a:path w="575945" h="583564">
                <a:moveTo>
                  <a:pt x="435825" y="534911"/>
                </a:moveTo>
                <a:lnTo>
                  <a:pt x="434594" y="533641"/>
                </a:lnTo>
                <a:lnTo>
                  <a:pt x="428713" y="536181"/>
                </a:lnTo>
                <a:lnTo>
                  <a:pt x="423976" y="536181"/>
                </a:lnTo>
                <a:lnTo>
                  <a:pt x="416826" y="539991"/>
                </a:lnTo>
                <a:lnTo>
                  <a:pt x="413486" y="541261"/>
                </a:lnTo>
                <a:lnTo>
                  <a:pt x="407352" y="542531"/>
                </a:lnTo>
                <a:lnTo>
                  <a:pt x="402615" y="545071"/>
                </a:lnTo>
                <a:lnTo>
                  <a:pt x="402018" y="543801"/>
                </a:lnTo>
                <a:lnTo>
                  <a:pt x="401599" y="542531"/>
                </a:lnTo>
                <a:lnTo>
                  <a:pt x="398957" y="534911"/>
                </a:lnTo>
                <a:lnTo>
                  <a:pt x="396443" y="528561"/>
                </a:lnTo>
                <a:lnTo>
                  <a:pt x="394208" y="520941"/>
                </a:lnTo>
                <a:lnTo>
                  <a:pt x="390931" y="499046"/>
                </a:lnTo>
                <a:lnTo>
                  <a:pt x="390931" y="543801"/>
                </a:lnTo>
                <a:lnTo>
                  <a:pt x="390067" y="551421"/>
                </a:lnTo>
                <a:lnTo>
                  <a:pt x="384365" y="556501"/>
                </a:lnTo>
                <a:lnTo>
                  <a:pt x="382130" y="557771"/>
                </a:lnTo>
                <a:lnTo>
                  <a:pt x="372630" y="561581"/>
                </a:lnTo>
                <a:lnTo>
                  <a:pt x="365620" y="565391"/>
                </a:lnTo>
                <a:lnTo>
                  <a:pt x="340029" y="565391"/>
                </a:lnTo>
                <a:lnTo>
                  <a:pt x="338683" y="562851"/>
                </a:lnTo>
                <a:lnTo>
                  <a:pt x="338328" y="552691"/>
                </a:lnTo>
                <a:lnTo>
                  <a:pt x="339280" y="543801"/>
                </a:lnTo>
                <a:lnTo>
                  <a:pt x="339166" y="538721"/>
                </a:lnTo>
                <a:lnTo>
                  <a:pt x="339051" y="536181"/>
                </a:lnTo>
                <a:lnTo>
                  <a:pt x="338467" y="527291"/>
                </a:lnTo>
                <a:lnTo>
                  <a:pt x="339521" y="522211"/>
                </a:lnTo>
                <a:lnTo>
                  <a:pt x="340194" y="514591"/>
                </a:lnTo>
                <a:lnTo>
                  <a:pt x="340334" y="512051"/>
                </a:lnTo>
                <a:lnTo>
                  <a:pt x="340588" y="508241"/>
                </a:lnTo>
                <a:lnTo>
                  <a:pt x="343420" y="476491"/>
                </a:lnTo>
                <a:lnTo>
                  <a:pt x="344373" y="465061"/>
                </a:lnTo>
                <a:lnTo>
                  <a:pt x="344195" y="461251"/>
                </a:lnTo>
                <a:lnTo>
                  <a:pt x="344728" y="448551"/>
                </a:lnTo>
                <a:lnTo>
                  <a:pt x="345274" y="440931"/>
                </a:lnTo>
                <a:lnTo>
                  <a:pt x="345732" y="426961"/>
                </a:lnTo>
                <a:lnTo>
                  <a:pt x="345465" y="420611"/>
                </a:lnTo>
                <a:lnTo>
                  <a:pt x="345795" y="409181"/>
                </a:lnTo>
                <a:lnTo>
                  <a:pt x="346748" y="393941"/>
                </a:lnTo>
                <a:lnTo>
                  <a:pt x="347421" y="390131"/>
                </a:lnTo>
                <a:lnTo>
                  <a:pt x="348157" y="387591"/>
                </a:lnTo>
                <a:lnTo>
                  <a:pt x="348742" y="385051"/>
                </a:lnTo>
                <a:lnTo>
                  <a:pt x="353326" y="390131"/>
                </a:lnTo>
                <a:lnTo>
                  <a:pt x="353580" y="396481"/>
                </a:lnTo>
                <a:lnTo>
                  <a:pt x="354939" y="402831"/>
                </a:lnTo>
                <a:lnTo>
                  <a:pt x="359219" y="419341"/>
                </a:lnTo>
                <a:lnTo>
                  <a:pt x="366014" y="447281"/>
                </a:lnTo>
                <a:lnTo>
                  <a:pt x="372719" y="473951"/>
                </a:lnTo>
                <a:lnTo>
                  <a:pt x="376758" y="490461"/>
                </a:lnTo>
                <a:lnTo>
                  <a:pt x="378244" y="498081"/>
                </a:lnTo>
                <a:lnTo>
                  <a:pt x="379666" y="504431"/>
                </a:lnTo>
                <a:lnTo>
                  <a:pt x="381152" y="512051"/>
                </a:lnTo>
                <a:lnTo>
                  <a:pt x="382765" y="518401"/>
                </a:lnTo>
                <a:lnTo>
                  <a:pt x="384543" y="526021"/>
                </a:lnTo>
                <a:lnTo>
                  <a:pt x="390931" y="543801"/>
                </a:lnTo>
                <a:lnTo>
                  <a:pt x="390931" y="499046"/>
                </a:lnTo>
                <a:lnTo>
                  <a:pt x="389458" y="489191"/>
                </a:lnTo>
                <a:lnTo>
                  <a:pt x="381800" y="426961"/>
                </a:lnTo>
                <a:lnTo>
                  <a:pt x="376885" y="385051"/>
                </a:lnTo>
                <a:lnTo>
                  <a:pt x="374497" y="364731"/>
                </a:lnTo>
                <a:lnTo>
                  <a:pt x="370865" y="332981"/>
                </a:lnTo>
                <a:lnTo>
                  <a:pt x="367868" y="288531"/>
                </a:lnTo>
                <a:lnTo>
                  <a:pt x="367499" y="259321"/>
                </a:lnTo>
                <a:lnTo>
                  <a:pt x="367385" y="247891"/>
                </a:lnTo>
                <a:lnTo>
                  <a:pt x="370332" y="222491"/>
                </a:lnTo>
                <a:lnTo>
                  <a:pt x="372110" y="214871"/>
                </a:lnTo>
                <a:lnTo>
                  <a:pt x="376135" y="207251"/>
                </a:lnTo>
                <a:lnTo>
                  <a:pt x="389229" y="199631"/>
                </a:lnTo>
                <a:lnTo>
                  <a:pt x="396036" y="197091"/>
                </a:lnTo>
                <a:lnTo>
                  <a:pt x="404304" y="192011"/>
                </a:lnTo>
                <a:lnTo>
                  <a:pt x="406247" y="192011"/>
                </a:lnTo>
                <a:lnTo>
                  <a:pt x="409600" y="188201"/>
                </a:lnTo>
                <a:lnTo>
                  <a:pt x="412673" y="188201"/>
                </a:lnTo>
                <a:lnTo>
                  <a:pt x="412978" y="184391"/>
                </a:lnTo>
                <a:lnTo>
                  <a:pt x="409613" y="181851"/>
                </a:lnTo>
                <a:lnTo>
                  <a:pt x="408749" y="181851"/>
                </a:lnTo>
                <a:lnTo>
                  <a:pt x="405879" y="183121"/>
                </a:lnTo>
                <a:lnTo>
                  <a:pt x="399300" y="186931"/>
                </a:lnTo>
                <a:lnTo>
                  <a:pt x="392468" y="190741"/>
                </a:lnTo>
                <a:lnTo>
                  <a:pt x="378333" y="195821"/>
                </a:lnTo>
                <a:lnTo>
                  <a:pt x="374726" y="195821"/>
                </a:lnTo>
                <a:lnTo>
                  <a:pt x="370713" y="197091"/>
                </a:lnTo>
                <a:lnTo>
                  <a:pt x="358622" y="195821"/>
                </a:lnTo>
                <a:lnTo>
                  <a:pt x="350316" y="194551"/>
                </a:lnTo>
                <a:lnTo>
                  <a:pt x="340296" y="193281"/>
                </a:lnTo>
                <a:lnTo>
                  <a:pt x="338645" y="192011"/>
                </a:lnTo>
                <a:lnTo>
                  <a:pt x="337362" y="192011"/>
                </a:lnTo>
                <a:lnTo>
                  <a:pt x="336372" y="188201"/>
                </a:lnTo>
                <a:lnTo>
                  <a:pt x="337959" y="184391"/>
                </a:lnTo>
                <a:lnTo>
                  <a:pt x="341972" y="172961"/>
                </a:lnTo>
                <a:lnTo>
                  <a:pt x="343166" y="165341"/>
                </a:lnTo>
                <a:lnTo>
                  <a:pt x="342658" y="162242"/>
                </a:lnTo>
                <a:lnTo>
                  <a:pt x="342976" y="162026"/>
                </a:lnTo>
                <a:lnTo>
                  <a:pt x="343319" y="161683"/>
                </a:lnTo>
                <a:lnTo>
                  <a:pt x="343573" y="161239"/>
                </a:lnTo>
                <a:lnTo>
                  <a:pt x="343865" y="162217"/>
                </a:lnTo>
                <a:lnTo>
                  <a:pt x="343954" y="162433"/>
                </a:lnTo>
                <a:lnTo>
                  <a:pt x="344817" y="163398"/>
                </a:lnTo>
                <a:lnTo>
                  <a:pt x="346278" y="162560"/>
                </a:lnTo>
                <a:lnTo>
                  <a:pt x="346646" y="161239"/>
                </a:lnTo>
                <a:lnTo>
                  <a:pt x="346875" y="160426"/>
                </a:lnTo>
                <a:lnTo>
                  <a:pt x="346964" y="159753"/>
                </a:lnTo>
                <a:lnTo>
                  <a:pt x="346989" y="159207"/>
                </a:lnTo>
                <a:lnTo>
                  <a:pt x="347014" y="158864"/>
                </a:lnTo>
                <a:lnTo>
                  <a:pt x="347014" y="158483"/>
                </a:lnTo>
                <a:lnTo>
                  <a:pt x="347002" y="158267"/>
                </a:lnTo>
                <a:lnTo>
                  <a:pt x="347662" y="158000"/>
                </a:lnTo>
                <a:lnTo>
                  <a:pt x="348183" y="157480"/>
                </a:lnTo>
                <a:lnTo>
                  <a:pt x="348208" y="156756"/>
                </a:lnTo>
                <a:lnTo>
                  <a:pt x="348246" y="156044"/>
                </a:lnTo>
                <a:lnTo>
                  <a:pt x="348157" y="155600"/>
                </a:lnTo>
                <a:lnTo>
                  <a:pt x="347967" y="155155"/>
                </a:lnTo>
                <a:lnTo>
                  <a:pt x="347764" y="154622"/>
                </a:lnTo>
                <a:lnTo>
                  <a:pt x="347433" y="153758"/>
                </a:lnTo>
                <a:lnTo>
                  <a:pt x="347357" y="153593"/>
                </a:lnTo>
                <a:lnTo>
                  <a:pt x="347294" y="153454"/>
                </a:lnTo>
                <a:lnTo>
                  <a:pt x="344970" y="150469"/>
                </a:lnTo>
                <a:lnTo>
                  <a:pt x="344881" y="149555"/>
                </a:lnTo>
                <a:lnTo>
                  <a:pt x="344817" y="148920"/>
                </a:lnTo>
                <a:lnTo>
                  <a:pt x="344665" y="148437"/>
                </a:lnTo>
                <a:lnTo>
                  <a:pt x="344665" y="156044"/>
                </a:lnTo>
                <a:lnTo>
                  <a:pt x="344449" y="156019"/>
                </a:lnTo>
                <a:lnTo>
                  <a:pt x="344449" y="158559"/>
                </a:lnTo>
                <a:lnTo>
                  <a:pt x="344144" y="158737"/>
                </a:lnTo>
                <a:lnTo>
                  <a:pt x="344017" y="158864"/>
                </a:lnTo>
                <a:lnTo>
                  <a:pt x="343979" y="158483"/>
                </a:lnTo>
                <a:lnTo>
                  <a:pt x="344449" y="158559"/>
                </a:lnTo>
                <a:lnTo>
                  <a:pt x="344449" y="156019"/>
                </a:lnTo>
                <a:lnTo>
                  <a:pt x="344284" y="155994"/>
                </a:lnTo>
                <a:lnTo>
                  <a:pt x="343979" y="155905"/>
                </a:lnTo>
                <a:lnTo>
                  <a:pt x="344195" y="155409"/>
                </a:lnTo>
                <a:lnTo>
                  <a:pt x="344335" y="155155"/>
                </a:lnTo>
                <a:lnTo>
                  <a:pt x="344525" y="155600"/>
                </a:lnTo>
                <a:lnTo>
                  <a:pt x="344665" y="156044"/>
                </a:lnTo>
                <a:lnTo>
                  <a:pt x="344665" y="148437"/>
                </a:lnTo>
                <a:lnTo>
                  <a:pt x="343827" y="146786"/>
                </a:lnTo>
                <a:lnTo>
                  <a:pt x="343738" y="145288"/>
                </a:lnTo>
                <a:lnTo>
                  <a:pt x="343509" y="144780"/>
                </a:lnTo>
                <a:lnTo>
                  <a:pt x="342836" y="143294"/>
                </a:lnTo>
                <a:lnTo>
                  <a:pt x="342836" y="149555"/>
                </a:lnTo>
                <a:lnTo>
                  <a:pt x="342823" y="150063"/>
                </a:lnTo>
                <a:lnTo>
                  <a:pt x="342290" y="150228"/>
                </a:lnTo>
                <a:lnTo>
                  <a:pt x="341807" y="150571"/>
                </a:lnTo>
                <a:lnTo>
                  <a:pt x="341693" y="150799"/>
                </a:lnTo>
                <a:lnTo>
                  <a:pt x="341693" y="156222"/>
                </a:lnTo>
                <a:lnTo>
                  <a:pt x="341299" y="153784"/>
                </a:lnTo>
                <a:lnTo>
                  <a:pt x="341439" y="154279"/>
                </a:lnTo>
                <a:lnTo>
                  <a:pt x="341693" y="156222"/>
                </a:lnTo>
                <a:lnTo>
                  <a:pt x="341693" y="150799"/>
                </a:lnTo>
                <a:lnTo>
                  <a:pt x="341528" y="151104"/>
                </a:lnTo>
                <a:lnTo>
                  <a:pt x="340474" y="150901"/>
                </a:lnTo>
                <a:lnTo>
                  <a:pt x="340321" y="151053"/>
                </a:lnTo>
                <a:lnTo>
                  <a:pt x="339229" y="148856"/>
                </a:lnTo>
                <a:lnTo>
                  <a:pt x="339344" y="148488"/>
                </a:lnTo>
                <a:lnTo>
                  <a:pt x="339090" y="147828"/>
                </a:lnTo>
                <a:lnTo>
                  <a:pt x="338912" y="147675"/>
                </a:lnTo>
                <a:lnTo>
                  <a:pt x="338607" y="147434"/>
                </a:lnTo>
                <a:lnTo>
                  <a:pt x="339458" y="146977"/>
                </a:lnTo>
                <a:lnTo>
                  <a:pt x="339902" y="146786"/>
                </a:lnTo>
                <a:lnTo>
                  <a:pt x="339750" y="147142"/>
                </a:lnTo>
                <a:lnTo>
                  <a:pt x="339648" y="147828"/>
                </a:lnTo>
                <a:lnTo>
                  <a:pt x="340017" y="149847"/>
                </a:lnTo>
                <a:lnTo>
                  <a:pt x="341604" y="150469"/>
                </a:lnTo>
                <a:lnTo>
                  <a:pt x="342722" y="149669"/>
                </a:lnTo>
                <a:lnTo>
                  <a:pt x="342836" y="143294"/>
                </a:lnTo>
                <a:lnTo>
                  <a:pt x="341452" y="143573"/>
                </a:lnTo>
                <a:lnTo>
                  <a:pt x="341452" y="147535"/>
                </a:lnTo>
                <a:lnTo>
                  <a:pt x="341452" y="143573"/>
                </a:lnTo>
                <a:lnTo>
                  <a:pt x="341198" y="143624"/>
                </a:lnTo>
                <a:lnTo>
                  <a:pt x="339432" y="144233"/>
                </a:lnTo>
                <a:lnTo>
                  <a:pt x="338836" y="144487"/>
                </a:lnTo>
                <a:lnTo>
                  <a:pt x="338251" y="144780"/>
                </a:lnTo>
                <a:lnTo>
                  <a:pt x="338366" y="143370"/>
                </a:lnTo>
                <a:lnTo>
                  <a:pt x="338416" y="141274"/>
                </a:lnTo>
                <a:lnTo>
                  <a:pt x="338086" y="140589"/>
                </a:lnTo>
                <a:lnTo>
                  <a:pt x="336283" y="140042"/>
                </a:lnTo>
                <a:lnTo>
                  <a:pt x="336283" y="143370"/>
                </a:lnTo>
                <a:lnTo>
                  <a:pt x="336156" y="144780"/>
                </a:lnTo>
                <a:lnTo>
                  <a:pt x="336042" y="145503"/>
                </a:lnTo>
                <a:lnTo>
                  <a:pt x="335356" y="144767"/>
                </a:lnTo>
                <a:lnTo>
                  <a:pt x="335800" y="143967"/>
                </a:lnTo>
                <a:lnTo>
                  <a:pt x="336283" y="143370"/>
                </a:lnTo>
                <a:lnTo>
                  <a:pt x="336283" y="140042"/>
                </a:lnTo>
                <a:lnTo>
                  <a:pt x="335673" y="139852"/>
                </a:lnTo>
                <a:lnTo>
                  <a:pt x="334505" y="141681"/>
                </a:lnTo>
                <a:lnTo>
                  <a:pt x="333717" y="143065"/>
                </a:lnTo>
                <a:lnTo>
                  <a:pt x="333184" y="142481"/>
                </a:lnTo>
                <a:lnTo>
                  <a:pt x="331355" y="142481"/>
                </a:lnTo>
                <a:lnTo>
                  <a:pt x="331355" y="479031"/>
                </a:lnTo>
                <a:lnTo>
                  <a:pt x="331050" y="485381"/>
                </a:lnTo>
                <a:lnTo>
                  <a:pt x="330314" y="509511"/>
                </a:lnTo>
                <a:lnTo>
                  <a:pt x="328930" y="539991"/>
                </a:lnTo>
                <a:lnTo>
                  <a:pt x="327850" y="552691"/>
                </a:lnTo>
                <a:lnTo>
                  <a:pt x="326656" y="559041"/>
                </a:lnTo>
                <a:lnTo>
                  <a:pt x="324840" y="570471"/>
                </a:lnTo>
                <a:lnTo>
                  <a:pt x="320268" y="574281"/>
                </a:lnTo>
                <a:lnTo>
                  <a:pt x="309333" y="575551"/>
                </a:lnTo>
                <a:lnTo>
                  <a:pt x="303491" y="576821"/>
                </a:lnTo>
                <a:lnTo>
                  <a:pt x="285140" y="576821"/>
                </a:lnTo>
                <a:lnTo>
                  <a:pt x="275031" y="574281"/>
                </a:lnTo>
                <a:lnTo>
                  <a:pt x="262674" y="536181"/>
                </a:lnTo>
                <a:lnTo>
                  <a:pt x="262229" y="531101"/>
                </a:lnTo>
                <a:lnTo>
                  <a:pt x="261137" y="526021"/>
                </a:lnTo>
                <a:lnTo>
                  <a:pt x="260464" y="519671"/>
                </a:lnTo>
                <a:lnTo>
                  <a:pt x="259651" y="513321"/>
                </a:lnTo>
                <a:lnTo>
                  <a:pt x="259461" y="511797"/>
                </a:lnTo>
                <a:lnTo>
                  <a:pt x="259461" y="556501"/>
                </a:lnTo>
                <a:lnTo>
                  <a:pt x="259334" y="560311"/>
                </a:lnTo>
                <a:lnTo>
                  <a:pt x="255066" y="569201"/>
                </a:lnTo>
                <a:lnTo>
                  <a:pt x="253238" y="570471"/>
                </a:lnTo>
                <a:lnTo>
                  <a:pt x="248119" y="570471"/>
                </a:lnTo>
                <a:lnTo>
                  <a:pt x="214820" y="548881"/>
                </a:lnTo>
                <a:lnTo>
                  <a:pt x="214833" y="538721"/>
                </a:lnTo>
                <a:lnTo>
                  <a:pt x="215531" y="531101"/>
                </a:lnTo>
                <a:lnTo>
                  <a:pt x="216623" y="523481"/>
                </a:lnTo>
                <a:lnTo>
                  <a:pt x="219519" y="506971"/>
                </a:lnTo>
                <a:lnTo>
                  <a:pt x="220802" y="499351"/>
                </a:lnTo>
                <a:lnTo>
                  <a:pt x="222834" y="489191"/>
                </a:lnTo>
                <a:lnTo>
                  <a:pt x="223862" y="486651"/>
                </a:lnTo>
                <a:lnTo>
                  <a:pt x="224802" y="482841"/>
                </a:lnTo>
                <a:lnTo>
                  <a:pt x="230428" y="484111"/>
                </a:lnTo>
                <a:lnTo>
                  <a:pt x="241642" y="484111"/>
                </a:lnTo>
                <a:lnTo>
                  <a:pt x="242824" y="485381"/>
                </a:lnTo>
                <a:lnTo>
                  <a:pt x="243865" y="487921"/>
                </a:lnTo>
                <a:lnTo>
                  <a:pt x="243941" y="489191"/>
                </a:lnTo>
                <a:lnTo>
                  <a:pt x="244754" y="494271"/>
                </a:lnTo>
                <a:lnTo>
                  <a:pt x="245071" y="498081"/>
                </a:lnTo>
                <a:lnTo>
                  <a:pt x="247611" y="508241"/>
                </a:lnTo>
                <a:lnTo>
                  <a:pt x="249694" y="514591"/>
                </a:lnTo>
                <a:lnTo>
                  <a:pt x="251434" y="522211"/>
                </a:lnTo>
                <a:lnTo>
                  <a:pt x="253212" y="529831"/>
                </a:lnTo>
                <a:lnTo>
                  <a:pt x="254952" y="536181"/>
                </a:lnTo>
                <a:lnTo>
                  <a:pt x="259461" y="556501"/>
                </a:lnTo>
                <a:lnTo>
                  <a:pt x="259461" y="511797"/>
                </a:lnTo>
                <a:lnTo>
                  <a:pt x="258864" y="506971"/>
                </a:lnTo>
                <a:lnTo>
                  <a:pt x="258305" y="500621"/>
                </a:lnTo>
                <a:lnTo>
                  <a:pt x="258216" y="496811"/>
                </a:lnTo>
                <a:lnTo>
                  <a:pt x="258178" y="490461"/>
                </a:lnTo>
                <a:lnTo>
                  <a:pt x="257670" y="487921"/>
                </a:lnTo>
                <a:lnTo>
                  <a:pt x="257302" y="485381"/>
                </a:lnTo>
                <a:lnTo>
                  <a:pt x="260146" y="485381"/>
                </a:lnTo>
                <a:lnTo>
                  <a:pt x="263791" y="487921"/>
                </a:lnTo>
                <a:lnTo>
                  <a:pt x="265607" y="486651"/>
                </a:lnTo>
                <a:lnTo>
                  <a:pt x="265607" y="485381"/>
                </a:lnTo>
                <a:lnTo>
                  <a:pt x="265709" y="473951"/>
                </a:lnTo>
                <a:lnTo>
                  <a:pt x="265874" y="467601"/>
                </a:lnTo>
                <a:lnTo>
                  <a:pt x="265976" y="461251"/>
                </a:lnTo>
                <a:lnTo>
                  <a:pt x="265950" y="456171"/>
                </a:lnTo>
                <a:lnTo>
                  <a:pt x="265607" y="438391"/>
                </a:lnTo>
                <a:lnTo>
                  <a:pt x="264909" y="377431"/>
                </a:lnTo>
                <a:lnTo>
                  <a:pt x="263017" y="332981"/>
                </a:lnTo>
                <a:lnTo>
                  <a:pt x="261251" y="319011"/>
                </a:lnTo>
                <a:lnTo>
                  <a:pt x="261747" y="313931"/>
                </a:lnTo>
                <a:lnTo>
                  <a:pt x="260769" y="301231"/>
                </a:lnTo>
                <a:lnTo>
                  <a:pt x="259816" y="292341"/>
                </a:lnTo>
                <a:lnTo>
                  <a:pt x="258914" y="280911"/>
                </a:lnTo>
                <a:lnTo>
                  <a:pt x="259194" y="277101"/>
                </a:lnTo>
                <a:lnTo>
                  <a:pt x="258597" y="265671"/>
                </a:lnTo>
                <a:lnTo>
                  <a:pt x="257771" y="256781"/>
                </a:lnTo>
                <a:lnTo>
                  <a:pt x="257644" y="244081"/>
                </a:lnTo>
                <a:lnTo>
                  <a:pt x="258559" y="240271"/>
                </a:lnTo>
                <a:lnTo>
                  <a:pt x="262483" y="232651"/>
                </a:lnTo>
                <a:lnTo>
                  <a:pt x="265328" y="231381"/>
                </a:lnTo>
                <a:lnTo>
                  <a:pt x="276796" y="230111"/>
                </a:lnTo>
                <a:lnTo>
                  <a:pt x="285026" y="228841"/>
                </a:lnTo>
                <a:lnTo>
                  <a:pt x="297776" y="227571"/>
                </a:lnTo>
                <a:lnTo>
                  <a:pt x="302310" y="226301"/>
                </a:lnTo>
                <a:lnTo>
                  <a:pt x="312686" y="226301"/>
                </a:lnTo>
                <a:lnTo>
                  <a:pt x="315849" y="232651"/>
                </a:lnTo>
                <a:lnTo>
                  <a:pt x="317665" y="235191"/>
                </a:lnTo>
                <a:lnTo>
                  <a:pt x="318541" y="237731"/>
                </a:lnTo>
                <a:lnTo>
                  <a:pt x="328409" y="280911"/>
                </a:lnTo>
                <a:lnTo>
                  <a:pt x="331216" y="319011"/>
                </a:lnTo>
                <a:lnTo>
                  <a:pt x="331330" y="345681"/>
                </a:lnTo>
                <a:lnTo>
                  <a:pt x="331050" y="359651"/>
                </a:lnTo>
                <a:lnTo>
                  <a:pt x="331025" y="393941"/>
                </a:lnTo>
                <a:lnTo>
                  <a:pt x="331241" y="438391"/>
                </a:lnTo>
                <a:lnTo>
                  <a:pt x="331355" y="479031"/>
                </a:lnTo>
                <a:lnTo>
                  <a:pt x="331355" y="142481"/>
                </a:lnTo>
                <a:lnTo>
                  <a:pt x="328955" y="142481"/>
                </a:lnTo>
                <a:lnTo>
                  <a:pt x="318173" y="141211"/>
                </a:lnTo>
                <a:lnTo>
                  <a:pt x="314134" y="144386"/>
                </a:lnTo>
                <a:lnTo>
                  <a:pt x="312788" y="143852"/>
                </a:lnTo>
                <a:lnTo>
                  <a:pt x="310286" y="143903"/>
                </a:lnTo>
                <a:lnTo>
                  <a:pt x="309054" y="144119"/>
                </a:lnTo>
                <a:lnTo>
                  <a:pt x="307924" y="144703"/>
                </a:lnTo>
                <a:lnTo>
                  <a:pt x="307454" y="144792"/>
                </a:lnTo>
                <a:lnTo>
                  <a:pt x="307009" y="144970"/>
                </a:lnTo>
                <a:lnTo>
                  <a:pt x="306590" y="145288"/>
                </a:lnTo>
                <a:lnTo>
                  <a:pt x="306717" y="144360"/>
                </a:lnTo>
                <a:lnTo>
                  <a:pt x="306666" y="143852"/>
                </a:lnTo>
                <a:lnTo>
                  <a:pt x="306324" y="142798"/>
                </a:lnTo>
                <a:lnTo>
                  <a:pt x="304647" y="142989"/>
                </a:lnTo>
                <a:lnTo>
                  <a:pt x="303250" y="144703"/>
                </a:lnTo>
                <a:lnTo>
                  <a:pt x="302869" y="145338"/>
                </a:lnTo>
                <a:lnTo>
                  <a:pt x="302437" y="146189"/>
                </a:lnTo>
                <a:lnTo>
                  <a:pt x="302260" y="146608"/>
                </a:lnTo>
                <a:lnTo>
                  <a:pt x="311619" y="146608"/>
                </a:lnTo>
                <a:lnTo>
                  <a:pt x="311607" y="146405"/>
                </a:lnTo>
                <a:lnTo>
                  <a:pt x="311924" y="146418"/>
                </a:lnTo>
                <a:lnTo>
                  <a:pt x="311607" y="146850"/>
                </a:lnTo>
                <a:lnTo>
                  <a:pt x="311632" y="146621"/>
                </a:lnTo>
                <a:lnTo>
                  <a:pt x="307886" y="146621"/>
                </a:lnTo>
                <a:lnTo>
                  <a:pt x="307886" y="147459"/>
                </a:lnTo>
                <a:lnTo>
                  <a:pt x="307809" y="148031"/>
                </a:lnTo>
                <a:lnTo>
                  <a:pt x="307581" y="147853"/>
                </a:lnTo>
                <a:lnTo>
                  <a:pt x="307733" y="147637"/>
                </a:lnTo>
                <a:lnTo>
                  <a:pt x="307886" y="147459"/>
                </a:lnTo>
                <a:lnTo>
                  <a:pt x="307886" y="146621"/>
                </a:lnTo>
                <a:lnTo>
                  <a:pt x="307136" y="146621"/>
                </a:lnTo>
                <a:lnTo>
                  <a:pt x="307136" y="150507"/>
                </a:lnTo>
                <a:lnTo>
                  <a:pt x="306730" y="151472"/>
                </a:lnTo>
                <a:lnTo>
                  <a:pt x="306019" y="152666"/>
                </a:lnTo>
                <a:lnTo>
                  <a:pt x="305663" y="153035"/>
                </a:lnTo>
                <a:lnTo>
                  <a:pt x="305727" y="152641"/>
                </a:lnTo>
                <a:lnTo>
                  <a:pt x="306133" y="151206"/>
                </a:lnTo>
                <a:lnTo>
                  <a:pt x="306324" y="150545"/>
                </a:lnTo>
                <a:lnTo>
                  <a:pt x="306451" y="150114"/>
                </a:lnTo>
                <a:lnTo>
                  <a:pt x="306666" y="150279"/>
                </a:lnTo>
                <a:lnTo>
                  <a:pt x="306895" y="150406"/>
                </a:lnTo>
                <a:lnTo>
                  <a:pt x="307136" y="150507"/>
                </a:lnTo>
                <a:lnTo>
                  <a:pt x="307136" y="146621"/>
                </a:lnTo>
                <a:lnTo>
                  <a:pt x="305485" y="146621"/>
                </a:lnTo>
                <a:lnTo>
                  <a:pt x="305485" y="153174"/>
                </a:lnTo>
                <a:lnTo>
                  <a:pt x="305485" y="146621"/>
                </a:lnTo>
                <a:lnTo>
                  <a:pt x="305409" y="155956"/>
                </a:lnTo>
                <a:lnTo>
                  <a:pt x="305308" y="159943"/>
                </a:lnTo>
                <a:lnTo>
                  <a:pt x="304647" y="159994"/>
                </a:lnTo>
                <a:lnTo>
                  <a:pt x="304177" y="159994"/>
                </a:lnTo>
                <a:lnTo>
                  <a:pt x="304520" y="159689"/>
                </a:lnTo>
                <a:lnTo>
                  <a:pt x="304800" y="159258"/>
                </a:lnTo>
                <a:lnTo>
                  <a:pt x="304939" y="158686"/>
                </a:lnTo>
                <a:lnTo>
                  <a:pt x="305295" y="157137"/>
                </a:lnTo>
                <a:lnTo>
                  <a:pt x="304419" y="156273"/>
                </a:lnTo>
                <a:lnTo>
                  <a:pt x="304088" y="155943"/>
                </a:lnTo>
                <a:lnTo>
                  <a:pt x="303072" y="156146"/>
                </a:lnTo>
                <a:lnTo>
                  <a:pt x="303072" y="158661"/>
                </a:lnTo>
                <a:lnTo>
                  <a:pt x="303072" y="156146"/>
                </a:lnTo>
                <a:lnTo>
                  <a:pt x="302818" y="156197"/>
                </a:lnTo>
                <a:lnTo>
                  <a:pt x="302590" y="156273"/>
                </a:lnTo>
                <a:lnTo>
                  <a:pt x="302806" y="155816"/>
                </a:lnTo>
                <a:lnTo>
                  <a:pt x="303352" y="155879"/>
                </a:lnTo>
                <a:lnTo>
                  <a:pt x="303657" y="155816"/>
                </a:lnTo>
                <a:lnTo>
                  <a:pt x="303949" y="155752"/>
                </a:lnTo>
                <a:lnTo>
                  <a:pt x="304406" y="155384"/>
                </a:lnTo>
                <a:lnTo>
                  <a:pt x="305295" y="155994"/>
                </a:lnTo>
                <a:lnTo>
                  <a:pt x="305409" y="146621"/>
                </a:lnTo>
                <a:lnTo>
                  <a:pt x="305244" y="146621"/>
                </a:lnTo>
                <a:lnTo>
                  <a:pt x="305244" y="147269"/>
                </a:lnTo>
                <a:lnTo>
                  <a:pt x="305104" y="147637"/>
                </a:lnTo>
                <a:lnTo>
                  <a:pt x="304711" y="147383"/>
                </a:lnTo>
                <a:lnTo>
                  <a:pt x="304888" y="147383"/>
                </a:lnTo>
                <a:lnTo>
                  <a:pt x="305066" y="147345"/>
                </a:lnTo>
                <a:lnTo>
                  <a:pt x="305244" y="147269"/>
                </a:lnTo>
                <a:lnTo>
                  <a:pt x="305244" y="146621"/>
                </a:lnTo>
                <a:lnTo>
                  <a:pt x="303961" y="146621"/>
                </a:lnTo>
                <a:lnTo>
                  <a:pt x="303961" y="150114"/>
                </a:lnTo>
                <a:lnTo>
                  <a:pt x="303517" y="150507"/>
                </a:lnTo>
                <a:lnTo>
                  <a:pt x="303517" y="151206"/>
                </a:lnTo>
                <a:lnTo>
                  <a:pt x="303517" y="150507"/>
                </a:lnTo>
                <a:lnTo>
                  <a:pt x="303517" y="149593"/>
                </a:lnTo>
                <a:lnTo>
                  <a:pt x="303834" y="149796"/>
                </a:lnTo>
                <a:lnTo>
                  <a:pt x="303961" y="150114"/>
                </a:lnTo>
                <a:lnTo>
                  <a:pt x="303961" y="146621"/>
                </a:lnTo>
                <a:lnTo>
                  <a:pt x="302260" y="146621"/>
                </a:lnTo>
                <a:lnTo>
                  <a:pt x="301523" y="146621"/>
                </a:lnTo>
                <a:lnTo>
                  <a:pt x="300863" y="146875"/>
                </a:lnTo>
                <a:lnTo>
                  <a:pt x="300139" y="148386"/>
                </a:lnTo>
                <a:lnTo>
                  <a:pt x="300139" y="151904"/>
                </a:lnTo>
                <a:lnTo>
                  <a:pt x="300253" y="152831"/>
                </a:lnTo>
                <a:lnTo>
                  <a:pt x="300380" y="153377"/>
                </a:lnTo>
                <a:lnTo>
                  <a:pt x="300609" y="154025"/>
                </a:lnTo>
                <a:lnTo>
                  <a:pt x="301091" y="154686"/>
                </a:lnTo>
                <a:lnTo>
                  <a:pt x="300774" y="155333"/>
                </a:lnTo>
                <a:lnTo>
                  <a:pt x="300570" y="155943"/>
                </a:lnTo>
                <a:lnTo>
                  <a:pt x="300443" y="157911"/>
                </a:lnTo>
                <a:lnTo>
                  <a:pt x="300570" y="158407"/>
                </a:lnTo>
                <a:lnTo>
                  <a:pt x="300278" y="158940"/>
                </a:lnTo>
                <a:lnTo>
                  <a:pt x="300151" y="159258"/>
                </a:lnTo>
                <a:lnTo>
                  <a:pt x="300075" y="162064"/>
                </a:lnTo>
                <a:lnTo>
                  <a:pt x="301713" y="162369"/>
                </a:lnTo>
                <a:lnTo>
                  <a:pt x="303580" y="162521"/>
                </a:lnTo>
                <a:lnTo>
                  <a:pt x="304228" y="162521"/>
                </a:lnTo>
                <a:lnTo>
                  <a:pt x="304888" y="162483"/>
                </a:lnTo>
                <a:lnTo>
                  <a:pt x="304368" y="163461"/>
                </a:lnTo>
                <a:lnTo>
                  <a:pt x="303822" y="164579"/>
                </a:lnTo>
                <a:lnTo>
                  <a:pt x="303326" y="165646"/>
                </a:lnTo>
                <a:lnTo>
                  <a:pt x="303352" y="166408"/>
                </a:lnTo>
                <a:lnTo>
                  <a:pt x="305142" y="167944"/>
                </a:lnTo>
                <a:lnTo>
                  <a:pt x="305066" y="172961"/>
                </a:lnTo>
                <a:lnTo>
                  <a:pt x="310375" y="180581"/>
                </a:lnTo>
                <a:lnTo>
                  <a:pt x="310718" y="181851"/>
                </a:lnTo>
                <a:lnTo>
                  <a:pt x="313740" y="186931"/>
                </a:lnTo>
                <a:lnTo>
                  <a:pt x="316052" y="190741"/>
                </a:lnTo>
                <a:lnTo>
                  <a:pt x="323227" y="194551"/>
                </a:lnTo>
                <a:lnTo>
                  <a:pt x="323405" y="195821"/>
                </a:lnTo>
                <a:lnTo>
                  <a:pt x="319913" y="200901"/>
                </a:lnTo>
                <a:lnTo>
                  <a:pt x="307517" y="209791"/>
                </a:lnTo>
                <a:lnTo>
                  <a:pt x="301840" y="214871"/>
                </a:lnTo>
                <a:lnTo>
                  <a:pt x="292176" y="221221"/>
                </a:lnTo>
                <a:lnTo>
                  <a:pt x="287324" y="222491"/>
                </a:lnTo>
                <a:lnTo>
                  <a:pt x="247688" y="208521"/>
                </a:lnTo>
                <a:lnTo>
                  <a:pt x="244729" y="208521"/>
                </a:lnTo>
                <a:lnTo>
                  <a:pt x="239268" y="204711"/>
                </a:lnTo>
                <a:lnTo>
                  <a:pt x="239191" y="203441"/>
                </a:lnTo>
                <a:lnTo>
                  <a:pt x="247662" y="193281"/>
                </a:lnTo>
                <a:lnTo>
                  <a:pt x="250444" y="194551"/>
                </a:lnTo>
                <a:lnTo>
                  <a:pt x="253098" y="194551"/>
                </a:lnTo>
                <a:lnTo>
                  <a:pt x="254355" y="193281"/>
                </a:lnTo>
                <a:lnTo>
                  <a:pt x="256895" y="190741"/>
                </a:lnTo>
                <a:lnTo>
                  <a:pt x="259245" y="184391"/>
                </a:lnTo>
                <a:lnTo>
                  <a:pt x="260184" y="181851"/>
                </a:lnTo>
                <a:lnTo>
                  <a:pt x="260654" y="180581"/>
                </a:lnTo>
                <a:lnTo>
                  <a:pt x="261124" y="179311"/>
                </a:lnTo>
                <a:lnTo>
                  <a:pt x="260959" y="178041"/>
                </a:lnTo>
                <a:lnTo>
                  <a:pt x="260172" y="171691"/>
                </a:lnTo>
                <a:lnTo>
                  <a:pt x="258508" y="165341"/>
                </a:lnTo>
                <a:lnTo>
                  <a:pt x="257251" y="162902"/>
                </a:lnTo>
                <a:lnTo>
                  <a:pt x="257251" y="178041"/>
                </a:lnTo>
                <a:lnTo>
                  <a:pt x="254266" y="177419"/>
                </a:lnTo>
                <a:lnTo>
                  <a:pt x="254266" y="183121"/>
                </a:lnTo>
                <a:lnTo>
                  <a:pt x="254063" y="183565"/>
                </a:lnTo>
                <a:lnTo>
                  <a:pt x="254063" y="188201"/>
                </a:lnTo>
                <a:lnTo>
                  <a:pt x="253479" y="188201"/>
                </a:lnTo>
                <a:lnTo>
                  <a:pt x="253225" y="189471"/>
                </a:lnTo>
                <a:lnTo>
                  <a:pt x="251917" y="190741"/>
                </a:lnTo>
                <a:lnTo>
                  <a:pt x="250050" y="190741"/>
                </a:lnTo>
                <a:lnTo>
                  <a:pt x="249910" y="189471"/>
                </a:lnTo>
                <a:lnTo>
                  <a:pt x="249580" y="189471"/>
                </a:lnTo>
                <a:lnTo>
                  <a:pt x="249796" y="186931"/>
                </a:lnTo>
                <a:lnTo>
                  <a:pt x="253060" y="186931"/>
                </a:lnTo>
                <a:lnTo>
                  <a:pt x="254063" y="188201"/>
                </a:lnTo>
                <a:lnTo>
                  <a:pt x="254063" y="183565"/>
                </a:lnTo>
                <a:lnTo>
                  <a:pt x="253669" y="184391"/>
                </a:lnTo>
                <a:lnTo>
                  <a:pt x="251079" y="183121"/>
                </a:lnTo>
                <a:lnTo>
                  <a:pt x="251599" y="181851"/>
                </a:lnTo>
                <a:lnTo>
                  <a:pt x="254266" y="183121"/>
                </a:lnTo>
                <a:lnTo>
                  <a:pt x="254266" y="177419"/>
                </a:lnTo>
                <a:lnTo>
                  <a:pt x="251231" y="176771"/>
                </a:lnTo>
                <a:lnTo>
                  <a:pt x="249809" y="172961"/>
                </a:lnTo>
                <a:lnTo>
                  <a:pt x="249339" y="171691"/>
                </a:lnTo>
                <a:lnTo>
                  <a:pt x="247916" y="167881"/>
                </a:lnTo>
                <a:lnTo>
                  <a:pt x="246976" y="165341"/>
                </a:lnTo>
                <a:lnTo>
                  <a:pt x="252260" y="170421"/>
                </a:lnTo>
                <a:lnTo>
                  <a:pt x="252031" y="171691"/>
                </a:lnTo>
                <a:lnTo>
                  <a:pt x="251142" y="174231"/>
                </a:lnTo>
                <a:lnTo>
                  <a:pt x="252920" y="175501"/>
                </a:lnTo>
                <a:lnTo>
                  <a:pt x="254838" y="175501"/>
                </a:lnTo>
                <a:lnTo>
                  <a:pt x="257022" y="176771"/>
                </a:lnTo>
                <a:lnTo>
                  <a:pt x="257251" y="178041"/>
                </a:lnTo>
                <a:lnTo>
                  <a:pt x="257251" y="162902"/>
                </a:lnTo>
                <a:lnTo>
                  <a:pt x="255244" y="158991"/>
                </a:lnTo>
                <a:lnTo>
                  <a:pt x="254038" y="157721"/>
                </a:lnTo>
                <a:lnTo>
                  <a:pt x="247053" y="155181"/>
                </a:lnTo>
                <a:lnTo>
                  <a:pt x="243166" y="152641"/>
                </a:lnTo>
                <a:lnTo>
                  <a:pt x="241236" y="151371"/>
                </a:lnTo>
                <a:lnTo>
                  <a:pt x="233997" y="148831"/>
                </a:lnTo>
                <a:lnTo>
                  <a:pt x="233032" y="148831"/>
                </a:lnTo>
                <a:lnTo>
                  <a:pt x="233032" y="160261"/>
                </a:lnTo>
                <a:lnTo>
                  <a:pt x="231698" y="160261"/>
                </a:lnTo>
                <a:lnTo>
                  <a:pt x="229971" y="162801"/>
                </a:lnTo>
                <a:lnTo>
                  <a:pt x="228993" y="160261"/>
                </a:lnTo>
                <a:lnTo>
                  <a:pt x="228511" y="158991"/>
                </a:lnTo>
                <a:lnTo>
                  <a:pt x="233032" y="160261"/>
                </a:lnTo>
                <a:lnTo>
                  <a:pt x="233032" y="148831"/>
                </a:lnTo>
                <a:lnTo>
                  <a:pt x="229793" y="148831"/>
                </a:lnTo>
                <a:lnTo>
                  <a:pt x="229031" y="150101"/>
                </a:lnTo>
                <a:lnTo>
                  <a:pt x="228765" y="150101"/>
                </a:lnTo>
                <a:lnTo>
                  <a:pt x="228765" y="158991"/>
                </a:lnTo>
                <a:lnTo>
                  <a:pt x="227825" y="157721"/>
                </a:lnTo>
                <a:lnTo>
                  <a:pt x="225399" y="154444"/>
                </a:lnTo>
                <a:lnTo>
                  <a:pt x="225399" y="160261"/>
                </a:lnTo>
                <a:lnTo>
                  <a:pt x="223901" y="160261"/>
                </a:lnTo>
                <a:lnTo>
                  <a:pt x="223088" y="157721"/>
                </a:lnTo>
                <a:lnTo>
                  <a:pt x="224459" y="157721"/>
                </a:lnTo>
                <a:lnTo>
                  <a:pt x="225399" y="160261"/>
                </a:lnTo>
                <a:lnTo>
                  <a:pt x="225399" y="154444"/>
                </a:lnTo>
                <a:lnTo>
                  <a:pt x="225005" y="153911"/>
                </a:lnTo>
                <a:lnTo>
                  <a:pt x="227520" y="152641"/>
                </a:lnTo>
                <a:lnTo>
                  <a:pt x="228765" y="158991"/>
                </a:lnTo>
                <a:lnTo>
                  <a:pt x="228765" y="150101"/>
                </a:lnTo>
                <a:lnTo>
                  <a:pt x="222656" y="150101"/>
                </a:lnTo>
                <a:lnTo>
                  <a:pt x="218770" y="153593"/>
                </a:lnTo>
                <a:lnTo>
                  <a:pt x="218770" y="180581"/>
                </a:lnTo>
                <a:lnTo>
                  <a:pt x="217360" y="178041"/>
                </a:lnTo>
                <a:lnTo>
                  <a:pt x="216369" y="175501"/>
                </a:lnTo>
                <a:lnTo>
                  <a:pt x="216217" y="175450"/>
                </a:lnTo>
                <a:lnTo>
                  <a:pt x="216217" y="184391"/>
                </a:lnTo>
                <a:lnTo>
                  <a:pt x="215836" y="185661"/>
                </a:lnTo>
                <a:lnTo>
                  <a:pt x="213474" y="186931"/>
                </a:lnTo>
                <a:lnTo>
                  <a:pt x="214198" y="183121"/>
                </a:lnTo>
                <a:lnTo>
                  <a:pt x="216217" y="184391"/>
                </a:lnTo>
                <a:lnTo>
                  <a:pt x="216217" y="175450"/>
                </a:lnTo>
                <a:lnTo>
                  <a:pt x="213233" y="174231"/>
                </a:lnTo>
                <a:lnTo>
                  <a:pt x="213766" y="172961"/>
                </a:lnTo>
                <a:lnTo>
                  <a:pt x="218465" y="175501"/>
                </a:lnTo>
                <a:lnTo>
                  <a:pt x="218770" y="180581"/>
                </a:lnTo>
                <a:lnTo>
                  <a:pt x="218770" y="153593"/>
                </a:lnTo>
                <a:lnTo>
                  <a:pt x="218401" y="153911"/>
                </a:lnTo>
                <a:lnTo>
                  <a:pt x="216319" y="160261"/>
                </a:lnTo>
                <a:lnTo>
                  <a:pt x="215671" y="162801"/>
                </a:lnTo>
                <a:lnTo>
                  <a:pt x="215480" y="162890"/>
                </a:lnTo>
                <a:lnTo>
                  <a:pt x="215480" y="170421"/>
                </a:lnTo>
                <a:lnTo>
                  <a:pt x="212559" y="171691"/>
                </a:lnTo>
                <a:lnTo>
                  <a:pt x="213715" y="167881"/>
                </a:lnTo>
                <a:lnTo>
                  <a:pt x="214604" y="167881"/>
                </a:lnTo>
                <a:lnTo>
                  <a:pt x="215480" y="170421"/>
                </a:lnTo>
                <a:lnTo>
                  <a:pt x="215480" y="162890"/>
                </a:lnTo>
                <a:lnTo>
                  <a:pt x="210007" y="165341"/>
                </a:lnTo>
                <a:lnTo>
                  <a:pt x="209156" y="170421"/>
                </a:lnTo>
                <a:lnTo>
                  <a:pt x="209334" y="176771"/>
                </a:lnTo>
                <a:lnTo>
                  <a:pt x="208991" y="178041"/>
                </a:lnTo>
                <a:lnTo>
                  <a:pt x="209092" y="185661"/>
                </a:lnTo>
                <a:lnTo>
                  <a:pt x="209346" y="189471"/>
                </a:lnTo>
                <a:lnTo>
                  <a:pt x="211048" y="192011"/>
                </a:lnTo>
                <a:lnTo>
                  <a:pt x="216268" y="193281"/>
                </a:lnTo>
                <a:lnTo>
                  <a:pt x="220903" y="190741"/>
                </a:lnTo>
                <a:lnTo>
                  <a:pt x="222834" y="194551"/>
                </a:lnTo>
                <a:lnTo>
                  <a:pt x="224701" y="197091"/>
                </a:lnTo>
                <a:lnTo>
                  <a:pt x="229311" y="204711"/>
                </a:lnTo>
                <a:lnTo>
                  <a:pt x="228727" y="205981"/>
                </a:lnTo>
                <a:lnTo>
                  <a:pt x="217830" y="212331"/>
                </a:lnTo>
                <a:lnTo>
                  <a:pt x="211289" y="214871"/>
                </a:lnTo>
                <a:lnTo>
                  <a:pt x="202057" y="216141"/>
                </a:lnTo>
                <a:lnTo>
                  <a:pt x="199682" y="217411"/>
                </a:lnTo>
                <a:lnTo>
                  <a:pt x="194754" y="218681"/>
                </a:lnTo>
                <a:lnTo>
                  <a:pt x="192278" y="219951"/>
                </a:lnTo>
                <a:lnTo>
                  <a:pt x="180975" y="221221"/>
                </a:lnTo>
                <a:lnTo>
                  <a:pt x="174371" y="226301"/>
                </a:lnTo>
                <a:lnTo>
                  <a:pt x="165277" y="232651"/>
                </a:lnTo>
                <a:lnTo>
                  <a:pt x="162382" y="235191"/>
                </a:lnTo>
                <a:lnTo>
                  <a:pt x="161290" y="237731"/>
                </a:lnTo>
                <a:lnTo>
                  <a:pt x="161391" y="239001"/>
                </a:lnTo>
                <a:lnTo>
                  <a:pt x="163944" y="242811"/>
                </a:lnTo>
                <a:lnTo>
                  <a:pt x="170319" y="236461"/>
                </a:lnTo>
                <a:lnTo>
                  <a:pt x="173621" y="232651"/>
                </a:lnTo>
                <a:lnTo>
                  <a:pt x="185686" y="231381"/>
                </a:lnTo>
                <a:lnTo>
                  <a:pt x="192862" y="231381"/>
                </a:lnTo>
                <a:lnTo>
                  <a:pt x="203225" y="236461"/>
                </a:lnTo>
                <a:lnTo>
                  <a:pt x="219341" y="277101"/>
                </a:lnTo>
                <a:lnTo>
                  <a:pt x="219316" y="282181"/>
                </a:lnTo>
                <a:lnTo>
                  <a:pt x="219087" y="285991"/>
                </a:lnTo>
                <a:lnTo>
                  <a:pt x="218554" y="292341"/>
                </a:lnTo>
                <a:lnTo>
                  <a:pt x="217297" y="306311"/>
                </a:lnTo>
                <a:lnTo>
                  <a:pt x="216801" y="312661"/>
                </a:lnTo>
                <a:lnTo>
                  <a:pt x="216446" y="319011"/>
                </a:lnTo>
                <a:lnTo>
                  <a:pt x="217182" y="324091"/>
                </a:lnTo>
                <a:lnTo>
                  <a:pt x="216687" y="330441"/>
                </a:lnTo>
                <a:lnTo>
                  <a:pt x="215976" y="338061"/>
                </a:lnTo>
                <a:lnTo>
                  <a:pt x="215112" y="345681"/>
                </a:lnTo>
                <a:lnTo>
                  <a:pt x="212661" y="364731"/>
                </a:lnTo>
                <a:lnTo>
                  <a:pt x="211963" y="368541"/>
                </a:lnTo>
                <a:lnTo>
                  <a:pt x="211162" y="373621"/>
                </a:lnTo>
                <a:lnTo>
                  <a:pt x="210312" y="387591"/>
                </a:lnTo>
                <a:lnTo>
                  <a:pt x="210185" y="390131"/>
                </a:lnTo>
                <a:lnTo>
                  <a:pt x="208292" y="446011"/>
                </a:lnTo>
                <a:lnTo>
                  <a:pt x="207251" y="461251"/>
                </a:lnTo>
                <a:lnTo>
                  <a:pt x="205981" y="467601"/>
                </a:lnTo>
                <a:lnTo>
                  <a:pt x="205689" y="473951"/>
                </a:lnTo>
                <a:lnTo>
                  <a:pt x="202247" y="479031"/>
                </a:lnTo>
                <a:lnTo>
                  <a:pt x="203352" y="482841"/>
                </a:lnTo>
                <a:lnTo>
                  <a:pt x="209397" y="482841"/>
                </a:lnTo>
                <a:lnTo>
                  <a:pt x="211150" y="490461"/>
                </a:lnTo>
                <a:lnTo>
                  <a:pt x="210096" y="496811"/>
                </a:lnTo>
                <a:lnTo>
                  <a:pt x="209613" y="504431"/>
                </a:lnTo>
                <a:lnTo>
                  <a:pt x="207391" y="531101"/>
                </a:lnTo>
                <a:lnTo>
                  <a:pt x="206971" y="537451"/>
                </a:lnTo>
                <a:lnTo>
                  <a:pt x="206781" y="541261"/>
                </a:lnTo>
                <a:lnTo>
                  <a:pt x="206679" y="543801"/>
                </a:lnTo>
                <a:lnTo>
                  <a:pt x="206438" y="551421"/>
                </a:lnTo>
                <a:lnTo>
                  <a:pt x="205536" y="552691"/>
                </a:lnTo>
                <a:lnTo>
                  <a:pt x="197827" y="553961"/>
                </a:lnTo>
                <a:lnTo>
                  <a:pt x="192201" y="555231"/>
                </a:lnTo>
                <a:lnTo>
                  <a:pt x="182092" y="550151"/>
                </a:lnTo>
                <a:lnTo>
                  <a:pt x="177419" y="547611"/>
                </a:lnTo>
                <a:lnTo>
                  <a:pt x="170065" y="545071"/>
                </a:lnTo>
                <a:lnTo>
                  <a:pt x="167144" y="543801"/>
                </a:lnTo>
                <a:lnTo>
                  <a:pt x="162267" y="539991"/>
                </a:lnTo>
                <a:lnTo>
                  <a:pt x="159854" y="538721"/>
                </a:lnTo>
                <a:lnTo>
                  <a:pt x="155803" y="538721"/>
                </a:lnTo>
                <a:lnTo>
                  <a:pt x="154343" y="537451"/>
                </a:lnTo>
                <a:lnTo>
                  <a:pt x="153797" y="539991"/>
                </a:lnTo>
                <a:lnTo>
                  <a:pt x="154647" y="541261"/>
                </a:lnTo>
                <a:lnTo>
                  <a:pt x="159918" y="545071"/>
                </a:lnTo>
                <a:lnTo>
                  <a:pt x="164490" y="548881"/>
                </a:lnTo>
                <a:lnTo>
                  <a:pt x="171678" y="553961"/>
                </a:lnTo>
                <a:lnTo>
                  <a:pt x="174396" y="555231"/>
                </a:lnTo>
                <a:lnTo>
                  <a:pt x="181622" y="559041"/>
                </a:lnTo>
                <a:lnTo>
                  <a:pt x="186004" y="561581"/>
                </a:lnTo>
                <a:lnTo>
                  <a:pt x="198170" y="566661"/>
                </a:lnTo>
                <a:lnTo>
                  <a:pt x="205828" y="567931"/>
                </a:lnTo>
                <a:lnTo>
                  <a:pt x="219456" y="573011"/>
                </a:lnTo>
                <a:lnTo>
                  <a:pt x="237477" y="576821"/>
                </a:lnTo>
                <a:lnTo>
                  <a:pt x="243255" y="579361"/>
                </a:lnTo>
                <a:lnTo>
                  <a:pt x="259867" y="579361"/>
                </a:lnTo>
                <a:lnTo>
                  <a:pt x="264883" y="580631"/>
                </a:lnTo>
                <a:lnTo>
                  <a:pt x="271640" y="581901"/>
                </a:lnTo>
                <a:lnTo>
                  <a:pt x="278422" y="581901"/>
                </a:lnTo>
                <a:lnTo>
                  <a:pt x="285242" y="583171"/>
                </a:lnTo>
                <a:lnTo>
                  <a:pt x="312407" y="583171"/>
                </a:lnTo>
                <a:lnTo>
                  <a:pt x="332447" y="579361"/>
                </a:lnTo>
                <a:lnTo>
                  <a:pt x="337527" y="579361"/>
                </a:lnTo>
                <a:lnTo>
                  <a:pt x="342506" y="578091"/>
                </a:lnTo>
                <a:lnTo>
                  <a:pt x="346544" y="576821"/>
                </a:lnTo>
                <a:lnTo>
                  <a:pt x="354634" y="574281"/>
                </a:lnTo>
                <a:lnTo>
                  <a:pt x="361797" y="573011"/>
                </a:lnTo>
                <a:lnTo>
                  <a:pt x="375081" y="569201"/>
                </a:lnTo>
                <a:lnTo>
                  <a:pt x="381368" y="566661"/>
                </a:lnTo>
                <a:lnTo>
                  <a:pt x="384327" y="565391"/>
                </a:lnTo>
                <a:lnTo>
                  <a:pt x="387299" y="564121"/>
                </a:lnTo>
                <a:lnTo>
                  <a:pt x="426986" y="545071"/>
                </a:lnTo>
                <a:lnTo>
                  <a:pt x="434860" y="538721"/>
                </a:lnTo>
                <a:lnTo>
                  <a:pt x="435825" y="534911"/>
                </a:lnTo>
                <a:close/>
              </a:path>
              <a:path w="575945" h="583564">
                <a:moveTo>
                  <a:pt x="474141" y="474205"/>
                </a:moveTo>
                <a:lnTo>
                  <a:pt x="473976" y="467106"/>
                </a:lnTo>
                <a:lnTo>
                  <a:pt x="471335" y="464566"/>
                </a:lnTo>
                <a:lnTo>
                  <a:pt x="464324" y="464540"/>
                </a:lnTo>
                <a:lnTo>
                  <a:pt x="461581" y="467118"/>
                </a:lnTo>
                <a:lnTo>
                  <a:pt x="461276" y="474027"/>
                </a:lnTo>
                <a:lnTo>
                  <a:pt x="464210" y="477050"/>
                </a:lnTo>
                <a:lnTo>
                  <a:pt x="467753" y="477075"/>
                </a:lnTo>
                <a:lnTo>
                  <a:pt x="471335" y="477100"/>
                </a:lnTo>
                <a:lnTo>
                  <a:pt x="474141" y="474205"/>
                </a:lnTo>
                <a:close/>
              </a:path>
              <a:path w="575945" h="583564">
                <a:moveTo>
                  <a:pt x="476415" y="103670"/>
                </a:moveTo>
                <a:lnTo>
                  <a:pt x="473798" y="100787"/>
                </a:lnTo>
                <a:lnTo>
                  <a:pt x="467156" y="100342"/>
                </a:lnTo>
                <a:lnTo>
                  <a:pt x="464172" y="103060"/>
                </a:lnTo>
                <a:lnTo>
                  <a:pt x="464045" y="109601"/>
                </a:lnTo>
                <a:lnTo>
                  <a:pt x="466750" y="112382"/>
                </a:lnTo>
                <a:lnTo>
                  <a:pt x="469988" y="112509"/>
                </a:lnTo>
                <a:lnTo>
                  <a:pt x="473176" y="112623"/>
                </a:lnTo>
                <a:lnTo>
                  <a:pt x="476021" y="110020"/>
                </a:lnTo>
                <a:lnTo>
                  <a:pt x="476415" y="103670"/>
                </a:lnTo>
                <a:close/>
              </a:path>
              <a:path w="575945" h="583564">
                <a:moveTo>
                  <a:pt x="506590" y="150812"/>
                </a:moveTo>
                <a:lnTo>
                  <a:pt x="506564" y="147434"/>
                </a:lnTo>
                <a:lnTo>
                  <a:pt x="506539" y="144056"/>
                </a:lnTo>
                <a:lnTo>
                  <a:pt x="503669" y="141363"/>
                </a:lnTo>
                <a:lnTo>
                  <a:pt x="497154" y="141668"/>
                </a:lnTo>
                <a:lnTo>
                  <a:pt x="494512" y="144475"/>
                </a:lnTo>
                <a:lnTo>
                  <a:pt x="494576" y="150710"/>
                </a:lnTo>
                <a:lnTo>
                  <a:pt x="497319" y="153466"/>
                </a:lnTo>
                <a:lnTo>
                  <a:pt x="503745" y="153682"/>
                </a:lnTo>
                <a:lnTo>
                  <a:pt x="506590" y="150812"/>
                </a:lnTo>
                <a:close/>
              </a:path>
              <a:path w="575945" h="583564">
                <a:moveTo>
                  <a:pt x="509765" y="427037"/>
                </a:moveTo>
                <a:lnTo>
                  <a:pt x="506730" y="424014"/>
                </a:lnTo>
                <a:lnTo>
                  <a:pt x="499986" y="424218"/>
                </a:lnTo>
                <a:lnTo>
                  <a:pt x="497065" y="427177"/>
                </a:lnTo>
                <a:lnTo>
                  <a:pt x="496976" y="433857"/>
                </a:lnTo>
                <a:lnTo>
                  <a:pt x="500113" y="436930"/>
                </a:lnTo>
                <a:lnTo>
                  <a:pt x="506920" y="436778"/>
                </a:lnTo>
                <a:lnTo>
                  <a:pt x="509689" y="433946"/>
                </a:lnTo>
                <a:lnTo>
                  <a:pt x="509727" y="430555"/>
                </a:lnTo>
                <a:lnTo>
                  <a:pt x="509765" y="427037"/>
                </a:lnTo>
                <a:close/>
              </a:path>
              <a:path w="575945" h="583564">
                <a:moveTo>
                  <a:pt x="537184" y="201244"/>
                </a:moveTo>
                <a:lnTo>
                  <a:pt x="536765" y="194729"/>
                </a:lnTo>
                <a:lnTo>
                  <a:pt x="533857" y="192062"/>
                </a:lnTo>
                <a:lnTo>
                  <a:pt x="527532" y="192290"/>
                </a:lnTo>
                <a:lnTo>
                  <a:pt x="524865" y="195338"/>
                </a:lnTo>
                <a:lnTo>
                  <a:pt x="525259" y="201879"/>
                </a:lnTo>
                <a:lnTo>
                  <a:pt x="528078" y="204457"/>
                </a:lnTo>
                <a:lnTo>
                  <a:pt x="531228" y="204343"/>
                </a:lnTo>
                <a:lnTo>
                  <a:pt x="534555" y="204228"/>
                </a:lnTo>
                <a:lnTo>
                  <a:pt x="537184" y="201244"/>
                </a:lnTo>
                <a:close/>
              </a:path>
              <a:path w="575945" h="583564">
                <a:moveTo>
                  <a:pt x="538657" y="377190"/>
                </a:moveTo>
                <a:lnTo>
                  <a:pt x="535736" y="374167"/>
                </a:lnTo>
                <a:lnTo>
                  <a:pt x="528866" y="374167"/>
                </a:lnTo>
                <a:lnTo>
                  <a:pt x="526084" y="376897"/>
                </a:lnTo>
                <a:lnTo>
                  <a:pt x="525868" y="383857"/>
                </a:lnTo>
                <a:lnTo>
                  <a:pt x="528269" y="386486"/>
                </a:lnTo>
                <a:lnTo>
                  <a:pt x="535571" y="386892"/>
                </a:lnTo>
                <a:lnTo>
                  <a:pt x="538429" y="384365"/>
                </a:lnTo>
                <a:lnTo>
                  <a:pt x="538543" y="380695"/>
                </a:lnTo>
                <a:lnTo>
                  <a:pt x="538657" y="377190"/>
                </a:lnTo>
                <a:close/>
              </a:path>
              <a:path w="575945" h="583564">
                <a:moveTo>
                  <a:pt x="550824" y="340194"/>
                </a:moveTo>
                <a:lnTo>
                  <a:pt x="550786" y="336804"/>
                </a:lnTo>
                <a:lnTo>
                  <a:pt x="550748" y="333273"/>
                </a:lnTo>
                <a:lnTo>
                  <a:pt x="547738" y="330454"/>
                </a:lnTo>
                <a:lnTo>
                  <a:pt x="540778" y="330720"/>
                </a:lnTo>
                <a:lnTo>
                  <a:pt x="538073" y="333552"/>
                </a:lnTo>
                <a:lnTo>
                  <a:pt x="538124" y="340512"/>
                </a:lnTo>
                <a:lnTo>
                  <a:pt x="541032" y="343204"/>
                </a:lnTo>
                <a:lnTo>
                  <a:pt x="548144" y="342963"/>
                </a:lnTo>
                <a:lnTo>
                  <a:pt x="550824" y="340194"/>
                </a:lnTo>
                <a:close/>
              </a:path>
              <a:path w="575945" h="583564">
                <a:moveTo>
                  <a:pt x="551789" y="293484"/>
                </a:moveTo>
                <a:lnTo>
                  <a:pt x="551776" y="286727"/>
                </a:lnTo>
                <a:lnTo>
                  <a:pt x="548652" y="283718"/>
                </a:lnTo>
                <a:lnTo>
                  <a:pt x="545185" y="283845"/>
                </a:lnTo>
                <a:lnTo>
                  <a:pt x="541680" y="283972"/>
                </a:lnTo>
                <a:lnTo>
                  <a:pt x="538949" y="287083"/>
                </a:lnTo>
                <a:lnTo>
                  <a:pt x="539394" y="294055"/>
                </a:lnTo>
                <a:lnTo>
                  <a:pt x="542340" y="296735"/>
                </a:lnTo>
                <a:lnTo>
                  <a:pt x="548970" y="296430"/>
                </a:lnTo>
                <a:lnTo>
                  <a:pt x="551789" y="293484"/>
                </a:lnTo>
                <a:close/>
              </a:path>
              <a:path w="575945" h="583564">
                <a:moveTo>
                  <a:pt x="552119" y="244563"/>
                </a:moveTo>
                <a:lnTo>
                  <a:pt x="549325" y="241490"/>
                </a:lnTo>
                <a:lnTo>
                  <a:pt x="542302" y="241236"/>
                </a:lnTo>
                <a:lnTo>
                  <a:pt x="539496" y="243789"/>
                </a:lnTo>
                <a:lnTo>
                  <a:pt x="539102" y="250837"/>
                </a:lnTo>
                <a:lnTo>
                  <a:pt x="541820" y="253911"/>
                </a:lnTo>
                <a:lnTo>
                  <a:pt x="545338" y="254050"/>
                </a:lnTo>
                <a:lnTo>
                  <a:pt x="548563" y="254177"/>
                </a:lnTo>
                <a:lnTo>
                  <a:pt x="551599" y="251396"/>
                </a:lnTo>
                <a:lnTo>
                  <a:pt x="552119" y="244563"/>
                </a:lnTo>
                <a:close/>
              </a:path>
              <a:path w="575945" h="583564">
                <a:moveTo>
                  <a:pt x="575932" y="286816"/>
                </a:moveTo>
                <a:lnTo>
                  <a:pt x="572566" y="244411"/>
                </a:lnTo>
                <a:lnTo>
                  <a:pt x="562876" y="202971"/>
                </a:lnTo>
                <a:lnTo>
                  <a:pt x="547344" y="162306"/>
                </a:lnTo>
                <a:lnTo>
                  <a:pt x="523100" y="121399"/>
                </a:lnTo>
                <a:lnTo>
                  <a:pt x="479628" y="72859"/>
                </a:lnTo>
                <a:lnTo>
                  <a:pt x="416356" y="30187"/>
                </a:lnTo>
                <a:lnTo>
                  <a:pt x="377024" y="14046"/>
                </a:lnTo>
                <a:lnTo>
                  <a:pt x="335711" y="3987"/>
                </a:lnTo>
                <a:lnTo>
                  <a:pt x="292442" y="0"/>
                </a:lnTo>
                <a:lnTo>
                  <a:pt x="276123" y="38"/>
                </a:lnTo>
                <a:lnTo>
                  <a:pt x="227660" y="5981"/>
                </a:lnTo>
                <a:lnTo>
                  <a:pt x="176568" y="22733"/>
                </a:lnTo>
                <a:lnTo>
                  <a:pt x="134200" y="45123"/>
                </a:lnTo>
                <a:lnTo>
                  <a:pt x="87109" y="81102"/>
                </a:lnTo>
                <a:lnTo>
                  <a:pt x="57708" y="114134"/>
                </a:lnTo>
                <a:lnTo>
                  <a:pt x="34759" y="149923"/>
                </a:lnTo>
                <a:lnTo>
                  <a:pt x="12179" y="205879"/>
                </a:lnTo>
                <a:lnTo>
                  <a:pt x="2857" y="251802"/>
                </a:lnTo>
                <a:lnTo>
                  <a:pt x="0" y="291007"/>
                </a:lnTo>
                <a:lnTo>
                  <a:pt x="584" y="306730"/>
                </a:lnTo>
                <a:lnTo>
                  <a:pt x="9309" y="362813"/>
                </a:lnTo>
                <a:lnTo>
                  <a:pt x="26276" y="409917"/>
                </a:lnTo>
                <a:lnTo>
                  <a:pt x="56286" y="459790"/>
                </a:lnTo>
                <a:lnTo>
                  <a:pt x="100774" y="507352"/>
                </a:lnTo>
                <a:lnTo>
                  <a:pt x="132613" y="530745"/>
                </a:lnTo>
                <a:lnTo>
                  <a:pt x="137858" y="533844"/>
                </a:lnTo>
                <a:lnTo>
                  <a:pt x="149364" y="533768"/>
                </a:lnTo>
                <a:lnTo>
                  <a:pt x="154127" y="534517"/>
                </a:lnTo>
                <a:lnTo>
                  <a:pt x="159245" y="534949"/>
                </a:lnTo>
                <a:lnTo>
                  <a:pt x="158750" y="533679"/>
                </a:lnTo>
                <a:lnTo>
                  <a:pt x="134442" y="519214"/>
                </a:lnTo>
                <a:lnTo>
                  <a:pt x="114922" y="504748"/>
                </a:lnTo>
                <a:lnTo>
                  <a:pt x="79794" y="470941"/>
                </a:lnTo>
                <a:lnTo>
                  <a:pt x="50673" y="431495"/>
                </a:lnTo>
                <a:lnTo>
                  <a:pt x="29210" y="387502"/>
                </a:lnTo>
                <a:lnTo>
                  <a:pt x="16903" y="348919"/>
                </a:lnTo>
                <a:lnTo>
                  <a:pt x="10680" y="308775"/>
                </a:lnTo>
                <a:lnTo>
                  <a:pt x="9804" y="281254"/>
                </a:lnTo>
                <a:lnTo>
                  <a:pt x="10172" y="267512"/>
                </a:lnTo>
                <a:lnTo>
                  <a:pt x="18122" y="217436"/>
                </a:lnTo>
                <a:lnTo>
                  <a:pt x="34798" y="171259"/>
                </a:lnTo>
                <a:lnTo>
                  <a:pt x="70866" y="113588"/>
                </a:lnTo>
                <a:lnTo>
                  <a:pt x="114820" y="68783"/>
                </a:lnTo>
                <a:lnTo>
                  <a:pt x="172834" y="32550"/>
                </a:lnTo>
                <a:lnTo>
                  <a:pt x="242062" y="12026"/>
                </a:lnTo>
                <a:lnTo>
                  <a:pt x="303390" y="8267"/>
                </a:lnTo>
                <a:lnTo>
                  <a:pt x="327939" y="10464"/>
                </a:lnTo>
                <a:lnTo>
                  <a:pt x="376059" y="21844"/>
                </a:lnTo>
                <a:lnTo>
                  <a:pt x="422452" y="42164"/>
                </a:lnTo>
                <a:lnTo>
                  <a:pt x="463232" y="69456"/>
                </a:lnTo>
                <a:lnTo>
                  <a:pt x="498386" y="103695"/>
                </a:lnTo>
                <a:lnTo>
                  <a:pt x="527900" y="144856"/>
                </a:lnTo>
                <a:lnTo>
                  <a:pt x="546836" y="181686"/>
                </a:lnTo>
                <a:lnTo>
                  <a:pt x="559562" y="221157"/>
                </a:lnTo>
                <a:lnTo>
                  <a:pt x="566712" y="265468"/>
                </a:lnTo>
                <a:lnTo>
                  <a:pt x="567182" y="280441"/>
                </a:lnTo>
                <a:lnTo>
                  <a:pt x="566864" y="290639"/>
                </a:lnTo>
                <a:lnTo>
                  <a:pt x="563194" y="334175"/>
                </a:lnTo>
                <a:lnTo>
                  <a:pt x="554672" y="371932"/>
                </a:lnTo>
                <a:lnTo>
                  <a:pt x="533577" y="419696"/>
                </a:lnTo>
                <a:lnTo>
                  <a:pt x="504253" y="463232"/>
                </a:lnTo>
                <a:lnTo>
                  <a:pt x="473773" y="495338"/>
                </a:lnTo>
                <a:lnTo>
                  <a:pt x="427037" y="528243"/>
                </a:lnTo>
                <a:lnTo>
                  <a:pt x="428028" y="528828"/>
                </a:lnTo>
                <a:lnTo>
                  <a:pt x="475361" y="506437"/>
                </a:lnTo>
                <a:lnTo>
                  <a:pt x="513245" y="467563"/>
                </a:lnTo>
                <a:lnTo>
                  <a:pt x="543026" y="422160"/>
                </a:lnTo>
                <a:lnTo>
                  <a:pt x="559485" y="382028"/>
                </a:lnTo>
                <a:lnTo>
                  <a:pt x="571233" y="339725"/>
                </a:lnTo>
                <a:lnTo>
                  <a:pt x="575932" y="300177"/>
                </a:lnTo>
                <a:lnTo>
                  <a:pt x="575932" y="286816"/>
                </a:lnTo>
                <a:close/>
              </a:path>
            </a:pathLst>
          </a:custGeom>
          <a:solidFill>
            <a:srgbClr val="A5874A"/>
          </a:solidFill>
        </p:spPr>
        <p:txBody>
          <a:bodyPr wrap="square" lIns="0" tIns="0" rIns="0" bIns="0" rtlCol="0"/>
          <a:lstStyle/>
          <a:p>
            <a:endParaRPr/>
          </a:p>
        </p:txBody>
      </p:sp>
      <p:grpSp>
        <p:nvGrpSpPr>
          <p:cNvPr id="53" name="object 2">
            <a:extLst>
              <a:ext uri="{FF2B5EF4-FFF2-40B4-BE49-F238E27FC236}">
                <a16:creationId xmlns:a16="http://schemas.microsoft.com/office/drawing/2014/main" id="{BBB666EF-9D14-4622-8445-E2252E49A656}"/>
              </a:ext>
            </a:extLst>
          </p:cNvPr>
          <p:cNvGrpSpPr/>
          <p:nvPr/>
        </p:nvGrpSpPr>
        <p:grpSpPr>
          <a:xfrm>
            <a:off x="2762398" y="6116974"/>
            <a:ext cx="5466080" cy="2067237"/>
            <a:chOff x="5122112" y="4276229"/>
            <a:chExt cx="5466080" cy="2383155"/>
          </a:xfrm>
        </p:grpSpPr>
        <p:sp>
          <p:nvSpPr>
            <p:cNvPr id="54" name="object 3">
              <a:extLst>
                <a:ext uri="{FF2B5EF4-FFF2-40B4-BE49-F238E27FC236}">
                  <a16:creationId xmlns:a16="http://schemas.microsoft.com/office/drawing/2014/main" id="{1325E76B-CA8E-45DB-822F-FE3E2F1E2325}"/>
                </a:ext>
              </a:extLst>
            </p:cNvPr>
            <p:cNvSpPr/>
            <p:nvPr/>
          </p:nvSpPr>
          <p:spPr>
            <a:xfrm>
              <a:off x="5122125" y="6360071"/>
              <a:ext cx="1229995" cy="299085"/>
            </a:xfrm>
            <a:custGeom>
              <a:avLst/>
              <a:gdLst/>
              <a:ahLst/>
              <a:cxnLst/>
              <a:rect l="l" t="t" r="r" b="b"/>
              <a:pathLst>
                <a:path w="1229995" h="299084">
                  <a:moveTo>
                    <a:pt x="1229791" y="0"/>
                  </a:moveTo>
                  <a:lnTo>
                    <a:pt x="0" y="0"/>
                  </a:lnTo>
                  <a:lnTo>
                    <a:pt x="0" y="299046"/>
                  </a:lnTo>
                  <a:lnTo>
                    <a:pt x="1229791" y="299046"/>
                  </a:lnTo>
                  <a:lnTo>
                    <a:pt x="1229791" y="0"/>
                  </a:lnTo>
                  <a:close/>
                </a:path>
              </a:pathLst>
            </a:custGeom>
            <a:solidFill>
              <a:srgbClr val="94B7C8"/>
            </a:solidFill>
          </p:spPr>
          <p:txBody>
            <a:bodyPr wrap="square" lIns="0" tIns="0" rIns="0" bIns="0" rtlCol="0"/>
            <a:lstStyle/>
            <a:p>
              <a:endParaRPr/>
            </a:p>
          </p:txBody>
        </p:sp>
        <p:sp>
          <p:nvSpPr>
            <p:cNvPr id="55" name="object 4">
              <a:extLst>
                <a:ext uri="{FF2B5EF4-FFF2-40B4-BE49-F238E27FC236}">
                  <a16:creationId xmlns:a16="http://schemas.microsoft.com/office/drawing/2014/main" id="{E88D7B64-9D5D-4B9A-BB1E-40673A567E99}"/>
                </a:ext>
              </a:extLst>
            </p:cNvPr>
            <p:cNvSpPr/>
            <p:nvPr/>
          </p:nvSpPr>
          <p:spPr>
            <a:xfrm>
              <a:off x="5122113" y="6360058"/>
              <a:ext cx="1229995" cy="299085"/>
            </a:xfrm>
            <a:custGeom>
              <a:avLst/>
              <a:gdLst/>
              <a:ahLst/>
              <a:cxnLst/>
              <a:rect l="l" t="t" r="r" b="b"/>
              <a:pathLst>
                <a:path w="1229995" h="299084">
                  <a:moveTo>
                    <a:pt x="581931" y="0"/>
                  </a:moveTo>
                  <a:lnTo>
                    <a:pt x="411948" y="0"/>
                  </a:lnTo>
                  <a:lnTo>
                    <a:pt x="417035" y="49730"/>
                  </a:lnTo>
                  <a:lnTo>
                    <a:pt x="422517" y="101933"/>
                  </a:lnTo>
                  <a:lnTo>
                    <a:pt x="427705" y="154162"/>
                  </a:lnTo>
                  <a:lnTo>
                    <a:pt x="429320" y="176342"/>
                  </a:lnTo>
                  <a:lnTo>
                    <a:pt x="431450" y="220796"/>
                  </a:lnTo>
                  <a:lnTo>
                    <a:pt x="433115" y="242961"/>
                  </a:lnTo>
                  <a:lnTo>
                    <a:pt x="436968" y="289725"/>
                  </a:lnTo>
                  <a:lnTo>
                    <a:pt x="437626" y="299059"/>
                  </a:lnTo>
                  <a:lnTo>
                    <a:pt x="580768" y="299059"/>
                  </a:lnTo>
                  <a:lnTo>
                    <a:pt x="583834" y="286147"/>
                  </a:lnTo>
                  <a:lnTo>
                    <a:pt x="587754" y="268647"/>
                  </a:lnTo>
                  <a:lnTo>
                    <a:pt x="589351" y="251165"/>
                  </a:lnTo>
                  <a:lnTo>
                    <a:pt x="588168" y="195878"/>
                  </a:lnTo>
                  <a:lnTo>
                    <a:pt x="586425" y="140596"/>
                  </a:lnTo>
                  <a:lnTo>
                    <a:pt x="584470" y="85315"/>
                  </a:lnTo>
                  <a:lnTo>
                    <a:pt x="582653" y="30030"/>
                  </a:lnTo>
                  <a:lnTo>
                    <a:pt x="581931" y="0"/>
                  </a:lnTo>
                  <a:close/>
                </a:path>
                <a:path w="1229995" h="299084">
                  <a:moveTo>
                    <a:pt x="166322" y="0"/>
                  </a:moveTo>
                  <a:lnTo>
                    <a:pt x="0" y="0"/>
                  </a:lnTo>
                  <a:lnTo>
                    <a:pt x="0" y="299059"/>
                  </a:lnTo>
                  <a:lnTo>
                    <a:pt x="185992" y="299059"/>
                  </a:lnTo>
                  <a:lnTo>
                    <a:pt x="182911" y="283195"/>
                  </a:lnTo>
                  <a:lnTo>
                    <a:pt x="179431" y="235340"/>
                  </a:lnTo>
                  <a:lnTo>
                    <a:pt x="183158" y="192596"/>
                  </a:lnTo>
                  <a:lnTo>
                    <a:pt x="195143" y="158328"/>
                  </a:lnTo>
                  <a:lnTo>
                    <a:pt x="330305" y="158328"/>
                  </a:lnTo>
                  <a:lnTo>
                    <a:pt x="324124" y="109408"/>
                  </a:lnTo>
                  <a:lnTo>
                    <a:pt x="321980" y="87268"/>
                  </a:lnTo>
                  <a:lnTo>
                    <a:pt x="320730" y="65012"/>
                  </a:lnTo>
                  <a:lnTo>
                    <a:pt x="320018" y="44866"/>
                  </a:lnTo>
                  <a:lnTo>
                    <a:pt x="184614" y="44866"/>
                  </a:lnTo>
                  <a:lnTo>
                    <a:pt x="167768" y="6703"/>
                  </a:lnTo>
                  <a:lnTo>
                    <a:pt x="166322" y="0"/>
                  </a:lnTo>
                  <a:close/>
                </a:path>
                <a:path w="1229995" h="299084">
                  <a:moveTo>
                    <a:pt x="330305" y="158328"/>
                  </a:moveTo>
                  <a:lnTo>
                    <a:pt x="195143" y="158328"/>
                  </a:lnTo>
                  <a:lnTo>
                    <a:pt x="217706" y="205562"/>
                  </a:lnTo>
                  <a:lnTo>
                    <a:pt x="236546" y="253312"/>
                  </a:lnTo>
                  <a:lnTo>
                    <a:pt x="249484" y="299059"/>
                  </a:lnTo>
                  <a:lnTo>
                    <a:pt x="349633" y="299059"/>
                  </a:lnTo>
                  <a:lnTo>
                    <a:pt x="344271" y="262092"/>
                  </a:lnTo>
                  <a:lnTo>
                    <a:pt x="337261" y="211249"/>
                  </a:lnTo>
                  <a:lnTo>
                    <a:pt x="330305" y="158328"/>
                  </a:lnTo>
                  <a:close/>
                </a:path>
                <a:path w="1229995" h="299084">
                  <a:moveTo>
                    <a:pt x="318355" y="0"/>
                  </a:moveTo>
                  <a:lnTo>
                    <a:pt x="200668" y="0"/>
                  </a:lnTo>
                  <a:lnTo>
                    <a:pt x="199723" y="10364"/>
                  </a:lnTo>
                  <a:lnTo>
                    <a:pt x="184614" y="44866"/>
                  </a:lnTo>
                  <a:lnTo>
                    <a:pt x="320018" y="44866"/>
                  </a:lnTo>
                  <a:lnTo>
                    <a:pt x="319183" y="20406"/>
                  </a:lnTo>
                  <a:lnTo>
                    <a:pt x="318355" y="0"/>
                  </a:lnTo>
                  <a:close/>
                </a:path>
                <a:path w="1229995" h="299084">
                  <a:moveTo>
                    <a:pt x="849791" y="0"/>
                  </a:moveTo>
                  <a:lnTo>
                    <a:pt x="682858" y="0"/>
                  </a:lnTo>
                  <a:lnTo>
                    <a:pt x="680117" y="82496"/>
                  </a:lnTo>
                  <a:lnTo>
                    <a:pt x="678630" y="130539"/>
                  </a:lnTo>
                  <a:lnTo>
                    <a:pt x="677435" y="175593"/>
                  </a:lnTo>
                  <a:lnTo>
                    <a:pt x="677432" y="207176"/>
                  </a:lnTo>
                  <a:lnTo>
                    <a:pt x="678401" y="236016"/>
                  </a:lnTo>
                  <a:lnTo>
                    <a:pt x="679367" y="263732"/>
                  </a:lnTo>
                  <a:lnTo>
                    <a:pt x="679466" y="274498"/>
                  </a:lnTo>
                  <a:lnTo>
                    <a:pt x="679584" y="293685"/>
                  </a:lnTo>
                  <a:lnTo>
                    <a:pt x="679363" y="299059"/>
                  </a:lnTo>
                  <a:lnTo>
                    <a:pt x="894218" y="299059"/>
                  </a:lnTo>
                  <a:lnTo>
                    <a:pt x="892743" y="291224"/>
                  </a:lnTo>
                  <a:lnTo>
                    <a:pt x="884134" y="244708"/>
                  </a:lnTo>
                  <a:lnTo>
                    <a:pt x="879382" y="218145"/>
                  </a:lnTo>
                  <a:lnTo>
                    <a:pt x="791103" y="218145"/>
                  </a:lnTo>
                  <a:lnTo>
                    <a:pt x="771487" y="176902"/>
                  </a:lnTo>
                  <a:lnTo>
                    <a:pt x="761229" y="124014"/>
                  </a:lnTo>
                  <a:lnTo>
                    <a:pt x="761263" y="69300"/>
                  </a:lnTo>
                  <a:lnTo>
                    <a:pt x="772523" y="22578"/>
                  </a:lnTo>
                  <a:lnTo>
                    <a:pt x="851908" y="22578"/>
                  </a:lnTo>
                  <a:lnTo>
                    <a:pt x="850183" y="3078"/>
                  </a:lnTo>
                  <a:lnTo>
                    <a:pt x="849791" y="0"/>
                  </a:lnTo>
                  <a:close/>
                </a:path>
                <a:path w="1229995" h="299084">
                  <a:moveTo>
                    <a:pt x="1062871" y="0"/>
                  </a:moveTo>
                  <a:lnTo>
                    <a:pt x="916302" y="0"/>
                  </a:lnTo>
                  <a:lnTo>
                    <a:pt x="919648" y="29967"/>
                  </a:lnTo>
                  <a:lnTo>
                    <a:pt x="924954" y="76651"/>
                  </a:lnTo>
                  <a:lnTo>
                    <a:pt x="930498" y="124014"/>
                  </a:lnTo>
                  <a:lnTo>
                    <a:pt x="936084" y="169954"/>
                  </a:lnTo>
                  <a:lnTo>
                    <a:pt x="942030" y="216558"/>
                  </a:lnTo>
                  <a:lnTo>
                    <a:pt x="947474" y="255019"/>
                  </a:lnTo>
                  <a:lnTo>
                    <a:pt x="953790" y="293685"/>
                  </a:lnTo>
                  <a:lnTo>
                    <a:pt x="954790" y="299059"/>
                  </a:lnTo>
                  <a:lnTo>
                    <a:pt x="1100468" y="299059"/>
                  </a:lnTo>
                  <a:lnTo>
                    <a:pt x="1092993" y="263732"/>
                  </a:lnTo>
                  <a:lnTo>
                    <a:pt x="1085129" y="215764"/>
                  </a:lnTo>
                  <a:lnTo>
                    <a:pt x="1078942" y="167574"/>
                  </a:lnTo>
                  <a:lnTo>
                    <a:pt x="1073886" y="119228"/>
                  </a:lnTo>
                  <a:lnTo>
                    <a:pt x="1069414" y="70789"/>
                  </a:lnTo>
                  <a:lnTo>
                    <a:pt x="1064978" y="22324"/>
                  </a:lnTo>
                  <a:lnTo>
                    <a:pt x="1062871" y="0"/>
                  </a:lnTo>
                  <a:close/>
                </a:path>
                <a:path w="1229995" h="299084">
                  <a:moveTo>
                    <a:pt x="1229804" y="0"/>
                  </a:moveTo>
                  <a:lnTo>
                    <a:pt x="1112533" y="0"/>
                  </a:lnTo>
                  <a:lnTo>
                    <a:pt x="1117836" y="34392"/>
                  </a:lnTo>
                  <a:lnTo>
                    <a:pt x="1125814" y="82496"/>
                  </a:lnTo>
                  <a:lnTo>
                    <a:pt x="1134210" y="130539"/>
                  </a:lnTo>
                  <a:lnTo>
                    <a:pt x="1142890" y="178540"/>
                  </a:lnTo>
                  <a:lnTo>
                    <a:pt x="1160570" y="274498"/>
                  </a:lnTo>
                  <a:lnTo>
                    <a:pt x="1165039" y="299059"/>
                  </a:lnTo>
                  <a:lnTo>
                    <a:pt x="1229804" y="299059"/>
                  </a:lnTo>
                  <a:lnTo>
                    <a:pt x="1229804" y="0"/>
                  </a:lnTo>
                  <a:close/>
                </a:path>
                <a:path w="1229995" h="299084">
                  <a:moveTo>
                    <a:pt x="851908" y="22578"/>
                  </a:moveTo>
                  <a:lnTo>
                    <a:pt x="772523" y="22578"/>
                  </a:lnTo>
                  <a:lnTo>
                    <a:pt x="791751" y="61600"/>
                  </a:lnTo>
                  <a:lnTo>
                    <a:pt x="802401" y="118009"/>
                  </a:lnTo>
                  <a:lnTo>
                    <a:pt x="802757" y="175593"/>
                  </a:lnTo>
                  <a:lnTo>
                    <a:pt x="791103" y="218145"/>
                  </a:lnTo>
                  <a:lnTo>
                    <a:pt x="879382" y="218145"/>
                  </a:lnTo>
                  <a:lnTo>
                    <a:pt x="875805" y="198150"/>
                  </a:lnTo>
                  <a:lnTo>
                    <a:pt x="867893" y="151528"/>
                  </a:lnTo>
                  <a:lnTo>
                    <a:pt x="860534" y="104823"/>
                  </a:lnTo>
                  <a:lnTo>
                    <a:pt x="854693" y="54056"/>
                  </a:lnTo>
                  <a:lnTo>
                    <a:pt x="851908" y="22578"/>
                  </a:lnTo>
                  <a:close/>
                </a:path>
              </a:pathLst>
            </a:custGeom>
            <a:solidFill>
              <a:srgbClr val="D1E2EA"/>
            </a:solidFill>
          </p:spPr>
          <p:txBody>
            <a:bodyPr wrap="square" lIns="0" tIns="0" rIns="0" bIns="0" rtlCol="0"/>
            <a:lstStyle/>
            <a:p>
              <a:endParaRPr/>
            </a:p>
          </p:txBody>
        </p:sp>
        <p:sp>
          <p:nvSpPr>
            <p:cNvPr id="56" name="object 5">
              <a:extLst>
                <a:ext uri="{FF2B5EF4-FFF2-40B4-BE49-F238E27FC236}">
                  <a16:creationId xmlns:a16="http://schemas.microsoft.com/office/drawing/2014/main" id="{CFAAB41D-6F9F-4CB1-AFB8-368E6B8ED8B9}"/>
                </a:ext>
              </a:extLst>
            </p:cNvPr>
            <p:cNvSpPr/>
            <p:nvPr/>
          </p:nvSpPr>
          <p:spPr>
            <a:xfrm>
              <a:off x="5122113" y="6011646"/>
              <a:ext cx="1250950" cy="299085"/>
            </a:xfrm>
            <a:custGeom>
              <a:avLst/>
              <a:gdLst/>
              <a:ahLst/>
              <a:cxnLst/>
              <a:rect l="l" t="t" r="r" b="b"/>
              <a:pathLst>
                <a:path w="1250950" h="299085">
                  <a:moveTo>
                    <a:pt x="1250823" y="0"/>
                  </a:moveTo>
                  <a:lnTo>
                    <a:pt x="0" y="0"/>
                  </a:lnTo>
                  <a:lnTo>
                    <a:pt x="0" y="299046"/>
                  </a:lnTo>
                  <a:lnTo>
                    <a:pt x="1250823" y="299046"/>
                  </a:lnTo>
                  <a:lnTo>
                    <a:pt x="1250823" y="0"/>
                  </a:lnTo>
                  <a:close/>
                </a:path>
              </a:pathLst>
            </a:custGeom>
            <a:solidFill>
              <a:srgbClr val="8694A1"/>
            </a:solidFill>
          </p:spPr>
          <p:txBody>
            <a:bodyPr wrap="square" lIns="0" tIns="0" rIns="0" bIns="0" rtlCol="0"/>
            <a:lstStyle/>
            <a:p>
              <a:endParaRPr/>
            </a:p>
          </p:txBody>
        </p:sp>
        <p:sp>
          <p:nvSpPr>
            <p:cNvPr id="57" name="object 6">
              <a:extLst>
                <a:ext uri="{FF2B5EF4-FFF2-40B4-BE49-F238E27FC236}">
                  <a16:creationId xmlns:a16="http://schemas.microsoft.com/office/drawing/2014/main" id="{2E0C7928-22B0-49F7-AE11-998F90B80D12}"/>
                </a:ext>
              </a:extLst>
            </p:cNvPr>
            <p:cNvSpPr/>
            <p:nvPr/>
          </p:nvSpPr>
          <p:spPr>
            <a:xfrm>
              <a:off x="5122112" y="6011633"/>
              <a:ext cx="1250950" cy="299085"/>
            </a:xfrm>
            <a:custGeom>
              <a:avLst/>
              <a:gdLst/>
              <a:ahLst/>
              <a:cxnLst/>
              <a:rect l="l" t="t" r="r" b="b"/>
              <a:pathLst>
                <a:path w="1250950" h="299085">
                  <a:moveTo>
                    <a:pt x="481535" y="0"/>
                  </a:moveTo>
                  <a:lnTo>
                    <a:pt x="344241" y="0"/>
                  </a:lnTo>
                  <a:lnTo>
                    <a:pt x="345657" y="16615"/>
                  </a:lnTo>
                  <a:lnTo>
                    <a:pt x="351739" y="64408"/>
                  </a:lnTo>
                  <a:lnTo>
                    <a:pt x="361054" y="111404"/>
                  </a:lnTo>
                  <a:lnTo>
                    <a:pt x="371795" y="159811"/>
                  </a:lnTo>
                  <a:lnTo>
                    <a:pt x="380714" y="208431"/>
                  </a:lnTo>
                  <a:lnTo>
                    <a:pt x="388246" y="257212"/>
                  </a:lnTo>
                  <a:lnTo>
                    <a:pt x="393874" y="299046"/>
                  </a:lnTo>
                  <a:lnTo>
                    <a:pt x="491192" y="299046"/>
                  </a:lnTo>
                  <a:lnTo>
                    <a:pt x="489531" y="284966"/>
                  </a:lnTo>
                  <a:lnTo>
                    <a:pt x="484824" y="233422"/>
                  </a:lnTo>
                  <a:lnTo>
                    <a:pt x="481767" y="181707"/>
                  </a:lnTo>
                  <a:lnTo>
                    <a:pt x="480650" y="129793"/>
                  </a:lnTo>
                  <a:lnTo>
                    <a:pt x="480762" y="64408"/>
                  </a:lnTo>
                  <a:lnTo>
                    <a:pt x="480885" y="41113"/>
                  </a:lnTo>
                  <a:lnTo>
                    <a:pt x="481535" y="0"/>
                  </a:lnTo>
                  <a:close/>
                </a:path>
                <a:path w="1250950" h="299085">
                  <a:moveTo>
                    <a:pt x="96816" y="0"/>
                  </a:moveTo>
                  <a:lnTo>
                    <a:pt x="0" y="0"/>
                  </a:lnTo>
                  <a:lnTo>
                    <a:pt x="0" y="299046"/>
                  </a:lnTo>
                  <a:lnTo>
                    <a:pt x="158449" y="299046"/>
                  </a:lnTo>
                  <a:lnTo>
                    <a:pt x="153333" y="263321"/>
                  </a:lnTo>
                  <a:lnTo>
                    <a:pt x="306064" y="263321"/>
                  </a:lnTo>
                  <a:lnTo>
                    <a:pt x="304420" y="253462"/>
                  </a:lnTo>
                  <a:lnTo>
                    <a:pt x="295268" y="204952"/>
                  </a:lnTo>
                  <a:lnTo>
                    <a:pt x="285110" y="152855"/>
                  </a:lnTo>
                  <a:lnTo>
                    <a:pt x="275557" y="100690"/>
                  </a:lnTo>
                  <a:lnTo>
                    <a:pt x="274400" y="93967"/>
                  </a:lnTo>
                  <a:lnTo>
                    <a:pt x="142945" y="93967"/>
                  </a:lnTo>
                  <a:lnTo>
                    <a:pt x="120464" y="58233"/>
                  </a:lnTo>
                  <a:lnTo>
                    <a:pt x="101077" y="13872"/>
                  </a:lnTo>
                  <a:lnTo>
                    <a:pt x="96816" y="0"/>
                  </a:lnTo>
                  <a:close/>
                </a:path>
                <a:path w="1250950" h="299085">
                  <a:moveTo>
                    <a:pt x="306064" y="263321"/>
                  </a:moveTo>
                  <a:lnTo>
                    <a:pt x="153333" y="263321"/>
                  </a:lnTo>
                  <a:lnTo>
                    <a:pt x="178594" y="299046"/>
                  </a:lnTo>
                  <a:lnTo>
                    <a:pt x="312025" y="299046"/>
                  </a:lnTo>
                  <a:lnTo>
                    <a:pt x="306064" y="263321"/>
                  </a:lnTo>
                  <a:close/>
                </a:path>
                <a:path w="1250950" h="299085">
                  <a:moveTo>
                    <a:pt x="258703" y="0"/>
                  </a:moveTo>
                  <a:lnTo>
                    <a:pt x="153847" y="0"/>
                  </a:lnTo>
                  <a:lnTo>
                    <a:pt x="151926" y="45808"/>
                  </a:lnTo>
                  <a:lnTo>
                    <a:pt x="142945" y="93967"/>
                  </a:lnTo>
                  <a:lnTo>
                    <a:pt x="274400" y="93967"/>
                  </a:lnTo>
                  <a:lnTo>
                    <a:pt x="266564" y="48458"/>
                  </a:lnTo>
                  <a:lnTo>
                    <a:pt x="258703" y="0"/>
                  </a:lnTo>
                  <a:close/>
                </a:path>
                <a:path w="1250950" h="299085">
                  <a:moveTo>
                    <a:pt x="697583" y="0"/>
                  </a:moveTo>
                  <a:lnTo>
                    <a:pt x="584422" y="0"/>
                  </a:lnTo>
                  <a:lnTo>
                    <a:pt x="582943" y="25561"/>
                  </a:lnTo>
                  <a:lnTo>
                    <a:pt x="582450" y="53054"/>
                  </a:lnTo>
                  <a:lnTo>
                    <a:pt x="582433" y="80186"/>
                  </a:lnTo>
                  <a:lnTo>
                    <a:pt x="582515" y="98473"/>
                  </a:lnTo>
                  <a:lnTo>
                    <a:pt x="582620" y="150629"/>
                  </a:lnTo>
                  <a:lnTo>
                    <a:pt x="582739" y="170281"/>
                  </a:lnTo>
                  <a:lnTo>
                    <a:pt x="583584" y="217187"/>
                  </a:lnTo>
                  <a:lnTo>
                    <a:pt x="586479" y="269534"/>
                  </a:lnTo>
                  <a:lnTo>
                    <a:pt x="589839" y="299046"/>
                  </a:lnTo>
                  <a:lnTo>
                    <a:pt x="893375" y="299046"/>
                  </a:lnTo>
                  <a:lnTo>
                    <a:pt x="887604" y="268725"/>
                  </a:lnTo>
                  <a:lnTo>
                    <a:pt x="880331" y="235044"/>
                  </a:lnTo>
                  <a:lnTo>
                    <a:pt x="873156" y="201371"/>
                  </a:lnTo>
                  <a:lnTo>
                    <a:pt x="872534" y="198310"/>
                  </a:lnTo>
                  <a:lnTo>
                    <a:pt x="867048" y="196240"/>
                  </a:lnTo>
                  <a:lnTo>
                    <a:pt x="859237" y="190106"/>
                  </a:lnTo>
                  <a:lnTo>
                    <a:pt x="852483" y="155016"/>
                  </a:lnTo>
                  <a:lnTo>
                    <a:pt x="741584" y="155016"/>
                  </a:lnTo>
                  <a:lnTo>
                    <a:pt x="722538" y="113090"/>
                  </a:lnTo>
                  <a:lnTo>
                    <a:pt x="707848" y="70104"/>
                  </a:lnTo>
                  <a:lnTo>
                    <a:pt x="698780" y="25561"/>
                  </a:lnTo>
                  <a:lnTo>
                    <a:pt x="697583" y="0"/>
                  </a:lnTo>
                  <a:close/>
                </a:path>
                <a:path w="1250950" h="299085">
                  <a:moveTo>
                    <a:pt x="1041197" y="0"/>
                  </a:moveTo>
                  <a:lnTo>
                    <a:pt x="886556" y="0"/>
                  </a:lnTo>
                  <a:lnTo>
                    <a:pt x="887050" y="2349"/>
                  </a:lnTo>
                  <a:lnTo>
                    <a:pt x="899318" y="53098"/>
                  </a:lnTo>
                  <a:lnTo>
                    <a:pt x="912557" y="103633"/>
                  </a:lnTo>
                  <a:lnTo>
                    <a:pt x="925564" y="154209"/>
                  </a:lnTo>
                  <a:lnTo>
                    <a:pt x="937139" y="205079"/>
                  </a:lnTo>
                  <a:lnTo>
                    <a:pt x="941683" y="235179"/>
                  </a:lnTo>
                  <a:lnTo>
                    <a:pt x="944056" y="265715"/>
                  </a:lnTo>
                  <a:lnTo>
                    <a:pt x="945660" y="296423"/>
                  </a:lnTo>
                  <a:lnTo>
                    <a:pt x="945851" y="299046"/>
                  </a:lnTo>
                  <a:lnTo>
                    <a:pt x="1109887" y="299046"/>
                  </a:lnTo>
                  <a:lnTo>
                    <a:pt x="1103168" y="271974"/>
                  </a:lnTo>
                  <a:lnTo>
                    <a:pt x="1093654" y="235044"/>
                  </a:lnTo>
                  <a:lnTo>
                    <a:pt x="1085813" y="204263"/>
                  </a:lnTo>
                  <a:lnTo>
                    <a:pt x="1077703" y="170281"/>
                  </a:lnTo>
                  <a:lnTo>
                    <a:pt x="1068445" y="125327"/>
                  </a:lnTo>
                  <a:lnTo>
                    <a:pt x="1059902" y="80186"/>
                  </a:lnTo>
                  <a:lnTo>
                    <a:pt x="1050547" y="35309"/>
                  </a:lnTo>
                  <a:lnTo>
                    <a:pt x="1041197" y="0"/>
                  </a:lnTo>
                  <a:close/>
                </a:path>
                <a:path w="1250950" h="299085">
                  <a:moveTo>
                    <a:pt x="1250823" y="0"/>
                  </a:moveTo>
                  <a:lnTo>
                    <a:pt x="1102113" y="0"/>
                  </a:lnTo>
                  <a:lnTo>
                    <a:pt x="1102696" y="3301"/>
                  </a:lnTo>
                  <a:lnTo>
                    <a:pt x="1113784" y="53098"/>
                  </a:lnTo>
                  <a:lnTo>
                    <a:pt x="1128044" y="101945"/>
                  </a:lnTo>
                  <a:lnTo>
                    <a:pt x="1143279" y="150629"/>
                  </a:lnTo>
                  <a:lnTo>
                    <a:pt x="1157239" y="199759"/>
                  </a:lnTo>
                  <a:lnTo>
                    <a:pt x="1167690" y="249988"/>
                  </a:lnTo>
                  <a:lnTo>
                    <a:pt x="1172129" y="299046"/>
                  </a:lnTo>
                  <a:lnTo>
                    <a:pt x="1250823" y="299046"/>
                  </a:lnTo>
                  <a:lnTo>
                    <a:pt x="1250823" y="0"/>
                  </a:lnTo>
                  <a:close/>
                </a:path>
                <a:path w="1250950" h="299085">
                  <a:moveTo>
                    <a:pt x="823307" y="0"/>
                  </a:moveTo>
                  <a:lnTo>
                    <a:pt x="735155" y="0"/>
                  </a:lnTo>
                  <a:lnTo>
                    <a:pt x="741301" y="18038"/>
                  </a:lnTo>
                  <a:lnTo>
                    <a:pt x="748473" y="62887"/>
                  </a:lnTo>
                  <a:lnTo>
                    <a:pt x="748357" y="108484"/>
                  </a:lnTo>
                  <a:lnTo>
                    <a:pt x="741584" y="155016"/>
                  </a:lnTo>
                  <a:lnTo>
                    <a:pt x="852483" y="155016"/>
                  </a:lnTo>
                  <a:lnTo>
                    <a:pt x="847812" y="130749"/>
                  </a:lnTo>
                  <a:lnTo>
                    <a:pt x="841655" y="98473"/>
                  </a:lnTo>
                  <a:lnTo>
                    <a:pt x="826592" y="17429"/>
                  </a:lnTo>
                  <a:lnTo>
                    <a:pt x="823307" y="0"/>
                  </a:lnTo>
                  <a:close/>
                </a:path>
              </a:pathLst>
            </a:custGeom>
            <a:solidFill>
              <a:srgbClr val="AFB6BF"/>
            </a:solidFill>
          </p:spPr>
          <p:txBody>
            <a:bodyPr wrap="square" lIns="0" tIns="0" rIns="0" bIns="0" rtlCol="0"/>
            <a:lstStyle/>
            <a:p>
              <a:endParaRPr/>
            </a:p>
          </p:txBody>
        </p:sp>
        <p:sp>
          <p:nvSpPr>
            <p:cNvPr id="58" name="object 7">
              <a:extLst>
                <a:ext uri="{FF2B5EF4-FFF2-40B4-BE49-F238E27FC236}">
                  <a16:creationId xmlns:a16="http://schemas.microsoft.com/office/drawing/2014/main" id="{28AB8A93-1683-468B-883F-815F5E510A01}"/>
                </a:ext>
              </a:extLst>
            </p:cNvPr>
            <p:cNvSpPr/>
            <p:nvPr/>
          </p:nvSpPr>
          <p:spPr>
            <a:xfrm>
              <a:off x="5122113" y="5665457"/>
              <a:ext cx="2465070" cy="299085"/>
            </a:xfrm>
            <a:custGeom>
              <a:avLst/>
              <a:gdLst/>
              <a:ahLst/>
              <a:cxnLst/>
              <a:rect l="l" t="t" r="r" b="b"/>
              <a:pathLst>
                <a:path w="2465070" h="299085">
                  <a:moveTo>
                    <a:pt x="2464854" y="0"/>
                  </a:moveTo>
                  <a:lnTo>
                    <a:pt x="0" y="0"/>
                  </a:lnTo>
                  <a:lnTo>
                    <a:pt x="0" y="299046"/>
                  </a:lnTo>
                  <a:lnTo>
                    <a:pt x="2464854" y="299046"/>
                  </a:lnTo>
                  <a:lnTo>
                    <a:pt x="2464854" y="0"/>
                  </a:lnTo>
                  <a:close/>
                </a:path>
              </a:pathLst>
            </a:custGeom>
            <a:solidFill>
              <a:srgbClr val="A5874A"/>
            </a:solidFill>
          </p:spPr>
          <p:txBody>
            <a:bodyPr wrap="square" lIns="0" tIns="0" rIns="0" bIns="0" rtlCol="0"/>
            <a:lstStyle/>
            <a:p>
              <a:endParaRPr/>
            </a:p>
          </p:txBody>
        </p:sp>
        <p:sp>
          <p:nvSpPr>
            <p:cNvPr id="59" name="object 8">
              <a:extLst>
                <a:ext uri="{FF2B5EF4-FFF2-40B4-BE49-F238E27FC236}">
                  <a16:creationId xmlns:a16="http://schemas.microsoft.com/office/drawing/2014/main" id="{C7918FEA-3684-43F2-8928-9A6857326787}"/>
                </a:ext>
              </a:extLst>
            </p:cNvPr>
            <p:cNvSpPr/>
            <p:nvPr/>
          </p:nvSpPr>
          <p:spPr>
            <a:xfrm>
              <a:off x="5122112" y="5665457"/>
              <a:ext cx="2465070" cy="299085"/>
            </a:xfrm>
            <a:custGeom>
              <a:avLst/>
              <a:gdLst/>
              <a:ahLst/>
              <a:cxnLst/>
              <a:rect l="l" t="t" r="r" b="b"/>
              <a:pathLst>
                <a:path w="2465070" h="299085">
                  <a:moveTo>
                    <a:pt x="766909" y="0"/>
                  </a:moveTo>
                  <a:lnTo>
                    <a:pt x="639721" y="0"/>
                  </a:lnTo>
                  <a:lnTo>
                    <a:pt x="640435" y="9819"/>
                  </a:lnTo>
                  <a:lnTo>
                    <a:pt x="642140" y="45442"/>
                  </a:lnTo>
                  <a:lnTo>
                    <a:pt x="643474" y="63206"/>
                  </a:lnTo>
                  <a:lnTo>
                    <a:pt x="647228" y="110072"/>
                  </a:lnTo>
                  <a:lnTo>
                    <a:pt x="650682" y="157038"/>
                  </a:lnTo>
                  <a:lnTo>
                    <a:pt x="655754" y="203622"/>
                  </a:lnTo>
                  <a:lnTo>
                    <a:pt x="664366" y="249337"/>
                  </a:lnTo>
                  <a:lnTo>
                    <a:pt x="675058" y="299046"/>
                  </a:lnTo>
                  <a:lnTo>
                    <a:pt x="758092" y="299046"/>
                  </a:lnTo>
                  <a:lnTo>
                    <a:pt x="757216" y="263625"/>
                  </a:lnTo>
                  <a:lnTo>
                    <a:pt x="757217" y="229196"/>
                  </a:lnTo>
                  <a:lnTo>
                    <a:pt x="757944" y="160349"/>
                  </a:lnTo>
                  <a:lnTo>
                    <a:pt x="760900" y="111858"/>
                  </a:lnTo>
                  <a:lnTo>
                    <a:pt x="764235" y="97802"/>
                  </a:lnTo>
                  <a:lnTo>
                    <a:pt x="767376" y="83778"/>
                  </a:lnTo>
                  <a:lnTo>
                    <a:pt x="768658" y="69772"/>
                  </a:lnTo>
                  <a:lnTo>
                    <a:pt x="767392" y="14392"/>
                  </a:lnTo>
                  <a:lnTo>
                    <a:pt x="766909" y="0"/>
                  </a:lnTo>
                  <a:close/>
                </a:path>
                <a:path w="2465070" h="299085">
                  <a:moveTo>
                    <a:pt x="165144" y="0"/>
                  </a:moveTo>
                  <a:lnTo>
                    <a:pt x="50498" y="0"/>
                  </a:lnTo>
                  <a:lnTo>
                    <a:pt x="49241" y="14806"/>
                  </a:lnTo>
                  <a:lnTo>
                    <a:pt x="46255" y="55483"/>
                  </a:lnTo>
                  <a:lnTo>
                    <a:pt x="44728" y="96193"/>
                  </a:lnTo>
                  <a:lnTo>
                    <a:pt x="46546" y="136995"/>
                  </a:lnTo>
                  <a:lnTo>
                    <a:pt x="53597" y="177950"/>
                  </a:lnTo>
                  <a:lnTo>
                    <a:pt x="58943" y="205886"/>
                  </a:lnTo>
                  <a:lnTo>
                    <a:pt x="61983" y="234404"/>
                  </a:lnTo>
                  <a:lnTo>
                    <a:pt x="63942" y="263181"/>
                  </a:lnTo>
                  <a:lnTo>
                    <a:pt x="66043" y="291895"/>
                  </a:lnTo>
                  <a:lnTo>
                    <a:pt x="66860" y="299046"/>
                  </a:lnTo>
                  <a:lnTo>
                    <a:pt x="208935" y="299046"/>
                  </a:lnTo>
                  <a:lnTo>
                    <a:pt x="188852" y="189774"/>
                  </a:lnTo>
                  <a:lnTo>
                    <a:pt x="186353" y="173645"/>
                  </a:lnTo>
                  <a:lnTo>
                    <a:pt x="184428" y="157411"/>
                  </a:lnTo>
                  <a:lnTo>
                    <a:pt x="182611" y="141154"/>
                  </a:lnTo>
                  <a:lnTo>
                    <a:pt x="180432" y="124953"/>
                  </a:lnTo>
                  <a:lnTo>
                    <a:pt x="175545" y="99165"/>
                  </a:lnTo>
                  <a:lnTo>
                    <a:pt x="170069" y="73398"/>
                  </a:lnTo>
                  <a:lnTo>
                    <a:pt x="165727" y="47669"/>
                  </a:lnTo>
                  <a:lnTo>
                    <a:pt x="164240" y="21994"/>
                  </a:lnTo>
                  <a:lnTo>
                    <a:pt x="165144" y="0"/>
                  </a:lnTo>
                  <a:close/>
                </a:path>
                <a:path w="2465070" h="299085">
                  <a:moveTo>
                    <a:pt x="451466" y="0"/>
                  </a:moveTo>
                  <a:lnTo>
                    <a:pt x="276293" y="0"/>
                  </a:lnTo>
                  <a:lnTo>
                    <a:pt x="276072" y="14806"/>
                  </a:lnTo>
                  <a:lnTo>
                    <a:pt x="276003" y="21994"/>
                  </a:lnTo>
                  <a:lnTo>
                    <a:pt x="276477" y="67153"/>
                  </a:lnTo>
                  <a:lnTo>
                    <a:pt x="278051" y="113846"/>
                  </a:lnTo>
                  <a:lnTo>
                    <a:pt x="281320" y="160374"/>
                  </a:lnTo>
                  <a:lnTo>
                    <a:pt x="286896" y="206525"/>
                  </a:lnTo>
                  <a:lnTo>
                    <a:pt x="294391" y="253999"/>
                  </a:lnTo>
                  <a:lnTo>
                    <a:pt x="302052" y="299046"/>
                  </a:lnTo>
                  <a:lnTo>
                    <a:pt x="608856" y="299046"/>
                  </a:lnTo>
                  <a:lnTo>
                    <a:pt x="603232" y="269955"/>
                  </a:lnTo>
                  <a:lnTo>
                    <a:pt x="597142" y="235812"/>
                  </a:lnTo>
                  <a:lnTo>
                    <a:pt x="495011" y="235812"/>
                  </a:lnTo>
                  <a:lnTo>
                    <a:pt x="471205" y="194937"/>
                  </a:lnTo>
                  <a:lnTo>
                    <a:pt x="452765" y="143055"/>
                  </a:lnTo>
                  <a:lnTo>
                    <a:pt x="442004" y="87566"/>
                  </a:lnTo>
                  <a:lnTo>
                    <a:pt x="441239" y="35872"/>
                  </a:lnTo>
                  <a:lnTo>
                    <a:pt x="451466" y="0"/>
                  </a:lnTo>
                  <a:close/>
                </a:path>
                <a:path w="2465070" h="299085">
                  <a:moveTo>
                    <a:pt x="561704" y="0"/>
                  </a:moveTo>
                  <a:lnTo>
                    <a:pt x="454958" y="0"/>
                  </a:lnTo>
                  <a:lnTo>
                    <a:pt x="474158" y="40834"/>
                  </a:lnTo>
                  <a:lnTo>
                    <a:pt x="490925" y="86989"/>
                  </a:lnTo>
                  <a:lnTo>
                    <a:pt x="501228" y="134459"/>
                  </a:lnTo>
                  <a:lnTo>
                    <a:pt x="503209" y="183861"/>
                  </a:lnTo>
                  <a:lnTo>
                    <a:pt x="495011" y="235812"/>
                  </a:lnTo>
                  <a:lnTo>
                    <a:pt x="597142" y="235812"/>
                  </a:lnTo>
                  <a:lnTo>
                    <a:pt x="585328" y="165669"/>
                  </a:lnTo>
                  <a:lnTo>
                    <a:pt x="577321" y="113406"/>
                  </a:lnTo>
                  <a:lnTo>
                    <a:pt x="569839" y="61068"/>
                  </a:lnTo>
                  <a:lnTo>
                    <a:pt x="562804" y="8659"/>
                  </a:lnTo>
                  <a:lnTo>
                    <a:pt x="561704" y="0"/>
                  </a:lnTo>
                  <a:close/>
                </a:path>
                <a:path w="2465070" h="299085">
                  <a:moveTo>
                    <a:pt x="0" y="105041"/>
                  </a:moveTo>
                  <a:lnTo>
                    <a:pt x="0" y="299046"/>
                  </a:lnTo>
                  <a:lnTo>
                    <a:pt x="15040" y="299046"/>
                  </a:lnTo>
                  <a:lnTo>
                    <a:pt x="14992" y="298815"/>
                  </a:lnTo>
                  <a:lnTo>
                    <a:pt x="9272" y="250152"/>
                  </a:lnTo>
                  <a:lnTo>
                    <a:pt x="6025" y="201393"/>
                  </a:lnTo>
                  <a:lnTo>
                    <a:pt x="3492" y="152612"/>
                  </a:lnTo>
                  <a:lnTo>
                    <a:pt x="0" y="105041"/>
                  </a:lnTo>
                  <a:close/>
                </a:path>
                <a:path w="2465070" h="299085">
                  <a:moveTo>
                    <a:pt x="912610" y="0"/>
                  </a:moveTo>
                  <a:lnTo>
                    <a:pt x="839496" y="0"/>
                  </a:lnTo>
                  <a:lnTo>
                    <a:pt x="839362" y="4887"/>
                  </a:lnTo>
                  <a:lnTo>
                    <a:pt x="839257" y="35103"/>
                  </a:lnTo>
                  <a:lnTo>
                    <a:pt x="840817" y="80746"/>
                  </a:lnTo>
                  <a:lnTo>
                    <a:pt x="840905" y="105167"/>
                  </a:lnTo>
                  <a:lnTo>
                    <a:pt x="839884" y="130104"/>
                  </a:lnTo>
                  <a:lnTo>
                    <a:pt x="838159" y="156354"/>
                  </a:lnTo>
                  <a:lnTo>
                    <a:pt x="836658" y="182183"/>
                  </a:lnTo>
                  <a:lnTo>
                    <a:pt x="836316" y="200158"/>
                  </a:lnTo>
                  <a:lnTo>
                    <a:pt x="836195" y="218980"/>
                  </a:lnTo>
                  <a:lnTo>
                    <a:pt x="836309" y="251203"/>
                  </a:lnTo>
                  <a:lnTo>
                    <a:pt x="836558" y="299046"/>
                  </a:lnTo>
                  <a:lnTo>
                    <a:pt x="1048954" y="299046"/>
                  </a:lnTo>
                  <a:lnTo>
                    <a:pt x="1045901" y="283195"/>
                  </a:lnTo>
                  <a:lnTo>
                    <a:pt x="959793" y="283195"/>
                  </a:lnTo>
                  <a:lnTo>
                    <a:pt x="941804" y="242396"/>
                  </a:lnTo>
                  <a:lnTo>
                    <a:pt x="929482" y="200158"/>
                  </a:lnTo>
                  <a:lnTo>
                    <a:pt x="924812" y="156354"/>
                  </a:lnTo>
                  <a:lnTo>
                    <a:pt x="924856" y="154636"/>
                  </a:lnTo>
                  <a:lnTo>
                    <a:pt x="929516" y="108367"/>
                  </a:lnTo>
                  <a:lnTo>
                    <a:pt x="1012984" y="108367"/>
                  </a:lnTo>
                  <a:lnTo>
                    <a:pt x="1003509" y="57141"/>
                  </a:lnTo>
                  <a:lnTo>
                    <a:pt x="1001081" y="43305"/>
                  </a:lnTo>
                  <a:lnTo>
                    <a:pt x="930329" y="43305"/>
                  </a:lnTo>
                  <a:lnTo>
                    <a:pt x="914602" y="10262"/>
                  </a:lnTo>
                  <a:lnTo>
                    <a:pt x="912610" y="0"/>
                  </a:lnTo>
                  <a:close/>
                </a:path>
                <a:path w="2465070" h="299085">
                  <a:moveTo>
                    <a:pt x="1160728" y="0"/>
                  </a:moveTo>
                  <a:lnTo>
                    <a:pt x="1045960" y="0"/>
                  </a:lnTo>
                  <a:lnTo>
                    <a:pt x="1051259" y="42035"/>
                  </a:lnTo>
                  <a:lnTo>
                    <a:pt x="1060701" y="103971"/>
                  </a:lnTo>
                  <a:lnTo>
                    <a:pt x="1072812" y="164934"/>
                  </a:lnTo>
                  <a:lnTo>
                    <a:pt x="1082266" y="204073"/>
                  </a:lnTo>
                  <a:lnTo>
                    <a:pt x="1092543" y="243311"/>
                  </a:lnTo>
                  <a:lnTo>
                    <a:pt x="1102644" y="282577"/>
                  </a:lnTo>
                  <a:lnTo>
                    <a:pt x="1106393" y="299046"/>
                  </a:lnTo>
                  <a:lnTo>
                    <a:pt x="1221718" y="299046"/>
                  </a:lnTo>
                  <a:lnTo>
                    <a:pt x="1220766" y="295057"/>
                  </a:lnTo>
                  <a:lnTo>
                    <a:pt x="1213527" y="259909"/>
                  </a:lnTo>
                  <a:lnTo>
                    <a:pt x="1206942" y="225107"/>
                  </a:lnTo>
                  <a:lnTo>
                    <a:pt x="1199643" y="190117"/>
                  </a:lnTo>
                  <a:lnTo>
                    <a:pt x="1189839" y="153017"/>
                  </a:lnTo>
                  <a:lnTo>
                    <a:pt x="1176824" y="102789"/>
                  </a:lnTo>
                  <a:lnTo>
                    <a:pt x="1167054" y="49102"/>
                  </a:lnTo>
                  <a:lnTo>
                    <a:pt x="1160728" y="0"/>
                  </a:lnTo>
                  <a:close/>
                </a:path>
                <a:path w="2465070" h="299085">
                  <a:moveTo>
                    <a:pt x="1337965" y="0"/>
                  </a:moveTo>
                  <a:lnTo>
                    <a:pt x="1210116" y="0"/>
                  </a:lnTo>
                  <a:lnTo>
                    <a:pt x="1212518" y="13307"/>
                  </a:lnTo>
                  <a:lnTo>
                    <a:pt x="1221644" y="62838"/>
                  </a:lnTo>
                  <a:lnTo>
                    <a:pt x="1231052" y="114104"/>
                  </a:lnTo>
                  <a:lnTo>
                    <a:pt x="1240171" y="165416"/>
                  </a:lnTo>
                  <a:lnTo>
                    <a:pt x="1250840" y="211670"/>
                  </a:lnTo>
                  <a:lnTo>
                    <a:pt x="1265513" y="260157"/>
                  </a:lnTo>
                  <a:lnTo>
                    <a:pt x="1277328" y="299046"/>
                  </a:lnTo>
                  <a:lnTo>
                    <a:pt x="1382233" y="299046"/>
                  </a:lnTo>
                  <a:lnTo>
                    <a:pt x="1380391" y="289087"/>
                  </a:lnTo>
                  <a:lnTo>
                    <a:pt x="1370777" y="234821"/>
                  </a:lnTo>
                  <a:lnTo>
                    <a:pt x="1363645" y="179354"/>
                  </a:lnTo>
                  <a:lnTo>
                    <a:pt x="1357216" y="123715"/>
                  </a:lnTo>
                  <a:lnTo>
                    <a:pt x="1349594" y="68286"/>
                  </a:lnTo>
                  <a:lnTo>
                    <a:pt x="1340680" y="15178"/>
                  </a:lnTo>
                  <a:lnTo>
                    <a:pt x="1337965" y="0"/>
                  </a:lnTo>
                  <a:close/>
                </a:path>
                <a:path w="2465070" h="299085">
                  <a:moveTo>
                    <a:pt x="1577806" y="0"/>
                  </a:moveTo>
                  <a:lnTo>
                    <a:pt x="1429284" y="0"/>
                  </a:lnTo>
                  <a:lnTo>
                    <a:pt x="1431707" y="13307"/>
                  </a:lnTo>
                  <a:lnTo>
                    <a:pt x="1441236" y="64650"/>
                  </a:lnTo>
                  <a:lnTo>
                    <a:pt x="1450991" y="115949"/>
                  </a:lnTo>
                  <a:lnTo>
                    <a:pt x="1460771" y="165416"/>
                  </a:lnTo>
                  <a:lnTo>
                    <a:pt x="1469964" y="213919"/>
                  </a:lnTo>
                  <a:lnTo>
                    <a:pt x="1477559" y="263099"/>
                  </a:lnTo>
                  <a:lnTo>
                    <a:pt x="1480912" y="299046"/>
                  </a:lnTo>
                  <a:lnTo>
                    <a:pt x="1621576" y="299046"/>
                  </a:lnTo>
                  <a:lnTo>
                    <a:pt x="1617224" y="289087"/>
                  </a:lnTo>
                  <a:lnTo>
                    <a:pt x="1604684" y="242619"/>
                  </a:lnTo>
                  <a:lnTo>
                    <a:pt x="1599343" y="195181"/>
                  </a:lnTo>
                  <a:lnTo>
                    <a:pt x="1601030" y="146707"/>
                  </a:lnTo>
                  <a:lnTo>
                    <a:pt x="1609576" y="97128"/>
                  </a:lnTo>
                  <a:lnTo>
                    <a:pt x="1712439" y="97128"/>
                  </a:lnTo>
                  <a:lnTo>
                    <a:pt x="1708576" y="34521"/>
                  </a:lnTo>
                  <a:lnTo>
                    <a:pt x="1707178" y="12596"/>
                  </a:lnTo>
                  <a:lnTo>
                    <a:pt x="1584227" y="12596"/>
                  </a:lnTo>
                  <a:lnTo>
                    <a:pt x="1577806" y="0"/>
                  </a:lnTo>
                  <a:close/>
                </a:path>
                <a:path w="2465070" h="299085">
                  <a:moveTo>
                    <a:pt x="1712439" y="97128"/>
                  </a:moveTo>
                  <a:lnTo>
                    <a:pt x="1609576" y="97128"/>
                  </a:lnTo>
                  <a:lnTo>
                    <a:pt x="1635105" y="136309"/>
                  </a:lnTo>
                  <a:lnTo>
                    <a:pt x="1651237" y="185822"/>
                  </a:lnTo>
                  <a:lnTo>
                    <a:pt x="1657315" y="239095"/>
                  </a:lnTo>
                  <a:lnTo>
                    <a:pt x="1657341" y="239723"/>
                  </a:lnTo>
                  <a:lnTo>
                    <a:pt x="1652864" y="291165"/>
                  </a:lnTo>
                  <a:lnTo>
                    <a:pt x="1650014" y="299046"/>
                  </a:lnTo>
                  <a:lnTo>
                    <a:pt x="1724747" y="299046"/>
                  </a:lnTo>
                  <a:lnTo>
                    <a:pt x="1723521" y="282577"/>
                  </a:lnTo>
                  <a:lnTo>
                    <a:pt x="1720638" y="229576"/>
                  </a:lnTo>
                  <a:lnTo>
                    <a:pt x="1717381" y="177797"/>
                  </a:lnTo>
                  <a:lnTo>
                    <a:pt x="1712439" y="97128"/>
                  </a:lnTo>
                  <a:close/>
                </a:path>
                <a:path w="2465070" h="299085">
                  <a:moveTo>
                    <a:pt x="1971796" y="0"/>
                  </a:moveTo>
                  <a:lnTo>
                    <a:pt x="1778838" y="0"/>
                  </a:lnTo>
                  <a:lnTo>
                    <a:pt x="1781868" y="64650"/>
                  </a:lnTo>
                  <a:lnTo>
                    <a:pt x="1784366" y="115949"/>
                  </a:lnTo>
                  <a:lnTo>
                    <a:pt x="1785139" y="132996"/>
                  </a:lnTo>
                  <a:lnTo>
                    <a:pt x="1785907" y="155967"/>
                  </a:lnTo>
                  <a:lnTo>
                    <a:pt x="1786396" y="177797"/>
                  </a:lnTo>
                  <a:lnTo>
                    <a:pt x="1786535" y="204073"/>
                  </a:lnTo>
                  <a:lnTo>
                    <a:pt x="1786300" y="211140"/>
                  </a:lnTo>
                  <a:lnTo>
                    <a:pt x="1786184" y="213919"/>
                  </a:lnTo>
                  <a:lnTo>
                    <a:pt x="1785219" y="226245"/>
                  </a:lnTo>
                  <a:lnTo>
                    <a:pt x="1784271" y="239095"/>
                  </a:lnTo>
                  <a:lnTo>
                    <a:pt x="1784208" y="242396"/>
                  </a:lnTo>
                  <a:lnTo>
                    <a:pt x="1784132" y="256310"/>
                  </a:lnTo>
                  <a:lnTo>
                    <a:pt x="1785195" y="299046"/>
                  </a:lnTo>
                  <a:lnTo>
                    <a:pt x="1997037" y="299046"/>
                  </a:lnTo>
                  <a:lnTo>
                    <a:pt x="1995505" y="282577"/>
                  </a:lnTo>
                  <a:lnTo>
                    <a:pt x="1992472" y="251203"/>
                  </a:lnTo>
                  <a:lnTo>
                    <a:pt x="1989529" y="218980"/>
                  </a:lnTo>
                  <a:lnTo>
                    <a:pt x="1987084" y="187272"/>
                  </a:lnTo>
                  <a:lnTo>
                    <a:pt x="1986148" y="163207"/>
                  </a:lnTo>
                  <a:lnTo>
                    <a:pt x="1986025" y="155731"/>
                  </a:lnTo>
                  <a:lnTo>
                    <a:pt x="1985817" y="136029"/>
                  </a:lnTo>
                  <a:lnTo>
                    <a:pt x="1985226" y="110429"/>
                  </a:lnTo>
                  <a:lnTo>
                    <a:pt x="1983274" y="84986"/>
                  </a:lnTo>
                  <a:lnTo>
                    <a:pt x="1976336" y="31467"/>
                  </a:lnTo>
                  <a:lnTo>
                    <a:pt x="1971796" y="0"/>
                  </a:lnTo>
                  <a:close/>
                </a:path>
                <a:path w="2465070" h="299085">
                  <a:moveTo>
                    <a:pt x="2208991" y="0"/>
                  </a:moveTo>
                  <a:lnTo>
                    <a:pt x="2027526" y="0"/>
                  </a:lnTo>
                  <a:lnTo>
                    <a:pt x="2041897" y="123975"/>
                  </a:lnTo>
                  <a:lnTo>
                    <a:pt x="2045208" y="156354"/>
                  </a:lnTo>
                  <a:lnTo>
                    <a:pt x="2047771" y="182595"/>
                  </a:lnTo>
                  <a:lnTo>
                    <a:pt x="2051294" y="211140"/>
                  </a:lnTo>
                  <a:lnTo>
                    <a:pt x="2056514" y="239723"/>
                  </a:lnTo>
                  <a:lnTo>
                    <a:pt x="2062919" y="269878"/>
                  </a:lnTo>
                  <a:lnTo>
                    <a:pt x="2067490" y="299046"/>
                  </a:lnTo>
                  <a:lnTo>
                    <a:pt x="2221053" y="299046"/>
                  </a:lnTo>
                  <a:lnTo>
                    <a:pt x="2219016" y="200158"/>
                  </a:lnTo>
                  <a:lnTo>
                    <a:pt x="2217781" y="153017"/>
                  </a:lnTo>
                  <a:lnTo>
                    <a:pt x="2216179" y="105167"/>
                  </a:lnTo>
                  <a:lnTo>
                    <a:pt x="2214022" y="61383"/>
                  </a:lnTo>
                  <a:lnTo>
                    <a:pt x="2210835" y="18142"/>
                  </a:lnTo>
                  <a:lnTo>
                    <a:pt x="2208991" y="0"/>
                  </a:lnTo>
                  <a:close/>
                </a:path>
                <a:path w="2465070" h="299085">
                  <a:moveTo>
                    <a:pt x="2464854" y="0"/>
                  </a:moveTo>
                  <a:lnTo>
                    <a:pt x="2286115" y="0"/>
                  </a:lnTo>
                  <a:lnTo>
                    <a:pt x="2286133" y="31467"/>
                  </a:lnTo>
                  <a:lnTo>
                    <a:pt x="2286052" y="49102"/>
                  </a:lnTo>
                  <a:lnTo>
                    <a:pt x="2285319" y="109586"/>
                  </a:lnTo>
                  <a:lnTo>
                    <a:pt x="2284215" y="165416"/>
                  </a:lnTo>
                  <a:lnTo>
                    <a:pt x="2282028" y="218980"/>
                  </a:lnTo>
                  <a:lnTo>
                    <a:pt x="2279487" y="236142"/>
                  </a:lnTo>
                  <a:lnTo>
                    <a:pt x="2277162" y="253275"/>
                  </a:lnTo>
                  <a:lnTo>
                    <a:pt x="2276415" y="270368"/>
                  </a:lnTo>
                  <a:lnTo>
                    <a:pt x="2277341" y="299046"/>
                  </a:lnTo>
                  <a:lnTo>
                    <a:pt x="2344730" y="299046"/>
                  </a:lnTo>
                  <a:lnTo>
                    <a:pt x="2348691" y="276769"/>
                  </a:lnTo>
                  <a:lnTo>
                    <a:pt x="2464854" y="276769"/>
                  </a:lnTo>
                  <a:lnTo>
                    <a:pt x="2464854" y="190117"/>
                  </a:lnTo>
                  <a:lnTo>
                    <a:pt x="2352196" y="190117"/>
                  </a:lnTo>
                  <a:lnTo>
                    <a:pt x="2342231" y="163207"/>
                  </a:lnTo>
                  <a:lnTo>
                    <a:pt x="2336797" y="135234"/>
                  </a:lnTo>
                  <a:lnTo>
                    <a:pt x="2335441" y="107464"/>
                  </a:lnTo>
                  <a:lnTo>
                    <a:pt x="2335539" y="102789"/>
                  </a:lnTo>
                  <a:lnTo>
                    <a:pt x="2337362" y="74103"/>
                  </a:lnTo>
                  <a:lnTo>
                    <a:pt x="2464854" y="74103"/>
                  </a:lnTo>
                  <a:lnTo>
                    <a:pt x="2464854" y="0"/>
                  </a:lnTo>
                  <a:close/>
                </a:path>
                <a:path w="2465070" h="299085">
                  <a:moveTo>
                    <a:pt x="2464854" y="276769"/>
                  </a:moveTo>
                  <a:lnTo>
                    <a:pt x="2348691" y="276769"/>
                  </a:lnTo>
                  <a:lnTo>
                    <a:pt x="2356213" y="299046"/>
                  </a:lnTo>
                  <a:lnTo>
                    <a:pt x="2464854" y="299046"/>
                  </a:lnTo>
                  <a:lnTo>
                    <a:pt x="2464854" y="276769"/>
                  </a:lnTo>
                  <a:close/>
                </a:path>
                <a:path w="2465070" h="299085">
                  <a:moveTo>
                    <a:pt x="1012984" y="108367"/>
                  </a:moveTo>
                  <a:lnTo>
                    <a:pt x="929516" y="108367"/>
                  </a:lnTo>
                  <a:lnTo>
                    <a:pt x="951399" y="151027"/>
                  </a:lnTo>
                  <a:lnTo>
                    <a:pt x="963105" y="194195"/>
                  </a:lnTo>
                  <a:lnTo>
                    <a:pt x="965397" y="234821"/>
                  </a:lnTo>
                  <a:lnTo>
                    <a:pt x="965465" y="239095"/>
                  </a:lnTo>
                  <a:lnTo>
                    <a:pt x="959793" y="283195"/>
                  </a:lnTo>
                  <a:lnTo>
                    <a:pt x="1045901" y="283195"/>
                  </a:lnTo>
                  <a:lnTo>
                    <a:pt x="1041423" y="259909"/>
                  </a:lnTo>
                  <a:lnTo>
                    <a:pt x="1037454" y="239095"/>
                  </a:lnTo>
                  <a:lnTo>
                    <a:pt x="1021401" y="153017"/>
                  </a:lnTo>
                  <a:lnTo>
                    <a:pt x="1012984" y="108367"/>
                  </a:lnTo>
                  <a:close/>
                </a:path>
                <a:path w="2465070" h="299085">
                  <a:moveTo>
                    <a:pt x="2464854" y="74103"/>
                  </a:moveTo>
                  <a:lnTo>
                    <a:pt x="2337362" y="74103"/>
                  </a:lnTo>
                  <a:lnTo>
                    <a:pt x="2349635" y="103971"/>
                  </a:lnTo>
                  <a:lnTo>
                    <a:pt x="2355428" y="132996"/>
                  </a:lnTo>
                  <a:lnTo>
                    <a:pt x="2355883" y="161680"/>
                  </a:lnTo>
                  <a:lnTo>
                    <a:pt x="2352196" y="190117"/>
                  </a:lnTo>
                  <a:lnTo>
                    <a:pt x="2464854" y="190117"/>
                  </a:lnTo>
                  <a:lnTo>
                    <a:pt x="2464854" y="74103"/>
                  </a:lnTo>
                  <a:close/>
                </a:path>
                <a:path w="2465070" h="299085">
                  <a:moveTo>
                    <a:pt x="993558" y="0"/>
                  </a:moveTo>
                  <a:lnTo>
                    <a:pt x="939607" y="0"/>
                  </a:lnTo>
                  <a:lnTo>
                    <a:pt x="939664" y="9215"/>
                  </a:lnTo>
                  <a:lnTo>
                    <a:pt x="930329" y="43305"/>
                  </a:lnTo>
                  <a:lnTo>
                    <a:pt x="1001081" y="43305"/>
                  </a:lnTo>
                  <a:lnTo>
                    <a:pt x="994341" y="4887"/>
                  </a:lnTo>
                  <a:lnTo>
                    <a:pt x="993558" y="0"/>
                  </a:lnTo>
                  <a:close/>
                </a:path>
                <a:path w="2465070" h="299085">
                  <a:moveTo>
                    <a:pt x="1706376" y="0"/>
                  </a:moveTo>
                  <a:lnTo>
                    <a:pt x="1588457" y="0"/>
                  </a:lnTo>
                  <a:lnTo>
                    <a:pt x="1584227" y="12596"/>
                  </a:lnTo>
                  <a:lnTo>
                    <a:pt x="1707178" y="12596"/>
                  </a:lnTo>
                  <a:lnTo>
                    <a:pt x="1706376" y="0"/>
                  </a:lnTo>
                  <a:close/>
                </a:path>
              </a:pathLst>
            </a:custGeom>
            <a:solidFill>
              <a:srgbClr val="B49968"/>
            </a:solidFill>
          </p:spPr>
          <p:txBody>
            <a:bodyPr wrap="square" lIns="0" tIns="0" rIns="0" bIns="0" rtlCol="0"/>
            <a:lstStyle/>
            <a:p>
              <a:endParaRPr/>
            </a:p>
          </p:txBody>
        </p:sp>
        <p:sp>
          <p:nvSpPr>
            <p:cNvPr id="60" name="object 9">
              <a:extLst>
                <a:ext uri="{FF2B5EF4-FFF2-40B4-BE49-F238E27FC236}">
                  <a16:creationId xmlns:a16="http://schemas.microsoft.com/office/drawing/2014/main" id="{B31E4131-03B8-4BD3-A526-09DBB52CA6B7}"/>
                </a:ext>
              </a:extLst>
            </p:cNvPr>
            <p:cNvSpPr/>
            <p:nvPr/>
          </p:nvSpPr>
          <p:spPr>
            <a:xfrm>
              <a:off x="5122113" y="5318150"/>
              <a:ext cx="3021965" cy="299085"/>
            </a:xfrm>
            <a:custGeom>
              <a:avLst/>
              <a:gdLst/>
              <a:ahLst/>
              <a:cxnLst/>
              <a:rect l="l" t="t" r="r" b="b"/>
              <a:pathLst>
                <a:path w="3021965" h="299085">
                  <a:moveTo>
                    <a:pt x="3021939" y="0"/>
                  </a:moveTo>
                  <a:lnTo>
                    <a:pt x="0" y="0"/>
                  </a:lnTo>
                  <a:lnTo>
                    <a:pt x="0" y="299046"/>
                  </a:lnTo>
                  <a:lnTo>
                    <a:pt x="3021939" y="299046"/>
                  </a:lnTo>
                  <a:lnTo>
                    <a:pt x="3021939" y="0"/>
                  </a:lnTo>
                  <a:close/>
                </a:path>
              </a:pathLst>
            </a:custGeom>
            <a:solidFill>
              <a:srgbClr val="CFA565"/>
            </a:solidFill>
          </p:spPr>
          <p:txBody>
            <a:bodyPr wrap="square" lIns="0" tIns="0" rIns="0" bIns="0" rtlCol="0"/>
            <a:lstStyle/>
            <a:p>
              <a:endParaRPr/>
            </a:p>
          </p:txBody>
        </p:sp>
        <p:sp>
          <p:nvSpPr>
            <p:cNvPr id="61" name="object 10">
              <a:extLst>
                <a:ext uri="{FF2B5EF4-FFF2-40B4-BE49-F238E27FC236}">
                  <a16:creationId xmlns:a16="http://schemas.microsoft.com/office/drawing/2014/main" id="{A3511FD6-361B-4A32-93DF-F86DEB08FAA5}"/>
                </a:ext>
              </a:extLst>
            </p:cNvPr>
            <p:cNvSpPr/>
            <p:nvPr/>
          </p:nvSpPr>
          <p:spPr>
            <a:xfrm>
              <a:off x="5128577" y="5318150"/>
              <a:ext cx="3013710" cy="299085"/>
            </a:xfrm>
            <a:custGeom>
              <a:avLst/>
              <a:gdLst/>
              <a:ahLst/>
              <a:cxnLst/>
              <a:rect l="l" t="t" r="r" b="b"/>
              <a:pathLst>
                <a:path w="3013709" h="299085">
                  <a:moveTo>
                    <a:pt x="1032374" y="0"/>
                  </a:moveTo>
                  <a:lnTo>
                    <a:pt x="891717" y="0"/>
                  </a:lnTo>
                  <a:lnTo>
                    <a:pt x="895375" y="45696"/>
                  </a:lnTo>
                  <a:lnTo>
                    <a:pt x="899270" y="98687"/>
                  </a:lnTo>
                  <a:lnTo>
                    <a:pt x="904994" y="151246"/>
                  </a:lnTo>
                  <a:lnTo>
                    <a:pt x="914713" y="202828"/>
                  </a:lnTo>
                  <a:lnTo>
                    <a:pt x="925323" y="251303"/>
                  </a:lnTo>
                  <a:lnTo>
                    <a:pt x="933751" y="299046"/>
                  </a:lnTo>
                  <a:lnTo>
                    <a:pt x="1022613" y="299046"/>
                  </a:lnTo>
                  <a:lnTo>
                    <a:pt x="1020784" y="271966"/>
                  </a:lnTo>
                  <a:lnTo>
                    <a:pt x="1019475" y="218932"/>
                  </a:lnTo>
                  <a:lnTo>
                    <a:pt x="1019472" y="180094"/>
                  </a:lnTo>
                  <a:lnTo>
                    <a:pt x="1019674" y="141254"/>
                  </a:lnTo>
                  <a:lnTo>
                    <a:pt x="1020288" y="102426"/>
                  </a:lnTo>
                  <a:lnTo>
                    <a:pt x="1021520" y="63624"/>
                  </a:lnTo>
                  <a:lnTo>
                    <a:pt x="1027392" y="31855"/>
                  </a:lnTo>
                  <a:lnTo>
                    <a:pt x="1030934" y="16036"/>
                  </a:lnTo>
                  <a:lnTo>
                    <a:pt x="1032379" y="238"/>
                  </a:lnTo>
                  <a:lnTo>
                    <a:pt x="1032374" y="0"/>
                  </a:lnTo>
                  <a:close/>
                </a:path>
                <a:path w="3013709" h="299085">
                  <a:moveTo>
                    <a:pt x="356306" y="0"/>
                  </a:moveTo>
                  <a:lnTo>
                    <a:pt x="216750" y="0"/>
                  </a:lnTo>
                  <a:lnTo>
                    <a:pt x="215619" y="30039"/>
                  </a:lnTo>
                  <a:lnTo>
                    <a:pt x="217668" y="76075"/>
                  </a:lnTo>
                  <a:lnTo>
                    <a:pt x="225624" y="122285"/>
                  </a:lnTo>
                  <a:lnTo>
                    <a:pt x="231662" y="153797"/>
                  </a:lnTo>
                  <a:lnTo>
                    <a:pt x="235095" y="185969"/>
                  </a:lnTo>
                  <a:lnTo>
                    <a:pt x="237304" y="218436"/>
                  </a:lnTo>
                  <a:lnTo>
                    <a:pt x="239670" y="250834"/>
                  </a:lnTo>
                  <a:lnTo>
                    <a:pt x="245023" y="299046"/>
                  </a:lnTo>
                  <a:lnTo>
                    <a:pt x="408303" y="299046"/>
                  </a:lnTo>
                  <a:lnTo>
                    <a:pt x="405191" y="282243"/>
                  </a:lnTo>
                  <a:lnTo>
                    <a:pt x="378240" y="135607"/>
                  </a:lnTo>
                  <a:lnTo>
                    <a:pt x="375410" y="117418"/>
                  </a:lnTo>
                  <a:lnTo>
                    <a:pt x="373236" y="99108"/>
                  </a:lnTo>
                  <a:lnTo>
                    <a:pt x="371185" y="80768"/>
                  </a:lnTo>
                  <a:lnTo>
                    <a:pt x="368727" y="62493"/>
                  </a:lnTo>
                  <a:lnTo>
                    <a:pt x="363209" y="33393"/>
                  </a:lnTo>
                  <a:lnTo>
                    <a:pt x="357034" y="4320"/>
                  </a:lnTo>
                  <a:lnTo>
                    <a:pt x="356306" y="0"/>
                  </a:lnTo>
                  <a:close/>
                </a:path>
                <a:path w="3013709" h="299085">
                  <a:moveTo>
                    <a:pt x="662173" y="0"/>
                  </a:moveTo>
                  <a:lnTo>
                    <a:pt x="477180" y="0"/>
                  </a:lnTo>
                  <a:lnTo>
                    <a:pt x="478860" y="49955"/>
                  </a:lnTo>
                  <a:lnTo>
                    <a:pt x="482544" y="102448"/>
                  </a:lnTo>
                  <a:lnTo>
                    <a:pt x="488831" y="154518"/>
                  </a:lnTo>
                  <a:lnTo>
                    <a:pt x="497292" y="208077"/>
                  </a:lnTo>
                  <a:lnTo>
                    <a:pt x="506387" y="261542"/>
                  </a:lnTo>
                  <a:lnTo>
                    <a:pt x="513130" y="299046"/>
                  </a:lnTo>
                  <a:lnTo>
                    <a:pt x="859750" y="299046"/>
                  </a:lnTo>
                  <a:lnTo>
                    <a:pt x="857081" y="284769"/>
                  </a:lnTo>
                  <a:lnTo>
                    <a:pt x="847108" y="233428"/>
                  </a:lnTo>
                  <a:lnTo>
                    <a:pt x="838804" y="187550"/>
                  </a:lnTo>
                  <a:lnTo>
                    <a:pt x="723654" y="187550"/>
                  </a:lnTo>
                  <a:lnTo>
                    <a:pt x="700916" y="150212"/>
                  </a:lnTo>
                  <a:lnTo>
                    <a:pt x="682082" y="103282"/>
                  </a:lnTo>
                  <a:lnTo>
                    <a:pt x="668663" y="51592"/>
                  </a:lnTo>
                  <a:lnTo>
                    <a:pt x="662173" y="0"/>
                  </a:lnTo>
                  <a:close/>
                </a:path>
                <a:path w="3013709" h="299085">
                  <a:moveTo>
                    <a:pt x="809450" y="0"/>
                  </a:moveTo>
                  <a:lnTo>
                    <a:pt x="712575" y="0"/>
                  </a:lnTo>
                  <a:lnTo>
                    <a:pt x="713430" y="2168"/>
                  </a:lnTo>
                  <a:lnTo>
                    <a:pt x="725885" y="46206"/>
                  </a:lnTo>
                  <a:lnTo>
                    <a:pt x="732549" y="91513"/>
                  </a:lnTo>
                  <a:lnTo>
                    <a:pt x="732210" y="138494"/>
                  </a:lnTo>
                  <a:lnTo>
                    <a:pt x="723654" y="187550"/>
                  </a:lnTo>
                  <a:lnTo>
                    <a:pt x="838804" y="187550"/>
                  </a:lnTo>
                  <a:lnTo>
                    <a:pt x="837801" y="182010"/>
                  </a:lnTo>
                  <a:lnTo>
                    <a:pt x="829100" y="130520"/>
                  </a:lnTo>
                  <a:lnTo>
                    <a:pt x="820946" y="78959"/>
                  </a:lnTo>
                  <a:lnTo>
                    <a:pt x="813278" y="27332"/>
                  </a:lnTo>
                  <a:lnTo>
                    <a:pt x="809450" y="0"/>
                  </a:lnTo>
                  <a:close/>
                </a:path>
                <a:path w="3013709" h="299085">
                  <a:moveTo>
                    <a:pt x="163094" y="0"/>
                  </a:moveTo>
                  <a:lnTo>
                    <a:pt x="0" y="0"/>
                  </a:lnTo>
                  <a:lnTo>
                    <a:pt x="78" y="38719"/>
                  </a:lnTo>
                  <a:lnTo>
                    <a:pt x="501" y="76582"/>
                  </a:lnTo>
                  <a:lnTo>
                    <a:pt x="758" y="115110"/>
                  </a:lnTo>
                  <a:lnTo>
                    <a:pt x="2294" y="166304"/>
                  </a:lnTo>
                  <a:lnTo>
                    <a:pt x="6413" y="217227"/>
                  </a:lnTo>
                  <a:lnTo>
                    <a:pt x="12314" y="267960"/>
                  </a:lnTo>
                  <a:lnTo>
                    <a:pt x="16539" y="299046"/>
                  </a:lnTo>
                  <a:lnTo>
                    <a:pt x="93248" y="299046"/>
                  </a:lnTo>
                  <a:lnTo>
                    <a:pt x="92083" y="282623"/>
                  </a:lnTo>
                  <a:lnTo>
                    <a:pt x="186995" y="282623"/>
                  </a:lnTo>
                  <a:lnTo>
                    <a:pt x="182073" y="258644"/>
                  </a:lnTo>
                  <a:lnTo>
                    <a:pt x="175622" y="203740"/>
                  </a:lnTo>
                  <a:lnTo>
                    <a:pt x="174547" y="187588"/>
                  </a:lnTo>
                  <a:lnTo>
                    <a:pt x="88705" y="187588"/>
                  </a:lnTo>
                  <a:lnTo>
                    <a:pt x="75149" y="152816"/>
                  </a:lnTo>
                  <a:lnTo>
                    <a:pt x="66941" y="109517"/>
                  </a:lnTo>
                  <a:lnTo>
                    <a:pt x="65081" y="67268"/>
                  </a:lnTo>
                  <a:lnTo>
                    <a:pt x="70570" y="35646"/>
                  </a:lnTo>
                  <a:lnTo>
                    <a:pt x="164913" y="35646"/>
                  </a:lnTo>
                  <a:lnTo>
                    <a:pt x="163094" y="0"/>
                  </a:lnTo>
                  <a:close/>
                </a:path>
                <a:path w="3013709" h="299085">
                  <a:moveTo>
                    <a:pt x="186995" y="282623"/>
                  </a:moveTo>
                  <a:lnTo>
                    <a:pt x="92083" y="282623"/>
                  </a:lnTo>
                  <a:lnTo>
                    <a:pt x="107366" y="299046"/>
                  </a:lnTo>
                  <a:lnTo>
                    <a:pt x="190365" y="299046"/>
                  </a:lnTo>
                  <a:lnTo>
                    <a:pt x="186995" y="282623"/>
                  </a:lnTo>
                  <a:close/>
                </a:path>
                <a:path w="3013709" h="299085">
                  <a:moveTo>
                    <a:pt x="164913" y="35646"/>
                  </a:moveTo>
                  <a:lnTo>
                    <a:pt x="70570" y="35646"/>
                  </a:lnTo>
                  <a:lnTo>
                    <a:pt x="80686" y="72506"/>
                  </a:lnTo>
                  <a:lnTo>
                    <a:pt x="86400" y="109703"/>
                  </a:lnTo>
                  <a:lnTo>
                    <a:pt x="88733" y="147856"/>
                  </a:lnTo>
                  <a:lnTo>
                    <a:pt x="88705" y="187588"/>
                  </a:lnTo>
                  <a:lnTo>
                    <a:pt x="174547" y="187588"/>
                  </a:lnTo>
                  <a:lnTo>
                    <a:pt x="171916" y="147856"/>
                  </a:lnTo>
                  <a:lnTo>
                    <a:pt x="169106" y="93694"/>
                  </a:lnTo>
                  <a:lnTo>
                    <a:pt x="165070" y="38719"/>
                  </a:lnTo>
                  <a:lnTo>
                    <a:pt x="164913" y="35646"/>
                  </a:lnTo>
                  <a:close/>
                </a:path>
                <a:path w="3013709" h="299085">
                  <a:moveTo>
                    <a:pt x="1299937" y="0"/>
                  </a:moveTo>
                  <a:lnTo>
                    <a:pt x="1113351" y="0"/>
                  </a:lnTo>
                  <a:lnTo>
                    <a:pt x="1113791" y="12611"/>
                  </a:lnTo>
                  <a:lnTo>
                    <a:pt x="1113865" y="40766"/>
                  </a:lnTo>
                  <a:lnTo>
                    <a:pt x="1112790" y="66935"/>
                  </a:lnTo>
                  <a:lnTo>
                    <a:pt x="1112677" y="69159"/>
                  </a:lnTo>
                  <a:lnTo>
                    <a:pt x="1110740" y="98751"/>
                  </a:lnTo>
                  <a:lnTo>
                    <a:pt x="1109098" y="127057"/>
                  </a:lnTo>
                  <a:lnTo>
                    <a:pt x="1108768" y="144422"/>
                  </a:lnTo>
                  <a:lnTo>
                    <a:pt x="1108646" y="180515"/>
                  </a:lnTo>
                  <a:lnTo>
                    <a:pt x="1108891" y="254403"/>
                  </a:lnTo>
                  <a:lnTo>
                    <a:pt x="1109630" y="295484"/>
                  </a:lnTo>
                  <a:lnTo>
                    <a:pt x="1109827" y="299046"/>
                  </a:lnTo>
                  <a:lnTo>
                    <a:pt x="1366990" y="299046"/>
                  </a:lnTo>
                  <a:lnTo>
                    <a:pt x="1363277" y="281632"/>
                  </a:lnTo>
                  <a:lnTo>
                    <a:pt x="1362744" y="278952"/>
                  </a:lnTo>
                  <a:lnTo>
                    <a:pt x="1357930" y="277136"/>
                  </a:lnTo>
                  <a:lnTo>
                    <a:pt x="1351085" y="271764"/>
                  </a:lnTo>
                  <a:lnTo>
                    <a:pt x="1345172" y="241030"/>
                  </a:lnTo>
                  <a:lnTo>
                    <a:pt x="1248025" y="241030"/>
                  </a:lnTo>
                  <a:lnTo>
                    <a:pt x="1227726" y="194993"/>
                  </a:lnTo>
                  <a:lnTo>
                    <a:pt x="1213822" y="147336"/>
                  </a:lnTo>
                  <a:lnTo>
                    <a:pt x="1208553" y="97912"/>
                  </a:lnTo>
                  <a:lnTo>
                    <a:pt x="1208603" y="95981"/>
                  </a:lnTo>
                  <a:lnTo>
                    <a:pt x="1213862" y="43774"/>
                  </a:lnTo>
                  <a:lnTo>
                    <a:pt x="1308049" y="43774"/>
                  </a:lnTo>
                  <a:lnTo>
                    <a:pt x="1302671" y="15039"/>
                  </a:lnTo>
                  <a:lnTo>
                    <a:pt x="1299937" y="0"/>
                  </a:lnTo>
                  <a:close/>
                </a:path>
                <a:path w="3013709" h="299085">
                  <a:moveTo>
                    <a:pt x="1485677" y="0"/>
                  </a:moveTo>
                  <a:lnTo>
                    <a:pt x="1355607" y="0"/>
                  </a:lnTo>
                  <a:lnTo>
                    <a:pt x="1356133" y="3715"/>
                  </a:lnTo>
                  <a:lnTo>
                    <a:pt x="1368221" y="72944"/>
                  </a:lnTo>
                  <a:lnTo>
                    <a:pt x="1386198" y="151754"/>
                  </a:lnTo>
                  <a:lnTo>
                    <a:pt x="1397794" y="196020"/>
                  </a:lnTo>
                  <a:lnTo>
                    <a:pt x="1409187" y="240321"/>
                  </a:lnTo>
                  <a:lnTo>
                    <a:pt x="1419322" y="284883"/>
                  </a:lnTo>
                  <a:lnTo>
                    <a:pt x="1421462" y="299046"/>
                  </a:lnTo>
                  <a:lnTo>
                    <a:pt x="1553347" y="299046"/>
                  </a:lnTo>
                  <a:lnTo>
                    <a:pt x="1549433" y="283650"/>
                  </a:lnTo>
                  <a:lnTo>
                    <a:pt x="1542449" y="254403"/>
                  </a:lnTo>
                  <a:lnTo>
                    <a:pt x="1534339" y="215023"/>
                  </a:lnTo>
                  <a:lnTo>
                    <a:pt x="1526856" y="175481"/>
                  </a:lnTo>
                  <a:lnTo>
                    <a:pt x="1518623" y="136014"/>
                  </a:lnTo>
                  <a:lnTo>
                    <a:pt x="1507539" y="94152"/>
                  </a:lnTo>
                  <a:lnTo>
                    <a:pt x="1495121" y="47528"/>
                  </a:lnTo>
                  <a:lnTo>
                    <a:pt x="1485677" y="0"/>
                  </a:lnTo>
                  <a:close/>
                </a:path>
                <a:path w="3013709" h="299085">
                  <a:moveTo>
                    <a:pt x="1688016" y="0"/>
                  </a:moveTo>
                  <a:lnTo>
                    <a:pt x="1544852" y="0"/>
                  </a:lnTo>
                  <a:lnTo>
                    <a:pt x="1555562" y="58512"/>
                  </a:lnTo>
                  <a:lnTo>
                    <a:pt x="1564356" y="108137"/>
                  </a:lnTo>
                  <a:lnTo>
                    <a:pt x="1576389" y="160322"/>
                  </a:lnTo>
                  <a:lnTo>
                    <a:pt x="1591944" y="211743"/>
                  </a:lnTo>
                  <a:lnTo>
                    <a:pt x="1607493" y="262920"/>
                  </a:lnTo>
                  <a:lnTo>
                    <a:pt x="1615973" y="299046"/>
                  </a:lnTo>
                  <a:lnTo>
                    <a:pt x="1732222" y="299046"/>
                  </a:lnTo>
                  <a:lnTo>
                    <a:pt x="1722674" y="248396"/>
                  </a:lnTo>
                  <a:lnTo>
                    <a:pt x="1713590" y="198894"/>
                  </a:lnTo>
                  <a:lnTo>
                    <a:pt x="1706656" y="148938"/>
                  </a:lnTo>
                  <a:lnTo>
                    <a:pt x="1694861" y="48552"/>
                  </a:lnTo>
                  <a:lnTo>
                    <a:pt x="1688016" y="0"/>
                  </a:lnTo>
                  <a:close/>
                </a:path>
                <a:path w="3013709" h="299085">
                  <a:moveTo>
                    <a:pt x="2095270" y="0"/>
                  </a:moveTo>
                  <a:lnTo>
                    <a:pt x="1792241" y="0"/>
                  </a:lnTo>
                  <a:lnTo>
                    <a:pt x="1802202" y="52321"/>
                  </a:lnTo>
                  <a:lnTo>
                    <a:pt x="1811375" y="98751"/>
                  </a:lnTo>
                  <a:lnTo>
                    <a:pt x="1820256" y="144422"/>
                  </a:lnTo>
                  <a:lnTo>
                    <a:pt x="1828221" y="190560"/>
                  </a:lnTo>
                  <a:lnTo>
                    <a:pt x="1834359" y="236927"/>
                  </a:lnTo>
                  <a:lnTo>
                    <a:pt x="1837832" y="283650"/>
                  </a:lnTo>
                  <a:lnTo>
                    <a:pt x="1837821" y="299046"/>
                  </a:lnTo>
                  <a:lnTo>
                    <a:pt x="2012206" y="299046"/>
                  </a:lnTo>
                  <a:lnTo>
                    <a:pt x="1992914" y="256305"/>
                  </a:lnTo>
                  <a:lnTo>
                    <a:pt x="1979404" y="212832"/>
                  </a:lnTo>
                  <a:lnTo>
                    <a:pt x="1971579" y="168570"/>
                  </a:lnTo>
                  <a:lnTo>
                    <a:pt x="1969334" y="123622"/>
                  </a:lnTo>
                  <a:lnTo>
                    <a:pt x="1972551" y="77797"/>
                  </a:lnTo>
                  <a:lnTo>
                    <a:pt x="1981119" y="31099"/>
                  </a:lnTo>
                  <a:lnTo>
                    <a:pt x="2097172" y="31099"/>
                  </a:lnTo>
                  <a:lnTo>
                    <a:pt x="2095270" y="0"/>
                  </a:lnTo>
                  <a:close/>
                </a:path>
                <a:path w="3013709" h="299085">
                  <a:moveTo>
                    <a:pt x="2097172" y="31099"/>
                  </a:moveTo>
                  <a:lnTo>
                    <a:pt x="1981119" y="31099"/>
                  </a:lnTo>
                  <a:lnTo>
                    <a:pt x="2005838" y="66935"/>
                  </a:lnTo>
                  <a:lnTo>
                    <a:pt x="2023275" y="111673"/>
                  </a:lnTo>
                  <a:lnTo>
                    <a:pt x="2033032" y="161285"/>
                  </a:lnTo>
                  <a:lnTo>
                    <a:pt x="2034709" y="211743"/>
                  </a:lnTo>
                  <a:lnTo>
                    <a:pt x="2027905" y="259018"/>
                  </a:lnTo>
                  <a:lnTo>
                    <a:pt x="2012236" y="299046"/>
                  </a:lnTo>
                  <a:lnTo>
                    <a:pt x="2115368" y="299046"/>
                  </a:lnTo>
                  <a:lnTo>
                    <a:pt x="2111974" y="270971"/>
                  </a:lnTo>
                  <a:lnTo>
                    <a:pt x="2109684" y="240321"/>
                  </a:lnTo>
                  <a:lnTo>
                    <a:pt x="2106430" y="180515"/>
                  </a:lnTo>
                  <a:lnTo>
                    <a:pt x="2099364" y="66935"/>
                  </a:lnTo>
                  <a:lnTo>
                    <a:pt x="2097172" y="31099"/>
                  </a:lnTo>
                  <a:close/>
                </a:path>
                <a:path w="3013709" h="299085">
                  <a:moveTo>
                    <a:pt x="2400514" y="0"/>
                  </a:moveTo>
                  <a:lnTo>
                    <a:pt x="2175780" y="0"/>
                  </a:lnTo>
                  <a:lnTo>
                    <a:pt x="2178151" y="48552"/>
                  </a:lnTo>
                  <a:lnTo>
                    <a:pt x="2179171" y="70788"/>
                  </a:lnTo>
                  <a:lnTo>
                    <a:pt x="2179962" y="94152"/>
                  </a:lnTo>
                  <a:lnTo>
                    <a:pt x="2180083" y="98385"/>
                  </a:lnTo>
                  <a:lnTo>
                    <a:pt x="2180613" y="122110"/>
                  </a:lnTo>
                  <a:lnTo>
                    <a:pt x="2180891" y="148151"/>
                  </a:lnTo>
                  <a:lnTo>
                    <a:pt x="2180423" y="162269"/>
                  </a:lnTo>
                  <a:lnTo>
                    <a:pt x="2179238" y="177479"/>
                  </a:lnTo>
                  <a:lnTo>
                    <a:pt x="2178276" y="190560"/>
                  </a:lnTo>
                  <a:lnTo>
                    <a:pt x="2178152" y="194993"/>
                  </a:lnTo>
                  <a:lnTo>
                    <a:pt x="2178068" y="210682"/>
                  </a:lnTo>
                  <a:lnTo>
                    <a:pt x="2180279" y="299046"/>
                  </a:lnTo>
                  <a:lnTo>
                    <a:pt x="2421864" y="299046"/>
                  </a:lnTo>
                  <a:lnTo>
                    <a:pt x="2419943" y="276996"/>
                  </a:lnTo>
                  <a:lnTo>
                    <a:pt x="2416143" y="236291"/>
                  </a:lnTo>
                  <a:lnTo>
                    <a:pt x="2412857" y="202159"/>
                  </a:lnTo>
                  <a:lnTo>
                    <a:pt x="2409793" y="168570"/>
                  </a:lnTo>
                  <a:lnTo>
                    <a:pt x="2407029" y="132524"/>
                  </a:lnTo>
                  <a:lnTo>
                    <a:pt x="2405977" y="105649"/>
                  </a:lnTo>
                  <a:lnTo>
                    <a:pt x="2405850" y="98385"/>
                  </a:lnTo>
                  <a:lnTo>
                    <a:pt x="2405580" y="74089"/>
                  </a:lnTo>
                  <a:lnTo>
                    <a:pt x="2404968" y="47528"/>
                  </a:lnTo>
                  <a:lnTo>
                    <a:pt x="2404862" y="45145"/>
                  </a:lnTo>
                  <a:lnTo>
                    <a:pt x="2402734" y="17396"/>
                  </a:lnTo>
                  <a:lnTo>
                    <a:pt x="2400514" y="0"/>
                  </a:lnTo>
                  <a:close/>
                </a:path>
                <a:path w="3013709" h="299085">
                  <a:moveTo>
                    <a:pt x="2663537" y="0"/>
                  </a:moveTo>
                  <a:lnTo>
                    <a:pt x="2461762" y="0"/>
                  </a:lnTo>
                  <a:lnTo>
                    <a:pt x="2468888" y="61389"/>
                  </a:lnTo>
                  <a:lnTo>
                    <a:pt x="2472701" y="98751"/>
                  </a:lnTo>
                  <a:lnTo>
                    <a:pt x="2475506" y="127517"/>
                  </a:lnTo>
                  <a:lnTo>
                    <a:pt x="2479481" y="159729"/>
                  </a:lnTo>
                  <a:lnTo>
                    <a:pt x="2485373" y="191983"/>
                  </a:lnTo>
                  <a:lnTo>
                    <a:pt x="2492596" y="225999"/>
                  </a:lnTo>
                  <a:lnTo>
                    <a:pt x="2497911" y="259934"/>
                  </a:lnTo>
                  <a:lnTo>
                    <a:pt x="2499735" y="294088"/>
                  </a:lnTo>
                  <a:lnTo>
                    <a:pt x="2499271" y="299046"/>
                  </a:lnTo>
                  <a:lnTo>
                    <a:pt x="2671816" y="299046"/>
                  </a:lnTo>
                  <a:lnTo>
                    <a:pt x="2668705" y="147336"/>
                  </a:lnTo>
                  <a:lnTo>
                    <a:pt x="2667313" y="94152"/>
                  </a:lnTo>
                  <a:lnTo>
                    <a:pt x="2665510" y="40167"/>
                  </a:lnTo>
                  <a:lnTo>
                    <a:pt x="2663537" y="0"/>
                  </a:lnTo>
                  <a:close/>
                </a:path>
                <a:path w="3013709" h="299085">
                  <a:moveTo>
                    <a:pt x="3013219" y="0"/>
                  </a:moveTo>
                  <a:lnTo>
                    <a:pt x="2744139" y="0"/>
                  </a:lnTo>
                  <a:lnTo>
                    <a:pt x="2743618" y="38398"/>
                  </a:lnTo>
                  <a:lnTo>
                    <a:pt x="2742481" y="98385"/>
                  </a:lnTo>
                  <a:lnTo>
                    <a:pt x="2741380" y="149196"/>
                  </a:lnTo>
                  <a:lnTo>
                    <a:pt x="2739802" y="168570"/>
                  </a:lnTo>
                  <a:lnTo>
                    <a:pt x="2736933" y="187931"/>
                  </a:lnTo>
                  <a:lnTo>
                    <a:pt x="2734309" y="207264"/>
                  </a:lnTo>
                  <a:lnTo>
                    <a:pt x="2733467" y="226552"/>
                  </a:lnTo>
                  <a:lnTo>
                    <a:pt x="2735356" y="284883"/>
                  </a:lnTo>
                  <a:lnTo>
                    <a:pt x="2735868" y="299046"/>
                  </a:lnTo>
                  <a:lnTo>
                    <a:pt x="2809117" y="299046"/>
                  </a:lnTo>
                  <a:lnTo>
                    <a:pt x="2808557" y="270048"/>
                  </a:lnTo>
                  <a:lnTo>
                    <a:pt x="2815001" y="233766"/>
                  </a:lnTo>
                  <a:lnTo>
                    <a:pt x="2993497" y="233766"/>
                  </a:lnTo>
                  <a:lnTo>
                    <a:pt x="2999409" y="207512"/>
                  </a:lnTo>
                  <a:lnTo>
                    <a:pt x="3002314" y="177479"/>
                  </a:lnTo>
                  <a:lnTo>
                    <a:pt x="3004612" y="136014"/>
                  </a:lnTo>
                  <a:lnTo>
                    <a:pt x="2818964" y="136014"/>
                  </a:lnTo>
                  <a:lnTo>
                    <a:pt x="2807721" y="105649"/>
                  </a:lnTo>
                  <a:lnTo>
                    <a:pt x="2801589" y="74089"/>
                  </a:lnTo>
                  <a:lnTo>
                    <a:pt x="2800057" y="42758"/>
                  </a:lnTo>
                  <a:lnTo>
                    <a:pt x="2800110" y="38398"/>
                  </a:lnTo>
                  <a:lnTo>
                    <a:pt x="2802225" y="5115"/>
                  </a:lnTo>
                  <a:lnTo>
                    <a:pt x="3013112" y="5115"/>
                  </a:lnTo>
                  <a:lnTo>
                    <a:pt x="3013219" y="0"/>
                  </a:lnTo>
                  <a:close/>
                </a:path>
                <a:path w="3013709" h="299085">
                  <a:moveTo>
                    <a:pt x="2993497" y="233766"/>
                  </a:moveTo>
                  <a:lnTo>
                    <a:pt x="2815001" y="233766"/>
                  </a:lnTo>
                  <a:lnTo>
                    <a:pt x="2826716" y="268460"/>
                  </a:lnTo>
                  <a:lnTo>
                    <a:pt x="2833852" y="299046"/>
                  </a:lnTo>
                  <a:lnTo>
                    <a:pt x="2965509" y="299046"/>
                  </a:lnTo>
                  <a:lnTo>
                    <a:pt x="2969941" y="290103"/>
                  </a:lnTo>
                  <a:lnTo>
                    <a:pt x="2983047" y="263820"/>
                  </a:lnTo>
                  <a:lnTo>
                    <a:pt x="2992928" y="236291"/>
                  </a:lnTo>
                  <a:lnTo>
                    <a:pt x="2993497" y="233766"/>
                  </a:lnTo>
                  <a:close/>
                </a:path>
                <a:path w="3013709" h="299085">
                  <a:moveTo>
                    <a:pt x="1308049" y="43774"/>
                  </a:moveTo>
                  <a:lnTo>
                    <a:pt x="1213862" y="43774"/>
                  </a:lnTo>
                  <a:lnTo>
                    <a:pt x="1238548" y="91910"/>
                  </a:lnTo>
                  <a:lnTo>
                    <a:pt x="1251755" y="140616"/>
                  </a:lnTo>
                  <a:lnTo>
                    <a:pt x="1254427" y="187931"/>
                  </a:lnTo>
                  <a:lnTo>
                    <a:pt x="1254512" y="190560"/>
                  </a:lnTo>
                  <a:lnTo>
                    <a:pt x="1248025" y="241030"/>
                  </a:lnTo>
                  <a:lnTo>
                    <a:pt x="1345172" y="241030"/>
                  </a:lnTo>
                  <a:lnTo>
                    <a:pt x="1335449" y="190215"/>
                  </a:lnTo>
                  <a:lnTo>
                    <a:pt x="1321174" y="113503"/>
                  </a:lnTo>
                  <a:lnTo>
                    <a:pt x="1311924" y="64469"/>
                  </a:lnTo>
                  <a:lnTo>
                    <a:pt x="1308049" y="43774"/>
                  </a:lnTo>
                  <a:close/>
                </a:path>
                <a:path w="3013709" h="299085">
                  <a:moveTo>
                    <a:pt x="3013112" y="5115"/>
                  </a:moveTo>
                  <a:lnTo>
                    <a:pt x="2802225" y="5115"/>
                  </a:lnTo>
                  <a:lnTo>
                    <a:pt x="2816072" y="38809"/>
                  </a:lnTo>
                  <a:lnTo>
                    <a:pt x="2822610" y="71555"/>
                  </a:lnTo>
                  <a:lnTo>
                    <a:pt x="2823012" y="95981"/>
                  </a:lnTo>
                  <a:lnTo>
                    <a:pt x="2823125" y="103924"/>
                  </a:lnTo>
                  <a:lnTo>
                    <a:pt x="2818964" y="136014"/>
                  </a:lnTo>
                  <a:lnTo>
                    <a:pt x="3004612" y="136014"/>
                  </a:lnTo>
                  <a:lnTo>
                    <a:pt x="3005299" y="123622"/>
                  </a:lnTo>
                  <a:lnTo>
                    <a:pt x="3009478" y="68296"/>
                  </a:lnTo>
                  <a:lnTo>
                    <a:pt x="3012880" y="15424"/>
                  </a:lnTo>
                  <a:lnTo>
                    <a:pt x="3013112" y="5115"/>
                  </a:lnTo>
                  <a:close/>
                </a:path>
              </a:pathLst>
            </a:custGeom>
            <a:solidFill>
              <a:srgbClr val="D7B47F"/>
            </a:solidFill>
          </p:spPr>
          <p:txBody>
            <a:bodyPr wrap="square" lIns="0" tIns="0" rIns="0" bIns="0" rtlCol="0"/>
            <a:lstStyle/>
            <a:p>
              <a:endParaRPr/>
            </a:p>
          </p:txBody>
        </p:sp>
        <p:sp>
          <p:nvSpPr>
            <p:cNvPr id="62" name="object 11">
              <a:extLst>
                <a:ext uri="{FF2B5EF4-FFF2-40B4-BE49-F238E27FC236}">
                  <a16:creationId xmlns:a16="http://schemas.microsoft.com/office/drawing/2014/main" id="{5450B7E0-34B8-45AA-A61B-9386D7715F59}"/>
                </a:ext>
              </a:extLst>
            </p:cNvPr>
            <p:cNvSpPr/>
            <p:nvPr/>
          </p:nvSpPr>
          <p:spPr>
            <a:xfrm>
              <a:off x="5122113" y="4970843"/>
              <a:ext cx="3221990" cy="299085"/>
            </a:xfrm>
            <a:custGeom>
              <a:avLst/>
              <a:gdLst/>
              <a:ahLst/>
              <a:cxnLst/>
              <a:rect l="l" t="t" r="r" b="b"/>
              <a:pathLst>
                <a:path w="3221990" h="299085">
                  <a:moveTo>
                    <a:pt x="3221659" y="0"/>
                  </a:moveTo>
                  <a:lnTo>
                    <a:pt x="0" y="0"/>
                  </a:lnTo>
                  <a:lnTo>
                    <a:pt x="0" y="299046"/>
                  </a:lnTo>
                  <a:lnTo>
                    <a:pt x="3221659" y="299046"/>
                  </a:lnTo>
                  <a:lnTo>
                    <a:pt x="3221659" y="0"/>
                  </a:lnTo>
                  <a:close/>
                </a:path>
              </a:pathLst>
            </a:custGeom>
            <a:solidFill>
              <a:srgbClr val="71B2C9"/>
            </a:solidFill>
          </p:spPr>
          <p:txBody>
            <a:bodyPr wrap="square" lIns="0" tIns="0" rIns="0" bIns="0" rtlCol="0"/>
            <a:lstStyle/>
            <a:p>
              <a:endParaRPr/>
            </a:p>
          </p:txBody>
        </p:sp>
        <p:sp>
          <p:nvSpPr>
            <p:cNvPr id="63" name="object 12">
              <a:extLst>
                <a:ext uri="{FF2B5EF4-FFF2-40B4-BE49-F238E27FC236}">
                  <a16:creationId xmlns:a16="http://schemas.microsoft.com/office/drawing/2014/main" id="{555C972B-5A32-4EB3-AACA-0E6A9A975861}"/>
                </a:ext>
              </a:extLst>
            </p:cNvPr>
            <p:cNvSpPr/>
            <p:nvPr/>
          </p:nvSpPr>
          <p:spPr>
            <a:xfrm>
              <a:off x="5122113" y="4970843"/>
              <a:ext cx="3221990" cy="299085"/>
            </a:xfrm>
            <a:custGeom>
              <a:avLst/>
              <a:gdLst/>
              <a:ahLst/>
              <a:cxnLst/>
              <a:rect l="l" t="t" r="r" b="b"/>
              <a:pathLst>
                <a:path w="3221990" h="299085">
                  <a:moveTo>
                    <a:pt x="846701" y="0"/>
                  </a:moveTo>
                  <a:lnTo>
                    <a:pt x="714876" y="0"/>
                  </a:lnTo>
                  <a:lnTo>
                    <a:pt x="718936" y="20482"/>
                  </a:lnTo>
                  <a:lnTo>
                    <a:pt x="730410" y="72197"/>
                  </a:lnTo>
                  <a:lnTo>
                    <a:pt x="739938" y="124141"/>
                  </a:lnTo>
                  <a:lnTo>
                    <a:pt x="747984" y="176256"/>
                  </a:lnTo>
                  <a:lnTo>
                    <a:pt x="755012" y="228486"/>
                  </a:lnTo>
                  <a:lnTo>
                    <a:pt x="761559" y="281373"/>
                  </a:lnTo>
                  <a:lnTo>
                    <a:pt x="763717" y="299046"/>
                  </a:lnTo>
                  <a:lnTo>
                    <a:pt x="867970" y="299046"/>
                  </a:lnTo>
                  <a:lnTo>
                    <a:pt x="859270" y="233377"/>
                  </a:lnTo>
                  <a:lnTo>
                    <a:pt x="854118" y="185276"/>
                  </a:lnTo>
                  <a:lnTo>
                    <a:pt x="850166" y="137049"/>
                  </a:lnTo>
                  <a:lnTo>
                    <a:pt x="847624" y="88678"/>
                  </a:lnTo>
                  <a:lnTo>
                    <a:pt x="846698" y="40142"/>
                  </a:lnTo>
                  <a:lnTo>
                    <a:pt x="846701" y="0"/>
                  </a:lnTo>
                  <a:close/>
                </a:path>
                <a:path w="3221990" h="299085">
                  <a:moveTo>
                    <a:pt x="75940" y="0"/>
                  </a:moveTo>
                  <a:lnTo>
                    <a:pt x="0" y="0"/>
                  </a:lnTo>
                  <a:lnTo>
                    <a:pt x="0" y="299046"/>
                  </a:lnTo>
                  <a:lnTo>
                    <a:pt x="131524" y="299046"/>
                  </a:lnTo>
                  <a:lnTo>
                    <a:pt x="126425" y="272253"/>
                  </a:lnTo>
                  <a:lnTo>
                    <a:pt x="117396" y="224300"/>
                  </a:lnTo>
                  <a:lnTo>
                    <a:pt x="108557" y="176941"/>
                  </a:lnTo>
                  <a:lnTo>
                    <a:pt x="99721" y="129266"/>
                  </a:lnTo>
                  <a:lnTo>
                    <a:pt x="90928" y="81583"/>
                  </a:lnTo>
                  <a:lnTo>
                    <a:pt x="75940" y="0"/>
                  </a:lnTo>
                  <a:close/>
                </a:path>
                <a:path w="3221990" h="299085">
                  <a:moveTo>
                    <a:pt x="484744" y="0"/>
                  </a:moveTo>
                  <a:lnTo>
                    <a:pt x="205547" y="0"/>
                  </a:lnTo>
                  <a:lnTo>
                    <a:pt x="207485" y="12386"/>
                  </a:lnTo>
                  <a:lnTo>
                    <a:pt x="215928" y="63132"/>
                  </a:lnTo>
                  <a:lnTo>
                    <a:pt x="224785" y="113815"/>
                  </a:lnTo>
                  <a:lnTo>
                    <a:pt x="233981" y="164446"/>
                  </a:lnTo>
                  <a:lnTo>
                    <a:pt x="243441" y="215036"/>
                  </a:lnTo>
                  <a:lnTo>
                    <a:pt x="253091" y="265595"/>
                  </a:lnTo>
                  <a:lnTo>
                    <a:pt x="259554" y="299046"/>
                  </a:lnTo>
                  <a:lnTo>
                    <a:pt x="520396" y="299046"/>
                  </a:lnTo>
                  <a:lnTo>
                    <a:pt x="518119" y="292748"/>
                  </a:lnTo>
                  <a:lnTo>
                    <a:pt x="505155" y="239619"/>
                  </a:lnTo>
                  <a:lnTo>
                    <a:pt x="497017" y="182788"/>
                  </a:lnTo>
                  <a:lnTo>
                    <a:pt x="660177" y="182788"/>
                  </a:lnTo>
                  <a:lnTo>
                    <a:pt x="658420" y="172255"/>
                  </a:lnTo>
                  <a:lnTo>
                    <a:pt x="648642" y="120431"/>
                  </a:lnTo>
                  <a:lnTo>
                    <a:pt x="638845" y="70344"/>
                  </a:lnTo>
                  <a:lnTo>
                    <a:pt x="629577" y="20197"/>
                  </a:lnTo>
                  <a:lnTo>
                    <a:pt x="626373" y="1864"/>
                  </a:lnTo>
                  <a:lnTo>
                    <a:pt x="485917" y="1864"/>
                  </a:lnTo>
                  <a:lnTo>
                    <a:pt x="484744" y="0"/>
                  </a:lnTo>
                  <a:close/>
                </a:path>
                <a:path w="3221990" h="299085">
                  <a:moveTo>
                    <a:pt x="660177" y="182788"/>
                  </a:moveTo>
                  <a:lnTo>
                    <a:pt x="497017" y="182788"/>
                  </a:lnTo>
                  <a:lnTo>
                    <a:pt x="525902" y="221757"/>
                  </a:lnTo>
                  <a:lnTo>
                    <a:pt x="545381" y="262003"/>
                  </a:lnTo>
                  <a:lnTo>
                    <a:pt x="555470" y="299046"/>
                  </a:lnTo>
                  <a:lnTo>
                    <a:pt x="678052" y="299046"/>
                  </a:lnTo>
                  <a:lnTo>
                    <a:pt x="674939" y="276516"/>
                  </a:lnTo>
                  <a:lnTo>
                    <a:pt x="667104" y="224300"/>
                  </a:lnTo>
                  <a:lnTo>
                    <a:pt x="660177" y="182788"/>
                  </a:lnTo>
                  <a:close/>
                </a:path>
                <a:path w="3221990" h="299085">
                  <a:moveTo>
                    <a:pt x="626047" y="0"/>
                  </a:moveTo>
                  <a:lnTo>
                    <a:pt x="486264" y="0"/>
                  </a:lnTo>
                  <a:lnTo>
                    <a:pt x="485917" y="1864"/>
                  </a:lnTo>
                  <a:lnTo>
                    <a:pt x="626373" y="1864"/>
                  </a:lnTo>
                  <a:lnTo>
                    <a:pt x="626047" y="0"/>
                  </a:lnTo>
                  <a:close/>
                </a:path>
                <a:path w="3221990" h="299085">
                  <a:moveTo>
                    <a:pt x="1097497" y="0"/>
                  </a:moveTo>
                  <a:lnTo>
                    <a:pt x="955525" y="0"/>
                  </a:lnTo>
                  <a:lnTo>
                    <a:pt x="955643" y="66216"/>
                  </a:lnTo>
                  <a:lnTo>
                    <a:pt x="955966" y="105404"/>
                  </a:lnTo>
                  <a:lnTo>
                    <a:pt x="957322" y="149473"/>
                  </a:lnTo>
                  <a:lnTo>
                    <a:pt x="960474" y="197538"/>
                  </a:lnTo>
                  <a:lnTo>
                    <a:pt x="966066" y="244840"/>
                  </a:lnTo>
                  <a:lnTo>
                    <a:pt x="973803" y="292264"/>
                  </a:lnTo>
                  <a:lnTo>
                    <a:pt x="975055" y="299046"/>
                  </a:lnTo>
                  <a:lnTo>
                    <a:pt x="1109492" y="299046"/>
                  </a:lnTo>
                  <a:lnTo>
                    <a:pt x="1119913" y="254619"/>
                  </a:lnTo>
                  <a:lnTo>
                    <a:pt x="1292421" y="254619"/>
                  </a:lnTo>
                  <a:lnTo>
                    <a:pt x="1288324" y="224636"/>
                  </a:lnTo>
                  <a:lnTo>
                    <a:pt x="1281459" y="188552"/>
                  </a:lnTo>
                  <a:lnTo>
                    <a:pt x="1273607" y="152175"/>
                  </a:lnTo>
                  <a:lnTo>
                    <a:pt x="1266027" y="116596"/>
                  </a:lnTo>
                  <a:lnTo>
                    <a:pt x="1265367" y="113332"/>
                  </a:lnTo>
                  <a:lnTo>
                    <a:pt x="1259499" y="111109"/>
                  </a:lnTo>
                  <a:lnTo>
                    <a:pt x="1251155" y="104569"/>
                  </a:lnTo>
                  <a:lnTo>
                    <a:pt x="1243937" y="67078"/>
                  </a:lnTo>
                  <a:lnTo>
                    <a:pt x="1125451" y="67078"/>
                  </a:lnTo>
                  <a:lnTo>
                    <a:pt x="1105111" y="22287"/>
                  </a:lnTo>
                  <a:lnTo>
                    <a:pt x="1097497" y="0"/>
                  </a:lnTo>
                  <a:close/>
                </a:path>
                <a:path w="3221990" h="299085">
                  <a:moveTo>
                    <a:pt x="1292421" y="254619"/>
                  </a:moveTo>
                  <a:lnTo>
                    <a:pt x="1119913" y="254619"/>
                  </a:lnTo>
                  <a:lnTo>
                    <a:pt x="1148718" y="294343"/>
                  </a:lnTo>
                  <a:lnTo>
                    <a:pt x="1150647" y="299046"/>
                  </a:lnTo>
                  <a:lnTo>
                    <a:pt x="1297101" y="299046"/>
                  </a:lnTo>
                  <a:lnTo>
                    <a:pt x="1293281" y="260918"/>
                  </a:lnTo>
                  <a:lnTo>
                    <a:pt x="1292421" y="254619"/>
                  </a:lnTo>
                  <a:close/>
                </a:path>
                <a:path w="3221990" h="299085">
                  <a:moveTo>
                    <a:pt x="1467954" y="0"/>
                  </a:moveTo>
                  <a:lnTo>
                    <a:pt x="1304918" y="0"/>
                  </a:lnTo>
                  <a:lnTo>
                    <a:pt x="1308110" y="12181"/>
                  </a:lnTo>
                  <a:lnTo>
                    <a:pt x="1322010" y="66216"/>
                  </a:lnTo>
                  <a:lnTo>
                    <a:pt x="1334378" y="120571"/>
                  </a:lnTo>
                  <a:lnTo>
                    <a:pt x="1339228" y="152717"/>
                  </a:lnTo>
                  <a:lnTo>
                    <a:pt x="1341763" y="185337"/>
                  </a:lnTo>
                  <a:lnTo>
                    <a:pt x="1343480" y="218144"/>
                  </a:lnTo>
                  <a:lnTo>
                    <a:pt x="1345872" y="250847"/>
                  </a:lnTo>
                  <a:lnTo>
                    <a:pt x="1350759" y="299046"/>
                  </a:lnTo>
                  <a:lnTo>
                    <a:pt x="1529091" y="299046"/>
                  </a:lnTo>
                  <a:lnTo>
                    <a:pt x="1525158" y="252325"/>
                  </a:lnTo>
                  <a:lnTo>
                    <a:pt x="1511747" y="192020"/>
                  </a:lnTo>
                  <a:lnTo>
                    <a:pt x="1501481" y="152175"/>
                  </a:lnTo>
                  <a:lnTo>
                    <a:pt x="1493206" y="119690"/>
                  </a:lnTo>
                  <a:lnTo>
                    <a:pt x="1484543" y="83385"/>
                  </a:lnTo>
                  <a:lnTo>
                    <a:pt x="1474649" y="35364"/>
                  </a:lnTo>
                  <a:lnTo>
                    <a:pt x="1467954" y="0"/>
                  </a:lnTo>
                  <a:close/>
                </a:path>
                <a:path w="3221990" h="299085">
                  <a:moveTo>
                    <a:pt x="1691088" y="0"/>
                  </a:moveTo>
                  <a:lnTo>
                    <a:pt x="1535158" y="0"/>
                  </a:lnTo>
                  <a:lnTo>
                    <a:pt x="1547653" y="40087"/>
                  </a:lnTo>
                  <a:lnTo>
                    <a:pt x="1561299" y="84791"/>
                  </a:lnTo>
                  <a:lnTo>
                    <a:pt x="1573195" y="130064"/>
                  </a:lnTo>
                  <a:lnTo>
                    <a:pt x="1581833" y="176346"/>
                  </a:lnTo>
                  <a:lnTo>
                    <a:pt x="1585711" y="224076"/>
                  </a:lnTo>
                  <a:lnTo>
                    <a:pt x="1587082" y="273369"/>
                  </a:lnTo>
                  <a:lnTo>
                    <a:pt x="1588128" y="299046"/>
                  </a:lnTo>
                  <a:lnTo>
                    <a:pt x="1734064" y="299046"/>
                  </a:lnTo>
                  <a:lnTo>
                    <a:pt x="1733143" y="284143"/>
                  </a:lnTo>
                  <a:lnTo>
                    <a:pt x="1728518" y="231729"/>
                  </a:lnTo>
                  <a:lnTo>
                    <a:pt x="1722328" y="179771"/>
                  </a:lnTo>
                  <a:lnTo>
                    <a:pt x="1714339" y="127879"/>
                  </a:lnTo>
                  <a:lnTo>
                    <a:pt x="1704342" y="76057"/>
                  </a:lnTo>
                  <a:lnTo>
                    <a:pt x="1694893" y="25793"/>
                  </a:lnTo>
                  <a:lnTo>
                    <a:pt x="1691088" y="0"/>
                  </a:lnTo>
                  <a:close/>
                </a:path>
                <a:path w="3221990" h="299085">
                  <a:moveTo>
                    <a:pt x="2010940" y="0"/>
                  </a:moveTo>
                  <a:lnTo>
                    <a:pt x="1832004" y="0"/>
                  </a:lnTo>
                  <a:lnTo>
                    <a:pt x="1836610" y="29720"/>
                  </a:lnTo>
                  <a:lnTo>
                    <a:pt x="1842141" y="78309"/>
                  </a:lnTo>
                  <a:lnTo>
                    <a:pt x="1845071" y="127249"/>
                  </a:lnTo>
                  <a:lnTo>
                    <a:pt x="1844777" y="172880"/>
                  </a:lnTo>
                  <a:lnTo>
                    <a:pt x="1844680" y="179771"/>
                  </a:lnTo>
                  <a:lnTo>
                    <a:pt x="1844233" y="198970"/>
                  </a:lnTo>
                  <a:lnTo>
                    <a:pt x="1844436" y="220313"/>
                  </a:lnTo>
                  <a:lnTo>
                    <a:pt x="1845168" y="243712"/>
                  </a:lnTo>
                  <a:lnTo>
                    <a:pt x="1846176" y="266062"/>
                  </a:lnTo>
                  <a:lnTo>
                    <a:pt x="1848281" y="297263"/>
                  </a:lnTo>
                  <a:lnTo>
                    <a:pt x="1848431" y="299046"/>
                  </a:lnTo>
                  <a:lnTo>
                    <a:pt x="2202041" y="299046"/>
                  </a:lnTo>
                  <a:lnTo>
                    <a:pt x="2201062" y="287170"/>
                  </a:lnTo>
                  <a:lnTo>
                    <a:pt x="2196204" y="238070"/>
                  </a:lnTo>
                  <a:lnTo>
                    <a:pt x="2190263" y="188008"/>
                  </a:lnTo>
                  <a:lnTo>
                    <a:pt x="2183538" y="140052"/>
                  </a:lnTo>
                  <a:lnTo>
                    <a:pt x="2183276" y="137881"/>
                  </a:lnTo>
                  <a:lnTo>
                    <a:pt x="2057478" y="137881"/>
                  </a:lnTo>
                  <a:lnTo>
                    <a:pt x="2036860" y="93217"/>
                  </a:lnTo>
                  <a:lnTo>
                    <a:pt x="2021450" y="47934"/>
                  </a:lnTo>
                  <a:lnTo>
                    <a:pt x="2011165" y="1997"/>
                  </a:lnTo>
                  <a:lnTo>
                    <a:pt x="2010940" y="0"/>
                  </a:lnTo>
                  <a:close/>
                </a:path>
                <a:path w="3221990" h="299085">
                  <a:moveTo>
                    <a:pt x="2544303" y="0"/>
                  </a:moveTo>
                  <a:lnTo>
                    <a:pt x="2260406" y="0"/>
                  </a:lnTo>
                  <a:lnTo>
                    <a:pt x="2259936" y="6394"/>
                  </a:lnTo>
                  <a:lnTo>
                    <a:pt x="2259726" y="17367"/>
                  </a:lnTo>
                  <a:lnTo>
                    <a:pt x="2259642" y="25793"/>
                  </a:lnTo>
                  <a:lnTo>
                    <a:pt x="2266617" y="299046"/>
                  </a:lnTo>
                  <a:lnTo>
                    <a:pt x="2565929" y="299046"/>
                  </a:lnTo>
                  <a:lnTo>
                    <a:pt x="2566177" y="293709"/>
                  </a:lnTo>
                  <a:lnTo>
                    <a:pt x="2566939" y="284143"/>
                  </a:lnTo>
                  <a:lnTo>
                    <a:pt x="2567375" y="276730"/>
                  </a:lnTo>
                  <a:lnTo>
                    <a:pt x="2567301" y="264521"/>
                  </a:lnTo>
                  <a:lnTo>
                    <a:pt x="2563679" y="217018"/>
                  </a:lnTo>
                  <a:lnTo>
                    <a:pt x="2557983" y="148171"/>
                  </a:lnTo>
                  <a:lnTo>
                    <a:pt x="2550588" y="66216"/>
                  </a:lnTo>
                  <a:lnTo>
                    <a:pt x="2546342" y="22287"/>
                  </a:lnTo>
                  <a:lnTo>
                    <a:pt x="2544303" y="0"/>
                  </a:lnTo>
                  <a:close/>
                </a:path>
                <a:path w="3221990" h="299085">
                  <a:moveTo>
                    <a:pt x="2859170" y="0"/>
                  </a:moveTo>
                  <a:lnTo>
                    <a:pt x="2633214" y="0"/>
                  </a:lnTo>
                  <a:lnTo>
                    <a:pt x="2634541" y="7261"/>
                  </a:lnTo>
                  <a:lnTo>
                    <a:pt x="2643349" y="48746"/>
                  </a:lnTo>
                  <a:lnTo>
                    <a:pt x="2649833" y="90137"/>
                  </a:lnTo>
                  <a:lnTo>
                    <a:pt x="2652063" y="131796"/>
                  </a:lnTo>
                  <a:lnTo>
                    <a:pt x="2648104" y="174088"/>
                  </a:lnTo>
                  <a:lnTo>
                    <a:pt x="2644051" y="195524"/>
                  </a:lnTo>
                  <a:lnTo>
                    <a:pt x="2640100" y="217018"/>
                  </a:lnTo>
                  <a:lnTo>
                    <a:pt x="2636992" y="238554"/>
                  </a:lnTo>
                  <a:lnTo>
                    <a:pt x="2635468" y="260118"/>
                  </a:lnTo>
                  <a:lnTo>
                    <a:pt x="2634613" y="299046"/>
                  </a:lnTo>
                  <a:lnTo>
                    <a:pt x="2866716" y="299046"/>
                  </a:lnTo>
                  <a:lnTo>
                    <a:pt x="2865694" y="283143"/>
                  </a:lnTo>
                  <a:lnTo>
                    <a:pt x="2864148" y="231923"/>
                  </a:lnTo>
                  <a:lnTo>
                    <a:pt x="2862841" y="179771"/>
                  </a:lnTo>
                  <a:lnTo>
                    <a:pt x="2859170" y="0"/>
                  </a:lnTo>
                  <a:close/>
                </a:path>
                <a:path w="3221990" h="299085">
                  <a:moveTo>
                    <a:pt x="3221647" y="0"/>
                  </a:moveTo>
                  <a:lnTo>
                    <a:pt x="2941690" y="0"/>
                  </a:lnTo>
                  <a:lnTo>
                    <a:pt x="2941346" y="2323"/>
                  </a:lnTo>
                  <a:lnTo>
                    <a:pt x="2938164" y="25793"/>
                  </a:lnTo>
                  <a:lnTo>
                    <a:pt x="2937131" y="49425"/>
                  </a:lnTo>
                  <a:lnTo>
                    <a:pt x="2938905" y="105404"/>
                  </a:lnTo>
                  <a:lnTo>
                    <a:pt x="2940685" y="155867"/>
                  </a:lnTo>
                  <a:lnTo>
                    <a:pt x="2942304" y="198970"/>
                  </a:lnTo>
                  <a:lnTo>
                    <a:pt x="2946264" y="299046"/>
                  </a:lnTo>
                  <a:lnTo>
                    <a:pt x="3158493" y="299046"/>
                  </a:lnTo>
                  <a:lnTo>
                    <a:pt x="3168455" y="268570"/>
                  </a:lnTo>
                  <a:lnTo>
                    <a:pt x="3181771" y="228381"/>
                  </a:lnTo>
                  <a:lnTo>
                    <a:pt x="3051672" y="228381"/>
                  </a:lnTo>
                  <a:lnTo>
                    <a:pt x="3037628" y="185869"/>
                  </a:lnTo>
                  <a:lnTo>
                    <a:pt x="3029516" y="144461"/>
                  </a:lnTo>
                  <a:lnTo>
                    <a:pt x="3028707" y="102474"/>
                  </a:lnTo>
                  <a:lnTo>
                    <a:pt x="3036572" y="58226"/>
                  </a:lnTo>
                  <a:lnTo>
                    <a:pt x="3221647" y="58226"/>
                  </a:lnTo>
                  <a:lnTo>
                    <a:pt x="3221647" y="0"/>
                  </a:lnTo>
                  <a:close/>
                </a:path>
                <a:path w="3221990" h="299085">
                  <a:moveTo>
                    <a:pt x="3221647" y="58226"/>
                  </a:moveTo>
                  <a:lnTo>
                    <a:pt x="3036572" y="58226"/>
                  </a:lnTo>
                  <a:lnTo>
                    <a:pt x="3050856" y="100542"/>
                  </a:lnTo>
                  <a:lnTo>
                    <a:pt x="3060472" y="141784"/>
                  </a:lnTo>
                  <a:lnTo>
                    <a:pt x="3061913" y="183787"/>
                  </a:lnTo>
                  <a:lnTo>
                    <a:pt x="3051672" y="228381"/>
                  </a:lnTo>
                  <a:lnTo>
                    <a:pt x="3181771" y="228381"/>
                  </a:lnTo>
                  <a:lnTo>
                    <a:pt x="3184445" y="220313"/>
                  </a:lnTo>
                  <a:lnTo>
                    <a:pt x="3202749" y="172880"/>
                  </a:lnTo>
                  <a:lnTo>
                    <a:pt x="3221647" y="134743"/>
                  </a:lnTo>
                  <a:lnTo>
                    <a:pt x="3221647" y="58226"/>
                  </a:lnTo>
                  <a:close/>
                </a:path>
                <a:path w="3221990" h="299085">
                  <a:moveTo>
                    <a:pt x="2172748" y="0"/>
                  </a:moveTo>
                  <a:lnTo>
                    <a:pt x="2084871" y="0"/>
                  </a:lnTo>
                  <a:lnTo>
                    <a:pt x="2083619" y="47934"/>
                  </a:lnTo>
                  <a:lnTo>
                    <a:pt x="2083550" y="48746"/>
                  </a:lnTo>
                  <a:lnTo>
                    <a:pt x="2074545" y="96654"/>
                  </a:lnTo>
                  <a:lnTo>
                    <a:pt x="2057478" y="137881"/>
                  </a:lnTo>
                  <a:lnTo>
                    <a:pt x="2183276" y="137881"/>
                  </a:lnTo>
                  <a:lnTo>
                    <a:pt x="2179135" y="103599"/>
                  </a:lnTo>
                  <a:lnTo>
                    <a:pt x="2176394" y="67078"/>
                  </a:lnTo>
                  <a:lnTo>
                    <a:pt x="2173983" y="22287"/>
                  </a:lnTo>
                  <a:lnTo>
                    <a:pt x="2172748" y="0"/>
                  </a:lnTo>
                  <a:close/>
                </a:path>
                <a:path w="3221990" h="299085">
                  <a:moveTo>
                    <a:pt x="1231126" y="0"/>
                  </a:moveTo>
                  <a:lnTo>
                    <a:pt x="1132739" y="0"/>
                  </a:lnTo>
                  <a:lnTo>
                    <a:pt x="1132693" y="17367"/>
                  </a:lnTo>
                  <a:lnTo>
                    <a:pt x="1125451" y="67078"/>
                  </a:lnTo>
                  <a:lnTo>
                    <a:pt x="1243937" y="67078"/>
                  </a:lnTo>
                  <a:lnTo>
                    <a:pt x="1238946" y="41151"/>
                  </a:lnTo>
                  <a:lnTo>
                    <a:pt x="1232317" y="6394"/>
                  </a:lnTo>
                  <a:lnTo>
                    <a:pt x="1231126" y="0"/>
                  </a:lnTo>
                  <a:close/>
                </a:path>
              </a:pathLst>
            </a:custGeom>
            <a:solidFill>
              <a:srgbClr val="8DBED2"/>
            </a:solidFill>
          </p:spPr>
          <p:txBody>
            <a:bodyPr wrap="square" lIns="0" tIns="0" rIns="0" bIns="0" rtlCol="0"/>
            <a:lstStyle/>
            <a:p>
              <a:endParaRPr/>
            </a:p>
          </p:txBody>
        </p:sp>
        <p:sp>
          <p:nvSpPr>
            <p:cNvPr id="64" name="object 13">
              <a:extLst>
                <a:ext uri="{FF2B5EF4-FFF2-40B4-BE49-F238E27FC236}">
                  <a16:creationId xmlns:a16="http://schemas.microsoft.com/office/drawing/2014/main" id="{7862F5BE-FE89-4AC8-9E0C-2CAA7D827B56}"/>
                </a:ext>
              </a:extLst>
            </p:cNvPr>
            <p:cNvSpPr/>
            <p:nvPr/>
          </p:nvSpPr>
          <p:spPr>
            <a:xfrm>
              <a:off x="5122113" y="4623549"/>
              <a:ext cx="4257040" cy="299085"/>
            </a:xfrm>
            <a:custGeom>
              <a:avLst/>
              <a:gdLst/>
              <a:ahLst/>
              <a:cxnLst/>
              <a:rect l="l" t="t" r="r" b="b"/>
              <a:pathLst>
                <a:path w="4257040" h="299085">
                  <a:moveTo>
                    <a:pt x="4257001" y="0"/>
                  </a:moveTo>
                  <a:lnTo>
                    <a:pt x="0" y="0"/>
                  </a:lnTo>
                  <a:lnTo>
                    <a:pt x="0" y="299046"/>
                  </a:lnTo>
                  <a:lnTo>
                    <a:pt x="4257001" y="299046"/>
                  </a:lnTo>
                  <a:lnTo>
                    <a:pt x="4257001" y="0"/>
                  </a:lnTo>
                  <a:close/>
                </a:path>
              </a:pathLst>
            </a:custGeom>
            <a:solidFill>
              <a:srgbClr val="0687A1"/>
            </a:solidFill>
          </p:spPr>
          <p:txBody>
            <a:bodyPr wrap="square" lIns="0" tIns="0" rIns="0" bIns="0" rtlCol="0"/>
            <a:lstStyle/>
            <a:p>
              <a:endParaRPr/>
            </a:p>
          </p:txBody>
        </p:sp>
        <p:sp>
          <p:nvSpPr>
            <p:cNvPr id="65" name="object 14">
              <a:extLst>
                <a:ext uri="{FF2B5EF4-FFF2-40B4-BE49-F238E27FC236}">
                  <a16:creationId xmlns:a16="http://schemas.microsoft.com/office/drawing/2014/main" id="{EA81DC93-240C-4141-A29C-A5EB8456C117}"/>
                </a:ext>
              </a:extLst>
            </p:cNvPr>
            <p:cNvSpPr/>
            <p:nvPr/>
          </p:nvSpPr>
          <p:spPr>
            <a:xfrm>
              <a:off x="5122113" y="4623549"/>
              <a:ext cx="4257040" cy="299085"/>
            </a:xfrm>
            <a:custGeom>
              <a:avLst/>
              <a:gdLst/>
              <a:ahLst/>
              <a:cxnLst/>
              <a:rect l="l" t="t" r="r" b="b"/>
              <a:pathLst>
                <a:path w="4257040" h="299085">
                  <a:moveTo>
                    <a:pt x="1410419" y="0"/>
                  </a:moveTo>
                  <a:lnTo>
                    <a:pt x="1180538" y="0"/>
                  </a:lnTo>
                  <a:lnTo>
                    <a:pt x="1185041" y="50221"/>
                  </a:lnTo>
                  <a:lnTo>
                    <a:pt x="1190555" y="105393"/>
                  </a:lnTo>
                  <a:lnTo>
                    <a:pt x="1202095" y="215692"/>
                  </a:lnTo>
                  <a:lnTo>
                    <a:pt x="1207534" y="270870"/>
                  </a:lnTo>
                  <a:lnTo>
                    <a:pt x="1209580" y="299046"/>
                  </a:lnTo>
                  <a:lnTo>
                    <a:pt x="1418624" y="299046"/>
                  </a:lnTo>
                  <a:lnTo>
                    <a:pt x="1418501" y="294672"/>
                  </a:lnTo>
                  <a:lnTo>
                    <a:pt x="1416761" y="242528"/>
                  </a:lnTo>
                  <a:lnTo>
                    <a:pt x="1414912" y="190385"/>
                  </a:lnTo>
                  <a:lnTo>
                    <a:pt x="1413122" y="138241"/>
                  </a:lnTo>
                  <a:lnTo>
                    <a:pt x="1411559" y="86093"/>
                  </a:lnTo>
                  <a:lnTo>
                    <a:pt x="1410392" y="33939"/>
                  </a:lnTo>
                  <a:lnTo>
                    <a:pt x="1410419" y="0"/>
                  </a:lnTo>
                  <a:close/>
                </a:path>
                <a:path w="4257040" h="299085">
                  <a:moveTo>
                    <a:pt x="447508" y="0"/>
                  </a:moveTo>
                  <a:lnTo>
                    <a:pt x="266211" y="0"/>
                  </a:lnTo>
                  <a:lnTo>
                    <a:pt x="260212" y="52941"/>
                  </a:lnTo>
                  <a:lnTo>
                    <a:pt x="254597" y="103974"/>
                  </a:lnTo>
                  <a:lnTo>
                    <a:pt x="249225" y="155031"/>
                  </a:lnTo>
                  <a:lnTo>
                    <a:pt x="244179" y="206115"/>
                  </a:lnTo>
                  <a:lnTo>
                    <a:pt x="239539" y="257227"/>
                  </a:lnTo>
                  <a:lnTo>
                    <a:pt x="236145" y="299046"/>
                  </a:lnTo>
                  <a:lnTo>
                    <a:pt x="425601" y="299046"/>
                  </a:lnTo>
                  <a:lnTo>
                    <a:pt x="426478" y="272163"/>
                  </a:lnTo>
                  <a:lnTo>
                    <a:pt x="429093" y="224126"/>
                  </a:lnTo>
                  <a:lnTo>
                    <a:pt x="432497" y="176105"/>
                  </a:lnTo>
                  <a:lnTo>
                    <a:pt x="436431" y="128096"/>
                  </a:lnTo>
                  <a:lnTo>
                    <a:pt x="444853" y="32094"/>
                  </a:lnTo>
                  <a:lnTo>
                    <a:pt x="447508" y="0"/>
                  </a:lnTo>
                  <a:close/>
                </a:path>
                <a:path w="4257040" h="299085">
                  <a:moveTo>
                    <a:pt x="849782" y="0"/>
                  </a:moveTo>
                  <a:lnTo>
                    <a:pt x="620652" y="0"/>
                  </a:lnTo>
                  <a:lnTo>
                    <a:pt x="619713" y="23968"/>
                  </a:lnTo>
                  <a:lnTo>
                    <a:pt x="617404" y="72945"/>
                  </a:lnTo>
                  <a:lnTo>
                    <a:pt x="614671" y="128096"/>
                  </a:lnTo>
                  <a:lnTo>
                    <a:pt x="612650" y="170888"/>
                  </a:lnTo>
                  <a:lnTo>
                    <a:pt x="610722" y="219855"/>
                  </a:lnTo>
                  <a:lnTo>
                    <a:pt x="609440" y="268820"/>
                  </a:lnTo>
                  <a:lnTo>
                    <a:pt x="609205" y="299046"/>
                  </a:lnTo>
                  <a:lnTo>
                    <a:pt x="891569" y="299046"/>
                  </a:lnTo>
                  <a:lnTo>
                    <a:pt x="900423" y="276369"/>
                  </a:lnTo>
                  <a:lnTo>
                    <a:pt x="1078920" y="276369"/>
                  </a:lnTo>
                  <a:lnTo>
                    <a:pt x="1070743" y="211777"/>
                  </a:lnTo>
                  <a:lnTo>
                    <a:pt x="1066266" y="153147"/>
                  </a:lnTo>
                  <a:lnTo>
                    <a:pt x="1065328" y="126547"/>
                  </a:lnTo>
                  <a:lnTo>
                    <a:pt x="886517" y="126547"/>
                  </a:lnTo>
                  <a:lnTo>
                    <a:pt x="867403" y="85705"/>
                  </a:lnTo>
                  <a:lnTo>
                    <a:pt x="854142" y="34665"/>
                  </a:lnTo>
                  <a:lnTo>
                    <a:pt x="849782" y="0"/>
                  </a:lnTo>
                  <a:close/>
                </a:path>
                <a:path w="4257040" h="299085">
                  <a:moveTo>
                    <a:pt x="1078920" y="276369"/>
                  </a:moveTo>
                  <a:lnTo>
                    <a:pt x="900423" y="276369"/>
                  </a:lnTo>
                  <a:lnTo>
                    <a:pt x="911455" y="299046"/>
                  </a:lnTo>
                  <a:lnTo>
                    <a:pt x="1081858" y="299046"/>
                  </a:lnTo>
                  <a:lnTo>
                    <a:pt x="1078920" y="276369"/>
                  </a:lnTo>
                  <a:close/>
                </a:path>
                <a:path w="4257040" h="299085">
                  <a:moveTo>
                    <a:pt x="1060399" y="0"/>
                  </a:moveTo>
                  <a:lnTo>
                    <a:pt x="910838" y="0"/>
                  </a:lnTo>
                  <a:lnTo>
                    <a:pt x="911741" y="40233"/>
                  </a:lnTo>
                  <a:lnTo>
                    <a:pt x="904188" y="90077"/>
                  </a:lnTo>
                  <a:lnTo>
                    <a:pt x="886517" y="126547"/>
                  </a:lnTo>
                  <a:lnTo>
                    <a:pt x="1065328" y="126547"/>
                  </a:lnTo>
                  <a:lnTo>
                    <a:pt x="1064228" y="94251"/>
                  </a:lnTo>
                  <a:lnTo>
                    <a:pt x="1060399" y="0"/>
                  </a:lnTo>
                  <a:close/>
                </a:path>
                <a:path w="4257040" h="299085">
                  <a:moveTo>
                    <a:pt x="0" y="281338"/>
                  </a:moveTo>
                  <a:lnTo>
                    <a:pt x="0" y="299046"/>
                  </a:lnTo>
                  <a:lnTo>
                    <a:pt x="9733" y="299046"/>
                  </a:lnTo>
                  <a:lnTo>
                    <a:pt x="1542" y="285976"/>
                  </a:lnTo>
                  <a:lnTo>
                    <a:pt x="0" y="281338"/>
                  </a:lnTo>
                  <a:close/>
                </a:path>
                <a:path w="4257040" h="299085">
                  <a:moveTo>
                    <a:pt x="178090" y="61333"/>
                  </a:moveTo>
                  <a:lnTo>
                    <a:pt x="56445" y="61333"/>
                  </a:lnTo>
                  <a:lnTo>
                    <a:pt x="32157" y="299046"/>
                  </a:lnTo>
                  <a:lnTo>
                    <a:pt x="152943" y="299046"/>
                  </a:lnTo>
                  <a:lnTo>
                    <a:pt x="155698" y="261011"/>
                  </a:lnTo>
                  <a:lnTo>
                    <a:pt x="160457" y="212746"/>
                  </a:lnTo>
                  <a:lnTo>
                    <a:pt x="165984" y="164529"/>
                  </a:lnTo>
                  <a:lnTo>
                    <a:pt x="171794" y="116327"/>
                  </a:lnTo>
                  <a:lnTo>
                    <a:pt x="177400" y="68109"/>
                  </a:lnTo>
                  <a:lnTo>
                    <a:pt x="178090" y="61333"/>
                  </a:lnTo>
                  <a:close/>
                </a:path>
                <a:path w="4257040" h="299085">
                  <a:moveTo>
                    <a:pt x="183834" y="0"/>
                  </a:moveTo>
                  <a:lnTo>
                    <a:pt x="0" y="0"/>
                  </a:lnTo>
                  <a:lnTo>
                    <a:pt x="0" y="158316"/>
                  </a:lnTo>
                  <a:lnTo>
                    <a:pt x="22088" y="114115"/>
                  </a:lnTo>
                  <a:lnTo>
                    <a:pt x="56445" y="61333"/>
                  </a:lnTo>
                  <a:lnTo>
                    <a:pt x="178090" y="61333"/>
                  </a:lnTo>
                  <a:lnTo>
                    <a:pt x="182314" y="19842"/>
                  </a:lnTo>
                  <a:lnTo>
                    <a:pt x="183834" y="0"/>
                  </a:lnTo>
                  <a:close/>
                </a:path>
                <a:path w="4257040" h="299085">
                  <a:moveTo>
                    <a:pt x="1755839" y="0"/>
                  </a:moveTo>
                  <a:lnTo>
                    <a:pt x="1546622" y="0"/>
                  </a:lnTo>
                  <a:lnTo>
                    <a:pt x="1545025" y="50451"/>
                  </a:lnTo>
                  <a:lnTo>
                    <a:pt x="1541614" y="152512"/>
                  </a:lnTo>
                  <a:lnTo>
                    <a:pt x="1539900" y="205719"/>
                  </a:lnTo>
                  <a:lnTo>
                    <a:pt x="1538454" y="254437"/>
                  </a:lnTo>
                  <a:lnTo>
                    <a:pt x="1537299" y="299046"/>
                  </a:lnTo>
                  <a:lnTo>
                    <a:pt x="1661977" y="299046"/>
                  </a:lnTo>
                  <a:lnTo>
                    <a:pt x="1651802" y="260009"/>
                  </a:lnTo>
                  <a:lnTo>
                    <a:pt x="1646309" y="202218"/>
                  </a:lnTo>
                  <a:lnTo>
                    <a:pt x="1646384" y="199750"/>
                  </a:lnTo>
                  <a:lnTo>
                    <a:pt x="1649736" y="145209"/>
                  </a:lnTo>
                  <a:lnTo>
                    <a:pt x="1662855" y="97108"/>
                  </a:lnTo>
                  <a:lnTo>
                    <a:pt x="1767744" y="97108"/>
                  </a:lnTo>
                  <a:lnTo>
                    <a:pt x="1762553" y="44489"/>
                  </a:lnTo>
                  <a:lnTo>
                    <a:pt x="1755839" y="0"/>
                  </a:lnTo>
                  <a:close/>
                </a:path>
                <a:path w="4257040" h="299085">
                  <a:moveTo>
                    <a:pt x="1767744" y="97108"/>
                  </a:moveTo>
                  <a:lnTo>
                    <a:pt x="1662855" y="97108"/>
                  </a:lnTo>
                  <a:lnTo>
                    <a:pt x="1680934" y="127860"/>
                  </a:lnTo>
                  <a:lnTo>
                    <a:pt x="1694312" y="171982"/>
                  </a:lnTo>
                  <a:lnTo>
                    <a:pt x="1702319" y="223134"/>
                  </a:lnTo>
                  <a:lnTo>
                    <a:pt x="1704283" y="274973"/>
                  </a:lnTo>
                  <a:lnTo>
                    <a:pt x="1701808" y="299046"/>
                  </a:lnTo>
                  <a:lnTo>
                    <a:pt x="1794107" y="299046"/>
                  </a:lnTo>
                  <a:lnTo>
                    <a:pt x="1786320" y="252055"/>
                  </a:lnTo>
                  <a:lnTo>
                    <a:pt x="1779085" y="205719"/>
                  </a:lnTo>
                  <a:lnTo>
                    <a:pt x="1772630" y="152128"/>
                  </a:lnTo>
                  <a:lnTo>
                    <a:pt x="1767744" y="97108"/>
                  </a:lnTo>
                  <a:close/>
                </a:path>
                <a:path w="4257040" h="299085">
                  <a:moveTo>
                    <a:pt x="2039925" y="0"/>
                  </a:moveTo>
                  <a:lnTo>
                    <a:pt x="1845237" y="0"/>
                  </a:lnTo>
                  <a:lnTo>
                    <a:pt x="1856051" y="97108"/>
                  </a:lnTo>
                  <a:lnTo>
                    <a:pt x="1862325" y="152512"/>
                  </a:lnTo>
                  <a:lnTo>
                    <a:pt x="1867208" y="194927"/>
                  </a:lnTo>
                  <a:lnTo>
                    <a:pt x="1873465" y="247736"/>
                  </a:lnTo>
                  <a:lnTo>
                    <a:pt x="1879767" y="299046"/>
                  </a:lnTo>
                  <a:lnTo>
                    <a:pt x="2068745" y="299046"/>
                  </a:lnTo>
                  <a:lnTo>
                    <a:pt x="2068312" y="295663"/>
                  </a:lnTo>
                  <a:lnTo>
                    <a:pt x="2062918" y="246037"/>
                  </a:lnTo>
                  <a:lnTo>
                    <a:pt x="2058010" y="194927"/>
                  </a:lnTo>
                  <a:lnTo>
                    <a:pt x="2053503" y="145209"/>
                  </a:lnTo>
                  <a:lnTo>
                    <a:pt x="2049049" y="96778"/>
                  </a:lnTo>
                  <a:lnTo>
                    <a:pt x="2039925" y="0"/>
                  </a:lnTo>
                  <a:close/>
                </a:path>
                <a:path w="4257040" h="299085">
                  <a:moveTo>
                    <a:pt x="2307831" y="0"/>
                  </a:moveTo>
                  <a:lnTo>
                    <a:pt x="2101956" y="0"/>
                  </a:lnTo>
                  <a:lnTo>
                    <a:pt x="2109044" y="49077"/>
                  </a:lnTo>
                  <a:lnTo>
                    <a:pt x="2116827" y="99991"/>
                  </a:lnTo>
                  <a:lnTo>
                    <a:pt x="2125385" y="152512"/>
                  </a:lnTo>
                  <a:lnTo>
                    <a:pt x="2133874" y="202218"/>
                  </a:lnTo>
                  <a:lnTo>
                    <a:pt x="2142808" y="252707"/>
                  </a:lnTo>
                  <a:lnTo>
                    <a:pt x="2151211" y="299046"/>
                  </a:lnTo>
                  <a:lnTo>
                    <a:pt x="2361934" y="299046"/>
                  </a:lnTo>
                  <a:lnTo>
                    <a:pt x="2353323" y="250737"/>
                  </a:lnTo>
                  <a:lnTo>
                    <a:pt x="2344321" y="201292"/>
                  </a:lnTo>
                  <a:lnTo>
                    <a:pt x="2326659" y="105206"/>
                  </a:lnTo>
                  <a:lnTo>
                    <a:pt x="2317846" y="56684"/>
                  </a:lnTo>
                  <a:lnTo>
                    <a:pt x="2309226" y="8130"/>
                  </a:lnTo>
                  <a:lnTo>
                    <a:pt x="2307831" y="0"/>
                  </a:lnTo>
                  <a:close/>
                </a:path>
                <a:path w="4257040" h="299085">
                  <a:moveTo>
                    <a:pt x="2945441" y="0"/>
                  </a:moveTo>
                  <a:lnTo>
                    <a:pt x="2458698" y="0"/>
                  </a:lnTo>
                  <a:lnTo>
                    <a:pt x="2485909" y="152512"/>
                  </a:lnTo>
                  <a:lnTo>
                    <a:pt x="2500454" y="233335"/>
                  </a:lnTo>
                  <a:lnTo>
                    <a:pt x="2509253" y="281719"/>
                  </a:lnTo>
                  <a:lnTo>
                    <a:pt x="2512436" y="299046"/>
                  </a:lnTo>
                  <a:lnTo>
                    <a:pt x="2761622" y="299046"/>
                  </a:lnTo>
                  <a:lnTo>
                    <a:pt x="2742587" y="267264"/>
                  </a:lnTo>
                  <a:lnTo>
                    <a:pt x="2726253" y="224428"/>
                  </a:lnTo>
                  <a:lnTo>
                    <a:pt x="2716222" y="178336"/>
                  </a:lnTo>
                  <a:lnTo>
                    <a:pt x="2712692" y="131151"/>
                  </a:lnTo>
                  <a:lnTo>
                    <a:pt x="2715854" y="84857"/>
                  </a:lnTo>
                  <a:lnTo>
                    <a:pt x="2725914" y="41703"/>
                  </a:lnTo>
                  <a:lnTo>
                    <a:pt x="2743066" y="3763"/>
                  </a:lnTo>
                  <a:lnTo>
                    <a:pt x="2945771" y="3763"/>
                  </a:lnTo>
                  <a:lnTo>
                    <a:pt x="2945441" y="0"/>
                  </a:lnTo>
                  <a:close/>
                </a:path>
                <a:path w="4257040" h="299085">
                  <a:moveTo>
                    <a:pt x="2945771" y="3763"/>
                  </a:moveTo>
                  <a:lnTo>
                    <a:pt x="2743066" y="3763"/>
                  </a:lnTo>
                  <a:lnTo>
                    <a:pt x="2765270" y="42632"/>
                  </a:lnTo>
                  <a:lnTo>
                    <a:pt x="2781386" y="84896"/>
                  </a:lnTo>
                  <a:lnTo>
                    <a:pt x="2791253" y="129343"/>
                  </a:lnTo>
                  <a:lnTo>
                    <a:pt x="2794711" y="174763"/>
                  </a:lnTo>
                  <a:lnTo>
                    <a:pt x="2791599" y="219941"/>
                  </a:lnTo>
                  <a:lnTo>
                    <a:pt x="2781757" y="263667"/>
                  </a:lnTo>
                  <a:lnTo>
                    <a:pt x="2767340" y="299046"/>
                  </a:lnTo>
                  <a:lnTo>
                    <a:pt x="2967323" y="299046"/>
                  </a:lnTo>
                  <a:lnTo>
                    <a:pt x="2963891" y="246037"/>
                  </a:lnTo>
                  <a:lnTo>
                    <a:pt x="2960474" y="194927"/>
                  </a:lnTo>
                  <a:lnTo>
                    <a:pt x="2957025" y="145209"/>
                  </a:lnTo>
                  <a:lnTo>
                    <a:pt x="2953509" y="96778"/>
                  </a:lnTo>
                  <a:lnTo>
                    <a:pt x="2949731" y="49016"/>
                  </a:lnTo>
                  <a:lnTo>
                    <a:pt x="2945771" y="3763"/>
                  </a:lnTo>
                  <a:close/>
                </a:path>
                <a:path w="4257040" h="299085">
                  <a:moveTo>
                    <a:pt x="3365154" y="0"/>
                  </a:moveTo>
                  <a:lnTo>
                    <a:pt x="3068226" y="0"/>
                  </a:lnTo>
                  <a:lnTo>
                    <a:pt x="3071604" y="41054"/>
                  </a:lnTo>
                  <a:lnTo>
                    <a:pt x="3075377" y="93914"/>
                  </a:lnTo>
                  <a:lnTo>
                    <a:pt x="3078693" y="147047"/>
                  </a:lnTo>
                  <a:lnTo>
                    <a:pt x="3081918" y="205719"/>
                  </a:lnTo>
                  <a:lnTo>
                    <a:pt x="3084371" y="254437"/>
                  </a:lnTo>
                  <a:lnTo>
                    <a:pt x="3086486" y="299046"/>
                  </a:lnTo>
                  <a:lnTo>
                    <a:pt x="3405973" y="299046"/>
                  </a:lnTo>
                  <a:lnTo>
                    <a:pt x="3402210" y="272940"/>
                  </a:lnTo>
                  <a:lnTo>
                    <a:pt x="3394838" y="222636"/>
                  </a:lnTo>
                  <a:lnTo>
                    <a:pt x="3387434" y="171226"/>
                  </a:lnTo>
                  <a:lnTo>
                    <a:pt x="3380682" y="121959"/>
                  </a:lnTo>
                  <a:lnTo>
                    <a:pt x="3374370" y="71531"/>
                  </a:lnTo>
                  <a:lnTo>
                    <a:pt x="3368129" y="20818"/>
                  </a:lnTo>
                  <a:lnTo>
                    <a:pt x="3365154" y="0"/>
                  </a:lnTo>
                  <a:close/>
                </a:path>
                <a:path w="4257040" h="299085">
                  <a:moveTo>
                    <a:pt x="3757538" y="0"/>
                  </a:moveTo>
                  <a:lnTo>
                    <a:pt x="3462709" y="0"/>
                  </a:lnTo>
                  <a:lnTo>
                    <a:pt x="3497343" y="299046"/>
                  </a:lnTo>
                  <a:lnTo>
                    <a:pt x="3796258" y="299046"/>
                  </a:lnTo>
                  <a:lnTo>
                    <a:pt x="3793079" y="266172"/>
                  </a:lnTo>
                  <a:lnTo>
                    <a:pt x="3787520" y="218605"/>
                  </a:lnTo>
                  <a:lnTo>
                    <a:pt x="3780948" y="171226"/>
                  </a:lnTo>
                  <a:lnTo>
                    <a:pt x="3773396" y="120089"/>
                  </a:lnTo>
                  <a:lnTo>
                    <a:pt x="3766226" y="68951"/>
                  </a:lnTo>
                  <a:lnTo>
                    <a:pt x="3759598" y="17792"/>
                  </a:lnTo>
                  <a:lnTo>
                    <a:pt x="3757538" y="0"/>
                  </a:lnTo>
                  <a:close/>
                </a:path>
                <a:path w="4257040" h="299085">
                  <a:moveTo>
                    <a:pt x="4034849" y="0"/>
                  </a:moveTo>
                  <a:lnTo>
                    <a:pt x="3909269" y="0"/>
                  </a:lnTo>
                  <a:lnTo>
                    <a:pt x="3911913" y="34462"/>
                  </a:lnTo>
                  <a:lnTo>
                    <a:pt x="3915236" y="82796"/>
                  </a:lnTo>
                  <a:lnTo>
                    <a:pt x="3918014" y="131107"/>
                  </a:lnTo>
                  <a:lnTo>
                    <a:pt x="3920094" y="179519"/>
                  </a:lnTo>
                  <a:lnTo>
                    <a:pt x="3921309" y="227893"/>
                  </a:lnTo>
                  <a:lnTo>
                    <a:pt x="3921778" y="272940"/>
                  </a:lnTo>
                  <a:lnTo>
                    <a:pt x="3921857" y="299046"/>
                  </a:lnTo>
                  <a:lnTo>
                    <a:pt x="4257001" y="299046"/>
                  </a:lnTo>
                  <a:lnTo>
                    <a:pt x="4257001" y="235157"/>
                  </a:lnTo>
                  <a:lnTo>
                    <a:pt x="4044092" y="235157"/>
                  </a:lnTo>
                  <a:lnTo>
                    <a:pt x="4030488" y="186538"/>
                  </a:lnTo>
                  <a:lnTo>
                    <a:pt x="4022907" y="133148"/>
                  </a:lnTo>
                  <a:lnTo>
                    <a:pt x="4021472" y="79592"/>
                  </a:lnTo>
                  <a:lnTo>
                    <a:pt x="4026308" y="30476"/>
                  </a:lnTo>
                  <a:lnTo>
                    <a:pt x="4034849" y="0"/>
                  </a:lnTo>
                  <a:close/>
                </a:path>
                <a:path w="4257040" h="299085">
                  <a:moveTo>
                    <a:pt x="4257001" y="0"/>
                  </a:moveTo>
                  <a:lnTo>
                    <a:pt x="4041481" y="0"/>
                  </a:lnTo>
                  <a:lnTo>
                    <a:pt x="4056352" y="36206"/>
                  </a:lnTo>
                  <a:lnTo>
                    <a:pt x="4066608" y="90840"/>
                  </a:lnTo>
                  <a:lnTo>
                    <a:pt x="4068113" y="147047"/>
                  </a:lnTo>
                  <a:lnTo>
                    <a:pt x="4060672" y="197572"/>
                  </a:lnTo>
                  <a:lnTo>
                    <a:pt x="4044092" y="235157"/>
                  </a:lnTo>
                  <a:lnTo>
                    <a:pt x="4257001" y="235157"/>
                  </a:lnTo>
                  <a:lnTo>
                    <a:pt x="4257001" y="0"/>
                  </a:lnTo>
                  <a:close/>
                </a:path>
              </a:pathLst>
            </a:custGeom>
            <a:solidFill>
              <a:srgbClr val="5698B0"/>
            </a:solidFill>
          </p:spPr>
          <p:txBody>
            <a:bodyPr wrap="square" lIns="0" tIns="0" rIns="0" bIns="0" rtlCol="0"/>
            <a:lstStyle/>
            <a:p>
              <a:endParaRPr/>
            </a:p>
          </p:txBody>
        </p:sp>
        <p:sp>
          <p:nvSpPr>
            <p:cNvPr id="66" name="object 15">
              <a:extLst>
                <a:ext uri="{FF2B5EF4-FFF2-40B4-BE49-F238E27FC236}">
                  <a16:creationId xmlns:a16="http://schemas.microsoft.com/office/drawing/2014/main" id="{B6B64D01-CC0B-4BA6-A0F8-658B528045DA}"/>
                </a:ext>
              </a:extLst>
            </p:cNvPr>
            <p:cNvSpPr/>
            <p:nvPr/>
          </p:nvSpPr>
          <p:spPr>
            <a:xfrm>
              <a:off x="5122113" y="4276242"/>
              <a:ext cx="5466080" cy="299085"/>
            </a:xfrm>
            <a:custGeom>
              <a:avLst/>
              <a:gdLst/>
              <a:ahLst/>
              <a:cxnLst/>
              <a:rect l="l" t="t" r="r" b="b"/>
              <a:pathLst>
                <a:path w="5466080" h="299085">
                  <a:moveTo>
                    <a:pt x="5465775" y="0"/>
                  </a:moveTo>
                  <a:lnTo>
                    <a:pt x="0" y="0"/>
                  </a:lnTo>
                  <a:lnTo>
                    <a:pt x="0" y="299046"/>
                  </a:lnTo>
                  <a:lnTo>
                    <a:pt x="5465775" y="299046"/>
                  </a:lnTo>
                  <a:lnTo>
                    <a:pt x="5465775" y="0"/>
                  </a:lnTo>
                  <a:close/>
                </a:path>
              </a:pathLst>
            </a:custGeom>
            <a:solidFill>
              <a:srgbClr val="285567"/>
            </a:solidFill>
          </p:spPr>
          <p:txBody>
            <a:bodyPr wrap="square" lIns="0" tIns="0" rIns="0" bIns="0" rtlCol="0"/>
            <a:lstStyle/>
            <a:p>
              <a:endParaRPr/>
            </a:p>
          </p:txBody>
        </p:sp>
        <p:sp>
          <p:nvSpPr>
            <p:cNvPr id="67" name="object 16">
              <a:extLst>
                <a:ext uri="{FF2B5EF4-FFF2-40B4-BE49-F238E27FC236}">
                  <a16:creationId xmlns:a16="http://schemas.microsoft.com/office/drawing/2014/main" id="{05B6CE54-D3C7-4974-A2AC-4D86E1A8441E}"/>
                </a:ext>
              </a:extLst>
            </p:cNvPr>
            <p:cNvSpPr/>
            <p:nvPr/>
          </p:nvSpPr>
          <p:spPr>
            <a:xfrm>
              <a:off x="5122100" y="4276229"/>
              <a:ext cx="5466080" cy="299085"/>
            </a:xfrm>
            <a:custGeom>
              <a:avLst/>
              <a:gdLst/>
              <a:ahLst/>
              <a:cxnLst/>
              <a:rect l="l" t="t" r="r" b="b"/>
              <a:pathLst>
                <a:path w="5466080" h="299085">
                  <a:moveTo>
                    <a:pt x="94602" y="381"/>
                  </a:moveTo>
                  <a:lnTo>
                    <a:pt x="0" y="381"/>
                  </a:lnTo>
                  <a:lnTo>
                    <a:pt x="0" y="19431"/>
                  </a:lnTo>
                  <a:lnTo>
                    <a:pt x="0" y="70231"/>
                  </a:lnTo>
                  <a:lnTo>
                    <a:pt x="0" y="298831"/>
                  </a:lnTo>
                  <a:lnTo>
                    <a:pt x="85813" y="298831"/>
                  </a:lnTo>
                  <a:lnTo>
                    <a:pt x="85813" y="272161"/>
                  </a:lnTo>
                  <a:lnTo>
                    <a:pt x="86169" y="272161"/>
                  </a:lnTo>
                  <a:lnTo>
                    <a:pt x="86169" y="221361"/>
                  </a:lnTo>
                  <a:lnTo>
                    <a:pt x="86677" y="221361"/>
                  </a:lnTo>
                  <a:lnTo>
                    <a:pt x="86677" y="171831"/>
                  </a:lnTo>
                  <a:lnTo>
                    <a:pt x="87541" y="171831"/>
                  </a:lnTo>
                  <a:lnTo>
                    <a:pt x="87541" y="121031"/>
                  </a:lnTo>
                  <a:lnTo>
                    <a:pt x="89306" y="121031"/>
                  </a:lnTo>
                  <a:lnTo>
                    <a:pt x="89306" y="70231"/>
                  </a:lnTo>
                  <a:lnTo>
                    <a:pt x="92151" y="70231"/>
                  </a:lnTo>
                  <a:lnTo>
                    <a:pt x="92151" y="19431"/>
                  </a:lnTo>
                  <a:lnTo>
                    <a:pt x="94602" y="19431"/>
                  </a:lnTo>
                  <a:lnTo>
                    <a:pt x="94602" y="381"/>
                  </a:lnTo>
                  <a:close/>
                </a:path>
                <a:path w="5466080" h="299085">
                  <a:moveTo>
                    <a:pt x="514464" y="0"/>
                  </a:moveTo>
                  <a:lnTo>
                    <a:pt x="368007" y="0"/>
                  </a:lnTo>
                  <a:lnTo>
                    <a:pt x="340220" y="271919"/>
                  </a:lnTo>
                  <a:lnTo>
                    <a:pt x="313740" y="231787"/>
                  </a:lnTo>
                  <a:lnTo>
                    <a:pt x="296684" y="193725"/>
                  </a:lnTo>
                  <a:lnTo>
                    <a:pt x="288747" y="156616"/>
                  </a:lnTo>
                  <a:lnTo>
                    <a:pt x="289547" y="119380"/>
                  </a:lnTo>
                  <a:lnTo>
                    <a:pt x="298767" y="80937"/>
                  </a:lnTo>
                  <a:lnTo>
                    <a:pt x="316039" y="40170"/>
                  </a:lnTo>
                  <a:lnTo>
                    <a:pt x="338772" y="0"/>
                  </a:lnTo>
                  <a:lnTo>
                    <a:pt x="220218" y="0"/>
                  </a:lnTo>
                  <a:lnTo>
                    <a:pt x="218605" y="24257"/>
                  </a:lnTo>
                  <a:lnTo>
                    <a:pt x="214744" y="76657"/>
                  </a:lnTo>
                  <a:lnTo>
                    <a:pt x="210832" y="129044"/>
                  </a:lnTo>
                  <a:lnTo>
                    <a:pt x="207111" y="181444"/>
                  </a:lnTo>
                  <a:lnTo>
                    <a:pt x="203885" y="233870"/>
                  </a:lnTo>
                  <a:lnTo>
                    <a:pt x="201422" y="286321"/>
                  </a:lnTo>
                  <a:lnTo>
                    <a:pt x="201117" y="299046"/>
                  </a:lnTo>
                  <a:lnTo>
                    <a:pt x="487349" y="299046"/>
                  </a:lnTo>
                  <a:lnTo>
                    <a:pt x="488061" y="271919"/>
                  </a:lnTo>
                  <a:lnTo>
                    <a:pt x="488238" y="264731"/>
                  </a:lnTo>
                  <a:lnTo>
                    <a:pt x="491451" y="212115"/>
                  </a:lnTo>
                  <a:lnTo>
                    <a:pt x="496087" y="159575"/>
                  </a:lnTo>
                  <a:lnTo>
                    <a:pt x="501700" y="107099"/>
                  </a:lnTo>
                  <a:lnTo>
                    <a:pt x="507885" y="54648"/>
                  </a:lnTo>
                  <a:lnTo>
                    <a:pt x="514464" y="0"/>
                  </a:lnTo>
                  <a:close/>
                </a:path>
                <a:path w="5466080" h="299085">
                  <a:moveTo>
                    <a:pt x="835139" y="0"/>
                  </a:moveTo>
                  <a:lnTo>
                    <a:pt x="612787" y="0"/>
                  </a:lnTo>
                  <a:lnTo>
                    <a:pt x="612101" y="6324"/>
                  </a:lnTo>
                  <a:lnTo>
                    <a:pt x="607110" y="53784"/>
                  </a:lnTo>
                  <a:lnTo>
                    <a:pt x="602272" y="102006"/>
                  </a:lnTo>
                  <a:lnTo>
                    <a:pt x="597750" y="149834"/>
                  </a:lnTo>
                  <a:lnTo>
                    <a:pt x="593521" y="197904"/>
                  </a:lnTo>
                  <a:lnTo>
                    <a:pt x="589673" y="245999"/>
                  </a:lnTo>
                  <a:lnTo>
                    <a:pt x="585647" y="299046"/>
                  </a:lnTo>
                  <a:lnTo>
                    <a:pt x="821004" y="299046"/>
                  </a:lnTo>
                  <a:lnTo>
                    <a:pt x="818756" y="260324"/>
                  </a:lnTo>
                  <a:lnTo>
                    <a:pt x="820343" y="209486"/>
                  </a:lnTo>
                  <a:lnTo>
                    <a:pt x="822921" y="158673"/>
                  </a:lnTo>
                  <a:lnTo>
                    <a:pt x="826300" y="107886"/>
                  </a:lnTo>
                  <a:lnTo>
                    <a:pt x="830249" y="57099"/>
                  </a:lnTo>
                  <a:lnTo>
                    <a:pt x="834618" y="5778"/>
                  </a:lnTo>
                  <a:lnTo>
                    <a:pt x="835139" y="0"/>
                  </a:lnTo>
                  <a:close/>
                </a:path>
                <a:path w="5466080" h="299085">
                  <a:moveTo>
                    <a:pt x="1621383" y="299046"/>
                  </a:moveTo>
                  <a:lnTo>
                    <a:pt x="1618208" y="275539"/>
                  </a:lnTo>
                  <a:lnTo>
                    <a:pt x="1611782" y="226796"/>
                  </a:lnTo>
                  <a:lnTo>
                    <a:pt x="1609280" y="207302"/>
                  </a:lnTo>
                  <a:lnTo>
                    <a:pt x="1605521" y="178028"/>
                  </a:lnTo>
                  <a:lnTo>
                    <a:pt x="1599399" y="129235"/>
                  </a:lnTo>
                  <a:lnTo>
                    <a:pt x="1594002" y="58369"/>
                  </a:lnTo>
                  <a:lnTo>
                    <a:pt x="1591970" y="0"/>
                  </a:lnTo>
                  <a:lnTo>
                    <a:pt x="1391170" y="0"/>
                  </a:lnTo>
                  <a:lnTo>
                    <a:pt x="1376718" y="26225"/>
                  </a:lnTo>
                  <a:lnTo>
                    <a:pt x="1363497" y="0"/>
                  </a:lnTo>
                  <a:lnTo>
                    <a:pt x="1049515" y="0"/>
                  </a:lnTo>
                  <a:lnTo>
                    <a:pt x="1047051" y="50215"/>
                  </a:lnTo>
                  <a:lnTo>
                    <a:pt x="1044752" y="102006"/>
                  </a:lnTo>
                  <a:lnTo>
                    <a:pt x="1042885" y="153784"/>
                  </a:lnTo>
                  <a:lnTo>
                    <a:pt x="1041692" y="205574"/>
                  </a:lnTo>
                  <a:lnTo>
                    <a:pt x="1041476" y="275539"/>
                  </a:lnTo>
                  <a:lnTo>
                    <a:pt x="1041641" y="299046"/>
                  </a:lnTo>
                  <a:lnTo>
                    <a:pt x="1370088" y="299046"/>
                  </a:lnTo>
                  <a:lnTo>
                    <a:pt x="1370533" y="287972"/>
                  </a:lnTo>
                  <a:lnTo>
                    <a:pt x="1378686" y="243916"/>
                  </a:lnTo>
                  <a:lnTo>
                    <a:pt x="1393532" y="207302"/>
                  </a:lnTo>
                  <a:lnTo>
                    <a:pt x="1415745" y="252476"/>
                  </a:lnTo>
                  <a:lnTo>
                    <a:pt x="1436116" y="297853"/>
                  </a:lnTo>
                  <a:lnTo>
                    <a:pt x="1436585" y="299046"/>
                  </a:lnTo>
                  <a:lnTo>
                    <a:pt x="1621383" y="299046"/>
                  </a:lnTo>
                  <a:close/>
                </a:path>
                <a:path w="5466080" h="299085">
                  <a:moveTo>
                    <a:pt x="2021662" y="299046"/>
                  </a:moveTo>
                  <a:lnTo>
                    <a:pt x="2020595" y="257441"/>
                  </a:lnTo>
                  <a:lnTo>
                    <a:pt x="2019084" y="208419"/>
                  </a:lnTo>
                  <a:lnTo>
                    <a:pt x="2017407" y="159397"/>
                  </a:lnTo>
                  <a:lnTo>
                    <a:pt x="2015655" y="110375"/>
                  </a:lnTo>
                  <a:lnTo>
                    <a:pt x="2013953" y="61353"/>
                  </a:lnTo>
                  <a:lnTo>
                    <a:pt x="2012302" y="10172"/>
                  </a:lnTo>
                  <a:lnTo>
                    <a:pt x="2012022" y="0"/>
                  </a:lnTo>
                  <a:lnTo>
                    <a:pt x="1744179" y="0"/>
                  </a:lnTo>
                  <a:lnTo>
                    <a:pt x="1745221" y="10172"/>
                  </a:lnTo>
                  <a:lnTo>
                    <a:pt x="1755228" y="105397"/>
                  </a:lnTo>
                  <a:lnTo>
                    <a:pt x="1760118" y="153022"/>
                  </a:lnTo>
                  <a:lnTo>
                    <a:pt x="1764753" y="200672"/>
                  </a:lnTo>
                  <a:lnTo>
                    <a:pt x="1767332" y="236067"/>
                  </a:lnTo>
                  <a:lnTo>
                    <a:pt x="1769008" y="271538"/>
                  </a:lnTo>
                  <a:lnTo>
                    <a:pt x="1770341" y="299046"/>
                  </a:lnTo>
                  <a:lnTo>
                    <a:pt x="2021662" y="299046"/>
                  </a:lnTo>
                  <a:close/>
                </a:path>
                <a:path w="5466080" h="299085">
                  <a:moveTo>
                    <a:pt x="2342667" y="299046"/>
                  </a:moveTo>
                  <a:lnTo>
                    <a:pt x="2325154" y="268351"/>
                  </a:lnTo>
                  <a:lnTo>
                    <a:pt x="2310180" y="225666"/>
                  </a:lnTo>
                  <a:lnTo>
                    <a:pt x="2300160" y="177647"/>
                  </a:lnTo>
                  <a:lnTo>
                    <a:pt x="2295372" y="127203"/>
                  </a:lnTo>
                  <a:lnTo>
                    <a:pt x="2296083" y="77266"/>
                  </a:lnTo>
                  <a:lnTo>
                    <a:pt x="2302573" y="30772"/>
                  </a:lnTo>
                  <a:lnTo>
                    <a:pt x="2312187" y="0"/>
                  </a:lnTo>
                  <a:lnTo>
                    <a:pt x="2170506" y="0"/>
                  </a:lnTo>
                  <a:lnTo>
                    <a:pt x="2167521" y="89471"/>
                  </a:lnTo>
                  <a:lnTo>
                    <a:pt x="2165921" y="140665"/>
                  </a:lnTo>
                  <a:lnTo>
                    <a:pt x="2164448" y="191846"/>
                  </a:lnTo>
                  <a:lnTo>
                    <a:pt x="2163318" y="236067"/>
                  </a:lnTo>
                  <a:lnTo>
                    <a:pt x="2163343" y="285280"/>
                  </a:lnTo>
                  <a:lnTo>
                    <a:pt x="2163813" y="299046"/>
                  </a:lnTo>
                  <a:lnTo>
                    <a:pt x="2342667" y="299046"/>
                  </a:lnTo>
                  <a:close/>
                </a:path>
                <a:path w="5466080" h="299085">
                  <a:moveTo>
                    <a:pt x="2484996" y="299046"/>
                  </a:moveTo>
                  <a:lnTo>
                    <a:pt x="2472156" y="225272"/>
                  </a:lnTo>
                  <a:lnTo>
                    <a:pt x="2463723" y="174117"/>
                  </a:lnTo>
                  <a:lnTo>
                    <a:pt x="2455595" y="121920"/>
                  </a:lnTo>
                  <a:lnTo>
                    <a:pt x="2448890" y="67957"/>
                  </a:lnTo>
                  <a:lnTo>
                    <a:pt x="2443505" y="9232"/>
                  </a:lnTo>
                  <a:lnTo>
                    <a:pt x="2442680" y="0"/>
                  </a:lnTo>
                  <a:lnTo>
                    <a:pt x="2320950" y="0"/>
                  </a:lnTo>
                  <a:lnTo>
                    <a:pt x="2334183" y="21310"/>
                  </a:lnTo>
                  <a:lnTo>
                    <a:pt x="2349157" y="64693"/>
                  </a:lnTo>
                  <a:lnTo>
                    <a:pt x="2359520" y="115912"/>
                  </a:lnTo>
                  <a:lnTo>
                    <a:pt x="2364778" y="170154"/>
                  </a:lnTo>
                  <a:lnTo>
                    <a:pt x="2364422" y="222605"/>
                  </a:lnTo>
                  <a:lnTo>
                    <a:pt x="2357920" y="268414"/>
                  </a:lnTo>
                  <a:lnTo>
                    <a:pt x="2346210" y="299046"/>
                  </a:lnTo>
                  <a:lnTo>
                    <a:pt x="2484996" y="299046"/>
                  </a:lnTo>
                  <a:close/>
                </a:path>
                <a:path w="5466080" h="299085">
                  <a:moveTo>
                    <a:pt x="2814218" y="299046"/>
                  </a:moveTo>
                  <a:lnTo>
                    <a:pt x="2805849" y="236067"/>
                  </a:lnTo>
                  <a:lnTo>
                    <a:pt x="2800375" y="187020"/>
                  </a:lnTo>
                  <a:lnTo>
                    <a:pt x="2795422" y="137401"/>
                  </a:lnTo>
                  <a:lnTo>
                    <a:pt x="2790914" y="88671"/>
                  </a:lnTo>
                  <a:lnTo>
                    <a:pt x="2786367" y="38277"/>
                  </a:lnTo>
                  <a:lnTo>
                    <a:pt x="2782824" y="0"/>
                  </a:lnTo>
                  <a:lnTo>
                    <a:pt x="2549690" y="0"/>
                  </a:lnTo>
                  <a:lnTo>
                    <a:pt x="2556141" y="56984"/>
                  </a:lnTo>
                  <a:lnTo>
                    <a:pt x="2561298" y="101777"/>
                  </a:lnTo>
                  <a:lnTo>
                    <a:pt x="2567279" y="152539"/>
                  </a:lnTo>
                  <a:lnTo>
                    <a:pt x="2573134" y="201066"/>
                  </a:lnTo>
                  <a:lnTo>
                    <a:pt x="2579306" y="250672"/>
                  </a:lnTo>
                  <a:lnTo>
                    <a:pt x="2585529" y="299046"/>
                  </a:lnTo>
                  <a:lnTo>
                    <a:pt x="2814218" y="299046"/>
                  </a:lnTo>
                  <a:close/>
                </a:path>
                <a:path w="5466080" h="299085">
                  <a:moveTo>
                    <a:pt x="3171177" y="299046"/>
                  </a:moveTo>
                  <a:lnTo>
                    <a:pt x="3163900" y="256362"/>
                  </a:lnTo>
                  <a:lnTo>
                    <a:pt x="3155454" y="208330"/>
                  </a:lnTo>
                  <a:lnTo>
                    <a:pt x="3145358" y="152361"/>
                  </a:lnTo>
                  <a:lnTo>
                    <a:pt x="3138055" y="112344"/>
                  </a:lnTo>
                  <a:lnTo>
                    <a:pt x="3120313" y="15824"/>
                  </a:lnTo>
                  <a:lnTo>
                    <a:pt x="3117418" y="0"/>
                  </a:lnTo>
                  <a:lnTo>
                    <a:pt x="2864828" y="0"/>
                  </a:lnTo>
                  <a:lnTo>
                    <a:pt x="2870466" y="35090"/>
                  </a:lnTo>
                  <a:lnTo>
                    <a:pt x="2879039" y="86271"/>
                  </a:lnTo>
                  <a:lnTo>
                    <a:pt x="2887992" y="137883"/>
                  </a:lnTo>
                  <a:lnTo>
                    <a:pt x="2897124" y="189077"/>
                  </a:lnTo>
                  <a:lnTo>
                    <a:pt x="2906293" y="239572"/>
                  </a:lnTo>
                  <a:lnTo>
                    <a:pt x="2917228" y="299046"/>
                  </a:lnTo>
                  <a:lnTo>
                    <a:pt x="3171177" y="299046"/>
                  </a:lnTo>
                  <a:close/>
                </a:path>
                <a:path w="5466080" h="299085">
                  <a:moveTo>
                    <a:pt x="3895928" y="299046"/>
                  </a:moveTo>
                  <a:lnTo>
                    <a:pt x="3892308" y="241592"/>
                  </a:lnTo>
                  <a:lnTo>
                    <a:pt x="3889705" y="200901"/>
                  </a:lnTo>
                  <a:lnTo>
                    <a:pt x="3886466" y="151422"/>
                  </a:lnTo>
                  <a:lnTo>
                    <a:pt x="3882910" y="98590"/>
                  </a:lnTo>
                  <a:lnTo>
                    <a:pt x="3879392" y="48120"/>
                  </a:lnTo>
                  <a:lnTo>
                    <a:pt x="3875925" y="0"/>
                  </a:lnTo>
                  <a:lnTo>
                    <a:pt x="3672992" y="0"/>
                  </a:lnTo>
                  <a:lnTo>
                    <a:pt x="3675481" y="9232"/>
                  </a:lnTo>
                  <a:lnTo>
                    <a:pt x="3682123" y="56984"/>
                  </a:lnTo>
                  <a:lnTo>
                    <a:pt x="3682771" y="105079"/>
                  </a:lnTo>
                  <a:lnTo>
                    <a:pt x="3677272" y="152539"/>
                  </a:lnTo>
                  <a:lnTo>
                    <a:pt x="3665512" y="198361"/>
                  </a:lnTo>
                  <a:lnTo>
                    <a:pt x="3647351" y="241592"/>
                  </a:lnTo>
                  <a:lnTo>
                    <a:pt x="3623221" y="202374"/>
                  </a:lnTo>
                  <a:lnTo>
                    <a:pt x="3604717" y="157937"/>
                  </a:lnTo>
                  <a:lnTo>
                    <a:pt x="3591991" y="109994"/>
                  </a:lnTo>
                  <a:lnTo>
                    <a:pt x="3585222" y="60274"/>
                  </a:lnTo>
                  <a:lnTo>
                    <a:pt x="3584562" y="10477"/>
                  </a:lnTo>
                  <a:lnTo>
                    <a:pt x="3585781" y="0"/>
                  </a:lnTo>
                  <a:lnTo>
                    <a:pt x="3299676" y="0"/>
                  </a:lnTo>
                  <a:lnTo>
                    <a:pt x="3315690" y="89471"/>
                  </a:lnTo>
                  <a:lnTo>
                    <a:pt x="3328047" y="157937"/>
                  </a:lnTo>
                  <a:lnTo>
                    <a:pt x="3335871" y="201066"/>
                  </a:lnTo>
                  <a:lnTo>
                    <a:pt x="3343541" y="243001"/>
                  </a:lnTo>
                  <a:lnTo>
                    <a:pt x="3353905" y="299046"/>
                  </a:lnTo>
                  <a:lnTo>
                    <a:pt x="3895928" y="299046"/>
                  </a:lnTo>
                  <a:close/>
                </a:path>
                <a:path w="5466080" h="299085">
                  <a:moveTo>
                    <a:pt x="4431131" y="299046"/>
                  </a:moveTo>
                  <a:lnTo>
                    <a:pt x="4428325" y="278307"/>
                  </a:lnTo>
                  <a:lnTo>
                    <a:pt x="4420755" y="225272"/>
                  </a:lnTo>
                  <a:lnTo>
                    <a:pt x="4405312" y="119557"/>
                  </a:lnTo>
                  <a:lnTo>
                    <a:pt x="4397718" y="66332"/>
                  </a:lnTo>
                  <a:lnTo>
                    <a:pt x="4390517" y="13055"/>
                  </a:lnTo>
                  <a:lnTo>
                    <a:pt x="4388891" y="0"/>
                  </a:lnTo>
                  <a:lnTo>
                    <a:pt x="4023309" y="0"/>
                  </a:lnTo>
                  <a:lnTo>
                    <a:pt x="4027487" y="68148"/>
                  </a:lnTo>
                  <a:lnTo>
                    <a:pt x="4030395" y="121920"/>
                  </a:lnTo>
                  <a:lnTo>
                    <a:pt x="4033240" y="178536"/>
                  </a:lnTo>
                  <a:lnTo>
                    <a:pt x="4038904" y="299046"/>
                  </a:lnTo>
                  <a:lnTo>
                    <a:pt x="4431131" y="299046"/>
                  </a:lnTo>
                  <a:close/>
                </a:path>
                <a:path w="5466080" h="299085">
                  <a:moveTo>
                    <a:pt x="4899190" y="299046"/>
                  </a:moveTo>
                  <a:lnTo>
                    <a:pt x="4893322" y="227914"/>
                  </a:lnTo>
                  <a:lnTo>
                    <a:pt x="4888204" y="178536"/>
                  </a:lnTo>
                  <a:lnTo>
                    <a:pt x="4882223" y="129286"/>
                  </a:lnTo>
                  <a:lnTo>
                    <a:pt x="4875327" y="80225"/>
                  </a:lnTo>
                  <a:lnTo>
                    <a:pt x="4867694" y="28714"/>
                  </a:lnTo>
                  <a:lnTo>
                    <a:pt x="4863617" y="0"/>
                  </a:lnTo>
                  <a:lnTo>
                    <a:pt x="4505363" y="0"/>
                  </a:lnTo>
                  <a:lnTo>
                    <a:pt x="4539983" y="299046"/>
                  </a:lnTo>
                  <a:lnTo>
                    <a:pt x="4899190" y="299046"/>
                  </a:lnTo>
                  <a:close/>
                </a:path>
                <a:path w="5466080" h="299085">
                  <a:moveTo>
                    <a:pt x="5465788" y="0"/>
                  </a:moveTo>
                  <a:lnTo>
                    <a:pt x="5221287" y="0"/>
                  </a:lnTo>
                  <a:lnTo>
                    <a:pt x="5222875" y="17322"/>
                  </a:lnTo>
                  <a:lnTo>
                    <a:pt x="5220665" y="72542"/>
                  </a:lnTo>
                  <a:lnTo>
                    <a:pt x="5210886" y="120954"/>
                  </a:lnTo>
                  <a:lnTo>
                    <a:pt x="5193411" y="157492"/>
                  </a:lnTo>
                  <a:lnTo>
                    <a:pt x="5179212" y="109067"/>
                  </a:lnTo>
                  <a:lnTo>
                    <a:pt x="5170043" y="55994"/>
                  </a:lnTo>
                  <a:lnTo>
                    <a:pt x="5166004" y="1498"/>
                  </a:lnTo>
                  <a:lnTo>
                    <a:pt x="5166030" y="0"/>
                  </a:lnTo>
                  <a:lnTo>
                    <a:pt x="5039284" y="0"/>
                  </a:lnTo>
                  <a:lnTo>
                    <a:pt x="5041836" y="48475"/>
                  </a:lnTo>
                  <a:lnTo>
                    <a:pt x="5043817" y="98590"/>
                  </a:lnTo>
                  <a:lnTo>
                    <a:pt x="5044999" y="148717"/>
                  </a:lnTo>
                  <a:lnTo>
                    <a:pt x="5045570" y="200901"/>
                  </a:lnTo>
                  <a:lnTo>
                    <a:pt x="5045684" y="268351"/>
                  </a:lnTo>
                  <a:lnTo>
                    <a:pt x="5045583" y="299046"/>
                  </a:lnTo>
                  <a:lnTo>
                    <a:pt x="5465788" y="299046"/>
                  </a:lnTo>
                  <a:lnTo>
                    <a:pt x="5465788" y="157492"/>
                  </a:lnTo>
                  <a:lnTo>
                    <a:pt x="5465788" y="0"/>
                  </a:lnTo>
                  <a:close/>
                </a:path>
              </a:pathLst>
            </a:custGeom>
            <a:solidFill>
              <a:srgbClr val="506A7C"/>
            </a:solidFill>
          </p:spPr>
          <p:txBody>
            <a:bodyPr wrap="square" lIns="0" tIns="0" rIns="0" bIns="0" rtlCol="0"/>
            <a:lstStyle/>
            <a:p>
              <a:endParaRPr/>
            </a:p>
          </p:txBody>
        </p:sp>
      </p:grpSp>
      <p:sp>
        <p:nvSpPr>
          <p:cNvPr id="68" name="object 17">
            <a:extLst>
              <a:ext uri="{FF2B5EF4-FFF2-40B4-BE49-F238E27FC236}">
                <a16:creationId xmlns:a16="http://schemas.microsoft.com/office/drawing/2014/main" id="{875C80D0-87C6-4980-89FF-42C7C3E5B5B7}"/>
              </a:ext>
            </a:extLst>
          </p:cNvPr>
          <p:cNvSpPr txBox="1"/>
          <p:nvPr/>
        </p:nvSpPr>
        <p:spPr>
          <a:xfrm>
            <a:off x="1498600" y="5257800"/>
            <a:ext cx="4510405" cy="718820"/>
          </a:xfrm>
          <a:prstGeom prst="rect">
            <a:avLst/>
          </a:prstGeom>
        </p:spPr>
        <p:txBody>
          <a:bodyPr vert="horz" wrap="square" lIns="0" tIns="12700" rIns="0" bIns="0" rtlCol="0">
            <a:spAutoFit/>
          </a:bodyPr>
          <a:lstStyle/>
          <a:p>
            <a:pPr marL="12700">
              <a:lnSpc>
                <a:spcPct val="100000"/>
              </a:lnSpc>
              <a:spcBef>
                <a:spcPts val="100"/>
              </a:spcBef>
            </a:pPr>
            <a:r>
              <a:rPr sz="2000" dirty="0">
                <a:latin typeface="Source Sans Pro"/>
                <a:cs typeface="Source Sans Pro"/>
              </a:rPr>
              <a:t>New</a:t>
            </a:r>
            <a:r>
              <a:rPr sz="2000" spc="-5" dirty="0">
                <a:latin typeface="Source Sans Pro"/>
                <a:cs typeface="Source Sans Pro"/>
              </a:rPr>
              <a:t> cases </a:t>
            </a:r>
            <a:r>
              <a:rPr sz="2000" dirty="0">
                <a:latin typeface="Source Sans Pro"/>
                <a:cs typeface="Source Sans Pro"/>
              </a:rPr>
              <a:t>of</a:t>
            </a:r>
            <a:r>
              <a:rPr sz="2000" spc="-5" dirty="0">
                <a:latin typeface="Source Sans Pro"/>
                <a:cs typeface="Source Sans Pro"/>
              </a:rPr>
              <a:t> </a:t>
            </a:r>
            <a:r>
              <a:rPr sz="2000" dirty="0">
                <a:latin typeface="Source Sans Pro"/>
                <a:cs typeface="Source Sans Pro"/>
              </a:rPr>
              <a:t>the</a:t>
            </a:r>
            <a:r>
              <a:rPr sz="2000" spc="-5" dirty="0">
                <a:latin typeface="Source Sans Pro"/>
                <a:cs typeface="Source Sans Pro"/>
              </a:rPr>
              <a:t> </a:t>
            </a:r>
            <a:r>
              <a:rPr sz="2000" spc="-15" dirty="0">
                <a:latin typeface="Source Sans Pro"/>
                <a:cs typeface="Source Sans Pro"/>
              </a:rPr>
              <a:t>most</a:t>
            </a:r>
            <a:r>
              <a:rPr sz="2000" spc="-5" dirty="0">
                <a:latin typeface="Source Sans Pro"/>
                <a:cs typeface="Source Sans Pro"/>
              </a:rPr>
              <a:t> </a:t>
            </a:r>
            <a:r>
              <a:rPr sz="2000" spc="-10" dirty="0">
                <a:latin typeface="Source Sans Pro"/>
                <a:cs typeface="Source Sans Pro"/>
              </a:rPr>
              <a:t>common</a:t>
            </a:r>
            <a:r>
              <a:rPr sz="2000" spc="-5" dirty="0">
                <a:latin typeface="Source Sans Pro"/>
                <a:cs typeface="Source Sans Pro"/>
              </a:rPr>
              <a:t> </a:t>
            </a:r>
            <a:r>
              <a:rPr sz="2000" spc="-10" dirty="0">
                <a:latin typeface="Source Sans Pro"/>
                <a:cs typeface="Source Sans Pro"/>
              </a:rPr>
              <a:t>cancers:</a:t>
            </a:r>
            <a:endParaRPr sz="2000" dirty="0">
              <a:latin typeface="Source Sans Pro"/>
              <a:cs typeface="Source Sans Pro"/>
            </a:endParaRPr>
          </a:p>
          <a:p>
            <a:pPr marL="1195705">
              <a:lnSpc>
                <a:spcPct val="100000"/>
              </a:lnSpc>
              <a:spcBef>
                <a:spcPts val="1135"/>
              </a:spcBef>
              <a:tabLst>
                <a:tab pos="2197100" algn="l"/>
                <a:tab pos="3198495" algn="l"/>
                <a:tab pos="4200525" algn="l"/>
              </a:tabLst>
            </a:pPr>
            <a:r>
              <a:rPr sz="1600" dirty="0">
                <a:latin typeface="Source Sans Pro"/>
                <a:cs typeface="Source Sans Pro"/>
              </a:rPr>
              <a:t>0	</a:t>
            </a:r>
            <a:r>
              <a:rPr sz="1600" spc="-20" dirty="0">
                <a:latin typeface="Source Sans Pro"/>
                <a:cs typeface="Source Sans Pro"/>
              </a:rPr>
              <a:t>20</a:t>
            </a:r>
            <a:r>
              <a:rPr sz="1600" dirty="0">
                <a:latin typeface="Source Sans Pro"/>
                <a:cs typeface="Source Sans Pro"/>
              </a:rPr>
              <a:t>0	</a:t>
            </a:r>
            <a:r>
              <a:rPr sz="1600" spc="-20" dirty="0">
                <a:latin typeface="Source Sans Pro"/>
                <a:cs typeface="Source Sans Pro"/>
              </a:rPr>
              <a:t>40</a:t>
            </a:r>
            <a:r>
              <a:rPr sz="1600" dirty="0">
                <a:latin typeface="Source Sans Pro"/>
                <a:cs typeface="Source Sans Pro"/>
              </a:rPr>
              <a:t>0	</a:t>
            </a:r>
            <a:r>
              <a:rPr sz="1600" spc="-20" dirty="0">
                <a:latin typeface="Source Sans Pro"/>
                <a:cs typeface="Source Sans Pro"/>
              </a:rPr>
              <a:t>600</a:t>
            </a:r>
            <a:endParaRPr sz="1600" dirty="0">
              <a:latin typeface="Source Sans Pro"/>
              <a:cs typeface="Source Sans Pro"/>
            </a:endParaRPr>
          </a:p>
        </p:txBody>
      </p:sp>
      <p:sp>
        <p:nvSpPr>
          <p:cNvPr id="69" name="object 18">
            <a:extLst>
              <a:ext uri="{FF2B5EF4-FFF2-40B4-BE49-F238E27FC236}">
                <a16:creationId xmlns:a16="http://schemas.microsoft.com/office/drawing/2014/main" id="{11228D41-58A4-451B-AFC6-0213368EE351}"/>
              </a:ext>
            </a:extLst>
          </p:cNvPr>
          <p:cNvSpPr txBox="1"/>
          <p:nvPr/>
        </p:nvSpPr>
        <p:spPr>
          <a:xfrm>
            <a:off x="1532926" y="6059550"/>
            <a:ext cx="1050925" cy="2151871"/>
          </a:xfrm>
          <a:prstGeom prst="rect">
            <a:avLst/>
          </a:prstGeom>
        </p:spPr>
        <p:txBody>
          <a:bodyPr vert="horz" wrap="square" lIns="0" tIns="12700" rIns="0" bIns="0" rtlCol="0">
            <a:spAutoFit/>
          </a:bodyPr>
          <a:lstStyle/>
          <a:p>
            <a:pPr marL="12700" marR="5080" indent="610235" algn="r">
              <a:lnSpc>
                <a:spcPts val="2400"/>
              </a:lnSpc>
              <a:spcBef>
                <a:spcPts val="100"/>
              </a:spcBef>
            </a:pPr>
            <a:r>
              <a:rPr sz="1600" spc="-35" dirty="0">
                <a:latin typeface="Source Sans Pro"/>
                <a:cs typeface="Source Sans Pro"/>
              </a:rPr>
              <a:t>L</a:t>
            </a:r>
            <a:r>
              <a:rPr sz="1600" spc="-20" dirty="0">
                <a:latin typeface="Source Sans Pro"/>
                <a:cs typeface="Source Sans Pro"/>
              </a:rPr>
              <a:t>ung  </a:t>
            </a:r>
            <a:r>
              <a:rPr sz="1600" spc="-30" dirty="0">
                <a:latin typeface="Source Sans Pro"/>
                <a:cs typeface="Source Sans Pro"/>
              </a:rPr>
              <a:t>Breast </a:t>
            </a:r>
            <a:r>
              <a:rPr sz="1600" spc="-25" dirty="0">
                <a:latin typeface="Source Sans Pro"/>
                <a:cs typeface="Source Sans Pro"/>
              </a:rPr>
              <a:t> </a:t>
            </a:r>
            <a:r>
              <a:rPr sz="1600" spc="-20" dirty="0">
                <a:latin typeface="Source Sans Pro"/>
                <a:cs typeface="Source Sans Pro"/>
              </a:rPr>
              <a:t>Bowel </a:t>
            </a:r>
            <a:r>
              <a:rPr sz="1600" spc="-15" dirty="0">
                <a:latin typeface="Source Sans Pro"/>
                <a:cs typeface="Source Sans Pro"/>
              </a:rPr>
              <a:t> </a:t>
            </a:r>
            <a:r>
              <a:rPr sz="1600" spc="-40" dirty="0">
                <a:latin typeface="Source Sans Pro"/>
                <a:cs typeface="Source Sans Pro"/>
              </a:rPr>
              <a:t>Prostate </a:t>
            </a:r>
            <a:r>
              <a:rPr sz="1600" spc="-35" dirty="0">
                <a:latin typeface="Source Sans Pro"/>
                <a:cs typeface="Source Sans Pro"/>
              </a:rPr>
              <a:t> </a:t>
            </a:r>
            <a:r>
              <a:rPr sz="1600" spc="-40" dirty="0">
                <a:latin typeface="Source Sans Pro"/>
                <a:cs typeface="Source Sans Pro"/>
              </a:rPr>
              <a:t>H</a:t>
            </a:r>
            <a:r>
              <a:rPr sz="1600" spc="-65" dirty="0">
                <a:latin typeface="Source Sans Pro"/>
                <a:cs typeface="Source Sans Pro"/>
              </a:rPr>
              <a:t>e</a:t>
            </a:r>
            <a:r>
              <a:rPr sz="1600" spc="-40" dirty="0">
                <a:latin typeface="Source Sans Pro"/>
                <a:cs typeface="Source Sans Pro"/>
              </a:rPr>
              <a:t>a</a:t>
            </a:r>
            <a:r>
              <a:rPr sz="1600" dirty="0">
                <a:latin typeface="Source Sans Pro"/>
                <a:cs typeface="Source Sans Pro"/>
              </a:rPr>
              <a:t>d</a:t>
            </a:r>
            <a:r>
              <a:rPr sz="1600" spc="-80" dirty="0">
                <a:latin typeface="Source Sans Pro"/>
                <a:cs typeface="Source Sans Pro"/>
              </a:rPr>
              <a:t> </a:t>
            </a:r>
            <a:r>
              <a:rPr sz="1600" dirty="0">
                <a:latin typeface="Source Sans Pro"/>
                <a:cs typeface="Source Sans Pro"/>
              </a:rPr>
              <a:t>&amp;</a:t>
            </a:r>
            <a:r>
              <a:rPr sz="1600" spc="-80" dirty="0">
                <a:latin typeface="Source Sans Pro"/>
                <a:cs typeface="Source Sans Pro"/>
              </a:rPr>
              <a:t> </a:t>
            </a:r>
            <a:r>
              <a:rPr sz="1600" spc="-40" dirty="0">
                <a:latin typeface="Source Sans Pro"/>
                <a:cs typeface="Source Sans Pro"/>
              </a:rPr>
              <a:t>Neck</a:t>
            </a:r>
            <a:endParaRPr sz="1600" dirty="0">
              <a:latin typeface="Source Sans Pro"/>
              <a:cs typeface="Source Sans Pro"/>
            </a:endParaRPr>
          </a:p>
          <a:p>
            <a:pPr marL="631190" marR="6985" indent="-147955" algn="r">
              <a:lnSpc>
                <a:spcPts val="2400"/>
              </a:lnSpc>
            </a:pPr>
            <a:r>
              <a:rPr sz="1600" spc="-20" dirty="0">
                <a:latin typeface="Source Sans Pro"/>
                <a:cs typeface="Source Sans Pro"/>
              </a:rPr>
              <a:t>U</a:t>
            </a:r>
            <a:r>
              <a:rPr sz="1600" spc="-40" dirty="0">
                <a:latin typeface="Source Sans Pro"/>
                <a:cs typeface="Source Sans Pro"/>
              </a:rPr>
              <a:t>t</a:t>
            </a:r>
            <a:r>
              <a:rPr sz="1600" spc="-20" dirty="0">
                <a:latin typeface="Source Sans Pro"/>
                <a:cs typeface="Source Sans Pro"/>
              </a:rPr>
              <a:t>erus  Li</a:t>
            </a:r>
            <a:r>
              <a:rPr sz="1600" spc="-25" dirty="0">
                <a:latin typeface="Source Sans Pro"/>
                <a:cs typeface="Source Sans Pro"/>
              </a:rPr>
              <a:t>v</a:t>
            </a:r>
            <a:r>
              <a:rPr sz="1600" spc="-20" dirty="0">
                <a:latin typeface="Source Sans Pro"/>
                <a:cs typeface="Source Sans Pro"/>
              </a:rPr>
              <a:t>er</a:t>
            </a:r>
            <a:endParaRPr sz="1600" dirty="0">
              <a:latin typeface="Source Sans Pro"/>
              <a:cs typeface="Source Sans Pro"/>
            </a:endParaRPr>
          </a:p>
        </p:txBody>
      </p:sp>
      <p:sp>
        <p:nvSpPr>
          <p:cNvPr id="70" name="object 19">
            <a:extLst>
              <a:ext uri="{FF2B5EF4-FFF2-40B4-BE49-F238E27FC236}">
                <a16:creationId xmlns:a16="http://schemas.microsoft.com/office/drawing/2014/main" id="{1E533852-61B3-413D-87B5-DE5FC96C2847}"/>
              </a:ext>
            </a:extLst>
          </p:cNvPr>
          <p:cNvSpPr txBox="1"/>
          <p:nvPr/>
        </p:nvSpPr>
        <p:spPr>
          <a:xfrm>
            <a:off x="2762411" y="8200816"/>
            <a:ext cx="1229995" cy="256480"/>
          </a:xfrm>
          <a:prstGeom prst="rect">
            <a:avLst/>
          </a:prstGeom>
        </p:spPr>
        <p:txBody>
          <a:bodyPr vert="horz" wrap="square" lIns="0" tIns="10160" rIns="0" bIns="0" rtlCol="0">
            <a:spAutoFit/>
          </a:bodyPr>
          <a:lstStyle/>
          <a:p>
            <a:pPr>
              <a:lnSpc>
                <a:spcPct val="100000"/>
              </a:lnSpc>
              <a:spcBef>
                <a:spcPts val="80"/>
              </a:spcBef>
            </a:pPr>
            <a:r>
              <a:rPr sz="1600" u="sng" dirty="0">
                <a:uFill>
                  <a:solidFill>
                    <a:srgbClr val="000000"/>
                  </a:solidFill>
                </a:uFill>
                <a:latin typeface="Source Sans Pro"/>
                <a:cs typeface="Source Sans Pro"/>
              </a:rPr>
              <a:t> </a:t>
            </a:r>
            <a:r>
              <a:rPr sz="1600" u="sng" spc="-140" dirty="0">
                <a:uFill>
                  <a:solidFill>
                    <a:srgbClr val="000000"/>
                  </a:solidFill>
                </a:uFill>
                <a:latin typeface="Source Sans Pro"/>
                <a:cs typeface="Source Sans Pro"/>
              </a:rPr>
              <a:t> </a:t>
            </a:r>
            <a:endParaRPr sz="1600">
              <a:latin typeface="Source Sans Pro"/>
              <a:cs typeface="Source Sans Pro"/>
            </a:endParaRPr>
          </a:p>
        </p:txBody>
      </p:sp>
      <p:grpSp>
        <p:nvGrpSpPr>
          <p:cNvPr id="71" name="object 20">
            <a:extLst>
              <a:ext uri="{FF2B5EF4-FFF2-40B4-BE49-F238E27FC236}">
                <a16:creationId xmlns:a16="http://schemas.microsoft.com/office/drawing/2014/main" id="{A97A9A80-6526-4593-ADC6-BFB4E2E40433}"/>
              </a:ext>
            </a:extLst>
          </p:cNvPr>
          <p:cNvGrpSpPr/>
          <p:nvPr/>
        </p:nvGrpSpPr>
        <p:grpSpPr>
          <a:xfrm>
            <a:off x="2755946" y="6048929"/>
            <a:ext cx="6303645" cy="2135073"/>
            <a:chOff x="5115660" y="4208184"/>
            <a:chExt cx="6303645" cy="2517140"/>
          </a:xfrm>
        </p:grpSpPr>
        <p:sp>
          <p:nvSpPr>
            <p:cNvPr id="72" name="object 21">
              <a:extLst>
                <a:ext uri="{FF2B5EF4-FFF2-40B4-BE49-F238E27FC236}">
                  <a16:creationId xmlns:a16="http://schemas.microsoft.com/office/drawing/2014/main" id="{A31C90D7-C39D-400F-B982-229E5024D6BF}"/>
                </a:ext>
              </a:extLst>
            </p:cNvPr>
            <p:cNvSpPr/>
            <p:nvPr/>
          </p:nvSpPr>
          <p:spPr>
            <a:xfrm>
              <a:off x="5118835" y="4211359"/>
              <a:ext cx="145415" cy="2513965"/>
            </a:xfrm>
            <a:custGeom>
              <a:avLst/>
              <a:gdLst/>
              <a:ahLst/>
              <a:cxnLst/>
              <a:rect l="l" t="t" r="r" b="b"/>
              <a:pathLst>
                <a:path w="145414" h="2513965">
                  <a:moveTo>
                    <a:pt x="0" y="0"/>
                  </a:moveTo>
                  <a:lnTo>
                    <a:pt x="0" y="2513647"/>
                  </a:lnTo>
                </a:path>
                <a:path w="145414" h="2513965">
                  <a:moveTo>
                    <a:pt x="0" y="0"/>
                  </a:moveTo>
                  <a:lnTo>
                    <a:pt x="144970" y="0"/>
                  </a:lnTo>
                </a:path>
              </a:pathLst>
            </a:custGeom>
            <a:ln w="6350">
              <a:solidFill>
                <a:srgbClr val="000000"/>
              </a:solidFill>
            </a:ln>
          </p:spPr>
          <p:txBody>
            <a:bodyPr wrap="square" lIns="0" tIns="0" rIns="0" bIns="0" rtlCol="0"/>
            <a:lstStyle/>
            <a:p>
              <a:endParaRPr/>
            </a:p>
          </p:txBody>
        </p:sp>
        <p:sp>
          <p:nvSpPr>
            <p:cNvPr id="73" name="object 22">
              <a:extLst>
                <a:ext uri="{FF2B5EF4-FFF2-40B4-BE49-F238E27FC236}">
                  <a16:creationId xmlns:a16="http://schemas.microsoft.com/office/drawing/2014/main" id="{BFA71916-4759-4B1D-9EBB-2B12A830AAC7}"/>
                </a:ext>
              </a:extLst>
            </p:cNvPr>
            <p:cNvSpPr/>
            <p:nvPr/>
          </p:nvSpPr>
          <p:spPr>
            <a:xfrm>
              <a:off x="5118966" y="4211468"/>
              <a:ext cx="6297295" cy="24130"/>
            </a:xfrm>
            <a:custGeom>
              <a:avLst/>
              <a:gdLst/>
              <a:ahLst/>
              <a:cxnLst/>
              <a:rect l="l" t="t" r="r" b="b"/>
              <a:pathLst>
                <a:path w="6297295" h="24129">
                  <a:moveTo>
                    <a:pt x="0" y="0"/>
                  </a:moveTo>
                  <a:lnTo>
                    <a:pt x="6297117" y="0"/>
                  </a:lnTo>
                </a:path>
                <a:path w="6297295" h="24129">
                  <a:moveTo>
                    <a:pt x="0" y="0"/>
                  </a:moveTo>
                  <a:lnTo>
                    <a:pt x="0" y="23761"/>
                  </a:lnTo>
                </a:path>
                <a:path w="6297295" h="24129">
                  <a:moveTo>
                    <a:pt x="1049515" y="0"/>
                  </a:moveTo>
                  <a:lnTo>
                    <a:pt x="1049515" y="23761"/>
                  </a:lnTo>
                </a:path>
                <a:path w="6297295" h="24129">
                  <a:moveTo>
                    <a:pt x="2099043" y="0"/>
                  </a:moveTo>
                  <a:lnTo>
                    <a:pt x="2099043" y="23761"/>
                  </a:lnTo>
                </a:path>
                <a:path w="6297295" h="24129">
                  <a:moveTo>
                    <a:pt x="3148558" y="0"/>
                  </a:moveTo>
                  <a:lnTo>
                    <a:pt x="3148558" y="23761"/>
                  </a:lnTo>
                </a:path>
                <a:path w="6297295" h="24129">
                  <a:moveTo>
                    <a:pt x="4198073" y="0"/>
                  </a:moveTo>
                  <a:lnTo>
                    <a:pt x="4198073" y="23761"/>
                  </a:lnTo>
                </a:path>
                <a:path w="6297295" h="24129">
                  <a:moveTo>
                    <a:pt x="5247601" y="0"/>
                  </a:moveTo>
                  <a:lnTo>
                    <a:pt x="5247601" y="23761"/>
                  </a:lnTo>
                </a:path>
                <a:path w="6297295" h="24129">
                  <a:moveTo>
                    <a:pt x="6297117" y="0"/>
                  </a:moveTo>
                  <a:lnTo>
                    <a:pt x="6297117" y="23761"/>
                  </a:lnTo>
                </a:path>
              </a:pathLst>
            </a:custGeom>
            <a:ln w="6350">
              <a:solidFill>
                <a:srgbClr val="000000"/>
              </a:solidFill>
            </a:ln>
          </p:spPr>
          <p:txBody>
            <a:bodyPr wrap="square" lIns="0" tIns="0" rIns="0" bIns="0" rtlCol="0"/>
            <a:lstStyle/>
            <a:p>
              <a:endParaRPr/>
            </a:p>
          </p:txBody>
        </p:sp>
      </p:grpSp>
      <p:sp>
        <p:nvSpPr>
          <p:cNvPr id="74" name="object 23">
            <a:extLst>
              <a:ext uri="{FF2B5EF4-FFF2-40B4-BE49-F238E27FC236}">
                <a16:creationId xmlns:a16="http://schemas.microsoft.com/office/drawing/2014/main" id="{55D4EC2C-7574-4559-850B-6DEEC19AC1D1}"/>
              </a:ext>
            </a:extLst>
          </p:cNvPr>
          <p:cNvSpPr txBox="1"/>
          <p:nvPr/>
        </p:nvSpPr>
        <p:spPr>
          <a:xfrm>
            <a:off x="9808771" y="7867529"/>
            <a:ext cx="690245" cy="269240"/>
          </a:xfrm>
          <a:prstGeom prst="rect">
            <a:avLst/>
          </a:prstGeom>
        </p:spPr>
        <p:txBody>
          <a:bodyPr vert="horz" wrap="square" lIns="0" tIns="12700" rIns="0" bIns="0" rtlCol="0">
            <a:spAutoFit/>
          </a:bodyPr>
          <a:lstStyle/>
          <a:p>
            <a:pPr marL="38100">
              <a:lnSpc>
                <a:spcPct val="100000"/>
              </a:lnSpc>
              <a:spcBef>
                <a:spcPts val="100"/>
              </a:spcBef>
            </a:pPr>
            <a:r>
              <a:rPr sz="1600" spc="-20" dirty="0">
                <a:latin typeface="Source Sans Pro"/>
                <a:cs typeface="Source Sans Pro"/>
              </a:rPr>
              <a:t>AIH</a:t>
            </a:r>
            <a:r>
              <a:rPr sz="1600" dirty="0">
                <a:latin typeface="Source Sans Pro"/>
                <a:cs typeface="Source Sans Pro"/>
              </a:rPr>
              <a:t>W</a:t>
            </a:r>
            <a:endParaRPr sz="1350" baseline="33950" dirty="0">
              <a:latin typeface="Source Sans Pro"/>
              <a:cs typeface="Source Sans Pro"/>
            </a:endParaRPr>
          </a:p>
        </p:txBody>
      </p:sp>
      <p:sp>
        <p:nvSpPr>
          <p:cNvPr id="75" name="object 24">
            <a:extLst>
              <a:ext uri="{FF2B5EF4-FFF2-40B4-BE49-F238E27FC236}">
                <a16:creationId xmlns:a16="http://schemas.microsoft.com/office/drawing/2014/main" id="{E483E0AF-5C4C-4943-B96D-977AB5BEA2FC}"/>
              </a:ext>
            </a:extLst>
          </p:cNvPr>
          <p:cNvSpPr txBox="1"/>
          <p:nvPr/>
        </p:nvSpPr>
        <p:spPr>
          <a:xfrm>
            <a:off x="6727931" y="5715000"/>
            <a:ext cx="32258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800</a:t>
            </a:r>
            <a:endParaRPr sz="1600">
              <a:latin typeface="Source Sans Pro"/>
              <a:cs typeface="Source Sans Pro"/>
            </a:endParaRPr>
          </a:p>
        </p:txBody>
      </p:sp>
      <p:sp>
        <p:nvSpPr>
          <p:cNvPr id="76" name="object 25">
            <a:extLst>
              <a:ext uri="{FF2B5EF4-FFF2-40B4-BE49-F238E27FC236}">
                <a16:creationId xmlns:a16="http://schemas.microsoft.com/office/drawing/2014/main" id="{AE3FD857-6AEF-4112-B203-6C48F98BF46F}"/>
              </a:ext>
            </a:extLst>
          </p:cNvPr>
          <p:cNvSpPr txBox="1"/>
          <p:nvPr/>
        </p:nvSpPr>
        <p:spPr>
          <a:xfrm>
            <a:off x="7729502" y="5715000"/>
            <a:ext cx="42164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1000</a:t>
            </a:r>
            <a:endParaRPr sz="1600">
              <a:latin typeface="Source Sans Pro"/>
              <a:cs typeface="Source Sans Pro"/>
            </a:endParaRPr>
          </a:p>
        </p:txBody>
      </p:sp>
      <p:sp>
        <p:nvSpPr>
          <p:cNvPr id="77" name="object 26">
            <a:extLst>
              <a:ext uri="{FF2B5EF4-FFF2-40B4-BE49-F238E27FC236}">
                <a16:creationId xmlns:a16="http://schemas.microsoft.com/office/drawing/2014/main" id="{1DB30415-5BD0-451B-8C6F-8E92929A5EC2}"/>
              </a:ext>
            </a:extLst>
          </p:cNvPr>
          <p:cNvSpPr txBox="1"/>
          <p:nvPr/>
        </p:nvSpPr>
        <p:spPr>
          <a:xfrm>
            <a:off x="8731074" y="5715000"/>
            <a:ext cx="42164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1200</a:t>
            </a:r>
            <a:endParaRPr sz="1600">
              <a:latin typeface="Source Sans Pro"/>
              <a:cs typeface="Source Sans Pro"/>
            </a:endParaRPr>
          </a:p>
        </p:txBody>
      </p:sp>
      <p:sp>
        <p:nvSpPr>
          <p:cNvPr id="78" name="object 27">
            <a:extLst>
              <a:ext uri="{FF2B5EF4-FFF2-40B4-BE49-F238E27FC236}">
                <a16:creationId xmlns:a16="http://schemas.microsoft.com/office/drawing/2014/main" id="{E7702C7A-3E37-4EFF-8154-CB479B072128}"/>
              </a:ext>
            </a:extLst>
          </p:cNvPr>
          <p:cNvSpPr txBox="1"/>
          <p:nvPr/>
        </p:nvSpPr>
        <p:spPr>
          <a:xfrm>
            <a:off x="8314725" y="6137829"/>
            <a:ext cx="63119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1,040</a:t>
            </a:r>
            <a:endParaRPr sz="2000">
              <a:latin typeface="Source Sans Pro"/>
              <a:cs typeface="Source Sans Pro"/>
            </a:endParaRPr>
          </a:p>
        </p:txBody>
      </p:sp>
      <p:sp>
        <p:nvSpPr>
          <p:cNvPr id="79" name="object 28">
            <a:extLst>
              <a:ext uri="{FF2B5EF4-FFF2-40B4-BE49-F238E27FC236}">
                <a16:creationId xmlns:a16="http://schemas.microsoft.com/office/drawing/2014/main" id="{6369F304-7823-45EE-9D79-9ED14579445E}"/>
              </a:ext>
            </a:extLst>
          </p:cNvPr>
          <p:cNvSpPr txBox="1"/>
          <p:nvPr/>
        </p:nvSpPr>
        <p:spPr>
          <a:xfrm>
            <a:off x="7063125" y="6375400"/>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810</a:t>
            </a:r>
            <a:endParaRPr sz="2000" dirty="0">
              <a:latin typeface="Source Sans Pro"/>
              <a:cs typeface="Source Sans Pro"/>
            </a:endParaRPr>
          </a:p>
        </p:txBody>
      </p:sp>
      <p:sp>
        <p:nvSpPr>
          <p:cNvPr id="80" name="object 29">
            <a:extLst>
              <a:ext uri="{FF2B5EF4-FFF2-40B4-BE49-F238E27FC236}">
                <a16:creationId xmlns:a16="http://schemas.microsoft.com/office/drawing/2014/main" id="{481C0F75-5257-477E-9EC5-9462E3DBEB36}"/>
              </a:ext>
            </a:extLst>
          </p:cNvPr>
          <p:cNvSpPr txBox="1"/>
          <p:nvPr/>
        </p:nvSpPr>
        <p:spPr>
          <a:xfrm>
            <a:off x="6045525" y="6705600"/>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613</a:t>
            </a:r>
            <a:endParaRPr sz="2000" dirty="0">
              <a:latin typeface="Source Sans Pro"/>
              <a:cs typeface="Source Sans Pro"/>
            </a:endParaRPr>
          </a:p>
        </p:txBody>
      </p:sp>
      <p:sp>
        <p:nvSpPr>
          <p:cNvPr id="81" name="object 30">
            <a:extLst>
              <a:ext uri="{FF2B5EF4-FFF2-40B4-BE49-F238E27FC236}">
                <a16:creationId xmlns:a16="http://schemas.microsoft.com/office/drawing/2014/main" id="{B6D72709-CE96-4FEA-ACF6-B2CE47E6268D}"/>
              </a:ext>
            </a:extLst>
          </p:cNvPr>
          <p:cNvSpPr txBox="1"/>
          <p:nvPr/>
        </p:nvSpPr>
        <p:spPr>
          <a:xfrm>
            <a:off x="5855725" y="7010400"/>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575</a:t>
            </a:r>
            <a:endParaRPr sz="2000" dirty="0">
              <a:latin typeface="Source Sans Pro"/>
              <a:cs typeface="Source Sans Pro"/>
            </a:endParaRPr>
          </a:p>
        </p:txBody>
      </p:sp>
      <p:sp>
        <p:nvSpPr>
          <p:cNvPr id="82" name="object 31">
            <a:extLst>
              <a:ext uri="{FF2B5EF4-FFF2-40B4-BE49-F238E27FC236}">
                <a16:creationId xmlns:a16="http://schemas.microsoft.com/office/drawing/2014/main" id="{455205E4-74F9-41D6-9816-35C1577BA5CC}"/>
              </a:ext>
            </a:extLst>
          </p:cNvPr>
          <p:cNvSpPr txBox="1"/>
          <p:nvPr/>
        </p:nvSpPr>
        <p:spPr>
          <a:xfrm>
            <a:off x="5278125" y="7315200"/>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469</a:t>
            </a:r>
            <a:endParaRPr sz="2000" dirty="0">
              <a:latin typeface="Source Sans Pro"/>
              <a:cs typeface="Source Sans Pro"/>
            </a:endParaRPr>
          </a:p>
        </p:txBody>
      </p:sp>
      <p:sp>
        <p:nvSpPr>
          <p:cNvPr id="83" name="object 32">
            <a:extLst>
              <a:ext uri="{FF2B5EF4-FFF2-40B4-BE49-F238E27FC236}">
                <a16:creationId xmlns:a16="http://schemas.microsoft.com/office/drawing/2014/main" id="{6C48E2AA-457C-41CC-B7FF-43130613F2A6}"/>
              </a:ext>
            </a:extLst>
          </p:cNvPr>
          <p:cNvSpPr txBox="1"/>
          <p:nvPr/>
        </p:nvSpPr>
        <p:spPr>
          <a:xfrm>
            <a:off x="4091325" y="7543800"/>
            <a:ext cx="423545" cy="742950"/>
          </a:xfrm>
          <a:prstGeom prst="rect">
            <a:avLst/>
          </a:prstGeom>
        </p:spPr>
        <p:txBody>
          <a:bodyPr vert="horz" wrap="square" lIns="0" tIns="66040" rIns="0" bIns="0" rtlCol="0">
            <a:spAutoFit/>
          </a:bodyPr>
          <a:lstStyle/>
          <a:p>
            <a:pPr marL="12700">
              <a:lnSpc>
                <a:spcPct val="100000"/>
              </a:lnSpc>
              <a:spcBef>
                <a:spcPts val="520"/>
              </a:spcBef>
            </a:pPr>
            <a:r>
              <a:rPr sz="2000" b="1" spc="-20" dirty="0">
                <a:solidFill>
                  <a:srgbClr val="285567"/>
                </a:solidFill>
                <a:latin typeface="Source Sans Pro"/>
                <a:cs typeface="Source Sans Pro"/>
              </a:rPr>
              <a:t>238</a:t>
            </a:r>
            <a:endParaRPr sz="2000" dirty="0">
              <a:latin typeface="Source Sans Pro"/>
              <a:cs typeface="Source Sans Pro"/>
            </a:endParaRPr>
          </a:p>
          <a:p>
            <a:pPr marL="12700">
              <a:lnSpc>
                <a:spcPct val="100000"/>
              </a:lnSpc>
              <a:spcBef>
                <a:spcPts val="425"/>
              </a:spcBef>
            </a:pPr>
            <a:r>
              <a:rPr sz="2000" b="1" spc="-20" dirty="0">
                <a:solidFill>
                  <a:srgbClr val="285567"/>
                </a:solidFill>
                <a:latin typeface="Source Sans Pro"/>
                <a:cs typeface="Source Sans Pro"/>
              </a:rPr>
              <a:t>234</a:t>
            </a:r>
            <a:endParaRPr sz="2000" dirty="0">
              <a:latin typeface="Source Sans Pro"/>
              <a:cs typeface="Source Sans Pro"/>
            </a:endParaRPr>
          </a:p>
        </p:txBody>
      </p:sp>
      <p:sp>
        <p:nvSpPr>
          <p:cNvPr id="84" name="Holder 5">
            <a:extLst>
              <a:ext uri="{FF2B5EF4-FFF2-40B4-BE49-F238E27FC236}">
                <a16:creationId xmlns:a16="http://schemas.microsoft.com/office/drawing/2014/main" id="{B317EBAD-9B7A-41D4-B3F7-6662689D981D}"/>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02922" y="2006506"/>
            <a:ext cx="229235" cy="724535"/>
            <a:chOff x="1802922" y="2006506"/>
            <a:chExt cx="229235" cy="724535"/>
          </a:xfrm>
        </p:grpSpPr>
        <p:sp>
          <p:nvSpPr>
            <p:cNvPr id="3" name="object 3"/>
            <p:cNvSpPr/>
            <p:nvPr/>
          </p:nvSpPr>
          <p:spPr>
            <a:xfrm>
              <a:off x="1802917" y="2006510"/>
              <a:ext cx="229235" cy="724535"/>
            </a:xfrm>
            <a:custGeom>
              <a:avLst/>
              <a:gdLst/>
              <a:ahLst/>
              <a:cxnLst/>
              <a:rect l="l" t="t" r="r" b="b"/>
              <a:pathLst>
                <a:path w="229235" h="724535">
                  <a:moveTo>
                    <a:pt x="194652" y="651065"/>
                  </a:moveTo>
                  <a:lnTo>
                    <a:pt x="182537" y="613422"/>
                  </a:lnTo>
                  <a:lnTo>
                    <a:pt x="182537" y="658799"/>
                  </a:lnTo>
                  <a:lnTo>
                    <a:pt x="182194" y="659358"/>
                  </a:lnTo>
                  <a:lnTo>
                    <a:pt x="181902" y="660260"/>
                  </a:lnTo>
                  <a:lnTo>
                    <a:pt x="174358" y="660654"/>
                  </a:lnTo>
                  <a:lnTo>
                    <a:pt x="174358" y="685685"/>
                  </a:lnTo>
                  <a:lnTo>
                    <a:pt x="172288" y="692467"/>
                  </a:lnTo>
                  <a:lnTo>
                    <a:pt x="163017" y="691972"/>
                  </a:lnTo>
                  <a:lnTo>
                    <a:pt x="163017" y="702373"/>
                  </a:lnTo>
                  <a:lnTo>
                    <a:pt x="161429" y="702881"/>
                  </a:lnTo>
                  <a:lnTo>
                    <a:pt x="159880" y="703694"/>
                  </a:lnTo>
                  <a:lnTo>
                    <a:pt x="90982" y="709168"/>
                  </a:lnTo>
                  <a:lnTo>
                    <a:pt x="89204" y="708418"/>
                  </a:lnTo>
                  <a:lnTo>
                    <a:pt x="87452" y="708075"/>
                  </a:lnTo>
                  <a:lnTo>
                    <a:pt x="87668" y="707186"/>
                  </a:lnTo>
                  <a:lnTo>
                    <a:pt x="162648" y="701217"/>
                  </a:lnTo>
                  <a:lnTo>
                    <a:pt x="163017" y="702373"/>
                  </a:lnTo>
                  <a:lnTo>
                    <a:pt x="163017" y="691972"/>
                  </a:lnTo>
                  <a:lnTo>
                    <a:pt x="160807" y="691845"/>
                  </a:lnTo>
                  <a:lnTo>
                    <a:pt x="71005" y="694156"/>
                  </a:lnTo>
                  <a:lnTo>
                    <a:pt x="70218" y="687870"/>
                  </a:lnTo>
                  <a:lnTo>
                    <a:pt x="96316" y="686269"/>
                  </a:lnTo>
                  <a:lnTo>
                    <a:pt x="122339" y="685482"/>
                  </a:lnTo>
                  <a:lnTo>
                    <a:pt x="154000" y="685419"/>
                  </a:lnTo>
                  <a:lnTo>
                    <a:pt x="174358" y="685685"/>
                  </a:lnTo>
                  <a:lnTo>
                    <a:pt x="174358" y="660654"/>
                  </a:lnTo>
                  <a:lnTo>
                    <a:pt x="169646" y="660895"/>
                  </a:lnTo>
                  <a:lnTo>
                    <a:pt x="169646" y="674230"/>
                  </a:lnTo>
                  <a:lnTo>
                    <a:pt x="167259" y="674966"/>
                  </a:lnTo>
                  <a:lnTo>
                    <a:pt x="158546" y="675500"/>
                  </a:lnTo>
                  <a:lnTo>
                    <a:pt x="152730" y="676008"/>
                  </a:lnTo>
                  <a:lnTo>
                    <a:pt x="144272" y="677087"/>
                  </a:lnTo>
                  <a:lnTo>
                    <a:pt x="142214" y="676605"/>
                  </a:lnTo>
                  <a:lnTo>
                    <a:pt x="140855" y="671042"/>
                  </a:lnTo>
                  <a:lnTo>
                    <a:pt x="141516" y="670394"/>
                  </a:lnTo>
                  <a:lnTo>
                    <a:pt x="142582" y="669353"/>
                  </a:lnTo>
                  <a:lnTo>
                    <a:pt x="150139" y="668197"/>
                  </a:lnTo>
                  <a:lnTo>
                    <a:pt x="154914" y="667613"/>
                  </a:lnTo>
                  <a:lnTo>
                    <a:pt x="159677" y="666965"/>
                  </a:lnTo>
                  <a:lnTo>
                    <a:pt x="159727" y="667296"/>
                  </a:lnTo>
                  <a:lnTo>
                    <a:pt x="161264" y="667296"/>
                  </a:lnTo>
                  <a:lnTo>
                    <a:pt x="162788" y="667372"/>
                  </a:lnTo>
                  <a:lnTo>
                    <a:pt x="167068" y="667143"/>
                  </a:lnTo>
                  <a:lnTo>
                    <a:pt x="169367" y="667994"/>
                  </a:lnTo>
                  <a:lnTo>
                    <a:pt x="169646" y="674230"/>
                  </a:lnTo>
                  <a:lnTo>
                    <a:pt x="169646" y="660895"/>
                  </a:lnTo>
                  <a:lnTo>
                    <a:pt x="128384" y="663041"/>
                  </a:lnTo>
                  <a:lnTo>
                    <a:pt x="128384" y="671703"/>
                  </a:lnTo>
                  <a:lnTo>
                    <a:pt x="127889" y="678421"/>
                  </a:lnTo>
                  <a:lnTo>
                    <a:pt x="124802" y="678510"/>
                  </a:lnTo>
                  <a:lnTo>
                    <a:pt x="117068" y="679030"/>
                  </a:lnTo>
                  <a:lnTo>
                    <a:pt x="112395" y="679450"/>
                  </a:lnTo>
                  <a:lnTo>
                    <a:pt x="104914" y="680415"/>
                  </a:lnTo>
                  <a:lnTo>
                    <a:pt x="102781" y="679742"/>
                  </a:lnTo>
                  <a:lnTo>
                    <a:pt x="101739" y="673811"/>
                  </a:lnTo>
                  <a:lnTo>
                    <a:pt x="103174" y="672846"/>
                  </a:lnTo>
                  <a:lnTo>
                    <a:pt x="103784" y="672426"/>
                  </a:lnTo>
                  <a:lnTo>
                    <a:pt x="111506" y="671423"/>
                  </a:lnTo>
                  <a:lnTo>
                    <a:pt x="116560" y="670915"/>
                  </a:lnTo>
                  <a:lnTo>
                    <a:pt x="119595" y="670572"/>
                  </a:lnTo>
                  <a:lnTo>
                    <a:pt x="125996" y="670394"/>
                  </a:lnTo>
                  <a:lnTo>
                    <a:pt x="128384" y="671703"/>
                  </a:lnTo>
                  <a:lnTo>
                    <a:pt x="128384" y="663041"/>
                  </a:lnTo>
                  <a:lnTo>
                    <a:pt x="91020" y="664972"/>
                  </a:lnTo>
                  <a:lnTo>
                    <a:pt x="91020" y="677633"/>
                  </a:lnTo>
                  <a:lnTo>
                    <a:pt x="89395" y="680034"/>
                  </a:lnTo>
                  <a:lnTo>
                    <a:pt x="81978" y="681075"/>
                  </a:lnTo>
                  <a:lnTo>
                    <a:pt x="75666" y="681367"/>
                  </a:lnTo>
                  <a:lnTo>
                    <a:pt x="69265" y="681875"/>
                  </a:lnTo>
                  <a:lnTo>
                    <a:pt x="67271" y="673862"/>
                  </a:lnTo>
                  <a:lnTo>
                    <a:pt x="74409" y="673455"/>
                  </a:lnTo>
                  <a:lnTo>
                    <a:pt x="81178" y="672896"/>
                  </a:lnTo>
                  <a:lnTo>
                    <a:pt x="89077" y="672884"/>
                  </a:lnTo>
                  <a:lnTo>
                    <a:pt x="91008" y="674966"/>
                  </a:lnTo>
                  <a:lnTo>
                    <a:pt x="91020" y="677633"/>
                  </a:lnTo>
                  <a:lnTo>
                    <a:pt x="91020" y="664972"/>
                  </a:lnTo>
                  <a:lnTo>
                    <a:pt x="65608" y="666280"/>
                  </a:lnTo>
                  <a:lnTo>
                    <a:pt x="84289" y="663575"/>
                  </a:lnTo>
                  <a:lnTo>
                    <a:pt x="122377" y="660679"/>
                  </a:lnTo>
                  <a:lnTo>
                    <a:pt x="161302" y="658723"/>
                  </a:lnTo>
                  <a:lnTo>
                    <a:pt x="182537" y="658799"/>
                  </a:lnTo>
                  <a:lnTo>
                    <a:pt x="182537" y="613422"/>
                  </a:lnTo>
                  <a:lnTo>
                    <a:pt x="181889" y="612216"/>
                  </a:lnTo>
                  <a:lnTo>
                    <a:pt x="181889" y="640105"/>
                  </a:lnTo>
                  <a:lnTo>
                    <a:pt x="181889" y="646239"/>
                  </a:lnTo>
                  <a:lnTo>
                    <a:pt x="124879" y="649605"/>
                  </a:lnTo>
                  <a:lnTo>
                    <a:pt x="96342" y="650748"/>
                  </a:lnTo>
                  <a:lnTo>
                    <a:pt x="67691" y="651065"/>
                  </a:lnTo>
                  <a:lnTo>
                    <a:pt x="68922" y="647877"/>
                  </a:lnTo>
                  <a:lnTo>
                    <a:pt x="68275" y="644613"/>
                  </a:lnTo>
                  <a:lnTo>
                    <a:pt x="175742" y="639991"/>
                  </a:lnTo>
                  <a:lnTo>
                    <a:pt x="178739" y="640105"/>
                  </a:lnTo>
                  <a:lnTo>
                    <a:pt x="181889" y="640105"/>
                  </a:lnTo>
                  <a:lnTo>
                    <a:pt x="181889" y="612216"/>
                  </a:lnTo>
                  <a:lnTo>
                    <a:pt x="180060" y="608787"/>
                  </a:lnTo>
                  <a:lnTo>
                    <a:pt x="177952" y="606132"/>
                  </a:lnTo>
                  <a:lnTo>
                    <a:pt x="177952" y="621157"/>
                  </a:lnTo>
                  <a:lnTo>
                    <a:pt x="177698" y="622439"/>
                  </a:lnTo>
                  <a:lnTo>
                    <a:pt x="78765" y="630288"/>
                  </a:lnTo>
                  <a:lnTo>
                    <a:pt x="78486" y="628650"/>
                  </a:lnTo>
                  <a:lnTo>
                    <a:pt x="79768" y="628332"/>
                  </a:lnTo>
                  <a:lnTo>
                    <a:pt x="81051" y="627837"/>
                  </a:lnTo>
                  <a:lnTo>
                    <a:pt x="175641" y="620204"/>
                  </a:lnTo>
                  <a:lnTo>
                    <a:pt x="176809" y="620852"/>
                  </a:lnTo>
                  <a:lnTo>
                    <a:pt x="177952" y="621157"/>
                  </a:lnTo>
                  <a:lnTo>
                    <a:pt x="177952" y="606132"/>
                  </a:lnTo>
                  <a:lnTo>
                    <a:pt x="175729" y="603313"/>
                  </a:lnTo>
                  <a:lnTo>
                    <a:pt x="173177" y="600100"/>
                  </a:lnTo>
                  <a:lnTo>
                    <a:pt x="170878" y="598424"/>
                  </a:lnTo>
                  <a:lnTo>
                    <a:pt x="170878" y="609422"/>
                  </a:lnTo>
                  <a:lnTo>
                    <a:pt x="86474" y="619442"/>
                  </a:lnTo>
                  <a:lnTo>
                    <a:pt x="85864" y="618299"/>
                  </a:lnTo>
                  <a:lnTo>
                    <a:pt x="88671" y="616153"/>
                  </a:lnTo>
                  <a:lnTo>
                    <a:pt x="91262" y="612521"/>
                  </a:lnTo>
                  <a:lnTo>
                    <a:pt x="110998" y="609917"/>
                  </a:lnTo>
                  <a:lnTo>
                    <a:pt x="167246" y="603313"/>
                  </a:lnTo>
                  <a:lnTo>
                    <a:pt x="167563" y="603504"/>
                  </a:lnTo>
                  <a:lnTo>
                    <a:pt x="170878" y="609422"/>
                  </a:lnTo>
                  <a:lnTo>
                    <a:pt x="170878" y="598424"/>
                  </a:lnTo>
                  <a:lnTo>
                    <a:pt x="164858" y="594004"/>
                  </a:lnTo>
                  <a:lnTo>
                    <a:pt x="155371" y="589978"/>
                  </a:lnTo>
                  <a:lnTo>
                    <a:pt x="144945" y="587527"/>
                  </a:lnTo>
                  <a:lnTo>
                    <a:pt x="132651" y="586511"/>
                  </a:lnTo>
                  <a:lnTo>
                    <a:pt x="120637" y="587540"/>
                  </a:lnTo>
                  <a:lnTo>
                    <a:pt x="79743" y="611797"/>
                  </a:lnTo>
                  <a:lnTo>
                    <a:pt x="61480" y="648741"/>
                  </a:lnTo>
                  <a:lnTo>
                    <a:pt x="60096" y="666280"/>
                  </a:lnTo>
                  <a:lnTo>
                    <a:pt x="60223" y="670394"/>
                  </a:lnTo>
                  <a:lnTo>
                    <a:pt x="74168" y="704354"/>
                  </a:lnTo>
                  <a:lnTo>
                    <a:pt x="79476" y="710082"/>
                  </a:lnTo>
                  <a:lnTo>
                    <a:pt x="81203" y="710692"/>
                  </a:lnTo>
                  <a:lnTo>
                    <a:pt x="82296" y="711885"/>
                  </a:lnTo>
                  <a:lnTo>
                    <a:pt x="89357" y="717791"/>
                  </a:lnTo>
                  <a:lnTo>
                    <a:pt x="97358" y="721461"/>
                  </a:lnTo>
                  <a:lnTo>
                    <a:pt x="106197" y="723442"/>
                  </a:lnTo>
                  <a:lnTo>
                    <a:pt x="115760" y="724281"/>
                  </a:lnTo>
                  <a:lnTo>
                    <a:pt x="123037" y="724179"/>
                  </a:lnTo>
                  <a:lnTo>
                    <a:pt x="161378" y="709168"/>
                  </a:lnTo>
                  <a:lnTo>
                    <a:pt x="170040" y="703072"/>
                  </a:lnTo>
                  <a:lnTo>
                    <a:pt x="171716" y="701941"/>
                  </a:lnTo>
                  <a:lnTo>
                    <a:pt x="172466" y="701217"/>
                  </a:lnTo>
                  <a:lnTo>
                    <a:pt x="173189" y="700506"/>
                  </a:lnTo>
                  <a:lnTo>
                    <a:pt x="174802" y="699274"/>
                  </a:lnTo>
                  <a:lnTo>
                    <a:pt x="180187" y="694156"/>
                  </a:lnTo>
                  <a:lnTo>
                    <a:pt x="181952" y="692467"/>
                  </a:lnTo>
                  <a:lnTo>
                    <a:pt x="182257" y="692175"/>
                  </a:lnTo>
                  <a:lnTo>
                    <a:pt x="186842" y="685330"/>
                  </a:lnTo>
                  <a:lnTo>
                    <a:pt x="187756" y="683971"/>
                  </a:lnTo>
                  <a:lnTo>
                    <a:pt x="188620" y="681875"/>
                  </a:lnTo>
                  <a:lnTo>
                    <a:pt x="189230" y="680415"/>
                  </a:lnTo>
                  <a:lnTo>
                    <a:pt x="190614" y="677087"/>
                  </a:lnTo>
                  <a:lnTo>
                    <a:pt x="191541" y="674852"/>
                  </a:lnTo>
                  <a:lnTo>
                    <a:pt x="193395" y="667143"/>
                  </a:lnTo>
                  <a:lnTo>
                    <a:pt x="193446" y="666965"/>
                  </a:lnTo>
                  <a:lnTo>
                    <a:pt x="193611" y="666280"/>
                  </a:lnTo>
                  <a:lnTo>
                    <a:pt x="193903" y="665035"/>
                  </a:lnTo>
                  <a:lnTo>
                    <a:pt x="194246" y="658723"/>
                  </a:lnTo>
                  <a:lnTo>
                    <a:pt x="194652" y="651065"/>
                  </a:lnTo>
                  <a:close/>
                </a:path>
                <a:path w="229235" h="724535">
                  <a:moveTo>
                    <a:pt x="228650" y="12700"/>
                  </a:moveTo>
                  <a:lnTo>
                    <a:pt x="227888" y="7620"/>
                  </a:lnTo>
                  <a:lnTo>
                    <a:pt x="227622" y="1270"/>
                  </a:lnTo>
                  <a:lnTo>
                    <a:pt x="217487" y="1270"/>
                  </a:lnTo>
                  <a:lnTo>
                    <a:pt x="217487" y="24130"/>
                  </a:lnTo>
                  <a:lnTo>
                    <a:pt x="215696" y="24130"/>
                  </a:lnTo>
                  <a:lnTo>
                    <a:pt x="214947" y="24218"/>
                  </a:lnTo>
                  <a:lnTo>
                    <a:pt x="214947" y="49530"/>
                  </a:lnTo>
                  <a:lnTo>
                    <a:pt x="214249" y="50800"/>
                  </a:lnTo>
                  <a:lnTo>
                    <a:pt x="212966" y="50800"/>
                  </a:lnTo>
                  <a:lnTo>
                    <a:pt x="212966" y="64770"/>
                  </a:lnTo>
                  <a:lnTo>
                    <a:pt x="210743" y="64770"/>
                  </a:lnTo>
                  <a:lnTo>
                    <a:pt x="210743" y="78740"/>
                  </a:lnTo>
                  <a:lnTo>
                    <a:pt x="209854" y="78841"/>
                  </a:lnTo>
                  <a:lnTo>
                    <a:pt x="209854" y="83820"/>
                  </a:lnTo>
                  <a:lnTo>
                    <a:pt x="209600" y="85090"/>
                  </a:lnTo>
                  <a:lnTo>
                    <a:pt x="209613" y="86360"/>
                  </a:lnTo>
                  <a:lnTo>
                    <a:pt x="208622" y="88900"/>
                  </a:lnTo>
                  <a:lnTo>
                    <a:pt x="207518" y="90170"/>
                  </a:lnTo>
                  <a:lnTo>
                    <a:pt x="206933" y="91084"/>
                  </a:lnTo>
                  <a:lnTo>
                    <a:pt x="206933" y="101600"/>
                  </a:lnTo>
                  <a:lnTo>
                    <a:pt x="206197" y="107950"/>
                  </a:lnTo>
                  <a:lnTo>
                    <a:pt x="204597" y="107950"/>
                  </a:lnTo>
                  <a:lnTo>
                    <a:pt x="204597" y="124460"/>
                  </a:lnTo>
                  <a:lnTo>
                    <a:pt x="203212" y="124460"/>
                  </a:lnTo>
                  <a:lnTo>
                    <a:pt x="203034" y="124612"/>
                  </a:lnTo>
                  <a:lnTo>
                    <a:pt x="203034" y="140970"/>
                  </a:lnTo>
                  <a:lnTo>
                    <a:pt x="202831" y="143510"/>
                  </a:lnTo>
                  <a:lnTo>
                    <a:pt x="202552" y="143510"/>
                  </a:lnTo>
                  <a:lnTo>
                    <a:pt x="202272" y="146050"/>
                  </a:lnTo>
                  <a:lnTo>
                    <a:pt x="201231" y="146050"/>
                  </a:lnTo>
                  <a:lnTo>
                    <a:pt x="201231" y="161290"/>
                  </a:lnTo>
                  <a:lnTo>
                    <a:pt x="200418" y="161290"/>
                  </a:lnTo>
                  <a:lnTo>
                    <a:pt x="199631" y="162560"/>
                  </a:lnTo>
                  <a:lnTo>
                    <a:pt x="198996" y="162560"/>
                  </a:lnTo>
                  <a:lnTo>
                    <a:pt x="198996" y="182880"/>
                  </a:lnTo>
                  <a:lnTo>
                    <a:pt x="198374" y="189230"/>
                  </a:lnTo>
                  <a:lnTo>
                    <a:pt x="196786" y="189280"/>
                  </a:lnTo>
                  <a:lnTo>
                    <a:pt x="196786" y="207010"/>
                  </a:lnTo>
                  <a:lnTo>
                    <a:pt x="196151" y="213360"/>
                  </a:lnTo>
                  <a:lnTo>
                    <a:pt x="194729" y="213448"/>
                  </a:lnTo>
                  <a:lnTo>
                    <a:pt x="194729" y="226060"/>
                  </a:lnTo>
                  <a:lnTo>
                    <a:pt x="194729" y="232410"/>
                  </a:lnTo>
                  <a:lnTo>
                    <a:pt x="192735" y="232575"/>
                  </a:lnTo>
                  <a:lnTo>
                    <a:pt x="192735" y="250240"/>
                  </a:lnTo>
                  <a:lnTo>
                    <a:pt x="191503" y="251460"/>
                  </a:lnTo>
                  <a:lnTo>
                    <a:pt x="191211" y="251460"/>
                  </a:lnTo>
                  <a:lnTo>
                    <a:pt x="191211" y="295910"/>
                  </a:lnTo>
                  <a:lnTo>
                    <a:pt x="190220" y="297180"/>
                  </a:lnTo>
                  <a:lnTo>
                    <a:pt x="189738" y="297180"/>
                  </a:lnTo>
                  <a:lnTo>
                    <a:pt x="189738" y="308610"/>
                  </a:lnTo>
                  <a:lnTo>
                    <a:pt x="189331" y="314960"/>
                  </a:lnTo>
                  <a:lnTo>
                    <a:pt x="187782" y="315150"/>
                  </a:lnTo>
                  <a:lnTo>
                    <a:pt x="187782" y="349250"/>
                  </a:lnTo>
                  <a:lnTo>
                    <a:pt x="187655" y="351790"/>
                  </a:lnTo>
                  <a:lnTo>
                    <a:pt x="187198" y="351828"/>
                  </a:lnTo>
                  <a:lnTo>
                    <a:pt x="187198" y="375920"/>
                  </a:lnTo>
                  <a:lnTo>
                    <a:pt x="186969" y="378460"/>
                  </a:lnTo>
                  <a:lnTo>
                    <a:pt x="183870" y="378574"/>
                  </a:lnTo>
                  <a:lnTo>
                    <a:pt x="183870" y="406400"/>
                  </a:lnTo>
                  <a:lnTo>
                    <a:pt x="183261" y="412750"/>
                  </a:lnTo>
                  <a:lnTo>
                    <a:pt x="182714" y="412788"/>
                  </a:lnTo>
                  <a:lnTo>
                    <a:pt x="182714" y="420370"/>
                  </a:lnTo>
                  <a:lnTo>
                    <a:pt x="181787" y="427202"/>
                  </a:lnTo>
                  <a:lnTo>
                    <a:pt x="181787" y="441960"/>
                  </a:lnTo>
                  <a:lnTo>
                    <a:pt x="179616" y="442137"/>
                  </a:lnTo>
                  <a:lnTo>
                    <a:pt x="179616" y="457200"/>
                  </a:lnTo>
                  <a:lnTo>
                    <a:pt x="178727" y="464820"/>
                  </a:lnTo>
                  <a:lnTo>
                    <a:pt x="177304" y="464883"/>
                  </a:lnTo>
                  <a:lnTo>
                    <a:pt x="177304" y="474980"/>
                  </a:lnTo>
                  <a:lnTo>
                    <a:pt x="176530" y="482600"/>
                  </a:lnTo>
                  <a:lnTo>
                    <a:pt x="174574" y="482688"/>
                  </a:lnTo>
                  <a:lnTo>
                    <a:pt x="174574" y="529590"/>
                  </a:lnTo>
                  <a:lnTo>
                    <a:pt x="61569" y="532130"/>
                  </a:lnTo>
                  <a:lnTo>
                    <a:pt x="62687" y="530860"/>
                  </a:lnTo>
                  <a:lnTo>
                    <a:pt x="64046" y="530860"/>
                  </a:lnTo>
                  <a:lnTo>
                    <a:pt x="73139" y="529590"/>
                  </a:lnTo>
                  <a:lnTo>
                    <a:pt x="80873" y="529590"/>
                  </a:lnTo>
                  <a:lnTo>
                    <a:pt x="109435" y="528320"/>
                  </a:lnTo>
                  <a:lnTo>
                    <a:pt x="173697" y="528320"/>
                  </a:lnTo>
                  <a:lnTo>
                    <a:pt x="174574" y="529590"/>
                  </a:lnTo>
                  <a:lnTo>
                    <a:pt x="174574" y="482688"/>
                  </a:lnTo>
                  <a:lnTo>
                    <a:pt x="174294" y="482701"/>
                  </a:lnTo>
                  <a:lnTo>
                    <a:pt x="174294" y="505460"/>
                  </a:lnTo>
                  <a:lnTo>
                    <a:pt x="173228" y="505460"/>
                  </a:lnTo>
                  <a:lnTo>
                    <a:pt x="172161" y="506730"/>
                  </a:lnTo>
                  <a:lnTo>
                    <a:pt x="152641" y="506730"/>
                  </a:lnTo>
                  <a:lnTo>
                    <a:pt x="143421" y="508000"/>
                  </a:lnTo>
                  <a:lnTo>
                    <a:pt x="122199" y="508000"/>
                  </a:lnTo>
                  <a:lnTo>
                    <a:pt x="110210" y="506730"/>
                  </a:lnTo>
                  <a:lnTo>
                    <a:pt x="61087" y="506730"/>
                  </a:lnTo>
                  <a:lnTo>
                    <a:pt x="89369" y="504190"/>
                  </a:lnTo>
                  <a:lnTo>
                    <a:pt x="117627" y="505460"/>
                  </a:lnTo>
                  <a:lnTo>
                    <a:pt x="145846" y="505460"/>
                  </a:lnTo>
                  <a:lnTo>
                    <a:pt x="174015" y="504190"/>
                  </a:lnTo>
                  <a:lnTo>
                    <a:pt x="174294" y="505460"/>
                  </a:lnTo>
                  <a:lnTo>
                    <a:pt x="174294" y="482701"/>
                  </a:lnTo>
                  <a:lnTo>
                    <a:pt x="58813" y="487680"/>
                  </a:lnTo>
                  <a:lnTo>
                    <a:pt x="58064" y="481330"/>
                  </a:lnTo>
                  <a:lnTo>
                    <a:pt x="177304" y="474980"/>
                  </a:lnTo>
                  <a:lnTo>
                    <a:pt x="177304" y="464883"/>
                  </a:lnTo>
                  <a:lnTo>
                    <a:pt x="57569" y="469900"/>
                  </a:lnTo>
                  <a:lnTo>
                    <a:pt x="57048" y="463550"/>
                  </a:lnTo>
                  <a:lnTo>
                    <a:pt x="179616" y="457200"/>
                  </a:lnTo>
                  <a:lnTo>
                    <a:pt x="179616" y="442137"/>
                  </a:lnTo>
                  <a:lnTo>
                    <a:pt x="149885" y="444500"/>
                  </a:lnTo>
                  <a:lnTo>
                    <a:pt x="118237" y="445770"/>
                  </a:lnTo>
                  <a:lnTo>
                    <a:pt x="86741" y="448310"/>
                  </a:lnTo>
                  <a:lnTo>
                    <a:pt x="55321" y="449580"/>
                  </a:lnTo>
                  <a:lnTo>
                    <a:pt x="77584" y="447040"/>
                  </a:lnTo>
                  <a:lnTo>
                    <a:pt x="120078" y="443230"/>
                  </a:lnTo>
                  <a:lnTo>
                    <a:pt x="161823" y="441960"/>
                  </a:lnTo>
                  <a:lnTo>
                    <a:pt x="181787" y="441960"/>
                  </a:lnTo>
                  <a:lnTo>
                    <a:pt x="181787" y="427202"/>
                  </a:lnTo>
                  <a:lnTo>
                    <a:pt x="181508" y="429260"/>
                  </a:lnTo>
                  <a:lnTo>
                    <a:pt x="176161" y="429260"/>
                  </a:lnTo>
                  <a:lnTo>
                    <a:pt x="172339" y="427990"/>
                  </a:lnTo>
                  <a:lnTo>
                    <a:pt x="170332" y="426720"/>
                  </a:lnTo>
                  <a:lnTo>
                    <a:pt x="169367" y="422910"/>
                  </a:lnTo>
                  <a:lnTo>
                    <a:pt x="171424" y="421640"/>
                  </a:lnTo>
                  <a:lnTo>
                    <a:pt x="176669" y="420370"/>
                  </a:lnTo>
                  <a:lnTo>
                    <a:pt x="182714" y="420370"/>
                  </a:lnTo>
                  <a:lnTo>
                    <a:pt x="182714" y="412788"/>
                  </a:lnTo>
                  <a:lnTo>
                    <a:pt x="166738" y="413867"/>
                  </a:lnTo>
                  <a:lnTo>
                    <a:pt x="166738" y="427990"/>
                  </a:lnTo>
                  <a:lnTo>
                    <a:pt x="164287" y="427990"/>
                  </a:lnTo>
                  <a:lnTo>
                    <a:pt x="159715" y="429260"/>
                  </a:lnTo>
                  <a:lnTo>
                    <a:pt x="144272" y="429260"/>
                  </a:lnTo>
                  <a:lnTo>
                    <a:pt x="135432" y="430530"/>
                  </a:lnTo>
                  <a:lnTo>
                    <a:pt x="132778" y="430530"/>
                  </a:lnTo>
                  <a:lnTo>
                    <a:pt x="132092" y="425450"/>
                  </a:lnTo>
                  <a:lnTo>
                    <a:pt x="131737" y="422910"/>
                  </a:lnTo>
                  <a:lnTo>
                    <a:pt x="134531" y="422910"/>
                  </a:lnTo>
                  <a:lnTo>
                    <a:pt x="142735" y="421640"/>
                  </a:lnTo>
                  <a:lnTo>
                    <a:pt x="148158" y="421640"/>
                  </a:lnTo>
                  <a:lnTo>
                    <a:pt x="153581" y="420370"/>
                  </a:lnTo>
                  <a:lnTo>
                    <a:pt x="153606" y="421640"/>
                  </a:lnTo>
                  <a:lnTo>
                    <a:pt x="156006" y="420370"/>
                  </a:lnTo>
                  <a:lnTo>
                    <a:pt x="163728" y="420370"/>
                  </a:lnTo>
                  <a:lnTo>
                    <a:pt x="166116" y="421640"/>
                  </a:lnTo>
                  <a:lnTo>
                    <a:pt x="166738" y="427990"/>
                  </a:lnTo>
                  <a:lnTo>
                    <a:pt x="166738" y="413867"/>
                  </a:lnTo>
                  <a:lnTo>
                    <a:pt x="121932" y="416902"/>
                  </a:lnTo>
                  <a:lnTo>
                    <a:pt x="121932" y="431800"/>
                  </a:lnTo>
                  <a:lnTo>
                    <a:pt x="120180" y="433070"/>
                  </a:lnTo>
                  <a:lnTo>
                    <a:pt x="109080" y="433070"/>
                  </a:lnTo>
                  <a:lnTo>
                    <a:pt x="104013" y="434340"/>
                  </a:lnTo>
                  <a:lnTo>
                    <a:pt x="98552" y="434340"/>
                  </a:lnTo>
                  <a:lnTo>
                    <a:pt x="96215" y="433070"/>
                  </a:lnTo>
                  <a:lnTo>
                    <a:pt x="96024" y="429260"/>
                  </a:lnTo>
                  <a:lnTo>
                    <a:pt x="95885" y="426720"/>
                  </a:lnTo>
                  <a:lnTo>
                    <a:pt x="98234" y="426720"/>
                  </a:lnTo>
                  <a:lnTo>
                    <a:pt x="106451" y="425450"/>
                  </a:lnTo>
                  <a:lnTo>
                    <a:pt x="120180" y="425450"/>
                  </a:lnTo>
                  <a:lnTo>
                    <a:pt x="121843" y="426720"/>
                  </a:lnTo>
                  <a:lnTo>
                    <a:pt x="121932" y="431800"/>
                  </a:lnTo>
                  <a:lnTo>
                    <a:pt x="121932" y="416902"/>
                  </a:lnTo>
                  <a:lnTo>
                    <a:pt x="81953" y="419608"/>
                  </a:lnTo>
                  <a:lnTo>
                    <a:pt x="81953" y="436880"/>
                  </a:lnTo>
                  <a:lnTo>
                    <a:pt x="79870" y="436880"/>
                  </a:lnTo>
                  <a:lnTo>
                    <a:pt x="69951" y="438150"/>
                  </a:lnTo>
                  <a:lnTo>
                    <a:pt x="62826" y="439420"/>
                  </a:lnTo>
                  <a:lnTo>
                    <a:pt x="55232" y="440690"/>
                  </a:lnTo>
                  <a:lnTo>
                    <a:pt x="54114" y="440690"/>
                  </a:lnTo>
                  <a:lnTo>
                    <a:pt x="52895" y="431800"/>
                  </a:lnTo>
                  <a:lnTo>
                    <a:pt x="61125" y="431800"/>
                  </a:lnTo>
                  <a:lnTo>
                    <a:pt x="68999" y="430530"/>
                  </a:lnTo>
                  <a:lnTo>
                    <a:pt x="79565" y="429260"/>
                  </a:lnTo>
                  <a:lnTo>
                    <a:pt x="81534" y="430530"/>
                  </a:lnTo>
                  <a:lnTo>
                    <a:pt x="81953" y="436880"/>
                  </a:lnTo>
                  <a:lnTo>
                    <a:pt x="81953" y="419608"/>
                  </a:lnTo>
                  <a:lnTo>
                    <a:pt x="51739" y="421640"/>
                  </a:lnTo>
                  <a:lnTo>
                    <a:pt x="51206" y="415290"/>
                  </a:lnTo>
                  <a:lnTo>
                    <a:pt x="117614" y="410210"/>
                  </a:lnTo>
                  <a:lnTo>
                    <a:pt x="150723" y="408940"/>
                  </a:lnTo>
                  <a:lnTo>
                    <a:pt x="183870" y="406400"/>
                  </a:lnTo>
                  <a:lnTo>
                    <a:pt x="183870" y="378574"/>
                  </a:lnTo>
                  <a:lnTo>
                    <a:pt x="81419" y="382270"/>
                  </a:lnTo>
                  <a:lnTo>
                    <a:pt x="46291" y="382270"/>
                  </a:lnTo>
                  <a:lnTo>
                    <a:pt x="45326" y="375920"/>
                  </a:lnTo>
                  <a:lnTo>
                    <a:pt x="186994" y="372110"/>
                  </a:lnTo>
                  <a:lnTo>
                    <a:pt x="187121" y="373380"/>
                  </a:lnTo>
                  <a:lnTo>
                    <a:pt x="187198" y="375920"/>
                  </a:lnTo>
                  <a:lnTo>
                    <a:pt x="187198" y="351828"/>
                  </a:lnTo>
                  <a:lnTo>
                    <a:pt x="151625" y="354330"/>
                  </a:lnTo>
                  <a:lnTo>
                    <a:pt x="115608" y="358140"/>
                  </a:lnTo>
                  <a:lnTo>
                    <a:pt x="79502" y="360680"/>
                  </a:lnTo>
                  <a:lnTo>
                    <a:pt x="43205" y="360680"/>
                  </a:lnTo>
                  <a:lnTo>
                    <a:pt x="43205" y="358140"/>
                  </a:lnTo>
                  <a:lnTo>
                    <a:pt x="49199" y="358140"/>
                  </a:lnTo>
                  <a:lnTo>
                    <a:pt x="70167" y="359410"/>
                  </a:lnTo>
                  <a:lnTo>
                    <a:pt x="91071" y="358140"/>
                  </a:lnTo>
                  <a:lnTo>
                    <a:pt x="111975" y="356870"/>
                  </a:lnTo>
                  <a:lnTo>
                    <a:pt x="132829" y="354330"/>
                  </a:lnTo>
                  <a:lnTo>
                    <a:pt x="185991" y="349250"/>
                  </a:lnTo>
                  <a:lnTo>
                    <a:pt x="187782" y="349250"/>
                  </a:lnTo>
                  <a:lnTo>
                    <a:pt x="187782" y="315150"/>
                  </a:lnTo>
                  <a:lnTo>
                    <a:pt x="187756" y="331470"/>
                  </a:lnTo>
                  <a:lnTo>
                    <a:pt x="187718" y="334010"/>
                  </a:lnTo>
                  <a:lnTo>
                    <a:pt x="185864" y="335280"/>
                  </a:lnTo>
                  <a:lnTo>
                    <a:pt x="180467" y="336550"/>
                  </a:lnTo>
                  <a:lnTo>
                    <a:pt x="176288" y="337820"/>
                  </a:lnTo>
                  <a:lnTo>
                    <a:pt x="169760" y="339090"/>
                  </a:lnTo>
                  <a:lnTo>
                    <a:pt x="167792" y="337820"/>
                  </a:lnTo>
                  <a:lnTo>
                    <a:pt x="166306" y="332740"/>
                  </a:lnTo>
                  <a:lnTo>
                    <a:pt x="167754" y="331470"/>
                  </a:lnTo>
                  <a:lnTo>
                    <a:pt x="173850" y="330200"/>
                  </a:lnTo>
                  <a:lnTo>
                    <a:pt x="181457" y="327660"/>
                  </a:lnTo>
                  <a:lnTo>
                    <a:pt x="183896" y="327660"/>
                  </a:lnTo>
                  <a:lnTo>
                    <a:pt x="185889" y="328930"/>
                  </a:lnTo>
                  <a:lnTo>
                    <a:pt x="187756" y="331470"/>
                  </a:lnTo>
                  <a:lnTo>
                    <a:pt x="187756" y="315150"/>
                  </a:lnTo>
                  <a:lnTo>
                    <a:pt x="161988" y="318198"/>
                  </a:lnTo>
                  <a:lnTo>
                    <a:pt x="161988" y="334010"/>
                  </a:lnTo>
                  <a:lnTo>
                    <a:pt x="161874" y="336550"/>
                  </a:lnTo>
                  <a:lnTo>
                    <a:pt x="159867" y="339090"/>
                  </a:lnTo>
                  <a:lnTo>
                    <a:pt x="151892" y="340360"/>
                  </a:lnTo>
                  <a:lnTo>
                    <a:pt x="145211" y="340360"/>
                  </a:lnTo>
                  <a:lnTo>
                    <a:pt x="136004" y="341630"/>
                  </a:lnTo>
                  <a:lnTo>
                    <a:pt x="133769" y="341630"/>
                  </a:lnTo>
                  <a:lnTo>
                    <a:pt x="132867" y="336550"/>
                  </a:lnTo>
                  <a:lnTo>
                    <a:pt x="132638" y="335280"/>
                  </a:lnTo>
                  <a:lnTo>
                    <a:pt x="134416" y="334010"/>
                  </a:lnTo>
                  <a:lnTo>
                    <a:pt x="143103" y="332740"/>
                  </a:lnTo>
                  <a:lnTo>
                    <a:pt x="154482" y="330200"/>
                  </a:lnTo>
                  <a:lnTo>
                    <a:pt x="156413" y="331470"/>
                  </a:lnTo>
                  <a:lnTo>
                    <a:pt x="158254" y="330200"/>
                  </a:lnTo>
                  <a:lnTo>
                    <a:pt x="160616" y="332740"/>
                  </a:lnTo>
                  <a:lnTo>
                    <a:pt x="161988" y="334010"/>
                  </a:lnTo>
                  <a:lnTo>
                    <a:pt x="161988" y="318198"/>
                  </a:lnTo>
                  <a:lnTo>
                    <a:pt x="121094" y="323049"/>
                  </a:lnTo>
                  <a:lnTo>
                    <a:pt x="121094" y="342900"/>
                  </a:lnTo>
                  <a:lnTo>
                    <a:pt x="119037" y="344170"/>
                  </a:lnTo>
                  <a:lnTo>
                    <a:pt x="108292" y="344170"/>
                  </a:lnTo>
                  <a:lnTo>
                    <a:pt x="105765" y="345440"/>
                  </a:lnTo>
                  <a:lnTo>
                    <a:pt x="97980" y="345440"/>
                  </a:lnTo>
                  <a:lnTo>
                    <a:pt x="95707" y="344170"/>
                  </a:lnTo>
                  <a:lnTo>
                    <a:pt x="95123" y="339090"/>
                  </a:lnTo>
                  <a:lnTo>
                    <a:pt x="97104" y="337820"/>
                  </a:lnTo>
                  <a:lnTo>
                    <a:pt x="105219" y="336550"/>
                  </a:lnTo>
                  <a:lnTo>
                    <a:pt x="120726" y="336550"/>
                  </a:lnTo>
                  <a:lnTo>
                    <a:pt x="121094" y="342900"/>
                  </a:lnTo>
                  <a:lnTo>
                    <a:pt x="121094" y="323049"/>
                  </a:lnTo>
                  <a:lnTo>
                    <a:pt x="79679" y="327952"/>
                  </a:lnTo>
                  <a:lnTo>
                    <a:pt x="79679" y="344170"/>
                  </a:lnTo>
                  <a:lnTo>
                    <a:pt x="77393" y="345440"/>
                  </a:lnTo>
                  <a:lnTo>
                    <a:pt x="66878" y="345440"/>
                  </a:lnTo>
                  <a:lnTo>
                    <a:pt x="57480" y="346710"/>
                  </a:lnTo>
                  <a:lnTo>
                    <a:pt x="51371" y="347980"/>
                  </a:lnTo>
                  <a:lnTo>
                    <a:pt x="42951" y="349250"/>
                  </a:lnTo>
                  <a:lnTo>
                    <a:pt x="41262" y="349250"/>
                  </a:lnTo>
                  <a:lnTo>
                    <a:pt x="40297" y="344170"/>
                  </a:lnTo>
                  <a:lnTo>
                    <a:pt x="41198" y="341630"/>
                  </a:lnTo>
                  <a:lnTo>
                    <a:pt x="50800" y="340360"/>
                  </a:lnTo>
                  <a:lnTo>
                    <a:pt x="71907" y="337820"/>
                  </a:lnTo>
                  <a:lnTo>
                    <a:pt x="78930" y="337820"/>
                  </a:lnTo>
                  <a:lnTo>
                    <a:pt x="79679" y="344170"/>
                  </a:lnTo>
                  <a:lnTo>
                    <a:pt x="79679" y="327952"/>
                  </a:lnTo>
                  <a:lnTo>
                    <a:pt x="39192" y="332740"/>
                  </a:lnTo>
                  <a:lnTo>
                    <a:pt x="38392" y="326390"/>
                  </a:lnTo>
                  <a:lnTo>
                    <a:pt x="189738" y="308610"/>
                  </a:lnTo>
                  <a:lnTo>
                    <a:pt x="189738" y="297180"/>
                  </a:lnTo>
                  <a:lnTo>
                    <a:pt x="189280" y="297180"/>
                  </a:lnTo>
                  <a:lnTo>
                    <a:pt x="184340" y="298450"/>
                  </a:lnTo>
                  <a:lnTo>
                    <a:pt x="176517" y="298450"/>
                  </a:lnTo>
                  <a:lnTo>
                    <a:pt x="121945" y="303530"/>
                  </a:lnTo>
                  <a:lnTo>
                    <a:pt x="80314" y="306070"/>
                  </a:lnTo>
                  <a:lnTo>
                    <a:pt x="37871" y="307340"/>
                  </a:lnTo>
                  <a:lnTo>
                    <a:pt x="37071" y="307340"/>
                  </a:lnTo>
                  <a:lnTo>
                    <a:pt x="36296" y="306070"/>
                  </a:lnTo>
                  <a:lnTo>
                    <a:pt x="36995" y="306070"/>
                  </a:lnTo>
                  <a:lnTo>
                    <a:pt x="37617" y="304800"/>
                  </a:lnTo>
                  <a:lnTo>
                    <a:pt x="38290" y="304800"/>
                  </a:lnTo>
                  <a:lnTo>
                    <a:pt x="76441" y="302260"/>
                  </a:lnTo>
                  <a:lnTo>
                    <a:pt x="114642" y="302260"/>
                  </a:lnTo>
                  <a:lnTo>
                    <a:pt x="152793" y="299720"/>
                  </a:lnTo>
                  <a:lnTo>
                    <a:pt x="190741" y="294640"/>
                  </a:lnTo>
                  <a:lnTo>
                    <a:pt x="191211" y="295910"/>
                  </a:lnTo>
                  <a:lnTo>
                    <a:pt x="191211" y="251460"/>
                  </a:lnTo>
                  <a:lnTo>
                    <a:pt x="181330" y="251460"/>
                  </a:lnTo>
                  <a:lnTo>
                    <a:pt x="174879" y="252069"/>
                  </a:lnTo>
                  <a:lnTo>
                    <a:pt x="174879" y="275590"/>
                  </a:lnTo>
                  <a:lnTo>
                    <a:pt x="173024" y="278130"/>
                  </a:lnTo>
                  <a:lnTo>
                    <a:pt x="165569" y="278130"/>
                  </a:lnTo>
                  <a:lnTo>
                    <a:pt x="160515" y="279400"/>
                  </a:lnTo>
                  <a:lnTo>
                    <a:pt x="152704" y="280670"/>
                  </a:lnTo>
                  <a:lnTo>
                    <a:pt x="150596" y="279400"/>
                  </a:lnTo>
                  <a:lnTo>
                    <a:pt x="149110" y="274320"/>
                  </a:lnTo>
                  <a:lnTo>
                    <a:pt x="151028" y="273050"/>
                  </a:lnTo>
                  <a:lnTo>
                    <a:pt x="159169" y="271780"/>
                  </a:lnTo>
                  <a:lnTo>
                    <a:pt x="164693" y="270510"/>
                  </a:lnTo>
                  <a:lnTo>
                    <a:pt x="171196" y="269240"/>
                  </a:lnTo>
                  <a:lnTo>
                    <a:pt x="172135" y="270510"/>
                  </a:lnTo>
                  <a:lnTo>
                    <a:pt x="173901" y="271780"/>
                  </a:lnTo>
                  <a:lnTo>
                    <a:pt x="174879" y="275590"/>
                  </a:lnTo>
                  <a:lnTo>
                    <a:pt x="174879" y="252069"/>
                  </a:lnTo>
                  <a:lnTo>
                    <a:pt x="141008" y="255270"/>
                  </a:lnTo>
                  <a:lnTo>
                    <a:pt x="135826" y="255638"/>
                  </a:lnTo>
                  <a:lnTo>
                    <a:pt x="135826" y="281940"/>
                  </a:lnTo>
                  <a:lnTo>
                    <a:pt x="133096" y="281940"/>
                  </a:lnTo>
                  <a:lnTo>
                    <a:pt x="125222" y="283210"/>
                  </a:lnTo>
                  <a:lnTo>
                    <a:pt x="112623" y="283210"/>
                  </a:lnTo>
                  <a:lnTo>
                    <a:pt x="110693" y="281940"/>
                  </a:lnTo>
                  <a:lnTo>
                    <a:pt x="110210" y="276860"/>
                  </a:lnTo>
                  <a:lnTo>
                    <a:pt x="112026" y="275590"/>
                  </a:lnTo>
                  <a:lnTo>
                    <a:pt x="119392" y="275590"/>
                  </a:lnTo>
                  <a:lnTo>
                    <a:pt x="128358" y="274320"/>
                  </a:lnTo>
                  <a:lnTo>
                    <a:pt x="135572" y="274320"/>
                  </a:lnTo>
                  <a:lnTo>
                    <a:pt x="135826" y="281940"/>
                  </a:lnTo>
                  <a:lnTo>
                    <a:pt x="135826" y="255638"/>
                  </a:lnTo>
                  <a:lnTo>
                    <a:pt x="105105" y="257810"/>
                  </a:lnTo>
                  <a:lnTo>
                    <a:pt x="98259" y="257810"/>
                  </a:lnTo>
                  <a:lnTo>
                    <a:pt x="98259" y="283210"/>
                  </a:lnTo>
                  <a:lnTo>
                    <a:pt x="96596" y="284480"/>
                  </a:lnTo>
                  <a:lnTo>
                    <a:pt x="82372" y="284480"/>
                  </a:lnTo>
                  <a:lnTo>
                    <a:pt x="73774" y="283210"/>
                  </a:lnTo>
                  <a:lnTo>
                    <a:pt x="71551" y="281940"/>
                  </a:lnTo>
                  <a:lnTo>
                    <a:pt x="72923" y="275590"/>
                  </a:lnTo>
                  <a:lnTo>
                    <a:pt x="75590" y="275590"/>
                  </a:lnTo>
                  <a:lnTo>
                    <a:pt x="82054" y="276860"/>
                  </a:lnTo>
                  <a:lnTo>
                    <a:pt x="89535" y="278130"/>
                  </a:lnTo>
                  <a:lnTo>
                    <a:pt x="89598" y="276860"/>
                  </a:lnTo>
                  <a:lnTo>
                    <a:pt x="95631" y="276860"/>
                  </a:lnTo>
                  <a:lnTo>
                    <a:pt x="97688" y="278130"/>
                  </a:lnTo>
                  <a:lnTo>
                    <a:pt x="98259" y="283210"/>
                  </a:lnTo>
                  <a:lnTo>
                    <a:pt x="98259" y="257810"/>
                  </a:lnTo>
                  <a:lnTo>
                    <a:pt x="94170" y="257810"/>
                  </a:lnTo>
                  <a:lnTo>
                    <a:pt x="83235" y="259080"/>
                  </a:lnTo>
                  <a:lnTo>
                    <a:pt x="62357" y="260007"/>
                  </a:lnTo>
                  <a:lnTo>
                    <a:pt x="62357" y="281940"/>
                  </a:lnTo>
                  <a:lnTo>
                    <a:pt x="60159" y="283210"/>
                  </a:lnTo>
                  <a:lnTo>
                    <a:pt x="51777" y="284480"/>
                  </a:lnTo>
                  <a:lnTo>
                    <a:pt x="41287" y="285750"/>
                  </a:lnTo>
                  <a:lnTo>
                    <a:pt x="37134" y="285750"/>
                  </a:lnTo>
                  <a:lnTo>
                    <a:pt x="35306" y="284480"/>
                  </a:lnTo>
                  <a:lnTo>
                    <a:pt x="35166" y="279400"/>
                  </a:lnTo>
                  <a:lnTo>
                    <a:pt x="36830" y="278130"/>
                  </a:lnTo>
                  <a:lnTo>
                    <a:pt x="50647" y="276860"/>
                  </a:lnTo>
                  <a:lnTo>
                    <a:pt x="59169" y="275590"/>
                  </a:lnTo>
                  <a:lnTo>
                    <a:pt x="61455" y="276860"/>
                  </a:lnTo>
                  <a:lnTo>
                    <a:pt x="62357" y="281940"/>
                  </a:lnTo>
                  <a:lnTo>
                    <a:pt x="62357" y="260007"/>
                  </a:lnTo>
                  <a:lnTo>
                    <a:pt x="54495" y="260350"/>
                  </a:lnTo>
                  <a:lnTo>
                    <a:pt x="30568" y="260350"/>
                  </a:lnTo>
                  <a:lnTo>
                    <a:pt x="30886" y="259080"/>
                  </a:lnTo>
                  <a:lnTo>
                    <a:pt x="192735" y="250240"/>
                  </a:lnTo>
                  <a:lnTo>
                    <a:pt x="192735" y="232575"/>
                  </a:lnTo>
                  <a:lnTo>
                    <a:pt x="29489" y="245110"/>
                  </a:lnTo>
                  <a:lnTo>
                    <a:pt x="29311" y="243840"/>
                  </a:lnTo>
                  <a:lnTo>
                    <a:pt x="29260" y="238760"/>
                  </a:lnTo>
                  <a:lnTo>
                    <a:pt x="194729" y="226060"/>
                  </a:lnTo>
                  <a:lnTo>
                    <a:pt x="194729" y="213448"/>
                  </a:lnTo>
                  <a:lnTo>
                    <a:pt x="153835" y="215900"/>
                  </a:lnTo>
                  <a:lnTo>
                    <a:pt x="111544" y="217170"/>
                  </a:lnTo>
                  <a:lnTo>
                    <a:pt x="69329" y="219710"/>
                  </a:lnTo>
                  <a:lnTo>
                    <a:pt x="27241" y="223520"/>
                  </a:lnTo>
                  <a:lnTo>
                    <a:pt x="26543" y="217170"/>
                  </a:lnTo>
                  <a:lnTo>
                    <a:pt x="69011" y="212090"/>
                  </a:lnTo>
                  <a:lnTo>
                    <a:pt x="154190" y="209550"/>
                  </a:lnTo>
                  <a:lnTo>
                    <a:pt x="196786" y="207010"/>
                  </a:lnTo>
                  <a:lnTo>
                    <a:pt x="196786" y="189280"/>
                  </a:lnTo>
                  <a:lnTo>
                    <a:pt x="154838" y="190500"/>
                  </a:lnTo>
                  <a:lnTo>
                    <a:pt x="68313" y="198120"/>
                  </a:lnTo>
                  <a:lnTo>
                    <a:pt x="25006" y="203200"/>
                  </a:lnTo>
                  <a:lnTo>
                    <a:pt x="24320" y="195580"/>
                  </a:lnTo>
                  <a:lnTo>
                    <a:pt x="155181" y="184150"/>
                  </a:lnTo>
                  <a:lnTo>
                    <a:pt x="198996" y="182880"/>
                  </a:lnTo>
                  <a:lnTo>
                    <a:pt x="198996" y="162560"/>
                  </a:lnTo>
                  <a:lnTo>
                    <a:pt x="194005" y="162560"/>
                  </a:lnTo>
                  <a:lnTo>
                    <a:pt x="189204" y="163830"/>
                  </a:lnTo>
                  <a:lnTo>
                    <a:pt x="165201" y="166370"/>
                  </a:lnTo>
                  <a:lnTo>
                    <a:pt x="145999" y="167640"/>
                  </a:lnTo>
                  <a:lnTo>
                    <a:pt x="87109" y="175260"/>
                  </a:lnTo>
                  <a:lnTo>
                    <a:pt x="66522" y="176530"/>
                  </a:lnTo>
                  <a:lnTo>
                    <a:pt x="22694" y="176530"/>
                  </a:lnTo>
                  <a:lnTo>
                    <a:pt x="22707" y="175260"/>
                  </a:lnTo>
                  <a:lnTo>
                    <a:pt x="38658" y="175260"/>
                  </a:lnTo>
                  <a:lnTo>
                    <a:pt x="50749" y="173990"/>
                  </a:lnTo>
                  <a:lnTo>
                    <a:pt x="74917" y="173990"/>
                  </a:lnTo>
                  <a:lnTo>
                    <a:pt x="138582" y="167640"/>
                  </a:lnTo>
                  <a:lnTo>
                    <a:pt x="164376" y="163830"/>
                  </a:lnTo>
                  <a:lnTo>
                    <a:pt x="193751" y="160020"/>
                  </a:lnTo>
                  <a:lnTo>
                    <a:pt x="200939" y="160020"/>
                  </a:lnTo>
                  <a:lnTo>
                    <a:pt x="201231" y="161290"/>
                  </a:lnTo>
                  <a:lnTo>
                    <a:pt x="201231" y="146050"/>
                  </a:lnTo>
                  <a:lnTo>
                    <a:pt x="157010" y="146050"/>
                  </a:lnTo>
                  <a:lnTo>
                    <a:pt x="66916" y="153670"/>
                  </a:lnTo>
                  <a:lnTo>
                    <a:pt x="21844" y="158750"/>
                  </a:lnTo>
                  <a:lnTo>
                    <a:pt x="21120" y="152400"/>
                  </a:lnTo>
                  <a:lnTo>
                    <a:pt x="66522" y="147320"/>
                  </a:lnTo>
                  <a:lnTo>
                    <a:pt x="157327" y="139700"/>
                  </a:lnTo>
                  <a:lnTo>
                    <a:pt x="202958" y="138430"/>
                  </a:lnTo>
                  <a:lnTo>
                    <a:pt x="203034" y="140970"/>
                  </a:lnTo>
                  <a:lnTo>
                    <a:pt x="203034" y="124612"/>
                  </a:lnTo>
                  <a:lnTo>
                    <a:pt x="201714" y="125730"/>
                  </a:lnTo>
                  <a:lnTo>
                    <a:pt x="79209" y="125730"/>
                  </a:lnTo>
                  <a:lnTo>
                    <a:pt x="37934" y="128270"/>
                  </a:lnTo>
                  <a:lnTo>
                    <a:pt x="25133" y="128270"/>
                  </a:lnTo>
                  <a:lnTo>
                    <a:pt x="18745" y="129540"/>
                  </a:lnTo>
                  <a:lnTo>
                    <a:pt x="18592" y="127000"/>
                  </a:lnTo>
                  <a:lnTo>
                    <a:pt x="41770" y="125730"/>
                  </a:lnTo>
                  <a:lnTo>
                    <a:pt x="64947" y="123190"/>
                  </a:lnTo>
                  <a:lnTo>
                    <a:pt x="134721" y="123190"/>
                  </a:lnTo>
                  <a:lnTo>
                    <a:pt x="204597" y="124460"/>
                  </a:lnTo>
                  <a:lnTo>
                    <a:pt x="204597" y="107950"/>
                  </a:lnTo>
                  <a:lnTo>
                    <a:pt x="202412" y="107950"/>
                  </a:lnTo>
                  <a:lnTo>
                    <a:pt x="179768" y="109220"/>
                  </a:lnTo>
                  <a:lnTo>
                    <a:pt x="169329" y="110490"/>
                  </a:lnTo>
                  <a:lnTo>
                    <a:pt x="140030" y="113030"/>
                  </a:lnTo>
                  <a:lnTo>
                    <a:pt x="102235" y="115570"/>
                  </a:lnTo>
                  <a:lnTo>
                    <a:pt x="59639" y="115570"/>
                  </a:lnTo>
                  <a:lnTo>
                    <a:pt x="47828" y="116840"/>
                  </a:lnTo>
                  <a:lnTo>
                    <a:pt x="29959" y="116840"/>
                  </a:lnTo>
                  <a:lnTo>
                    <a:pt x="23914" y="118110"/>
                  </a:lnTo>
                  <a:lnTo>
                    <a:pt x="17513" y="118110"/>
                  </a:lnTo>
                  <a:lnTo>
                    <a:pt x="17056" y="111760"/>
                  </a:lnTo>
                  <a:lnTo>
                    <a:pt x="19024" y="111760"/>
                  </a:lnTo>
                  <a:lnTo>
                    <a:pt x="34531" y="110490"/>
                  </a:lnTo>
                  <a:lnTo>
                    <a:pt x="49187" y="110490"/>
                  </a:lnTo>
                  <a:lnTo>
                    <a:pt x="63830" y="109220"/>
                  </a:lnTo>
                  <a:lnTo>
                    <a:pt x="105257" y="109220"/>
                  </a:lnTo>
                  <a:lnTo>
                    <a:pt x="131965" y="106680"/>
                  </a:lnTo>
                  <a:lnTo>
                    <a:pt x="158610" y="105410"/>
                  </a:lnTo>
                  <a:lnTo>
                    <a:pt x="171932" y="104140"/>
                  </a:lnTo>
                  <a:lnTo>
                    <a:pt x="185254" y="102870"/>
                  </a:lnTo>
                  <a:lnTo>
                    <a:pt x="192392" y="101600"/>
                  </a:lnTo>
                  <a:lnTo>
                    <a:pt x="206933" y="101600"/>
                  </a:lnTo>
                  <a:lnTo>
                    <a:pt x="206933" y="91084"/>
                  </a:lnTo>
                  <a:lnTo>
                    <a:pt x="206705" y="91440"/>
                  </a:lnTo>
                  <a:lnTo>
                    <a:pt x="205486" y="90170"/>
                  </a:lnTo>
                  <a:lnTo>
                    <a:pt x="203517" y="88900"/>
                  </a:lnTo>
                  <a:lnTo>
                    <a:pt x="202717" y="83820"/>
                  </a:lnTo>
                  <a:lnTo>
                    <a:pt x="205295" y="82550"/>
                  </a:lnTo>
                  <a:lnTo>
                    <a:pt x="209854" y="83820"/>
                  </a:lnTo>
                  <a:lnTo>
                    <a:pt x="209854" y="78841"/>
                  </a:lnTo>
                  <a:lnTo>
                    <a:pt x="198158" y="80010"/>
                  </a:lnTo>
                  <a:lnTo>
                    <a:pt x="191033" y="80441"/>
                  </a:lnTo>
                  <a:lnTo>
                    <a:pt x="191033" y="88900"/>
                  </a:lnTo>
                  <a:lnTo>
                    <a:pt x="189687" y="92710"/>
                  </a:lnTo>
                  <a:lnTo>
                    <a:pt x="187820" y="93980"/>
                  </a:lnTo>
                  <a:lnTo>
                    <a:pt x="185305" y="95250"/>
                  </a:lnTo>
                  <a:lnTo>
                    <a:pt x="183845" y="93980"/>
                  </a:lnTo>
                  <a:lnTo>
                    <a:pt x="176580" y="92710"/>
                  </a:lnTo>
                  <a:lnTo>
                    <a:pt x="170573" y="92710"/>
                  </a:lnTo>
                  <a:lnTo>
                    <a:pt x="162128" y="95250"/>
                  </a:lnTo>
                  <a:lnTo>
                    <a:pt x="160083" y="95250"/>
                  </a:lnTo>
                  <a:lnTo>
                    <a:pt x="158127" y="90170"/>
                  </a:lnTo>
                  <a:lnTo>
                    <a:pt x="159461" y="87630"/>
                  </a:lnTo>
                  <a:lnTo>
                    <a:pt x="165328" y="86360"/>
                  </a:lnTo>
                  <a:lnTo>
                    <a:pt x="168783" y="85090"/>
                  </a:lnTo>
                  <a:lnTo>
                    <a:pt x="177342" y="85090"/>
                  </a:lnTo>
                  <a:lnTo>
                    <a:pt x="182346" y="86360"/>
                  </a:lnTo>
                  <a:lnTo>
                    <a:pt x="189712" y="87630"/>
                  </a:lnTo>
                  <a:lnTo>
                    <a:pt x="191033" y="88900"/>
                  </a:lnTo>
                  <a:lnTo>
                    <a:pt x="191033" y="80441"/>
                  </a:lnTo>
                  <a:lnTo>
                    <a:pt x="139255" y="83477"/>
                  </a:lnTo>
                  <a:lnTo>
                    <a:pt x="139255" y="90170"/>
                  </a:lnTo>
                  <a:lnTo>
                    <a:pt x="138722" y="96520"/>
                  </a:lnTo>
                  <a:lnTo>
                    <a:pt x="136118" y="97790"/>
                  </a:lnTo>
                  <a:lnTo>
                    <a:pt x="126695" y="96520"/>
                  </a:lnTo>
                  <a:lnTo>
                    <a:pt x="120383" y="96520"/>
                  </a:lnTo>
                  <a:lnTo>
                    <a:pt x="111696" y="100330"/>
                  </a:lnTo>
                  <a:lnTo>
                    <a:pt x="109486" y="99060"/>
                  </a:lnTo>
                  <a:lnTo>
                    <a:pt x="107467" y="93980"/>
                  </a:lnTo>
                  <a:lnTo>
                    <a:pt x="109093" y="92710"/>
                  </a:lnTo>
                  <a:lnTo>
                    <a:pt x="116751" y="90170"/>
                  </a:lnTo>
                  <a:lnTo>
                    <a:pt x="127355" y="87630"/>
                  </a:lnTo>
                  <a:lnTo>
                    <a:pt x="127533" y="88900"/>
                  </a:lnTo>
                  <a:lnTo>
                    <a:pt x="136613" y="88900"/>
                  </a:lnTo>
                  <a:lnTo>
                    <a:pt x="139255" y="90170"/>
                  </a:lnTo>
                  <a:lnTo>
                    <a:pt x="139255" y="83477"/>
                  </a:lnTo>
                  <a:lnTo>
                    <a:pt x="111848" y="85090"/>
                  </a:lnTo>
                  <a:lnTo>
                    <a:pt x="100914" y="85090"/>
                  </a:lnTo>
                  <a:lnTo>
                    <a:pt x="88709" y="85801"/>
                  </a:lnTo>
                  <a:lnTo>
                    <a:pt x="88709" y="99060"/>
                  </a:lnTo>
                  <a:lnTo>
                    <a:pt x="87020" y="100330"/>
                  </a:lnTo>
                  <a:lnTo>
                    <a:pt x="82448" y="101600"/>
                  </a:lnTo>
                  <a:lnTo>
                    <a:pt x="74155" y="101600"/>
                  </a:lnTo>
                  <a:lnTo>
                    <a:pt x="70942" y="100330"/>
                  </a:lnTo>
                  <a:lnTo>
                    <a:pt x="69062" y="99060"/>
                  </a:lnTo>
                  <a:lnTo>
                    <a:pt x="68618" y="96520"/>
                  </a:lnTo>
                  <a:lnTo>
                    <a:pt x="70662" y="93980"/>
                  </a:lnTo>
                  <a:lnTo>
                    <a:pt x="75958" y="92710"/>
                  </a:lnTo>
                  <a:lnTo>
                    <a:pt x="86664" y="92710"/>
                  </a:lnTo>
                  <a:lnTo>
                    <a:pt x="88277" y="93980"/>
                  </a:lnTo>
                  <a:lnTo>
                    <a:pt x="88709" y="99060"/>
                  </a:lnTo>
                  <a:lnTo>
                    <a:pt x="88709" y="85801"/>
                  </a:lnTo>
                  <a:lnTo>
                    <a:pt x="79044" y="86360"/>
                  </a:lnTo>
                  <a:lnTo>
                    <a:pt x="68097" y="86360"/>
                  </a:lnTo>
                  <a:lnTo>
                    <a:pt x="55651" y="87630"/>
                  </a:lnTo>
                  <a:lnTo>
                    <a:pt x="48145" y="88112"/>
                  </a:lnTo>
                  <a:lnTo>
                    <a:pt x="48145" y="100330"/>
                  </a:lnTo>
                  <a:lnTo>
                    <a:pt x="45847" y="101600"/>
                  </a:lnTo>
                  <a:lnTo>
                    <a:pt x="39065" y="101600"/>
                  </a:lnTo>
                  <a:lnTo>
                    <a:pt x="35153" y="102870"/>
                  </a:lnTo>
                  <a:lnTo>
                    <a:pt x="26365" y="102870"/>
                  </a:lnTo>
                  <a:lnTo>
                    <a:pt x="16370" y="104140"/>
                  </a:lnTo>
                  <a:lnTo>
                    <a:pt x="15468" y="96520"/>
                  </a:lnTo>
                  <a:lnTo>
                    <a:pt x="21805" y="96520"/>
                  </a:lnTo>
                  <a:lnTo>
                    <a:pt x="30505" y="95250"/>
                  </a:lnTo>
                  <a:lnTo>
                    <a:pt x="36296" y="93980"/>
                  </a:lnTo>
                  <a:lnTo>
                    <a:pt x="47459" y="93980"/>
                  </a:lnTo>
                  <a:lnTo>
                    <a:pt x="48145" y="100330"/>
                  </a:lnTo>
                  <a:lnTo>
                    <a:pt x="48145" y="88112"/>
                  </a:lnTo>
                  <a:lnTo>
                    <a:pt x="15824" y="90170"/>
                  </a:lnTo>
                  <a:lnTo>
                    <a:pt x="14300" y="88900"/>
                  </a:lnTo>
                  <a:lnTo>
                    <a:pt x="15252" y="86360"/>
                  </a:lnTo>
                  <a:lnTo>
                    <a:pt x="210527" y="76200"/>
                  </a:lnTo>
                  <a:lnTo>
                    <a:pt x="210743" y="78740"/>
                  </a:lnTo>
                  <a:lnTo>
                    <a:pt x="210743" y="64770"/>
                  </a:lnTo>
                  <a:lnTo>
                    <a:pt x="210337" y="64770"/>
                  </a:lnTo>
                  <a:lnTo>
                    <a:pt x="192062" y="66040"/>
                  </a:lnTo>
                  <a:lnTo>
                    <a:pt x="158153" y="66040"/>
                  </a:lnTo>
                  <a:lnTo>
                    <a:pt x="141198" y="67310"/>
                  </a:lnTo>
                  <a:lnTo>
                    <a:pt x="127038" y="67310"/>
                  </a:lnTo>
                  <a:lnTo>
                    <a:pt x="98717" y="69850"/>
                  </a:lnTo>
                  <a:lnTo>
                    <a:pt x="84531" y="69850"/>
                  </a:lnTo>
                  <a:lnTo>
                    <a:pt x="67487" y="71120"/>
                  </a:lnTo>
                  <a:lnTo>
                    <a:pt x="14439" y="71120"/>
                  </a:lnTo>
                  <a:lnTo>
                    <a:pt x="14465" y="68580"/>
                  </a:lnTo>
                  <a:lnTo>
                    <a:pt x="74307" y="68580"/>
                  </a:lnTo>
                  <a:lnTo>
                    <a:pt x="90652" y="67310"/>
                  </a:lnTo>
                  <a:lnTo>
                    <a:pt x="174853" y="63500"/>
                  </a:lnTo>
                  <a:lnTo>
                    <a:pt x="212725" y="63500"/>
                  </a:lnTo>
                  <a:lnTo>
                    <a:pt x="212966" y="64770"/>
                  </a:lnTo>
                  <a:lnTo>
                    <a:pt x="212966" y="50800"/>
                  </a:lnTo>
                  <a:lnTo>
                    <a:pt x="176453" y="50800"/>
                  </a:lnTo>
                  <a:lnTo>
                    <a:pt x="126644" y="52070"/>
                  </a:lnTo>
                  <a:lnTo>
                    <a:pt x="107607" y="52070"/>
                  </a:lnTo>
                  <a:lnTo>
                    <a:pt x="70485" y="54610"/>
                  </a:lnTo>
                  <a:lnTo>
                    <a:pt x="52425" y="54610"/>
                  </a:lnTo>
                  <a:lnTo>
                    <a:pt x="15836" y="57150"/>
                  </a:lnTo>
                  <a:lnTo>
                    <a:pt x="14846" y="57150"/>
                  </a:lnTo>
                  <a:lnTo>
                    <a:pt x="14846" y="53340"/>
                  </a:lnTo>
                  <a:lnTo>
                    <a:pt x="114693" y="48260"/>
                  </a:lnTo>
                  <a:lnTo>
                    <a:pt x="214210" y="45720"/>
                  </a:lnTo>
                  <a:lnTo>
                    <a:pt x="214947" y="49530"/>
                  </a:lnTo>
                  <a:lnTo>
                    <a:pt x="214947" y="24218"/>
                  </a:lnTo>
                  <a:lnTo>
                    <a:pt x="204393" y="25400"/>
                  </a:lnTo>
                  <a:lnTo>
                    <a:pt x="186499" y="25400"/>
                  </a:lnTo>
                  <a:lnTo>
                    <a:pt x="129641" y="29210"/>
                  </a:lnTo>
                  <a:lnTo>
                    <a:pt x="81724" y="31750"/>
                  </a:lnTo>
                  <a:lnTo>
                    <a:pt x="70523" y="31750"/>
                  </a:lnTo>
                  <a:lnTo>
                    <a:pt x="59321" y="33020"/>
                  </a:lnTo>
                  <a:lnTo>
                    <a:pt x="48107" y="33020"/>
                  </a:lnTo>
                  <a:lnTo>
                    <a:pt x="29222" y="34290"/>
                  </a:lnTo>
                  <a:lnTo>
                    <a:pt x="13754" y="36830"/>
                  </a:lnTo>
                  <a:lnTo>
                    <a:pt x="13589" y="35560"/>
                  </a:lnTo>
                  <a:lnTo>
                    <a:pt x="13385" y="35560"/>
                  </a:lnTo>
                  <a:lnTo>
                    <a:pt x="13385" y="34290"/>
                  </a:lnTo>
                  <a:lnTo>
                    <a:pt x="13436" y="33020"/>
                  </a:lnTo>
                  <a:lnTo>
                    <a:pt x="64211" y="27940"/>
                  </a:lnTo>
                  <a:lnTo>
                    <a:pt x="216484" y="20320"/>
                  </a:lnTo>
                  <a:lnTo>
                    <a:pt x="217487" y="24130"/>
                  </a:lnTo>
                  <a:lnTo>
                    <a:pt x="217487" y="1270"/>
                  </a:lnTo>
                  <a:lnTo>
                    <a:pt x="194157" y="1270"/>
                  </a:lnTo>
                  <a:lnTo>
                    <a:pt x="183883" y="2540"/>
                  </a:lnTo>
                  <a:lnTo>
                    <a:pt x="164287" y="2540"/>
                  </a:lnTo>
                  <a:lnTo>
                    <a:pt x="154965" y="1270"/>
                  </a:lnTo>
                  <a:lnTo>
                    <a:pt x="136296" y="1270"/>
                  </a:lnTo>
                  <a:lnTo>
                    <a:pt x="130467" y="0"/>
                  </a:lnTo>
                  <a:lnTo>
                    <a:pt x="124625" y="1270"/>
                  </a:lnTo>
                  <a:lnTo>
                    <a:pt x="93472" y="1270"/>
                  </a:lnTo>
                  <a:lnTo>
                    <a:pt x="80810" y="2540"/>
                  </a:lnTo>
                  <a:lnTo>
                    <a:pt x="68160" y="2540"/>
                  </a:lnTo>
                  <a:lnTo>
                    <a:pt x="23850" y="6350"/>
                  </a:lnTo>
                  <a:lnTo>
                    <a:pt x="3594" y="8890"/>
                  </a:lnTo>
                  <a:lnTo>
                    <a:pt x="3251" y="10160"/>
                  </a:lnTo>
                  <a:lnTo>
                    <a:pt x="2273" y="17780"/>
                  </a:lnTo>
                  <a:lnTo>
                    <a:pt x="1663" y="20320"/>
                  </a:lnTo>
                  <a:lnTo>
                    <a:pt x="1092" y="22860"/>
                  </a:lnTo>
                  <a:lnTo>
                    <a:pt x="0" y="31750"/>
                  </a:lnTo>
                  <a:lnTo>
                    <a:pt x="228" y="40640"/>
                  </a:lnTo>
                  <a:lnTo>
                    <a:pt x="1993" y="59690"/>
                  </a:lnTo>
                  <a:lnTo>
                    <a:pt x="4648" y="95250"/>
                  </a:lnTo>
                  <a:lnTo>
                    <a:pt x="6819" y="119380"/>
                  </a:lnTo>
                  <a:lnTo>
                    <a:pt x="9309" y="143510"/>
                  </a:lnTo>
                  <a:lnTo>
                    <a:pt x="10477" y="156210"/>
                  </a:lnTo>
                  <a:lnTo>
                    <a:pt x="11188" y="165100"/>
                  </a:lnTo>
                  <a:lnTo>
                    <a:pt x="12484" y="184150"/>
                  </a:lnTo>
                  <a:lnTo>
                    <a:pt x="13068" y="191770"/>
                  </a:lnTo>
                  <a:lnTo>
                    <a:pt x="16865" y="233680"/>
                  </a:lnTo>
                  <a:lnTo>
                    <a:pt x="21996" y="276860"/>
                  </a:lnTo>
                  <a:lnTo>
                    <a:pt x="23926" y="290830"/>
                  </a:lnTo>
                  <a:lnTo>
                    <a:pt x="25768" y="306070"/>
                  </a:lnTo>
                  <a:lnTo>
                    <a:pt x="27063" y="317500"/>
                  </a:lnTo>
                  <a:lnTo>
                    <a:pt x="28270" y="328930"/>
                  </a:lnTo>
                  <a:lnTo>
                    <a:pt x="29502" y="340360"/>
                  </a:lnTo>
                  <a:lnTo>
                    <a:pt x="30873" y="351790"/>
                  </a:lnTo>
                  <a:lnTo>
                    <a:pt x="32766" y="365760"/>
                  </a:lnTo>
                  <a:lnTo>
                    <a:pt x="36791" y="392430"/>
                  </a:lnTo>
                  <a:lnTo>
                    <a:pt x="38658" y="406400"/>
                  </a:lnTo>
                  <a:lnTo>
                    <a:pt x="39268" y="412750"/>
                  </a:lnTo>
                  <a:lnTo>
                    <a:pt x="39941" y="425450"/>
                  </a:lnTo>
                  <a:lnTo>
                    <a:pt x="40436" y="431800"/>
                  </a:lnTo>
                  <a:lnTo>
                    <a:pt x="41541" y="441960"/>
                  </a:lnTo>
                  <a:lnTo>
                    <a:pt x="42722" y="452120"/>
                  </a:lnTo>
                  <a:lnTo>
                    <a:pt x="44018" y="461010"/>
                  </a:lnTo>
                  <a:lnTo>
                    <a:pt x="45389" y="471170"/>
                  </a:lnTo>
                  <a:lnTo>
                    <a:pt x="52184" y="511810"/>
                  </a:lnTo>
                  <a:lnTo>
                    <a:pt x="62090" y="544830"/>
                  </a:lnTo>
                  <a:lnTo>
                    <a:pt x="182003" y="544830"/>
                  </a:lnTo>
                  <a:lnTo>
                    <a:pt x="183210" y="532130"/>
                  </a:lnTo>
                  <a:lnTo>
                    <a:pt x="183603" y="528320"/>
                  </a:lnTo>
                  <a:lnTo>
                    <a:pt x="188226" y="487680"/>
                  </a:lnTo>
                  <a:lnTo>
                    <a:pt x="190309" y="469900"/>
                  </a:lnTo>
                  <a:lnTo>
                    <a:pt x="191795" y="457200"/>
                  </a:lnTo>
                  <a:lnTo>
                    <a:pt x="192532" y="450850"/>
                  </a:lnTo>
                  <a:lnTo>
                    <a:pt x="192570" y="449580"/>
                  </a:lnTo>
                  <a:lnTo>
                    <a:pt x="192595" y="448310"/>
                  </a:lnTo>
                  <a:lnTo>
                    <a:pt x="193243" y="441960"/>
                  </a:lnTo>
                  <a:lnTo>
                    <a:pt x="193370" y="440690"/>
                  </a:lnTo>
                  <a:lnTo>
                    <a:pt x="194005" y="434340"/>
                  </a:lnTo>
                  <a:lnTo>
                    <a:pt x="194398" y="430530"/>
                  </a:lnTo>
                  <a:lnTo>
                    <a:pt x="195478" y="420370"/>
                  </a:lnTo>
                  <a:lnTo>
                    <a:pt x="195745" y="417830"/>
                  </a:lnTo>
                  <a:lnTo>
                    <a:pt x="196786" y="406400"/>
                  </a:lnTo>
                  <a:lnTo>
                    <a:pt x="197142" y="402590"/>
                  </a:lnTo>
                  <a:lnTo>
                    <a:pt x="199529" y="360680"/>
                  </a:lnTo>
                  <a:lnTo>
                    <a:pt x="199745" y="354330"/>
                  </a:lnTo>
                  <a:lnTo>
                    <a:pt x="200190" y="344170"/>
                  </a:lnTo>
                  <a:lnTo>
                    <a:pt x="200367" y="341630"/>
                  </a:lnTo>
                  <a:lnTo>
                    <a:pt x="200533" y="339090"/>
                  </a:lnTo>
                  <a:lnTo>
                    <a:pt x="201307" y="327660"/>
                  </a:lnTo>
                  <a:lnTo>
                    <a:pt x="202692" y="308610"/>
                  </a:lnTo>
                  <a:lnTo>
                    <a:pt x="202793" y="307340"/>
                  </a:lnTo>
                  <a:lnTo>
                    <a:pt x="203720" y="294640"/>
                  </a:lnTo>
                  <a:lnTo>
                    <a:pt x="204355" y="285750"/>
                  </a:lnTo>
                  <a:lnTo>
                    <a:pt x="204444" y="284480"/>
                  </a:lnTo>
                  <a:lnTo>
                    <a:pt x="204533" y="283210"/>
                  </a:lnTo>
                  <a:lnTo>
                    <a:pt x="204711" y="280670"/>
                  </a:lnTo>
                  <a:lnTo>
                    <a:pt x="205232" y="273050"/>
                  </a:lnTo>
                  <a:lnTo>
                    <a:pt x="205422" y="269240"/>
                  </a:lnTo>
                  <a:lnTo>
                    <a:pt x="205740" y="262890"/>
                  </a:lnTo>
                  <a:lnTo>
                    <a:pt x="205841" y="260350"/>
                  </a:lnTo>
                  <a:lnTo>
                    <a:pt x="206260" y="250190"/>
                  </a:lnTo>
                  <a:lnTo>
                    <a:pt x="206463" y="245110"/>
                  </a:lnTo>
                  <a:lnTo>
                    <a:pt x="206514" y="243840"/>
                  </a:lnTo>
                  <a:lnTo>
                    <a:pt x="207225" y="232410"/>
                  </a:lnTo>
                  <a:lnTo>
                    <a:pt x="207670" y="226060"/>
                  </a:lnTo>
                  <a:lnTo>
                    <a:pt x="207848" y="223520"/>
                  </a:lnTo>
                  <a:lnTo>
                    <a:pt x="208927" y="208280"/>
                  </a:lnTo>
                  <a:lnTo>
                    <a:pt x="209029" y="207010"/>
                  </a:lnTo>
                  <a:lnTo>
                    <a:pt x="209372" y="203200"/>
                  </a:lnTo>
                  <a:lnTo>
                    <a:pt x="210032" y="195580"/>
                  </a:lnTo>
                  <a:lnTo>
                    <a:pt x="211289" y="182880"/>
                  </a:lnTo>
                  <a:lnTo>
                    <a:pt x="212064" y="176530"/>
                  </a:lnTo>
                  <a:lnTo>
                    <a:pt x="212674" y="171450"/>
                  </a:lnTo>
                  <a:lnTo>
                    <a:pt x="214236" y="160020"/>
                  </a:lnTo>
                  <a:lnTo>
                    <a:pt x="214414" y="158750"/>
                  </a:lnTo>
                  <a:lnTo>
                    <a:pt x="215874" y="148590"/>
                  </a:lnTo>
                  <a:lnTo>
                    <a:pt x="217246" y="138430"/>
                  </a:lnTo>
                  <a:lnTo>
                    <a:pt x="217589" y="135890"/>
                  </a:lnTo>
                  <a:lnTo>
                    <a:pt x="217614" y="134620"/>
                  </a:lnTo>
                  <a:lnTo>
                    <a:pt x="217932" y="129540"/>
                  </a:lnTo>
                  <a:lnTo>
                    <a:pt x="218313" y="123190"/>
                  </a:lnTo>
                  <a:lnTo>
                    <a:pt x="218592" y="118110"/>
                  </a:lnTo>
                  <a:lnTo>
                    <a:pt x="219075" y="109220"/>
                  </a:lnTo>
                  <a:lnTo>
                    <a:pt x="219697" y="100330"/>
                  </a:lnTo>
                  <a:lnTo>
                    <a:pt x="219875" y="97790"/>
                  </a:lnTo>
                  <a:lnTo>
                    <a:pt x="220078" y="95250"/>
                  </a:lnTo>
                  <a:lnTo>
                    <a:pt x="220395" y="91440"/>
                  </a:lnTo>
                  <a:lnTo>
                    <a:pt x="220916" y="85090"/>
                  </a:lnTo>
                  <a:lnTo>
                    <a:pt x="221259" y="82550"/>
                  </a:lnTo>
                  <a:lnTo>
                    <a:pt x="222097" y="76200"/>
                  </a:lnTo>
                  <a:lnTo>
                    <a:pt x="222808" y="71120"/>
                  </a:lnTo>
                  <a:lnTo>
                    <a:pt x="223901" y="63500"/>
                  </a:lnTo>
                  <a:lnTo>
                    <a:pt x="224955" y="57150"/>
                  </a:lnTo>
                  <a:lnTo>
                    <a:pt x="225577" y="53340"/>
                  </a:lnTo>
                  <a:lnTo>
                    <a:pt x="226568" y="45720"/>
                  </a:lnTo>
                  <a:lnTo>
                    <a:pt x="227063" y="41910"/>
                  </a:lnTo>
                  <a:lnTo>
                    <a:pt x="227584" y="36830"/>
                  </a:lnTo>
                  <a:lnTo>
                    <a:pt x="227711" y="35560"/>
                  </a:lnTo>
                  <a:lnTo>
                    <a:pt x="228104" y="29210"/>
                  </a:lnTo>
                  <a:lnTo>
                    <a:pt x="228358" y="22860"/>
                  </a:lnTo>
                  <a:lnTo>
                    <a:pt x="228434" y="20320"/>
                  </a:lnTo>
                  <a:lnTo>
                    <a:pt x="228650" y="12700"/>
                  </a:lnTo>
                  <a:close/>
                </a:path>
              </a:pathLst>
            </a:custGeom>
            <a:solidFill>
              <a:srgbClr val="285567"/>
            </a:solidFill>
          </p:spPr>
          <p:txBody>
            <a:bodyPr wrap="square" lIns="0" tIns="0" rIns="0" bIns="0" rtlCol="0"/>
            <a:lstStyle/>
            <a:p>
              <a:endParaRPr/>
            </a:p>
          </p:txBody>
        </p:sp>
        <p:sp>
          <p:nvSpPr>
            <p:cNvPr id="4" name="object 4"/>
            <p:cNvSpPr/>
            <p:nvPr/>
          </p:nvSpPr>
          <p:spPr>
            <a:xfrm>
              <a:off x="1816316" y="2025979"/>
              <a:ext cx="204470" cy="690245"/>
            </a:xfrm>
            <a:custGeom>
              <a:avLst/>
              <a:gdLst/>
              <a:ahLst/>
              <a:cxnLst/>
              <a:rect l="l" t="t" r="r" b="b"/>
              <a:pathLst>
                <a:path w="204469" h="690244">
                  <a:moveTo>
                    <a:pt x="34747" y="80454"/>
                  </a:moveTo>
                  <a:lnTo>
                    <a:pt x="34061" y="73748"/>
                  </a:lnTo>
                  <a:lnTo>
                    <a:pt x="31457" y="73418"/>
                  </a:lnTo>
                  <a:lnTo>
                    <a:pt x="8420" y="75793"/>
                  </a:lnTo>
                  <a:lnTo>
                    <a:pt x="2070" y="76327"/>
                  </a:lnTo>
                  <a:lnTo>
                    <a:pt x="2971" y="84188"/>
                  </a:lnTo>
                  <a:lnTo>
                    <a:pt x="21755" y="82410"/>
                  </a:lnTo>
                  <a:lnTo>
                    <a:pt x="25666" y="81940"/>
                  </a:lnTo>
                  <a:lnTo>
                    <a:pt x="32448" y="81381"/>
                  </a:lnTo>
                  <a:lnTo>
                    <a:pt x="34747" y="80454"/>
                  </a:lnTo>
                  <a:close/>
                </a:path>
                <a:path w="204469" h="690244">
                  <a:moveTo>
                    <a:pt x="48958" y="262458"/>
                  </a:moveTo>
                  <a:lnTo>
                    <a:pt x="48056" y="256362"/>
                  </a:lnTo>
                  <a:lnTo>
                    <a:pt x="45770" y="255651"/>
                  </a:lnTo>
                  <a:lnTo>
                    <a:pt x="37249" y="256768"/>
                  </a:lnTo>
                  <a:lnTo>
                    <a:pt x="23431" y="258000"/>
                  </a:lnTo>
                  <a:lnTo>
                    <a:pt x="21767" y="259143"/>
                  </a:lnTo>
                  <a:lnTo>
                    <a:pt x="21907" y="264502"/>
                  </a:lnTo>
                  <a:lnTo>
                    <a:pt x="23736" y="265722"/>
                  </a:lnTo>
                  <a:lnTo>
                    <a:pt x="27889" y="265557"/>
                  </a:lnTo>
                  <a:lnTo>
                    <a:pt x="46761" y="263652"/>
                  </a:lnTo>
                  <a:lnTo>
                    <a:pt x="48958" y="262458"/>
                  </a:lnTo>
                  <a:close/>
                </a:path>
                <a:path w="204469" h="690244">
                  <a:moveTo>
                    <a:pt x="66294" y="323989"/>
                  </a:moveTo>
                  <a:lnTo>
                    <a:pt x="65532" y="317931"/>
                  </a:lnTo>
                  <a:lnTo>
                    <a:pt x="62979" y="317334"/>
                  </a:lnTo>
                  <a:lnTo>
                    <a:pt x="58547" y="317436"/>
                  </a:lnTo>
                  <a:lnTo>
                    <a:pt x="58508" y="317144"/>
                  </a:lnTo>
                  <a:lnTo>
                    <a:pt x="27800" y="321741"/>
                  </a:lnTo>
                  <a:lnTo>
                    <a:pt x="26898" y="323545"/>
                  </a:lnTo>
                  <a:lnTo>
                    <a:pt x="27876" y="328663"/>
                  </a:lnTo>
                  <a:lnTo>
                    <a:pt x="29552" y="329399"/>
                  </a:lnTo>
                  <a:lnTo>
                    <a:pt x="37973" y="328218"/>
                  </a:lnTo>
                  <a:lnTo>
                    <a:pt x="44081" y="327202"/>
                  </a:lnTo>
                  <a:lnTo>
                    <a:pt x="53479" y="325970"/>
                  </a:lnTo>
                  <a:lnTo>
                    <a:pt x="56769" y="325716"/>
                  </a:lnTo>
                  <a:lnTo>
                    <a:pt x="63995" y="325412"/>
                  </a:lnTo>
                  <a:lnTo>
                    <a:pt x="66294" y="323989"/>
                  </a:lnTo>
                  <a:close/>
                </a:path>
                <a:path w="204469" h="690244">
                  <a:moveTo>
                    <a:pt x="68567" y="416166"/>
                  </a:moveTo>
                  <a:lnTo>
                    <a:pt x="68135" y="410527"/>
                  </a:lnTo>
                  <a:lnTo>
                    <a:pt x="66179" y="409282"/>
                  </a:lnTo>
                  <a:lnTo>
                    <a:pt x="39509" y="411924"/>
                  </a:lnTo>
                  <a:lnTo>
                    <a:pt x="40716" y="420103"/>
                  </a:lnTo>
                  <a:lnTo>
                    <a:pt x="41363" y="420166"/>
                  </a:lnTo>
                  <a:lnTo>
                    <a:pt x="41846" y="420306"/>
                  </a:lnTo>
                  <a:lnTo>
                    <a:pt x="49441" y="419328"/>
                  </a:lnTo>
                  <a:lnTo>
                    <a:pt x="56565" y="418312"/>
                  </a:lnTo>
                  <a:lnTo>
                    <a:pt x="66484" y="417182"/>
                  </a:lnTo>
                  <a:lnTo>
                    <a:pt x="68567" y="416166"/>
                  </a:lnTo>
                  <a:close/>
                </a:path>
                <a:path w="204469" h="690244">
                  <a:moveTo>
                    <a:pt x="75311" y="79273"/>
                  </a:moveTo>
                  <a:lnTo>
                    <a:pt x="74891" y="74307"/>
                  </a:lnTo>
                  <a:lnTo>
                    <a:pt x="73279" y="72859"/>
                  </a:lnTo>
                  <a:lnTo>
                    <a:pt x="66662" y="73190"/>
                  </a:lnTo>
                  <a:lnTo>
                    <a:pt x="62560" y="73164"/>
                  </a:lnTo>
                  <a:lnTo>
                    <a:pt x="57277" y="74129"/>
                  </a:lnTo>
                  <a:lnTo>
                    <a:pt x="55232" y="76517"/>
                  </a:lnTo>
                  <a:lnTo>
                    <a:pt x="55664" y="79057"/>
                  </a:lnTo>
                  <a:lnTo>
                    <a:pt x="57556" y="80733"/>
                  </a:lnTo>
                  <a:lnTo>
                    <a:pt x="60769" y="81978"/>
                  </a:lnTo>
                  <a:lnTo>
                    <a:pt x="62852" y="81483"/>
                  </a:lnTo>
                  <a:lnTo>
                    <a:pt x="64757" y="81483"/>
                  </a:lnTo>
                  <a:lnTo>
                    <a:pt x="64757" y="81356"/>
                  </a:lnTo>
                  <a:lnTo>
                    <a:pt x="66903" y="81229"/>
                  </a:lnTo>
                  <a:lnTo>
                    <a:pt x="69062" y="81216"/>
                  </a:lnTo>
                  <a:lnTo>
                    <a:pt x="73634" y="80683"/>
                  </a:lnTo>
                  <a:lnTo>
                    <a:pt x="75311" y="79273"/>
                  </a:lnTo>
                  <a:close/>
                </a:path>
                <a:path w="204469" h="690244">
                  <a:moveTo>
                    <a:pt x="77698" y="655612"/>
                  </a:moveTo>
                  <a:lnTo>
                    <a:pt x="75653" y="653376"/>
                  </a:lnTo>
                  <a:lnTo>
                    <a:pt x="67779" y="653440"/>
                  </a:lnTo>
                  <a:lnTo>
                    <a:pt x="61010" y="653986"/>
                  </a:lnTo>
                  <a:lnTo>
                    <a:pt x="53873" y="654392"/>
                  </a:lnTo>
                  <a:lnTo>
                    <a:pt x="55867" y="662406"/>
                  </a:lnTo>
                  <a:lnTo>
                    <a:pt x="62268" y="661898"/>
                  </a:lnTo>
                  <a:lnTo>
                    <a:pt x="68580" y="661606"/>
                  </a:lnTo>
                  <a:lnTo>
                    <a:pt x="75996" y="660577"/>
                  </a:lnTo>
                  <a:lnTo>
                    <a:pt x="77622" y="658164"/>
                  </a:lnTo>
                  <a:lnTo>
                    <a:pt x="77698" y="655612"/>
                  </a:lnTo>
                  <a:close/>
                </a:path>
                <a:path w="204469" h="690244">
                  <a:moveTo>
                    <a:pt x="84861" y="263182"/>
                  </a:moveTo>
                  <a:lnTo>
                    <a:pt x="84289" y="257505"/>
                  </a:lnTo>
                  <a:lnTo>
                    <a:pt x="82232" y="256768"/>
                  </a:lnTo>
                  <a:lnTo>
                    <a:pt x="78486" y="257175"/>
                  </a:lnTo>
                  <a:lnTo>
                    <a:pt x="76200" y="257289"/>
                  </a:lnTo>
                  <a:lnTo>
                    <a:pt x="76136" y="257644"/>
                  </a:lnTo>
                  <a:lnTo>
                    <a:pt x="62191" y="255358"/>
                  </a:lnTo>
                  <a:lnTo>
                    <a:pt x="59537" y="255473"/>
                  </a:lnTo>
                  <a:lnTo>
                    <a:pt x="83197" y="264883"/>
                  </a:lnTo>
                  <a:lnTo>
                    <a:pt x="84861" y="263182"/>
                  </a:lnTo>
                  <a:close/>
                </a:path>
                <a:path w="204469" h="690244">
                  <a:moveTo>
                    <a:pt x="107708" y="323049"/>
                  </a:moveTo>
                  <a:lnTo>
                    <a:pt x="107340" y="316941"/>
                  </a:lnTo>
                  <a:lnTo>
                    <a:pt x="105283" y="316103"/>
                  </a:lnTo>
                  <a:lnTo>
                    <a:pt x="97142" y="316661"/>
                  </a:lnTo>
                  <a:lnTo>
                    <a:pt x="91833" y="316877"/>
                  </a:lnTo>
                  <a:lnTo>
                    <a:pt x="83718" y="317296"/>
                  </a:lnTo>
                  <a:lnTo>
                    <a:pt x="81737" y="318541"/>
                  </a:lnTo>
                  <a:lnTo>
                    <a:pt x="82321" y="324573"/>
                  </a:lnTo>
                  <a:lnTo>
                    <a:pt x="84594" y="325272"/>
                  </a:lnTo>
                  <a:lnTo>
                    <a:pt x="89839" y="324827"/>
                  </a:lnTo>
                  <a:lnTo>
                    <a:pt x="94907" y="324573"/>
                  </a:lnTo>
                  <a:lnTo>
                    <a:pt x="94907" y="324256"/>
                  </a:lnTo>
                  <a:lnTo>
                    <a:pt x="100228" y="324307"/>
                  </a:lnTo>
                  <a:lnTo>
                    <a:pt x="105651" y="324180"/>
                  </a:lnTo>
                  <a:lnTo>
                    <a:pt x="107708" y="323049"/>
                  </a:lnTo>
                  <a:close/>
                </a:path>
                <a:path w="204469" h="690244">
                  <a:moveTo>
                    <a:pt x="108534" y="412127"/>
                  </a:moveTo>
                  <a:lnTo>
                    <a:pt x="108458" y="406819"/>
                  </a:lnTo>
                  <a:lnTo>
                    <a:pt x="106794" y="405511"/>
                  </a:lnTo>
                  <a:lnTo>
                    <a:pt x="93052" y="405815"/>
                  </a:lnTo>
                  <a:lnTo>
                    <a:pt x="84836" y="406158"/>
                  </a:lnTo>
                  <a:lnTo>
                    <a:pt x="82499" y="407225"/>
                  </a:lnTo>
                  <a:lnTo>
                    <a:pt x="82829" y="413423"/>
                  </a:lnTo>
                  <a:lnTo>
                    <a:pt x="85153" y="414337"/>
                  </a:lnTo>
                  <a:lnTo>
                    <a:pt x="90614" y="413854"/>
                  </a:lnTo>
                  <a:lnTo>
                    <a:pt x="95681" y="413550"/>
                  </a:lnTo>
                  <a:lnTo>
                    <a:pt x="95681" y="413410"/>
                  </a:lnTo>
                  <a:lnTo>
                    <a:pt x="106794" y="413423"/>
                  </a:lnTo>
                  <a:lnTo>
                    <a:pt x="108534" y="412127"/>
                  </a:lnTo>
                  <a:close/>
                </a:path>
                <a:path w="204469" h="690244">
                  <a:moveTo>
                    <a:pt x="114985" y="652246"/>
                  </a:moveTo>
                  <a:lnTo>
                    <a:pt x="112598" y="650938"/>
                  </a:lnTo>
                  <a:lnTo>
                    <a:pt x="106197" y="651103"/>
                  </a:lnTo>
                  <a:lnTo>
                    <a:pt x="98107" y="651954"/>
                  </a:lnTo>
                  <a:lnTo>
                    <a:pt x="90385" y="652957"/>
                  </a:lnTo>
                  <a:lnTo>
                    <a:pt x="88353" y="654342"/>
                  </a:lnTo>
                  <a:lnTo>
                    <a:pt x="89382" y="660273"/>
                  </a:lnTo>
                  <a:lnTo>
                    <a:pt x="91528" y="660958"/>
                  </a:lnTo>
                  <a:lnTo>
                    <a:pt x="98996" y="659993"/>
                  </a:lnTo>
                  <a:lnTo>
                    <a:pt x="103670" y="659574"/>
                  </a:lnTo>
                  <a:lnTo>
                    <a:pt x="111404" y="659041"/>
                  </a:lnTo>
                  <a:lnTo>
                    <a:pt x="114490" y="658952"/>
                  </a:lnTo>
                  <a:lnTo>
                    <a:pt x="114985" y="652246"/>
                  </a:lnTo>
                  <a:close/>
                </a:path>
                <a:path w="204469" h="690244">
                  <a:moveTo>
                    <a:pt x="122428" y="261632"/>
                  </a:moveTo>
                  <a:lnTo>
                    <a:pt x="122186" y="254749"/>
                  </a:lnTo>
                  <a:lnTo>
                    <a:pt x="119481" y="254050"/>
                  </a:lnTo>
                  <a:lnTo>
                    <a:pt x="116128" y="254304"/>
                  </a:lnTo>
                  <a:lnTo>
                    <a:pt x="114960" y="254279"/>
                  </a:lnTo>
                  <a:lnTo>
                    <a:pt x="106006" y="255092"/>
                  </a:lnTo>
                  <a:lnTo>
                    <a:pt x="98628" y="255676"/>
                  </a:lnTo>
                  <a:lnTo>
                    <a:pt x="96812" y="257022"/>
                  </a:lnTo>
                  <a:lnTo>
                    <a:pt x="97294" y="262382"/>
                  </a:lnTo>
                  <a:lnTo>
                    <a:pt x="99225" y="263537"/>
                  </a:lnTo>
                  <a:lnTo>
                    <a:pt x="111823" y="262686"/>
                  </a:lnTo>
                  <a:lnTo>
                    <a:pt x="119697" y="262318"/>
                  </a:lnTo>
                  <a:lnTo>
                    <a:pt x="122428" y="261632"/>
                  </a:lnTo>
                  <a:close/>
                </a:path>
                <a:path w="204469" h="690244">
                  <a:moveTo>
                    <a:pt x="125869" y="70104"/>
                  </a:moveTo>
                  <a:lnTo>
                    <a:pt x="123228" y="69176"/>
                  </a:lnTo>
                  <a:lnTo>
                    <a:pt x="114147" y="69138"/>
                  </a:lnTo>
                  <a:lnTo>
                    <a:pt x="113969" y="68084"/>
                  </a:lnTo>
                  <a:lnTo>
                    <a:pt x="108686" y="69227"/>
                  </a:lnTo>
                  <a:lnTo>
                    <a:pt x="103365" y="70231"/>
                  </a:lnTo>
                  <a:lnTo>
                    <a:pt x="95694" y="72199"/>
                  </a:lnTo>
                  <a:lnTo>
                    <a:pt x="94081" y="73977"/>
                  </a:lnTo>
                  <a:lnTo>
                    <a:pt x="96100" y="79578"/>
                  </a:lnTo>
                  <a:lnTo>
                    <a:pt x="98298" y="80098"/>
                  </a:lnTo>
                  <a:lnTo>
                    <a:pt x="106997" y="76454"/>
                  </a:lnTo>
                  <a:lnTo>
                    <a:pt x="113309" y="76390"/>
                  </a:lnTo>
                  <a:lnTo>
                    <a:pt x="122732" y="77520"/>
                  </a:lnTo>
                  <a:lnTo>
                    <a:pt x="125336" y="76949"/>
                  </a:lnTo>
                  <a:lnTo>
                    <a:pt x="125869" y="70104"/>
                  </a:lnTo>
                  <a:close/>
                </a:path>
                <a:path w="204469" h="690244">
                  <a:moveTo>
                    <a:pt x="148602" y="314198"/>
                  </a:moveTo>
                  <a:lnTo>
                    <a:pt x="147218" y="312318"/>
                  </a:lnTo>
                  <a:lnTo>
                    <a:pt x="144868" y="310553"/>
                  </a:lnTo>
                  <a:lnTo>
                    <a:pt x="143027" y="310769"/>
                  </a:lnTo>
                  <a:lnTo>
                    <a:pt x="141097" y="310476"/>
                  </a:lnTo>
                  <a:lnTo>
                    <a:pt x="121018" y="313842"/>
                  </a:lnTo>
                  <a:lnTo>
                    <a:pt x="119253" y="315328"/>
                  </a:lnTo>
                  <a:lnTo>
                    <a:pt x="120370" y="321030"/>
                  </a:lnTo>
                  <a:lnTo>
                    <a:pt x="122605" y="321525"/>
                  </a:lnTo>
                  <a:lnTo>
                    <a:pt x="131826" y="320408"/>
                  </a:lnTo>
                  <a:lnTo>
                    <a:pt x="138506" y="319824"/>
                  </a:lnTo>
                  <a:lnTo>
                    <a:pt x="146469" y="318566"/>
                  </a:lnTo>
                  <a:lnTo>
                    <a:pt x="148488" y="316763"/>
                  </a:lnTo>
                  <a:lnTo>
                    <a:pt x="148602" y="314198"/>
                  </a:lnTo>
                  <a:close/>
                </a:path>
                <a:path w="204469" h="690244">
                  <a:moveTo>
                    <a:pt x="149618" y="682904"/>
                  </a:moveTo>
                  <a:lnTo>
                    <a:pt x="149250" y="681748"/>
                  </a:lnTo>
                  <a:lnTo>
                    <a:pt x="74269" y="687717"/>
                  </a:lnTo>
                  <a:lnTo>
                    <a:pt x="74053" y="688606"/>
                  </a:lnTo>
                  <a:lnTo>
                    <a:pt x="75806" y="688936"/>
                  </a:lnTo>
                  <a:lnTo>
                    <a:pt x="77584" y="689686"/>
                  </a:lnTo>
                  <a:lnTo>
                    <a:pt x="146494" y="684225"/>
                  </a:lnTo>
                  <a:lnTo>
                    <a:pt x="148043" y="683399"/>
                  </a:lnTo>
                  <a:lnTo>
                    <a:pt x="149618" y="682904"/>
                  </a:lnTo>
                  <a:close/>
                </a:path>
                <a:path w="204469" h="690244">
                  <a:moveTo>
                    <a:pt x="153339" y="407352"/>
                  </a:moveTo>
                  <a:lnTo>
                    <a:pt x="152730" y="401066"/>
                  </a:lnTo>
                  <a:lnTo>
                    <a:pt x="150342" y="400202"/>
                  </a:lnTo>
                  <a:lnTo>
                    <a:pt x="145034" y="400761"/>
                  </a:lnTo>
                  <a:lnTo>
                    <a:pt x="142621" y="400812"/>
                  </a:lnTo>
                  <a:lnTo>
                    <a:pt x="140208" y="400951"/>
                  </a:lnTo>
                  <a:lnTo>
                    <a:pt x="140195" y="400748"/>
                  </a:lnTo>
                  <a:lnTo>
                    <a:pt x="129349" y="401612"/>
                  </a:lnTo>
                  <a:lnTo>
                    <a:pt x="121145" y="402450"/>
                  </a:lnTo>
                  <a:lnTo>
                    <a:pt x="118351" y="403174"/>
                  </a:lnTo>
                  <a:lnTo>
                    <a:pt x="119392" y="410464"/>
                  </a:lnTo>
                  <a:lnTo>
                    <a:pt x="122047" y="410311"/>
                  </a:lnTo>
                  <a:lnTo>
                    <a:pt x="130886" y="409422"/>
                  </a:lnTo>
                  <a:lnTo>
                    <a:pt x="136842" y="409168"/>
                  </a:lnTo>
                  <a:lnTo>
                    <a:pt x="144551" y="408686"/>
                  </a:lnTo>
                  <a:lnTo>
                    <a:pt x="146329" y="408762"/>
                  </a:lnTo>
                  <a:lnTo>
                    <a:pt x="150901" y="408444"/>
                  </a:lnTo>
                  <a:lnTo>
                    <a:pt x="153339" y="407352"/>
                  </a:lnTo>
                  <a:close/>
                </a:path>
                <a:path w="204469" h="690244">
                  <a:moveTo>
                    <a:pt x="156260" y="654773"/>
                  </a:moveTo>
                  <a:lnTo>
                    <a:pt x="155981" y="648538"/>
                  </a:lnTo>
                  <a:lnTo>
                    <a:pt x="153670" y="647674"/>
                  </a:lnTo>
                  <a:lnTo>
                    <a:pt x="149402" y="647903"/>
                  </a:lnTo>
                  <a:lnTo>
                    <a:pt x="147866" y="647839"/>
                  </a:lnTo>
                  <a:lnTo>
                    <a:pt x="146342" y="647839"/>
                  </a:lnTo>
                  <a:lnTo>
                    <a:pt x="146291" y="647496"/>
                  </a:lnTo>
                  <a:lnTo>
                    <a:pt x="141516" y="648144"/>
                  </a:lnTo>
                  <a:lnTo>
                    <a:pt x="136740" y="648728"/>
                  </a:lnTo>
                  <a:lnTo>
                    <a:pt x="129184" y="649884"/>
                  </a:lnTo>
                  <a:lnTo>
                    <a:pt x="127469" y="651573"/>
                  </a:lnTo>
                  <a:lnTo>
                    <a:pt x="128828" y="657136"/>
                  </a:lnTo>
                  <a:lnTo>
                    <a:pt x="130873" y="657618"/>
                  </a:lnTo>
                  <a:lnTo>
                    <a:pt x="139331" y="656539"/>
                  </a:lnTo>
                  <a:lnTo>
                    <a:pt x="145148" y="656043"/>
                  </a:lnTo>
                  <a:lnTo>
                    <a:pt x="153873" y="655497"/>
                  </a:lnTo>
                  <a:lnTo>
                    <a:pt x="156260" y="654773"/>
                  </a:lnTo>
                  <a:close/>
                </a:path>
                <a:path w="204469" h="690244">
                  <a:moveTo>
                    <a:pt x="157492" y="589965"/>
                  </a:moveTo>
                  <a:lnTo>
                    <a:pt x="154165" y="584034"/>
                  </a:lnTo>
                  <a:lnTo>
                    <a:pt x="153847" y="583844"/>
                  </a:lnTo>
                  <a:lnTo>
                    <a:pt x="97599" y="590448"/>
                  </a:lnTo>
                  <a:lnTo>
                    <a:pt x="77876" y="593051"/>
                  </a:lnTo>
                  <a:lnTo>
                    <a:pt x="75272" y="596684"/>
                  </a:lnTo>
                  <a:lnTo>
                    <a:pt x="72466" y="598830"/>
                  </a:lnTo>
                  <a:lnTo>
                    <a:pt x="73088" y="599973"/>
                  </a:lnTo>
                  <a:lnTo>
                    <a:pt x="157492" y="589965"/>
                  </a:lnTo>
                  <a:close/>
                </a:path>
                <a:path w="204469" h="690244">
                  <a:moveTo>
                    <a:pt x="160909" y="485559"/>
                  </a:moveTo>
                  <a:lnTo>
                    <a:pt x="160629" y="484187"/>
                  </a:lnTo>
                  <a:lnTo>
                    <a:pt x="132448" y="485521"/>
                  </a:lnTo>
                  <a:lnTo>
                    <a:pt x="75984" y="484505"/>
                  </a:lnTo>
                  <a:lnTo>
                    <a:pt x="47701" y="486498"/>
                  </a:lnTo>
                  <a:lnTo>
                    <a:pt x="49987" y="487184"/>
                  </a:lnTo>
                  <a:lnTo>
                    <a:pt x="58369" y="487006"/>
                  </a:lnTo>
                  <a:lnTo>
                    <a:pt x="65595" y="486524"/>
                  </a:lnTo>
                  <a:lnTo>
                    <a:pt x="120802" y="487489"/>
                  </a:lnTo>
                  <a:lnTo>
                    <a:pt x="158775" y="486524"/>
                  </a:lnTo>
                  <a:lnTo>
                    <a:pt x="159842" y="485902"/>
                  </a:lnTo>
                  <a:lnTo>
                    <a:pt x="160909" y="485559"/>
                  </a:lnTo>
                  <a:close/>
                </a:path>
                <a:path w="204469" h="690244">
                  <a:moveTo>
                    <a:pt x="160959" y="666216"/>
                  </a:moveTo>
                  <a:lnTo>
                    <a:pt x="134924" y="665873"/>
                  </a:lnTo>
                  <a:lnTo>
                    <a:pt x="108927" y="666013"/>
                  </a:lnTo>
                  <a:lnTo>
                    <a:pt x="82918" y="666813"/>
                  </a:lnTo>
                  <a:lnTo>
                    <a:pt x="56832" y="668401"/>
                  </a:lnTo>
                  <a:lnTo>
                    <a:pt x="57607" y="674662"/>
                  </a:lnTo>
                  <a:lnTo>
                    <a:pt x="147421" y="672363"/>
                  </a:lnTo>
                  <a:lnTo>
                    <a:pt x="158902" y="672973"/>
                  </a:lnTo>
                  <a:lnTo>
                    <a:pt x="160959" y="666216"/>
                  </a:lnTo>
                  <a:close/>
                </a:path>
                <a:path w="204469" h="690244">
                  <a:moveTo>
                    <a:pt x="161188" y="509028"/>
                  </a:moveTo>
                  <a:lnTo>
                    <a:pt x="160312" y="508647"/>
                  </a:lnTo>
                  <a:lnTo>
                    <a:pt x="159423" y="507911"/>
                  </a:lnTo>
                  <a:lnTo>
                    <a:pt x="67475" y="509231"/>
                  </a:lnTo>
                  <a:lnTo>
                    <a:pt x="50647" y="510133"/>
                  </a:lnTo>
                  <a:lnTo>
                    <a:pt x="49288" y="510590"/>
                  </a:lnTo>
                  <a:lnTo>
                    <a:pt x="48171" y="511708"/>
                  </a:lnTo>
                  <a:lnTo>
                    <a:pt x="160858" y="509739"/>
                  </a:lnTo>
                  <a:lnTo>
                    <a:pt x="161188" y="509028"/>
                  </a:lnTo>
                  <a:close/>
                </a:path>
                <a:path w="204469" h="690244">
                  <a:moveTo>
                    <a:pt x="161480" y="256032"/>
                  </a:moveTo>
                  <a:lnTo>
                    <a:pt x="160502" y="251942"/>
                  </a:lnTo>
                  <a:lnTo>
                    <a:pt x="158737" y="250672"/>
                  </a:lnTo>
                  <a:lnTo>
                    <a:pt x="157797" y="249516"/>
                  </a:lnTo>
                  <a:lnTo>
                    <a:pt x="151295" y="250431"/>
                  </a:lnTo>
                  <a:lnTo>
                    <a:pt x="145770" y="251104"/>
                  </a:lnTo>
                  <a:lnTo>
                    <a:pt x="137629" y="252463"/>
                  </a:lnTo>
                  <a:lnTo>
                    <a:pt x="135712" y="254101"/>
                  </a:lnTo>
                  <a:lnTo>
                    <a:pt x="137198" y="259918"/>
                  </a:lnTo>
                  <a:lnTo>
                    <a:pt x="139306" y="260362"/>
                  </a:lnTo>
                  <a:lnTo>
                    <a:pt x="147116" y="258953"/>
                  </a:lnTo>
                  <a:lnTo>
                    <a:pt x="152171" y="258546"/>
                  </a:lnTo>
                  <a:lnTo>
                    <a:pt x="159626" y="257492"/>
                  </a:lnTo>
                  <a:lnTo>
                    <a:pt x="161480" y="256032"/>
                  </a:lnTo>
                  <a:close/>
                </a:path>
                <a:path w="204469" h="690244">
                  <a:moveTo>
                    <a:pt x="163906" y="455345"/>
                  </a:moveTo>
                  <a:lnTo>
                    <a:pt x="44665" y="461175"/>
                  </a:lnTo>
                  <a:lnTo>
                    <a:pt x="45415" y="467779"/>
                  </a:lnTo>
                  <a:lnTo>
                    <a:pt x="163131" y="462051"/>
                  </a:lnTo>
                  <a:lnTo>
                    <a:pt x="163906" y="455345"/>
                  </a:lnTo>
                  <a:close/>
                </a:path>
                <a:path w="204469" h="690244">
                  <a:moveTo>
                    <a:pt x="164553" y="601700"/>
                  </a:moveTo>
                  <a:lnTo>
                    <a:pt x="163410" y="601395"/>
                  </a:lnTo>
                  <a:lnTo>
                    <a:pt x="162242" y="600748"/>
                  </a:lnTo>
                  <a:lnTo>
                    <a:pt x="67640" y="608380"/>
                  </a:lnTo>
                  <a:lnTo>
                    <a:pt x="65074" y="609180"/>
                  </a:lnTo>
                  <a:lnTo>
                    <a:pt x="65366" y="610831"/>
                  </a:lnTo>
                  <a:lnTo>
                    <a:pt x="164299" y="602983"/>
                  </a:lnTo>
                  <a:lnTo>
                    <a:pt x="164553" y="601700"/>
                  </a:lnTo>
                  <a:close/>
                </a:path>
                <a:path w="204469" h="690244">
                  <a:moveTo>
                    <a:pt x="166217" y="437464"/>
                  </a:moveTo>
                  <a:lnTo>
                    <a:pt x="43649" y="443649"/>
                  </a:lnTo>
                  <a:lnTo>
                    <a:pt x="44183" y="450278"/>
                  </a:lnTo>
                  <a:lnTo>
                    <a:pt x="165328" y="444169"/>
                  </a:lnTo>
                  <a:lnTo>
                    <a:pt x="166217" y="437464"/>
                  </a:lnTo>
                  <a:close/>
                </a:path>
                <a:path w="204469" h="690244">
                  <a:moveTo>
                    <a:pt x="168402" y="421741"/>
                  </a:moveTo>
                  <a:lnTo>
                    <a:pt x="148424" y="421525"/>
                  </a:lnTo>
                  <a:lnTo>
                    <a:pt x="106692" y="423697"/>
                  </a:lnTo>
                  <a:lnTo>
                    <a:pt x="64185" y="426885"/>
                  </a:lnTo>
                  <a:lnTo>
                    <a:pt x="41935" y="429704"/>
                  </a:lnTo>
                  <a:lnTo>
                    <a:pt x="73342" y="428142"/>
                  </a:lnTo>
                  <a:lnTo>
                    <a:pt x="168402" y="421741"/>
                  </a:lnTo>
                  <a:close/>
                </a:path>
                <a:path w="204469" h="690244">
                  <a:moveTo>
                    <a:pt x="168490" y="620649"/>
                  </a:moveTo>
                  <a:lnTo>
                    <a:pt x="162344" y="620534"/>
                  </a:lnTo>
                  <a:lnTo>
                    <a:pt x="54876" y="625157"/>
                  </a:lnTo>
                  <a:lnTo>
                    <a:pt x="55524" y="628421"/>
                  </a:lnTo>
                  <a:lnTo>
                    <a:pt x="54292" y="631596"/>
                  </a:lnTo>
                  <a:lnTo>
                    <a:pt x="82943" y="631278"/>
                  </a:lnTo>
                  <a:lnTo>
                    <a:pt x="111480" y="630135"/>
                  </a:lnTo>
                  <a:lnTo>
                    <a:pt x="168490" y="626783"/>
                  </a:lnTo>
                  <a:lnTo>
                    <a:pt x="168490" y="620649"/>
                  </a:lnTo>
                  <a:close/>
                </a:path>
                <a:path w="204469" h="690244">
                  <a:moveTo>
                    <a:pt x="169138" y="639330"/>
                  </a:moveTo>
                  <a:lnTo>
                    <a:pt x="147904" y="639254"/>
                  </a:lnTo>
                  <a:lnTo>
                    <a:pt x="108978" y="641210"/>
                  </a:lnTo>
                  <a:lnTo>
                    <a:pt x="70891" y="644105"/>
                  </a:lnTo>
                  <a:lnTo>
                    <a:pt x="52209" y="646811"/>
                  </a:lnTo>
                  <a:lnTo>
                    <a:pt x="168516" y="640791"/>
                  </a:lnTo>
                  <a:lnTo>
                    <a:pt x="169138" y="639330"/>
                  </a:lnTo>
                  <a:close/>
                </a:path>
                <a:path w="204469" h="690244">
                  <a:moveTo>
                    <a:pt x="169329" y="400723"/>
                  </a:moveTo>
                  <a:lnTo>
                    <a:pt x="166141" y="400723"/>
                  </a:lnTo>
                  <a:lnTo>
                    <a:pt x="163283" y="400558"/>
                  </a:lnTo>
                  <a:lnTo>
                    <a:pt x="158038" y="400951"/>
                  </a:lnTo>
                  <a:lnTo>
                    <a:pt x="155981" y="402475"/>
                  </a:lnTo>
                  <a:lnTo>
                    <a:pt x="156946" y="406412"/>
                  </a:lnTo>
                  <a:lnTo>
                    <a:pt x="158953" y="408127"/>
                  </a:lnTo>
                  <a:lnTo>
                    <a:pt x="162775" y="409206"/>
                  </a:lnTo>
                  <a:lnTo>
                    <a:pt x="165303" y="408736"/>
                  </a:lnTo>
                  <a:lnTo>
                    <a:pt x="168122" y="408736"/>
                  </a:lnTo>
                  <a:lnTo>
                    <a:pt x="169329" y="400723"/>
                  </a:lnTo>
                  <a:close/>
                </a:path>
                <a:path w="204469" h="690244">
                  <a:moveTo>
                    <a:pt x="170472" y="386422"/>
                  </a:moveTo>
                  <a:lnTo>
                    <a:pt x="137325" y="388213"/>
                  </a:lnTo>
                  <a:lnTo>
                    <a:pt x="37807" y="395706"/>
                  </a:lnTo>
                  <a:lnTo>
                    <a:pt x="38354" y="402094"/>
                  </a:lnTo>
                  <a:lnTo>
                    <a:pt x="169862" y="392569"/>
                  </a:lnTo>
                  <a:lnTo>
                    <a:pt x="170472" y="386422"/>
                  </a:lnTo>
                  <a:close/>
                </a:path>
                <a:path w="204469" h="690244">
                  <a:moveTo>
                    <a:pt x="173863" y="353542"/>
                  </a:moveTo>
                  <a:lnTo>
                    <a:pt x="173609" y="351599"/>
                  </a:lnTo>
                  <a:lnTo>
                    <a:pt x="31940" y="356031"/>
                  </a:lnTo>
                  <a:lnTo>
                    <a:pt x="32893" y="361683"/>
                  </a:lnTo>
                  <a:lnTo>
                    <a:pt x="68008" y="361810"/>
                  </a:lnTo>
                  <a:lnTo>
                    <a:pt x="138290" y="359092"/>
                  </a:lnTo>
                  <a:lnTo>
                    <a:pt x="173570" y="358584"/>
                  </a:lnTo>
                  <a:lnTo>
                    <a:pt x="173863" y="353542"/>
                  </a:lnTo>
                  <a:close/>
                </a:path>
                <a:path w="204469" h="690244">
                  <a:moveTo>
                    <a:pt x="174371" y="310845"/>
                  </a:moveTo>
                  <a:lnTo>
                    <a:pt x="170510" y="307784"/>
                  </a:lnTo>
                  <a:lnTo>
                    <a:pt x="169189" y="308114"/>
                  </a:lnTo>
                  <a:lnTo>
                    <a:pt x="168186" y="308063"/>
                  </a:lnTo>
                  <a:lnTo>
                    <a:pt x="168059" y="307644"/>
                  </a:lnTo>
                  <a:lnTo>
                    <a:pt x="164274" y="308610"/>
                  </a:lnTo>
                  <a:lnTo>
                    <a:pt x="160451" y="309486"/>
                  </a:lnTo>
                  <a:lnTo>
                    <a:pt x="154368" y="311251"/>
                  </a:lnTo>
                  <a:lnTo>
                    <a:pt x="152920" y="312877"/>
                  </a:lnTo>
                  <a:lnTo>
                    <a:pt x="154393" y="317931"/>
                  </a:lnTo>
                  <a:lnTo>
                    <a:pt x="156362" y="318579"/>
                  </a:lnTo>
                  <a:lnTo>
                    <a:pt x="162902" y="317373"/>
                  </a:lnTo>
                  <a:lnTo>
                    <a:pt x="167068" y="316928"/>
                  </a:lnTo>
                  <a:lnTo>
                    <a:pt x="172466" y="315404"/>
                  </a:lnTo>
                  <a:lnTo>
                    <a:pt x="174320" y="313423"/>
                  </a:lnTo>
                  <a:lnTo>
                    <a:pt x="174371" y="310845"/>
                  </a:lnTo>
                  <a:close/>
                </a:path>
                <a:path w="204469" h="690244">
                  <a:moveTo>
                    <a:pt x="174383" y="329755"/>
                  </a:moveTo>
                  <a:lnTo>
                    <a:pt x="172593" y="329107"/>
                  </a:lnTo>
                  <a:lnTo>
                    <a:pt x="132486" y="332917"/>
                  </a:lnTo>
                  <a:lnTo>
                    <a:pt x="98577" y="336600"/>
                  </a:lnTo>
                  <a:lnTo>
                    <a:pt x="77698" y="338061"/>
                  </a:lnTo>
                  <a:lnTo>
                    <a:pt x="56769" y="338747"/>
                  </a:lnTo>
                  <a:lnTo>
                    <a:pt x="29806" y="338594"/>
                  </a:lnTo>
                  <a:lnTo>
                    <a:pt x="29806" y="340271"/>
                  </a:lnTo>
                  <a:lnTo>
                    <a:pt x="66116" y="340969"/>
                  </a:lnTo>
                  <a:lnTo>
                    <a:pt x="102209" y="338480"/>
                  </a:lnTo>
                  <a:lnTo>
                    <a:pt x="138226" y="334619"/>
                  </a:lnTo>
                  <a:lnTo>
                    <a:pt x="174256" y="331165"/>
                  </a:lnTo>
                  <a:lnTo>
                    <a:pt x="174383" y="329755"/>
                  </a:lnTo>
                  <a:close/>
                </a:path>
                <a:path w="204469" h="690244">
                  <a:moveTo>
                    <a:pt x="176339" y="288759"/>
                  </a:moveTo>
                  <a:lnTo>
                    <a:pt x="24993" y="305968"/>
                  </a:lnTo>
                  <a:lnTo>
                    <a:pt x="25806" y="312547"/>
                  </a:lnTo>
                  <a:lnTo>
                    <a:pt x="175933" y="295452"/>
                  </a:lnTo>
                  <a:lnTo>
                    <a:pt x="176339" y="288759"/>
                  </a:lnTo>
                  <a:close/>
                </a:path>
                <a:path w="204469" h="690244">
                  <a:moveTo>
                    <a:pt x="177647" y="69049"/>
                  </a:moveTo>
                  <a:lnTo>
                    <a:pt x="176314" y="67157"/>
                  </a:lnTo>
                  <a:lnTo>
                    <a:pt x="168960" y="65938"/>
                  </a:lnTo>
                  <a:lnTo>
                    <a:pt x="163944" y="65316"/>
                  </a:lnTo>
                  <a:lnTo>
                    <a:pt x="158813" y="64592"/>
                  </a:lnTo>
                  <a:lnTo>
                    <a:pt x="155384" y="65455"/>
                  </a:lnTo>
                  <a:lnTo>
                    <a:pt x="151942" y="66179"/>
                  </a:lnTo>
                  <a:lnTo>
                    <a:pt x="146062" y="67983"/>
                  </a:lnTo>
                  <a:lnTo>
                    <a:pt x="144741" y="69900"/>
                  </a:lnTo>
                  <a:lnTo>
                    <a:pt x="146697" y="74980"/>
                  </a:lnTo>
                  <a:lnTo>
                    <a:pt x="148729" y="75780"/>
                  </a:lnTo>
                  <a:lnTo>
                    <a:pt x="157175" y="72021"/>
                  </a:lnTo>
                  <a:lnTo>
                    <a:pt x="170446" y="74180"/>
                  </a:lnTo>
                  <a:lnTo>
                    <a:pt x="171907" y="74790"/>
                  </a:lnTo>
                  <a:lnTo>
                    <a:pt x="174434" y="73698"/>
                  </a:lnTo>
                  <a:lnTo>
                    <a:pt x="176288" y="72567"/>
                  </a:lnTo>
                  <a:lnTo>
                    <a:pt x="177647" y="69049"/>
                  </a:lnTo>
                  <a:close/>
                </a:path>
                <a:path w="204469" h="690244">
                  <a:moveTo>
                    <a:pt x="177825" y="276059"/>
                  </a:moveTo>
                  <a:lnTo>
                    <a:pt x="177342" y="274320"/>
                  </a:lnTo>
                  <a:lnTo>
                    <a:pt x="139395" y="279463"/>
                  </a:lnTo>
                  <a:lnTo>
                    <a:pt x="101244" y="281597"/>
                  </a:lnTo>
                  <a:lnTo>
                    <a:pt x="63042" y="282740"/>
                  </a:lnTo>
                  <a:lnTo>
                    <a:pt x="24231" y="284949"/>
                  </a:lnTo>
                  <a:lnTo>
                    <a:pt x="23596" y="285407"/>
                  </a:lnTo>
                  <a:lnTo>
                    <a:pt x="22898" y="286588"/>
                  </a:lnTo>
                  <a:lnTo>
                    <a:pt x="24472" y="287108"/>
                  </a:lnTo>
                  <a:lnTo>
                    <a:pt x="87744" y="284721"/>
                  </a:lnTo>
                  <a:lnTo>
                    <a:pt x="170954" y="277990"/>
                  </a:lnTo>
                  <a:lnTo>
                    <a:pt x="176834" y="276529"/>
                  </a:lnTo>
                  <a:lnTo>
                    <a:pt x="177825" y="276059"/>
                  </a:lnTo>
                  <a:close/>
                </a:path>
                <a:path w="204469" h="690244">
                  <a:moveTo>
                    <a:pt x="180695" y="230136"/>
                  </a:moveTo>
                  <a:lnTo>
                    <a:pt x="180352" y="229489"/>
                  </a:lnTo>
                  <a:lnTo>
                    <a:pt x="17487" y="239090"/>
                  </a:lnTo>
                  <a:lnTo>
                    <a:pt x="17170" y="239636"/>
                  </a:lnTo>
                  <a:lnTo>
                    <a:pt x="18288" y="239915"/>
                  </a:lnTo>
                  <a:lnTo>
                    <a:pt x="19418" y="240474"/>
                  </a:lnTo>
                  <a:lnTo>
                    <a:pt x="80772" y="238061"/>
                  </a:lnTo>
                  <a:lnTo>
                    <a:pt x="172364" y="231648"/>
                  </a:lnTo>
                  <a:lnTo>
                    <a:pt x="178104" y="231076"/>
                  </a:lnTo>
                  <a:lnTo>
                    <a:pt x="180695" y="230136"/>
                  </a:lnTo>
                  <a:close/>
                </a:path>
                <a:path w="204469" h="690244">
                  <a:moveTo>
                    <a:pt x="181343" y="205600"/>
                  </a:moveTo>
                  <a:lnTo>
                    <a:pt x="15875" y="218351"/>
                  </a:lnTo>
                  <a:lnTo>
                    <a:pt x="16090" y="224929"/>
                  </a:lnTo>
                  <a:lnTo>
                    <a:pt x="181343" y="212267"/>
                  </a:lnTo>
                  <a:lnTo>
                    <a:pt x="181343" y="205600"/>
                  </a:lnTo>
                  <a:close/>
                </a:path>
                <a:path w="204469" h="690244">
                  <a:moveTo>
                    <a:pt x="183388" y="186931"/>
                  </a:moveTo>
                  <a:lnTo>
                    <a:pt x="140792" y="188899"/>
                  </a:lnTo>
                  <a:lnTo>
                    <a:pt x="98183" y="190207"/>
                  </a:lnTo>
                  <a:lnTo>
                    <a:pt x="55626" y="192455"/>
                  </a:lnTo>
                  <a:lnTo>
                    <a:pt x="13157" y="197294"/>
                  </a:lnTo>
                  <a:lnTo>
                    <a:pt x="13843" y="203657"/>
                  </a:lnTo>
                  <a:lnTo>
                    <a:pt x="55930" y="199047"/>
                  </a:lnTo>
                  <a:lnTo>
                    <a:pt x="98145" y="196875"/>
                  </a:lnTo>
                  <a:lnTo>
                    <a:pt x="140436" y="195554"/>
                  </a:lnTo>
                  <a:lnTo>
                    <a:pt x="182753" y="193560"/>
                  </a:lnTo>
                  <a:lnTo>
                    <a:pt x="183388" y="186931"/>
                  </a:lnTo>
                  <a:close/>
                </a:path>
                <a:path w="204469" h="690244">
                  <a:moveTo>
                    <a:pt x="185597" y="162877"/>
                  </a:moveTo>
                  <a:lnTo>
                    <a:pt x="141782" y="163893"/>
                  </a:lnTo>
                  <a:lnTo>
                    <a:pt x="98158" y="167322"/>
                  </a:lnTo>
                  <a:lnTo>
                    <a:pt x="54597" y="171843"/>
                  </a:lnTo>
                  <a:lnTo>
                    <a:pt x="10922" y="176098"/>
                  </a:lnTo>
                  <a:lnTo>
                    <a:pt x="11607" y="182600"/>
                  </a:lnTo>
                  <a:lnTo>
                    <a:pt x="98132" y="173888"/>
                  </a:lnTo>
                  <a:lnTo>
                    <a:pt x="141439" y="170484"/>
                  </a:lnTo>
                  <a:lnTo>
                    <a:pt x="184975" y="169379"/>
                  </a:lnTo>
                  <a:lnTo>
                    <a:pt x="185597" y="162877"/>
                  </a:lnTo>
                  <a:close/>
                </a:path>
                <a:path w="204469" h="690244">
                  <a:moveTo>
                    <a:pt x="187833" y="141274"/>
                  </a:moveTo>
                  <a:lnTo>
                    <a:pt x="187553" y="140169"/>
                  </a:lnTo>
                  <a:lnTo>
                    <a:pt x="180352" y="140512"/>
                  </a:lnTo>
                  <a:lnTo>
                    <a:pt x="99377" y="149860"/>
                  </a:lnTo>
                  <a:lnTo>
                    <a:pt x="73545" y="152577"/>
                  </a:lnTo>
                  <a:lnTo>
                    <a:pt x="61518" y="153492"/>
                  </a:lnTo>
                  <a:lnTo>
                    <a:pt x="20701" y="154825"/>
                  </a:lnTo>
                  <a:lnTo>
                    <a:pt x="10807" y="154736"/>
                  </a:lnTo>
                  <a:lnTo>
                    <a:pt x="9309" y="155435"/>
                  </a:lnTo>
                  <a:lnTo>
                    <a:pt x="9296" y="156349"/>
                  </a:lnTo>
                  <a:lnTo>
                    <a:pt x="10998" y="156959"/>
                  </a:lnTo>
                  <a:lnTo>
                    <a:pt x="32499" y="156895"/>
                  </a:lnTo>
                  <a:lnTo>
                    <a:pt x="53124" y="156210"/>
                  </a:lnTo>
                  <a:lnTo>
                    <a:pt x="73710" y="154787"/>
                  </a:lnTo>
                  <a:lnTo>
                    <a:pt x="94259" y="152463"/>
                  </a:lnTo>
                  <a:lnTo>
                    <a:pt x="113411" y="150037"/>
                  </a:lnTo>
                  <a:lnTo>
                    <a:pt x="186232" y="142189"/>
                  </a:lnTo>
                  <a:lnTo>
                    <a:pt x="187833" y="141274"/>
                  </a:lnTo>
                  <a:close/>
                </a:path>
                <a:path w="204469" h="690244">
                  <a:moveTo>
                    <a:pt x="189636" y="121018"/>
                  </a:moveTo>
                  <a:lnTo>
                    <a:pt x="189560" y="118681"/>
                  </a:lnTo>
                  <a:lnTo>
                    <a:pt x="143929" y="119507"/>
                  </a:lnTo>
                  <a:lnTo>
                    <a:pt x="98488" y="122847"/>
                  </a:lnTo>
                  <a:lnTo>
                    <a:pt x="7721" y="132511"/>
                  </a:lnTo>
                  <a:lnTo>
                    <a:pt x="8445" y="139039"/>
                  </a:lnTo>
                  <a:lnTo>
                    <a:pt x="98539" y="129527"/>
                  </a:lnTo>
                  <a:lnTo>
                    <a:pt x="143611" y="126199"/>
                  </a:lnTo>
                  <a:lnTo>
                    <a:pt x="188874" y="125336"/>
                  </a:lnTo>
                  <a:lnTo>
                    <a:pt x="189636" y="121018"/>
                  </a:lnTo>
                  <a:close/>
                </a:path>
                <a:path w="204469" h="690244">
                  <a:moveTo>
                    <a:pt x="191198" y="103847"/>
                  </a:moveTo>
                  <a:lnTo>
                    <a:pt x="98031" y="102730"/>
                  </a:lnTo>
                  <a:lnTo>
                    <a:pt x="74764" y="102831"/>
                  </a:lnTo>
                  <a:lnTo>
                    <a:pt x="51549" y="103695"/>
                  </a:lnTo>
                  <a:lnTo>
                    <a:pt x="28359" y="105117"/>
                  </a:lnTo>
                  <a:lnTo>
                    <a:pt x="5194" y="106883"/>
                  </a:lnTo>
                  <a:lnTo>
                    <a:pt x="5346" y="108839"/>
                  </a:lnTo>
                  <a:lnTo>
                    <a:pt x="45173" y="106387"/>
                  </a:lnTo>
                  <a:lnTo>
                    <a:pt x="65811" y="105486"/>
                  </a:lnTo>
                  <a:lnTo>
                    <a:pt x="86474" y="105054"/>
                  </a:lnTo>
                  <a:lnTo>
                    <a:pt x="146989" y="105486"/>
                  </a:lnTo>
                  <a:lnTo>
                    <a:pt x="188315" y="105435"/>
                  </a:lnTo>
                  <a:lnTo>
                    <a:pt x="189814" y="104965"/>
                  </a:lnTo>
                  <a:lnTo>
                    <a:pt x="191198" y="103847"/>
                  </a:lnTo>
                  <a:close/>
                </a:path>
                <a:path w="204469" h="690244">
                  <a:moveTo>
                    <a:pt x="193535" y="81076"/>
                  </a:moveTo>
                  <a:lnTo>
                    <a:pt x="178993" y="81813"/>
                  </a:lnTo>
                  <a:lnTo>
                    <a:pt x="118567" y="87045"/>
                  </a:lnTo>
                  <a:lnTo>
                    <a:pt x="91871" y="88671"/>
                  </a:lnTo>
                  <a:lnTo>
                    <a:pt x="50444" y="89268"/>
                  </a:lnTo>
                  <a:lnTo>
                    <a:pt x="5626" y="91325"/>
                  </a:lnTo>
                  <a:lnTo>
                    <a:pt x="3657" y="91821"/>
                  </a:lnTo>
                  <a:lnTo>
                    <a:pt x="4114" y="98120"/>
                  </a:lnTo>
                  <a:lnTo>
                    <a:pt x="10528" y="97574"/>
                  </a:lnTo>
                  <a:lnTo>
                    <a:pt x="16573" y="96786"/>
                  </a:lnTo>
                  <a:lnTo>
                    <a:pt x="58064" y="95821"/>
                  </a:lnTo>
                  <a:lnTo>
                    <a:pt x="88823" y="95529"/>
                  </a:lnTo>
                  <a:lnTo>
                    <a:pt x="107746" y="94589"/>
                  </a:lnTo>
                  <a:lnTo>
                    <a:pt x="126631" y="93167"/>
                  </a:lnTo>
                  <a:lnTo>
                    <a:pt x="192811" y="87452"/>
                  </a:lnTo>
                  <a:lnTo>
                    <a:pt x="193535" y="81076"/>
                  </a:lnTo>
                  <a:close/>
                </a:path>
                <a:path w="204469" h="690244">
                  <a:moveTo>
                    <a:pt x="196456" y="63423"/>
                  </a:moveTo>
                  <a:lnTo>
                    <a:pt x="191897" y="62953"/>
                  </a:lnTo>
                  <a:lnTo>
                    <a:pt x="189318" y="64249"/>
                  </a:lnTo>
                  <a:lnTo>
                    <a:pt x="190119" y="68541"/>
                  </a:lnTo>
                  <a:lnTo>
                    <a:pt x="192087" y="69761"/>
                  </a:lnTo>
                  <a:lnTo>
                    <a:pt x="193306" y="71120"/>
                  </a:lnTo>
                  <a:lnTo>
                    <a:pt x="194119" y="70116"/>
                  </a:lnTo>
                  <a:lnTo>
                    <a:pt x="195224" y="69215"/>
                  </a:lnTo>
                  <a:lnTo>
                    <a:pt x="196215" y="66713"/>
                  </a:lnTo>
                  <a:lnTo>
                    <a:pt x="196202" y="65138"/>
                  </a:lnTo>
                  <a:lnTo>
                    <a:pt x="196456" y="63423"/>
                  </a:lnTo>
                  <a:close/>
                </a:path>
                <a:path w="204469" h="690244">
                  <a:moveTo>
                    <a:pt x="197345" y="59118"/>
                  </a:moveTo>
                  <a:lnTo>
                    <a:pt x="197129" y="55753"/>
                  </a:lnTo>
                  <a:lnTo>
                    <a:pt x="1854" y="65976"/>
                  </a:lnTo>
                  <a:lnTo>
                    <a:pt x="901" y="68986"/>
                  </a:lnTo>
                  <a:lnTo>
                    <a:pt x="2425" y="69583"/>
                  </a:lnTo>
                  <a:lnTo>
                    <a:pt x="197345" y="59118"/>
                  </a:lnTo>
                  <a:close/>
                </a:path>
                <a:path w="204469" h="690244">
                  <a:moveTo>
                    <a:pt x="199580" y="44526"/>
                  </a:moveTo>
                  <a:lnTo>
                    <a:pt x="199339" y="43167"/>
                  </a:lnTo>
                  <a:lnTo>
                    <a:pt x="161455" y="43586"/>
                  </a:lnTo>
                  <a:lnTo>
                    <a:pt x="133375" y="44462"/>
                  </a:lnTo>
                  <a:lnTo>
                    <a:pt x="105308" y="45758"/>
                  </a:lnTo>
                  <a:lnTo>
                    <a:pt x="77254" y="47396"/>
                  </a:lnTo>
                  <a:lnTo>
                    <a:pt x="60896" y="48133"/>
                  </a:lnTo>
                  <a:lnTo>
                    <a:pt x="8178" y="48666"/>
                  </a:lnTo>
                  <a:lnTo>
                    <a:pt x="1066" y="49034"/>
                  </a:lnTo>
                  <a:lnTo>
                    <a:pt x="1041" y="50647"/>
                  </a:lnTo>
                  <a:lnTo>
                    <a:pt x="2311" y="51206"/>
                  </a:lnTo>
                  <a:lnTo>
                    <a:pt x="54102" y="50495"/>
                  </a:lnTo>
                  <a:lnTo>
                    <a:pt x="71132" y="50038"/>
                  </a:lnTo>
                  <a:lnTo>
                    <a:pt x="127800" y="46951"/>
                  </a:lnTo>
                  <a:lnTo>
                    <a:pt x="196938" y="45262"/>
                  </a:lnTo>
                  <a:lnTo>
                    <a:pt x="199580" y="44526"/>
                  </a:lnTo>
                  <a:close/>
                </a:path>
                <a:path w="204469" h="690244">
                  <a:moveTo>
                    <a:pt x="201561" y="29108"/>
                  </a:moveTo>
                  <a:lnTo>
                    <a:pt x="200825" y="26149"/>
                  </a:lnTo>
                  <a:lnTo>
                    <a:pt x="101295" y="28460"/>
                  </a:lnTo>
                  <a:lnTo>
                    <a:pt x="51422" y="30187"/>
                  </a:lnTo>
                  <a:lnTo>
                    <a:pt x="1460" y="33235"/>
                  </a:lnTo>
                  <a:lnTo>
                    <a:pt x="1460" y="36677"/>
                  </a:lnTo>
                  <a:lnTo>
                    <a:pt x="2908" y="36969"/>
                  </a:lnTo>
                  <a:lnTo>
                    <a:pt x="57086" y="33972"/>
                  </a:lnTo>
                  <a:lnTo>
                    <a:pt x="94195" y="32512"/>
                  </a:lnTo>
                  <a:lnTo>
                    <a:pt x="200863" y="30187"/>
                  </a:lnTo>
                  <a:lnTo>
                    <a:pt x="201561" y="29108"/>
                  </a:lnTo>
                  <a:close/>
                </a:path>
                <a:path w="204469" h="690244">
                  <a:moveTo>
                    <a:pt x="204101" y="4152"/>
                  </a:moveTo>
                  <a:lnTo>
                    <a:pt x="203098" y="0"/>
                  </a:lnTo>
                  <a:lnTo>
                    <a:pt x="152387" y="3327"/>
                  </a:lnTo>
                  <a:lnTo>
                    <a:pt x="50812" y="8445"/>
                  </a:lnTo>
                  <a:lnTo>
                    <a:pt x="50" y="12534"/>
                  </a:lnTo>
                  <a:lnTo>
                    <a:pt x="0" y="15316"/>
                  </a:lnTo>
                  <a:lnTo>
                    <a:pt x="368" y="16408"/>
                  </a:lnTo>
                  <a:lnTo>
                    <a:pt x="15836" y="14732"/>
                  </a:lnTo>
                  <a:lnTo>
                    <a:pt x="68338" y="11163"/>
                  </a:lnTo>
                  <a:lnTo>
                    <a:pt x="204101" y="4152"/>
                  </a:lnTo>
                  <a:close/>
                </a:path>
              </a:pathLst>
            </a:custGeom>
            <a:solidFill>
              <a:srgbClr val="FFFFFF"/>
            </a:solidFill>
          </p:spPr>
          <p:txBody>
            <a:bodyPr wrap="square" lIns="0" tIns="0" rIns="0" bIns="0" rtlCol="0"/>
            <a:lstStyle/>
            <a:p>
              <a:endParaRPr/>
            </a:p>
          </p:txBody>
        </p:sp>
      </p:grpSp>
      <p:sp>
        <p:nvSpPr>
          <p:cNvPr id="5" name="object 5"/>
          <p:cNvSpPr txBox="1"/>
          <p:nvPr/>
        </p:nvSpPr>
        <p:spPr>
          <a:xfrm>
            <a:off x="1606041" y="6083586"/>
            <a:ext cx="13458825" cy="736600"/>
          </a:xfrm>
          <a:prstGeom prst="rect">
            <a:avLst/>
          </a:prstGeom>
        </p:spPr>
        <p:txBody>
          <a:bodyPr vert="horz" wrap="square" lIns="0" tIns="12700" rIns="0" bIns="0" rtlCol="0">
            <a:spAutoFit/>
          </a:bodyPr>
          <a:lstStyle/>
          <a:p>
            <a:pPr marL="38100" marR="30480">
              <a:lnSpc>
                <a:spcPct val="116700"/>
              </a:lnSpc>
              <a:spcBef>
                <a:spcPts val="100"/>
              </a:spcBef>
            </a:pPr>
            <a:r>
              <a:rPr sz="2000" dirty="0">
                <a:latin typeface="Source Sans Pro"/>
                <a:cs typeface="Source Sans Pro"/>
              </a:rPr>
              <a:t>The high </a:t>
            </a:r>
            <a:r>
              <a:rPr sz="2000" spc="-5" dirty="0">
                <a:latin typeface="Source Sans Pro"/>
                <a:cs typeface="Source Sans Pro"/>
              </a:rPr>
              <a:t>incidence</a:t>
            </a:r>
            <a:r>
              <a:rPr sz="2000" dirty="0">
                <a:latin typeface="Source Sans Pro"/>
                <a:cs typeface="Source Sans Pro"/>
              </a:rPr>
              <a:t> of some types of </a:t>
            </a:r>
            <a:r>
              <a:rPr sz="2000" spc="-15" dirty="0">
                <a:latin typeface="Source Sans Pro"/>
                <a:cs typeface="Source Sans Pro"/>
              </a:rPr>
              <a:t>cancer</a:t>
            </a:r>
            <a:r>
              <a:rPr sz="2000" dirty="0">
                <a:latin typeface="Source Sans Pro"/>
                <a:cs typeface="Source Sans Pro"/>
              </a:rPr>
              <a:t> among Aboriginal and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dirty="0">
                <a:latin typeface="Source Sans Pro"/>
                <a:cs typeface="Source Sans Pro"/>
              </a:rPr>
              <a:t> Islander people </a:t>
            </a:r>
            <a:r>
              <a:rPr sz="2000" spc="-10" dirty="0">
                <a:latin typeface="Source Sans Pro"/>
                <a:cs typeface="Source Sans Pro"/>
              </a:rPr>
              <a:t>can</a:t>
            </a:r>
            <a:r>
              <a:rPr sz="2000" dirty="0">
                <a:latin typeface="Source Sans Pro"/>
                <a:cs typeface="Source Sans Pro"/>
              </a:rPr>
              <a:t> be </a:t>
            </a:r>
            <a:r>
              <a:rPr sz="2000" spc="-5" dirty="0">
                <a:latin typeface="Source Sans Pro"/>
                <a:cs typeface="Source Sans Pro"/>
              </a:rPr>
              <a:t>partly</a:t>
            </a:r>
            <a:r>
              <a:rPr sz="2000" dirty="0">
                <a:latin typeface="Source Sans Pro"/>
                <a:cs typeface="Source Sans Pro"/>
              </a:rPr>
              <a:t> </a:t>
            </a:r>
            <a:r>
              <a:rPr sz="2000" spc="-5" dirty="0">
                <a:latin typeface="Source Sans Pro"/>
                <a:cs typeface="Source Sans Pro"/>
              </a:rPr>
              <a:t>explained</a:t>
            </a:r>
            <a:r>
              <a:rPr sz="2000" dirty="0">
                <a:latin typeface="Source Sans Pro"/>
                <a:cs typeface="Source Sans Pro"/>
              </a:rPr>
              <a:t> </a:t>
            </a:r>
            <a:r>
              <a:rPr sz="2000" spc="-5" dirty="0">
                <a:latin typeface="Source Sans Pro"/>
                <a:cs typeface="Source Sans Pro"/>
              </a:rPr>
              <a:t>by</a:t>
            </a:r>
            <a:r>
              <a:rPr sz="2000" dirty="0">
                <a:latin typeface="Source Sans Pro"/>
                <a:cs typeface="Source Sans Pro"/>
              </a:rPr>
              <a:t> the </a:t>
            </a:r>
            <a:r>
              <a:rPr sz="2000" spc="5" dirty="0">
                <a:latin typeface="Source Sans Pro"/>
                <a:cs typeface="Source Sans Pro"/>
              </a:rPr>
              <a:t> </a:t>
            </a:r>
            <a:r>
              <a:rPr sz="2000" dirty="0">
                <a:latin typeface="Source Sans Pro"/>
                <a:cs typeface="Source Sans Pro"/>
              </a:rPr>
              <a:t>higher </a:t>
            </a:r>
            <a:r>
              <a:rPr sz="2000" spc="-5" dirty="0">
                <a:latin typeface="Source Sans Pro"/>
                <a:cs typeface="Source Sans Pro"/>
              </a:rPr>
              <a:t>level</a:t>
            </a:r>
            <a:r>
              <a:rPr sz="2000" spc="5" dirty="0">
                <a:latin typeface="Source Sans Pro"/>
                <a:cs typeface="Source Sans Pro"/>
              </a:rPr>
              <a:t> </a:t>
            </a:r>
            <a:r>
              <a:rPr sz="2000" dirty="0">
                <a:latin typeface="Source Sans Pro"/>
                <a:cs typeface="Source Sans Pro"/>
              </a:rPr>
              <a:t>of risk</a:t>
            </a:r>
            <a:r>
              <a:rPr sz="2000" spc="5" dirty="0">
                <a:latin typeface="Source Sans Pro"/>
                <a:cs typeface="Source Sans Pro"/>
              </a:rPr>
              <a:t> </a:t>
            </a:r>
            <a:r>
              <a:rPr sz="2000" spc="-15" dirty="0">
                <a:latin typeface="Source Sans Pro"/>
                <a:cs typeface="Source Sans Pro"/>
              </a:rPr>
              <a:t>factors,</a:t>
            </a:r>
            <a:r>
              <a:rPr sz="2000" spc="5" dirty="0">
                <a:latin typeface="Source Sans Pro"/>
                <a:cs typeface="Source Sans Pro"/>
              </a:rPr>
              <a:t> </a:t>
            </a:r>
            <a:r>
              <a:rPr sz="2000" spc="-10" dirty="0">
                <a:latin typeface="Source Sans Pro"/>
                <a:cs typeface="Source Sans Pro"/>
              </a:rPr>
              <a:t>most</a:t>
            </a:r>
            <a:r>
              <a:rPr sz="2000" dirty="0">
                <a:latin typeface="Source Sans Pro"/>
                <a:cs typeface="Source Sans Pro"/>
              </a:rPr>
              <a:t> </a:t>
            </a:r>
            <a:r>
              <a:rPr sz="2000" spc="-15" dirty="0">
                <a:latin typeface="Source Sans Pro"/>
                <a:cs typeface="Source Sans Pro"/>
              </a:rPr>
              <a:t>notably</a:t>
            </a:r>
            <a:r>
              <a:rPr sz="2000" spc="5" dirty="0">
                <a:latin typeface="Source Sans Pro"/>
                <a:cs typeface="Source Sans Pro"/>
              </a:rPr>
              <a:t> </a:t>
            </a:r>
            <a:r>
              <a:rPr lang="en-AU" sz="2000" spc="-25" dirty="0">
                <a:latin typeface="Source Sans Pro"/>
                <a:cs typeface="Source Sans Pro"/>
              </a:rPr>
              <a:t>smoking</a:t>
            </a:r>
            <a:r>
              <a:rPr sz="2000" dirty="0">
                <a:latin typeface="Source Sans Pro"/>
                <a:cs typeface="Source Sans Pro"/>
              </a:rPr>
              <a:t>. This</a:t>
            </a:r>
            <a:r>
              <a:rPr sz="2000" spc="5" dirty="0">
                <a:latin typeface="Source Sans Pro"/>
                <a:cs typeface="Source Sans Pro"/>
              </a:rPr>
              <a:t> </a:t>
            </a:r>
            <a:r>
              <a:rPr sz="2000" dirty="0">
                <a:latin typeface="Source Sans Pro"/>
                <a:cs typeface="Source Sans Pro"/>
              </a:rPr>
              <a:t>is</a:t>
            </a:r>
            <a:r>
              <a:rPr sz="2000" spc="5" dirty="0">
                <a:latin typeface="Source Sans Pro"/>
                <a:cs typeface="Source Sans Pro"/>
              </a:rPr>
              <a:t> </a:t>
            </a:r>
            <a:r>
              <a:rPr sz="2000" dirty="0">
                <a:latin typeface="Source Sans Pro"/>
                <a:cs typeface="Source Sans Pro"/>
              </a:rPr>
              <a:t>the main</a:t>
            </a:r>
            <a:r>
              <a:rPr sz="2000" spc="5" dirty="0">
                <a:latin typeface="Source Sans Pro"/>
                <a:cs typeface="Source Sans Pro"/>
              </a:rPr>
              <a:t> </a:t>
            </a:r>
            <a:r>
              <a:rPr sz="2000" spc="-5" dirty="0">
                <a:latin typeface="Source Sans Pro"/>
                <a:cs typeface="Source Sans Pro"/>
              </a:rPr>
              <a:t>contributing</a:t>
            </a:r>
            <a:r>
              <a:rPr sz="2000" spc="5" dirty="0">
                <a:latin typeface="Source Sans Pro"/>
                <a:cs typeface="Source Sans Pro"/>
              </a:rPr>
              <a:t> </a:t>
            </a:r>
            <a:r>
              <a:rPr sz="2000" spc="-20" dirty="0">
                <a:latin typeface="Source Sans Pro"/>
                <a:cs typeface="Source Sans Pro"/>
              </a:rPr>
              <a:t>factor</a:t>
            </a:r>
            <a:r>
              <a:rPr sz="2000" dirty="0">
                <a:latin typeface="Source Sans Pro"/>
                <a:cs typeface="Source Sans Pro"/>
              </a:rPr>
              <a:t> </a:t>
            </a:r>
            <a:r>
              <a:rPr sz="2000" spc="-15" dirty="0">
                <a:latin typeface="Source Sans Pro"/>
                <a:cs typeface="Source Sans Pro"/>
              </a:rPr>
              <a:t>to</a:t>
            </a:r>
            <a:r>
              <a:rPr sz="2000" spc="5" dirty="0">
                <a:latin typeface="Source Sans Pro"/>
                <a:cs typeface="Source Sans Pro"/>
              </a:rPr>
              <a:t> </a:t>
            </a:r>
            <a:r>
              <a:rPr sz="2000" dirty="0">
                <a:latin typeface="Source Sans Pro"/>
                <a:cs typeface="Source Sans Pro"/>
              </a:rPr>
              <a:t>the high</a:t>
            </a:r>
            <a:r>
              <a:rPr sz="2000" spc="5" dirty="0">
                <a:latin typeface="Source Sans Pro"/>
                <a:cs typeface="Source Sans Pro"/>
              </a:rPr>
              <a:t> </a:t>
            </a:r>
            <a:r>
              <a:rPr sz="2000" spc="-5" dirty="0">
                <a:latin typeface="Source Sans Pro"/>
                <a:cs typeface="Source Sans Pro"/>
              </a:rPr>
              <a:t>incidence</a:t>
            </a:r>
            <a:r>
              <a:rPr sz="2000" spc="5" dirty="0">
                <a:latin typeface="Source Sans Pro"/>
                <a:cs typeface="Source Sans Pro"/>
              </a:rPr>
              <a:t> </a:t>
            </a:r>
            <a:r>
              <a:rPr sz="2000" dirty="0">
                <a:latin typeface="Source Sans Pro"/>
                <a:cs typeface="Source Sans Pro"/>
              </a:rPr>
              <a:t>of lung</a:t>
            </a:r>
            <a:r>
              <a:rPr sz="2000" spc="5" dirty="0">
                <a:latin typeface="Source Sans Pro"/>
                <a:cs typeface="Source Sans Pro"/>
              </a:rPr>
              <a:t> </a:t>
            </a:r>
            <a:r>
              <a:rPr sz="2000" spc="-30" dirty="0">
                <a:latin typeface="Source Sans Pro"/>
                <a:cs typeface="Source Sans Pro"/>
              </a:rPr>
              <a:t>cancer.</a:t>
            </a:r>
            <a:endParaRPr sz="2000" dirty="0">
              <a:latin typeface="Source Sans Pro"/>
              <a:cs typeface="Source Sans Pro"/>
            </a:endParaRPr>
          </a:p>
        </p:txBody>
      </p:sp>
      <p:sp>
        <p:nvSpPr>
          <p:cNvPr id="6" name="object 6"/>
          <p:cNvSpPr txBox="1"/>
          <p:nvPr/>
        </p:nvSpPr>
        <p:spPr>
          <a:xfrm>
            <a:off x="1615335" y="4883521"/>
            <a:ext cx="1000125" cy="756920"/>
          </a:xfrm>
          <a:prstGeom prst="rect">
            <a:avLst/>
          </a:prstGeom>
        </p:spPr>
        <p:txBody>
          <a:bodyPr vert="horz" wrap="square" lIns="0" tIns="12700" rIns="0" bIns="0" rtlCol="0">
            <a:spAutoFit/>
          </a:bodyPr>
          <a:lstStyle/>
          <a:p>
            <a:pPr marL="12065" marR="5080" indent="-2540" algn="ctr">
              <a:lnSpc>
                <a:spcPct val="100000"/>
              </a:lnSpc>
              <a:spcBef>
                <a:spcPts val="100"/>
              </a:spcBef>
            </a:pPr>
            <a:r>
              <a:rPr sz="1600" spc="-20" dirty="0">
                <a:latin typeface="Source Sans Pro"/>
                <a:cs typeface="Source Sans Pro"/>
              </a:rPr>
              <a:t>Smoking </a:t>
            </a:r>
            <a:r>
              <a:rPr sz="1600" spc="-15" dirty="0">
                <a:latin typeface="Source Sans Pro"/>
                <a:cs typeface="Source Sans Pro"/>
              </a:rPr>
              <a:t> </a:t>
            </a:r>
            <a:r>
              <a:rPr sz="1600" spc="-20" dirty="0">
                <a:latin typeface="Source Sans Pro"/>
                <a:cs typeface="Source Sans Pro"/>
              </a:rPr>
              <a:t>an</a:t>
            </a:r>
            <a:r>
              <a:rPr sz="1600" dirty="0">
                <a:latin typeface="Source Sans Pro"/>
                <a:cs typeface="Source Sans Pro"/>
              </a:rPr>
              <a:t>d</a:t>
            </a:r>
            <a:r>
              <a:rPr sz="1600" spc="-35" dirty="0">
                <a:latin typeface="Source Sans Pro"/>
                <a:cs typeface="Source Sans Pro"/>
              </a:rPr>
              <a:t> </a:t>
            </a:r>
            <a:r>
              <a:rPr sz="1600" spc="-40" dirty="0">
                <a:latin typeface="Source Sans Pro"/>
                <a:cs typeface="Source Sans Pro"/>
              </a:rPr>
              <a:t>p</a:t>
            </a:r>
            <a:r>
              <a:rPr sz="1600" spc="-20" dirty="0">
                <a:latin typeface="Source Sans Pro"/>
                <a:cs typeface="Source Sans Pro"/>
              </a:rPr>
              <a:t>assi</a:t>
            </a:r>
            <a:r>
              <a:rPr sz="1600" spc="-25" dirty="0">
                <a:latin typeface="Source Sans Pro"/>
                <a:cs typeface="Source Sans Pro"/>
              </a:rPr>
              <a:t>v</a:t>
            </a:r>
            <a:r>
              <a:rPr sz="1600" dirty="0">
                <a:latin typeface="Source Sans Pro"/>
                <a:cs typeface="Source Sans Pro"/>
              </a:rPr>
              <a:t>e  </a:t>
            </a:r>
            <a:r>
              <a:rPr sz="1600" spc="-20" dirty="0">
                <a:latin typeface="Source Sans Pro"/>
                <a:cs typeface="Source Sans Pro"/>
              </a:rPr>
              <a:t>smoking</a:t>
            </a:r>
            <a:endParaRPr sz="1600">
              <a:latin typeface="Source Sans Pro"/>
              <a:cs typeface="Source Sans Pro"/>
            </a:endParaRPr>
          </a:p>
        </p:txBody>
      </p:sp>
      <p:sp>
        <p:nvSpPr>
          <p:cNvPr id="7" name="object 7"/>
          <p:cNvSpPr txBox="1"/>
          <p:nvPr/>
        </p:nvSpPr>
        <p:spPr>
          <a:xfrm>
            <a:off x="4430682" y="5127361"/>
            <a:ext cx="749300" cy="269240"/>
          </a:xfrm>
          <a:prstGeom prst="rect">
            <a:avLst/>
          </a:prstGeom>
        </p:spPr>
        <p:txBody>
          <a:bodyPr vert="horz" wrap="square" lIns="0" tIns="12700" rIns="0" bIns="0" rtlCol="0">
            <a:spAutoFit/>
          </a:bodyPr>
          <a:lstStyle/>
          <a:p>
            <a:pPr marL="12700">
              <a:lnSpc>
                <a:spcPct val="100000"/>
              </a:lnSpc>
              <a:spcBef>
                <a:spcPts val="100"/>
              </a:spcBef>
            </a:pPr>
            <a:r>
              <a:rPr sz="1600" spc="-90" dirty="0">
                <a:latin typeface="Source Sans Pro"/>
                <a:cs typeface="Source Sans Pro"/>
              </a:rPr>
              <a:t>P</a:t>
            </a:r>
            <a:r>
              <a:rPr sz="1600" spc="-50" dirty="0">
                <a:latin typeface="Source Sans Pro"/>
                <a:cs typeface="Source Sans Pro"/>
              </a:rPr>
              <a:t>oo</a:t>
            </a:r>
            <a:r>
              <a:rPr sz="1600" dirty="0">
                <a:latin typeface="Source Sans Pro"/>
                <a:cs typeface="Source Sans Pro"/>
              </a:rPr>
              <a:t>r</a:t>
            </a:r>
            <a:r>
              <a:rPr sz="1600" spc="-100" dirty="0">
                <a:latin typeface="Source Sans Pro"/>
                <a:cs typeface="Source Sans Pro"/>
              </a:rPr>
              <a:t> </a:t>
            </a:r>
            <a:r>
              <a:rPr sz="1600" spc="-50" dirty="0">
                <a:latin typeface="Source Sans Pro"/>
                <a:cs typeface="Source Sans Pro"/>
              </a:rPr>
              <a:t>di</a:t>
            </a:r>
            <a:r>
              <a:rPr sz="1600" spc="-65" dirty="0">
                <a:latin typeface="Source Sans Pro"/>
                <a:cs typeface="Source Sans Pro"/>
              </a:rPr>
              <a:t>e</a:t>
            </a:r>
            <a:r>
              <a:rPr sz="1600" dirty="0">
                <a:latin typeface="Source Sans Pro"/>
                <a:cs typeface="Source Sans Pro"/>
              </a:rPr>
              <a:t>t</a:t>
            </a:r>
            <a:endParaRPr sz="1600">
              <a:latin typeface="Source Sans Pro"/>
              <a:cs typeface="Source Sans Pro"/>
            </a:endParaRPr>
          </a:p>
        </p:txBody>
      </p:sp>
      <p:sp>
        <p:nvSpPr>
          <p:cNvPr id="8" name="object 8"/>
          <p:cNvSpPr txBox="1"/>
          <p:nvPr/>
        </p:nvSpPr>
        <p:spPr>
          <a:xfrm>
            <a:off x="7090368" y="5005442"/>
            <a:ext cx="802640" cy="513080"/>
          </a:xfrm>
          <a:prstGeom prst="rect">
            <a:avLst/>
          </a:prstGeom>
        </p:spPr>
        <p:txBody>
          <a:bodyPr vert="horz" wrap="square" lIns="0" tIns="12700" rIns="0" bIns="0" rtlCol="0">
            <a:spAutoFit/>
          </a:bodyPr>
          <a:lstStyle/>
          <a:p>
            <a:pPr marL="65405" marR="5080" indent="-53340">
              <a:lnSpc>
                <a:spcPct val="100000"/>
              </a:lnSpc>
              <a:spcBef>
                <a:spcPts val="100"/>
              </a:spcBef>
            </a:pPr>
            <a:r>
              <a:rPr sz="1600" spc="-50" dirty="0">
                <a:latin typeface="Source Sans Pro"/>
                <a:cs typeface="Source Sans Pro"/>
              </a:rPr>
              <a:t>In</a:t>
            </a:r>
            <a:r>
              <a:rPr sz="1600" spc="-65" dirty="0">
                <a:latin typeface="Source Sans Pro"/>
                <a:cs typeface="Source Sans Pro"/>
              </a:rPr>
              <a:t>f</a:t>
            </a:r>
            <a:r>
              <a:rPr sz="1600" spc="-50" dirty="0">
                <a:latin typeface="Source Sans Pro"/>
                <a:cs typeface="Source Sans Pro"/>
              </a:rPr>
              <a:t>e</a:t>
            </a:r>
            <a:r>
              <a:rPr sz="1600" spc="-65" dirty="0">
                <a:latin typeface="Source Sans Pro"/>
                <a:cs typeface="Source Sans Pro"/>
              </a:rPr>
              <a:t>c</a:t>
            </a:r>
            <a:r>
              <a:rPr sz="1600" spc="-50" dirty="0">
                <a:latin typeface="Source Sans Pro"/>
                <a:cs typeface="Source Sans Pro"/>
              </a:rPr>
              <a:t>tious  </a:t>
            </a:r>
            <a:r>
              <a:rPr sz="1600" spc="-55" dirty="0">
                <a:latin typeface="Source Sans Pro"/>
                <a:cs typeface="Source Sans Pro"/>
              </a:rPr>
              <a:t>diseases</a:t>
            </a:r>
            <a:endParaRPr sz="1600">
              <a:latin typeface="Source Sans Pro"/>
              <a:cs typeface="Source Sans Pro"/>
            </a:endParaRPr>
          </a:p>
        </p:txBody>
      </p:sp>
      <p:sp>
        <p:nvSpPr>
          <p:cNvPr id="9" name="object 9"/>
          <p:cNvSpPr txBox="1"/>
          <p:nvPr/>
        </p:nvSpPr>
        <p:spPr>
          <a:xfrm>
            <a:off x="8550612" y="5005442"/>
            <a:ext cx="577850" cy="513080"/>
          </a:xfrm>
          <a:prstGeom prst="rect">
            <a:avLst/>
          </a:prstGeom>
        </p:spPr>
        <p:txBody>
          <a:bodyPr vert="horz" wrap="square" lIns="0" tIns="12700" rIns="0" bIns="0" rtlCol="0">
            <a:spAutoFit/>
          </a:bodyPr>
          <a:lstStyle/>
          <a:p>
            <a:pPr marL="12700" marR="5080" indent="10160">
              <a:lnSpc>
                <a:spcPct val="100000"/>
              </a:lnSpc>
              <a:spcBef>
                <a:spcPts val="100"/>
              </a:spcBef>
            </a:pPr>
            <a:r>
              <a:rPr sz="1600" spc="-60" dirty="0">
                <a:latin typeface="Source Sans Pro"/>
                <a:cs typeface="Source Sans Pro"/>
              </a:rPr>
              <a:t>Family </a:t>
            </a:r>
            <a:r>
              <a:rPr sz="1600" spc="-305" dirty="0">
                <a:latin typeface="Source Sans Pro"/>
                <a:cs typeface="Source Sans Pro"/>
              </a:rPr>
              <a:t> </a:t>
            </a:r>
            <a:r>
              <a:rPr sz="1600" spc="-50" dirty="0">
                <a:latin typeface="Source Sans Pro"/>
                <a:cs typeface="Source Sans Pro"/>
              </a:rPr>
              <a:t>hi</a:t>
            </a:r>
            <a:r>
              <a:rPr sz="1600" spc="-80" dirty="0">
                <a:latin typeface="Source Sans Pro"/>
                <a:cs typeface="Source Sans Pro"/>
              </a:rPr>
              <a:t>s</a:t>
            </a:r>
            <a:r>
              <a:rPr sz="1600" spc="-75" dirty="0">
                <a:latin typeface="Source Sans Pro"/>
                <a:cs typeface="Source Sans Pro"/>
              </a:rPr>
              <a:t>t</a:t>
            </a:r>
            <a:r>
              <a:rPr sz="1600" spc="-50" dirty="0">
                <a:latin typeface="Source Sans Pro"/>
                <a:cs typeface="Source Sans Pro"/>
              </a:rPr>
              <a:t>o</a:t>
            </a:r>
            <a:r>
              <a:rPr sz="1600" spc="-10" dirty="0">
                <a:latin typeface="Source Sans Pro"/>
                <a:cs typeface="Source Sans Pro"/>
              </a:rPr>
              <a:t>r</a:t>
            </a:r>
            <a:r>
              <a:rPr sz="1600" dirty="0">
                <a:latin typeface="Source Sans Pro"/>
                <a:cs typeface="Source Sans Pro"/>
              </a:rPr>
              <a:t>y</a:t>
            </a:r>
            <a:endParaRPr sz="1600">
              <a:latin typeface="Source Sans Pro"/>
              <a:cs typeface="Source Sans Pro"/>
            </a:endParaRPr>
          </a:p>
        </p:txBody>
      </p:sp>
      <p:sp>
        <p:nvSpPr>
          <p:cNvPr id="10" name="object 10"/>
          <p:cNvSpPr txBox="1"/>
          <p:nvPr/>
        </p:nvSpPr>
        <p:spPr>
          <a:xfrm>
            <a:off x="9581702" y="4883521"/>
            <a:ext cx="1198880" cy="756920"/>
          </a:xfrm>
          <a:prstGeom prst="rect">
            <a:avLst/>
          </a:prstGeom>
        </p:spPr>
        <p:txBody>
          <a:bodyPr vert="horz" wrap="square" lIns="0" tIns="12700" rIns="0" bIns="0" rtlCol="0">
            <a:spAutoFit/>
          </a:bodyPr>
          <a:lstStyle/>
          <a:p>
            <a:pPr marL="12065" marR="5080" algn="ctr">
              <a:lnSpc>
                <a:spcPct val="100000"/>
              </a:lnSpc>
              <a:spcBef>
                <a:spcPts val="100"/>
              </a:spcBef>
            </a:pPr>
            <a:r>
              <a:rPr sz="1600" spc="-50" dirty="0">
                <a:latin typeface="Source Sans Pro"/>
                <a:cs typeface="Source Sans Pro"/>
              </a:rPr>
              <a:t>Envi</a:t>
            </a:r>
            <a:r>
              <a:rPr sz="1600" spc="-65" dirty="0">
                <a:latin typeface="Source Sans Pro"/>
                <a:cs typeface="Source Sans Pro"/>
              </a:rPr>
              <a:t>r</a:t>
            </a:r>
            <a:r>
              <a:rPr sz="1600" spc="-50" dirty="0">
                <a:latin typeface="Source Sans Pro"/>
                <a:cs typeface="Source Sans Pro"/>
              </a:rPr>
              <a:t>onmen</a:t>
            </a:r>
            <a:r>
              <a:rPr sz="1600" spc="-85" dirty="0">
                <a:latin typeface="Source Sans Pro"/>
                <a:cs typeface="Source Sans Pro"/>
              </a:rPr>
              <a:t>t</a:t>
            </a:r>
            <a:r>
              <a:rPr sz="1600" spc="-50" dirty="0">
                <a:latin typeface="Source Sans Pro"/>
                <a:cs typeface="Source Sans Pro"/>
              </a:rPr>
              <a:t>al  </a:t>
            </a:r>
            <a:r>
              <a:rPr sz="1600" spc="-80" dirty="0">
                <a:latin typeface="Source Sans Pro"/>
                <a:cs typeface="Source Sans Pro"/>
              </a:rPr>
              <a:t>f</a:t>
            </a:r>
            <a:r>
              <a:rPr sz="1600" spc="-50" dirty="0">
                <a:latin typeface="Source Sans Pro"/>
                <a:cs typeface="Source Sans Pro"/>
              </a:rPr>
              <a:t>a</a:t>
            </a:r>
            <a:r>
              <a:rPr sz="1600" spc="-65" dirty="0">
                <a:latin typeface="Source Sans Pro"/>
                <a:cs typeface="Source Sans Pro"/>
              </a:rPr>
              <a:t>c</a:t>
            </a:r>
            <a:r>
              <a:rPr sz="1600" spc="-75" dirty="0">
                <a:latin typeface="Source Sans Pro"/>
                <a:cs typeface="Source Sans Pro"/>
              </a:rPr>
              <a:t>t</a:t>
            </a:r>
            <a:r>
              <a:rPr sz="1600" spc="-50" dirty="0">
                <a:latin typeface="Source Sans Pro"/>
                <a:cs typeface="Source Sans Pro"/>
              </a:rPr>
              <a:t>o</a:t>
            </a:r>
            <a:r>
              <a:rPr sz="1600" spc="-55" dirty="0">
                <a:latin typeface="Source Sans Pro"/>
                <a:cs typeface="Source Sans Pro"/>
              </a:rPr>
              <a:t>r</a:t>
            </a:r>
            <a:r>
              <a:rPr sz="1600" dirty="0">
                <a:latin typeface="Source Sans Pro"/>
                <a:cs typeface="Source Sans Pro"/>
              </a:rPr>
              <a:t>s</a:t>
            </a:r>
            <a:r>
              <a:rPr sz="1600" spc="-100" dirty="0">
                <a:latin typeface="Source Sans Pro"/>
                <a:cs typeface="Source Sans Pro"/>
              </a:rPr>
              <a:t> </a:t>
            </a:r>
            <a:r>
              <a:rPr sz="1600" spc="-50" dirty="0">
                <a:latin typeface="Source Sans Pro"/>
                <a:cs typeface="Source Sans Pro"/>
              </a:rPr>
              <a:t>and  </a:t>
            </a:r>
            <a:r>
              <a:rPr sz="1600" spc="-60" dirty="0">
                <a:latin typeface="Source Sans Pro"/>
                <a:cs typeface="Source Sans Pro"/>
              </a:rPr>
              <a:t>radiation</a:t>
            </a:r>
            <a:endParaRPr sz="1600">
              <a:latin typeface="Source Sans Pro"/>
              <a:cs typeface="Source Sans Pro"/>
            </a:endParaRPr>
          </a:p>
        </p:txBody>
      </p:sp>
      <p:sp>
        <p:nvSpPr>
          <p:cNvPr id="11" name="object 11"/>
          <p:cNvSpPr txBox="1"/>
          <p:nvPr/>
        </p:nvSpPr>
        <p:spPr>
          <a:xfrm>
            <a:off x="5686208" y="4883521"/>
            <a:ext cx="922019" cy="756920"/>
          </a:xfrm>
          <a:prstGeom prst="rect">
            <a:avLst/>
          </a:prstGeom>
        </p:spPr>
        <p:txBody>
          <a:bodyPr vert="horz" wrap="square" lIns="0" tIns="12700" rIns="0" bIns="0" rtlCol="0">
            <a:spAutoFit/>
          </a:bodyPr>
          <a:lstStyle/>
          <a:p>
            <a:pPr marL="12700" marR="5080" algn="ctr">
              <a:lnSpc>
                <a:spcPct val="100000"/>
              </a:lnSpc>
              <a:spcBef>
                <a:spcPts val="100"/>
              </a:spcBef>
            </a:pPr>
            <a:r>
              <a:rPr sz="1600" spc="-50" dirty="0">
                <a:latin typeface="Source Sans Pro"/>
                <a:cs typeface="Source Sans Pro"/>
              </a:rPr>
              <a:t>Being </a:t>
            </a:r>
            <a:r>
              <a:rPr sz="1600" spc="-45" dirty="0">
                <a:latin typeface="Source Sans Pro"/>
                <a:cs typeface="Source Sans Pro"/>
              </a:rPr>
              <a:t> </a:t>
            </a:r>
            <a:r>
              <a:rPr sz="1600" spc="-55" dirty="0">
                <a:latin typeface="Source Sans Pro"/>
                <a:cs typeface="Source Sans Pro"/>
              </a:rPr>
              <a:t>ov</a:t>
            </a:r>
            <a:r>
              <a:rPr sz="1600" spc="-50" dirty="0">
                <a:latin typeface="Source Sans Pro"/>
                <a:cs typeface="Source Sans Pro"/>
              </a:rPr>
              <a:t>e</a:t>
            </a:r>
            <a:r>
              <a:rPr sz="1600" spc="-20" dirty="0">
                <a:latin typeface="Source Sans Pro"/>
                <a:cs typeface="Source Sans Pro"/>
              </a:rPr>
              <a:t>r</a:t>
            </a:r>
            <a:r>
              <a:rPr sz="1600" spc="-55" dirty="0">
                <a:latin typeface="Source Sans Pro"/>
                <a:cs typeface="Source Sans Pro"/>
              </a:rPr>
              <a:t>w</a:t>
            </a:r>
            <a:r>
              <a:rPr sz="1600" spc="-50" dirty="0">
                <a:latin typeface="Source Sans Pro"/>
                <a:cs typeface="Source Sans Pro"/>
              </a:rPr>
              <a:t>eight  o</a:t>
            </a:r>
            <a:r>
              <a:rPr sz="1600" dirty="0">
                <a:latin typeface="Source Sans Pro"/>
                <a:cs typeface="Source Sans Pro"/>
              </a:rPr>
              <a:t>r</a:t>
            </a:r>
            <a:r>
              <a:rPr sz="1600" spc="-100" dirty="0">
                <a:latin typeface="Source Sans Pro"/>
                <a:cs typeface="Source Sans Pro"/>
              </a:rPr>
              <a:t> </a:t>
            </a:r>
            <a:r>
              <a:rPr sz="1600" spc="-50" dirty="0">
                <a:latin typeface="Source Sans Pro"/>
                <a:cs typeface="Source Sans Pro"/>
              </a:rPr>
              <a:t>obese</a:t>
            </a:r>
            <a:endParaRPr sz="1600">
              <a:latin typeface="Source Sans Pro"/>
              <a:cs typeface="Source Sans Pro"/>
            </a:endParaRPr>
          </a:p>
        </p:txBody>
      </p:sp>
      <p:sp>
        <p:nvSpPr>
          <p:cNvPr id="12" name="object 12"/>
          <p:cNvSpPr txBox="1"/>
          <p:nvPr/>
        </p:nvSpPr>
        <p:spPr>
          <a:xfrm>
            <a:off x="2916591" y="5005442"/>
            <a:ext cx="1082040" cy="513080"/>
          </a:xfrm>
          <a:prstGeom prst="rect">
            <a:avLst/>
          </a:prstGeom>
        </p:spPr>
        <p:txBody>
          <a:bodyPr vert="horz" wrap="square" lIns="0" tIns="12700" rIns="0" bIns="0" rtlCol="0">
            <a:spAutoFit/>
          </a:bodyPr>
          <a:lstStyle/>
          <a:p>
            <a:pPr marL="12700" marR="5080" indent="232410">
              <a:lnSpc>
                <a:spcPct val="100000"/>
              </a:lnSpc>
              <a:spcBef>
                <a:spcPts val="100"/>
              </a:spcBef>
            </a:pPr>
            <a:r>
              <a:rPr sz="1600" spc="-55" dirty="0">
                <a:latin typeface="Source Sans Pro"/>
                <a:cs typeface="Source Sans Pro"/>
              </a:rPr>
              <a:t>Alcohol </a:t>
            </a:r>
            <a:r>
              <a:rPr sz="1600" spc="-50" dirty="0">
                <a:latin typeface="Source Sans Pro"/>
                <a:cs typeface="Source Sans Pro"/>
              </a:rPr>
              <a:t> </a:t>
            </a:r>
            <a:r>
              <a:rPr sz="1600" spc="-85" dirty="0">
                <a:latin typeface="Source Sans Pro"/>
                <a:cs typeface="Source Sans Pro"/>
              </a:rPr>
              <a:t>c</a:t>
            </a:r>
            <a:r>
              <a:rPr sz="1600" spc="-50" dirty="0">
                <a:latin typeface="Source Sans Pro"/>
                <a:cs typeface="Source Sans Pro"/>
              </a:rPr>
              <a:t>onsum</a:t>
            </a:r>
            <a:r>
              <a:rPr sz="1600" spc="-80" dirty="0">
                <a:latin typeface="Source Sans Pro"/>
                <a:cs typeface="Source Sans Pro"/>
              </a:rPr>
              <a:t>p</a:t>
            </a:r>
            <a:r>
              <a:rPr sz="1600" spc="-50" dirty="0">
                <a:latin typeface="Source Sans Pro"/>
                <a:cs typeface="Source Sans Pro"/>
              </a:rPr>
              <a:t>tion</a:t>
            </a:r>
            <a:endParaRPr sz="1600">
              <a:latin typeface="Source Sans Pro"/>
              <a:cs typeface="Source Sans Pro"/>
            </a:endParaRPr>
          </a:p>
        </p:txBody>
      </p:sp>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611431" y="3847232"/>
            <a:ext cx="1007813" cy="1011227"/>
          </a:xfrm>
          <a:prstGeom prst="rect">
            <a:avLst/>
          </a:prstGeom>
        </p:spPr>
      </p:pic>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5646024" y="3847187"/>
            <a:ext cx="1007822" cy="1010900"/>
          </a:xfrm>
          <a:prstGeom prst="rect">
            <a:avLst/>
          </a:prstGeom>
        </p:spPr>
      </p:pic>
      <p:pic>
        <p:nvPicPr>
          <p:cNvPr id="15" name="object 15"/>
          <p:cNvPicPr/>
          <p:nvPr/>
        </p:nvPicPr>
        <p:blipFill>
          <a:blip r:embed="rId5" cstate="email">
            <a:extLst>
              <a:ext uri="{28A0092B-C50C-407E-A947-70E740481C1C}">
                <a14:useLocalDpi xmlns:a14="http://schemas.microsoft.com/office/drawing/2010/main"/>
              </a:ext>
            </a:extLst>
          </a:blip>
          <a:stretch>
            <a:fillRect/>
          </a:stretch>
        </p:blipFill>
        <p:spPr>
          <a:xfrm>
            <a:off x="2956560" y="3847225"/>
            <a:ext cx="1007766" cy="1010997"/>
          </a:xfrm>
          <a:prstGeom prst="rect">
            <a:avLst/>
          </a:prstGeom>
        </p:spPr>
      </p:pic>
      <p:pic>
        <p:nvPicPr>
          <p:cNvPr id="16" name="object 16"/>
          <p:cNvPicPr/>
          <p:nvPr/>
        </p:nvPicPr>
        <p:blipFill>
          <a:blip r:embed="rId6" cstate="email">
            <a:extLst>
              <a:ext uri="{28A0092B-C50C-407E-A947-70E740481C1C}">
                <a14:useLocalDpi xmlns:a14="http://schemas.microsoft.com/office/drawing/2010/main"/>
              </a:ext>
            </a:extLst>
          </a:blip>
          <a:stretch>
            <a:fillRect/>
          </a:stretch>
        </p:blipFill>
        <p:spPr>
          <a:xfrm>
            <a:off x="4301308" y="3847179"/>
            <a:ext cx="1007792" cy="1011033"/>
          </a:xfrm>
          <a:prstGeom prst="rect">
            <a:avLst/>
          </a:prstGeom>
        </p:spPr>
      </p:pic>
      <p:pic>
        <p:nvPicPr>
          <p:cNvPr id="17" name="object 17"/>
          <p:cNvPicPr/>
          <p:nvPr/>
        </p:nvPicPr>
        <p:blipFill>
          <a:blip r:embed="rId7" cstate="email">
            <a:extLst>
              <a:ext uri="{28A0092B-C50C-407E-A947-70E740481C1C}">
                <a14:useLocalDpi xmlns:a14="http://schemas.microsoft.com/office/drawing/2010/main"/>
              </a:ext>
            </a:extLst>
          </a:blip>
          <a:stretch>
            <a:fillRect/>
          </a:stretch>
        </p:blipFill>
        <p:spPr>
          <a:xfrm>
            <a:off x="6990781" y="3847159"/>
            <a:ext cx="1007755" cy="1006014"/>
          </a:xfrm>
          <a:prstGeom prst="rect">
            <a:avLst/>
          </a:prstGeom>
        </p:spPr>
      </p:pic>
      <p:pic>
        <p:nvPicPr>
          <p:cNvPr id="18" name="object 18"/>
          <p:cNvPicPr/>
          <p:nvPr/>
        </p:nvPicPr>
        <p:blipFill>
          <a:blip r:embed="rId8" cstate="email">
            <a:extLst>
              <a:ext uri="{28A0092B-C50C-407E-A947-70E740481C1C}">
                <a14:useLocalDpi xmlns:a14="http://schemas.microsoft.com/office/drawing/2010/main"/>
              </a:ext>
            </a:extLst>
          </a:blip>
          <a:stretch>
            <a:fillRect/>
          </a:stretch>
        </p:blipFill>
        <p:spPr>
          <a:xfrm>
            <a:off x="8335454" y="3847677"/>
            <a:ext cx="1007711" cy="1011482"/>
          </a:xfrm>
          <a:prstGeom prst="rect">
            <a:avLst/>
          </a:prstGeom>
        </p:spPr>
      </p:pic>
      <p:sp>
        <p:nvSpPr>
          <p:cNvPr id="19" name="object 19"/>
          <p:cNvSpPr/>
          <p:nvPr/>
        </p:nvSpPr>
        <p:spPr>
          <a:xfrm>
            <a:off x="9680193" y="3847608"/>
            <a:ext cx="1008380" cy="1009650"/>
          </a:xfrm>
          <a:custGeom>
            <a:avLst/>
            <a:gdLst/>
            <a:ahLst/>
            <a:cxnLst/>
            <a:rect l="l" t="t" r="r" b="b"/>
            <a:pathLst>
              <a:path w="1008379" h="1009650">
                <a:moveTo>
                  <a:pt x="64643" y="454279"/>
                </a:moveTo>
                <a:lnTo>
                  <a:pt x="64579" y="448094"/>
                </a:lnTo>
                <a:lnTo>
                  <a:pt x="64516" y="441693"/>
                </a:lnTo>
                <a:lnTo>
                  <a:pt x="59842" y="437273"/>
                </a:lnTo>
                <a:lnTo>
                  <a:pt x="47612" y="437692"/>
                </a:lnTo>
                <a:lnTo>
                  <a:pt x="43014" y="442252"/>
                </a:lnTo>
                <a:lnTo>
                  <a:pt x="42710" y="453809"/>
                </a:lnTo>
                <a:lnTo>
                  <a:pt x="47828" y="459143"/>
                </a:lnTo>
                <a:lnTo>
                  <a:pt x="59728" y="459308"/>
                </a:lnTo>
                <a:lnTo>
                  <a:pt x="64643" y="454279"/>
                </a:lnTo>
                <a:close/>
              </a:path>
              <a:path w="1008379" h="1009650">
                <a:moveTo>
                  <a:pt x="76492" y="562292"/>
                </a:moveTo>
                <a:lnTo>
                  <a:pt x="76250" y="556120"/>
                </a:lnTo>
                <a:lnTo>
                  <a:pt x="76009" y="549833"/>
                </a:lnTo>
                <a:lnTo>
                  <a:pt x="71145" y="545528"/>
                </a:lnTo>
                <a:lnTo>
                  <a:pt x="58839" y="546277"/>
                </a:lnTo>
                <a:lnTo>
                  <a:pt x="54521" y="550837"/>
                </a:lnTo>
                <a:lnTo>
                  <a:pt x="54559" y="562571"/>
                </a:lnTo>
                <a:lnTo>
                  <a:pt x="59817" y="567740"/>
                </a:lnTo>
                <a:lnTo>
                  <a:pt x="71755" y="567461"/>
                </a:lnTo>
                <a:lnTo>
                  <a:pt x="76492" y="562292"/>
                </a:lnTo>
                <a:close/>
              </a:path>
              <a:path w="1008379" h="1009650">
                <a:moveTo>
                  <a:pt x="89293" y="379590"/>
                </a:moveTo>
                <a:lnTo>
                  <a:pt x="88925" y="368706"/>
                </a:lnTo>
                <a:lnTo>
                  <a:pt x="83870" y="363893"/>
                </a:lnTo>
                <a:lnTo>
                  <a:pt x="78359" y="363791"/>
                </a:lnTo>
                <a:lnTo>
                  <a:pt x="72593" y="363689"/>
                </a:lnTo>
                <a:lnTo>
                  <a:pt x="67970" y="368007"/>
                </a:lnTo>
                <a:lnTo>
                  <a:pt x="67297" y="379806"/>
                </a:lnTo>
                <a:lnTo>
                  <a:pt x="72224" y="385152"/>
                </a:lnTo>
                <a:lnTo>
                  <a:pt x="83731" y="385254"/>
                </a:lnTo>
                <a:lnTo>
                  <a:pt x="89293" y="379590"/>
                </a:lnTo>
                <a:close/>
              </a:path>
              <a:path w="1008379" h="1009650">
                <a:moveTo>
                  <a:pt x="95796" y="642924"/>
                </a:moveTo>
                <a:lnTo>
                  <a:pt x="90957" y="637895"/>
                </a:lnTo>
                <a:lnTo>
                  <a:pt x="84836" y="637832"/>
                </a:lnTo>
                <a:lnTo>
                  <a:pt x="78676" y="637768"/>
                </a:lnTo>
                <a:lnTo>
                  <a:pt x="73787" y="642607"/>
                </a:lnTo>
                <a:lnTo>
                  <a:pt x="73914" y="654608"/>
                </a:lnTo>
                <a:lnTo>
                  <a:pt x="78155" y="658977"/>
                </a:lnTo>
                <a:lnTo>
                  <a:pt x="90462" y="659523"/>
                </a:lnTo>
                <a:lnTo>
                  <a:pt x="95377" y="655154"/>
                </a:lnTo>
                <a:lnTo>
                  <a:pt x="95796" y="642924"/>
                </a:lnTo>
                <a:close/>
              </a:path>
              <a:path w="1008379" h="1009650">
                <a:moveTo>
                  <a:pt x="119189" y="313931"/>
                </a:moveTo>
                <a:lnTo>
                  <a:pt x="118973" y="308267"/>
                </a:lnTo>
                <a:lnTo>
                  <a:pt x="118757" y="302602"/>
                </a:lnTo>
                <a:lnTo>
                  <a:pt x="113995" y="298030"/>
                </a:lnTo>
                <a:lnTo>
                  <a:pt x="102450" y="298005"/>
                </a:lnTo>
                <a:lnTo>
                  <a:pt x="97231" y="303390"/>
                </a:lnTo>
                <a:lnTo>
                  <a:pt x="97739" y="314972"/>
                </a:lnTo>
                <a:lnTo>
                  <a:pt x="103428" y="319951"/>
                </a:lnTo>
                <a:lnTo>
                  <a:pt x="114808" y="318947"/>
                </a:lnTo>
                <a:lnTo>
                  <a:pt x="119189" y="313931"/>
                </a:lnTo>
                <a:close/>
              </a:path>
              <a:path w="1008379" h="1009650">
                <a:moveTo>
                  <a:pt x="135940" y="746874"/>
                </a:moveTo>
                <a:lnTo>
                  <a:pt x="135686" y="735203"/>
                </a:lnTo>
                <a:lnTo>
                  <a:pt x="130251" y="730262"/>
                </a:lnTo>
                <a:lnTo>
                  <a:pt x="118630" y="730732"/>
                </a:lnTo>
                <a:lnTo>
                  <a:pt x="113665" y="735660"/>
                </a:lnTo>
                <a:lnTo>
                  <a:pt x="113436" y="746823"/>
                </a:lnTo>
                <a:lnTo>
                  <a:pt x="118833" y="752170"/>
                </a:lnTo>
                <a:lnTo>
                  <a:pt x="124714" y="752157"/>
                </a:lnTo>
                <a:lnTo>
                  <a:pt x="130657" y="752144"/>
                </a:lnTo>
                <a:lnTo>
                  <a:pt x="135940" y="746874"/>
                </a:lnTo>
                <a:close/>
              </a:path>
              <a:path w="1008379" h="1009650">
                <a:moveTo>
                  <a:pt x="153543" y="243166"/>
                </a:moveTo>
                <a:lnTo>
                  <a:pt x="153517" y="231317"/>
                </a:lnTo>
                <a:lnTo>
                  <a:pt x="148221" y="226390"/>
                </a:lnTo>
                <a:lnTo>
                  <a:pt x="136563" y="226949"/>
                </a:lnTo>
                <a:lnTo>
                  <a:pt x="132118" y="231660"/>
                </a:lnTo>
                <a:lnTo>
                  <a:pt x="132143" y="237375"/>
                </a:lnTo>
                <a:lnTo>
                  <a:pt x="132168" y="243179"/>
                </a:lnTo>
                <a:lnTo>
                  <a:pt x="136512" y="247650"/>
                </a:lnTo>
                <a:lnTo>
                  <a:pt x="148374" y="248069"/>
                </a:lnTo>
                <a:lnTo>
                  <a:pt x="153543" y="243166"/>
                </a:lnTo>
                <a:close/>
              </a:path>
              <a:path w="1008379" h="1009650">
                <a:moveTo>
                  <a:pt x="184492" y="809548"/>
                </a:moveTo>
                <a:lnTo>
                  <a:pt x="184238" y="803630"/>
                </a:lnTo>
                <a:lnTo>
                  <a:pt x="183984" y="797737"/>
                </a:lnTo>
                <a:lnTo>
                  <a:pt x="178549" y="792886"/>
                </a:lnTo>
                <a:lnTo>
                  <a:pt x="166446" y="793572"/>
                </a:lnTo>
                <a:lnTo>
                  <a:pt x="161848" y="798804"/>
                </a:lnTo>
                <a:lnTo>
                  <a:pt x="162775" y="810679"/>
                </a:lnTo>
                <a:lnTo>
                  <a:pt x="167360" y="814768"/>
                </a:lnTo>
                <a:lnTo>
                  <a:pt x="179501" y="814603"/>
                </a:lnTo>
                <a:lnTo>
                  <a:pt x="184492" y="809548"/>
                </a:lnTo>
                <a:close/>
              </a:path>
              <a:path w="1008379" h="1009650">
                <a:moveTo>
                  <a:pt x="202895" y="172669"/>
                </a:moveTo>
                <a:lnTo>
                  <a:pt x="198793" y="168224"/>
                </a:lnTo>
                <a:lnTo>
                  <a:pt x="186944" y="167767"/>
                </a:lnTo>
                <a:lnTo>
                  <a:pt x="182067" y="172110"/>
                </a:lnTo>
                <a:lnTo>
                  <a:pt x="181267" y="183807"/>
                </a:lnTo>
                <a:lnTo>
                  <a:pt x="186410" y="189318"/>
                </a:lnTo>
                <a:lnTo>
                  <a:pt x="198005" y="189382"/>
                </a:lnTo>
                <a:lnTo>
                  <a:pt x="202628" y="184696"/>
                </a:lnTo>
                <a:lnTo>
                  <a:pt x="202755" y="178790"/>
                </a:lnTo>
                <a:lnTo>
                  <a:pt x="202895" y="172669"/>
                </a:lnTo>
                <a:close/>
              </a:path>
              <a:path w="1008379" h="1009650">
                <a:moveTo>
                  <a:pt x="248843" y="848436"/>
                </a:moveTo>
                <a:lnTo>
                  <a:pt x="243967" y="843572"/>
                </a:lnTo>
                <a:lnTo>
                  <a:pt x="237731" y="843534"/>
                </a:lnTo>
                <a:lnTo>
                  <a:pt x="231482" y="843495"/>
                </a:lnTo>
                <a:lnTo>
                  <a:pt x="226631" y="848360"/>
                </a:lnTo>
                <a:lnTo>
                  <a:pt x="226923" y="860259"/>
                </a:lnTo>
                <a:lnTo>
                  <a:pt x="231406" y="864730"/>
                </a:lnTo>
                <a:lnTo>
                  <a:pt x="243484" y="865162"/>
                </a:lnTo>
                <a:lnTo>
                  <a:pt x="248564" y="860526"/>
                </a:lnTo>
                <a:lnTo>
                  <a:pt x="248843" y="848436"/>
                </a:lnTo>
                <a:close/>
              </a:path>
              <a:path w="1008379" h="1009650">
                <a:moveTo>
                  <a:pt x="283146" y="116001"/>
                </a:moveTo>
                <a:lnTo>
                  <a:pt x="277926" y="110921"/>
                </a:lnTo>
                <a:lnTo>
                  <a:pt x="271919" y="111036"/>
                </a:lnTo>
                <a:lnTo>
                  <a:pt x="266052" y="111150"/>
                </a:lnTo>
                <a:lnTo>
                  <a:pt x="260819" y="116662"/>
                </a:lnTo>
                <a:lnTo>
                  <a:pt x="261632" y="127647"/>
                </a:lnTo>
                <a:lnTo>
                  <a:pt x="266776" y="132168"/>
                </a:lnTo>
                <a:lnTo>
                  <a:pt x="278015" y="131991"/>
                </a:lnTo>
                <a:lnTo>
                  <a:pt x="282841" y="127342"/>
                </a:lnTo>
                <a:lnTo>
                  <a:pt x="283146" y="116001"/>
                </a:lnTo>
                <a:close/>
              </a:path>
              <a:path w="1008379" h="1009650">
                <a:moveTo>
                  <a:pt x="308279" y="893267"/>
                </a:moveTo>
                <a:lnTo>
                  <a:pt x="303936" y="888453"/>
                </a:lnTo>
                <a:lnTo>
                  <a:pt x="292214" y="887564"/>
                </a:lnTo>
                <a:lnTo>
                  <a:pt x="286854" y="892162"/>
                </a:lnTo>
                <a:lnTo>
                  <a:pt x="286067" y="904189"/>
                </a:lnTo>
                <a:lnTo>
                  <a:pt x="290804" y="909408"/>
                </a:lnTo>
                <a:lnTo>
                  <a:pt x="296900" y="909650"/>
                </a:lnTo>
                <a:lnTo>
                  <a:pt x="303072" y="909904"/>
                </a:lnTo>
                <a:lnTo>
                  <a:pt x="308063" y="905192"/>
                </a:lnTo>
                <a:lnTo>
                  <a:pt x="308279" y="893267"/>
                </a:lnTo>
                <a:close/>
              </a:path>
              <a:path w="1008379" h="1009650">
                <a:moveTo>
                  <a:pt x="338429" y="667410"/>
                </a:moveTo>
                <a:lnTo>
                  <a:pt x="338112" y="645350"/>
                </a:lnTo>
                <a:lnTo>
                  <a:pt x="329971" y="615886"/>
                </a:lnTo>
                <a:lnTo>
                  <a:pt x="317004" y="587502"/>
                </a:lnTo>
                <a:lnTo>
                  <a:pt x="302221" y="568604"/>
                </a:lnTo>
                <a:lnTo>
                  <a:pt x="301599" y="578319"/>
                </a:lnTo>
                <a:lnTo>
                  <a:pt x="322300" y="644385"/>
                </a:lnTo>
                <a:lnTo>
                  <a:pt x="338429" y="667410"/>
                </a:lnTo>
                <a:close/>
              </a:path>
              <a:path w="1008379" h="1009650">
                <a:moveTo>
                  <a:pt x="366052" y="78613"/>
                </a:moveTo>
                <a:lnTo>
                  <a:pt x="360819" y="73266"/>
                </a:lnTo>
                <a:lnTo>
                  <a:pt x="350012" y="73710"/>
                </a:lnTo>
                <a:lnTo>
                  <a:pt x="344982" y="78981"/>
                </a:lnTo>
                <a:lnTo>
                  <a:pt x="344741" y="90297"/>
                </a:lnTo>
                <a:lnTo>
                  <a:pt x="349808" y="95275"/>
                </a:lnTo>
                <a:lnTo>
                  <a:pt x="361657" y="94983"/>
                </a:lnTo>
                <a:lnTo>
                  <a:pt x="365950" y="90500"/>
                </a:lnTo>
                <a:lnTo>
                  <a:pt x="366001" y="84569"/>
                </a:lnTo>
                <a:lnTo>
                  <a:pt x="366052" y="78613"/>
                </a:lnTo>
                <a:close/>
              </a:path>
              <a:path w="1008379" h="1009650">
                <a:moveTo>
                  <a:pt x="416712" y="558215"/>
                </a:moveTo>
                <a:lnTo>
                  <a:pt x="415315" y="532701"/>
                </a:lnTo>
                <a:lnTo>
                  <a:pt x="411594" y="507339"/>
                </a:lnTo>
                <a:lnTo>
                  <a:pt x="405765" y="516420"/>
                </a:lnTo>
                <a:lnTo>
                  <a:pt x="401599" y="525868"/>
                </a:lnTo>
                <a:lnTo>
                  <a:pt x="399084" y="535800"/>
                </a:lnTo>
                <a:lnTo>
                  <a:pt x="398246" y="546277"/>
                </a:lnTo>
                <a:lnTo>
                  <a:pt x="398805" y="559587"/>
                </a:lnTo>
                <a:lnTo>
                  <a:pt x="400278" y="572782"/>
                </a:lnTo>
                <a:lnTo>
                  <a:pt x="402323" y="585889"/>
                </a:lnTo>
                <a:lnTo>
                  <a:pt x="405218" y="602284"/>
                </a:lnTo>
                <a:lnTo>
                  <a:pt x="406755" y="605447"/>
                </a:lnTo>
                <a:lnTo>
                  <a:pt x="408355" y="610209"/>
                </a:lnTo>
                <a:lnTo>
                  <a:pt x="414731" y="584009"/>
                </a:lnTo>
                <a:lnTo>
                  <a:pt x="416712" y="558215"/>
                </a:lnTo>
                <a:close/>
              </a:path>
              <a:path w="1008379" h="1009650">
                <a:moveTo>
                  <a:pt x="466915" y="56946"/>
                </a:moveTo>
                <a:lnTo>
                  <a:pt x="466229" y="44704"/>
                </a:lnTo>
                <a:lnTo>
                  <a:pt x="461556" y="40360"/>
                </a:lnTo>
                <a:lnTo>
                  <a:pt x="450253" y="40601"/>
                </a:lnTo>
                <a:lnTo>
                  <a:pt x="445541" y="45326"/>
                </a:lnTo>
                <a:lnTo>
                  <a:pt x="445249" y="56984"/>
                </a:lnTo>
                <a:lnTo>
                  <a:pt x="450164" y="61823"/>
                </a:lnTo>
                <a:lnTo>
                  <a:pt x="456336" y="61709"/>
                </a:lnTo>
                <a:lnTo>
                  <a:pt x="462699" y="61595"/>
                </a:lnTo>
                <a:lnTo>
                  <a:pt x="466915" y="56946"/>
                </a:lnTo>
                <a:close/>
              </a:path>
              <a:path w="1008379" h="1009650">
                <a:moveTo>
                  <a:pt x="502932" y="700620"/>
                </a:moveTo>
                <a:lnTo>
                  <a:pt x="501332" y="686511"/>
                </a:lnTo>
                <a:lnTo>
                  <a:pt x="494347" y="695248"/>
                </a:lnTo>
                <a:lnTo>
                  <a:pt x="488937" y="704672"/>
                </a:lnTo>
                <a:lnTo>
                  <a:pt x="485546" y="715035"/>
                </a:lnTo>
                <a:lnTo>
                  <a:pt x="484606" y="726567"/>
                </a:lnTo>
                <a:lnTo>
                  <a:pt x="494080" y="721652"/>
                </a:lnTo>
                <a:lnTo>
                  <a:pt x="500354" y="712673"/>
                </a:lnTo>
                <a:lnTo>
                  <a:pt x="502932" y="700620"/>
                </a:lnTo>
                <a:close/>
              </a:path>
              <a:path w="1008379" h="1009650">
                <a:moveTo>
                  <a:pt x="515620" y="291693"/>
                </a:moveTo>
                <a:lnTo>
                  <a:pt x="515366" y="283527"/>
                </a:lnTo>
                <a:lnTo>
                  <a:pt x="511441" y="278307"/>
                </a:lnTo>
                <a:lnTo>
                  <a:pt x="504291" y="273088"/>
                </a:lnTo>
                <a:lnTo>
                  <a:pt x="499656" y="273265"/>
                </a:lnTo>
                <a:lnTo>
                  <a:pt x="492226" y="278155"/>
                </a:lnTo>
                <a:lnTo>
                  <a:pt x="487210" y="282346"/>
                </a:lnTo>
                <a:lnTo>
                  <a:pt x="477481" y="292887"/>
                </a:lnTo>
                <a:lnTo>
                  <a:pt x="478802" y="299707"/>
                </a:lnTo>
                <a:lnTo>
                  <a:pt x="485343" y="304203"/>
                </a:lnTo>
                <a:lnTo>
                  <a:pt x="493026" y="306844"/>
                </a:lnTo>
                <a:lnTo>
                  <a:pt x="501662" y="306070"/>
                </a:lnTo>
                <a:lnTo>
                  <a:pt x="509447" y="302348"/>
                </a:lnTo>
                <a:lnTo>
                  <a:pt x="514553" y="296164"/>
                </a:lnTo>
                <a:lnTo>
                  <a:pt x="515302" y="294449"/>
                </a:lnTo>
                <a:lnTo>
                  <a:pt x="515442" y="292468"/>
                </a:lnTo>
                <a:lnTo>
                  <a:pt x="515620" y="291693"/>
                </a:lnTo>
                <a:close/>
              </a:path>
              <a:path w="1008379" h="1009650">
                <a:moveTo>
                  <a:pt x="534771" y="321614"/>
                </a:moveTo>
                <a:lnTo>
                  <a:pt x="530593" y="315912"/>
                </a:lnTo>
                <a:lnTo>
                  <a:pt x="526872" y="308381"/>
                </a:lnTo>
                <a:lnTo>
                  <a:pt x="524852" y="305562"/>
                </a:lnTo>
                <a:lnTo>
                  <a:pt x="523062" y="302628"/>
                </a:lnTo>
                <a:lnTo>
                  <a:pt x="520865" y="302526"/>
                </a:lnTo>
                <a:lnTo>
                  <a:pt x="518401" y="310121"/>
                </a:lnTo>
                <a:lnTo>
                  <a:pt x="514261" y="317271"/>
                </a:lnTo>
                <a:lnTo>
                  <a:pt x="514997" y="325234"/>
                </a:lnTo>
                <a:lnTo>
                  <a:pt x="516013" y="326085"/>
                </a:lnTo>
                <a:lnTo>
                  <a:pt x="516267" y="326478"/>
                </a:lnTo>
                <a:lnTo>
                  <a:pt x="521398" y="326250"/>
                </a:lnTo>
                <a:lnTo>
                  <a:pt x="528002" y="327837"/>
                </a:lnTo>
                <a:lnTo>
                  <a:pt x="534771" y="321614"/>
                </a:lnTo>
                <a:close/>
              </a:path>
              <a:path w="1008379" h="1009650">
                <a:moveTo>
                  <a:pt x="550405" y="60121"/>
                </a:moveTo>
                <a:lnTo>
                  <a:pt x="550189" y="54483"/>
                </a:lnTo>
                <a:lnTo>
                  <a:pt x="549973" y="48920"/>
                </a:lnTo>
                <a:lnTo>
                  <a:pt x="544931" y="44310"/>
                </a:lnTo>
                <a:lnTo>
                  <a:pt x="533844" y="44805"/>
                </a:lnTo>
                <a:lnTo>
                  <a:pt x="529056" y="49987"/>
                </a:lnTo>
                <a:lnTo>
                  <a:pt x="529590" y="60896"/>
                </a:lnTo>
                <a:lnTo>
                  <a:pt x="534695" y="65506"/>
                </a:lnTo>
                <a:lnTo>
                  <a:pt x="545820" y="65112"/>
                </a:lnTo>
                <a:lnTo>
                  <a:pt x="550405" y="60121"/>
                </a:lnTo>
                <a:close/>
              </a:path>
              <a:path w="1008379" h="1009650">
                <a:moveTo>
                  <a:pt x="566864" y="288556"/>
                </a:moveTo>
                <a:lnTo>
                  <a:pt x="557250" y="280250"/>
                </a:lnTo>
                <a:lnTo>
                  <a:pt x="551192" y="276517"/>
                </a:lnTo>
                <a:lnTo>
                  <a:pt x="542378" y="270433"/>
                </a:lnTo>
                <a:lnTo>
                  <a:pt x="539788" y="271945"/>
                </a:lnTo>
                <a:lnTo>
                  <a:pt x="534060" y="278053"/>
                </a:lnTo>
                <a:lnTo>
                  <a:pt x="532091" y="282702"/>
                </a:lnTo>
                <a:lnTo>
                  <a:pt x="532460" y="288163"/>
                </a:lnTo>
                <a:lnTo>
                  <a:pt x="534352" y="296481"/>
                </a:lnTo>
                <a:lnTo>
                  <a:pt x="539013" y="302615"/>
                </a:lnTo>
                <a:lnTo>
                  <a:pt x="545896" y="306108"/>
                </a:lnTo>
                <a:lnTo>
                  <a:pt x="554431" y="306476"/>
                </a:lnTo>
                <a:lnTo>
                  <a:pt x="559117" y="305777"/>
                </a:lnTo>
                <a:lnTo>
                  <a:pt x="563359" y="303796"/>
                </a:lnTo>
                <a:lnTo>
                  <a:pt x="566775" y="294144"/>
                </a:lnTo>
                <a:lnTo>
                  <a:pt x="566864" y="288556"/>
                </a:lnTo>
                <a:close/>
              </a:path>
              <a:path w="1008379" h="1009650">
                <a:moveTo>
                  <a:pt x="601662" y="715302"/>
                </a:moveTo>
                <a:lnTo>
                  <a:pt x="601408" y="703668"/>
                </a:lnTo>
                <a:lnTo>
                  <a:pt x="596988" y="692975"/>
                </a:lnTo>
                <a:lnTo>
                  <a:pt x="590765" y="698436"/>
                </a:lnTo>
                <a:lnTo>
                  <a:pt x="591972" y="706577"/>
                </a:lnTo>
                <a:lnTo>
                  <a:pt x="586168" y="719594"/>
                </a:lnTo>
                <a:lnTo>
                  <a:pt x="583653" y="726478"/>
                </a:lnTo>
                <a:lnTo>
                  <a:pt x="580923" y="733285"/>
                </a:lnTo>
                <a:lnTo>
                  <a:pt x="582434" y="735571"/>
                </a:lnTo>
                <a:lnTo>
                  <a:pt x="585343" y="734936"/>
                </a:lnTo>
                <a:lnTo>
                  <a:pt x="588733" y="735037"/>
                </a:lnTo>
                <a:lnTo>
                  <a:pt x="591096" y="733539"/>
                </a:lnTo>
                <a:lnTo>
                  <a:pt x="598106" y="725919"/>
                </a:lnTo>
                <a:lnTo>
                  <a:pt x="601662" y="715302"/>
                </a:lnTo>
                <a:close/>
              </a:path>
              <a:path w="1008379" h="1009650">
                <a:moveTo>
                  <a:pt x="619455" y="63766"/>
                </a:moveTo>
                <a:lnTo>
                  <a:pt x="614845" y="59448"/>
                </a:lnTo>
                <a:lnTo>
                  <a:pt x="608711" y="59601"/>
                </a:lnTo>
                <a:lnTo>
                  <a:pt x="602716" y="59753"/>
                </a:lnTo>
                <a:lnTo>
                  <a:pt x="598360" y="64401"/>
                </a:lnTo>
                <a:lnTo>
                  <a:pt x="598982" y="75552"/>
                </a:lnTo>
                <a:lnTo>
                  <a:pt x="603605" y="80022"/>
                </a:lnTo>
                <a:lnTo>
                  <a:pt x="614375" y="80289"/>
                </a:lnTo>
                <a:lnTo>
                  <a:pt x="619417" y="75285"/>
                </a:lnTo>
                <a:lnTo>
                  <a:pt x="619455" y="63766"/>
                </a:lnTo>
                <a:close/>
              </a:path>
              <a:path w="1008379" h="1009650">
                <a:moveTo>
                  <a:pt x="636549" y="549770"/>
                </a:moveTo>
                <a:lnTo>
                  <a:pt x="634834" y="538861"/>
                </a:lnTo>
                <a:lnTo>
                  <a:pt x="632383" y="528040"/>
                </a:lnTo>
                <a:lnTo>
                  <a:pt x="626262" y="504063"/>
                </a:lnTo>
                <a:lnTo>
                  <a:pt x="624776" y="501865"/>
                </a:lnTo>
                <a:lnTo>
                  <a:pt x="622973" y="498005"/>
                </a:lnTo>
                <a:lnTo>
                  <a:pt x="614159" y="522427"/>
                </a:lnTo>
                <a:lnTo>
                  <a:pt x="609904" y="546671"/>
                </a:lnTo>
                <a:lnTo>
                  <a:pt x="611035" y="571080"/>
                </a:lnTo>
                <a:lnTo>
                  <a:pt x="618401" y="595947"/>
                </a:lnTo>
                <a:lnTo>
                  <a:pt x="627164" y="585495"/>
                </a:lnTo>
                <a:lnTo>
                  <a:pt x="633234" y="574332"/>
                </a:lnTo>
                <a:lnTo>
                  <a:pt x="636409" y="562432"/>
                </a:lnTo>
                <a:lnTo>
                  <a:pt x="636549" y="549770"/>
                </a:lnTo>
                <a:close/>
              </a:path>
              <a:path w="1008379" h="1009650">
                <a:moveTo>
                  <a:pt x="680224" y="311124"/>
                </a:moveTo>
                <a:lnTo>
                  <a:pt x="675436" y="295884"/>
                </a:lnTo>
                <a:lnTo>
                  <a:pt x="665073" y="284454"/>
                </a:lnTo>
                <a:lnTo>
                  <a:pt x="650379" y="279374"/>
                </a:lnTo>
                <a:lnTo>
                  <a:pt x="649871" y="279374"/>
                </a:lnTo>
                <a:lnTo>
                  <a:pt x="649452" y="278104"/>
                </a:lnTo>
                <a:lnTo>
                  <a:pt x="648500" y="276834"/>
                </a:lnTo>
                <a:lnTo>
                  <a:pt x="652183" y="271754"/>
                </a:lnTo>
                <a:lnTo>
                  <a:pt x="654062" y="269214"/>
                </a:lnTo>
                <a:lnTo>
                  <a:pt x="656945" y="264134"/>
                </a:lnTo>
                <a:lnTo>
                  <a:pt x="659815" y="259054"/>
                </a:lnTo>
                <a:lnTo>
                  <a:pt x="664857" y="250164"/>
                </a:lnTo>
                <a:lnTo>
                  <a:pt x="668350" y="228574"/>
                </a:lnTo>
                <a:lnTo>
                  <a:pt x="667753" y="224764"/>
                </a:lnTo>
                <a:lnTo>
                  <a:pt x="667562" y="223494"/>
                </a:lnTo>
                <a:lnTo>
                  <a:pt x="665187" y="208254"/>
                </a:lnTo>
                <a:lnTo>
                  <a:pt x="644512" y="175234"/>
                </a:lnTo>
                <a:lnTo>
                  <a:pt x="629081" y="167614"/>
                </a:lnTo>
                <a:lnTo>
                  <a:pt x="625957" y="166344"/>
                </a:lnTo>
                <a:lnTo>
                  <a:pt x="624573" y="165074"/>
                </a:lnTo>
                <a:lnTo>
                  <a:pt x="623201" y="163804"/>
                </a:lnTo>
                <a:lnTo>
                  <a:pt x="616508" y="157454"/>
                </a:lnTo>
                <a:lnTo>
                  <a:pt x="612863" y="153644"/>
                </a:lnTo>
                <a:lnTo>
                  <a:pt x="610260" y="151282"/>
                </a:lnTo>
                <a:lnTo>
                  <a:pt x="610260" y="251434"/>
                </a:lnTo>
                <a:lnTo>
                  <a:pt x="601040" y="257784"/>
                </a:lnTo>
                <a:lnTo>
                  <a:pt x="600811" y="257873"/>
                </a:lnTo>
                <a:lnTo>
                  <a:pt x="600811" y="349224"/>
                </a:lnTo>
                <a:lnTo>
                  <a:pt x="597103" y="355574"/>
                </a:lnTo>
                <a:lnTo>
                  <a:pt x="586320" y="354304"/>
                </a:lnTo>
                <a:lnTo>
                  <a:pt x="584657" y="358114"/>
                </a:lnTo>
                <a:lnTo>
                  <a:pt x="580644" y="369544"/>
                </a:lnTo>
                <a:lnTo>
                  <a:pt x="576605" y="370814"/>
                </a:lnTo>
                <a:lnTo>
                  <a:pt x="573976" y="369544"/>
                </a:lnTo>
                <a:lnTo>
                  <a:pt x="566127" y="365734"/>
                </a:lnTo>
                <a:lnTo>
                  <a:pt x="565467" y="363194"/>
                </a:lnTo>
                <a:lnTo>
                  <a:pt x="568693" y="355574"/>
                </a:lnTo>
                <a:lnTo>
                  <a:pt x="566635" y="353034"/>
                </a:lnTo>
                <a:lnTo>
                  <a:pt x="565594" y="351764"/>
                </a:lnTo>
                <a:lnTo>
                  <a:pt x="564565" y="350494"/>
                </a:lnTo>
                <a:lnTo>
                  <a:pt x="558393" y="342874"/>
                </a:lnTo>
                <a:lnTo>
                  <a:pt x="562813" y="327634"/>
                </a:lnTo>
                <a:lnTo>
                  <a:pt x="564172" y="328904"/>
                </a:lnTo>
                <a:lnTo>
                  <a:pt x="565086" y="328904"/>
                </a:lnTo>
                <a:lnTo>
                  <a:pt x="570433" y="335254"/>
                </a:lnTo>
                <a:lnTo>
                  <a:pt x="575995" y="337794"/>
                </a:lnTo>
                <a:lnTo>
                  <a:pt x="586282" y="335254"/>
                </a:lnTo>
                <a:lnTo>
                  <a:pt x="589407" y="336524"/>
                </a:lnTo>
                <a:lnTo>
                  <a:pt x="596125" y="337794"/>
                </a:lnTo>
                <a:lnTo>
                  <a:pt x="600392" y="342874"/>
                </a:lnTo>
                <a:lnTo>
                  <a:pt x="600811" y="349224"/>
                </a:lnTo>
                <a:lnTo>
                  <a:pt x="600811" y="257873"/>
                </a:lnTo>
                <a:lnTo>
                  <a:pt x="597446" y="259054"/>
                </a:lnTo>
                <a:lnTo>
                  <a:pt x="587921" y="255244"/>
                </a:lnTo>
                <a:lnTo>
                  <a:pt x="583552" y="256514"/>
                </a:lnTo>
                <a:lnTo>
                  <a:pt x="578434" y="261594"/>
                </a:lnTo>
                <a:lnTo>
                  <a:pt x="574878" y="264134"/>
                </a:lnTo>
                <a:lnTo>
                  <a:pt x="572998" y="260832"/>
                </a:lnTo>
                <a:lnTo>
                  <a:pt x="572998" y="307314"/>
                </a:lnTo>
                <a:lnTo>
                  <a:pt x="571347" y="312394"/>
                </a:lnTo>
                <a:lnTo>
                  <a:pt x="561416" y="320014"/>
                </a:lnTo>
                <a:lnTo>
                  <a:pt x="558393" y="325094"/>
                </a:lnTo>
                <a:lnTo>
                  <a:pt x="557161" y="335254"/>
                </a:lnTo>
                <a:lnTo>
                  <a:pt x="555002" y="339064"/>
                </a:lnTo>
                <a:lnTo>
                  <a:pt x="553135" y="342874"/>
                </a:lnTo>
                <a:lnTo>
                  <a:pt x="550621" y="336524"/>
                </a:lnTo>
                <a:lnTo>
                  <a:pt x="549821" y="349224"/>
                </a:lnTo>
                <a:lnTo>
                  <a:pt x="548995" y="349224"/>
                </a:lnTo>
                <a:lnTo>
                  <a:pt x="539457" y="350494"/>
                </a:lnTo>
                <a:lnTo>
                  <a:pt x="536689" y="339064"/>
                </a:lnTo>
                <a:lnTo>
                  <a:pt x="535673" y="339064"/>
                </a:lnTo>
                <a:lnTo>
                  <a:pt x="536829" y="351764"/>
                </a:lnTo>
                <a:lnTo>
                  <a:pt x="525551" y="351764"/>
                </a:lnTo>
                <a:lnTo>
                  <a:pt x="523074" y="342874"/>
                </a:lnTo>
                <a:lnTo>
                  <a:pt x="522109" y="353034"/>
                </a:lnTo>
                <a:lnTo>
                  <a:pt x="518464" y="353034"/>
                </a:lnTo>
                <a:lnTo>
                  <a:pt x="518464" y="716254"/>
                </a:lnTo>
                <a:lnTo>
                  <a:pt x="517753" y="731494"/>
                </a:lnTo>
                <a:lnTo>
                  <a:pt x="515086" y="749274"/>
                </a:lnTo>
                <a:lnTo>
                  <a:pt x="511035" y="769594"/>
                </a:lnTo>
                <a:lnTo>
                  <a:pt x="507911" y="789914"/>
                </a:lnTo>
                <a:lnTo>
                  <a:pt x="505955" y="811504"/>
                </a:lnTo>
                <a:lnTo>
                  <a:pt x="505383" y="833094"/>
                </a:lnTo>
                <a:lnTo>
                  <a:pt x="504761" y="834364"/>
                </a:lnTo>
                <a:lnTo>
                  <a:pt x="503885" y="835634"/>
                </a:lnTo>
                <a:lnTo>
                  <a:pt x="494423" y="812774"/>
                </a:lnTo>
                <a:lnTo>
                  <a:pt x="489915" y="789914"/>
                </a:lnTo>
                <a:lnTo>
                  <a:pt x="489445" y="769594"/>
                </a:lnTo>
                <a:lnTo>
                  <a:pt x="489483" y="764514"/>
                </a:lnTo>
                <a:lnTo>
                  <a:pt x="491744" y="741654"/>
                </a:lnTo>
                <a:lnTo>
                  <a:pt x="486549" y="744194"/>
                </a:lnTo>
                <a:lnTo>
                  <a:pt x="470001" y="787374"/>
                </a:lnTo>
                <a:lnTo>
                  <a:pt x="467309" y="806424"/>
                </a:lnTo>
                <a:lnTo>
                  <a:pt x="466509" y="812774"/>
                </a:lnTo>
                <a:lnTo>
                  <a:pt x="465607" y="820394"/>
                </a:lnTo>
                <a:lnTo>
                  <a:pt x="464591" y="826744"/>
                </a:lnTo>
                <a:lnTo>
                  <a:pt x="463473" y="833094"/>
                </a:lnTo>
                <a:lnTo>
                  <a:pt x="460121" y="847064"/>
                </a:lnTo>
                <a:lnTo>
                  <a:pt x="457301" y="847064"/>
                </a:lnTo>
                <a:lnTo>
                  <a:pt x="456577" y="843254"/>
                </a:lnTo>
                <a:lnTo>
                  <a:pt x="455447" y="839444"/>
                </a:lnTo>
                <a:lnTo>
                  <a:pt x="452399" y="797534"/>
                </a:lnTo>
                <a:lnTo>
                  <a:pt x="451154" y="769594"/>
                </a:lnTo>
                <a:lnTo>
                  <a:pt x="452462" y="753084"/>
                </a:lnTo>
                <a:lnTo>
                  <a:pt x="452869" y="748004"/>
                </a:lnTo>
                <a:lnTo>
                  <a:pt x="458762" y="726414"/>
                </a:lnTo>
                <a:lnTo>
                  <a:pt x="468896" y="707364"/>
                </a:lnTo>
                <a:lnTo>
                  <a:pt x="490512" y="680694"/>
                </a:lnTo>
                <a:lnTo>
                  <a:pt x="495909" y="671804"/>
                </a:lnTo>
                <a:lnTo>
                  <a:pt x="499554" y="661644"/>
                </a:lnTo>
                <a:lnTo>
                  <a:pt x="501472" y="651484"/>
                </a:lnTo>
                <a:lnTo>
                  <a:pt x="502259" y="642594"/>
                </a:lnTo>
                <a:lnTo>
                  <a:pt x="503936" y="626084"/>
                </a:lnTo>
                <a:lnTo>
                  <a:pt x="513969" y="665454"/>
                </a:lnTo>
                <a:lnTo>
                  <a:pt x="518375" y="708634"/>
                </a:lnTo>
                <a:lnTo>
                  <a:pt x="518464" y="716254"/>
                </a:lnTo>
                <a:lnTo>
                  <a:pt x="518464" y="353034"/>
                </a:lnTo>
                <a:lnTo>
                  <a:pt x="507593" y="353034"/>
                </a:lnTo>
                <a:lnTo>
                  <a:pt x="506945" y="350494"/>
                </a:lnTo>
                <a:lnTo>
                  <a:pt x="504393" y="340334"/>
                </a:lnTo>
                <a:lnTo>
                  <a:pt x="503085" y="350494"/>
                </a:lnTo>
                <a:lnTo>
                  <a:pt x="492607" y="349224"/>
                </a:lnTo>
                <a:lnTo>
                  <a:pt x="494309" y="346684"/>
                </a:lnTo>
                <a:lnTo>
                  <a:pt x="497738" y="341604"/>
                </a:lnTo>
                <a:lnTo>
                  <a:pt x="494360" y="335254"/>
                </a:lnTo>
                <a:lnTo>
                  <a:pt x="493522" y="346684"/>
                </a:lnTo>
                <a:lnTo>
                  <a:pt x="487324" y="342874"/>
                </a:lnTo>
                <a:lnTo>
                  <a:pt x="485686" y="339064"/>
                </a:lnTo>
                <a:lnTo>
                  <a:pt x="485952" y="330174"/>
                </a:lnTo>
                <a:lnTo>
                  <a:pt x="486105" y="325094"/>
                </a:lnTo>
                <a:lnTo>
                  <a:pt x="484009" y="320941"/>
                </a:lnTo>
                <a:lnTo>
                  <a:pt x="484009" y="341604"/>
                </a:lnTo>
                <a:lnTo>
                  <a:pt x="477507" y="350494"/>
                </a:lnTo>
                <a:lnTo>
                  <a:pt x="475805" y="356844"/>
                </a:lnTo>
                <a:lnTo>
                  <a:pt x="475081" y="365734"/>
                </a:lnTo>
                <a:lnTo>
                  <a:pt x="472071" y="369544"/>
                </a:lnTo>
                <a:lnTo>
                  <a:pt x="467372" y="369544"/>
                </a:lnTo>
                <a:lnTo>
                  <a:pt x="463765" y="368274"/>
                </a:lnTo>
                <a:lnTo>
                  <a:pt x="459714" y="364464"/>
                </a:lnTo>
                <a:lnTo>
                  <a:pt x="459587" y="360654"/>
                </a:lnTo>
                <a:lnTo>
                  <a:pt x="458622" y="356844"/>
                </a:lnTo>
                <a:lnTo>
                  <a:pt x="455625" y="356844"/>
                </a:lnTo>
                <a:lnTo>
                  <a:pt x="447598" y="353034"/>
                </a:lnTo>
                <a:lnTo>
                  <a:pt x="446252" y="350494"/>
                </a:lnTo>
                <a:lnTo>
                  <a:pt x="450888" y="337794"/>
                </a:lnTo>
                <a:lnTo>
                  <a:pt x="454177" y="336524"/>
                </a:lnTo>
                <a:lnTo>
                  <a:pt x="468337" y="337794"/>
                </a:lnTo>
                <a:lnTo>
                  <a:pt x="472567" y="336524"/>
                </a:lnTo>
                <a:lnTo>
                  <a:pt x="477405" y="331444"/>
                </a:lnTo>
                <a:lnTo>
                  <a:pt x="478688" y="331444"/>
                </a:lnTo>
                <a:lnTo>
                  <a:pt x="479856" y="330174"/>
                </a:lnTo>
                <a:lnTo>
                  <a:pt x="482193" y="330174"/>
                </a:lnTo>
                <a:lnTo>
                  <a:pt x="482193" y="335254"/>
                </a:lnTo>
                <a:lnTo>
                  <a:pt x="484009" y="341604"/>
                </a:lnTo>
                <a:lnTo>
                  <a:pt x="484009" y="320941"/>
                </a:lnTo>
                <a:lnTo>
                  <a:pt x="482269" y="317474"/>
                </a:lnTo>
                <a:lnTo>
                  <a:pt x="473392" y="308584"/>
                </a:lnTo>
                <a:lnTo>
                  <a:pt x="470839" y="304774"/>
                </a:lnTo>
                <a:lnTo>
                  <a:pt x="470484" y="300964"/>
                </a:lnTo>
                <a:lnTo>
                  <a:pt x="470255" y="289534"/>
                </a:lnTo>
                <a:lnTo>
                  <a:pt x="471779" y="279374"/>
                </a:lnTo>
                <a:lnTo>
                  <a:pt x="492213" y="246354"/>
                </a:lnTo>
                <a:lnTo>
                  <a:pt x="523748" y="236194"/>
                </a:lnTo>
                <a:lnTo>
                  <a:pt x="541020" y="241274"/>
                </a:lnTo>
                <a:lnTo>
                  <a:pt x="548259" y="243814"/>
                </a:lnTo>
                <a:lnTo>
                  <a:pt x="555244" y="248894"/>
                </a:lnTo>
                <a:lnTo>
                  <a:pt x="567804" y="256514"/>
                </a:lnTo>
                <a:lnTo>
                  <a:pt x="572795" y="300964"/>
                </a:lnTo>
                <a:lnTo>
                  <a:pt x="572998" y="307314"/>
                </a:lnTo>
                <a:lnTo>
                  <a:pt x="572998" y="260832"/>
                </a:lnTo>
                <a:lnTo>
                  <a:pt x="567651" y="251434"/>
                </a:lnTo>
                <a:lnTo>
                  <a:pt x="576046" y="248894"/>
                </a:lnTo>
                <a:lnTo>
                  <a:pt x="578573" y="243814"/>
                </a:lnTo>
                <a:lnTo>
                  <a:pt x="577469" y="236194"/>
                </a:lnTo>
                <a:lnTo>
                  <a:pt x="577418" y="233654"/>
                </a:lnTo>
                <a:lnTo>
                  <a:pt x="578688" y="227304"/>
                </a:lnTo>
                <a:lnTo>
                  <a:pt x="581660" y="224764"/>
                </a:lnTo>
                <a:lnTo>
                  <a:pt x="593661" y="224764"/>
                </a:lnTo>
                <a:lnTo>
                  <a:pt x="595464" y="226034"/>
                </a:lnTo>
                <a:lnTo>
                  <a:pt x="596785" y="234924"/>
                </a:lnTo>
                <a:lnTo>
                  <a:pt x="597090" y="238734"/>
                </a:lnTo>
                <a:lnTo>
                  <a:pt x="599516" y="240004"/>
                </a:lnTo>
                <a:lnTo>
                  <a:pt x="601878" y="240004"/>
                </a:lnTo>
                <a:lnTo>
                  <a:pt x="610108" y="245084"/>
                </a:lnTo>
                <a:lnTo>
                  <a:pt x="610260" y="251434"/>
                </a:lnTo>
                <a:lnTo>
                  <a:pt x="610260" y="151282"/>
                </a:lnTo>
                <a:lnTo>
                  <a:pt x="608685" y="149834"/>
                </a:lnTo>
                <a:lnTo>
                  <a:pt x="602957" y="146024"/>
                </a:lnTo>
                <a:lnTo>
                  <a:pt x="599135" y="143484"/>
                </a:lnTo>
                <a:lnTo>
                  <a:pt x="588987" y="140944"/>
                </a:lnTo>
                <a:lnTo>
                  <a:pt x="578408" y="140944"/>
                </a:lnTo>
                <a:lnTo>
                  <a:pt x="567537" y="142214"/>
                </a:lnTo>
                <a:lnTo>
                  <a:pt x="558901" y="144754"/>
                </a:lnTo>
                <a:lnTo>
                  <a:pt x="550354" y="146024"/>
                </a:lnTo>
                <a:lnTo>
                  <a:pt x="541705" y="146024"/>
                </a:lnTo>
                <a:lnTo>
                  <a:pt x="532752" y="144754"/>
                </a:lnTo>
                <a:lnTo>
                  <a:pt x="508152" y="142214"/>
                </a:lnTo>
                <a:lnTo>
                  <a:pt x="495795" y="143484"/>
                </a:lnTo>
                <a:lnTo>
                  <a:pt x="483577" y="146024"/>
                </a:lnTo>
                <a:lnTo>
                  <a:pt x="479933" y="147053"/>
                </a:lnTo>
                <a:lnTo>
                  <a:pt x="479933" y="253974"/>
                </a:lnTo>
                <a:lnTo>
                  <a:pt x="473354" y="265404"/>
                </a:lnTo>
                <a:lnTo>
                  <a:pt x="471106" y="264134"/>
                </a:lnTo>
                <a:lnTo>
                  <a:pt x="469366" y="262864"/>
                </a:lnTo>
                <a:lnTo>
                  <a:pt x="464642" y="259054"/>
                </a:lnTo>
                <a:lnTo>
                  <a:pt x="461505" y="256514"/>
                </a:lnTo>
                <a:lnTo>
                  <a:pt x="454431" y="255244"/>
                </a:lnTo>
                <a:lnTo>
                  <a:pt x="440613" y="259054"/>
                </a:lnTo>
                <a:lnTo>
                  <a:pt x="438289" y="256514"/>
                </a:lnTo>
                <a:lnTo>
                  <a:pt x="435406" y="246354"/>
                </a:lnTo>
                <a:lnTo>
                  <a:pt x="437210" y="242544"/>
                </a:lnTo>
                <a:lnTo>
                  <a:pt x="444233" y="240004"/>
                </a:lnTo>
                <a:lnTo>
                  <a:pt x="447179" y="240004"/>
                </a:lnTo>
                <a:lnTo>
                  <a:pt x="447294" y="232384"/>
                </a:lnTo>
                <a:lnTo>
                  <a:pt x="447560" y="227304"/>
                </a:lnTo>
                <a:lnTo>
                  <a:pt x="451078" y="223494"/>
                </a:lnTo>
                <a:lnTo>
                  <a:pt x="461619" y="223494"/>
                </a:lnTo>
                <a:lnTo>
                  <a:pt x="465759" y="226034"/>
                </a:lnTo>
                <a:lnTo>
                  <a:pt x="465937" y="232384"/>
                </a:lnTo>
                <a:lnTo>
                  <a:pt x="467144" y="240004"/>
                </a:lnTo>
                <a:lnTo>
                  <a:pt x="470115" y="245084"/>
                </a:lnTo>
                <a:lnTo>
                  <a:pt x="474497" y="250164"/>
                </a:lnTo>
                <a:lnTo>
                  <a:pt x="479933" y="253974"/>
                </a:lnTo>
                <a:lnTo>
                  <a:pt x="479933" y="147053"/>
                </a:lnTo>
                <a:lnTo>
                  <a:pt x="446341" y="163804"/>
                </a:lnTo>
                <a:lnTo>
                  <a:pt x="443852" y="165074"/>
                </a:lnTo>
                <a:lnTo>
                  <a:pt x="439648" y="163804"/>
                </a:lnTo>
                <a:lnTo>
                  <a:pt x="420039" y="159994"/>
                </a:lnTo>
                <a:lnTo>
                  <a:pt x="402196" y="162534"/>
                </a:lnTo>
                <a:lnTo>
                  <a:pt x="361924" y="193014"/>
                </a:lnTo>
                <a:lnTo>
                  <a:pt x="344665" y="229844"/>
                </a:lnTo>
                <a:lnTo>
                  <a:pt x="342836" y="236194"/>
                </a:lnTo>
                <a:lnTo>
                  <a:pt x="344614" y="243814"/>
                </a:lnTo>
                <a:lnTo>
                  <a:pt x="340728" y="256514"/>
                </a:lnTo>
                <a:lnTo>
                  <a:pt x="334911" y="261594"/>
                </a:lnTo>
                <a:lnTo>
                  <a:pt x="332816" y="267944"/>
                </a:lnTo>
                <a:lnTo>
                  <a:pt x="328917" y="286994"/>
                </a:lnTo>
                <a:lnTo>
                  <a:pt x="330123" y="306044"/>
                </a:lnTo>
                <a:lnTo>
                  <a:pt x="336334" y="322554"/>
                </a:lnTo>
                <a:lnTo>
                  <a:pt x="347459" y="340334"/>
                </a:lnTo>
                <a:lnTo>
                  <a:pt x="347256" y="341604"/>
                </a:lnTo>
                <a:lnTo>
                  <a:pt x="346760" y="344144"/>
                </a:lnTo>
                <a:lnTo>
                  <a:pt x="346506" y="346684"/>
                </a:lnTo>
                <a:lnTo>
                  <a:pt x="346278" y="354304"/>
                </a:lnTo>
                <a:lnTo>
                  <a:pt x="347497" y="361924"/>
                </a:lnTo>
                <a:lnTo>
                  <a:pt x="372579" y="394944"/>
                </a:lnTo>
                <a:lnTo>
                  <a:pt x="405739" y="417804"/>
                </a:lnTo>
                <a:lnTo>
                  <a:pt x="413156" y="419074"/>
                </a:lnTo>
                <a:lnTo>
                  <a:pt x="421233" y="419074"/>
                </a:lnTo>
                <a:lnTo>
                  <a:pt x="427431" y="417804"/>
                </a:lnTo>
                <a:lnTo>
                  <a:pt x="434200" y="419074"/>
                </a:lnTo>
                <a:lnTo>
                  <a:pt x="440474" y="417804"/>
                </a:lnTo>
                <a:lnTo>
                  <a:pt x="456196" y="415264"/>
                </a:lnTo>
                <a:lnTo>
                  <a:pt x="464400" y="412724"/>
                </a:lnTo>
                <a:lnTo>
                  <a:pt x="473087" y="410184"/>
                </a:lnTo>
                <a:lnTo>
                  <a:pt x="474383" y="420344"/>
                </a:lnTo>
                <a:lnTo>
                  <a:pt x="475742" y="430504"/>
                </a:lnTo>
                <a:lnTo>
                  <a:pt x="477037" y="440664"/>
                </a:lnTo>
                <a:lnTo>
                  <a:pt x="478142" y="450824"/>
                </a:lnTo>
                <a:lnTo>
                  <a:pt x="479463" y="472414"/>
                </a:lnTo>
                <a:lnTo>
                  <a:pt x="479298" y="494004"/>
                </a:lnTo>
                <a:lnTo>
                  <a:pt x="475005" y="538454"/>
                </a:lnTo>
                <a:lnTo>
                  <a:pt x="468020" y="582904"/>
                </a:lnTo>
                <a:lnTo>
                  <a:pt x="460781" y="627354"/>
                </a:lnTo>
                <a:lnTo>
                  <a:pt x="453440" y="670534"/>
                </a:lnTo>
                <a:lnTo>
                  <a:pt x="444690" y="723874"/>
                </a:lnTo>
                <a:lnTo>
                  <a:pt x="443306" y="734034"/>
                </a:lnTo>
                <a:lnTo>
                  <a:pt x="440575" y="753084"/>
                </a:lnTo>
                <a:lnTo>
                  <a:pt x="435597" y="739914"/>
                </a:lnTo>
                <a:lnTo>
                  <a:pt x="435597" y="797534"/>
                </a:lnTo>
                <a:lnTo>
                  <a:pt x="433031" y="794994"/>
                </a:lnTo>
                <a:lnTo>
                  <a:pt x="432079" y="793724"/>
                </a:lnTo>
                <a:lnTo>
                  <a:pt x="431431" y="791184"/>
                </a:lnTo>
                <a:lnTo>
                  <a:pt x="425716" y="775944"/>
                </a:lnTo>
                <a:lnTo>
                  <a:pt x="418287" y="763244"/>
                </a:lnTo>
                <a:lnTo>
                  <a:pt x="409409" y="749274"/>
                </a:lnTo>
                <a:lnTo>
                  <a:pt x="399313" y="737844"/>
                </a:lnTo>
                <a:lnTo>
                  <a:pt x="394169" y="731494"/>
                </a:lnTo>
                <a:lnTo>
                  <a:pt x="388454" y="726414"/>
                </a:lnTo>
                <a:lnTo>
                  <a:pt x="386486" y="718794"/>
                </a:lnTo>
                <a:lnTo>
                  <a:pt x="383540" y="718794"/>
                </a:lnTo>
                <a:lnTo>
                  <a:pt x="383844" y="722604"/>
                </a:lnTo>
                <a:lnTo>
                  <a:pt x="384403" y="727684"/>
                </a:lnTo>
                <a:lnTo>
                  <a:pt x="384467" y="734034"/>
                </a:lnTo>
                <a:lnTo>
                  <a:pt x="385305" y="746734"/>
                </a:lnTo>
                <a:lnTo>
                  <a:pt x="388137" y="760704"/>
                </a:lnTo>
                <a:lnTo>
                  <a:pt x="392823" y="774674"/>
                </a:lnTo>
                <a:lnTo>
                  <a:pt x="399300" y="787374"/>
                </a:lnTo>
                <a:lnTo>
                  <a:pt x="404279" y="797534"/>
                </a:lnTo>
                <a:lnTo>
                  <a:pt x="408216" y="807694"/>
                </a:lnTo>
                <a:lnTo>
                  <a:pt x="411073" y="819124"/>
                </a:lnTo>
                <a:lnTo>
                  <a:pt x="412851" y="830554"/>
                </a:lnTo>
                <a:lnTo>
                  <a:pt x="386410" y="783564"/>
                </a:lnTo>
                <a:lnTo>
                  <a:pt x="370890" y="734034"/>
                </a:lnTo>
                <a:lnTo>
                  <a:pt x="365594" y="681964"/>
                </a:lnTo>
                <a:lnTo>
                  <a:pt x="369836" y="627354"/>
                </a:lnTo>
                <a:lnTo>
                  <a:pt x="371538" y="629894"/>
                </a:lnTo>
                <a:lnTo>
                  <a:pt x="372440" y="631164"/>
                </a:lnTo>
                <a:lnTo>
                  <a:pt x="380199" y="651484"/>
                </a:lnTo>
                <a:lnTo>
                  <a:pt x="388632" y="669264"/>
                </a:lnTo>
                <a:lnTo>
                  <a:pt x="397484" y="685774"/>
                </a:lnTo>
                <a:lnTo>
                  <a:pt x="405968" y="703554"/>
                </a:lnTo>
                <a:lnTo>
                  <a:pt x="407682" y="707364"/>
                </a:lnTo>
                <a:lnTo>
                  <a:pt x="410387" y="711174"/>
                </a:lnTo>
                <a:lnTo>
                  <a:pt x="415442" y="721334"/>
                </a:lnTo>
                <a:lnTo>
                  <a:pt x="430364" y="767054"/>
                </a:lnTo>
                <a:lnTo>
                  <a:pt x="434822" y="791184"/>
                </a:lnTo>
                <a:lnTo>
                  <a:pt x="435597" y="797534"/>
                </a:lnTo>
                <a:lnTo>
                  <a:pt x="435597" y="739914"/>
                </a:lnTo>
                <a:lnTo>
                  <a:pt x="434340" y="736574"/>
                </a:lnTo>
                <a:lnTo>
                  <a:pt x="431266" y="728954"/>
                </a:lnTo>
                <a:lnTo>
                  <a:pt x="428117" y="721334"/>
                </a:lnTo>
                <a:lnTo>
                  <a:pt x="423100" y="711174"/>
                </a:lnTo>
                <a:lnTo>
                  <a:pt x="417563" y="699744"/>
                </a:lnTo>
                <a:lnTo>
                  <a:pt x="411441" y="689584"/>
                </a:lnTo>
                <a:lnTo>
                  <a:pt x="404685" y="679424"/>
                </a:lnTo>
                <a:lnTo>
                  <a:pt x="393547" y="661644"/>
                </a:lnTo>
                <a:lnTo>
                  <a:pt x="384822" y="642594"/>
                </a:lnTo>
                <a:lnTo>
                  <a:pt x="379945" y="627354"/>
                </a:lnTo>
                <a:lnTo>
                  <a:pt x="378726" y="623544"/>
                </a:lnTo>
                <a:lnTo>
                  <a:pt x="375513" y="601954"/>
                </a:lnTo>
                <a:lnTo>
                  <a:pt x="375208" y="598144"/>
                </a:lnTo>
                <a:lnTo>
                  <a:pt x="373799" y="594334"/>
                </a:lnTo>
                <a:lnTo>
                  <a:pt x="372491" y="589254"/>
                </a:lnTo>
                <a:lnTo>
                  <a:pt x="368020" y="594334"/>
                </a:lnTo>
                <a:lnTo>
                  <a:pt x="366420" y="599414"/>
                </a:lnTo>
                <a:lnTo>
                  <a:pt x="358724" y="650214"/>
                </a:lnTo>
                <a:lnTo>
                  <a:pt x="354368" y="695934"/>
                </a:lnTo>
                <a:lnTo>
                  <a:pt x="354177" y="711174"/>
                </a:lnTo>
                <a:lnTo>
                  <a:pt x="355993" y="725144"/>
                </a:lnTo>
                <a:lnTo>
                  <a:pt x="368096" y="773404"/>
                </a:lnTo>
                <a:lnTo>
                  <a:pt x="384619" y="808964"/>
                </a:lnTo>
                <a:lnTo>
                  <a:pt x="399796" y="830554"/>
                </a:lnTo>
                <a:lnTo>
                  <a:pt x="403745" y="836904"/>
                </a:lnTo>
                <a:lnTo>
                  <a:pt x="438162" y="876274"/>
                </a:lnTo>
                <a:lnTo>
                  <a:pt x="457708" y="887704"/>
                </a:lnTo>
                <a:lnTo>
                  <a:pt x="461441" y="888974"/>
                </a:lnTo>
                <a:lnTo>
                  <a:pt x="482523" y="892784"/>
                </a:lnTo>
                <a:lnTo>
                  <a:pt x="503758" y="894054"/>
                </a:lnTo>
                <a:lnTo>
                  <a:pt x="546417" y="894054"/>
                </a:lnTo>
                <a:lnTo>
                  <a:pt x="570750" y="890244"/>
                </a:lnTo>
                <a:lnTo>
                  <a:pt x="578802" y="887704"/>
                </a:lnTo>
                <a:lnTo>
                  <a:pt x="585431" y="886434"/>
                </a:lnTo>
                <a:lnTo>
                  <a:pt x="589648" y="881354"/>
                </a:lnTo>
                <a:lnTo>
                  <a:pt x="593382" y="876274"/>
                </a:lnTo>
                <a:lnTo>
                  <a:pt x="600913" y="863574"/>
                </a:lnTo>
                <a:lnTo>
                  <a:pt x="605726" y="853414"/>
                </a:lnTo>
                <a:lnTo>
                  <a:pt x="606933" y="850874"/>
                </a:lnTo>
                <a:lnTo>
                  <a:pt x="611644" y="836904"/>
                </a:lnTo>
                <a:lnTo>
                  <a:pt x="615251" y="822934"/>
                </a:lnTo>
                <a:lnTo>
                  <a:pt x="617613" y="812774"/>
                </a:lnTo>
                <a:lnTo>
                  <a:pt x="620344" y="802614"/>
                </a:lnTo>
                <a:lnTo>
                  <a:pt x="623252" y="793724"/>
                </a:lnTo>
                <a:lnTo>
                  <a:pt x="626186" y="783564"/>
                </a:lnTo>
                <a:lnTo>
                  <a:pt x="632891" y="764514"/>
                </a:lnTo>
                <a:lnTo>
                  <a:pt x="636663" y="755624"/>
                </a:lnTo>
                <a:lnTo>
                  <a:pt x="640969" y="745464"/>
                </a:lnTo>
                <a:lnTo>
                  <a:pt x="649998" y="726414"/>
                </a:lnTo>
                <a:lnTo>
                  <a:pt x="659587" y="708634"/>
                </a:lnTo>
                <a:lnTo>
                  <a:pt x="666076" y="693394"/>
                </a:lnTo>
                <a:lnTo>
                  <a:pt x="669658" y="676884"/>
                </a:lnTo>
                <a:lnTo>
                  <a:pt x="670750" y="661644"/>
                </a:lnTo>
                <a:lnTo>
                  <a:pt x="670674" y="656564"/>
                </a:lnTo>
                <a:lnTo>
                  <a:pt x="670153" y="643864"/>
                </a:lnTo>
                <a:lnTo>
                  <a:pt x="669048" y="633704"/>
                </a:lnTo>
                <a:lnTo>
                  <a:pt x="668616" y="629894"/>
                </a:lnTo>
                <a:lnTo>
                  <a:pt x="667753" y="622274"/>
                </a:lnTo>
                <a:lnTo>
                  <a:pt x="666318" y="610844"/>
                </a:lnTo>
                <a:lnTo>
                  <a:pt x="664222" y="594334"/>
                </a:lnTo>
                <a:lnTo>
                  <a:pt x="663536" y="592785"/>
                </a:lnTo>
                <a:lnTo>
                  <a:pt x="663536" y="652754"/>
                </a:lnTo>
                <a:lnTo>
                  <a:pt x="662990" y="669264"/>
                </a:lnTo>
                <a:lnTo>
                  <a:pt x="659498" y="685774"/>
                </a:lnTo>
                <a:lnTo>
                  <a:pt x="652526" y="703554"/>
                </a:lnTo>
                <a:lnTo>
                  <a:pt x="624408" y="755624"/>
                </a:lnTo>
                <a:lnTo>
                  <a:pt x="623874" y="748004"/>
                </a:lnTo>
                <a:lnTo>
                  <a:pt x="623341" y="741654"/>
                </a:lnTo>
                <a:lnTo>
                  <a:pt x="623023" y="736574"/>
                </a:lnTo>
                <a:lnTo>
                  <a:pt x="622922" y="731494"/>
                </a:lnTo>
                <a:lnTo>
                  <a:pt x="622973" y="727684"/>
                </a:lnTo>
                <a:lnTo>
                  <a:pt x="623481" y="720064"/>
                </a:lnTo>
                <a:lnTo>
                  <a:pt x="625005" y="711174"/>
                </a:lnTo>
                <a:lnTo>
                  <a:pt x="627875" y="702284"/>
                </a:lnTo>
                <a:lnTo>
                  <a:pt x="628535" y="701014"/>
                </a:lnTo>
                <a:lnTo>
                  <a:pt x="632498" y="693394"/>
                </a:lnTo>
                <a:lnTo>
                  <a:pt x="640511" y="680694"/>
                </a:lnTo>
                <a:lnTo>
                  <a:pt x="647280" y="667994"/>
                </a:lnTo>
                <a:lnTo>
                  <a:pt x="652780" y="654024"/>
                </a:lnTo>
                <a:lnTo>
                  <a:pt x="657707" y="636244"/>
                </a:lnTo>
                <a:lnTo>
                  <a:pt x="658863" y="633704"/>
                </a:lnTo>
                <a:lnTo>
                  <a:pt x="660120" y="629894"/>
                </a:lnTo>
                <a:lnTo>
                  <a:pt x="661060" y="631164"/>
                </a:lnTo>
                <a:lnTo>
                  <a:pt x="661695" y="632434"/>
                </a:lnTo>
                <a:lnTo>
                  <a:pt x="663448" y="650214"/>
                </a:lnTo>
                <a:lnTo>
                  <a:pt x="663536" y="652754"/>
                </a:lnTo>
                <a:lnTo>
                  <a:pt x="663536" y="592785"/>
                </a:lnTo>
                <a:lnTo>
                  <a:pt x="662546" y="590524"/>
                </a:lnTo>
                <a:lnTo>
                  <a:pt x="661212" y="585444"/>
                </a:lnTo>
                <a:lnTo>
                  <a:pt x="656209" y="587984"/>
                </a:lnTo>
                <a:lnTo>
                  <a:pt x="656971" y="591794"/>
                </a:lnTo>
                <a:lnTo>
                  <a:pt x="654989" y="607034"/>
                </a:lnTo>
                <a:lnTo>
                  <a:pt x="653618" y="618464"/>
                </a:lnTo>
                <a:lnTo>
                  <a:pt x="643851" y="656564"/>
                </a:lnTo>
                <a:lnTo>
                  <a:pt x="619302" y="701014"/>
                </a:lnTo>
                <a:lnTo>
                  <a:pt x="617486" y="685774"/>
                </a:lnTo>
                <a:lnTo>
                  <a:pt x="616712" y="679424"/>
                </a:lnTo>
                <a:lnTo>
                  <a:pt x="616077" y="673074"/>
                </a:lnTo>
                <a:lnTo>
                  <a:pt x="615073" y="660374"/>
                </a:lnTo>
                <a:lnTo>
                  <a:pt x="614311" y="648944"/>
                </a:lnTo>
                <a:lnTo>
                  <a:pt x="613321" y="635139"/>
                </a:lnTo>
                <a:lnTo>
                  <a:pt x="613321" y="764514"/>
                </a:lnTo>
                <a:lnTo>
                  <a:pt x="612749" y="778484"/>
                </a:lnTo>
                <a:lnTo>
                  <a:pt x="610273" y="794994"/>
                </a:lnTo>
                <a:lnTo>
                  <a:pt x="607504" y="807694"/>
                </a:lnTo>
                <a:lnTo>
                  <a:pt x="604532" y="819124"/>
                </a:lnTo>
                <a:lnTo>
                  <a:pt x="601395" y="831824"/>
                </a:lnTo>
                <a:lnTo>
                  <a:pt x="597179" y="848334"/>
                </a:lnTo>
                <a:lnTo>
                  <a:pt x="596099" y="852144"/>
                </a:lnTo>
                <a:lnTo>
                  <a:pt x="592899" y="853414"/>
                </a:lnTo>
                <a:lnTo>
                  <a:pt x="590943" y="847064"/>
                </a:lnTo>
                <a:lnTo>
                  <a:pt x="590562" y="845794"/>
                </a:lnTo>
                <a:lnTo>
                  <a:pt x="585889" y="830554"/>
                </a:lnTo>
                <a:lnTo>
                  <a:pt x="582383" y="817854"/>
                </a:lnTo>
                <a:lnTo>
                  <a:pt x="578827" y="806424"/>
                </a:lnTo>
                <a:lnTo>
                  <a:pt x="575360" y="792454"/>
                </a:lnTo>
                <a:lnTo>
                  <a:pt x="574179" y="778484"/>
                </a:lnTo>
                <a:lnTo>
                  <a:pt x="576122" y="764514"/>
                </a:lnTo>
                <a:lnTo>
                  <a:pt x="582041" y="751814"/>
                </a:lnTo>
                <a:lnTo>
                  <a:pt x="582701" y="750544"/>
                </a:lnTo>
                <a:lnTo>
                  <a:pt x="582333" y="749274"/>
                </a:lnTo>
                <a:lnTo>
                  <a:pt x="582637" y="745464"/>
                </a:lnTo>
                <a:lnTo>
                  <a:pt x="578777" y="748004"/>
                </a:lnTo>
                <a:lnTo>
                  <a:pt x="576427" y="749274"/>
                </a:lnTo>
                <a:lnTo>
                  <a:pt x="551053" y="786104"/>
                </a:lnTo>
                <a:lnTo>
                  <a:pt x="543077" y="808964"/>
                </a:lnTo>
                <a:lnTo>
                  <a:pt x="538695" y="817854"/>
                </a:lnTo>
                <a:lnTo>
                  <a:pt x="519061" y="845794"/>
                </a:lnTo>
                <a:lnTo>
                  <a:pt x="516928" y="845794"/>
                </a:lnTo>
                <a:lnTo>
                  <a:pt x="516661" y="841984"/>
                </a:lnTo>
                <a:lnTo>
                  <a:pt x="516166" y="839444"/>
                </a:lnTo>
                <a:lnTo>
                  <a:pt x="519353" y="794994"/>
                </a:lnTo>
                <a:lnTo>
                  <a:pt x="535254" y="746734"/>
                </a:lnTo>
                <a:lnTo>
                  <a:pt x="566572" y="717524"/>
                </a:lnTo>
                <a:lnTo>
                  <a:pt x="568401" y="716254"/>
                </a:lnTo>
                <a:lnTo>
                  <a:pt x="575081" y="709904"/>
                </a:lnTo>
                <a:lnTo>
                  <a:pt x="596836" y="675614"/>
                </a:lnTo>
                <a:lnTo>
                  <a:pt x="604837" y="652754"/>
                </a:lnTo>
                <a:lnTo>
                  <a:pt x="605764" y="651484"/>
                </a:lnTo>
                <a:lnTo>
                  <a:pt x="606539" y="648944"/>
                </a:lnTo>
                <a:lnTo>
                  <a:pt x="608431" y="648944"/>
                </a:lnTo>
                <a:lnTo>
                  <a:pt x="608507" y="673074"/>
                </a:lnTo>
                <a:lnTo>
                  <a:pt x="608622" y="681964"/>
                </a:lnTo>
                <a:lnTo>
                  <a:pt x="609104" y="695934"/>
                </a:lnTo>
                <a:lnTo>
                  <a:pt x="610120" y="712444"/>
                </a:lnTo>
                <a:lnTo>
                  <a:pt x="612825" y="745464"/>
                </a:lnTo>
                <a:lnTo>
                  <a:pt x="613194" y="755624"/>
                </a:lnTo>
                <a:lnTo>
                  <a:pt x="613321" y="764514"/>
                </a:lnTo>
                <a:lnTo>
                  <a:pt x="613321" y="635139"/>
                </a:lnTo>
                <a:lnTo>
                  <a:pt x="612216" y="619734"/>
                </a:lnTo>
                <a:lnTo>
                  <a:pt x="612419" y="618464"/>
                </a:lnTo>
                <a:lnTo>
                  <a:pt x="611339" y="614654"/>
                </a:lnTo>
                <a:lnTo>
                  <a:pt x="609803" y="613384"/>
                </a:lnTo>
                <a:lnTo>
                  <a:pt x="607479" y="613384"/>
                </a:lnTo>
                <a:lnTo>
                  <a:pt x="605167" y="614654"/>
                </a:lnTo>
                <a:lnTo>
                  <a:pt x="604850" y="615924"/>
                </a:lnTo>
                <a:lnTo>
                  <a:pt x="603211" y="623544"/>
                </a:lnTo>
                <a:lnTo>
                  <a:pt x="602157" y="629894"/>
                </a:lnTo>
                <a:lnTo>
                  <a:pt x="600760" y="637514"/>
                </a:lnTo>
                <a:lnTo>
                  <a:pt x="587984" y="678154"/>
                </a:lnTo>
                <a:lnTo>
                  <a:pt x="558444" y="712444"/>
                </a:lnTo>
                <a:lnTo>
                  <a:pt x="548932" y="717524"/>
                </a:lnTo>
                <a:lnTo>
                  <a:pt x="541997" y="675614"/>
                </a:lnTo>
                <a:lnTo>
                  <a:pt x="538962" y="626084"/>
                </a:lnTo>
                <a:lnTo>
                  <a:pt x="538568" y="619734"/>
                </a:lnTo>
                <a:lnTo>
                  <a:pt x="538492" y="558774"/>
                </a:lnTo>
                <a:lnTo>
                  <a:pt x="541629" y="499084"/>
                </a:lnTo>
                <a:lnTo>
                  <a:pt x="547827" y="445744"/>
                </a:lnTo>
                <a:lnTo>
                  <a:pt x="556958" y="407644"/>
                </a:lnTo>
                <a:lnTo>
                  <a:pt x="582345" y="407644"/>
                </a:lnTo>
                <a:lnTo>
                  <a:pt x="598982" y="405104"/>
                </a:lnTo>
                <a:lnTo>
                  <a:pt x="614489" y="397484"/>
                </a:lnTo>
                <a:lnTo>
                  <a:pt x="629005" y="387324"/>
                </a:lnTo>
                <a:lnTo>
                  <a:pt x="635482" y="382244"/>
                </a:lnTo>
                <a:lnTo>
                  <a:pt x="648589" y="372084"/>
                </a:lnTo>
                <a:lnTo>
                  <a:pt x="649973" y="370814"/>
                </a:lnTo>
                <a:lnTo>
                  <a:pt x="658342" y="363194"/>
                </a:lnTo>
                <a:lnTo>
                  <a:pt x="664591" y="355574"/>
                </a:lnTo>
                <a:lnTo>
                  <a:pt x="666673" y="353034"/>
                </a:lnTo>
                <a:lnTo>
                  <a:pt x="673379" y="341604"/>
                </a:lnTo>
                <a:lnTo>
                  <a:pt x="675805" y="335254"/>
                </a:lnTo>
                <a:lnTo>
                  <a:pt x="678230" y="328904"/>
                </a:lnTo>
                <a:lnTo>
                  <a:pt x="678370" y="327634"/>
                </a:lnTo>
                <a:lnTo>
                  <a:pt x="680224" y="311124"/>
                </a:lnTo>
                <a:close/>
              </a:path>
              <a:path w="1008379" h="1009650">
                <a:moveTo>
                  <a:pt x="695439" y="92303"/>
                </a:moveTo>
                <a:lnTo>
                  <a:pt x="694944" y="81318"/>
                </a:lnTo>
                <a:lnTo>
                  <a:pt x="689711" y="76720"/>
                </a:lnTo>
                <a:lnTo>
                  <a:pt x="684022" y="77025"/>
                </a:lnTo>
                <a:lnTo>
                  <a:pt x="678218" y="77330"/>
                </a:lnTo>
                <a:lnTo>
                  <a:pt x="673989" y="82257"/>
                </a:lnTo>
                <a:lnTo>
                  <a:pt x="674852" y="93624"/>
                </a:lnTo>
                <a:lnTo>
                  <a:pt x="679373" y="97701"/>
                </a:lnTo>
                <a:lnTo>
                  <a:pt x="690473" y="97497"/>
                </a:lnTo>
                <a:lnTo>
                  <a:pt x="695439" y="92303"/>
                </a:lnTo>
                <a:close/>
              </a:path>
              <a:path w="1008379" h="1009650">
                <a:moveTo>
                  <a:pt x="749858" y="902360"/>
                </a:moveTo>
                <a:lnTo>
                  <a:pt x="749744" y="890473"/>
                </a:lnTo>
                <a:lnTo>
                  <a:pt x="744639" y="885825"/>
                </a:lnTo>
                <a:lnTo>
                  <a:pt x="738339" y="886015"/>
                </a:lnTo>
                <a:lnTo>
                  <a:pt x="732231" y="886193"/>
                </a:lnTo>
                <a:lnTo>
                  <a:pt x="727227" y="891489"/>
                </a:lnTo>
                <a:lnTo>
                  <a:pt x="728129" y="902779"/>
                </a:lnTo>
                <a:lnTo>
                  <a:pt x="733107" y="907338"/>
                </a:lnTo>
                <a:lnTo>
                  <a:pt x="744728" y="907415"/>
                </a:lnTo>
                <a:lnTo>
                  <a:pt x="749858" y="902360"/>
                </a:lnTo>
                <a:close/>
              </a:path>
              <a:path w="1008379" h="1009650">
                <a:moveTo>
                  <a:pt x="756920" y="939723"/>
                </a:moveTo>
                <a:lnTo>
                  <a:pt x="754100" y="938085"/>
                </a:lnTo>
                <a:lnTo>
                  <a:pt x="752500" y="936485"/>
                </a:lnTo>
                <a:lnTo>
                  <a:pt x="747877" y="935939"/>
                </a:lnTo>
                <a:lnTo>
                  <a:pt x="650748" y="949325"/>
                </a:lnTo>
                <a:lnTo>
                  <a:pt x="611200" y="956094"/>
                </a:lnTo>
                <a:lnTo>
                  <a:pt x="566585" y="960247"/>
                </a:lnTo>
                <a:lnTo>
                  <a:pt x="545553" y="961999"/>
                </a:lnTo>
                <a:lnTo>
                  <a:pt x="524497" y="963218"/>
                </a:lnTo>
                <a:lnTo>
                  <a:pt x="507301" y="963574"/>
                </a:lnTo>
                <a:lnTo>
                  <a:pt x="490067" y="963345"/>
                </a:lnTo>
                <a:lnTo>
                  <a:pt x="455612" y="961872"/>
                </a:lnTo>
                <a:lnTo>
                  <a:pt x="394081" y="958291"/>
                </a:lnTo>
                <a:lnTo>
                  <a:pt x="332574" y="954176"/>
                </a:lnTo>
                <a:lnTo>
                  <a:pt x="270789" y="948575"/>
                </a:lnTo>
                <a:lnTo>
                  <a:pt x="267042" y="948728"/>
                </a:lnTo>
                <a:lnTo>
                  <a:pt x="266230" y="951242"/>
                </a:lnTo>
                <a:lnTo>
                  <a:pt x="272719" y="954468"/>
                </a:lnTo>
                <a:lnTo>
                  <a:pt x="278955" y="958418"/>
                </a:lnTo>
                <a:lnTo>
                  <a:pt x="335165" y="978014"/>
                </a:lnTo>
                <a:lnTo>
                  <a:pt x="384873" y="994257"/>
                </a:lnTo>
                <a:lnTo>
                  <a:pt x="436206" y="1004277"/>
                </a:lnTo>
                <a:lnTo>
                  <a:pt x="483476" y="1008735"/>
                </a:lnTo>
                <a:lnTo>
                  <a:pt x="505079" y="1009307"/>
                </a:lnTo>
                <a:lnTo>
                  <a:pt x="526643" y="1008888"/>
                </a:lnTo>
                <a:lnTo>
                  <a:pt x="569709" y="1005382"/>
                </a:lnTo>
                <a:lnTo>
                  <a:pt x="615543" y="997229"/>
                </a:lnTo>
                <a:lnTo>
                  <a:pt x="660387" y="984999"/>
                </a:lnTo>
                <a:lnTo>
                  <a:pt x="703097" y="968946"/>
                </a:lnTo>
                <a:lnTo>
                  <a:pt x="724382" y="956729"/>
                </a:lnTo>
                <a:lnTo>
                  <a:pt x="751370" y="943267"/>
                </a:lnTo>
                <a:lnTo>
                  <a:pt x="756920" y="939723"/>
                </a:lnTo>
                <a:close/>
              </a:path>
              <a:path w="1008379" h="1009650">
                <a:moveTo>
                  <a:pt x="761885" y="116459"/>
                </a:moveTo>
                <a:lnTo>
                  <a:pt x="757275" y="111747"/>
                </a:lnTo>
                <a:lnTo>
                  <a:pt x="751459" y="111734"/>
                </a:lnTo>
                <a:lnTo>
                  <a:pt x="745705" y="111721"/>
                </a:lnTo>
                <a:lnTo>
                  <a:pt x="741032" y="116522"/>
                </a:lnTo>
                <a:lnTo>
                  <a:pt x="741273" y="127787"/>
                </a:lnTo>
                <a:lnTo>
                  <a:pt x="745540" y="132118"/>
                </a:lnTo>
                <a:lnTo>
                  <a:pt x="756920" y="132638"/>
                </a:lnTo>
                <a:lnTo>
                  <a:pt x="761657" y="128181"/>
                </a:lnTo>
                <a:lnTo>
                  <a:pt x="761885" y="116459"/>
                </a:lnTo>
                <a:close/>
              </a:path>
              <a:path w="1008379" h="1009650">
                <a:moveTo>
                  <a:pt x="830033" y="817168"/>
                </a:moveTo>
                <a:lnTo>
                  <a:pt x="825119" y="811923"/>
                </a:lnTo>
                <a:lnTo>
                  <a:pt x="819010" y="811758"/>
                </a:lnTo>
                <a:lnTo>
                  <a:pt x="812761" y="811580"/>
                </a:lnTo>
                <a:lnTo>
                  <a:pt x="808012" y="816267"/>
                </a:lnTo>
                <a:lnTo>
                  <a:pt x="808024" y="828446"/>
                </a:lnTo>
                <a:lnTo>
                  <a:pt x="812304" y="833145"/>
                </a:lnTo>
                <a:lnTo>
                  <a:pt x="823925" y="833958"/>
                </a:lnTo>
                <a:lnTo>
                  <a:pt x="829310" y="829157"/>
                </a:lnTo>
                <a:lnTo>
                  <a:pt x="830033" y="817168"/>
                </a:lnTo>
                <a:close/>
              </a:path>
              <a:path w="1008379" h="1009650">
                <a:moveTo>
                  <a:pt x="833539" y="190906"/>
                </a:moveTo>
                <a:lnTo>
                  <a:pt x="833132" y="179984"/>
                </a:lnTo>
                <a:lnTo>
                  <a:pt x="828268" y="175615"/>
                </a:lnTo>
                <a:lnTo>
                  <a:pt x="822426" y="175844"/>
                </a:lnTo>
                <a:lnTo>
                  <a:pt x="816660" y="176060"/>
                </a:lnTo>
                <a:lnTo>
                  <a:pt x="812203" y="180848"/>
                </a:lnTo>
                <a:lnTo>
                  <a:pt x="812723" y="191935"/>
                </a:lnTo>
                <a:lnTo>
                  <a:pt x="817968" y="196799"/>
                </a:lnTo>
                <a:lnTo>
                  <a:pt x="828573" y="196329"/>
                </a:lnTo>
                <a:lnTo>
                  <a:pt x="833539" y="190906"/>
                </a:lnTo>
                <a:close/>
              </a:path>
              <a:path w="1008379" h="1009650">
                <a:moveTo>
                  <a:pt x="886307" y="263779"/>
                </a:moveTo>
                <a:lnTo>
                  <a:pt x="886231" y="251485"/>
                </a:lnTo>
                <a:lnTo>
                  <a:pt x="881926" y="247319"/>
                </a:lnTo>
                <a:lnTo>
                  <a:pt x="875842" y="247472"/>
                </a:lnTo>
                <a:lnTo>
                  <a:pt x="869988" y="247611"/>
                </a:lnTo>
                <a:lnTo>
                  <a:pt x="865619" y="252336"/>
                </a:lnTo>
                <a:lnTo>
                  <a:pt x="866190" y="263766"/>
                </a:lnTo>
                <a:lnTo>
                  <a:pt x="870343" y="267677"/>
                </a:lnTo>
                <a:lnTo>
                  <a:pt x="882243" y="267843"/>
                </a:lnTo>
                <a:lnTo>
                  <a:pt x="886307" y="263779"/>
                </a:lnTo>
                <a:close/>
              </a:path>
              <a:path w="1008379" h="1009650">
                <a:moveTo>
                  <a:pt x="891971" y="746175"/>
                </a:moveTo>
                <a:lnTo>
                  <a:pt x="886688" y="740918"/>
                </a:lnTo>
                <a:lnTo>
                  <a:pt x="874991" y="741248"/>
                </a:lnTo>
                <a:lnTo>
                  <a:pt x="870102" y="746658"/>
                </a:lnTo>
                <a:lnTo>
                  <a:pt x="870559" y="758367"/>
                </a:lnTo>
                <a:lnTo>
                  <a:pt x="875334" y="763117"/>
                </a:lnTo>
                <a:lnTo>
                  <a:pt x="886802" y="763397"/>
                </a:lnTo>
                <a:lnTo>
                  <a:pt x="891971" y="758202"/>
                </a:lnTo>
                <a:lnTo>
                  <a:pt x="891971" y="752157"/>
                </a:lnTo>
                <a:lnTo>
                  <a:pt x="891971" y="746175"/>
                </a:lnTo>
                <a:close/>
              </a:path>
              <a:path w="1008379" h="1009650">
                <a:moveTo>
                  <a:pt x="932307" y="461175"/>
                </a:moveTo>
                <a:lnTo>
                  <a:pt x="932218" y="458952"/>
                </a:lnTo>
                <a:lnTo>
                  <a:pt x="895629" y="456196"/>
                </a:lnTo>
                <a:lnTo>
                  <a:pt x="883437" y="455777"/>
                </a:lnTo>
                <a:lnTo>
                  <a:pt x="876782" y="456488"/>
                </a:lnTo>
                <a:lnTo>
                  <a:pt x="870419" y="458558"/>
                </a:lnTo>
                <a:lnTo>
                  <a:pt x="864400" y="461746"/>
                </a:lnTo>
                <a:lnTo>
                  <a:pt x="856564" y="467563"/>
                </a:lnTo>
                <a:lnTo>
                  <a:pt x="851763" y="472071"/>
                </a:lnTo>
                <a:lnTo>
                  <a:pt x="851065" y="464527"/>
                </a:lnTo>
                <a:lnTo>
                  <a:pt x="850163" y="457695"/>
                </a:lnTo>
                <a:lnTo>
                  <a:pt x="849655" y="445604"/>
                </a:lnTo>
                <a:lnTo>
                  <a:pt x="852805" y="441756"/>
                </a:lnTo>
                <a:lnTo>
                  <a:pt x="862114" y="433832"/>
                </a:lnTo>
                <a:lnTo>
                  <a:pt x="864641" y="427659"/>
                </a:lnTo>
                <a:lnTo>
                  <a:pt x="865962" y="416153"/>
                </a:lnTo>
                <a:lnTo>
                  <a:pt x="865682" y="411695"/>
                </a:lnTo>
                <a:lnTo>
                  <a:pt x="861745" y="407860"/>
                </a:lnTo>
                <a:lnTo>
                  <a:pt x="858304" y="423659"/>
                </a:lnTo>
                <a:lnTo>
                  <a:pt x="855624" y="428752"/>
                </a:lnTo>
                <a:lnTo>
                  <a:pt x="838974" y="466001"/>
                </a:lnTo>
                <a:lnTo>
                  <a:pt x="837996" y="473113"/>
                </a:lnTo>
                <a:lnTo>
                  <a:pt x="835787" y="479894"/>
                </a:lnTo>
                <a:lnTo>
                  <a:pt x="831380" y="486664"/>
                </a:lnTo>
                <a:lnTo>
                  <a:pt x="830338" y="487413"/>
                </a:lnTo>
                <a:lnTo>
                  <a:pt x="816368" y="488429"/>
                </a:lnTo>
                <a:lnTo>
                  <a:pt x="804125" y="493204"/>
                </a:lnTo>
                <a:lnTo>
                  <a:pt x="793038" y="500519"/>
                </a:lnTo>
                <a:lnTo>
                  <a:pt x="777836" y="513283"/>
                </a:lnTo>
                <a:lnTo>
                  <a:pt x="773823" y="518274"/>
                </a:lnTo>
                <a:lnTo>
                  <a:pt x="768540" y="523849"/>
                </a:lnTo>
                <a:lnTo>
                  <a:pt x="767765" y="515734"/>
                </a:lnTo>
                <a:lnTo>
                  <a:pt x="768184" y="508152"/>
                </a:lnTo>
                <a:lnTo>
                  <a:pt x="770153" y="493801"/>
                </a:lnTo>
                <a:lnTo>
                  <a:pt x="772020" y="476973"/>
                </a:lnTo>
                <a:lnTo>
                  <a:pt x="772756" y="468553"/>
                </a:lnTo>
                <a:lnTo>
                  <a:pt x="773099" y="460121"/>
                </a:lnTo>
                <a:lnTo>
                  <a:pt x="773798" y="452031"/>
                </a:lnTo>
                <a:lnTo>
                  <a:pt x="796518" y="399326"/>
                </a:lnTo>
                <a:lnTo>
                  <a:pt x="831837" y="378104"/>
                </a:lnTo>
                <a:lnTo>
                  <a:pt x="839343" y="374954"/>
                </a:lnTo>
                <a:lnTo>
                  <a:pt x="846429" y="370713"/>
                </a:lnTo>
                <a:lnTo>
                  <a:pt x="854303" y="365188"/>
                </a:lnTo>
                <a:lnTo>
                  <a:pt x="854544" y="363296"/>
                </a:lnTo>
                <a:lnTo>
                  <a:pt x="855751" y="360654"/>
                </a:lnTo>
                <a:lnTo>
                  <a:pt x="845972" y="363156"/>
                </a:lnTo>
                <a:lnTo>
                  <a:pt x="837133" y="367652"/>
                </a:lnTo>
                <a:lnTo>
                  <a:pt x="828268" y="371817"/>
                </a:lnTo>
                <a:lnTo>
                  <a:pt x="818400" y="373303"/>
                </a:lnTo>
                <a:lnTo>
                  <a:pt x="819200" y="369366"/>
                </a:lnTo>
                <a:lnTo>
                  <a:pt x="822807" y="359841"/>
                </a:lnTo>
                <a:lnTo>
                  <a:pt x="824420" y="351802"/>
                </a:lnTo>
                <a:lnTo>
                  <a:pt x="824306" y="337286"/>
                </a:lnTo>
                <a:lnTo>
                  <a:pt x="826439" y="331368"/>
                </a:lnTo>
                <a:lnTo>
                  <a:pt x="827786" y="324573"/>
                </a:lnTo>
                <a:lnTo>
                  <a:pt x="823099" y="328142"/>
                </a:lnTo>
                <a:lnTo>
                  <a:pt x="818095" y="345325"/>
                </a:lnTo>
                <a:lnTo>
                  <a:pt x="816495" y="353263"/>
                </a:lnTo>
                <a:lnTo>
                  <a:pt x="812850" y="367436"/>
                </a:lnTo>
                <a:lnTo>
                  <a:pt x="809612" y="372808"/>
                </a:lnTo>
                <a:lnTo>
                  <a:pt x="804138" y="377126"/>
                </a:lnTo>
                <a:lnTo>
                  <a:pt x="787628" y="334733"/>
                </a:lnTo>
                <a:lnTo>
                  <a:pt x="787857" y="334645"/>
                </a:lnTo>
                <a:lnTo>
                  <a:pt x="781240" y="329882"/>
                </a:lnTo>
                <a:lnTo>
                  <a:pt x="777240" y="331558"/>
                </a:lnTo>
                <a:lnTo>
                  <a:pt x="778903" y="333933"/>
                </a:lnTo>
                <a:lnTo>
                  <a:pt x="798360" y="381419"/>
                </a:lnTo>
                <a:lnTo>
                  <a:pt x="797026" y="385483"/>
                </a:lnTo>
                <a:lnTo>
                  <a:pt x="788619" y="395325"/>
                </a:lnTo>
                <a:lnTo>
                  <a:pt x="774319" y="414845"/>
                </a:lnTo>
                <a:lnTo>
                  <a:pt x="772655" y="417487"/>
                </a:lnTo>
                <a:lnTo>
                  <a:pt x="769683" y="419544"/>
                </a:lnTo>
                <a:lnTo>
                  <a:pt x="770597" y="414578"/>
                </a:lnTo>
                <a:lnTo>
                  <a:pt x="771258" y="409549"/>
                </a:lnTo>
                <a:lnTo>
                  <a:pt x="774052" y="398437"/>
                </a:lnTo>
                <a:lnTo>
                  <a:pt x="773442" y="392620"/>
                </a:lnTo>
                <a:lnTo>
                  <a:pt x="768096" y="378282"/>
                </a:lnTo>
                <a:lnTo>
                  <a:pt x="765492" y="369760"/>
                </a:lnTo>
                <a:lnTo>
                  <a:pt x="763308" y="361099"/>
                </a:lnTo>
                <a:lnTo>
                  <a:pt x="761492" y="352285"/>
                </a:lnTo>
                <a:lnTo>
                  <a:pt x="759675" y="345998"/>
                </a:lnTo>
                <a:lnTo>
                  <a:pt x="756920" y="339877"/>
                </a:lnTo>
                <a:lnTo>
                  <a:pt x="750417" y="327291"/>
                </a:lnTo>
                <a:lnTo>
                  <a:pt x="748957" y="327355"/>
                </a:lnTo>
                <a:lnTo>
                  <a:pt x="745464" y="326567"/>
                </a:lnTo>
                <a:lnTo>
                  <a:pt x="749071" y="338162"/>
                </a:lnTo>
                <a:lnTo>
                  <a:pt x="753325" y="349186"/>
                </a:lnTo>
                <a:lnTo>
                  <a:pt x="756539" y="360311"/>
                </a:lnTo>
                <a:lnTo>
                  <a:pt x="757008" y="372198"/>
                </a:lnTo>
                <a:lnTo>
                  <a:pt x="719607" y="328663"/>
                </a:lnTo>
                <a:lnTo>
                  <a:pt x="717651" y="335686"/>
                </a:lnTo>
                <a:lnTo>
                  <a:pt x="720140" y="340779"/>
                </a:lnTo>
                <a:lnTo>
                  <a:pt x="728827" y="350735"/>
                </a:lnTo>
                <a:lnTo>
                  <a:pt x="733831" y="355815"/>
                </a:lnTo>
                <a:lnTo>
                  <a:pt x="741768" y="365074"/>
                </a:lnTo>
                <a:lnTo>
                  <a:pt x="744689" y="369277"/>
                </a:lnTo>
                <a:lnTo>
                  <a:pt x="748588" y="374370"/>
                </a:lnTo>
                <a:lnTo>
                  <a:pt x="734441" y="376999"/>
                </a:lnTo>
                <a:lnTo>
                  <a:pt x="720915" y="380365"/>
                </a:lnTo>
                <a:lnTo>
                  <a:pt x="707885" y="384505"/>
                </a:lnTo>
                <a:lnTo>
                  <a:pt x="695248" y="389458"/>
                </a:lnTo>
                <a:lnTo>
                  <a:pt x="695731" y="391287"/>
                </a:lnTo>
                <a:lnTo>
                  <a:pt x="735317" y="383260"/>
                </a:lnTo>
                <a:lnTo>
                  <a:pt x="746518" y="381254"/>
                </a:lnTo>
                <a:lnTo>
                  <a:pt x="766051" y="402831"/>
                </a:lnTo>
                <a:lnTo>
                  <a:pt x="762025" y="417029"/>
                </a:lnTo>
                <a:lnTo>
                  <a:pt x="759790" y="429641"/>
                </a:lnTo>
                <a:lnTo>
                  <a:pt x="753021" y="482422"/>
                </a:lnTo>
                <a:lnTo>
                  <a:pt x="742238" y="530809"/>
                </a:lnTo>
                <a:lnTo>
                  <a:pt x="739673" y="531025"/>
                </a:lnTo>
                <a:lnTo>
                  <a:pt x="738035" y="526834"/>
                </a:lnTo>
                <a:lnTo>
                  <a:pt x="735723" y="522770"/>
                </a:lnTo>
                <a:lnTo>
                  <a:pt x="713346" y="488645"/>
                </a:lnTo>
                <a:lnTo>
                  <a:pt x="708685" y="482358"/>
                </a:lnTo>
                <a:lnTo>
                  <a:pt x="703529" y="462940"/>
                </a:lnTo>
                <a:lnTo>
                  <a:pt x="696976" y="441642"/>
                </a:lnTo>
                <a:lnTo>
                  <a:pt x="694080" y="430911"/>
                </a:lnTo>
                <a:lnTo>
                  <a:pt x="690257" y="420573"/>
                </a:lnTo>
                <a:lnTo>
                  <a:pt x="684161" y="413512"/>
                </a:lnTo>
                <a:lnTo>
                  <a:pt x="675030" y="409232"/>
                </a:lnTo>
                <a:lnTo>
                  <a:pt x="662076" y="407212"/>
                </a:lnTo>
                <a:lnTo>
                  <a:pt x="667512" y="411124"/>
                </a:lnTo>
                <a:lnTo>
                  <a:pt x="670979" y="414223"/>
                </a:lnTo>
                <a:lnTo>
                  <a:pt x="681736" y="419976"/>
                </a:lnTo>
                <a:lnTo>
                  <a:pt x="685850" y="425005"/>
                </a:lnTo>
                <a:lnTo>
                  <a:pt x="688479" y="440639"/>
                </a:lnTo>
                <a:lnTo>
                  <a:pt x="690295" y="448513"/>
                </a:lnTo>
                <a:lnTo>
                  <a:pt x="693902" y="462178"/>
                </a:lnTo>
                <a:lnTo>
                  <a:pt x="699160" y="476542"/>
                </a:lnTo>
                <a:lnTo>
                  <a:pt x="702525" y="483781"/>
                </a:lnTo>
                <a:lnTo>
                  <a:pt x="694728" y="480479"/>
                </a:lnTo>
                <a:lnTo>
                  <a:pt x="670140" y="461302"/>
                </a:lnTo>
                <a:lnTo>
                  <a:pt x="660768" y="452285"/>
                </a:lnTo>
                <a:lnTo>
                  <a:pt x="654456" y="446659"/>
                </a:lnTo>
                <a:lnTo>
                  <a:pt x="647763" y="441477"/>
                </a:lnTo>
                <a:lnTo>
                  <a:pt x="631647" y="431419"/>
                </a:lnTo>
                <a:lnTo>
                  <a:pt x="623531" y="424980"/>
                </a:lnTo>
                <a:lnTo>
                  <a:pt x="616051" y="417766"/>
                </a:lnTo>
                <a:lnTo>
                  <a:pt x="608342" y="408990"/>
                </a:lnTo>
                <a:lnTo>
                  <a:pt x="606196" y="407212"/>
                </a:lnTo>
                <a:lnTo>
                  <a:pt x="605078" y="407187"/>
                </a:lnTo>
                <a:lnTo>
                  <a:pt x="601154" y="410019"/>
                </a:lnTo>
                <a:lnTo>
                  <a:pt x="602703" y="413499"/>
                </a:lnTo>
                <a:lnTo>
                  <a:pt x="615492" y="426186"/>
                </a:lnTo>
                <a:lnTo>
                  <a:pt x="626249" y="435902"/>
                </a:lnTo>
                <a:lnTo>
                  <a:pt x="660641" y="463867"/>
                </a:lnTo>
                <a:lnTo>
                  <a:pt x="652208" y="465188"/>
                </a:lnTo>
                <a:lnTo>
                  <a:pt x="644169" y="465315"/>
                </a:lnTo>
                <a:lnTo>
                  <a:pt x="630047" y="470369"/>
                </a:lnTo>
                <a:lnTo>
                  <a:pt x="621804" y="472643"/>
                </a:lnTo>
                <a:lnTo>
                  <a:pt x="617537" y="482714"/>
                </a:lnTo>
                <a:lnTo>
                  <a:pt x="622973" y="481711"/>
                </a:lnTo>
                <a:lnTo>
                  <a:pt x="631583" y="478561"/>
                </a:lnTo>
                <a:lnTo>
                  <a:pt x="638340" y="475195"/>
                </a:lnTo>
                <a:lnTo>
                  <a:pt x="645502" y="473430"/>
                </a:lnTo>
                <a:lnTo>
                  <a:pt x="653389" y="472198"/>
                </a:lnTo>
                <a:lnTo>
                  <a:pt x="661073" y="472579"/>
                </a:lnTo>
                <a:lnTo>
                  <a:pt x="668489" y="474802"/>
                </a:lnTo>
                <a:lnTo>
                  <a:pt x="675614" y="479056"/>
                </a:lnTo>
                <a:lnTo>
                  <a:pt x="681177" y="483323"/>
                </a:lnTo>
                <a:lnTo>
                  <a:pt x="687374" y="487413"/>
                </a:lnTo>
                <a:lnTo>
                  <a:pt x="724649" y="514858"/>
                </a:lnTo>
                <a:lnTo>
                  <a:pt x="734682" y="559777"/>
                </a:lnTo>
                <a:lnTo>
                  <a:pt x="737095" y="601776"/>
                </a:lnTo>
                <a:lnTo>
                  <a:pt x="736536" y="617524"/>
                </a:lnTo>
                <a:lnTo>
                  <a:pt x="728421" y="663435"/>
                </a:lnTo>
                <a:lnTo>
                  <a:pt x="711504" y="695452"/>
                </a:lnTo>
                <a:lnTo>
                  <a:pt x="708660" y="700176"/>
                </a:lnTo>
                <a:lnTo>
                  <a:pt x="708825" y="707453"/>
                </a:lnTo>
                <a:lnTo>
                  <a:pt x="722071" y="707224"/>
                </a:lnTo>
                <a:lnTo>
                  <a:pt x="735279" y="706361"/>
                </a:lnTo>
                <a:lnTo>
                  <a:pt x="762330" y="704164"/>
                </a:lnTo>
                <a:lnTo>
                  <a:pt x="755713" y="660717"/>
                </a:lnTo>
                <a:lnTo>
                  <a:pt x="753719" y="653199"/>
                </a:lnTo>
                <a:lnTo>
                  <a:pt x="752271" y="645591"/>
                </a:lnTo>
                <a:lnTo>
                  <a:pt x="750697" y="632244"/>
                </a:lnTo>
                <a:lnTo>
                  <a:pt x="750989" y="619010"/>
                </a:lnTo>
                <a:lnTo>
                  <a:pt x="752983" y="605942"/>
                </a:lnTo>
                <a:lnTo>
                  <a:pt x="756539" y="593013"/>
                </a:lnTo>
                <a:lnTo>
                  <a:pt x="764006" y="570522"/>
                </a:lnTo>
                <a:lnTo>
                  <a:pt x="766800" y="559041"/>
                </a:lnTo>
                <a:lnTo>
                  <a:pt x="789101" y="517055"/>
                </a:lnTo>
                <a:lnTo>
                  <a:pt x="830694" y="495503"/>
                </a:lnTo>
                <a:lnTo>
                  <a:pt x="867625" y="490461"/>
                </a:lnTo>
                <a:lnTo>
                  <a:pt x="879741" y="500303"/>
                </a:lnTo>
                <a:lnTo>
                  <a:pt x="884466" y="503897"/>
                </a:lnTo>
                <a:lnTo>
                  <a:pt x="889660" y="506120"/>
                </a:lnTo>
                <a:lnTo>
                  <a:pt x="895756" y="507949"/>
                </a:lnTo>
                <a:lnTo>
                  <a:pt x="901217" y="507707"/>
                </a:lnTo>
                <a:lnTo>
                  <a:pt x="906741" y="505320"/>
                </a:lnTo>
                <a:lnTo>
                  <a:pt x="913041" y="500735"/>
                </a:lnTo>
                <a:lnTo>
                  <a:pt x="910018" y="500735"/>
                </a:lnTo>
                <a:lnTo>
                  <a:pt x="907529" y="500240"/>
                </a:lnTo>
                <a:lnTo>
                  <a:pt x="896924" y="503047"/>
                </a:lnTo>
                <a:lnTo>
                  <a:pt x="889838" y="499884"/>
                </a:lnTo>
                <a:lnTo>
                  <a:pt x="876211" y="489839"/>
                </a:lnTo>
                <a:lnTo>
                  <a:pt x="871016" y="486778"/>
                </a:lnTo>
                <a:lnTo>
                  <a:pt x="865416" y="485063"/>
                </a:lnTo>
                <a:lnTo>
                  <a:pt x="856881" y="483641"/>
                </a:lnTo>
                <a:lnTo>
                  <a:pt x="865073" y="475157"/>
                </a:lnTo>
                <a:lnTo>
                  <a:pt x="873861" y="468274"/>
                </a:lnTo>
                <a:lnTo>
                  <a:pt x="883805" y="463854"/>
                </a:lnTo>
                <a:lnTo>
                  <a:pt x="895527" y="462749"/>
                </a:lnTo>
                <a:lnTo>
                  <a:pt x="909739" y="463816"/>
                </a:lnTo>
                <a:lnTo>
                  <a:pt x="922235" y="464299"/>
                </a:lnTo>
                <a:lnTo>
                  <a:pt x="927671" y="464235"/>
                </a:lnTo>
                <a:lnTo>
                  <a:pt x="932307" y="461175"/>
                </a:lnTo>
                <a:close/>
              </a:path>
              <a:path w="1008379" h="1009650">
                <a:moveTo>
                  <a:pt x="940117" y="341299"/>
                </a:moveTo>
                <a:lnTo>
                  <a:pt x="934974" y="336118"/>
                </a:lnTo>
                <a:lnTo>
                  <a:pt x="923937" y="335889"/>
                </a:lnTo>
                <a:lnTo>
                  <a:pt x="919276" y="340487"/>
                </a:lnTo>
                <a:lnTo>
                  <a:pt x="919086" y="352158"/>
                </a:lnTo>
                <a:lnTo>
                  <a:pt x="923378" y="356501"/>
                </a:lnTo>
                <a:lnTo>
                  <a:pt x="929360" y="356577"/>
                </a:lnTo>
                <a:lnTo>
                  <a:pt x="934935" y="356641"/>
                </a:lnTo>
                <a:lnTo>
                  <a:pt x="939914" y="351942"/>
                </a:lnTo>
                <a:lnTo>
                  <a:pt x="940117" y="341299"/>
                </a:lnTo>
                <a:close/>
              </a:path>
              <a:path w="1008379" h="1009650">
                <a:moveTo>
                  <a:pt x="942733" y="670090"/>
                </a:moveTo>
                <a:lnTo>
                  <a:pt x="942187" y="658456"/>
                </a:lnTo>
                <a:lnTo>
                  <a:pt x="936777" y="653605"/>
                </a:lnTo>
                <a:lnTo>
                  <a:pt x="924826" y="654342"/>
                </a:lnTo>
                <a:lnTo>
                  <a:pt x="920356" y="659574"/>
                </a:lnTo>
                <a:lnTo>
                  <a:pt x="920788" y="665759"/>
                </a:lnTo>
                <a:lnTo>
                  <a:pt x="921207" y="671931"/>
                </a:lnTo>
                <a:lnTo>
                  <a:pt x="926287" y="676046"/>
                </a:lnTo>
                <a:lnTo>
                  <a:pt x="938504" y="674890"/>
                </a:lnTo>
                <a:lnTo>
                  <a:pt x="942733" y="670090"/>
                </a:lnTo>
                <a:close/>
              </a:path>
              <a:path w="1008379" h="1009650">
                <a:moveTo>
                  <a:pt x="964006" y="594372"/>
                </a:moveTo>
                <a:lnTo>
                  <a:pt x="963650" y="582180"/>
                </a:lnTo>
                <a:lnTo>
                  <a:pt x="958519" y="577443"/>
                </a:lnTo>
                <a:lnTo>
                  <a:pt x="946797" y="577938"/>
                </a:lnTo>
                <a:lnTo>
                  <a:pt x="942213" y="582701"/>
                </a:lnTo>
                <a:lnTo>
                  <a:pt x="941971" y="594563"/>
                </a:lnTo>
                <a:lnTo>
                  <a:pt x="946823" y="599452"/>
                </a:lnTo>
                <a:lnTo>
                  <a:pt x="953033" y="599401"/>
                </a:lnTo>
                <a:lnTo>
                  <a:pt x="959180" y="599351"/>
                </a:lnTo>
                <a:lnTo>
                  <a:pt x="964006" y="594372"/>
                </a:lnTo>
                <a:close/>
              </a:path>
              <a:path w="1008379" h="1009650">
                <a:moveTo>
                  <a:pt x="965949" y="501700"/>
                </a:moveTo>
                <a:lnTo>
                  <a:pt x="960958" y="496341"/>
                </a:lnTo>
                <a:lnTo>
                  <a:pt x="954963" y="496150"/>
                </a:lnTo>
                <a:lnTo>
                  <a:pt x="948740" y="495947"/>
                </a:lnTo>
                <a:lnTo>
                  <a:pt x="943978" y="500595"/>
                </a:lnTo>
                <a:lnTo>
                  <a:pt x="943864" y="512876"/>
                </a:lnTo>
                <a:lnTo>
                  <a:pt x="947991" y="517423"/>
                </a:lnTo>
                <a:lnTo>
                  <a:pt x="959891" y="518287"/>
                </a:lnTo>
                <a:lnTo>
                  <a:pt x="965238" y="513613"/>
                </a:lnTo>
                <a:lnTo>
                  <a:pt x="965949" y="501700"/>
                </a:lnTo>
                <a:close/>
              </a:path>
              <a:path w="1008379" h="1009650">
                <a:moveTo>
                  <a:pt x="965962" y="426885"/>
                </a:moveTo>
                <a:lnTo>
                  <a:pt x="961059" y="421982"/>
                </a:lnTo>
                <a:lnTo>
                  <a:pt x="954811" y="421957"/>
                </a:lnTo>
                <a:lnTo>
                  <a:pt x="948334" y="421932"/>
                </a:lnTo>
                <a:lnTo>
                  <a:pt x="943952" y="426440"/>
                </a:lnTo>
                <a:lnTo>
                  <a:pt x="944219" y="438708"/>
                </a:lnTo>
                <a:lnTo>
                  <a:pt x="948702" y="443369"/>
                </a:lnTo>
                <a:lnTo>
                  <a:pt x="960196" y="443941"/>
                </a:lnTo>
                <a:lnTo>
                  <a:pt x="965606" y="438848"/>
                </a:lnTo>
                <a:lnTo>
                  <a:pt x="965962" y="426885"/>
                </a:lnTo>
                <a:close/>
              </a:path>
              <a:path w="1008379" h="1009650">
                <a:moveTo>
                  <a:pt x="1007910" y="526707"/>
                </a:moveTo>
                <a:lnTo>
                  <a:pt x="1007516" y="487921"/>
                </a:lnTo>
                <a:lnTo>
                  <a:pt x="1004658" y="445706"/>
                </a:lnTo>
                <a:lnTo>
                  <a:pt x="997991" y="404279"/>
                </a:lnTo>
                <a:lnTo>
                  <a:pt x="987818" y="363537"/>
                </a:lnTo>
                <a:lnTo>
                  <a:pt x="974458" y="323430"/>
                </a:lnTo>
                <a:lnTo>
                  <a:pt x="955560" y="279387"/>
                </a:lnTo>
                <a:lnTo>
                  <a:pt x="932878" y="238201"/>
                </a:lnTo>
                <a:lnTo>
                  <a:pt x="906500" y="199809"/>
                </a:lnTo>
                <a:lnTo>
                  <a:pt x="876541" y="164122"/>
                </a:lnTo>
                <a:lnTo>
                  <a:pt x="843076" y="131076"/>
                </a:lnTo>
                <a:lnTo>
                  <a:pt x="806208" y="100584"/>
                </a:lnTo>
                <a:lnTo>
                  <a:pt x="763397" y="71666"/>
                </a:lnTo>
                <a:lnTo>
                  <a:pt x="718223" y="47815"/>
                </a:lnTo>
                <a:lnTo>
                  <a:pt x="670788" y="28714"/>
                </a:lnTo>
                <a:lnTo>
                  <a:pt x="621258" y="14046"/>
                </a:lnTo>
                <a:lnTo>
                  <a:pt x="574560" y="4826"/>
                </a:lnTo>
                <a:lnTo>
                  <a:pt x="527659" y="203"/>
                </a:lnTo>
                <a:lnTo>
                  <a:pt x="480555" y="0"/>
                </a:lnTo>
                <a:lnTo>
                  <a:pt x="433273" y="4051"/>
                </a:lnTo>
                <a:lnTo>
                  <a:pt x="378612" y="15036"/>
                </a:lnTo>
                <a:lnTo>
                  <a:pt x="325755" y="32854"/>
                </a:lnTo>
                <a:lnTo>
                  <a:pt x="282613" y="52044"/>
                </a:lnTo>
                <a:lnTo>
                  <a:pt x="241427" y="74460"/>
                </a:lnTo>
                <a:lnTo>
                  <a:pt x="202349" y="100342"/>
                </a:lnTo>
                <a:lnTo>
                  <a:pt x="165569" y="129933"/>
                </a:lnTo>
                <a:lnTo>
                  <a:pt x="127533" y="167360"/>
                </a:lnTo>
                <a:lnTo>
                  <a:pt x="94259" y="208216"/>
                </a:lnTo>
                <a:lnTo>
                  <a:pt x="65849" y="252628"/>
                </a:lnTo>
                <a:lnTo>
                  <a:pt x="42418" y="300710"/>
                </a:lnTo>
                <a:lnTo>
                  <a:pt x="27470" y="341071"/>
                </a:lnTo>
                <a:lnTo>
                  <a:pt x="15938" y="382193"/>
                </a:lnTo>
                <a:lnTo>
                  <a:pt x="7518" y="424065"/>
                </a:lnTo>
                <a:lnTo>
                  <a:pt x="1943" y="466661"/>
                </a:lnTo>
                <a:lnTo>
                  <a:pt x="0" y="502145"/>
                </a:lnTo>
                <a:lnTo>
                  <a:pt x="1041" y="537425"/>
                </a:lnTo>
                <a:lnTo>
                  <a:pt x="10502" y="607441"/>
                </a:lnTo>
                <a:lnTo>
                  <a:pt x="21932" y="653605"/>
                </a:lnTo>
                <a:lnTo>
                  <a:pt x="37642" y="697547"/>
                </a:lnTo>
                <a:lnTo>
                  <a:pt x="57467" y="739330"/>
                </a:lnTo>
                <a:lnTo>
                  <a:pt x="81280" y="779030"/>
                </a:lnTo>
                <a:lnTo>
                  <a:pt x="108889" y="816737"/>
                </a:lnTo>
                <a:lnTo>
                  <a:pt x="140182" y="852500"/>
                </a:lnTo>
                <a:lnTo>
                  <a:pt x="184099" y="892822"/>
                </a:lnTo>
                <a:lnTo>
                  <a:pt x="236093" y="929462"/>
                </a:lnTo>
                <a:lnTo>
                  <a:pt x="276517" y="934415"/>
                </a:lnTo>
                <a:lnTo>
                  <a:pt x="277114" y="932332"/>
                </a:lnTo>
                <a:lnTo>
                  <a:pt x="268338" y="927265"/>
                </a:lnTo>
                <a:lnTo>
                  <a:pt x="226466" y="900950"/>
                </a:lnTo>
                <a:lnTo>
                  <a:pt x="188150" y="871283"/>
                </a:lnTo>
                <a:lnTo>
                  <a:pt x="153339" y="838276"/>
                </a:lnTo>
                <a:lnTo>
                  <a:pt x="122021" y="801928"/>
                </a:lnTo>
                <a:lnTo>
                  <a:pt x="94157" y="762254"/>
                </a:lnTo>
                <a:lnTo>
                  <a:pt x="69761" y="719264"/>
                </a:lnTo>
                <a:lnTo>
                  <a:pt x="42481" y="653529"/>
                </a:lnTo>
                <a:lnTo>
                  <a:pt x="24193" y="584873"/>
                </a:lnTo>
                <a:lnTo>
                  <a:pt x="18275" y="540219"/>
                </a:lnTo>
                <a:lnTo>
                  <a:pt x="16865" y="495147"/>
                </a:lnTo>
                <a:lnTo>
                  <a:pt x="19977" y="439089"/>
                </a:lnTo>
                <a:lnTo>
                  <a:pt x="29946" y="384695"/>
                </a:lnTo>
                <a:lnTo>
                  <a:pt x="46647" y="332016"/>
                </a:lnTo>
                <a:lnTo>
                  <a:pt x="70002" y="281076"/>
                </a:lnTo>
                <a:lnTo>
                  <a:pt x="98005" y="233972"/>
                </a:lnTo>
                <a:lnTo>
                  <a:pt x="130073" y="190512"/>
                </a:lnTo>
                <a:lnTo>
                  <a:pt x="166331" y="150850"/>
                </a:lnTo>
                <a:lnTo>
                  <a:pt x="206883" y="115150"/>
                </a:lnTo>
                <a:lnTo>
                  <a:pt x="251841" y="83553"/>
                </a:lnTo>
                <a:lnTo>
                  <a:pt x="312597" y="52362"/>
                </a:lnTo>
                <a:lnTo>
                  <a:pt x="377469" y="30822"/>
                </a:lnTo>
                <a:lnTo>
                  <a:pt x="418592" y="21844"/>
                </a:lnTo>
                <a:lnTo>
                  <a:pt x="460057" y="16141"/>
                </a:lnTo>
                <a:lnTo>
                  <a:pt x="501840" y="13919"/>
                </a:lnTo>
                <a:lnTo>
                  <a:pt x="543941" y="15341"/>
                </a:lnTo>
                <a:lnTo>
                  <a:pt x="599782" y="22834"/>
                </a:lnTo>
                <a:lnTo>
                  <a:pt x="653681" y="36487"/>
                </a:lnTo>
                <a:lnTo>
                  <a:pt x="705573" y="56438"/>
                </a:lnTo>
                <a:lnTo>
                  <a:pt x="755446" y="82804"/>
                </a:lnTo>
                <a:lnTo>
                  <a:pt x="799185" y="112522"/>
                </a:lnTo>
                <a:lnTo>
                  <a:pt x="838644" y="145910"/>
                </a:lnTo>
                <a:lnTo>
                  <a:pt x="873950" y="182880"/>
                </a:lnTo>
                <a:lnTo>
                  <a:pt x="905179" y="223367"/>
                </a:lnTo>
                <a:lnTo>
                  <a:pt x="932434" y="267271"/>
                </a:lnTo>
                <a:lnTo>
                  <a:pt x="955840" y="314528"/>
                </a:lnTo>
                <a:lnTo>
                  <a:pt x="979449" y="386219"/>
                </a:lnTo>
                <a:lnTo>
                  <a:pt x="991527" y="460717"/>
                </a:lnTo>
                <a:lnTo>
                  <a:pt x="993140" y="493991"/>
                </a:lnTo>
                <a:lnTo>
                  <a:pt x="991857" y="527088"/>
                </a:lnTo>
                <a:lnTo>
                  <a:pt x="984338" y="593001"/>
                </a:lnTo>
                <a:lnTo>
                  <a:pt x="973366" y="644080"/>
                </a:lnTo>
                <a:lnTo>
                  <a:pt x="946785" y="708837"/>
                </a:lnTo>
                <a:lnTo>
                  <a:pt x="921867" y="754367"/>
                </a:lnTo>
                <a:lnTo>
                  <a:pt x="892721" y="796975"/>
                </a:lnTo>
                <a:lnTo>
                  <a:pt x="859142" y="836549"/>
                </a:lnTo>
                <a:lnTo>
                  <a:pt x="820915" y="872909"/>
                </a:lnTo>
                <a:lnTo>
                  <a:pt x="789546" y="896556"/>
                </a:lnTo>
                <a:lnTo>
                  <a:pt x="751090" y="920953"/>
                </a:lnTo>
                <a:lnTo>
                  <a:pt x="748906" y="924356"/>
                </a:lnTo>
                <a:lnTo>
                  <a:pt x="769950" y="921626"/>
                </a:lnTo>
                <a:lnTo>
                  <a:pt x="772426" y="920407"/>
                </a:lnTo>
                <a:lnTo>
                  <a:pt x="774966" y="920343"/>
                </a:lnTo>
                <a:lnTo>
                  <a:pt x="835964" y="881545"/>
                </a:lnTo>
                <a:lnTo>
                  <a:pt x="885444" y="832510"/>
                </a:lnTo>
                <a:lnTo>
                  <a:pt x="925322" y="779551"/>
                </a:lnTo>
                <a:lnTo>
                  <a:pt x="956779" y="725678"/>
                </a:lnTo>
                <a:lnTo>
                  <a:pt x="976160" y="676325"/>
                </a:lnTo>
                <a:lnTo>
                  <a:pt x="994740" y="613651"/>
                </a:lnTo>
                <a:lnTo>
                  <a:pt x="1004735" y="565315"/>
                </a:lnTo>
                <a:lnTo>
                  <a:pt x="1007033" y="546049"/>
                </a:lnTo>
                <a:lnTo>
                  <a:pt x="1007910" y="526707"/>
                </a:lnTo>
                <a:close/>
              </a:path>
            </a:pathLst>
          </a:custGeom>
          <a:solidFill>
            <a:srgbClr val="CFA565"/>
          </a:solidFill>
        </p:spPr>
        <p:txBody>
          <a:bodyPr wrap="square" lIns="0" tIns="0" rIns="0" bIns="0" rtlCol="0"/>
          <a:lstStyle/>
          <a:p>
            <a:endParaRPr/>
          </a:p>
        </p:txBody>
      </p:sp>
      <p:sp>
        <p:nvSpPr>
          <p:cNvPr id="20" name="object 20"/>
          <p:cNvSpPr txBox="1">
            <a:spLocks noGrp="1"/>
          </p:cNvSpPr>
          <p:nvPr>
            <p:ph type="title"/>
          </p:nvPr>
        </p:nvSpPr>
        <p:spPr>
          <a:xfrm>
            <a:off x="1562100" y="752375"/>
            <a:ext cx="1394460" cy="574040"/>
          </a:xfrm>
          <a:prstGeom prst="rect">
            <a:avLst/>
          </a:prstGeom>
        </p:spPr>
        <p:txBody>
          <a:bodyPr vert="horz" wrap="square" lIns="0" tIns="12700" rIns="0" bIns="0" rtlCol="0">
            <a:spAutoFit/>
          </a:bodyPr>
          <a:lstStyle/>
          <a:p>
            <a:pPr marL="12700">
              <a:lnSpc>
                <a:spcPct val="100000"/>
              </a:lnSpc>
              <a:spcBef>
                <a:spcPts val="100"/>
              </a:spcBef>
            </a:pPr>
            <a:r>
              <a:rPr spc="-60" dirty="0"/>
              <a:t>Cancer</a:t>
            </a:r>
          </a:p>
        </p:txBody>
      </p:sp>
      <p:sp>
        <p:nvSpPr>
          <p:cNvPr id="24" name="object 24"/>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2" name="object 22"/>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3" name="object 23"/>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22</a:t>
            </a:fld>
            <a:endParaRPr dirty="0"/>
          </a:p>
        </p:txBody>
      </p:sp>
      <p:sp>
        <p:nvSpPr>
          <p:cNvPr id="21" name="object 21"/>
          <p:cNvSpPr txBox="1"/>
          <p:nvPr/>
        </p:nvSpPr>
        <p:spPr>
          <a:xfrm>
            <a:off x="1537818" y="1296171"/>
            <a:ext cx="11732260" cy="2179315"/>
          </a:xfrm>
          <a:prstGeom prst="rect">
            <a:avLst/>
          </a:prstGeom>
        </p:spPr>
        <p:txBody>
          <a:bodyPr vert="horz" wrap="square" lIns="0" tIns="12700" rIns="0" bIns="0" rtlCol="0">
            <a:spAutoFit/>
          </a:bodyPr>
          <a:lstStyle/>
          <a:p>
            <a:pPr marL="3683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30"/>
              </a:spcBef>
            </a:pPr>
            <a:endParaRPr sz="3200" dirty="0">
              <a:latin typeface="Source Sans Pro Semibold"/>
              <a:cs typeface="Source Sans Pro Semibold"/>
            </a:endParaRPr>
          </a:p>
          <a:p>
            <a:pPr marL="938530">
              <a:lnSpc>
                <a:spcPct val="100000"/>
              </a:lnSpc>
              <a:spcBef>
                <a:spcPts val="5"/>
              </a:spcBef>
            </a:pPr>
            <a:r>
              <a:rPr sz="2400" b="1" dirty="0">
                <a:solidFill>
                  <a:srgbClr val="285567"/>
                </a:solidFill>
                <a:latin typeface="Source Sans Pro"/>
                <a:cs typeface="Source Sans Pro"/>
              </a:rPr>
              <a:t>Risk</a:t>
            </a:r>
            <a:r>
              <a:rPr sz="2400" b="1" spc="-15" dirty="0">
                <a:solidFill>
                  <a:srgbClr val="285567"/>
                </a:solidFill>
                <a:latin typeface="Source Sans Pro"/>
                <a:cs typeface="Source Sans Pro"/>
              </a:rPr>
              <a:t> </a:t>
            </a:r>
            <a:r>
              <a:rPr sz="2400" b="1" spc="-25" dirty="0">
                <a:solidFill>
                  <a:srgbClr val="285567"/>
                </a:solidFill>
                <a:latin typeface="Source Sans Pro"/>
                <a:cs typeface="Source Sans Pro"/>
              </a:rPr>
              <a:t>factors</a:t>
            </a:r>
            <a:endParaRPr sz="2400" dirty="0">
              <a:latin typeface="Source Sans Pro"/>
              <a:cs typeface="Source Sans Pro"/>
            </a:endParaRPr>
          </a:p>
          <a:p>
            <a:pPr marL="50800" marR="43180">
              <a:lnSpc>
                <a:spcPct val="116700"/>
              </a:lnSpc>
              <a:spcBef>
                <a:spcPts val="2540"/>
              </a:spcBef>
            </a:pPr>
            <a:r>
              <a:rPr sz="2000" spc="-10" dirty="0">
                <a:latin typeface="Source Sans Pro"/>
                <a:cs typeface="Source Sans Pro"/>
              </a:rPr>
              <a:t>Different</a:t>
            </a:r>
            <a:r>
              <a:rPr sz="2000" spc="5" dirty="0">
                <a:latin typeface="Source Sans Pro"/>
                <a:cs typeface="Source Sans Pro"/>
              </a:rPr>
              <a:t> </a:t>
            </a:r>
            <a:r>
              <a:rPr sz="2000" dirty="0">
                <a:latin typeface="Source Sans Pro"/>
                <a:cs typeface="Source Sans Pro"/>
              </a:rPr>
              <a:t>types</a:t>
            </a:r>
            <a:r>
              <a:rPr sz="2000" spc="5" dirty="0">
                <a:latin typeface="Source Sans Pro"/>
                <a:cs typeface="Source Sans Pro"/>
              </a:rPr>
              <a:t> </a:t>
            </a:r>
            <a:r>
              <a:rPr sz="2000" dirty="0">
                <a:latin typeface="Source Sans Pro"/>
                <a:cs typeface="Source Sans Pro"/>
              </a:rPr>
              <a:t>of</a:t>
            </a:r>
            <a:r>
              <a:rPr sz="2000" spc="5" dirty="0">
                <a:latin typeface="Source Sans Pro"/>
                <a:cs typeface="Source Sans Pro"/>
              </a:rPr>
              <a:t> </a:t>
            </a:r>
            <a:r>
              <a:rPr sz="2000" spc="-15" dirty="0">
                <a:latin typeface="Source Sans Pro"/>
                <a:cs typeface="Source Sans Pro"/>
              </a:rPr>
              <a:t>cancer</a:t>
            </a:r>
            <a:r>
              <a:rPr sz="2000" spc="5" dirty="0">
                <a:latin typeface="Source Sans Pro"/>
                <a:cs typeface="Source Sans Pro"/>
              </a:rPr>
              <a:t> </a:t>
            </a:r>
            <a:r>
              <a:rPr sz="2000" spc="-5" dirty="0">
                <a:latin typeface="Source Sans Pro"/>
                <a:cs typeface="Source Sans Pro"/>
              </a:rPr>
              <a:t>have</a:t>
            </a:r>
            <a:r>
              <a:rPr sz="2000" spc="10" dirty="0">
                <a:latin typeface="Source Sans Pro"/>
                <a:cs typeface="Source Sans Pro"/>
              </a:rPr>
              <a:t> </a:t>
            </a:r>
            <a:r>
              <a:rPr sz="2000" spc="-10" dirty="0">
                <a:latin typeface="Source Sans Pro"/>
                <a:cs typeface="Source Sans Pro"/>
              </a:rPr>
              <a:t>different</a:t>
            </a:r>
            <a:r>
              <a:rPr sz="2000" spc="5" dirty="0">
                <a:latin typeface="Source Sans Pro"/>
                <a:cs typeface="Source Sans Pro"/>
              </a:rPr>
              <a:t> </a:t>
            </a:r>
            <a:r>
              <a:rPr sz="2000" dirty="0">
                <a:latin typeface="Source Sans Pro"/>
                <a:cs typeface="Source Sans Pro"/>
              </a:rPr>
              <a:t>risk</a:t>
            </a:r>
            <a:r>
              <a:rPr sz="2000" spc="5" dirty="0">
                <a:latin typeface="Source Sans Pro"/>
                <a:cs typeface="Source Sans Pro"/>
              </a:rPr>
              <a:t> </a:t>
            </a:r>
            <a:r>
              <a:rPr sz="2000" spc="-15" dirty="0">
                <a:latin typeface="Source Sans Pro"/>
                <a:cs typeface="Source Sans Pro"/>
              </a:rPr>
              <a:t>factors</a:t>
            </a:r>
            <a:r>
              <a:rPr sz="2000" spc="5" dirty="0">
                <a:latin typeface="Source Sans Pro"/>
                <a:cs typeface="Source Sans Pro"/>
              </a:rPr>
              <a:t> </a:t>
            </a:r>
            <a:r>
              <a:rPr sz="2000" dirty="0">
                <a:latin typeface="Source Sans Pro"/>
                <a:cs typeface="Source Sans Pro"/>
              </a:rPr>
              <a:t>and</a:t>
            </a:r>
            <a:r>
              <a:rPr sz="2000" spc="10" dirty="0">
                <a:latin typeface="Source Sans Pro"/>
                <a:cs typeface="Source Sans Pro"/>
              </a:rPr>
              <a:t> </a:t>
            </a:r>
            <a:r>
              <a:rPr sz="2000" spc="-5" dirty="0">
                <a:latin typeface="Source Sans Pro"/>
                <a:cs typeface="Source Sans Pro"/>
              </a:rPr>
              <a:t>sometimes</a:t>
            </a:r>
            <a:r>
              <a:rPr sz="2000" spc="5" dirty="0">
                <a:latin typeface="Source Sans Pro"/>
                <a:cs typeface="Source Sans Pro"/>
              </a:rPr>
              <a:t> </a:t>
            </a:r>
            <a:r>
              <a:rPr sz="2000" spc="-15" dirty="0">
                <a:latin typeface="Source Sans Pro"/>
                <a:cs typeface="Source Sans Pro"/>
              </a:rPr>
              <a:t>cancers</a:t>
            </a:r>
            <a:r>
              <a:rPr sz="2000" spc="5" dirty="0">
                <a:latin typeface="Source Sans Pro"/>
                <a:cs typeface="Source Sans Pro"/>
              </a:rPr>
              <a:t> </a:t>
            </a:r>
            <a:r>
              <a:rPr sz="2000" spc="-10" dirty="0">
                <a:latin typeface="Source Sans Pro"/>
                <a:cs typeface="Source Sans Pro"/>
              </a:rPr>
              <a:t>can</a:t>
            </a:r>
            <a:r>
              <a:rPr sz="2000" spc="5" dirty="0">
                <a:latin typeface="Source Sans Pro"/>
                <a:cs typeface="Source Sans Pro"/>
              </a:rPr>
              <a:t> </a:t>
            </a:r>
            <a:r>
              <a:rPr sz="2000" dirty="0">
                <a:latin typeface="Source Sans Pro"/>
                <a:cs typeface="Source Sans Pro"/>
              </a:rPr>
              <a:t>develop</a:t>
            </a:r>
            <a:r>
              <a:rPr sz="2000" spc="5" dirty="0">
                <a:latin typeface="Source Sans Pro"/>
                <a:cs typeface="Source Sans Pro"/>
              </a:rPr>
              <a:t> </a:t>
            </a:r>
            <a:r>
              <a:rPr sz="2000" spc="-10" dirty="0">
                <a:latin typeface="Source Sans Pro"/>
                <a:cs typeface="Source Sans Pro"/>
              </a:rPr>
              <a:t>for</a:t>
            </a:r>
            <a:r>
              <a:rPr sz="2000" spc="10" dirty="0">
                <a:latin typeface="Source Sans Pro"/>
                <a:cs typeface="Source Sans Pro"/>
              </a:rPr>
              <a:t> </a:t>
            </a:r>
            <a:r>
              <a:rPr sz="2000" dirty="0">
                <a:latin typeface="Source Sans Pro"/>
                <a:cs typeface="Source Sans Pro"/>
              </a:rPr>
              <a:t>no</a:t>
            </a:r>
            <a:r>
              <a:rPr sz="2000" spc="5" dirty="0">
                <a:latin typeface="Source Sans Pro"/>
                <a:cs typeface="Source Sans Pro"/>
              </a:rPr>
              <a:t> </a:t>
            </a:r>
            <a:r>
              <a:rPr sz="2000" spc="-5" dirty="0">
                <a:latin typeface="Source Sans Pro"/>
                <a:cs typeface="Source Sans Pro"/>
              </a:rPr>
              <a:t>known</a:t>
            </a:r>
            <a:r>
              <a:rPr sz="2000" spc="5" dirty="0">
                <a:latin typeface="Source Sans Pro"/>
                <a:cs typeface="Source Sans Pro"/>
              </a:rPr>
              <a:t> </a:t>
            </a:r>
            <a:r>
              <a:rPr sz="2000" spc="-5" dirty="0">
                <a:latin typeface="Source Sans Pro"/>
                <a:cs typeface="Source Sans Pro"/>
              </a:rPr>
              <a:t>reason</a:t>
            </a:r>
            <a:r>
              <a:rPr lang="en-AU" sz="2000" spc="-5" dirty="0">
                <a:latin typeface="Source Sans Pro"/>
                <a:cs typeface="Source Sans Pro"/>
              </a:rPr>
              <a:t>.</a:t>
            </a:r>
            <a:r>
              <a:rPr sz="2000" spc="-5" dirty="0">
                <a:latin typeface="Source Sans Pro"/>
                <a:cs typeface="Source Sans Pro"/>
              </a:rPr>
              <a:t> </a:t>
            </a:r>
            <a:r>
              <a:rPr sz="2000" spc="-385" dirty="0">
                <a:latin typeface="Source Sans Pro"/>
                <a:cs typeface="Source Sans Pro"/>
              </a:rPr>
              <a:t> </a:t>
            </a:r>
            <a:r>
              <a:rPr sz="2000" dirty="0">
                <a:latin typeface="Source Sans Pro"/>
                <a:cs typeface="Source Sans Pro"/>
              </a:rPr>
              <a:t>Risk</a:t>
            </a:r>
            <a:r>
              <a:rPr sz="2000" spc="-5" dirty="0">
                <a:latin typeface="Source Sans Pro"/>
                <a:cs typeface="Source Sans Pro"/>
              </a:rPr>
              <a:t> </a:t>
            </a:r>
            <a:r>
              <a:rPr sz="2000" spc="-15" dirty="0">
                <a:latin typeface="Source Sans Pro"/>
                <a:cs typeface="Source Sans Pro"/>
              </a:rPr>
              <a:t>factors</a:t>
            </a:r>
            <a:r>
              <a:rPr sz="2000" dirty="0">
                <a:latin typeface="Source Sans Pro"/>
                <a:cs typeface="Source Sans Pro"/>
              </a:rPr>
              <a:t> </a:t>
            </a:r>
            <a:r>
              <a:rPr sz="2000" spc="-10" dirty="0">
                <a:latin typeface="Source Sans Pro"/>
                <a:cs typeface="Source Sans Pro"/>
              </a:rPr>
              <a:t>for</a:t>
            </a:r>
            <a:r>
              <a:rPr sz="2000" dirty="0">
                <a:latin typeface="Source Sans Pro"/>
                <a:cs typeface="Source Sans Pro"/>
              </a:rPr>
              <a:t> the </a:t>
            </a:r>
            <a:r>
              <a:rPr sz="2000" spc="-10" dirty="0">
                <a:latin typeface="Source Sans Pro"/>
                <a:cs typeface="Source Sans Pro"/>
              </a:rPr>
              <a:t>common</a:t>
            </a:r>
            <a:r>
              <a:rPr sz="2000" dirty="0">
                <a:latin typeface="Source Sans Pro"/>
                <a:cs typeface="Source Sans Pro"/>
              </a:rPr>
              <a:t> types of </a:t>
            </a:r>
            <a:r>
              <a:rPr sz="2000" spc="-15" dirty="0">
                <a:latin typeface="Source Sans Pro"/>
                <a:cs typeface="Source Sans Pro"/>
              </a:rPr>
              <a:t>cancer</a:t>
            </a:r>
            <a:r>
              <a:rPr sz="2000" dirty="0">
                <a:latin typeface="Source Sans Pro"/>
                <a:cs typeface="Source Sans Pro"/>
              </a:rPr>
              <a:t> include:</a:t>
            </a:r>
          </a:p>
        </p:txBody>
      </p:sp>
      <p:sp>
        <p:nvSpPr>
          <p:cNvPr id="25" name="Holder 5">
            <a:extLst>
              <a:ext uri="{FF2B5EF4-FFF2-40B4-BE49-F238E27FC236}">
                <a16:creationId xmlns:a16="http://schemas.microsoft.com/office/drawing/2014/main" id="{06B3C07A-E490-48F8-988B-4FC72AFB07B9}"/>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9">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62100" y="1997141"/>
            <a:ext cx="499745" cy="476250"/>
            <a:chOff x="1723212" y="2160121"/>
            <a:chExt cx="499745" cy="476250"/>
          </a:xfrm>
        </p:grpSpPr>
        <p:sp>
          <p:nvSpPr>
            <p:cNvPr id="3" name="object 3"/>
            <p:cNvSpPr/>
            <p:nvPr/>
          </p:nvSpPr>
          <p:spPr>
            <a:xfrm>
              <a:off x="1723212" y="2160121"/>
              <a:ext cx="499745" cy="476250"/>
            </a:xfrm>
            <a:custGeom>
              <a:avLst/>
              <a:gdLst/>
              <a:ahLst/>
              <a:cxnLst/>
              <a:rect l="l" t="t" r="r" b="b"/>
              <a:pathLst>
                <a:path w="499744" h="476250">
                  <a:moveTo>
                    <a:pt x="88518" y="147320"/>
                  </a:moveTo>
                  <a:lnTo>
                    <a:pt x="59593" y="175260"/>
                  </a:lnTo>
                  <a:lnTo>
                    <a:pt x="42468" y="195580"/>
                  </a:lnTo>
                  <a:lnTo>
                    <a:pt x="37744" y="200660"/>
                  </a:lnTo>
                  <a:lnTo>
                    <a:pt x="28117" y="212090"/>
                  </a:lnTo>
                  <a:lnTo>
                    <a:pt x="23329" y="218440"/>
                  </a:lnTo>
                  <a:lnTo>
                    <a:pt x="15557" y="227330"/>
                  </a:lnTo>
                  <a:lnTo>
                    <a:pt x="5270" y="236220"/>
                  </a:lnTo>
                  <a:lnTo>
                    <a:pt x="2298" y="241300"/>
                  </a:lnTo>
                  <a:lnTo>
                    <a:pt x="139" y="247650"/>
                  </a:lnTo>
                  <a:lnTo>
                    <a:pt x="0" y="248920"/>
                  </a:lnTo>
                  <a:lnTo>
                    <a:pt x="3670" y="255270"/>
                  </a:lnTo>
                  <a:lnTo>
                    <a:pt x="6210" y="259080"/>
                  </a:lnTo>
                  <a:lnTo>
                    <a:pt x="12841" y="270510"/>
                  </a:lnTo>
                  <a:lnTo>
                    <a:pt x="17699" y="278130"/>
                  </a:lnTo>
                  <a:lnTo>
                    <a:pt x="22825" y="285750"/>
                  </a:lnTo>
                  <a:lnTo>
                    <a:pt x="28066" y="293370"/>
                  </a:lnTo>
                  <a:lnTo>
                    <a:pt x="32108" y="299720"/>
                  </a:lnTo>
                  <a:lnTo>
                    <a:pt x="36074" y="304800"/>
                  </a:lnTo>
                  <a:lnTo>
                    <a:pt x="43967" y="317500"/>
                  </a:lnTo>
                  <a:lnTo>
                    <a:pt x="46748" y="321310"/>
                  </a:lnTo>
                  <a:lnTo>
                    <a:pt x="49656" y="325120"/>
                  </a:lnTo>
                  <a:lnTo>
                    <a:pt x="71742" y="358140"/>
                  </a:lnTo>
                  <a:lnTo>
                    <a:pt x="81361" y="372110"/>
                  </a:lnTo>
                  <a:lnTo>
                    <a:pt x="90906" y="386080"/>
                  </a:lnTo>
                  <a:lnTo>
                    <a:pt x="97096" y="396240"/>
                  </a:lnTo>
                  <a:lnTo>
                    <a:pt x="109242" y="415290"/>
                  </a:lnTo>
                  <a:lnTo>
                    <a:pt x="115468" y="424180"/>
                  </a:lnTo>
                  <a:lnTo>
                    <a:pt x="123893" y="436880"/>
                  </a:lnTo>
                  <a:lnTo>
                    <a:pt x="132424" y="449580"/>
                  </a:lnTo>
                  <a:lnTo>
                    <a:pt x="150139" y="474980"/>
                  </a:lnTo>
                  <a:lnTo>
                    <a:pt x="150863" y="476250"/>
                  </a:lnTo>
                  <a:lnTo>
                    <a:pt x="151879" y="476250"/>
                  </a:lnTo>
                  <a:lnTo>
                    <a:pt x="152692" y="474980"/>
                  </a:lnTo>
                  <a:lnTo>
                    <a:pt x="153415" y="474980"/>
                  </a:lnTo>
                  <a:lnTo>
                    <a:pt x="156260" y="468630"/>
                  </a:lnTo>
                  <a:lnTo>
                    <a:pt x="158394" y="463550"/>
                  </a:lnTo>
                  <a:lnTo>
                    <a:pt x="168205" y="444500"/>
                  </a:lnTo>
                  <a:lnTo>
                    <a:pt x="131356" y="444500"/>
                  </a:lnTo>
                  <a:lnTo>
                    <a:pt x="131470" y="443230"/>
                  </a:lnTo>
                  <a:lnTo>
                    <a:pt x="157995" y="439420"/>
                  </a:lnTo>
                  <a:lnTo>
                    <a:pt x="170821" y="439420"/>
                  </a:lnTo>
                  <a:lnTo>
                    <a:pt x="174091" y="433070"/>
                  </a:lnTo>
                  <a:lnTo>
                    <a:pt x="177439" y="426720"/>
                  </a:lnTo>
                  <a:lnTo>
                    <a:pt x="121043" y="426720"/>
                  </a:lnTo>
                  <a:lnTo>
                    <a:pt x="120776" y="424180"/>
                  </a:lnTo>
                  <a:lnTo>
                    <a:pt x="127685" y="422910"/>
                  </a:lnTo>
                  <a:lnTo>
                    <a:pt x="134531" y="422910"/>
                  </a:lnTo>
                  <a:lnTo>
                    <a:pt x="142074" y="421640"/>
                  </a:lnTo>
                  <a:lnTo>
                    <a:pt x="154800" y="421640"/>
                  </a:lnTo>
                  <a:lnTo>
                    <a:pt x="162610" y="420370"/>
                  </a:lnTo>
                  <a:lnTo>
                    <a:pt x="169646" y="419100"/>
                  </a:lnTo>
                  <a:lnTo>
                    <a:pt x="181468" y="419100"/>
                  </a:lnTo>
                  <a:lnTo>
                    <a:pt x="186240" y="410210"/>
                  </a:lnTo>
                  <a:lnTo>
                    <a:pt x="112077" y="410210"/>
                  </a:lnTo>
                  <a:lnTo>
                    <a:pt x="110896" y="407670"/>
                  </a:lnTo>
                  <a:lnTo>
                    <a:pt x="125164" y="406400"/>
                  </a:lnTo>
                  <a:lnTo>
                    <a:pt x="149663" y="403860"/>
                  </a:lnTo>
                  <a:lnTo>
                    <a:pt x="189850" y="403860"/>
                  </a:lnTo>
                  <a:lnTo>
                    <a:pt x="192845" y="398780"/>
                  </a:lnTo>
                  <a:lnTo>
                    <a:pt x="196891" y="391160"/>
                  </a:lnTo>
                  <a:lnTo>
                    <a:pt x="100215" y="391160"/>
                  </a:lnTo>
                  <a:lnTo>
                    <a:pt x="96977" y="386080"/>
                  </a:lnTo>
                  <a:lnTo>
                    <a:pt x="201002" y="375920"/>
                  </a:lnTo>
                  <a:lnTo>
                    <a:pt x="206028" y="375920"/>
                  </a:lnTo>
                  <a:lnTo>
                    <a:pt x="209143" y="370840"/>
                  </a:lnTo>
                  <a:lnTo>
                    <a:pt x="209930" y="368300"/>
                  </a:lnTo>
                  <a:lnTo>
                    <a:pt x="85140" y="368300"/>
                  </a:lnTo>
                  <a:lnTo>
                    <a:pt x="84023" y="367030"/>
                  </a:lnTo>
                  <a:lnTo>
                    <a:pt x="83553" y="364490"/>
                  </a:lnTo>
                  <a:lnTo>
                    <a:pt x="84721" y="364490"/>
                  </a:lnTo>
                  <a:lnTo>
                    <a:pt x="125666" y="361950"/>
                  </a:lnTo>
                  <a:lnTo>
                    <a:pt x="139814" y="361950"/>
                  </a:lnTo>
                  <a:lnTo>
                    <a:pt x="141503" y="360680"/>
                  </a:lnTo>
                  <a:lnTo>
                    <a:pt x="142595" y="360680"/>
                  </a:lnTo>
                  <a:lnTo>
                    <a:pt x="146862" y="359410"/>
                  </a:lnTo>
                  <a:lnTo>
                    <a:pt x="178092" y="355600"/>
                  </a:lnTo>
                  <a:lnTo>
                    <a:pt x="195770" y="355600"/>
                  </a:lnTo>
                  <a:lnTo>
                    <a:pt x="196253" y="354330"/>
                  </a:lnTo>
                  <a:lnTo>
                    <a:pt x="216741" y="354330"/>
                  </a:lnTo>
                  <a:lnTo>
                    <a:pt x="221251" y="346710"/>
                  </a:lnTo>
                  <a:lnTo>
                    <a:pt x="70332" y="346710"/>
                  </a:lnTo>
                  <a:lnTo>
                    <a:pt x="69672" y="345440"/>
                  </a:lnTo>
                  <a:lnTo>
                    <a:pt x="68986" y="345440"/>
                  </a:lnTo>
                  <a:lnTo>
                    <a:pt x="81661" y="344170"/>
                  </a:lnTo>
                  <a:lnTo>
                    <a:pt x="131794" y="344170"/>
                  </a:lnTo>
                  <a:lnTo>
                    <a:pt x="144308" y="342900"/>
                  </a:lnTo>
                  <a:lnTo>
                    <a:pt x="156820" y="342900"/>
                  </a:lnTo>
                  <a:lnTo>
                    <a:pt x="169329" y="341630"/>
                  </a:lnTo>
                  <a:lnTo>
                    <a:pt x="181830" y="341630"/>
                  </a:lnTo>
                  <a:lnTo>
                    <a:pt x="194379" y="340360"/>
                  </a:lnTo>
                  <a:lnTo>
                    <a:pt x="219849" y="339090"/>
                  </a:lnTo>
                  <a:lnTo>
                    <a:pt x="226208" y="339090"/>
                  </a:lnTo>
                  <a:lnTo>
                    <a:pt x="227034" y="337820"/>
                  </a:lnTo>
                  <a:lnTo>
                    <a:pt x="231446" y="331470"/>
                  </a:lnTo>
                  <a:lnTo>
                    <a:pt x="58572" y="331470"/>
                  </a:lnTo>
                  <a:lnTo>
                    <a:pt x="56730" y="327660"/>
                  </a:lnTo>
                  <a:lnTo>
                    <a:pt x="95817" y="323850"/>
                  </a:lnTo>
                  <a:lnTo>
                    <a:pt x="153150" y="320040"/>
                  </a:lnTo>
                  <a:lnTo>
                    <a:pt x="206762" y="317500"/>
                  </a:lnTo>
                  <a:lnTo>
                    <a:pt x="240931" y="317500"/>
                  </a:lnTo>
                  <a:lnTo>
                    <a:pt x="244426" y="312420"/>
                  </a:lnTo>
                  <a:lnTo>
                    <a:pt x="45732" y="312420"/>
                  </a:lnTo>
                  <a:lnTo>
                    <a:pt x="45275" y="308610"/>
                  </a:lnTo>
                  <a:lnTo>
                    <a:pt x="85394" y="308610"/>
                  </a:lnTo>
                  <a:lnTo>
                    <a:pt x="83781" y="307340"/>
                  </a:lnTo>
                  <a:lnTo>
                    <a:pt x="83273" y="307340"/>
                  </a:lnTo>
                  <a:lnTo>
                    <a:pt x="82676" y="306070"/>
                  </a:lnTo>
                  <a:lnTo>
                    <a:pt x="83350" y="306070"/>
                  </a:lnTo>
                  <a:lnTo>
                    <a:pt x="83959" y="304800"/>
                  </a:lnTo>
                  <a:lnTo>
                    <a:pt x="134785" y="304800"/>
                  </a:lnTo>
                  <a:lnTo>
                    <a:pt x="134264" y="302260"/>
                  </a:lnTo>
                  <a:lnTo>
                    <a:pt x="158107" y="302260"/>
                  </a:lnTo>
                  <a:lnTo>
                    <a:pt x="164693" y="300990"/>
                  </a:lnTo>
                  <a:lnTo>
                    <a:pt x="184772" y="300990"/>
                  </a:lnTo>
                  <a:lnTo>
                    <a:pt x="185699" y="299720"/>
                  </a:lnTo>
                  <a:lnTo>
                    <a:pt x="253164" y="299720"/>
                  </a:lnTo>
                  <a:lnTo>
                    <a:pt x="254038" y="298450"/>
                  </a:lnTo>
                  <a:lnTo>
                    <a:pt x="260620" y="288290"/>
                  </a:lnTo>
                  <a:lnTo>
                    <a:pt x="189953" y="288290"/>
                  </a:lnTo>
                  <a:lnTo>
                    <a:pt x="167175" y="287020"/>
                  </a:lnTo>
                  <a:lnTo>
                    <a:pt x="29235" y="287020"/>
                  </a:lnTo>
                  <a:lnTo>
                    <a:pt x="28994" y="285750"/>
                  </a:lnTo>
                  <a:lnTo>
                    <a:pt x="30505" y="284480"/>
                  </a:lnTo>
                  <a:lnTo>
                    <a:pt x="47243" y="284480"/>
                  </a:lnTo>
                  <a:lnTo>
                    <a:pt x="54101" y="283210"/>
                  </a:lnTo>
                  <a:lnTo>
                    <a:pt x="263911" y="283210"/>
                  </a:lnTo>
                  <a:lnTo>
                    <a:pt x="265557" y="280670"/>
                  </a:lnTo>
                  <a:lnTo>
                    <a:pt x="267313" y="278130"/>
                  </a:lnTo>
                  <a:lnTo>
                    <a:pt x="23113" y="278130"/>
                  </a:lnTo>
                  <a:lnTo>
                    <a:pt x="21602" y="273050"/>
                  </a:lnTo>
                  <a:lnTo>
                    <a:pt x="48998" y="269240"/>
                  </a:lnTo>
                  <a:lnTo>
                    <a:pt x="76484" y="267970"/>
                  </a:lnTo>
                  <a:lnTo>
                    <a:pt x="104014" y="265430"/>
                  </a:lnTo>
                  <a:lnTo>
                    <a:pt x="131546" y="264160"/>
                  </a:lnTo>
                  <a:lnTo>
                    <a:pt x="138555" y="264160"/>
                  </a:lnTo>
                  <a:lnTo>
                    <a:pt x="135081" y="255270"/>
                  </a:lnTo>
                  <a:lnTo>
                    <a:pt x="129889" y="245110"/>
                  </a:lnTo>
                  <a:lnTo>
                    <a:pt x="129291" y="243840"/>
                  </a:lnTo>
                  <a:lnTo>
                    <a:pt x="7073" y="243840"/>
                  </a:lnTo>
                  <a:lnTo>
                    <a:pt x="7289" y="242570"/>
                  </a:lnTo>
                  <a:lnTo>
                    <a:pt x="8572" y="242570"/>
                  </a:lnTo>
                  <a:lnTo>
                    <a:pt x="16954" y="241300"/>
                  </a:lnTo>
                  <a:lnTo>
                    <a:pt x="24193" y="241300"/>
                  </a:lnTo>
                  <a:lnTo>
                    <a:pt x="53417" y="240030"/>
                  </a:lnTo>
                  <a:lnTo>
                    <a:pt x="64408" y="240030"/>
                  </a:lnTo>
                  <a:lnTo>
                    <a:pt x="75399" y="238760"/>
                  </a:lnTo>
                  <a:lnTo>
                    <a:pt x="126898" y="238760"/>
                  </a:lnTo>
                  <a:lnTo>
                    <a:pt x="124506" y="233680"/>
                  </a:lnTo>
                  <a:lnTo>
                    <a:pt x="120728" y="226060"/>
                  </a:lnTo>
                  <a:lnTo>
                    <a:pt x="24930" y="226060"/>
                  </a:lnTo>
                  <a:lnTo>
                    <a:pt x="26936" y="222250"/>
                  </a:lnTo>
                  <a:lnTo>
                    <a:pt x="29362" y="220980"/>
                  </a:lnTo>
                  <a:lnTo>
                    <a:pt x="40463" y="220980"/>
                  </a:lnTo>
                  <a:lnTo>
                    <a:pt x="47536" y="219710"/>
                  </a:lnTo>
                  <a:lnTo>
                    <a:pt x="61683" y="219710"/>
                  </a:lnTo>
                  <a:lnTo>
                    <a:pt x="72580" y="218440"/>
                  </a:lnTo>
                  <a:lnTo>
                    <a:pt x="106832" y="217170"/>
                  </a:lnTo>
                  <a:lnTo>
                    <a:pt x="116759" y="217170"/>
                  </a:lnTo>
                  <a:lnTo>
                    <a:pt x="114249" y="209550"/>
                  </a:lnTo>
                  <a:lnTo>
                    <a:pt x="111334" y="201930"/>
                  </a:lnTo>
                  <a:lnTo>
                    <a:pt x="46608" y="201930"/>
                  </a:lnTo>
                  <a:lnTo>
                    <a:pt x="47574" y="199390"/>
                  </a:lnTo>
                  <a:lnTo>
                    <a:pt x="66628" y="199390"/>
                  </a:lnTo>
                  <a:lnTo>
                    <a:pt x="92862" y="198120"/>
                  </a:lnTo>
                  <a:lnTo>
                    <a:pt x="99783" y="198120"/>
                  </a:lnTo>
                  <a:lnTo>
                    <a:pt x="101612" y="196850"/>
                  </a:lnTo>
                  <a:lnTo>
                    <a:pt x="109372" y="196850"/>
                  </a:lnTo>
                  <a:lnTo>
                    <a:pt x="108203" y="193040"/>
                  </a:lnTo>
                  <a:lnTo>
                    <a:pt x="107187" y="190500"/>
                  </a:lnTo>
                  <a:lnTo>
                    <a:pt x="105816" y="186690"/>
                  </a:lnTo>
                  <a:lnTo>
                    <a:pt x="104279" y="182880"/>
                  </a:lnTo>
                  <a:lnTo>
                    <a:pt x="62674" y="182880"/>
                  </a:lnTo>
                  <a:lnTo>
                    <a:pt x="63893" y="180340"/>
                  </a:lnTo>
                  <a:lnTo>
                    <a:pt x="64668" y="179070"/>
                  </a:lnTo>
                  <a:lnTo>
                    <a:pt x="102743" y="179070"/>
                  </a:lnTo>
                  <a:lnTo>
                    <a:pt x="102231" y="177800"/>
                  </a:lnTo>
                  <a:lnTo>
                    <a:pt x="98974" y="168910"/>
                  </a:lnTo>
                  <a:lnTo>
                    <a:pt x="97482" y="165100"/>
                  </a:lnTo>
                  <a:lnTo>
                    <a:pt x="78498" y="165100"/>
                  </a:lnTo>
                  <a:lnTo>
                    <a:pt x="80962" y="158750"/>
                  </a:lnTo>
                  <a:lnTo>
                    <a:pt x="94784" y="158750"/>
                  </a:lnTo>
                  <a:lnTo>
                    <a:pt x="91236" y="152400"/>
                  </a:lnTo>
                  <a:lnTo>
                    <a:pt x="90385" y="149860"/>
                  </a:lnTo>
                  <a:lnTo>
                    <a:pt x="88518" y="147320"/>
                  </a:lnTo>
                  <a:close/>
                </a:path>
                <a:path w="499744" h="476250">
                  <a:moveTo>
                    <a:pt x="170821" y="439420"/>
                  </a:moveTo>
                  <a:lnTo>
                    <a:pt x="166471" y="439420"/>
                  </a:lnTo>
                  <a:lnTo>
                    <a:pt x="166242" y="440690"/>
                  </a:lnTo>
                  <a:lnTo>
                    <a:pt x="149737" y="443230"/>
                  </a:lnTo>
                  <a:lnTo>
                    <a:pt x="132854" y="444500"/>
                  </a:lnTo>
                  <a:lnTo>
                    <a:pt x="168205" y="444500"/>
                  </a:lnTo>
                  <a:lnTo>
                    <a:pt x="170821" y="439420"/>
                  </a:lnTo>
                  <a:close/>
                </a:path>
                <a:path w="499744" h="476250">
                  <a:moveTo>
                    <a:pt x="181468" y="419100"/>
                  </a:moveTo>
                  <a:lnTo>
                    <a:pt x="177101" y="419100"/>
                  </a:lnTo>
                  <a:lnTo>
                    <a:pt x="176695" y="421640"/>
                  </a:lnTo>
                  <a:lnTo>
                    <a:pt x="175298" y="422910"/>
                  </a:lnTo>
                  <a:lnTo>
                    <a:pt x="169468" y="422910"/>
                  </a:lnTo>
                  <a:lnTo>
                    <a:pt x="166039" y="424180"/>
                  </a:lnTo>
                  <a:lnTo>
                    <a:pt x="158089" y="424180"/>
                  </a:lnTo>
                  <a:lnTo>
                    <a:pt x="154673" y="425450"/>
                  </a:lnTo>
                  <a:lnTo>
                    <a:pt x="135547" y="425450"/>
                  </a:lnTo>
                  <a:lnTo>
                    <a:pt x="129933" y="426720"/>
                  </a:lnTo>
                  <a:lnTo>
                    <a:pt x="177439" y="426720"/>
                  </a:lnTo>
                  <a:lnTo>
                    <a:pt x="181468" y="419100"/>
                  </a:lnTo>
                  <a:close/>
                </a:path>
                <a:path w="499744" h="476250">
                  <a:moveTo>
                    <a:pt x="154800" y="421640"/>
                  </a:moveTo>
                  <a:lnTo>
                    <a:pt x="142074" y="421640"/>
                  </a:lnTo>
                  <a:lnTo>
                    <a:pt x="142824" y="422910"/>
                  </a:lnTo>
                  <a:lnTo>
                    <a:pt x="143548" y="422910"/>
                  </a:lnTo>
                  <a:lnTo>
                    <a:pt x="142747" y="424180"/>
                  </a:lnTo>
                  <a:lnTo>
                    <a:pt x="141998" y="425450"/>
                  </a:lnTo>
                  <a:lnTo>
                    <a:pt x="154673" y="425450"/>
                  </a:lnTo>
                  <a:lnTo>
                    <a:pt x="153225" y="424180"/>
                  </a:lnTo>
                  <a:lnTo>
                    <a:pt x="153644" y="422910"/>
                  </a:lnTo>
                  <a:lnTo>
                    <a:pt x="154800" y="421640"/>
                  </a:lnTo>
                  <a:close/>
                </a:path>
                <a:path w="499744" h="476250">
                  <a:moveTo>
                    <a:pt x="189850" y="403860"/>
                  </a:moveTo>
                  <a:lnTo>
                    <a:pt x="186029" y="403860"/>
                  </a:lnTo>
                  <a:lnTo>
                    <a:pt x="184950" y="405130"/>
                  </a:lnTo>
                  <a:lnTo>
                    <a:pt x="183006" y="405130"/>
                  </a:lnTo>
                  <a:lnTo>
                    <a:pt x="147980" y="406400"/>
                  </a:lnTo>
                  <a:lnTo>
                    <a:pt x="113614" y="408940"/>
                  </a:lnTo>
                  <a:lnTo>
                    <a:pt x="112077" y="410210"/>
                  </a:lnTo>
                  <a:lnTo>
                    <a:pt x="186240" y="410210"/>
                  </a:lnTo>
                  <a:lnTo>
                    <a:pt x="187604" y="407670"/>
                  </a:lnTo>
                  <a:lnTo>
                    <a:pt x="189850" y="403860"/>
                  </a:lnTo>
                  <a:close/>
                </a:path>
                <a:path w="499744" h="476250">
                  <a:moveTo>
                    <a:pt x="206028" y="375920"/>
                  </a:moveTo>
                  <a:lnTo>
                    <a:pt x="201002" y="375920"/>
                  </a:lnTo>
                  <a:lnTo>
                    <a:pt x="199580" y="381000"/>
                  </a:lnTo>
                  <a:lnTo>
                    <a:pt x="175397" y="383540"/>
                  </a:lnTo>
                  <a:lnTo>
                    <a:pt x="168782" y="383540"/>
                  </a:lnTo>
                  <a:lnTo>
                    <a:pt x="113893" y="389890"/>
                  </a:lnTo>
                  <a:lnTo>
                    <a:pt x="107124" y="389890"/>
                  </a:lnTo>
                  <a:lnTo>
                    <a:pt x="100215" y="391160"/>
                  </a:lnTo>
                  <a:lnTo>
                    <a:pt x="196891" y="391160"/>
                  </a:lnTo>
                  <a:lnTo>
                    <a:pt x="198240" y="388620"/>
                  </a:lnTo>
                  <a:lnTo>
                    <a:pt x="206028" y="375920"/>
                  </a:lnTo>
                  <a:close/>
                </a:path>
                <a:path w="499744" h="476250">
                  <a:moveTo>
                    <a:pt x="139814" y="361950"/>
                  </a:moveTo>
                  <a:lnTo>
                    <a:pt x="125666" y="361950"/>
                  </a:lnTo>
                  <a:lnTo>
                    <a:pt x="127114" y="363220"/>
                  </a:lnTo>
                  <a:lnTo>
                    <a:pt x="127584" y="364490"/>
                  </a:lnTo>
                  <a:lnTo>
                    <a:pt x="128168" y="364490"/>
                  </a:lnTo>
                  <a:lnTo>
                    <a:pt x="127419" y="365760"/>
                  </a:lnTo>
                  <a:lnTo>
                    <a:pt x="126695" y="365760"/>
                  </a:lnTo>
                  <a:lnTo>
                    <a:pt x="123024" y="367030"/>
                  </a:lnTo>
                  <a:lnTo>
                    <a:pt x="94745" y="367030"/>
                  </a:lnTo>
                  <a:lnTo>
                    <a:pt x="85140" y="368300"/>
                  </a:lnTo>
                  <a:lnTo>
                    <a:pt x="209930" y="368300"/>
                  </a:lnTo>
                  <a:lnTo>
                    <a:pt x="210769" y="367030"/>
                  </a:lnTo>
                  <a:lnTo>
                    <a:pt x="211391" y="365760"/>
                  </a:lnTo>
                  <a:lnTo>
                    <a:pt x="212541" y="363220"/>
                  </a:lnTo>
                  <a:lnTo>
                    <a:pt x="140030" y="363220"/>
                  </a:lnTo>
                  <a:lnTo>
                    <a:pt x="139814" y="361950"/>
                  </a:lnTo>
                  <a:close/>
                </a:path>
                <a:path w="499744" h="476250">
                  <a:moveTo>
                    <a:pt x="195872" y="356870"/>
                  </a:moveTo>
                  <a:lnTo>
                    <a:pt x="182587" y="356870"/>
                  </a:lnTo>
                  <a:lnTo>
                    <a:pt x="182562" y="358140"/>
                  </a:lnTo>
                  <a:lnTo>
                    <a:pt x="181635" y="359410"/>
                  </a:lnTo>
                  <a:lnTo>
                    <a:pt x="179831" y="359410"/>
                  </a:lnTo>
                  <a:lnTo>
                    <a:pt x="143522" y="363220"/>
                  </a:lnTo>
                  <a:lnTo>
                    <a:pt x="212541" y="363220"/>
                  </a:lnTo>
                  <a:lnTo>
                    <a:pt x="214840" y="358140"/>
                  </a:lnTo>
                  <a:lnTo>
                    <a:pt x="196532" y="358140"/>
                  </a:lnTo>
                  <a:lnTo>
                    <a:pt x="195872" y="356870"/>
                  </a:lnTo>
                  <a:close/>
                </a:path>
                <a:path w="499744" h="476250">
                  <a:moveTo>
                    <a:pt x="216741" y="354330"/>
                  </a:moveTo>
                  <a:lnTo>
                    <a:pt x="210565" y="354330"/>
                  </a:lnTo>
                  <a:lnTo>
                    <a:pt x="210007" y="356870"/>
                  </a:lnTo>
                  <a:lnTo>
                    <a:pt x="204673" y="358140"/>
                  </a:lnTo>
                  <a:lnTo>
                    <a:pt x="214840" y="358140"/>
                  </a:lnTo>
                  <a:lnTo>
                    <a:pt x="215989" y="355600"/>
                  </a:lnTo>
                  <a:lnTo>
                    <a:pt x="216741" y="354330"/>
                  </a:lnTo>
                  <a:close/>
                </a:path>
                <a:path w="499744" h="476250">
                  <a:moveTo>
                    <a:pt x="195770" y="355600"/>
                  </a:moveTo>
                  <a:lnTo>
                    <a:pt x="180225" y="355600"/>
                  </a:lnTo>
                  <a:lnTo>
                    <a:pt x="181787" y="356870"/>
                  </a:lnTo>
                  <a:lnTo>
                    <a:pt x="195211" y="356870"/>
                  </a:lnTo>
                  <a:lnTo>
                    <a:pt x="195770" y="355600"/>
                  </a:lnTo>
                  <a:close/>
                </a:path>
                <a:path w="499744" h="476250">
                  <a:moveTo>
                    <a:pt x="226208" y="339090"/>
                  </a:moveTo>
                  <a:lnTo>
                    <a:pt x="219849" y="339090"/>
                  </a:lnTo>
                  <a:lnTo>
                    <a:pt x="218744" y="341630"/>
                  </a:lnTo>
                  <a:lnTo>
                    <a:pt x="216776" y="341630"/>
                  </a:lnTo>
                  <a:lnTo>
                    <a:pt x="206908" y="342900"/>
                  </a:lnTo>
                  <a:lnTo>
                    <a:pt x="190372" y="342900"/>
                  </a:lnTo>
                  <a:lnTo>
                    <a:pt x="163625" y="344170"/>
                  </a:lnTo>
                  <a:lnTo>
                    <a:pt x="150248" y="345440"/>
                  </a:lnTo>
                  <a:lnTo>
                    <a:pt x="136867" y="345440"/>
                  </a:lnTo>
                  <a:lnTo>
                    <a:pt x="121835" y="346710"/>
                  </a:lnTo>
                  <a:lnTo>
                    <a:pt x="221251" y="346710"/>
                  </a:lnTo>
                  <a:lnTo>
                    <a:pt x="226208" y="339090"/>
                  </a:lnTo>
                  <a:close/>
                </a:path>
                <a:path w="499744" h="476250">
                  <a:moveTo>
                    <a:pt x="240931" y="317500"/>
                  </a:moveTo>
                  <a:lnTo>
                    <a:pt x="234683" y="317500"/>
                  </a:lnTo>
                  <a:lnTo>
                    <a:pt x="232651" y="321310"/>
                  </a:lnTo>
                  <a:lnTo>
                    <a:pt x="213398" y="322580"/>
                  </a:lnTo>
                  <a:lnTo>
                    <a:pt x="186594" y="322580"/>
                  </a:lnTo>
                  <a:lnTo>
                    <a:pt x="176893" y="323850"/>
                  </a:lnTo>
                  <a:lnTo>
                    <a:pt x="156306" y="323850"/>
                  </a:lnTo>
                  <a:lnTo>
                    <a:pt x="145416" y="325120"/>
                  </a:lnTo>
                  <a:lnTo>
                    <a:pt x="134528" y="325120"/>
                  </a:lnTo>
                  <a:lnTo>
                    <a:pt x="123647" y="326390"/>
                  </a:lnTo>
                  <a:lnTo>
                    <a:pt x="116467" y="326390"/>
                  </a:lnTo>
                  <a:lnTo>
                    <a:pt x="109293" y="327660"/>
                  </a:lnTo>
                  <a:lnTo>
                    <a:pt x="102123" y="327660"/>
                  </a:lnTo>
                  <a:lnTo>
                    <a:pt x="94957" y="328930"/>
                  </a:lnTo>
                  <a:lnTo>
                    <a:pt x="86810" y="328930"/>
                  </a:lnTo>
                  <a:lnTo>
                    <a:pt x="70535" y="330200"/>
                  </a:lnTo>
                  <a:lnTo>
                    <a:pt x="62395" y="331470"/>
                  </a:lnTo>
                  <a:lnTo>
                    <a:pt x="231446" y="331470"/>
                  </a:lnTo>
                  <a:lnTo>
                    <a:pt x="234975" y="326390"/>
                  </a:lnTo>
                  <a:lnTo>
                    <a:pt x="236562" y="323850"/>
                  </a:lnTo>
                  <a:lnTo>
                    <a:pt x="240931" y="317500"/>
                  </a:lnTo>
                  <a:close/>
                </a:path>
                <a:path w="499744" h="476250">
                  <a:moveTo>
                    <a:pt x="94526" y="308610"/>
                  </a:moveTo>
                  <a:lnTo>
                    <a:pt x="72656" y="308610"/>
                  </a:lnTo>
                  <a:lnTo>
                    <a:pt x="73431" y="309880"/>
                  </a:lnTo>
                  <a:lnTo>
                    <a:pt x="73761" y="311150"/>
                  </a:lnTo>
                  <a:lnTo>
                    <a:pt x="73126" y="312420"/>
                  </a:lnTo>
                  <a:lnTo>
                    <a:pt x="244426" y="312420"/>
                  </a:lnTo>
                  <a:lnTo>
                    <a:pt x="246174" y="309880"/>
                  </a:lnTo>
                  <a:lnTo>
                    <a:pt x="108661" y="309880"/>
                  </a:lnTo>
                  <a:lnTo>
                    <a:pt x="94526" y="308610"/>
                  </a:lnTo>
                  <a:close/>
                </a:path>
                <a:path w="499744" h="476250">
                  <a:moveTo>
                    <a:pt x="134785" y="304800"/>
                  </a:moveTo>
                  <a:lnTo>
                    <a:pt x="117068" y="304800"/>
                  </a:lnTo>
                  <a:lnTo>
                    <a:pt x="119633" y="306070"/>
                  </a:lnTo>
                  <a:lnTo>
                    <a:pt x="120205" y="307340"/>
                  </a:lnTo>
                  <a:lnTo>
                    <a:pt x="119418" y="308610"/>
                  </a:lnTo>
                  <a:lnTo>
                    <a:pt x="108686" y="308610"/>
                  </a:lnTo>
                  <a:lnTo>
                    <a:pt x="108661" y="309880"/>
                  </a:lnTo>
                  <a:lnTo>
                    <a:pt x="246174" y="309880"/>
                  </a:lnTo>
                  <a:lnTo>
                    <a:pt x="248795" y="306070"/>
                  </a:lnTo>
                  <a:lnTo>
                    <a:pt x="139064" y="306070"/>
                  </a:lnTo>
                  <a:lnTo>
                    <a:pt x="134785" y="304800"/>
                  </a:lnTo>
                  <a:close/>
                </a:path>
                <a:path w="499744" h="476250">
                  <a:moveTo>
                    <a:pt x="113283" y="304800"/>
                  </a:moveTo>
                  <a:lnTo>
                    <a:pt x="93135" y="304800"/>
                  </a:lnTo>
                  <a:lnTo>
                    <a:pt x="99841" y="306070"/>
                  </a:lnTo>
                  <a:lnTo>
                    <a:pt x="106556" y="306070"/>
                  </a:lnTo>
                  <a:lnTo>
                    <a:pt x="113283" y="304800"/>
                  </a:lnTo>
                  <a:close/>
                </a:path>
                <a:path w="499744" h="476250">
                  <a:moveTo>
                    <a:pt x="253164" y="299720"/>
                  </a:moveTo>
                  <a:lnTo>
                    <a:pt x="239115" y="299720"/>
                  </a:lnTo>
                  <a:lnTo>
                    <a:pt x="240804" y="300990"/>
                  </a:lnTo>
                  <a:lnTo>
                    <a:pt x="240156" y="303530"/>
                  </a:lnTo>
                  <a:lnTo>
                    <a:pt x="219100" y="304800"/>
                  </a:lnTo>
                  <a:lnTo>
                    <a:pt x="163817" y="304800"/>
                  </a:lnTo>
                  <a:lnTo>
                    <a:pt x="157479" y="306070"/>
                  </a:lnTo>
                  <a:lnTo>
                    <a:pt x="248795" y="306070"/>
                  </a:lnTo>
                  <a:lnTo>
                    <a:pt x="253164" y="299720"/>
                  </a:lnTo>
                  <a:close/>
                </a:path>
                <a:path w="499744" h="476250">
                  <a:moveTo>
                    <a:pt x="184073" y="300990"/>
                  </a:moveTo>
                  <a:lnTo>
                    <a:pt x="166941" y="300990"/>
                  </a:lnTo>
                  <a:lnTo>
                    <a:pt x="167627" y="302260"/>
                  </a:lnTo>
                  <a:lnTo>
                    <a:pt x="167716" y="303530"/>
                  </a:lnTo>
                  <a:lnTo>
                    <a:pt x="167131" y="304800"/>
                  </a:lnTo>
                  <a:lnTo>
                    <a:pt x="219100" y="304800"/>
                  </a:lnTo>
                  <a:lnTo>
                    <a:pt x="218452" y="303530"/>
                  </a:lnTo>
                  <a:lnTo>
                    <a:pt x="185153" y="303530"/>
                  </a:lnTo>
                  <a:lnTo>
                    <a:pt x="184403" y="302260"/>
                  </a:lnTo>
                  <a:lnTo>
                    <a:pt x="184073" y="300990"/>
                  </a:lnTo>
                  <a:close/>
                </a:path>
                <a:path w="499744" h="476250">
                  <a:moveTo>
                    <a:pt x="232600" y="299720"/>
                  </a:moveTo>
                  <a:lnTo>
                    <a:pt x="205612" y="299720"/>
                  </a:lnTo>
                  <a:lnTo>
                    <a:pt x="206870" y="300990"/>
                  </a:lnTo>
                  <a:lnTo>
                    <a:pt x="207073" y="303530"/>
                  </a:lnTo>
                  <a:lnTo>
                    <a:pt x="217474" y="303530"/>
                  </a:lnTo>
                  <a:lnTo>
                    <a:pt x="217512" y="302260"/>
                  </a:lnTo>
                  <a:lnTo>
                    <a:pt x="218351" y="300990"/>
                  </a:lnTo>
                  <a:lnTo>
                    <a:pt x="221868" y="300990"/>
                  </a:lnTo>
                  <a:lnTo>
                    <a:pt x="232600" y="299720"/>
                  </a:lnTo>
                  <a:close/>
                </a:path>
                <a:path w="499744" h="476250">
                  <a:moveTo>
                    <a:pt x="263911" y="283210"/>
                  </a:moveTo>
                  <a:lnTo>
                    <a:pt x="103674" y="283210"/>
                  </a:lnTo>
                  <a:lnTo>
                    <a:pt x="146380" y="284480"/>
                  </a:lnTo>
                  <a:lnTo>
                    <a:pt x="172749" y="285750"/>
                  </a:lnTo>
                  <a:lnTo>
                    <a:pt x="256578" y="285750"/>
                  </a:lnTo>
                  <a:lnTo>
                    <a:pt x="255803" y="288290"/>
                  </a:lnTo>
                  <a:lnTo>
                    <a:pt x="260620" y="288290"/>
                  </a:lnTo>
                  <a:lnTo>
                    <a:pt x="263911" y="283210"/>
                  </a:lnTo>
                  <a:close/>
                </a:path>
                <a:path w="499744" h="476250">
                  <a:moveTo>
                    <a:pt x="119354" y="285750"/>
                  </a:moveTo>
                  <a:lnTo>
                    <a:pt x="65119" y="285750"/>
                  </a:lnTo>
                  <a:lnTo>
                    <a:pt x="50522" y="287020"/>
                  </a:lnTo>
                  <a:lnTo>
                    <a:pt x="131875" y="287020"/>
                  </a:lnTo>
                  <a:lnTo>
                    <a:pt x="119354" y="285750"/>
                  </a:lnTo>
                  <a:close/>
                </a:path>
                <a:path w="499744" h="476250">
                  <a:moveTo>
                    <a:pt x="261721" y="271780"/>
                  </a:moveTo>
                  <a:lnTo>
                    <a:pt x="80746" y="271780"/>
                  </a:lnTo>
                  <a:lnTo>
                    <a:pt x="74244" y="273050"/>
                  </a:lnTo>
                  <a:lnTo>
                    <a:pt x="50876" y="275590"/>
                  </a:lnTo>
                  <a:lnTo>
                    <a:pt x="23113" y="278130"/>
                  </a:lnTo>
                  <a:lnTo>
                    <a:pt x="267313" y="278130"/>
                  </a:lnTo>
                  <a:lnTo>
                    <a:pt x="270824" y="273050"/>
                  </a:lnTo>
                  <a:lnTo>
                    <a:pt x="265175" y="273050"/>
                  </a:lnTo>
                  <a:lnTo>
                    <a:pt x="261721" y="271780"/>
                  </a:lnTo>
                  <a:close/>
                </a:path>
                <a:path w="499744" h="476250">
                  <a:moveTo>
                    <a:pt x="279038" y="262890"/>
                  </a:moveTo>
                  <a:lnTo>
                    <a:pt x="179606" y="262890"/>
                  </a:lnTo>
                  <a:lnTo>
                    <a:pt x="195501" y="264160"/>
                  </a:lnTo>
                  <a:lnTo>
                    <a:pt x="211391" y="264160"/>
                  </a:lnTo>
                  <a:lnTo>
                    <a:pt x="220739" y="265430"/>
                  </a:lnTo>
                  <a:lnTo>
                    <a:pt x="230093" y="265430"/>
                  </a:lnTo>
                  <a:lnTo>
                    <a:pt x="255155" y="266700"/>
                  </a:lnTo>
                  <a:lnTo>
                    <a:pt x="261518" y="266700"/>
                  </a:lnTo>
                  <a:lnTo>
                    <a:pt x="268300" y="267970"/>
                  </a:lnTo>
                  <a:lnTo>
                    <a:pt x="267258" y="271780"/>
                  </a:lnTo>
                  <a:lnTo>
                    <a:pt x="265175" y="273050"/>
                  </a:lnTo>
                  <a:lnTo>
                    <a:pt x="270824" y="273050"/>
                  </a:lnTo>
                  <a:lnTo>
                    <a:pt x="272580" y="270510"/>
                  </a:lnTo>
                  <a:lnTo>
                    <a:pt x="275882" y="266700"/>
                  </a:lnTo>
                  <a:lnTo>
                    <a:pt x="279038" y="262890"/>
                  </a:lnTo>
                  <a:close/>
                </a:path>
                <a:path w="499744" h="476250">
                  <a:moveTo>
                    <a:pt x="200467" y="269240"/>
                  </a:moveTo>
                  <a:lnTo>
                    <a:pt x="132346" y="269240"/>
                  </a:lnTo>
                  <a:lnTo>
                    <a:pt x="87299" y="271780"/>
                  </a:lnTo>
                  <a:lnTo>
                    <a:pt x="237994" y="271780"/>
                  </a:lnTo>
                  <a:lnTo>
                    <a:pt x="226135" y="270510"/>
                  </a:lnTo>
                  <a:lnTo>
                    <a:pt x="200467" y="269240"/>
                  </a:lnTo>
                  <a:close/>
                </a:path>
                <a:path w="499744" h="476250">
                  <a:moveTo>
                    <a:pt x="138555" y="264160"/>
                  </a:moveTo>
                  <a:lnTo>
                    <a:pt x="131546" y="264160"/>
                  </a:lnTo>
                  <a:lnTo>
                    <a:pt x="134226" y="269240"/>
                  </a:lnTo>
                  <a:lnTo>
                    <a:pt x="142633" y="269240"/>
                  </a:lnTo>
                  <a:lnTo>
                    <a:pt x="143505" y="266700"/>
                  </a:lnTo>
                  <a:lnTo>
                    <a:pt x="139547" y="266700"/>
                  </a:lnTo>
                  <a:lnTo>
                    <a:pt x="138555" y="264160"/>
                  </a:lnTo>
                  <a:close/>
                </a:path>
                <a:path w="499744" h="476250">
                  <a:moveTo>
                    <a:pt x="172824" y="267970"/>
                  </a:moveTo>
                  <a:lnTo>
                    <a:pt x="158991" y="269240"/>
                  </a:lnTo>
                  <a:lnTo>
                    <a:pt x="186648" y="269240"/>
                  </a:lnTo>
                  <a:lnTo>
                    <a:pt x="172824" y="267970"/>
                  </a:lnTo>
                  <a:close/>
                </a:path>
                <a:path w="499744" h="476250">
                  <a:moveTo>
                    <a:pt x="382879" y="0"/>
                  </a:moveTo>
                  <a:lnTo>
                    <a:pt x="368655" y="0"/>
                  </a:lnTo>
                  <a:lnTo>
                    <a:pt x="362305" y="1270"/>
                  </a:lnTo>
                  <a:lnTo>
                    <a:pt x="355269" y="8890"/>
                  </a:lnTo>
                  <a:lnTo>
                    <a:pt x="353148" y="10160"/>
                  </a:lnTo>
                  <a:lnTo>
                    <a:pt x="347459" y="15240"/>
                  </a:lnTo>
                  <a:lnTo>
                    <a:pt x="343725" y="17780"/>
                  </a:lnTo>
                  <a:lnTo>
                    <a:pt x="340093" y="21590"/>
                  </a:lnTo>
                  <a:lnTo>
                    <a:pt x="330291" y="29210"/>
                  </a:lnTo>
                  <a:lnTo>
                    <a:pt x="320822" y="39370"/>
                  </a:lnTo>
                  <a:lnTo>
                    <a:pt x="311584" y="48260"/>
                  </a:lnTo>
                  <a:lnTo>
                    <a:pt x="302475" y="58420"/>
                  </a:lnTo>
                  <a:lnTo>
                    <a:pt x="299288" y="60960"/>
                  </a:lnTo>
                  <a:lnTo>
                    <a:pt x="295554" y="63500"/>
                  </a:lnTo>
                  <a:lnTo>
                    <a:pt x="285551" y="74930"/>
                  </a:lnTo>
                  <a:lnTo>
                    <a:pt x="278698" y="82550"/>
                  </a:lnTo>
                  <a:lnTo>
                    <a:pt x="271916" y="90170"/>
                  </a:lnTo>
                  <a:lnTo>
                    <a:pt x="265252" y="97790"/>
                  </a:lnTo>
                  <a:lnTo>
                    <a:pt x="249983" y="116840"/>
                  </a:lnTo>
                  <a:lnTo>
                    <a:pt x="219632" y="152400"/>
                  </a:lnTo>
                  <a:lnTo>
                    <a:pt x="193360" y="186690"/>
                  </a:lnTo>
                  <a:lnTo>
                    <a:pt x="182486" y="203200"/>
                  </a:lnTo>
                  <a:lnTo>
                    <a:pt x="177311" y="209550"/>
                  </a:lnTo>
                  <a:lnTo>
                    <a:pt x="166827" y="223520"/>
                  </a:lnTo>
                  <a:lnTo>
                    <a:pt x="161709" y="231140"/>
                  </a:lnTo>
                  <a:lnTo>
                    <a:pt x="156946" y="237490"/>
                  </a:lnTo>
                  <a:lnTo>
                    <a:pt x="152717" y="245110"/>
                  </a:lnTo>
                  <a:lnTo>
                    <a:pt x="145376" y="256540"/>
                  </a:lnTo>
                  <a:lnTo>
                    <a:pt x="142595" y="261620"/>
                  </a:lnTo>
                  <a:lnTo>
                    <a:pt x="139547" y="266700"/>
                  </a:lnTo>
                  <a:lnTo>
                    <a:pt x="143505" y="266700"/>
                  </a:lnTo>
                  <a:lnTo>
                    <a:pt x="143941" y="265430"/>
                  </a:lnTo>
                  <a:lnTo>
                    <a:pt x="144424" y="264160"/>
                  </a:lnTo>
                  <a:lnTo>
                    <a:pt x="147802" y="264160"/>
                  </a:lnTo>
                  <a:lnTo>
                    <a:pt x="163706" y="262890"/>
                  </a:lnTo>
                  <a:lnTo>
                    <a:pt x="279038" y="262890"/>
                  </a:lnTo>
                  <a:lnTo>
                    <a:pt x="282193" y="259080"/>
                  </a:lnTo>
                  <a:lnTo>
                    <a:pt x="288366" y="251460"/>
                  </a:lnTo>
                  <a:lnTo>
                    <a:pt x="292571" y="246380"/>
                  </a:lnTo>
                  <a:lnTo>
                    <a:pt x="281673" y="246380"/>
                  </a:lnTo>
                  <a:lnTo>
                    <a:pt x="162166" y="243840"/>
                  </a:lnTo>
                  <a:lnTo>
                    <a:pt x="160693" y="242570"/>
                  </a:lnTo>
                  <a:lnTo>
                    <a:pt x="158978" y="242570"/>
                  </a:lnTo>
                  <a:lnTo>
                    <a:pt x="159918" y="240030"/>
                  </a:lnTo>
                  <a:lnTo>
                    <a:pt x="297827" y="240030"/>
                  </a:lnTo>
                  <a:lnTo>
                    <a:pt x="309391" y="226060"/>
                  </a:lnTo>
                  <a:lnTo>
                    <a:pt x="315826" y="218440"/>
                  </a:lnTo>
                  <a:lnTo>
                    <a:pt x="176872" y="218440"/>
                  </a:lnTo>
                  <a:lnTo>
                    <a:pt x="178600" y="214630"/>
                  </a:lnTo>
                  <a:lnTo>
                    <a:pt x="181228" y="213360"/>
                  </a:lnTo>
                  <a:lnTo>
                    <a:pt x="197917" y="212090"/>
                  </a:lnTo>
                  <a:lnTo>
                    <a:pt x="223798" y="210820"/>
                  </a:lnTo>
                  <a:lnTo>
                    <a:pt x="236740" y="209550"/>
                  </a:lnTo>
                  <a:lnTo>
                    <a:pt x="255350" y="209550"/>
                  </a:lnTo>
                  <a:lnTo>
                    <a:pt x="313004" y="207010"/>
                  </a:lnTo>
                  <a:lnTo>
                    <a:pt x="325723" y="207010"/>
                  </a:lnTo>
                  <a:lnTo>
                    <a:pt x="331330" y="200660"/>
                  </a:lnTo>
                  <a:lnTo>
                    <a:pt x="336041" y="195580"/>
                  </a:lnTo>
                  <a:lnTo>
                    <a:pt x="193941" y="195580"/>
                  </a:lnTo>
                  <a:lnTo>
                    <a:pt x="194678" y="193040"/>
                  </a:lnTo>
                  <a:lnTo>
                    <a:pt x="230303" y="193040"/>
                  </a:lnTo>
                  <a:lnTo>
                    <a:pt x="241198" y="191770"/>
                  </a:lnTo>
                  <a:lnTo>
                    <a:pt x="339868" y="191770"/>
                  </a:lnTo>
                  <a:lnTo>
                    <a:pt x="349141" y="182880"/>
                  </a:lnTo>
                  <a:lnTo>
                    <a:pt x="353881" y="177800"/>
                  </a:lnTo>
                  <a:lnTo>
                    <a:pt x="206400" y="177800"/>
                  </a:lnTo>
                  <a:lnTo>
                    <a:pt x="206870" y="173990"/>
                  </a:lnTo>
                  <a:lnTo>
                    <a:pt x="218685" y="173990"/>
                  </a:lnTo>
                  <a:lnTo>
                    <a:pt x="241769" y="172720"/>
                  </a:lnTo>
                  <a:lnTo>
                    <a:pt x="290753" y="172720"/>
                  </a:lnTo>
                  <a:lnTo>
                    <a:pt x="295211" y="171450"/>
                  </a:lnTo>
                  <a:lnTo>
                    <a:pt x="360464" y="171450"/>
                  </a:lnTo>
                  <a:lnTo>
                    <a:pt x="365455" y="165100"/>
                  </a:lnTo>
                  <a:lnTo>
                    <a:pt x="371055" y="160020"/>
                  </a:lnTo>
                  <a:lnTo>
                    <a:pt x="373984" y="157480"/>
                  </a:lnTo>
                  <a:lnTo>
                    <a:pt x="222440" y="157480"/>
                  </a:lnTo>
                  <a:lnTo>
                    <a:pt x="224027" y="153670"/>
                  </a:lnTo>
                  <a:lnTo>
                    <a:pt x="226275" y="152400"/>
                  </a:lnTo>
                  <a:lnTo>
                    <a:pt x="238811" y="152400"/>
                  </a:lnTo>
                  <a:lnTo>
                    <a:pt x="256462" y="151130"/>
                  </a:lnTo>
                  <a:lnTo>
                    <a:pt x="286007" y="151130"/>
                  </a:lnTo>
                  <a:lnTo>
                    <a:pt x="306724" y="149860"/>
                  </a:lnTo>
                  <a:lnTo>
                    <a:pt x="382863" y="149860"/>
                  </a:lnTo>
                  <a:lnTo>
                    <a:pt x="394842" y="139700"/>
                  </a:lnTo>
                  <a:lnTo>
                    <a:pt x="237997" y="139700"/>
                  </a:lnTo>
                  <a:lnTo>
                    <a:pt x="237972" y="138430"/>
                  </a:lnTo>
                  <a:lnTo>
                    <a:pt x="238315" y="138430"/>
                  </a:lnTo>
                  <a:lnTo>
                    <a:pt x="238798" y="137160"/>
                  </a:lnTo>
                  <a:lnTo>
                    <a:pt x="337420" y="130810"/>
                  </a:lnTo>
                  <a:lnTo>
                    <a:pt x="245198" y="130810"/>
                  </a:lnTo>
                  <a:lnTo>
                    <a:pt x="246697" y="128270"/>
                  </a:lnTo>
                  <a:lnTo>
                    <a:pt x="248157" y="127000"/>
                  </a:lnTo>
                  <a:lnTo>
                    <a:pt x="250672" y="127000"/>
                  </a:lnTo>
                  <a:lnTo>
                    <a:pt x="257280" y="125730"/>
                  </a:lnTo>
                  <a:lnTo>
                    <a:pt x="263886" y="125730"/>
                  </a:lnTo>
                  <a:lnTo>
                    <a:pt x="278650" y="124460"/>
                  </a:lnTo>
                  <a:lnTo>
                    <a:pt x="280720" y="123190"/>
                  </a:lnTo>
                  <a:lnTo>
                    <a:pt x="306393" y="123190"/>
                  </a:lnTo>
                  <a:lnTo>
                    <a:pt x="319570" y="121920"/>
                  </a:lnTo>
                  <a:lnTo>
                    <a:pt x="339978" y="121920"/>
                  </a:lnTo>
                  <a:lnTo>
                    <a:pt x="354566" y="120650"/>
                  </a:lnTo>
                  <a:lnTo>
                    <a:pt x="367588" y="119380"/>
                  </a:lnTo>
                  <a:lnTo>
                    <a:pt x="393941" y="119380"/>
                  </a:lnTo>
                  <a:lnTo>
                    <a:pt x="399707" y="118110"/>
                  </a:lnTo>
                  <a:lnTo>
                    <a:pt x="404291" y="118110"/>
                  </a:lnTo>
                  <a:lnTo>
                    <a:pt x="408863" y="116840"/>
                  </a:lnTo>
                  <a:lnTo>
                    <a:pt x="255790" y="116840"/>
                  </a:lnTo>
                  <a:lnTo>
                    <a:pt x="257809" y="114300"/>
                  </a:lnTo>
                  <a:lnTo>
                    <a:pt x="258952" y="111760"/>
                  </a:lnTo>
                  <a:lnTo>
                    <a:pt x="270378" y="111760"/>
                  </a:lnTo>
                  <a:lnTo>
                    <a:pt x="278325" y="110490"/>
                  </a:lnTo>
                  <a:lnTo>
                    <a:pt x="294208" y="110490"/>
                  </a:lnTo>
                  <a:lnTo>
                    <a:pt x="301701" y="109220"/>
                  </a:lnTo>
                  <a:lnTo>
                    <a:pt x="309191" y="109220"/>
                  </a:lnTo>
                  <a:lnTo>
                    <a:pt x="316675" y="107950"/>
                  </a:lnTo>
                  <a:lnTo>
                    <a:pt x="335430" y="105410"/>
                  </a:lnTo>
                  <a:lnTo>
                    <a:pt x="357971" y="102870"/>
                  </a:lnTo>
                  <a:lnTo>
                    <a:pt x="379743" y="101600"/>
                  </a:lnTo>
                  <a:lnTo>
                    <a:pt x="418884" y="96520"/>
                  </a:lnTo>
                  <a:lnTo>
                    <a:pt x="426529" y="95250"/>
                  </a:lnTo>
                  <a:lnTo>
                    <a:pt x="443831" y="95250"/>
                  </a:lnTo>
                  <a:lnTo>
                    <a:pt x="445246" y="93980"/>
                  </a:lnTo>
                  <a:lnTo>
                    <a:pt x="276428" y="93980"/>
                  </a:lnTo>
                  <a:lnTo>
                    <a:pt x="277139" y="91440"/>
                  </a:lnTo>
                  <a:lnTo>
                    <a:pt x="278968" y="91440"/>
                  </a:lnTo>
                  <a:lnTo>
                    <a:pt x="295173" y="90170"/>
                  </a:lnTo>
                  <a:lnTo>
                    <a:pt x="450227" y="74930"/>
                  </a:lnTo>
                  <a:lnTo>
                    <a:pt x="314769" y="74930"/>
                  </a:lnTo>
                  <a:lnTo>
                    <a:pt x="298792" y="73660"/>
                  </a:lnTo>
                  <a:lnTo>
                    <a:pt x="294385" y="73660"/>
                  </a:lnTo>
                  <a:lnTo>
                    <a:pt x="296494" y="71120"/>
                  </a:lnTo>
                  <a:lnTo>
                    <a:pt x="298564" y="71120"/>
                  </a:lnTo>
                  <a:lnTo>
                    <a:pt x="305389" y="69850"/>
                  </a:lnTo>
                  <a:lnTo>
                    <a:pt x="353694" y="69850"/>
                  </a:lnTo>
                  <a:lnTo>
                    <a:pt x="363207" y="68580"/>
                  </a:lnTo>
                  <a:lnTo>
                    <a:pt x="380187" y="68580"/>
                  </a:lnTo>
                  <a:lnTo>
                    <a:pt x="380034" y="67310"/>
                  </a:lnTo>
                  <a:lnTo>
                    <a:pt x="380555" y="66040"/>
                  </a:lnTo>
                  <a:lnTo>
                    <a:pt x="381609" y="66040"/>
                  </a:lnTo>
                  <a:lnTo>
                    <a:pt x="390347" y="64770"/>
                  </a:lnTo>
                  <a:lnTo>
                    <a:pt x="404812" y="63500"/>
                  </a:lnTo>
                  <a:lnTo>
                    <a:pt x="425237" y="63500"/>
                  </a:lnTo>
                  <a:lnTo>
                    <a:pt x="425018" y="62230"/>
                  </a:lnTo>
                  <a:lnTo>
                    <a:pt x="306019" y="62230"/>
                  </a:lnTo>
                  <a:lnTo>
                    <a:pt x="308419" y="59690"/>
                  </a:lnTo>
                  <a:lnTo>
                    <a:pt x="310032" y="57150"/>
                  </a:lnTo>
                  <a:lnTo>
                    <a:pt x="323876" y="55880"/>
                  </a:lnTo>
                  <a:lnTo>
                    <a:pt x="354228" y="54610"/>
                  </a:lnTo>
                  <a:lnTo>
                    <a:pt x="378710" y="52070"/>
                  </a:lnTo>
                  <a:lnTo>
                    <a:pt x="386867" y="52070"/>
                  </a:lnTo>
                  <a:lnTo>
                    <a:pt x="396868" y="50800"/>
                  </a:lnTo>
                  <a:lnTo>
                    <a:pt x="406869" y="50800"/>
                  </a:lnTo>
                  <a:lnTo>
                    <a:pt x="416871" y="49530"/>
                  </a:lnTo>
                  <a:lnTo>
                    <a:pt x="426872" y="49530"/>
                  </a:lnTo>
                  <a:lnTo>
                    <a:pt x="435444" y="48260"/>
                  </a:lnTo>
                  <a:lnTo>
                    <a:pt x="468748" y="45720"/>
                  </a:lnTo>
                  <a:lnTo>
                    <a:pt x="480792" y="44450"/>
                  </a:lnTo>
                  <a:lnTo>
                    <a:pt x="325323" y="44450"/>
                  </a:lnTo>
                  <a:lnTo>
                    <a:pt x="324954" y="43180"/>
                  </a:lnTo>
                  <a:lnTo>
                    <a:pt x="324523" y="43180"/>
                  </a:lnTo>
                  <a:lnTo>
                    <a:pt x="326199" y="41910"/>
                  </a:lnTo>
                  <a:lnTo>
                    <a:pt x="332511" y="41910"/>
                  </a:lnTo>
                  <a:lnTo>
                    <a:pt x="359383" y="40640"/>
                  </a:lnTo>
                  <a:lnTo>
                    <a:pt x="371585" y="40640"/>
                  </a:lnTo>
                  <a:lnTo>
                    <a:pt x="383781" y="39370"/>
                  </a:lnTo>
                  <a:lnTo>
                    <a:pt x="390418" y="39370"/>
                  </a:lnTo>
                  <a:lnTo>
                    <a:pt x="397051" y="38100"/>
                  </a:lnTo>
                  <a:lnTo>
                    <a:pt x="438111" y="35560"/>
                  </a:lnTo>
                  <a:lnTo>
                    <a:pt x="446227" y="34290"/>
                  </a:lnTo>
                  <a:lnTo>
                    <a:pt x="454329" y="34290"/>
                  </a:lnTo>
                  <a:lnTo>
                    <a:pt x="464350" y="33020"/>
                  </a:lnTo>
                  <a:lnTo>
                    <a:pt x="483274" y="33020"/>
                  </a:lnTo>
                  <a:lnTo>
                    <a:pt x="473408" y="29210"/>
                  </a:lnTo>
                  <a:lnTo>
                    <a:pt x="340093" y="29210"/>
                  </a:lnTo>
                  <a:lnTo>
                    <a:pt x="342569" y="25400"/>
                  </a:lnTo>
                  <a:lnTo>
                    <a:pt x="345135" y="22860"/>
                  </a:lnTo>
                  <a:lnTo>
                    <a:pt x="354710" y="22860"/>
                  </a:lnTo>
                  <a:lnTo>
                    <a:pt x="420420" y="17780"/>
                  </a:lnTo>
                  <a:lnTo>
                    <a:pt x="443543" y="17780"/>
                  </a:lnTo>
                  <a:lnTo>
                    <a:pt x="437324" y="15240"/>
                  </a:lnTo>
                  <a:lnTo>
                    <a:pt x="434746" y="15240"/>
                  </a:lnTo>
                  <a:lnTo>
                    <a:pt x="432358" y="13970"/>
                  </a:lnTo>
                  <a:lnTo>
                    <a:pt x="409697" y="6350"/>
                  </a:lnTo>
                  <a:lnTo>
                    <a:pt x="398077" y="3810"/>
                  </a:lnTo>
                  <a:lnTo>
                    <a:pt x="382879" y="0"/>
                  </a:lnTo>
                  <a:close/>
                </a:path>
                <a:path w="499744" h="476250">
                  <a:moveTo>
                    <a:pt x="297827" y="240030"/>
                  </a:moveTo>
                  <a:lnTo>
                    <a:pt x="159918" y="240030"/>
                  </a:lnTo>
                  <a:lnTo>
                    <a:pt x="161518" y="241300"/>
                  </a:lnTo>
                  <a:lnTo>
                    <a:pt x="174777" y="241300"/>
                  </a:lnTo>
                  <a:lnTo>
                    <a:pt x="283730" y="243840"/>
                  </a:lnTo>
                  <a:lnTo>
                    <a:pt x="284683" y="243840"/>
                  </a:lnTo>
                  <a:lnTo>
                    <a:pt x="286486" y="245110"/>
                  </a:lnTo>
                  <a:lnTo>
                    <a:pt x="285203" y="245110"/>
                  </a:lnTo>
                  <a:lnTo>
                    <a:pt x="284657" y="246380"/>
                  </a:lnTo>
                  <a:lnTo>
                    <a:pt x="292571" y="246380"/>
                  </a:lnTo>
                  <a:lnTo>
                    <a:pt x="297827" y="240030"/>
                  </a:lnTo>
                  <a:close/>
                </a:path>
                <a:path w="499744" h="476250">
                  <a:moveTo>
                    <a:pt x="92882" y="241300"/>
                  </a:moveTo>
                  <a:lnTo>
                    <a:pt x="66344" y="241300"/>
                  </a:lnTo>
                  <a:lnTo>
                    <a:pt x="13347" y="243840"/>
                  </a:lnTo>
                  <a:lnTo>
                    <a:pt x="129291" y="243840"/>
                  </a:lnTo>
                  <a:lnTo>
                    <a:pt x="128693" y="242570"/>
                  </a:lnTo>
                  <a:lnTo>
                    <a:pt x="119456" y="242570"/>
                  </a:lnTo>
                  <a:lnTo>
                    <a:pt x="92882" y="241300"/>
                  </a:lnTo>
                  <a:close/>
                </a:path>
                <a:path w="499744" h="476250">
                  <a:moveTo>
                    <a:pt x="126898" y="238760"/>
                  </a:moveTo>
                  <a:lnTo>
                    <a:pt x="96094" y="238760"/>
                  </a:lnTo>
                  <a:lnTo>
                    <a:pt x="117932" y="240030"/>
                  </a:lnTo>
                  <a:lnTo>
                    <a:pt x="119214" y="240030"/>
                  </a:lnTo>
                  <a:lnTo>
                    <a:pt x="119456" y="242570"/>
                  </a:lnTo>
                  <a:lnTo>
                    <a:pt x="128693" y="242570"/>
                  </a:lnTo>
                  <a:lnTo>
                    <a:pt x="126898" y="238760"/>
                  </a:lnTo>
                  <a:close/>
                </a:path>
                <a:path w="499744" h="476250">
                  <a:moveTo>
                    <a:pt x="116759" y="217170"/>
                  </a:moveTo>
                  <a:lnTo>
                    <a:pt x="110070" y="217170"/>
                  </a:lnTo>
                  <a:lnTo>
                    <a:pt x="111480" y="222250"/>
                  </a:lnTo>
                  <a:lnTo>
                    <a:pt x="24930" y="226060"/>
                  </a:lnTo>
                  <a:lnTo>
                    <a:pt x="120728" y="226060"/>
                  </a:lnTo>
                  <a:lnTo>
                    <a:pt x="119468" y="223520"/>
                  </a:lnTo>
                  <a:lnTo>
                    <a:pt x="116759" y="217170"/>
                  </a:lnTo>
                  <a:close/>
                </a:path>
                <a:path w="499744" h="476250">
                  <a:moveTo>
                    <a:pt x="325723" y="207010"/>
                  </a:moveTo>
                  <a:lnTo>
                    <a:pt x="317169" y="207010"/>
                  </a:lnTo>
                  <a:lnTo>
                    <a:pt x="315112" y="210820"/>
                  </a:lnTo>
                  <a:lnTo>
                    <a:pt x="312889" y="212090"/>
                  </a:lnTo>
                  <a:lnTo>
                    <a:pt x="288749" y="212090"/>
                  </a:lnTo>
                  <a:lnTo>
                    <a:pt x="268182" y="213360"/>
                  </a:lnTo>
                  <a:lnTo>
                    <a:pt x="254363" y="214630"/>
                  </a:lnTo>
                  <a:lnTo>
                    <a:pt x="240546" y="214630"/>
                  </a:lnTo>
                  <a:lnTo>
                    <a:pt x="226733" y="215900"/>
                  </a:lnTo>
                  <a:lnTo>
                    <a:pt x="218038" y="215900"/>
                  </a:lnTo>
                  <a:lnTo>
                    <a:pt x="191960" y="218440"/>
                  </a:lnTo>
                  <a:lnTo>
                    <a:pt x="315826" y="218440"/>
                  </a:lnTo>
                  <a:lnTo>
                    <a:pt x="320116" y="213360"/>
                  </a:lnTo>
                  <a:lnTo>
                    <a:pt x="325723" y="207010"/>
                  </a:lnTo>
                  <a:close/>
                </a:path>
                <a:path w="499744" h="476250">
                  <a:moveTo>
                    <a:pt x="109372" y="196850"/>
                  </a:moveTo>
                  <a:lnTo>
                    <a:pt x="101612" y="196850"/>
                  </a:lnTo>
                  <a:lnTo>
                    <a:pt x="102730" y="199390"/>
                  </a:lnTo>
                  <a:lnTo>
                    <a:pt x="46608" y="201930"/>
                  </a:lnTo>
                  <a:lnTo>
                    <a:pt x="111334" y="201930"/>
                  </a:lnTo>
                  <a:lnTo>
                    <a:pt x="109372" y="196850"/>
                  </a:lnTo>
                  <a:close/>
                </a:path>
                <a:path w="499744" h="476250">
                  <a:moveTo>
                    <a:pt x="66628" y="199390"/>
                  </a:moveTo>
                  <a:lnTo>
                    <a:pt x="47574" y="199390"/>
                  </a:lnTo>
                  <a:lnTo>
                    <a:pt x="49682" y="200660"/>
                  </a:lnTo>
                  <a:lnTo>
                    <a:pt x="66628" y="199390"/>
                  </a:lnTo>
                  <a:close/>
                </a:path>
                <a:path w="499744" h="476250">
                  <a:moveTo>
                    <a:pt x="339868" y="191770"/>
                  </a:moveTo>
                  <a:lnTo>
                    <a:pt x="330555" y="191770"/>
                  </a:lnTo>
                  <a:lnTo>
                    <a:pt x="328777" y="194310"/>
                  </a:lnTo>
                  <a:lnTo>
                    <a:pt x="228848" y="194310"/>
                  </a:lnTo>
                  <a:lnTo>
                    <a:pt x="195643" y="195580"/>
                  </a:lnTo>
                  <a:lnTo>
                    <a:pt x="336041" y="195580"/>
                  </a:lnTo>
                  <a:lnTo>
                    <a:pt x="337219" y="194310"/>
                  </a:lnTo>
                  <a:lnTo>
                    <a:pt x="339868" y="191770"/>
                  </a:lnTo>
                  <a:close/>
                </a:path>
                <a:path w="499744" h="476250">
                  <a:moveTo>
                    <a:pt x="87350" y="181610"/>
                  </a:moveTo>
                  <a:lnTo>
                    <a:pt x="66979" y="181610"/>
                  </a:lnTo>
                  <a:lnTo>
                    <a:pt x="62674" y="182880"/>
                  </a:lnTo>
                  <a:lnTo>
                    <a:pt x="87972" y="182880"/>
                  </a:lnTo>
                  <a:lnTo>
                    <a:pt x="87350" y="181610"/>
                  </a:lnTo>
                  <a:close/>
                </a:path>
                <a:path w="499744" h="476250">
                  <a:moveTo>
                    <a:pt x="102743" y="179070"/>
                  </a:moveTo>
                  <a:lnTo>
                    <a:pt x="94805" y="179070"/>
                  </a:lnTo>
                  <a:lnTo>
                    <a:pt x="95592" y="180340"/>
                  </a:lnTo>
                  <a:lnTo>
                    <a:pt x="96443" y="180340"/>
                  </a:lnTo>
                  <a:lnTo>
                    <a:pt x="95910" y="181610"/>
                  </a:lnTo>
                  <a:lnTo>
                    <a:pt x="93383" y="182880"/>
                  </a:lnTo>
                  <a:lnTo>
                    <a:pt x="104279" y="182880"/>
                  </a:lnTo>
                  <a:lnTo>
                    <a:pt x="102743" y="179070"/>
                  </a:lnTo>
                  <a:close/>
                </a:path>
                <a:path w="499744" h="476250">
                  <a:moveTo>
                    <a:pt x="87668" y="179070"/>
                  </a:moveTo>
                  <a:lnTo>
                    <a:pt x="75552" y="179070"/>
                  </a:lnTo>
                  <a:lnTo>
                    <a:pt x="76161" y="180340"/>
                  </a:lnTo>
                  <a:lnTo>
                    <a:pt x="75641" y="180340"/>
                  </a:lnTo>
                  <a:lnTo>
                    <a:pt x="74993" y="181610"/>
                  </a:lnTo>
                  <a:lnTo>
                    <a:pt x="86690" y="181610"/>
                  </a:lnTo>
                  <a:lnTo>
                    <a:pt x="87236" y="180340"/>
                  </a:lnTo>
                  <a:lnTo>
                    <a:pt x="87668" y="179070"/>
                  </a:lnTo>
                  <a:close/>
                </a:path>
                <a:path w="499744" h="476250">
                  <a:moveTo>
                    <a:pt x="334009" y="176530"/>
                  </a:moveTo>
                  <a:lnTo>
                    <a:pt x="241528" y="176530"/>
                  </a:lnTo>
                  <a:lnTo>
                    <a:pt x="232830" y="177800"/>
                  </a:lnTo>
                  <a:lnTo>
                    <a:pt x="340410" y="177800"/>
                  </a:lnTo>
                  <a:lnTo>
                    <a:pt x="334009" y="176530"/>
                  </a:lnTo>
                  <a:close/>
                </a:path>
                <a:path w="499744" h="476250">
                  <a:moveTo>
                    <a:pt x="359114" y="172720"/>
                  </a:moveTo>
                  <a:lnTo>
                    <a:pt x="323773" y="172720"/>
                  </a:lnTo>
                  <a:lnTo>
                    <a:pt x="331889" y="173990"/>
                  </a:lnTo>
                  <a:lnTo>
                    <a:pt x="348068" y="173990"/>
                  </a:lnTo>
                  <a:lnTo>
                    <a:pt x="344843" y="177800"/>
                  </a:lnTo>
                  <a:lnTo>
                    <a:pt x="353881" y="177800"/>
                  </a:lnTo>
                  <a:lnTo>
                    <a:pt x="355066" y="176530"/>
                  </a:lnTo>
                  <a:lnTo>
                    <a:pt x="359114" y="172720"/>
                  </a:lnTo>
                  <a:close/>
                </a:path>
                <a:path w="499744" h="476250">
                  <a:moveTo>
                    <a:pt x="260680" y="173990"/>
                  </a:moveTo>
                  <a:lnTo>
                    <a:pt x="244449" y="173990"/>
                  </a:lnTo>
                  <a:lnTo>
                    <a:pt x="244627" y="175260"/>
                  </a:lnTo>
                  <a:lnTo>
                    <a:pt x="244055" y="176530"/>
                  </a:lnTo>
                  <a:lnTo>
                    <a:pt x="261302" y="176530"/>
                  </a:lnTo>
                  <a:lnTo>
                    <a:pt x="260769" y="175260"/>
                  </a:lnTo>
                  <a:lnTo>
                    <a:pt x="260680" y="173990"/>
                  </a:lnTo>
                  <a:close/>
                </a:path>
                <a:path w="499744" h="476250">
                  <a:moveTo>
                    <a:pt x="309422" y="175260"/>
                  </a:moveTo>
                  <a:lnTo>
                    <a:pt x="295617" y="175260"/>
                  </a:lnTo>
                  <a:lnTo>
                    <a:pt x="276072" y="176530"/>
                  </a:lnTo>
                  <a:lnTo>
                    <a:pt x="310311" y="176530"/>
                  </a:lnTo>
                  <a:lnTo>
                    <a:pt x="309422" y="175260"/>
                  </a:lnTo>
                  <a:close/>
                </a:path>
                <a:path w="499744" h="476250">
                  <a:moveTo>
                    <a:pt x="360464" y="171450"/>
                  </a:moveTo>
                  <a:lnTo>
                    <a:pt x="296811" y="171450"/>
                  </a:lnTo>
                  <a:lnTo>
                    <a:pt x="297192" y="175260"/>
                  </a:lnTo>
                  <a:lnTo>
                    <a:pt x="309651" y="175260"/>
                  </a:lnTo>
                  <a:lnTo>
                    <a:pt x="310286" y="173990"/>
                  </a:lnTo>
                  <a:lnTo>
                    <a:pt x="312432" y="172720"/>
                  </a:lnTo>
                  <a:lnTo>
                    <a:pt x="359114" y="172720"/>
                  </a:lnTo>
                  <a:lnTo>
                    <a:pt x="360464" y="171450"/>
                  </a:lnTo>
                  <a:close/>
                </a:path>
                <a:path w="499744" h="476250">
                  <a:moveTo>
                    <a:pt x="262534" y="172720"/>
                  </a:moveTo>
                  <a:lnTo>
                    <a:pt x="242709" y="172720"/>
                  </a:lnTo>
                  <a:lnTo>
                    <a:pt x="243979" y="173990"/>
                  </a:lnTo>
                  <a:lnTo>
                    <a:pt x="261086" y="173990"/>
                  </a:lnTo>
                  <a:lnTo>
                    <a:pt x="262534" y="172720"/>
                  </a:lnTo>
                  <a:close/>
                </a:path>
                <a:path w="499744" h="476250">
                  <a:moveTo>
                    <a:pt x="94784" y="158750"/>
                  </a:moveTo>
                  <a:lnTo>
                    <a:pt x="82524" y="158750"/>
                  </a:lnTo>
                  <a:lnTo>
                    <a:pt x="89433" y="160020"/>
                  </a:lnTo>
                  <a:lnTo>
                    <a:pt x="90500" y="163830"/>
                  </a:lnTo>
                  <a:lnTo>
                    <a:pt x="78498" y="165100"/>
                  </a:lnTo>
                  <a:lnTo>
                    <a:pt x="97482" y="165100"/>
                  </a:lnTo>
                  <a:lnTo>
                    <a:pt x="95493" y="160020"/>
                  </a:lnTo>
                  <a:lnTo>
                    <a:pt x="94784" y="158750"/>
                  </a:lnTo>
                  <a:close/>
                </a:path>
                <a:path w="499744" h="476250">
                  <a:moveTo>
                    <a:pt x="382863" y="149860"/>
                  </a:moveTo>
                  <a:lnTo>
                    <a:pt x="372567" y="149860"/>
                  </a:lnTo>
                  <a:lnTo>
                    <a:pt x="370217" y="153670"/>
                  </a:lnTo>
                  <a:lnTo>
                    <a:pt x="367385" y="154940"/>
                  </a:lnTo>
                  <a:lnTo>
                    <a:pt x="301436" y="154940"/>
                  </a:lnTo>
                  <a:lnTo>
                    <a:pt x="224828" y="157480"/>
                  </a:lnTo>
                  <a:lnTo>
                    <a:pt x="373984" y="157480"/>
                  </a:lnTo>
                  <a:lnTo>
                    <a:pt x="376912" y="154940"/>
                  </a:lnTo>
                  <a:lnTo>
                    <a:pt x="382863" y="149860"/>
                  </a:lnTo>
                  <a:close/>
                </a:path>
                <a:path w="499744" h="476250">
                  <a:moveTo>
                    <a:pt x="292417" y="123190"/>
                  </a:moveTo>
                  <a:lnTo>
                    <a:pt x="280720" y="123190"/>
                  </a:lnTo>
                  <a:lnTo>
                    <a:pt x="281279" y="128270"/>
                  </a:lnTo>
                  <a:lnTo>
                    <a:pt x="396468" y="128270"/>
                  </a:lnTo>
                  <a:lnTo>
                    <a:pt x="396341" y="129540"/>
                  </a:lnTo>
                  <a:lnTo>
                    <a:pt x="395833" y="130810"/>
                  </a:lnTo>
                  <a:lnTo>
                    <a:pt x="394855" y="130810"/>
                  </a:lnTo>
                  <a:lnTo>
                    <a:pt x="357221" y="132080"/>
                  </a:lnTo>
                  <a:lnTo>
                    <a:pt x="243077" y="139700"/>
                  </a:lnTo>
                  <a:lnTo>
                    <a:pt x="394842" y="139700"/>
                  </a:lnTo>
                  <a:lnTo>
                    <a:pt x="399516" y="134620"/>
                  </a:lnTo>
                  <a:lnTo>
                    <a:pt x="404215" y="130810"/>
                  </a:lnTo>
                  <a:lnTo>
                    <a:pt x="408460" y="127000"/>
                  </a:lnTo>
                  <a:lnTo>
                    <a:pt x="291490" y="127000"/>
                  </a:lnTo>
                  <a:lnTo>
                    <a:pt x="290804" y="125730"/>
                  </a:lnTo>
                  <a:lnTo>
                    <a:pt x="290448" y="125730"/>
                  </a:lnTo>
                  <a:lnTo>
                    <a:pt x="291249" y="124460"/>
                  </a:lnTo>
                  <a:lnTo>
                    <a:pt x="292417" y="123190"/>
                  </a:lnTo>
                  <a:close/>
                </a:path>
                <a:path w="499744" h="476250">
                  <a:moveTo>
                    <a:pt x="396468" y="128270"/>
                  </a:moveTo>
                  <a:lnTo>
                    <a:pt x="269607" y="128270"/>
                  </a:lnTo>
                  <a:lnTo>
                    <a:pt x="245198" y="130810"/>
                  </a:lnTo>
                  <a:lnTo>
                    <a:pt x="337420" y="130810"/>
                  </a:lnTo>
                  <a:lnTo>
                    <a:pt x="357051" y="129540"/>
                  </a:lnTo>
                  <a:lnTo>
                    <a:pt x="396468" y="128270"/>
                  </a:lnTo>
                  <a:close/>
                </a:path>
                <a:path w="499744" h="476250">
                  <a:moveTo>
                    <a:pt x="443831" y="95250"/>
                  </a:moveTo>
                  <a:lnTo>
                    <a:pt x="435114" y="95250"/>
                  </a:lnTo>
                  <a:lnTo>
                    <a:pt x="432079" y="99060"/>
                  </a:lnTo>
                  <a:lnTo>
                    <a:pt x="429310" y="100330"/>
                  </a:lnTo>
                  <a:lnTo>
                    <a:pt x="425157" y="101600"/>
                  </a:lnTo>
                  <a:lnTo>
                    <a:pt x="415084" y="101600"/>
                  </a:lnTo>
                  <a:lnTo>
                    <a:pt x="344589" y="110490"/>
                  </a:lnTo>
                  <a:lnTo>
                    <a:pt x="308145" y="114300"/>
                  </a:lnTo>
                  <a:lnTo>
                    <a:pt x="295986" y="114300"/>
                  </a:lnTo>
                  <a:lnTo>
                    <a:pt x="286854" y="115570"/>
                  </a:lnTo>
                  <a:lnTo>
                    <a:pt x="277714" y="115570"/>
                  </a:lnTo>
                  <a:lnTo>
                    <a:pt x="258381" y="116840"/>
                  </a:lnTo>
                  <a:lnTo>
                    <a:pt x="408863" y="116840"/>
                  </a:lnTo>
                  <a:lnTo>
                    <a:pt x="409308" y="118110"/>
                  </a:lnTo>
                  <a:lnTo>
                    <a:pt x="407619" y="119380"/>
                  </a:lnTo>
                  <a:lnTo>
                    <a:pt x="406018" y="120650"/>
                  </a:lnTo>
                  <a:lnTo>
                    <a:pt x="401408" y="121920"/>
                  </a:lnTo>
                  <a:lnTo>
                    <a:pt x="398487" y="121920"/>
                  </a:lnTo>
                  <a:lnTo>
                    <a:pt x="394652" y="123190"/>
                  </a:lnTo>
                  <a:lnTo>
                    <a:pt x="372300" y="123190"/>
                  </a:lnTo>
                  <a:lnTo>
                    <a:pt x="338353" y="125730"/>
                  </a:lnTo>
                  <a:lnTo>
                    <a:pt x="321690" y="125730"/>
                  </a:lnTo>
                  <a:lnTo>
                    <a:pt x="293281" y="127000"/>
                  </a:lnTo>
                  <a:lnTo>
                    <a:pt x="408460" y="127000"/>
                  </a:lnTo>
                  <a:lnTo>
                    <a:pt x="443831" y="95250"/>
                  </a:lnTo>
                  <a:close/>
                </a:path>
                <a:path w="499744" h="476250">
                  <a:moveTo>
                    <a:pt x="338366" y="121920"/>
                  </a:moveTo>
                  <a:lnTo>
                    <a:pt x="324726" y="121920"/>
                  </a:lnTo>
                  <a:lnTo>
                    <a:pt x="324535" y="124460"/>
                  </a:lnTo>
                  <a:lnTo>
                    <a:pt x="323303" y="124460"/>
                  </a:lnTo>
                  <a:lnTo>
                    <a:pt x="322211" y="125730"/>
                  </a:lnTo>
                  <a:lnTo>
                    <a:pt x="336613" y="125730"/>
                  </a:lnTo>
                  <a:lnTo>
                    <a:pt x="335673" y="124460"/>
                  </a:lnTo>
                  <a:lnTo>
                    <a:pt x="335762" y="123190"/>
                  </a:lnTo>
                  <a:lnTo>
                    <a:pt x="336308" y="123190"/>
                  </a:lnTo>
                  <a:lnTo>
                    <a:pt x="338366" y="121920"/>
                  </a:lnTo>
                  <a:close/>
                </a:path>
                <a:path w="499744" h="476250">
                  <a:moveTo>
                    <a:pt x="306393" y="123190"/>
                  </a:moveTo>
                  <a:lnTo>
                    <a:pt x="292417" y="123190"/>
                  </a:lnTo>
                  <a:lnTo>
                    <a:pt x="293217" y="124460"/>
                  </a:lnTo>
                  <a:lnTo>
                    <a:pt x="306393" y="123190"/>
                  </a:lnTo>
                  <a:close/>
                </a:path>
                <a:path w="499744" h="476250">
                  <a:moveTo>
                    <a:pt x="392175" y="119380"/>
                  </a:moveTo>
                  <a:lnTo>
                    <a:pt x="375119" y="119380"/>
                  </a:lnTo>
                  <a:lnTo>
                    <a:pt x="375869" y="120650"/>
                  </a:lnTo>
                  <a:lnTo>
                    <a:pt x="376173" y="121920"/>
                  </a:lnTo>
                  <a:lnTo>
                    <a:pt x="375399" y="123190"/>
                  </a:lnTo>
                  <a:lnTo>
                    <a:pt x="394652" y="123190"/>
                  </a:lnTo>
                  <a:lnTo>
                    <a:pt x="393014" y="121920"/>
                  </a:lnTo>
                  <a:lnTo>
                    <a:pt x="392175" y="119380"/>
                  </a:lnTo>
                  <a:close/>
                </a:path>
                <a:path w="499744" h="476250">
                  <a:moveTo>
                    <a:pt x="484057" y="59690"/>
                  </a:moveTo>
                  <a:lnTo>
                    <a:pt x="453821" y="59690"/>
                  </a:lnTo>
                  <a:lnTo>
                    <a:pt x="453555" y="62230"/>
                  </a:lnTo>
                  <a:lnTo>
                    <a:pt x="451192" y="63500"/>
                  </a:lnTo>
                  <a:lnTo>
                    <a:pt x="450507" y="63500"/>
                  </a:lnTo>
                  <a:lnTo>
                    <a:pt x="428078" y="66040"/>
                  </a:lnTo>
                  <a:lnTo>
                    <a:pt x="425894" y="67310"/>
                  </a:lnTo>
                  <a:lnTo>
                    <a:pt x="409079" y="67310"/>
                  </a:lnTo>
                  <a:lnTo>
                    <a:pt x="383184" y="69850"/>
                  </a:lnTo>
                  <a:lnTo>
                    <a:pt x="370357" y="69850"/>
                  </a:lnTo>
                  <a:lnTo>
                    <a:pt x="369785" y="71120"/>
                  </a:lnTo>
                  <a:lnTo>
                    <a:pt x="369252" y="71120"/>
                  </a:lnTo>
                  <a:lnTo>
                    <a:pt x="368477" y="72390"/>
                  </a:lnTo>
                  <a:lnTo>
                    <a:pt x="368084" y="72390"/>
                  </a:lnTo>
                  <a:lnTo>
                    <a:pt x="345338" y="74930"/>
                  </a:lnTo>
                  <a:lnTo>
                    <a:pt x="453135" y="74930"/>
                  </a:lnTo>
                  <a:lnTo>
                    <a:pt x="456056" y="76200"/>
                  </a:lnTo>
                  <a:lnTo>
                    <a:pt x="411243" y="81280"/>
                  </a:lnTo>
                  <a:lnTo>
                    <a:pt x="366371" y="85090"/>
                  </a:lnTo>
                  <a:lnTo>
                    <a:pt x="321434" y="90170"/>
                  </a:lnTo>
                  <a:lnTo>
                    <a:pt x="276428" y="93980"/>
                  </a:lnTo>
                  <a:lnTo>
                    <a:pt x="445246" y="93980"/>
                  </a:lnTo>
                  <a:lnTo>
                    <a:pt x="449491" y="90170"/>
                  </a:lnTo>
                  <a:lnTo>
                    <a:pt x="458825" y="82550"/>
                  </a:lnTo>
                  <a:lnTo>
                    <a:pt x="477014" y="66040"/>
                  </a:lnTo>
                  <a:lnTo>
                    <a:pt x="468045" y="66040"/>
                  </a:lnTo>
                  <a:lnTo>
                    <a:pt x="462965" y="64770"/>
                  </a:lnTo>
                  <a:lnTo>
                    <a:pt x="462330" y="62230"/>
                  </a:lnTo>
                  <a:lnTo>
                    <a:pt x="463245" y="62230"/>
                  </a:lnTo>
                  <a:lnTo>
                    <a:pt x="467258" y="60960"/>
                  </a:lnTo>
                  <a:lnTo>
                    <a:pt x="482610" y="60960"/>
                  </a:lnTo>
                  <a:lnTo>
                    <a:pt x="484057" y="59690"/>
                  </a:lnTo>
                  <a:close/>
                </a:path>
                <a:path w="499744" h="476250">
                  <a:moveTo>
                    <a:pt x="338899" y="71120"/>
                  </a:moveTo>
                  <a:lnTo>
                    <a:pt x="326859" y="71120"/>
                  </a:lnTo>
                  <a:lnTo>
                    <a:pt x="327825" y="72390"/>
                  </a:lnTo>
                  <a:lnTo>
                    <a:pt x="327952" y="73660"/>
                  </a:lnTo>
                  <a:lnTo>
                    <a:pt x="327050" y="73660"/>
                  </a:lnTo>
                  <a:lnTo>
                    <a:pt x="324904" y="74930"/>
                  </a:lnTo>
                  <a:lnTo>
                    <a:pt x="340690" y="74930"/>
                  </a:lnTo>
                  <a:lnTo>
                    <a:pt x="337832" y="73660"/>
                  </a:lnTo>
                  <a:lnTo>
                    <a:pt x="336981" y="72390"/>
                  </a:lnTo>
                  <a:lnTo>
                    <a:pt x="338899" y="71120"/>
                  </a:lnTo>
                  <a:close/>
                </a:path>
                <a:path w="499744" h="476250">
                  <a:moveTo>
                    <a:pt x="345325" y="73660"/>
                  </a:moveTo>
                  <a:lnTo>
                    <a:pt x="343014" y="73660"/>
                  </a:lnTo>
                  <a:lnTo>
                    <a:pt x="340690" y="74930"/>
                  </a:lnTo>
                  <a:lnTo>
                    <a:pt x="345338" y="74930"/>
                  </a:lnTo>
                  <a:lnTo>
                    <a:pt x="345325" y="73660"/>
                  </a:lnTo>
                  <a:close/>
                </a:path>
                <a:path w="499744" h="476250">
                  <a:moveTo>
                    <a:pt x="353694" y="69850"/>
                  </a:moveTo>
                  <a:lnTo>
                    <a:pt x="312208" y="69850"/>
                  </a:lnTo>
                  <a:lnTo>
                    <a:pt x="325843" y="71120"/>
                  </a:lnTo>
                  <a:lnTo>
                    <a:pt x="339432" y="71120"/>
                  </a:lnTo>
                  <a:lnTo>
                    <a:pt x="353694" y="69850"/>
                  </a:lnTo>
                  <a:close/>
                </a:path>
                <a:path w="499744" h="476250">
                  <a:moveTo>
                    <a:pt x="380898" y="68580"/>
                  </a:moveTo>
                  <a:lnTo>
                    <a:pt x="369061" y="68580"/>
                  </a:lnTo>
                  <a:lnTo>
                    <a:pt x="369709" y="69850"/>
                  </a:lnTo>
                  <a:lnTo>
                    <a:pt x="382269" y="69850"/>
                  </a:lnTo>
                  <a:lnTo>
                    <a:pt x="380898" y="68580"/>
                  </a:lnTo>
                  <a:close/>
                </a:path>
                <a:path w="499744" h="476250">
                  <a:moveTo>
                    <a:pt x="425237" y="63500"/>
                  </a:moveTo>
                  <a:lnTo>
                    <a:pt x="412292" y="63500"/>
                  </a:lnTo>
                  <a:lnTo>
                    <a:pt x="411899" y="66040"/>
                  </a:lnTo>
                  <a:lnTo>
                    <a:pt x="410502" y="66040"/>
                  </a:lnTo>
                  <a:lnTo>
                    <a:pt x="409435" y="67310"/>
                  </a:lnTo>
                  <a:lnTo>
                    <a:pt x="425894" y="67310"/>
                  </a:lnTo>
                  <a:lnTo>
                    <a:pt x="425237" y="63500"/>
                  </a:lnTo>
                  <a:close/>
                </a:path>
                <a:path w="499744" h="476250">
                  <a:moveTo>
                    <a:pt x="482610" y="60960"/>
                  </a:moveTo>
                  <a:lnTo>
                    <a:pt x="472579" y="60960"/>
                  </a:lnTo>
                  <a:lnTo>
                    <a:pt x="469684" y="64770"/>
                  </a:lnTo>
                  <a:lnTo>
                    <a:pt x="468045" y="66040"/>
                  </a:lnTo>
                  <a:lnTo>
                    <a:pt x="477014" y="66040"/>
                  </a:lnTo>
                  <a:lnTo>
                    <a:pt x="482610" y="60960"/>
                  </a:lnTo>
                  <a:close/>
                </a:path>
                <a:path w="499744" h="476250">
                  <a:moveTo>
                    <a:pt x="483274" y="33020"/>
                  </a:moveTo>
                  <a:lnTo>
                    <a:pt x="466432" y="33020"/>
                  </a:lnTo>
                  <a:lnTo>
                    <a:pt x="468287" y="35560"/>
                  </a:lnTo>
                  <a:lnTo>
                    <a:pt x="463600" y="35560"/>
                  </a:lnTo>
                  <a:lnTo>
                    <a:pt x="421893" y="38100"/>
                  </a:lnTo>
                  <a:lnTo>
                    <a:pt x="359714" y="43180"/>
                  </a:lnTo>
                  <a:lnTo>
                    <a:pt x="496125" y="43180"/>
                  </a:lnTo>
                  <a:lnTo>
                    <a:pt x="488949" y="48260"/>
                  </a:lnTo>
                  <a:lnTo>
                    <a:pt x="480885" y="49530"/>
                  </a:lnTo>
                  <a:lnTo>
                    <a:pt x="472743" y="49530"/>
                  </a:lnTo>
                  <a:lnTo>
                    <a:pt x="464604" y="50800"/>
                  </a:lnTo>
                  <a:lnTo>
                    <a:pt x="394042" y="57150"/>
                  </a:lnTo>
                  <a:lnTo>
                    <a:pt x="360316" y="59690"/>
                  </a:lnTo>
                  <a:lnTo>
                    <a:pt x="319951" y="62230"/>
                  </a:lnTo>
                  <a:lnTo>
                    <a:pt x="427418" y="62230"/>
                  </a:lnTo>
                  <a:lnTo>
                    <a:pt x="435838" y="60960"/>
                  </a:lnTo>
                  <a:lnTo>
                    <a:pt x="442874" y="59690"/>
                  </a:lnTo>
                  <a:lnTo>
                    <a:pt x="484057" y="59690"/>
                  </a:lnTo>
                  <a:lnTo>
                    <a:pt x="494182" y="50800"/>
                  </a:lnTo>
                  <a:lnTo>
                    <a:pt x="497052" y="46990"/>
                  </a:lnTo>
                  <a:lnTo>
                    <a:pt x="499287" y="41910"/>
                  </a:lnTo>
                  <a:lnTo>
                    <a:pt x="494690" y="38100"/>
                  </a:lnTo>
                  <a:lnTo>
                    <a:pt x="489851" y="35560"/>
                  </a:lnTo>
                  <a:lnTo>
                    <a:pt x="483274" y="33020"/>
                  </a:lnTo>
                  <a:close/>
                </a:path>
                <a:path w="499744" h="476250">
                  <a:moveTo>
                    <a:pt x="492836" y="43180"/>
                  </a:moveTo>
                  <a:lnTo>
                    <a:pt x="342719" y="43180"/>
                  </a:lnTo>
                  <a:lnTo>
                    <a:pt x="325704" y="44450"/>
                  </a:lnTo>
                  <a:lnTo>
                    <a:pt x="480792" y="44450"/>
                  </a:lnTo>
                  <a:lnTo>
                    <a:pt x="492836" y="43180"/>
                  </a:lnTo>
                  <a:close/>
                </a:path>
                <a:path w="499744" h="476250">
                  <a:moveTo>
                    <a:pt x="443543" y="17780"/>
                  </a:moveTo>
                  <a:lnTo>
                    <a:pt x="426186" y="17780"/>
                  </a:lnTo>
                  <a:lnTo>
                    <a:pt x="431215" y="19050"/>
                  </a:lnTo>
                  <a:lnTo>
                    <a:pt x="436130" y="22860"/>
                  </a:lnTo>
                  <a:lnTo>
                    <a:pt x="340093" y="29210"/>
                  </a:lnTo>
                  <a:lnTo>
                    <a:pt x="473408" y="29210"/>
                  </a:lnTo>
                  <a:lnTo>
                    <a:pt x="462202" y="25400"/>
                  </a:lnTo>
                  <a:lnTo>
                    <a:pt x="443543" y="17780"/>
                  </a:lnTo>
                  <a:close/>
                </a:path>
              </a:pathLst>
            </a:custGeom>
            <a:solidFill>
              <a:srgbClr val="285567"/>
            </a:solidFill>
          </p:spPr>
          <p:txBody>
            <a:bodyPr wrap="square" lIns="0" tIns="0" rIns="0" bIns="0" rtlCol="0"/>
            <a:lstStyle/>
            <a:p>
              <a:endParaRPr/>
            </a:p>
          </p:txBody>
        </p:sp>
        <p:sp>
          <p:nvSpPr>
            <p:cNvPr id="4" name="object 4"/>
            <p:cNvSpPr/>
            <p:nvPr/>
          </p:nvSpPr>
          <p:spPr>
            <a:xfrm>
              <a:off x="1730273" y="2177414"/>
              <a:ext cx="489584" cy="427355"/>
            </a:xfrm>
            <a:custGeom>
              <a:avLst/>
              <a:gdLst/>
              <a:ahLst/>
              <a:cxnLst/>
              <a:rect l="l" t="t" r="r" b="b"/>
              <a:pathLst>
                <a:path w="489585" h="427355">
                  <a:moveTo>
                    <a:pt x="66700" y="292633"/>
                  </a:moveTo>
                  <a:lnTo>
                    <a:pt x="66357" y="291884"/>
                  </a:lnTo>
                  <a:lnTo>
                    <a:pt x="65582" y="291084"/>
                  </a:lnTo>
                  <a:lnTo>
                    <a:pt x="64858" y="290982"/>
                  </a:lnTo>
                  <a:lnTo>
                    <a:pt x="38201" y="291325"/>
                  </a:lnTo>
                  <a:lnTo>
                    <a:pt x="38671" y="294208"/>
                  </a:lnTo>
                  <a:lnTo>
                    <a:pt x="39992" y="295021"/>
                  </a:lnTo>
                  <a:lnTo>
                    <a:pt x="49428" y="294779"/>
                  </a:lnTo>
                  <a:lnTo>
                    <a:pt x="64452" y="294551"/>
                  </a:lnTo>
                  <a:lnTo>
                    <a:pt x="65087" y="294589"/>
                  </a:lnTo>
                  <a:lnTo>
                    <a:pt x="66052" y="294157"/>
                  </a:lnTo>
                  <a:lnTo>
                    <a:pt x="66700" y="293636"/>
                  </a:lnTo>
                  <a:lnTo>
                    <a:pt x="66700" y="292633"/>
                  </a:lnTo>
                  <a:close/>
                </a:path>
                <a:path w="489585" h="427355">
                  <a:moveTo>
                    <a:pt x="69100" y="161950"/>
                  </a:moveTo>
                  <a:lnTo>
                    <a:pt x="68491" y="160870"/>
                  </a:lnTo>
                  <a:lnTo>
                    <a:pt x="65341" y="160743"/>
                  </a:lnTo>
                  <a:lnTo>
                    <a:pt x="62484" y="160705"/>
                  </a:lnTo>
                  <a:lnTo>
                    <a:pt x="57607" y="160870"/>
                  </a:lnTo>
                  <a:lnTo>
                    <a:pt x="56832" y="162458"/>
                  </a:lnTo>
                  <a:lnTo>
                    <a:pt x="55613" y="164579"/>
                  </a:lnTo>
                  <a:lnTo>
                    <a:pt x="59905" y="164312"/>
                  </a:lnTo>
                  <a:lnTo>
                    <a:pt x="63614" y="164160"/>
                  </a:lnTo>
                  <a:lnTo>
                    <a:pt x="67932" y="163728"/>
                  </a:lnTo>
                  <a:lnTo>
                    <a:pt x="68580" y="162839"/>
                  </a:lnTo>
                  <a:lnTo>
                    <a:pt x="69100" y="161950"/>
                  </a:lnTo>
                  <a:close/>
                </a:path>
                <a:path w="489585" h="427355">
                  <a:moveTo>
                    <a:pt x="83439" y="145986"/>
                  </a:moveTo>
                  <a:lnTo>
                    <a:pt x="82359" y="141706"/>
                  </a:lnTo>
                  <a:lnTo>
                    <a:pt x="75450" y="140512"/>
                  </a:lnTo>
                  <a:lnTo>
                    <a:pt x="73888" y="141249"/>
                  </a:lnTo>
                  <a:lnTo>
                    <a:pt x="71437" y="146900"/>
                  </a:lnTo>
                  <a:lnTo>
                    <a:pt x="83439" y="145986"/>
                  </a:lnTo>
                  <a:close/>
                </a:path>
                <a:path w="489585" h="427355">
                  <a:moveTo>
                    <a:pt x="89369" y="162928"/>
                  </a:moveTo>
                  <a:lnTo>
                    <a:pt x="88519" y="162217"/>
                  </a:lnTo>
                  <a:lnTo>
                    <a:pt x="87731" y="160997"/>
                  </a:lnTo>
                  <a:lnTo>
                    <a:pt x="85001" y="160705"/>
                  </a:lnTo>
                  <a:lnTo>
                    <a:pt x="83070" y="160947"/>
                  </a:lnTo>
                  <a:lnTo>
                    <a:pt x="80594" y="161531"/>
                  </a:lnTo>
                  <a:lnTo>
                    <a:pt x="80162" y="162712"/>
                  </a:lnTo>
                  <a:lnTo>
                    <a:pt x="79629" y="163436"/>
                  </a:lnTo>
                  <a:lnTo>
                    <a:pt x="80276" y="163855"/>
                  </a:lnTo>
                  <a:lnTo>
                    <a:pt x="80899" y="164541"/>
                  </a:lnTo>
                  <a:lnTo>
                    <a:pt x="82727" y="164795"/>
                  </a:lnTo>
                  <a:lnTo>
                    <a:pt x="83896" y="164592"/>
                  </a:lnTo>
                  <a:lnTo>
                    <a:pt x="86309" y="164363"/>
                  </a:lnTo>
                  <a:lnTo>
                    <a:pt x="88836" y="164020"/>
                  </a:lnTo>
                  <a:lnTo>
                    <a:pt x="89369" y="162928"/>
                  </a:lnTo>
                  <a:close/>
                </a:path>
                <a:path w="489585" h="427355">
                  <a:moveTo>
                    <a:pt x="95669" y="181775"/>
                  </a:moveTo>
                  <a:lnTo>
                    <a:pt x="94551" y="178790"/>
                  </a:lnTo>
                  <a:lnTo>
                    <a:pt x="92722" y="179578"/>
                  </a:lnTo>
                  <a:lnTo>
                    <a:pt x="85788" y="179819"/>
                  </a:lnTo>
                  <a:lnTo>
                    <a:pt x="42608" y="182118"/>
                  </a:lnTo>
                  <a:lnTo>
                    <a:pt x="40500" y="181762"/>
                  </a:lnTo>
                  <a:lnTo>
                    <a:pt x="39547" y="184594"/>
                  </a:lnTo>
                  <a:lnTo>
                    <a:pt x="95669" y="181775"/>
                  </a:lnTo>
                  <a:close/>
                </a:path>
                <a:path w="489585" h="427355">
                  <a:moveTo>
                    <a:pt x="104419" y="204393"/>
                  </a:moveTo>
                  <a:lnTo>
                    <a:pt x="103009" y="199580"/>
                  </a:lnTo>
                  <a:lnTo>
                    <a:pt x="98196" y="199593"/>
                  </a:lnTo>
                  <a:lnTo>
                    <a:pt x="47536" y="201701"/>
                  </a:lnTo>
                  <a:lnTo>
                    <a:pt x="33401" y="202526"/>
                  </a:lnTo>
                  <a:lnTo>
                    <a:pt x="22288" y="202869"/>
                  </a:lnTo>
                  <a:lnTo>
                    <a:pt x="19862" y="204508"/>
                  </a:lnTo>
                  <a:lnTo>
                    <a:pt x="17868" y="208102"/>
                  </a:lnTo>
                  <a:lnTo>
                    <a:pt x="104419" y="204393"/>
                  </a:lnTo>
                  <a:close/>
                </a:path>
                <a:path w="489585" h="427355">
                  <a:moveTo>
                    <a:pt x="112382" y="224040"/>
                  </a:moveTo>
                  <a:lnTo>
                    <a:pt x="112153" y="221729"/>
                  </a:lnTo>
                  <a:lnTo>
                    <a:pt x="109715" y="221881"/>
                  </a:lnTo>
                  <a:lnTo>
                    <a:pt x="78676" y="221259"/>
                  </a:lnTo>
                  <a:lnTo>
                    <a:pt x="68338" y="221284"/>
                  </a:lnTo>
                  <a:lnTo>
                    <a:pt x="46355" y="221983"/>
                  </a:lnTo>
                  <a:lnTo>
                    <a:pt x="17119" y="223367"/>
                  </a:lnTo>
                  <a:lnTo>
                    <a:pt x="1498" y="224409"/>
                  </a:lnTo>
                  <a:lnTo>
                    <a:pt x="215" y="224205"/>
                  </a:lnTo>
                  <a:lnTo>
                    <a:pt x="0" y="225856"/>
                  </a:lnTo>
                  <a:lnTo>
                    <a:pt x="406" y="226339"/>
                  </a:lnTo>
                  <a:lnTo>
                    <a:pt x="4394" y="226453"/>
                  </a:lnTo>
                  <a:lnTo>
                    <a:pt x="32766" y="224764"/>
                  </a:lnTo>
                  <a:lnTo>
                    <a:pt x="59270" y="223824"/>
                  </a:lnTo>
                  <a:lnTo>
                    <a:pt x="85813" y="223570"/>
                  </a:lnTo>
                  <a:lnTo>
                    <a:pt x="112382" y="224040"/>
                  </a:lnTo>
                  <a:close/>
                </a:path>
                <a:path w="489585" h="427355">
                  <a:moveTo>
                    <a:pt x="113779" y="289496"/>
                  </a:moveTo>
                  <a:lnTo>
                    <a:pt x="113144" y="288848"/>
                  </a:lnTo>
                  <a:lnTo>
                    <a:pt x="112572" y="287756"/>
                  </a:lnTo>
                  <a:lnTo>
                    <a:pt x="110007" y="287324"/>
                  </a:lnTo>
                  <a:lnTo>
                    <a:pt x="108089" y="287312"/>
                  </a:lnTo>
                  <a:lnTo>
                    <a:pt x="99491" y="287782"/>
                  </a:lnTo>
                  <a:lnTo>
                    <a:pt x="92773" y="287820"/>
                  </a:lnTo>
                  <a:lnTo>
                    <a:pt x="86067" y="287502"/>
                  </a:lnTo>
                  <a:lnTo>
                    <a:pt x="78803" y="286689"/>
                  </a:lnTo>
                  <a:lnTo>
                    <a:pt x="78105" y="286537"/>
                  </a:lnTo>
                  <a:lnTo>
                    <a:pt x="76898" y="287210"/>
                  </a:lnTo>
                  <a:lnTo>
                    <a:pt x="76288" y="287921"/>
                  </a:lnTo>
                  <a:lnTo>
                    <a:pt x="75615" y="288518"/>
                  </a:lnTo>
                  <a:lnTo>
                    <a:pt x="76212" y="289039"/>
                  </a:lnTo>
                  <a:lnTo>
                    <a:pt x="76720" y="289788"/>
                  </a:lnTo>
                  <a:lnTo>
                    <a:pt x="78333" y="290410"/>
                  </a:lnTo>
                  <a:lnTo>
                    <a:pt x="101600" y="291693"/>
                  </a:lnTo>
                  <a:lnTo>
                    <a:pt x="101625" y="291033"/>
                  </a:lnTo>
                  <a:lnTo>
                    <a:pt x="104952" y="291033"/>
                  </a:lnTo>
                  <a:lnTo>
                    <a:pt x="108280" y="291122"/>
                  </a:lnTo>
                  <a:lnTo>
                    <a:pt x="112356" y="290931"/>
                  </a:lnTo>
                  <a:lnTo>
                    <a:pt x="113055" y="290017"/>
                  </a:lnTo>
                  <a:lnTo>
                    <a:pt x="113779" y="289496"/>
                  </a:lnTo>
                  <a:close/>
                </a:path>
                <a:path w="489585" h="427355">
                  <a:moveTo>
                    <a:pt x="121107" y="346811"/>
                  </a:moveTo>
                  <a:lnTo>
                    <a:pt x="120510" y="346100"/>
                  </a:lnTo>
                  <a:lnTo>
                    <a:pt x="120053" y="345173"/>
                  </a:lnTo>
                  <a:lnTo>
                    <a:pt x="118605" y="344373"/>
                  </a:lnTo>
                  <a:lnTo>
                    <a:pt x="77660" y="346633"/>
                  </a:lnTo>
                  <a:lnTo>
                    <a:pt x="76492" y="346951"/>
                  </a:lnTo>
                  <a:lnTo>
                    <a:pt x="76949" y="349300"/>
                  </a:lnTo>
                  <a:lnTo>
                    <a:pt x="78066" y="350177"/>
                  </a:lnTo>
                  <a:lnTo>
                    <a:pt x="113055" y="348589"/>
                  </a:lnTo>
                  <a:lnTo>
                    <a:pt x="115963" y="348513"/>
                  </a:lnTo>
                  <a:lnTo>
                    <a:pt x="119634" y="348119"/>
                  </a:lnTo>
                  <a:lnTo>
                    <a:pt x="120345" y="347294"/>
                  </a:lnTo>
                  <a:lnTo>
                    <a:pt x="121107" y="346811"/>
                  </a:lnTo>
                  <a:close/>
                </a:path>
                <a:path w="489585" h="427355">
                  <a:moveTo>
                    <a:pt x="127152" y="250952"/>
                  </a:moveTo>
                  <a:lnTo>
                    <a:pt x="124472" y="246189"/>
                  </a:lnTo>
                  <a:lnTo>
                    <a:pt x="69418" y="249491"/>
                  </a:lnTo>
                  <a:lnTo>
                    <a:pt x="41935" y="251917"/>
                  </a:lnTo>
                  <a:lnTo>
                    <a:pt x="14541" y="255536"/>
                  </a:lnTo>
                  <a:lnTo>
                    <a:pt x="16052" y="260134"/>
                  </a:lnTo>
                  <a:lnTo>
                    <a:pt x="73672" y="253898"/>
                  </a:lnTo>
                  <a:lnTo>
                    <a:pt x="80225" y="253796"/>
                  </a:lnTo>
                  <a:lnTo>
                    <a:pt x="125285" y="251333"/>
                  </a:lnTo>
                  <a:lnTo>
                    <a:pt x="127152" y="250952"/>
                  </a:lnTo>
                  <a:close/>
                </a:path>
                <a:path w="489585" h="427355">
                  <a:moveTo>
                    <a:pt x="136486" y="405371"/>
                  </a:moveTo>
                  <a:lnTo>
                    <a:pt x="135763" y="404850"/>
                  </a:lnTo>
                  <a:lnTo>
                    <a:pt x="135013" y="403821"/>
                  </a:lnTo>
                  <a:lnTo>
                    <a:pt x="127469" y="404393"/>
                  </a:lnTo>
                  <a:lnTo>
                    <a:pt x="113715" y="405726"/>
                  </a:lnTo>
                  <a:lnTo>
                    <a:pt x="113982" y="408470"/>
                  </a:lnTo>
                  <a:lnTo>
                    <a:pt x="115150" y="409346"/>
                  </a:lnTo>
                  <a:lnTo>
                    <a:pt x="122872" y="408495"/>
                  </a:lnTo>
                  <a:lnTo>
                    <a:pt x="128485" y="407974"/>
                  </a:lnTo>
                  <a:lnTo>
                    <a:pt x="134937" y="407111"/>
                  </a:lnTo>
                  <a:lnTo>
                    <a:pt x="135686" y="406006"/>
                  </a:lnTo>
                  <a:lnTo>
                    <a:pt x="136486" y="405371"/>
                  </a:lnTo>
                  <a:close/>
                </a:path>
                <a:path w="489585" h="427355">
                  <a:moveTo>
                    <a:pt x="160083" y="420941"/>
                  </a:moveTo>
                  <a:lnTo>
                    <a:pt x="150926" y="421805"/>
                  </a:lnTo>
                  <a:lnTo>
                    <a:pt x="141973" y="422859"/>
                  </a:lnTo>
                  <a:lnTo>
                    <a:pt x="124409" y="425056"/>
                  </a:lnTo>
                  <a:lnTo>
                    <a:pt x="124294" y="426212"/>
                  </a:lnTo>
                  <a:lnTo>
                    <a:pt x="125031" y="426466"/>
                  </a:lnTo>
                  <a:lnTo>
                    <a:pt x="125793" y="426999"/>
                  </a:lnTo>
                  <a:lnTo>
                    <a:pt x="150761" y="423964"/>
                  </a:lnTo>
                  <a:lnTo>
                    <a:pt x="159169" y="422884"/>
                  </a:lnTo>
                  <a:lnTo>
                    <a:pt x="159410" y="422059"/>
                  </a:lnTo>
                  <a:lnTo>
                    <a:pt x="160083" y="420941"/>
                  </a:lnTo>
                  <a:close/>
                </a:path>
                <a:path w="489585" h="427355">
                  <a:moveTo>
                    <a:pt x="160655" y="285356"/>
                  </a:moveTo>
                  <a:lnTo>
                    <a:pt x="160553" y="284302"/>
                  </a:lnTo>
                  <a:lnTo>
                    <a:pt x="159880" y="283679"/>
                  </a:lnTo>
                  <a:lnTo>
                    <a:pt x="158877" y="283121"/>
                  </a:lnTo>
                  <a:lnTo>
                    <a:pt x="151041" y="283997"/>
                  </a:lnTo>
                  <a:lnTo>
                    <a:pt x="144449" y="284340"/>
                  </a:lnTo>
                  <a:lnTo>
                    <a:pt x="137833" y="284378"/>
                  </a:lnTo>
                  <a:lnTo>
                    <a:pt x="129438" y="284022"/>
                  </a:lnTo>
                  <a:lnTo>
                    <a:pt x="127203" y="283730"/>
                  </a:lnTo>
                  <a:lnTo>
                    <a:pt x="127723" y="287375"/>
                  </a:lnTo>
                  <a:lnTo>
                    <a:pt x="132003" y="287578"/>
                  </a:lnTo>
                  <a:lnTo>
                    <a:pt x="136296" y="287972"/>
                  </a:lnTo>
                  <a:lnTo>
                    <a:pt x="145503" y="287921"/>
                  </a:lnTo>
                  <a:lnTo>
                    <a:pt x="156756" y="287172"/>
                  </a:lnTo>
                  <a:lnTo>
                    <a:pt x="158203" y="286867"/>
                  </a:lnTo>
                  <a:lnTo>
                    <a:pt x="160058" y="286258"/>
                  </a:lnTo>
                  <a:lnTo>
                    <a:pt x="160655" y="285356"/>
                  </a:lnTo>
                  <a:close/>
                </a:path>
                <a:path w="489585" h="427355">
                  <a:moveTo>
                    <a:pt x="170027" y="400634"/>
                  </a:moveTo>
                  <a:lnTo>
                    <a:pt x="155536" y="402399"/>
                  </a:lnTo>
                  <a:lnTo>
                    <a:pt x="147739" y="403504"/>
                  </a:lnTo>
                  <a:lnTo>
                    <a:pt x="146583" y="404418"/>
                  </a:lnTo>
                  <a:lnTo>
                    <a:pt x="146164" y="406666"/>
                  </a:lnTo>
                  <a:lnTo>
                    <a:pt x="147599" y="406984"/>
                  </a:lnTo>
                  <a:lnTo>
                    <a:pt x="151028" y="406806"/>
                  </a:lnTo>
                  <a:lnTo>
                    <a:pt x="158978" y="405790"/>
                  </a:lnTo>
                  <a:lnTo>
                    <a:pt x="162407" y="405193"/>
                  </a:lnTo>
                  <a:lnTo>
                    <a:pt x="168224" y="404672"/>
                  </a:lnTo>
                  <a:lnTo>
                    <a:pt x="169621" y="403694"/>
                  </a:lnTo>
                  <a:lnTo>
                    <a:pt x="170027" y="400634"/>
                  </a:lnTo>
                  <a:close/>
                </a:path>
                <a:path w="489585" h="427355">
                  <a:moveTo>
                    <a:pt x="175526" y="339471"/>
                  </a:moveTo>
                  <a:lnTo>
                    <a:pt x="174713" y="338556"/>
                  </a:lnTo>
                  <a:lnTo>
                    <a:pt x="173164" y="337972"/>
                  </a:lnTo>
                  <a:lnTo>
                    <a:pt x="172072" y="338124"/>
                  </a:lnTo>
                  <a:lnTo>
                    <a:pt x="171069" y="338074"/>
                  </a:lnTo>
                  <a:lnTo>
                    <a:pt x="132740" y="344030"/>
                  </a:lnTo>
                  <a:lnTo>
                    <a:pt x="132969" y="345249"/>
                  </a:lnTo>
                  <a:lnTo>
                    <a:pt x="135229" y="345909"/>
                  </a:lnTo>
                  <a:lnTo>
                    <a:pt x="137604" y="345592"/>
                  </a:lnTo>
                  <a:lnTo>
                    <a:pt x="172770" y="341744"/>
                  </a:lnTo>
                  <a:lnTo>
                    <a:pt x="173456" y="341934"/>
                  </a:lnTo>
                  <a:lnTo>
                    <a:pt x="174574" y="341299"/>
                  </a:lnTo>
                  <a:lnTo>
                    <a:pt x="175501" y="340626"/>
                  </a:lnTo>
                  <a:lnTo>
                    <a:pt x="175526" y="339471"/>
                  </a:lnTo>
                  <a:close/>
                </a:path>
                <a:path w="489585" h="427355">
                  <a:moveTo>
                    <a:pt x="178955" y="385572"/>
                  </a:moveTo>
                  <a:lnTo>
                    <a:pt x="166484" y="385445"/>
                  </a:lnTo>
                  <a:lnTo>
                    <a:pt x="142595" y="386524"/>
                  </a:lnTo>
                  <a:lnTo>
                    <a:pt x="118097" y="388213"/>
                  </a:lnTo>
                  <a:lnTo>
                    <a:pt x="103835" y="389864"/>
                  </a:lnTo>
                  <a:lnTo>
                    <a:pt x="105016" y="391845"/>
                  </a:lnTo>
                  <a:lnTo>
                    <a:pt x="106540" y="391312"/>
                  </a:lnTo>
                  <a:lnTo>
                    <a:pt x="175933" y="387083"/>
                  </a:lnTo>
                  <a:lnTo>
                    <a:pt x="177876" y="387578"/>
                  </a:lnTo>
                  <a:lnTo>
                    <a:pt x="178955" y="385572"/>
                  </a:lnTo>
                  <a:close/>
                </a:path>
                <a:path w="489585" h="427355">
                  <a:moveTo>
                    <a:pt x="193941" y="357936"/>
                  </a:moveTo>
                  <a:lnTo>
                    <a:pt x="167970" y="360070"/>
                  </a:lnTo>
                  <a:lnTo>
                    <a:pt x="142036" y="362521"/>
                  </a:lnTo>
                  <a:lnTo>
                    <a:pt x="116039" y="365252"/>
                  </a:lnTo>
                  <a:lnTo>
                    <a:pt x="89916" y="368236"/>
                  </a:lnTo>
                  <a:lnTo>
                    <a:pt x="93154" y="372859"/>
                  </a:lnTo>
                  <a:lnTo>
                    <a:pt x="192519" y="362953"/>
                  </a:lnTo>
                  <a:lnTo>
                    <a:pt x="193941" y="357936"/>
                  </a:lnTo>
                  <a:close/>
                </a:path>
                <a:path w="489585" h="427355">
                  <a:moveTo>
                    <a:pt x="199999" y="285203"/>
                  </a:moveTo>
                  <a:lnTo>
                    <a:pt x="199796" y="282968"/>
                  </a:lnTo>
                  <a:lnTo>
                    <a:pt x="198539" y="282130"/>
                  </a:lnTo>
                  <a:lnTo>
                    <a:pt x="196926" y="281317"/>
                  </a:lnTo>
                  <a:lnTo>
                    <a:pt x="195935" y="281419"/>
                  </a:lnTo>
                  <a:lnTo>
                    <a:pt x="179324" y="282130"/>
                  </a:lnTo>
                  <a:lnTo>
                    <a:pt x="178625" y="282130"/>
                  </a:lnTo>
                  <a:lnTo>
                    <a:pt x="177698" y="282816"/>
                  </a:lnTo>
                  <a:lnTo>
                    <a:pt x="176999" y="283641"/>
                  </a:lnTo>
                  <a:lnTo>
                    <a:pt x="177330" y="284683"/>
                  </a:lnTo>
                  <a:lnTo>
                    <a:pt x="178079" y="285483"/>
                  </a:lnTo>
                  <a:lnTo>
                    <a:pt x="179971" y="285826"/>
                  </a:lnTo>
                  <a:lnTo>
                    <a:pt x="181305" y="285661"/>
                  </a:lnTo>
                  <a:lnTo>
                    <a:pt x="189115" y="285267"/>
                  </a:lnTo>
                  <a:lnTo>
                    <a:pt x="194614" y="285229"/>
                  </a:lnTo>
                  <a:lnTo>
                    <a:pt x="198615" y="285318"/>
                  </a:lnTo>
                  <a:lnTo>
                    <a:pt x="199999" y="285203"/>
                  </a:lnTo>
                  <a:close/>
                </a:path>
                <a:path w="489585" h="427355">
                  <a:moveTo>
                    <a:pt x="203492" y="336257"/>
                  </a:moveTo>
                  <a:lnTo>
                    <a:pt x="198894" y="335826"/>
                  </a:lnTo>
                  <a:lnTo>
                    <a:pt x="194348" y="335940"/>
                  </a:lnTo>
                  <a:lnTo>
                    <a:pt x="189179" y="336664"/>
                  </a:lnTo>
                  <a:lnTo>
                    <a:pt x="188696" y="337908"/>
                  </a:lnTo>
                  <a:lnTo>
                    <a:pt x="188137" y="338620"/>
                  </a:lnTo>
                  <a:lnTo>
                    <a:pt x="188798" y="339051"/>
                  </a:lnTo>
                  <a:lnTo>
                    <a:pt x="189458" y="339864"/>
                  </a:lnTo>
                  <a:lnTo>
                    <a:pt x="193865" y="339877"/>
                  </a:lnTo>
                  <a:lnTo>
                    <a:pt x="197599" y="339763"/>
                  </a:lnTo>
                  <a:lnTo>
                    <a:pt x="202946" y="339445"/>
                  </a:lnTo>
                  <a:lnTo>
                    <a:pt x="202946" y="339293"/>
                  </a:lnTo>
                  <a:lnTo>
                    <a:pt x="203492" y="336257"/>
                  </a:lnTo>
                  <a:close/>
                </a:path>
                <a:path w="489585" h="427355">
                  <a:moveTo>
                    <a:pt x="212775" y="321132"/>
                  </a:moveTo>
                  <a:lnTo>
                    <a:pt x="149758" y="324726"/>
                  </a:lnTo>
                  <a:lnTo>
                    <a:pt x="112204" y="326072"/>
                  </a:lnTo>
                  <a:lnTo>
                    <a:pt x="74587" y="326796"/>
                  </a:lnTo>
                  <a:lnTo>
                    <a:pt x="61912" y="327342"/>
                  </a:lnTo>
                  <a:lnTo>
                    <a:pt x="62611" y="327825"/>
                  </a:lnTo>
                  <a:lnTo>
                    <a:pt x="63271" y="328650"/>
                  </a:lnTo>
                  <a:lnTo>
                    <a:pt x="65862" y="328930"/>
                  </a:lnTo>
                  <a:lnTo>
                    <a:pt x="114769" y="328358"/>
                  </a:lnTo>
                  <a:lnTo>
                    <a:pt x="143179" y="327482"/>
                  </a:lnTo>
                  <a:lnTo>
                    <a:pt x="209702" y="323786"/>
                  </a:lnTo>
                  <a:lnTo>
                    <a:pt x="211683" y="324243"/>
                  </a:lnTo>
                  <a:lnTo>
                    <a:pt x="212775" y="321132"/>
                  </a:lnTo>
                  <a:close/>
                </a:path>
                <a:path w="489585" h="427355">
                  <a:moveTo>
                    <a:pt x="227622" y="299212"/>
                  </a:moveTo>
                  <a:lnTo>
                    <a:pt x="199694" y="299288"/>
                  </a:lnTo>
                  <a:lnTo>
                    <a:pt x="146088" y="301879"/>
                  </a:lnTo>
                  <a:lnTo>
                    <a:pt x="88747" y="305689"/>
                  </a:lnTo>
                  <a:lnTo>
                    <a:pt x="49669" y="309486"/>
                  </a:lnTo>
                  <a:lnTo>
                    <a:pt x="51511" y="313766"/>
                  </a:lnTo>
                  <a:lnTo>
                    <a:pt x="109397" y="308825"/>
                  </a:lnTo>
                  <a:lnTo>
                    <a:pt x="169824" y="305600"/>
                  </a:lnTo>
                  <a:lnTo>
                    <a:pt x="225590" y="303822"/>
                  </a:lnTo>
                  <a:lnTo>
                    <a:pt x="227622" y="299212"/>
                  </a:lnTo>
                  <a:close/>
                </a:path>
                <a:path w="489585" h="427355">
                  <a:moveTo>
                    <a:pt x="233743" y="282549"/>
                  </a:moveTo>
                  <a:lnTo>
                    <a:pt x="232041" y="282130"/>
                  </a:lnTo>
                  <a:lnTo>
                    <a:pt x="225526" y="282270"/>
                  </a:lnTo>
                  <a:lnTo>
                    <a:pt x="214795" y="282752"/>
                  </a:lnTo>
                  <a:lnTo>
                    <a:pt x="213309" y="282752"/>
                  </a:lnTo>
                  <a:lnTo>
                    <a:pt x="211277" y="283273"/>
                  </a:lnTo>
                  <a:lnTo>
                    <a:pt x="210439" y="284200"/>
                  </a:lnTo>
                  <a:lnTo>
                    <a:pt x="210400" y="285343"/>
                  </a:lnTo>
                  <a:lnTo>
                    <a:pt x="211378" y="285927"/>
                  </a:lnTo>
                  <a:lnTo>
                    <a:pt x="212026" y="286537"/>
                  </a:lnTo>
                  <a:lnTo>
                    <a:pt x="233083" y="285457"/>
                  </a:lnTo>
                  <a:lnTo>
                    <a:pt x="233743" y="282549"/>
                  </a:lnTo>
                  <a:close/>
                </a:path>
                <a:path w="489585" h="427355">
                  <a:moveTo>
                    <a:pt x="237566" y="157568"/>
                  </a:moveTo>
                  <a:lnTo>
                    <a:pt x="237375" y="156591"/>
                  </a:lnTo>
                  <a:lnTo>
                    <a:pt x="236918" y="155790"/>
                  </a:lnTo>
                  <a:lnTo>
                    <a:pt x="235648" y="155270"/>
                  </a:lnTo>
                  <a:lnTo>
                    <a:pt x="201917" y="156578"/>
                  </a:lnTo>
                  <a:lnTo>
                    <a:pt x="199809" y="156616"/>
                  </a:lnTo>
                  <a:lnTo>
                    <a:pt x="199339" y="160083"/>
                  </a:lnTo>
                  <a:lnTo>
                    <a:pt x="208229" y="160147"/>
                  </a:lnTo>
                  <a:lnTo>
                    <a:pt x="217030" y="160096"/>
                  </a:lnTo>
                  <a:lnTo>
                    <a:pt x="225767" y="159766"/>
                  </a:lnTo>
                  <a:lnTo>
                    <a:pt x="235927" y="158788"/>
                  </a:lnTo>
                  <a:lnTo>
                    <a:pt x="236994" y="158229"/>
                  </a:lnTo>
                  <a:lnTo>
                    <a:pt x="237566" y="157568"/>
                  </a:lnTo>
                  <a:close/>
                </a:path>
                <a:path w="489585" h="427355">
                  <a:moveTo>
                    <a:pt x="249504" y="268097"/>
                  </a:moveTo>
                  <a:lnTo>
                    <a:pt x="165684" y="267436"/>
                  </a:lnTo>
                  <a:lnTo>
                    <a:pt x="96608" y="265772"/>
                  </a:lnTo>
                  <a:lnTo>
                    <a:pt x="75260" y="265430"/>
                  </a:lnTo>
                  <a:lnTo>
                    <a:pt x="47040" y="265696"/>
                  </a:lnTo>
                  <a:lnTo>
                    <a:pt x="24942" y="266738"/>
                  </a:lnTo>
                  <a:lnTo>
                    <a:pt x="21932" y="267373"/>
                  </a:lnTo>
                  <a:lnTo>
                    <a:pt x="22174" y="268960"/>
                  </a:lnTo>
                  <a:lnTo>
                    <a:pt x="72644" y="267716"/>
                  </a:lnTo>
                  <a:lnTo>
                    <a:pt x="87236" y="267563"/>
                  </a:lnTo>
                  <a:lnTo>
                    <a:pt x="99758" y="267792"/>
                  </a:lnTo>
                  <a:lnTo>
                    <a:pt x="137337" y="269214"/>
                  </a:lnTo>
                  <a:lnTo>
                    <a:pt x="246951" y="270497"/>
                  </a:lnTo>
                  <a:lnTo>
                    <a:pt x="248729" y="270903"/>
                  </a:lnTo>
                  <a:lnTo>
                    <a:pt x="249504" y="268097"/>
                  </a:lnTo>
                  <a:close/>
                </a:path>
                <a:path w="489585" h="427355">
                  <a:moveTo>
                    <a:pt x="261226" y="249491"/>
                  </a:moveTo>
                  <a:lnTo>
                    <a:pt x="248081" y="249224"/>
                  </a:lnTo>
                  <a:lnTo>
                    <a:pt x="188442" y="245935"/>
                  </a:lnTo>
                  <a:lnTo>
                    <a:pt x="172542" y="245541"/>
                  </a:lnTo>
                  <a:lnTo>
                    <a:pt x="137350" y="245668"/>
                  </a:lnTo>
                  <a:lnTo>
                    <a:pt x="136867" y="247942"/>
                  </a:lnTo>
                  <a:lnTo>
                    <a:pt x="135572" y="250723"/>
                  </a:lnTo>
                  <a:lnTo>
                    <a:pt x="165760" y="250634"/>
                  </a:lnTo>
                  <a:lnTo>
                    <a:pt x="179578" y="250850"/>
                  </a:lnTo>
                  <a:lnTo>
                    <a:pt x="193408" y="251333"/>
                  </a:lnTo>
                  <a:lnTo>
                    <a:pt x="258114" y="254584"/>
                  </a:lnTo>
                  <a:lnTo>
                    <a:pt x="260184" y="253555"/>
                  </a:lnTo>
                  <a:lnTo>
                    <a:pt x="261226" y="249491"/>
                  </a:lnTo>
                  <a:close/>
                </a:path>
                <a:path w="489585" h="427355">
                  <a:moveTo>
                    <a:pt x="274218" y="110147"/>
                  </a:moveTo>
                  <a:lnTo>
                    <a:pt x="273659" y="105664"/>
                  </a:lnTo>
                  <a:lnTo>
                    <a:pt x="271576" y="106400"/>
                  </a:lnTo>
                  <a:lnTo>
                    <a:pt x="250215" y="108102"/>
                  </a:lnTo>
                  <a:lnTo>
                    <a:pt x="241096" y="108686"/>
                  </a:lnTo>
                  <a:lnTo>
                    <a:pt x="239636" y="109740"/>
                  </a:lnTo>
                  <a:lnTo>
                    <a:pt x="238137" y="112598"/>
                  </a:lnTo>
                  <a:lnTo>
                    <a:pt x="271868" y="109994"/>
                  </a:lnTo>
                  <a:lnTo>
                    <a:pt x="274218" y="110147"/>
                  </a:lnTo>
                  <a:close/>
                </a:path>
                <a:path w="489585" h="427355">
                  <a:moveTo>
                    <a:pt x="279425" y="226568"/>
                  </a:moveTo>
                  <a:lnTo>
                    <a:pt x="275729" y="226237"/>
                  </a:lnTo>
                  <a:lnTo>
                    <a:pt x="167716" y="223456"/>
                  </a:lnTo>
                  <a:lnTo>
                    <a:pt x="154457" y="222846"/>
                  </a:lnTo>
                  <a:lnTo>
                    <a:pt x="152857" y="222440"/>
                  </a:lnTo>
                  <a:lnTo>
                    <a:pt x="151917" y="224955"/>
                  </a:lnTo>
                  <a:lnTo>
                    <a:pt x="156578" y="225386"/>
                  </a:lnTo>
                  <a:lnTo>
                    <a:pt x="275805" y="228650"/>
                  </a:lnTo>
                  <a:lnTo>
                    <a:pt x="277596" y="228295"/>
                  </a:lnTo>
                  <a:lnTo>
                    <a:pt x="278142" y="227558"/>
                  </a:lnTo>
                  <a:lnTo>
                    <a:pt x="279425" y="226568"/>
                  </a:lnTo>
                  <a:close/>
                </a:path>
                <a:path w="489585" h="427355">
                  <a:moveTo>
                    <a:pt x="290131" y="157518"/>
                  </a:moveTo>
                  <a:lnTo>
                    <a:pt x="289750" y="153860"/>
                  </a:lnTo>
                  <a:lnTo>
                    <a:pt x="283692" y="154241"/>
                  </a:lnTo>
                  <a:lnTo>
                    <a:pt x="280517" y="154673"/>
                  </a:lnTo>
                  <a:lnTo>
                    <a:pt x="270814" y="154965"/>
                  </a:lnTo>
                  <a:lnTo>
                    <a:pt x="253619" y="156629"/>
                  </a:lnTo>
                  <a:lnTo>
                    <a:pt x="253707" y="157530"/>
                  </a:lnTo>
                  <a:lnTo>
                    <a:pt x="254228" y="158191"/>
                  </a:lnTo>
                  <a:lnTo>
                    <a:pt x="255625" y="158521"/>
                  </a:lnTo>
                  <a:lnTo>
                    <a:pt x="268998" y="158521"/>
                  </a:lnTo>
                  <a:lnTo>
                    <a:pt x="269011" y="158724"/>
                  </a:lnTo>
                  <a:lnTo>
                    <a:pt x="288544" y="157467"/>
                  </a:lnTo>
                  <a:lnTo>
                    <a:pt x="290131" y="157518"/>
                  </a:lnTo>
                  <a:close/>
                </a:path>
                <a:path w="489585" h="427355">
                  <a:moveTo>
                    <a:pt x="310095" y="188810"/>
                  </a:moveTo>
                  <a:lnTo>
                    <a:pt x="216738" y="192900"/>
                  </a:lnTo>
                  <a:lnTo>
                    <a:pt x="174155" y="195326"/>
                  </a:lnTo>
                  <a:lnTo>
                    <a:pt x="169799" y="200761"/>
                  </a:lnTo>
                  <a:lnTo>
                    <a:pt x="288442" y="194348"/>
                  </a:lnTo>
                  <a:lnTo>
                    <a:pt x="305816" y="194106"/>
                  </a:lnTo>
                  <a:lnTo>
                    <a:pt x="308051" y="192481"/>
                  </a:lnTo>
                  <a:lnTo>
                    <a:pt x="310095" y="188810"/>
                  </a:lnTo>
                  <a:close/>
                </a:path>
                <a:path w="489585" h="427355">
                  <a:moveTo>
                    <a:pt x="317665" y="104013"/>
                  </a:moveTo>
                  <a:lnTo>
                    <a:pt x="316395" y="103632"/>
                  </a:lnTo>
                  <a:lnTo>
                    <a:pt x="312508" y="103619"/>
                  </a:lnTo>
                  <a:lnTo>
                    <a:pt x="286156" y="105930"/>
                  </a:lnTo>
                  <a:lnTo>
                    <a:pt x="285356" y="105841"/>
                  </a:lnTo>
                  <a:lnTo>
                    <a:pt x="284187" y="106413"/>
                  </a:lnTo>
                  <a:lnTo>
                    <a:pt x="283387" y="107276"/>
                  </a:lnTo>
                  <a:lnTo>
                    <a:pt x="283743" y="108267"/>
                  </a:lnTo>
                  <a:lnTo>
                    <a:pt x="284429" y="108889"/>
                  </a:lnTo>
                  <a:lnTo>
                    <a:pt x="285521" y="109524"/>
                  </a:lnTo>
                  <a:lnTo>
                    <a:pt x="286219" y="109359"/>
                  </a:lnTo>
                  <a:lnTo>
                    <a:pt x="314629" y="107264"/>
                  </a:lnTo>
                  <a:lnTo>
                    <a:pt x="315150" y="107365"/>
                  </a:lnTo>
                  <a:lnTo>
                    <a:pt x="316242" y="106654"/>
                  </a:lnTo>
                  <a:lnTo>
                    <a:pt x="317474" y="106070"/>
                  </a:lnTo>
                  <a:lnTo>
                    <a:pt x="317665" y="104013"/>
                  </a:lnTo>
                  <a:close/>
                </a:path>
                <a:path w="489585" h="427355">
                  <a:moveTo>
                    <a:pt x="320878" y="55295"/>
                  </a:moveTo>
                  <a:lnTo>
                    <a:pt x="320751" y="54165"/>
                  </a:lnTo>
                  <a:lnTo>
                    <a:pt x="319798" y="53644"/>
                  </a:lnTo>
                  <a:lnTo>
                    <a:pt x="319112" y="53035"/>
                  </a:lnTo>
                  <a:lnTo>
                    <a:pt x="318782" y="53073"/>
                  </a:lnTo>
                  <a:lnTo>
                    <a:pt x="305142" y="52362"/>
                  </a:lnTo>
                  <a:lnTo>
                    <a:pt x="298323" y="52285"/>
                  </a:lnTo>
                  <a:lnTo>
                    <a:pt x="291490" y="52806"/>
                  </a:lnTo>
                  <a:lnTo>
                    <a:pt x="289433" y="53086"/>
                  </a:lnTo>
                  <a:lnTo>
                    <a:pt x="287312" y="56311"/>
                  </a:lnTo>
                  <a:lnTo>
                    <a:pt x="293827" y="56311"/>
                  </a:lnTo>
                  <a:lnTo>
                    <a:pt x="316217" y="56616"/>
                  </a:lnTo>
                  <a:lnTo>
                    <a:pt x="317830" y="56705"/>
                  </a:lnTo>
                  <a:lnTo>
                    <a:pt x="319976" y="56337"/>
                  </a:lnTo>
                  <a:lnTo>
                    <a:pt x="320878" y="55295"/>
                  </a:lnTo>
                  <a:close/>
                </a:path>
                <a:path w="489585" h="427355">
                  <a:moveTo>
                    <a:pt x="322986" y="174180"/>
                  </a:moveTo>
                  <a:lnTo>
                    <a:pt x="218478" y="174180"/>
                  </a:lnTo>
                  <a:lnTo>
                    <a:pt x="218478" y="175450"/>
                  </a:lnTo>
                  <a:lnTo>
                    <a:pt x="187350" y="175450"/>
                  </a:lnTo>
                  <a:lnTo>
                    <a:pt x="187350" y="176720"/>
                  </a:lnTo>
                  <a:lnTo>
                    <a:pt x="186931" y="176720"/>
                  </a:lnTo>
                  <a:lnTo>
                    <a:pt x="186931" y="177990"/>
                  </a:lnTo>
                  <a:lnTo>
                    <a:pt x="209448" y="177990"/>
                  </a:lnTo>
                  <a:lnTo>
                    <a:pt x="209448" y="176720"/>
                  </a:lnTo>
                  <a:lnTo>
                    <a:pt x="321983" y="176720"/>
                  </a:lnTo>
                  <a:lnTo>
                    <a:pt x="321983" y="175450"/>
                  </a:lnTo>
                  <a:lnTo>
                    <a:pt x="322986" y="175450"/>
                  </a:lnTo>
                  <a:lnTo>
                    <a:pt x="322986" y="174180"/>
                  </a:lnTo>
                  <a:close/>
                </a:path>
                <a:path w="489585" h="427355">
                  <a:moveTo>
                    <a:pt x="340995" y="156044"/>
                  </a:moveTo>
                  <a:lnTo>
                    <a:pt x="335356" y="156108"/>
                  </a:lnTo>
                  <a:lnTo>
                    <a:pt x="324815" y="155778"/>
                  </a:lnTo>
                  <a:lnTo>
                    <a:pt x="316699" y="155435"/>
                  </a:lnTo>
                  <a:lnTo>
                    <a:pt x="306997" y="155155"/>
                  </a:lnTo>
                  <a:lnTo>
                    <a:pt x="305358" y="155308"/>
                  </a:lnTo>
                  <a:lnTo>
                    <a:pt x="303225" y="155816"/>
                  </a:lnTo>
                  <a:lnTo>
                    <a:pt x="302590" y="156768"/>
                  </a:lnTo>
                  <a:lnTo>
                    <a:pt x="302348" y="157797"/>
                  </a:lnTo>
                  <a:lnTo>
                    <a:pt x="303237" y="158699"/>
                  </a:lnTo>
                  <a:lnTo>
                    <a:pt x="305054" y="159042"/>
                  </a:lnTo>
                  <a:lnTo>
                    <a:pt x="306400" y="159042"/>
                  </a:lnTo>
                  <a:lnTo>
                    <a:pt x="314121" y="158699"/>
                  </a:lnTo>
                  <a:lnTo>
                    <a:pt x="320535" y="158813"/>
                  </a:lnTo>
                  <a:lnTo>
                    <a:pt x="326936" y="159207"/>
                  </a:lnTo>
                  <a:lnTo>
                    <a:pt x="337591" y="160159"/>
                  </a:lnTo>
                  <a:lnTo>
                    <a:pt x="337769" y="160070"/>
                  </a:lnTo>
                  <a:lnTo>
                    <a:pt x="340995" y="156044"/>
                  </a:lnTo>
                  <a:close/>
                </a:path>
                <a:path w="489585" h="427355">
                  <a:moveTo>
                    <a:pt x="363296" y="52235"/>
                  </a:moveTo>
                  <a:lnTo>
                    <a:pt x="362648" y="51777"/>
                  </a:lnTo>
                  <a:lnTo>
                    <a:pt x="362000" y="50939"/>
                  </a:lnTo>
                  <a:lnTo>
                    <a:pt x="358749" y="50914"/>
                  </a:lnTo>
                  <a:lnTo>
                    <a:pt x="332371" y="52832"/>
                  </a:lnTo>
                  <a:lnTo>
                    <a:pt x="331838" y="52666"/>
                  </a:lnTo>
                  <a:lnTo>
                    <a:pt x="329907" y="53898"/>
                  </a:lnTo>
                  <a:lnTo>
                    <a:pt x="329920" y="55054"/>
                  </a:lnTo>
                  <a:lnTo>
                    <a:pt x="330771" y="56146"/>
                  </a:lnTo>
                  <a:lnTo>
                    <a:pt x="333629" y="56400"/>
                  </a:lnTo>
                  <a:lnTo>
                    <a:pt x="335953" y="56273"/>
                  </a:lnTo>
                  <a:lnTo>
                    <a:pt x="338264" y="56273"/>
                  </a:lnTo>
                  <a:lnTo>
                    <a:pt x="338277" y="56540"/>
                  </a:lnTo>
                  <a:lnTo>
                    <a:pt x="361022" y="54432"/>
                  </a:lnTo>
                  <a:lnTo>
                    <a:pt x="361416" y="54483"/>
                  </a:lnTo>
                  <a:lnTo>
                    <a:pt x="362191" y="53657"/>
                  </a:lnTo>
                  <a:lnTo>
                    <a:pt x="363296" y="52235"/>
                  </a:lnTo>
                  <a:close/>
                </a:path>
                <a:path w="489585" h="427355">
                  <a:moveTo>
                    <a:pt x="365493" y="131533"/>
                  </a:moveTo>
                  <a:lnTo>
                    <a:pt x="249389" y="133629"/>
                  </a:lnTo>
                  <a:lnTo>
                    <a:pt x="215366" y="139839"/>
                  </a:lnTo>
                  <a:lnTo>
                    <a:pt x="328714" y="136664"/>
                  </a:lnTo>
                  <a:lnTo>
                    <a:pt x="360311" y="136791"/>
                  </a:lnTo>
                  <a:lnTo>
                    <a:pt x="363143" y="135585"/>
                  </a:lnTo>
                  <a:lnTo>
                    <a:pt x="365493" y="131533"/>
                  </a:lnTo>
                  <a:close/>
                </a:path>
                <a:path w="489585" h="427355">
                  <a:moveTo>
                    <a:pt x="369112" y="103670"/>
                  </a:moveTo>
                  <a:lnTo>
                    <a:pt x="368795" y="102628"/>
                  </a:lnTo>
                  <a:lnTo>
                    <a:pt x="368046" y="101701"/>
                  </a:lnTo>
                  <a:lnTo>
                    <a:pt x="365163" y="101460"/>
                  </a:lnTo>
                  <a:lnTo>
                    <a:pt x="362839" y="101574"/>
                  </a:lnTo>
                  <a:lnTo>
                    <a:pt x="360514" y="101574"/>
                  </a:lnTo>
                  <a:lnTo>
                    <a:pt x="332905" y="103606"/>
                  </a:lnTo>
                  <a:lnTo>
                    <a:pt x="331304" y="103936"/>
                  </a:lnTo>
                  <a:lnTo>
                    <a:pt x="329234" y="104686"/>
                  </a:lnTo>
                  <a:lnTo>
                    <a:pt x="328701" y="105714"/>
                  </a:lnTo>
                  <a:lnTo>
                    <a:pt x="328599" y="106807"/>
                  </a:lnTo>
                  <a:lnTo>
                    <a:pt x="329539" y="107429"/>
                  </a:lnTo>
                  <a:lnTo>
                    <a:pt x="330631" y="107873"/>
                  </a:lnTo>
                  <a:lnTo>
                    <a:pt x="331292" y="107670"/>
                  </a:lnTo>
                  <a:lnTo>
                    <a:pt x="365226" y="105105"/>
                  </a:lnTo>
                  <a:lnTo>
                    <a:pt x="366560" y="105117"/>
                  </a:lnTo>
                  <a:lnTo>
                    <a:pt x="368325" y="104648"/>
                  </a:lnTo>
                  <a:lnTo>
                    <a:pt x="369112" y="103670"/>
                  </a:lnTo>
                  <a:close/>
                </a:path>
                <a:path w="489585" h="427355">
                  <a:moveTo>
                    <a:pt x="389394" y="110845"/>
                  </a:moveTo>
                  <a:lnTo>
                    <a:pt x="349973" y="112128"/>
                  </a:lnTo>
                  <a:lnTo>
                    <a:pt x="310680" y="114261"/>
                  </a:lnTo>
                  <a:lnTo>
                    <a:pt x="231736" y="119710"/>
                  </a:lnTo>
                  <a:lnTo>
                    <a:pt x="230898" y="120764"/>
                  </a:lnTo>
                  <a:lnTo>
                    <a:pt x="231038" y="121653"/>
                  </a:lnTo>
                  <a:lnTo>
                    <a:pt x="238315" y="121526"/>
                  </a:lnTo>
                  <a:lnTo>
                    <a:pt x="275577" y="118859"/>
                  </a:lnTo>
                  <a:lnTo>
                    <a:pt x="312864" y="116471"/>
                  </a:lnTo>
                  <a:lnTo>
                    <a:pt x="350164" y="114503"/>
                  </a:lnTo>
                  <a:lnTo>
                    <a:pt x="387794" y="113068"/>
                  </a:lnTo>
                  <a:lnTo>
                    <a:pt x="389229" y="111912"/>
                  </a:lnTo>
                  <a:lnTo>
                    <a:pt x="389394" y="110845"/>
                  </a:lnTo>
                  <a:close/>
                </a:path>
                <a:path w="489585" h="427355">
                  <a:moveTo>
                    <a:pt x="402247" y="100787"/>
                  </a:moveTo>
                  <a:lnTo>
                    <a:pt x="401802" y="99415"/>
                  </a:lnTo>
                  <a:lnTo>
                    <a:pt x="397230" y="100025"/>
                  </a:lnTo>
                  <a:lnTo>
                    <a:pt x="392645" y="100571"/>
                  </a:lnTo>
                  <a:lnTo>
                    <a:pt x="386880" y="101460"/>
                  </a:lnTo>
                  <a:lnTo>
                    <a:pt x="385114" y="101777"/>
                  </a:lnTo>
                  <a:lnTo>
                    <a:pt x="385953" y="104228"/>
                  </a:lnTo>
                  <a:lnTo>
                    <a:pt x="387591" y="104787"/>
                  </a:lnTo>
                  <a:lnTo>
                    <a:pt x="391426" y="104495"/>
                  </a:lnTo>
                  <a:lnTo>
                    <a:pt x="394347" y="104203"/>
                  </a:lnTo>
                  <a:lnTo>
                    <a:pt x="398957" y="102984"/>
                  </a:lnTo>
                  <a:lnTo>
                    <a:pt x="400558" y="101701"/>
                  </a:lnTo>
                  <a:lnTo>
                    <a:pt x="402247" y="100787"/>
                  </a:lnTo>
                  <a:close/>
                </a:path>
                <a:path w="489585" h="427355">
                  <a:moveTo>
                    <a:pt x="405218" y="45732"/>
                  </a:moveTo>
                  <a:lnTo>
                    <a:pt x="403694" y="45618"/>
                  </a:lnTo>
                  <a:lnTo>
                    <a:pt x="400939" y="45631"/>
                  </a:lnTo>
                  <a:lnTo>
                    <a:pt x="397751" y="45885"/>
                  </a:lnTo>
                  <a:lnTo>
                    <a:pt x="374535" y="47993"/>
                  </a:lnTo>
                  <a:lnTo>
                    <a:pt x="373494" y="48717"/>
                  </a:lnTo>
                  <a:lnTo>
                    <a:pt x="372960" y="49530"/>
                  </a:lnTo>
                  <a:lnTo>
                    <a:pt x="373113" y="50571"/>
                  </a:lnTo>
                  <a:lnTo>
                    <a:pt x="373837" y="51257"/>
                  </a:lnTo>
                  <a:lnTo>
                    <a:pt x="375196" y="51612"/>
                  </a:lnTo>
                  <a:lnTo>
                    <a:pt x="376110" y="51409"/>
                  </a:lnTo>
                  <a:lnTo>
                    <a:pt x="402005" y="49237"/>
                  </a:lnTo>
                  <a:lnTo>
                    <a:pt x="402361" y="49326"/>
                  </a:lnTo>
                  <a:lnTo>
                    <a:pt x="403428" y="48590"/>
                  </a:lnTo>
                  <a:lnTo>
                    <a:pt x="404825" y="48044"/>
                  </a:lnTo>
                  <a:lnTo>
                    <a:pt x="405218" y="45732"/>
                  </a:lnTo>
                  <a:close/>
                </a:path>
                <a:path w="489585" h="427355">
                  <a:moveTo>
                    <a:pt x="428053" y="76860"/>
                  </a:moveTo>
                  <a:lnTo>
                    <a:pt x="294627" y="91376"/>
                  </a:lnTo>
                  <a:lnTo>
                    <a:pt x="263309" y="93472"/>
                  </a:lnTo>
                  <a:lnTo>
                    <a:pt x="251891" y="93929"/>
                  </a:lnTo>
                  <a:lnTo>
                    <a:pt x="250748" y="96189"/>
                  </a:lnTo>
                  <a:lnTo>
                    <a:pt x="248716" y="98780"/>
                  </a:lnTo>
                  <a:lnTo>
                    <a:pt x="251307" y="99187"/>
                  </a:lnTo>
                  <a:lnTo>
                    <a:pt x="279793" y="97586"/>
                  </a:lnTo>
                  <a:lnTo>
                    <a:pt x="347599" y="91020"/>
                  </a:lnTo>
                  <a:lnTo>
                    <a:pt x="422236" y="82664"/>
                  </a:lnTo>
                  <a:lnTo>
                    <a:pt x="425005" y="80721"/>
                  </a:lnTo>
                  <a:lnTo>
                    <a:pt x="428053" y="76860"/>
                  </a:lnTo>
                  <a:close/>
                </a:path>
                <a:path w="489585" h="427355">
                  <a:moveTo>
                    <a:pt x="429069" y="4381"/>
                  </a:moveTo>
                  <a:lnTo>
                    <a:pt x="424154" y="1397"/>
                  </a:lnTo>
                  <a:lnTo>
                    <a:pt x="419125" y="0"/>
                  </a:lnTo>
                  <a:lnTo>
                    <a:pt x="347649" y="4965"/>
                  </a:lnTo>
                  <a:lnTo>
                    <a:pt x="344893" y="5270"/>
                  </a:lnTo>
                  <a:lnTo>
                    <a:pt x="338074" y="5207"/>
                  </a:lnTo>
                  <a:lnTo>
                    <a:pt x="335508" y="7366"/>
                  </a:lnTo>
                  <a:lnTo>
                    <a:pt x="333032" y="10858"/>
                  </a:lnTo>
                  <a:lnTo>
                    <a:pt x="429069" y="4381"/>
                  </a:lnTo>
                  <a:close/>
                </a:path>
                <a:path w="489585" h="427355">
                  <a:moveTo>
                    <a:pt x="446747" y="41744"/>
                  </a:moveTo>
                  <a:lnTo>
                    <a:pt x="445427" y="41503"/>
                  </a:lnTo>
                  <a:lnTo>
                    <a:pt x="442874" y="41592"/>
                  </a:lnTo>
                  <a:lnTo>
                    <a:pt x="442836" y="41338"/>
                  </a:lnTo>
                  <a:lnTo>
                    <a:pt x="435800" y="42329"/>
                  </a:lnTo>
                  <a:lnTo>
                    <a:pt x="428764" y="43256"/>
                  </a:lnTo>
                  <a:lnTo>
                    <a:pt x="420344" y="44564"/>
                  </a:lnTo>
                  <a:lnTo>
                    <a:pt x="417944" y="44538"/>
                  </a:lnTo>
                  <a:lnTo>
                    <a:pt x="418820" y="49428"/>
                  </a:lnTo>
                  <a:lnTo>
                    <a:pt x="421017" y="48031"/>
                  </a:lnTo>
                  <a:lnTo>
                    <a:pt x="443433" y="45135"/>
                  </a:lnTo>
                  <a:lnTo>
                    <a:pt x="444119" y="45300"/>
                  </a:lnTo>
                  <a:lnTo>
                    <a:pt x="446481" y="43929"/>
                  </a:lnTo>
                  <a:lnTo>
                    <a:pt x="446747" y="41744"/>
                  </a:lnTo>
                  <a:close/>
                </a:path>
                <a:path w="489585" h="427355">
                  <a:moveTo>
                    <a:pt x="448995" y="58102"/>
                  </a:moveTo>
                  <a:lnTo>
                    <a:pt x="446074" y="56845"/>
                  </a:lnTo>
                  <a:lnTo>
                    <a:pt x="440283" y="57581"/>
                  </a:lnTo>
                  <a:lnTo>
                    <a:pt x="271907" y="73939"/>
                  </a:lnTo>
                  <a:lnTo>
                    <a:pt x="270065" y="73837"/>
                  </a:lnTo>
                  <a:lnTo>
                    <a:pt x="269367" y="76593"/>
                  </a:lnTo>
                  <a:lnTo>
                    <a:pt x="359308" y="67792"/>
                  </a:lnTo>
                  <a:lnTo>
                    <a:pt x="404177" y="63157"/>
                  </a:lnTo>
                  <a:lnTo>
                    <a:pt x="448995" y="58102"/>
                  </a:lnTo>
                  <a:close/>
                </a:path>
                <a:path w="489585" h="427355">
                  <a:moveTo>
                    <a:pt x="461213" y="17170"/>
                  </a:moveTo>
                  <a:lnTo>
                    <a:pt x="459371" y="14846"/>
                  </a:lnTo>
                  <a:lnTo>
                    <a:pt x="457276" y="15316"/>
                  </a:lnTo>
                  <a:lnTo>
                    <a:pt x="383349" y="21183"/>
                  </a:lnTo>
                  <a:lnTo>
                    <a:pt x="319138" y="23812"/>
                  </a:lnTo>
                  <a:lnTo>
                    <a:pt x="317461" y="25666"/>
                  </a:lnTo>
                  <a:lnTo>
                    <a:pt x="318630" y="26009"/>
                  </a:lnTo>
                  <a:lnTo>
                    <a:pt x="344157" y="25704"/>
                  </a:lnTo>
                  <a:lnTo>
                    <a:pt x="368198" y="24320"/>
                  </a:lnTo>
                  <a:lnTo>
                    <a:pt x="456539" y="17830"/>
                  </a:lnTo>
                  <a:lnTo>
                    <a:pt x="461213" y="17170"/>
                  </a:lnTo>
                  <a:close/>
                </a:path>
                <a:path w="489585" h="427355">
                  <a:moveTo>
                    <a:pt x="465505" y="42799"/>
                  </a:moveTo>
                  <a:lnTo>
                    <a:pt x="462749" y="43065"/>
                  </a:lnTo>
                  <a:lnTo>
                    <a:pt x="460197" y="43256"/>
                  </a:lnTo>
                  <a:lnTo>
                    <a:pt x="456171" y="43789"/>
                  </a:lnTo>
                  <a:lnTo>
                    <a:pt x="455256" y="44589"/>
                  </a:lnTo>
                  <a:lnTo>
                    <a:pt x="455891" y="46278"/>
                  </a:lnTo>
                  <a:lnTo>
                    <a:pt x="460971" y="47536"/>
                  </a:lnTo>
                  <a:lnTo>
                    <a:pt x="462622" y="46990"/>
                  </a:lnTo>
                  <a:lnTo>
                    <a:pt x="465505" y="42799"/>
                  </a:lnTo>
                  <a:close/>
                </a:path>
                <a:path w="489585" h="427355">
                  <a:moveTo>
                    <a:pt x="489051" y="25031"/>
                  </a:moveTo>
                  <a:lnTo>
                    <a:pt x="484466" y="25044"/>
                  </a:lnTo>
                  <a:lnTo>
                    <a:pt x="389801" y="33439"/>
                  </a:lnTo>
                  <a:lnTo>
                    <a:pt x="302958" y="39255"/>
                  </a:lnTo>
                  <a:lnTo>
                    <a:pt x="301345" y="41833"/>
                  </a:lnTo>
                  <a:lnTo>
                    <a:pt x="298945" y="44792"/>
                  </a:lnTo>
                  <a:lnTo>
                    <a:pt x="386969" y="38849"/>
                  </a:lnTo>
                  <a:lnTo>
                    <a:pt x="481863" y="30594"/>
                  </a:lnTo>
                  <a:lnTo>
                    <a:pt x="489051" y="25031"/>
                  </a:lnTo>
                  <a:close/>
                </a:path>
              </a:pathLst>
            </a:custGeom>
            <a:solidFill>
              <a:srgbClr val="FFFFFF"/>
            </a:solidFill>
          </p:spPr>
          <p:txBody>
            <a:bodyPr wrap="square" lIns="0" tIns="0" rIns="0" bIns="0" rtlCol="0"/>
            <a:lstStyle/>
            <a:p>
              <a:endParaRPr/>
            </a:p>
          </p:txBody>
        </p:sp>
      </p:gr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8975418" y="2916927"/>
            <a:ext cx="1079758" cy="1085273"/>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6602201" y="5073369"/>
            <a:ext cx="1079830" cy="1084339"/>
          </a:xfrm>
          <a:prstGeom prst="rect">
            <a:avLst/>
          </a:prstGeom>
        </p:spPr>
      </p:pic>
      <p:sp>
        <p:nvSpPr>
          <p:cNvPr id="7" name="object 7"/>
          <p:cNvSpPr txBox="1"/>
          <p:nvPr/>
        </p:nvSpPr>
        <p:spPr>
          <a:xfrm>
            <a:off x="1562100" y="3016135"/>
            <a:ext cx="4284980" cy="1092200"/>
          </a:xfrm>
          <a:prstGeom prst="rect">
            <a:avLst/>
          </a:prstGeom>
        </p:spPr>
        <p:txBody>
          <a:bodyPr vert="horz" wrap="square" lIns="0" tIns="12700" rIns="0" bIns="0" rtlCol="0">
            <a:spAutoFit/>
          </a:bodyPr>
          <a:lstStyle/>
          <a:p>
            <a:pPr marL="38100" marR="30480">
              <a:lnSpc>
                <a:spcPct val="116700"/>
              </a:lnSpc>
              <a:spcBef>
                <a:spcPts val="100"/>
              </a:spcBef>
            </a:pPr>
            <a:r>
              <a:rPr sz="2000" spc="-10" dirty="0">
                <a:latin typeface="Source Sans Pro"/>
                <a:cs typeface="Source Sans Pro"/>
              </a:rPr>
              <a:t>For</a:t>
            </a:r>
            <a:r>
              <a:rPr sz="2000" spc="-20" dirty="0">
                <a:latin typeface="Source Sans Pro"/>
                <a:cs typeface="Source Sans Pro"/>
              </a:rPr>
              <a:t> </a:t>
            </a:r>
            <a:r>
              <a:rPr sz="2000" dirty="0">
                <a:latin typeface="Source Sans Pro"/>
                <a:cs typeface="Source Sans Pro"/>
              </a:rPr>
              <a:t>the</a:t>
            </a:r>
            <a:r>
              <a:rPr sz="2000" spc="-20" dirty="0">
                <a:latin typeface="Source Sans Pro"/>
                <a:cs typeface="Source Sans Pro"/>
              </a:rPr>
              <a:t> </a:t>
            </a:r>
            <a:r>
              <a:rPr sz="2000" dirty="0">
                <a:latin typeface="Source Sans Pro"/>
                <a:cs typeface="Source Sans Pro"/>
              </a:rPr>
              <a:t>period</a:t>
            </a:r>
            <a:r>
              <a:rPr sz="2000" spc="-15" dirty="0">
                <a:latin typeface="Source Sans Pro"/>
                <a:cs typeface="Source Sans Pro"/>
              </a:rPr>
              <a:t> </a:t>
            </a:r>
            <a:r>
              <a:rPr sz="2000" dirty="0">
                <a:latin typeface="Source Sans Pro"/>
                <a:cs typeface="Source Sans Pro"/>
              </a:rPr>
              <a:t>2006-2015,</a:t>
            </a:r>
            <a:r>
              <a:rPr sz="2000" spc="-20" dirty="0">
                <a:latin typeface="Source Sans Pro"/>
                <a:cs typeface="Source Sans Pro"/>
              </a:rPr>
              <a:t> </a:t>
            </a:r>
            <a:r>
              <a:rPr sz="2000" dirty="0">
                <a:latin typeface="Source Sans Pro"/>
                <a:cs typeface="Source Sans Pro"/>
              </a:rPr>
              <a:t>the</a:t>
            </a:r>
            <a:r>
              <a:rPr sz="2000" spc="-15" dirty="0">
                <a:latin typeface="Source Sans Pro"/>
                <a:cs typeface="Source Sans Pro"/>
              </a:rPr>
              <a:t> </a:t>
            </a:r>
            <a:r>
              <a:rPr sz="2000" spc="-5" dirty="0">
                <a:latin typeface="Source Sans Pro"/>
                <a:cs typeface="Source Sans Pro"/>
              </a:rPr>
              <a:t>likelihood </a:t>
            </a:r>
            <a:r>
              <a:rPr sz="2000" spc="-385" dirty="0">
                <a:latin typeface="Source Sans Pro"/>
                <a:cs typeface="Source Sans Pro"/>
              </a:rPr>
              <a:t> </a:t>
            </a:r>
            <a:r>
              <a:rPr sz="2000" dirty="0">
                <a:latin typeface="Source Sans Pro"/>
                <a:cs typeface="Source Sans Pro"/>
              </a:rPr>
              <a:t>of </a:t>
            </a:r>
            <a:r>
              <a:rPr sz="2000" b="1" spc="-20" dirty="0">
                <a:solidFill>
                  <a:srgbClr val="0687A1"/>
                </a:solidFill>
                <a:latin typeface="Source Sans Pro"/>
                <a:cs typeface="Source Sans Pro"/>
              </a:rPr>
              <a:t>surviving five </a:t>
            </a:r>
            <a:r>
              <a:rPr sz="2000" b="1" spc="-30" dirty="0">
                <a:solidFill>
                  <a:srgbClr val="0687A1"/>
                </a:solidFill>
                <a:latin typeface="Source Sans Pro"/>
                <a:cs typeface="Source Sans Pro"/>
              </a:rPr>
              <a:t>years </a:t>
            </a:r>
            <a:r>
              <a:rPr sz="2000" b="1" spc="-40" dirty="0">
                <a:solidFill>
                  <a:srgbClr val="0687A1"/>
                </a:solidFill>
                <a:latin typeface="Source Sans Pro"/>
                <a:cs typeface="Source Sans Pro"/>
              </a:rPr>
              <a:t>after </a:t>
            </a:r>
            <a:r>
              <a:rPr sz="2000" b="1" dirty="0">
                <a:solidFill>
                  <a:srgbClr val="0687A1"/>
                </a:solidFill>
                <a:latin typeface="Source Sans Pro"/>
                <a:cs typeface="Source Sans Pro"/>
              </a:rPr>
              <a:t>a </a:t>
            </a:r>
            <a:r>
              <a:rPr sz="2000" b="1" spc="-35" dirty="0">
                <a:solidFill>
                  <a:srgbClr val="0687A1"/>
                </a:solidFill>
                <a:latin typeface="Source Sans Pro"/>
                <a:cs typeface="Source Sans Pro"/>
              </a:rPr>
              <a:t>cancer </a:t>
            </a:r>
            <a:r>
              <a:rPr sz="2000" b="1" spc="-30" dirty="0">
                <a:solidFill>
                  <a:srgbClr val="0687A1"/>
                </a:solidFill>
                <a:latin typeface="Source Sans Pro"/>
                <a:cs typeface="Source Sans Pro"/>
              </a:rPr>
              <a:t> </a:t>
            </a:r>
            <a:r>
              <a:rPr sz="2000" b="1" spc="-20" dirty="0">
                <a:solidFill>
                  <a:srgbClr val="0687A1"/>
                </a:solidFill>
                <a:latin typeface="Source Sans Pro"/>
                <a:cs typeface="Source Sans Pro"/>
              </a:rPr>
              <a:t>diagn</a:t>
            </a:r>
            <a:r>
              <a:rPr sz="2000" b="1" spc="-30" dirty="0">
                <a:solidFill>
                  <a:srgbClr val="0687A1"/>
                </a:solidFill>
                <a:latin typeface="Source Sans Pro"/>
                <a:cs typeface="Source Sans Pro"/>
              </a:rPr>
              <a:t>o</a:t>
            </a:r>
            <a:r>
              <a:rPr sz="2000" b="1" spc="-20" dirty="0">
                <a:solidFill>
                  <a:srgbClr val="0687A1"/>
                </a:solidFill>
                <a:latin typeface="Source Sans Pro"/>
                <a:cs typeface="Source Sans Pro"/>
              </a:rPr>
              <a:t>si</a:t>
            </a:r>
            <a:r>
              <a:rPr sz="2000" b="1" dirty="0">
                <a:solidFill>
                  <a:srgbClr val="0687A1"/>
                </a:solidFill>
                <a:latin typeface="Source Sans Pro"/>
                <a:cs typeface="Source Sans Pro"/>
              </a:rPr>
              <a:t>s</a:t>
            </a:r>
            <a:r>
              <a:rPr sz="2000" b="1" spc="-40" dirty="0">
                <a:solidFill>
                  <a:srgbClr val="0687A1"/>
                </a:solidFill>
                <a:latin typeface="Source Sans Pro"/>
                <a:cs typeface="Source Sans Pro"/>
              </a:rPr>
              <a:t> w</a:t>
            </a:r>
            <a:r>
              <a:rPr sz="2000" b="1" spc="-20" dirty="0">
                <a:solidFill>
                  <a:srgbClr val="0687A1"/>
                </a:solidFill>
                <a:latin typeface="Source Sans Pro"/>
                <a:cs typeface="Source Sans Pro"/>
              </a:rPr>
              <a:t>a</a:t>
            </a:r>
            <a:r>
              <a:rPr sz="2000" b="1" dirty="0">
                <a:solidFill>
                  <a:srgbClr val="0687A1"/>
                </a:solidFill>
                <a:latin typeface="Source Sans Pro"/>
                <a:cs typeface="Source Sans Pro"/>
              </a:rPr>
              <a:t>s</a:t>
            </a:r>
            <a:r>
              <a:rPr sz="2000" b="1" spc="-40" dirty="0">
                <a:solidFill>
                  <a:srgbClr val="0687A1"/>
                </a:solidFill>
                <a:latin typeface="Source Sans Pro"/>
                <a:cs typeface="Source Sans Pro"/>
              </a:rPr>
              <a:t> </a:t>
            </a:r>
            <a:r>
              <a:rPr sz="2000" b="1" spc="-20" dirty="0">
                <a:solidFill>
                  <a:srgbClr val="0687A1"/>
                </a:solidFill>
                <a:latin typeface="Source Sans Pro"/>
                <a:cs typeface="Source Sans Pro"/>
              </a:rPr>
              <a:t>51</a:t>
            </a:r>
            <a:r>
              <a:rPr sz="2000" b="1" dirty="0">
                <a:solidFill>
                  <a:srgbClr val="0687A1"/>
                </a:solidFill>
                <a:latin typeface="Source Sans Pro"/>
                <a:cs typeface="Source Sans Pro"/>
              </a:rPr>
              <a:t>%</a:t>
            </a:r>
            <a:r>
              <a:rPr sz="2000" dirty="0">
                <a:latin typeface="Source Sans Pro"/>
                <a:cs typeface="Source Sans Pro"/>
              </a:rPr>
              <a:t>.</a:t>
            </a:r>
          </a:p>
        </p:txBody>
      </p:sp>
      <p:sp>
        <p:nvSpPr>
          <p:cNvPr id="8" name="object 8"/>
          <p:cNvSpPr txBox="1"/>
          <p:nvPr/>
        </p:nvSpPr>
        <p:spPr>
          <a:xfrm>
            <a:off x="1484502" y="5073369"/>
            <a:ext cx="4593590" cy="1092200"/>
          </a:xfrm>
          <a:prstGeom prst="rect">
            <a:avLst/>
          </a:prstGeom>
        </p:spPr>
        <p:txBody>
          <a:bodyPr vert="horz" wrap="square" lIns="0" tIns="12700" rIns="0" bIns="0" rtlCol="0">
            <a:spAutoFit/>
          </a:bodyPr>
          <a:lstStyle/>
          <a:p>
            <a:pPr marL="38100" marR="30480">
              <a:lnSpc>
                <a:spcPct val="116700"/>
              </a:lnSpc>
              <a:spcBef>
                <a:spcPts val="100"/>
              </a:spcBef>
            </a:pPr>
            <a:r>
              <a:rPr sz="2000" dirty="0">
                <a:latin typeface="Source Sans Pro"/>
                <a:cs typeface="Source Sans Pro"/>
              </a:rPr>
              <a:t>The</a:t>
            </a:r>
            <a:r>
              <a:rPr sz="2000" spc="-5" dirty="0">
                <a:latin typeface="Source Sans Pro"/>
                <a:cs typeface="Source Sans Pro"/>
              </a:rPr>
              <a:t> </a:t>
            </a:r>
            <a:r>
              <a:rPr sz="2000" spc="-10" dirty="0">
                <a:latin typeface="Source Sans Pro"/>
                <a:cs typeface="Source Sans Pro"/>
              </a:rPr>
              <a:t>highest</a:t>
            </a:r>
            <a:r>
              <a:rPr sz="2000" dirty="0">
                <a:latin typeface="Source Sans Pro"/>
                <a:cs typeface="Source Sans Pro"/>
              </a:rPr>
              <a:t> observed survival </a:t>
            </a:r>
            <a:r>
              <a:rPr sz="2000" spc="-25" dirty="0">
                <a:latin typeface="Source Sans Pro"/>
                <a:cs typeface="Source Sans Pro"/>
              </a:rPr>
              <a:t>rates</a:t>
            </a:r>
            <a:r>
              <a:rPr sz="2000" dirty="0">
                <a:latin typeface="Source Sans Pro"/>
                <a:cs typeface="Source Sans Pro"/>
              </a:rPr>
              <a:t> </a:t>
            </a:r>
            <a:r>
              <a:rPr sz="2000" spc="-10" dirty="0">
                <a:latin typeface="Source Sans Pro"/>
                <a:cs typeface="Source Sans Pro"/>
              </a:rPr>
              <a:t>were </a:t>
            </a:r>
            <a:r>
              <a:rPr sz="2000" spc="-5" dirty="0">
                <a:latin typeface="Source Sans Pro"/>
                <a:cs typeface="Source Sans Pro"/>
              </a:rPr>
              <a:t> found </a:t>
            </a:r>
            <a:r>
              <a:rPr sz="2000" dirty="0">
                <a:latin typeface="Source Sans Pro"/>
                <a:cs typeface="Source Sans Pro"/>
              </a:rPr>
              <a:t>in </a:t>
            </a:r>
            <a:r>
              <a:rPr sz="2000" spc="-25" dirty="0">
                <a:latin typeface="Source Sans Pro"/>
                <a:cs typeface="Source Sans Pro"/>
              </a:rPr>
              <a:t>prostate</a:t>
            </a:r>
            <a:r>
              <a:rPr sz="2000" spc="-5" dirty="0">
                <a:latin typeface="Source Sans Pro"/>
                <a:cs typeface="Source Sans Pro"/>
              </a:rPr>
              <a:t> </a:t>
            </a:r>
            <a:r>
              <a:rPr sz="2000" spc="-30" dirty="0">
                <a:latin typeface="Source Sans Pro"/>
                <a:cs typeface="Source Sans Pro"/>
              </a:rPr>
              <a:t>cancer,</a:t>
            </a:r>
            <a:r>
              <a:rPr sz="2000" dirty="0">
                <a:latin typeface="Source Sans Pro"/>
                <a:cs typeface="Source Sans Pro"/>
              </a:rPr>
              <a:t> while</a:t>
            </a:r>
            <a:r>
              <a:rPr sz="2000" spc="-5" dirty="0">
                <a:latin typeface="Source Sans Pro"/>
                <a:cs typeface="Source Sans Pro"/>
              </a:rPr>
              <a:t> </a:t>
            </a:r>
            <a:r>
              <a:rPr sz="2000" dirty="0">
                <a:latin typeface="Source Sans Pro"/>
                <a:cs typeface="Source Sans Pro"/>
              </a:rPr>
              <a:t>lung </a:t>
            </a:r>
            <a:r>
              <a:rPr sz="2000" spc="-15" dirty="0">
                <a:latin typeface="Source Sans Pro"/>
                <a:cs typeface="Source Sans Pro"/>
              </a:rPr>
              <a:t>cancer </a:t>
            </a:r>
            <a:r>
              <a:rPr sz="2000" spc="-385" dirty="0">
                <a:latin typeface="Source Sans Pro"/>
                <a:cs typeface="Source Sans Pro"/>
              </a:rPr>
              <a:t> </a:t>
            </a:r>
            <a:r>
              <a:rPr sz="2000" dirty="0">
                <a:latin typeface="Source Sans Pro"/>
                <a:cs typeface="Source Sans Pro"/>
              </a:rPr>
              <a:t>had the l</a:t>
            </a:r>
            <a:r>
              <a:rPr sz="2000" spc="-10" dirty="0">
                <a:latin typeface="Source Sans Pro"/>
                <a:cs typeface="Source Sans Pro"/>
              </a:rPr>
              <a:t>ow</a:t>
            </a:r>
            <a:r>
              <a:rPr sz="2000" dirty="0">
                <a:latin typeface="Source Sans Pro"/>
                <a:cs typeface="Source Sans Pro"/>
              </a:rPr>
              <a:t>e</a:t>
            </a:r>
            <a:r>
              <a:rPr sz="2000" spc="-40" dirty="0">
                <a:latin typeface="Source Sans Pro"/>
                <a:cs typeface="Source Sans Pro"/>
              </a:rPr>
              <a:t>s</a:t>
            </a:r>
            <a:r>
              <a:rPr sz="2000" dirty="0">
                <a:latin typeface="Source Sans Pro"/>
                <a:cs typeface="Source Sans Pro"/>
              </a:rPr>
              <a:t>t.</a:t>
            </a:r>
          </a:p>
        </p:txBody>
      </p:sp>
      <p:sp>
        <p:nvSpPr>
          <p:cNvPr id="9" name="object 9"/>
          <p:cNvSpPr txBox="1"/>
          <p:nvPr/>
        </p:nvSpPr>
        <p:spPr>
          <a:xfrm>
            <a:off x="10118846" y="3045162"/>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48</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0" name="object 10"/>
          <p:cNvSpPr txBox="1"/>
          <p:nvPr/>
        </p:nvSpPr>
        <p:spPr>
          <a:xfrm>
            <a:off x="7722462" y="3037961"/>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54</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1" name="object 11"/>
          <p:cNvSpPr txBox="1"/>
          <p:nvPr/>
        </p:nvSpPr>
        <p:spPr>
          <a:xfrm>
            <a:off x="7722462" y="4970428"/>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89</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2" name="object 12"/>
          <p:cNvSpPr txBox="1"/>
          <p:nvPr/>
        </p:nvSpPr>
        <p:spPr>
          <a:xfrm>
            <a:off x="9303462" y="5021634"/>
            <a:ext cx="424815" cy="452120"/>
          </a:xfrm>
          <a:prstGeom prst="rect">
            <a:avLst/>
          </a:prstGeom>
        </p:spPr>
        <p:txBody>
          <a:bodyPr vert="horz" wrap="square" lIns="0" tIns="367665" rIns="0" bIns="0" rtlCol="0">
            <a:spAutoFit/>
          </a:bodyPr>
          <a:lstStyle/>
          <a:p>
            <a:pPr marL="12700">
              <a:lnSpc>
                <a:spcPct val="100000"/>
              </a:lnSpc>
              <a:spcBef>
                <a:spcPts val="2895"/>
              </a:spcBef>
              <a:tabLst>
                <a:tab pos="305435" algn="l"/>
              </a:tabLst>
            </a:pPr>
            <a:r>
              <a:rPr sz="2800" b="1" u="dbl" spc="-5" dirty="0">
                <a:solidFill>
                  <a:srgbClr val="285567"/>
                </a:solidFill>
                <a:uFill>
                  <a:solidFill>
                    <a:srgbClr val="FFFFFF"/>
                  </a:solidFill>
                </a:uFill>
                <a:latin typeface="Source Sans Pro Black"/>
                <a:cs typeface="Source Sans Pro Black"/>
              </a:rPr>
              <a:t> </a:t>
            </a:r>
            <a:r>
              <a:rPr sz="2800" b="1" u="dbl" spc="-80" dirty="0">
                <a:solidFill>
                  <a:srgbClr val="285567"/>
                </a:solidFill>
                <a:uFill>
                  <a:solidFill>
                    <a:srgbClr val="FFFFFF"/>
                  </a:solidFill>
                </a:uFill>
                <a:latin typeface="Source Sans Pro Black"/>
                <a:cs typeface="Source Sans Pro Black"/>
              </a:rPr>
              <a:t> </a:t>
            </a:r>
            <a:r>
              <a:rPr sz="2800" b="1" dirty="0">
                <a:solidFill>
                  <a:srgbClr val="285567"/>
                </a:solidFill>
                <a:latin typeface="Source Sans Pro Black"/>
                <a:cs typeface="Source Sans Pro Black"/>
              </a:rPr>
              <a:t>	</a:t>
            </a:r>
            <a:r>
              <a:rPr sz="2800" b="1" u="sng" spc="-5" dirty="0">
                <a:solidFill>
                  <a:srgbClr val="285567"/>
                </a:solidFill>
                <a:uFill>
                  <a:solidFill>
                    <a:srgbClr val="FFFFFF"/>
                  </a:solidFill>
                </a:uFill>
                <a:latin typeface="Source Sans Pro Black"/>
                <a:cs typeface="Source Sans Pro Black"/>
              </a:rPr>
              <a:t> </a:t>
            </a:r>
            <a:r>
              <a:rPr sz="2800" b="1" u="sng" spc="-285" dirty="0">
                <a:solidFill>
                  <a:srgbClr val="285567"/>
                </a:solidFill>
                <a:uFill>
                  <a:solidFill>
                    <a:srgbClr val="FFFFFF"/>
                  </a:solidFill>
                </a:uFill>
                <a:latin typeface="Source Sans Pro Black"/>
                <a:cs typeface="Source Sans Pro Black"/>
              </a:rPr>
              <a:t> </a:t>
            </a:r>
            <a:endParaRPr sz="2800">
              <a:latin typeface="Source Sans Pro Black"/>
              <a:cs typeface="Source Sans Pro Black"/>
            </a:endParaRPr>
          </a:p>
        </p:txBody>
      </p:sp>
      <p:sp>
        <p:nvSpPr>
          <p:cNvPr id="13" name="object 13"/>
          <p:cNvSpPr txBox="1"/>
          <p:nvPr/>
        </p:nvSpPr>
        <p:spPr>
          <a:xfrm>
            <a:off x="10118844" y="4970428"/>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11</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4" name="object 14"/>
          <p:cNvSpPr txBox="1"/>
          <p:nvPr/>
        </p:nvSpPr>
        <p:spPr>
          <a:xfrm>
            <a:off x="7747862" y="3759519"/>
            <a:ext cx="2807335" cy="269240"/>
          </a:xfrm>
          <a:prstGeom prst="rect">
            <a:avLst/>
          </a:prstGeom>
        </p:spPr>
        <p:txBody>
          <a:bodyPr vert="horz" wrap="square" lIns="0" tIns="12700" rIns="0" bIns="0" rtlCol="0">
            <a:spAutoFit/>
          </a:bodyPr>
          <a:lstStyle/>
          <a:p>
            <a:pPr marL="12700">
              <a:lnSpc>
                <a:spcPct val="100000"/>
              </a:lnSpc>
              <a:spcBef>
                <a:spcPts val="100"/>
              </a:spcBef>
              <a:tabLst>
                <a:tab pos="2419985" algn="l"/>
              </a:tabLst>
            </a:pPr>
            <a:r>
              <a:rPr sz="1600" spc="-55" dirty="0">
                <a:latin typeface="Source Sans Pro"/>
                <a:cs typeface="Source Sans Pro"/>
              </a:rPr>
              <a:t>w</a:t>
            </a:r>
            <a:r>
              <a:rPr sz="1600" spc="-50" dirty="0">
                <a:latin typeface="Source Sans Pro"/>
                <a:cs typeface="Source Sans Pro"/>
              </a:rPr>
              <a:t>ome</a:t>
            </a:r>
            <a:r>
              <a:rPr sz="1600" dirty="0">
                <a:latin typeface="Source Sans Pro"/>
                <a:cs typeface="Source Sans Pro"/>
              </a:rPr>
              <a:t>n	</a:t>
            </a:r>
            <a:r>
              <a:rPr sz="1600" spc="-20" dirty="0">
                <a:latin typeface="Source Sans Pro"/>
                <a:cs typeface="Source Sans Pro"/>
              </a:rPr>
              <a:t>men</a:t>
            </a:r>
            <a:endParaRPr sz="1600">
              <a:latin typeface="Source Sans Pro"/>
              <a:cs typeface="Source Sans Pro"/>
            </a:endParaRPr>
          </a:p>
        </p:txBody>
      </p:sp>
      <p:sp>
        <p:nvSpPr>
          <p:cNvPr id="15" name="object 15"/>
          <p:cNvSpPr txBox="1"/>
          <p:nvPr/>
        </p:nvSpPr>
        <p:spPr>
          <a:xfrm>
            <a:off x="7747862" y="5659120"/>
            <a:ext cx="712470"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P</a:t>
            </a:r>
            <a:r>
              <a:rPr sz="1600" spc="-35" dirty="0">
                <a:latin typeface="Source Sans Pro"/>
                <a:cs typeface="Source Sans Pro"/>
              </a:rPr>
              <a:t>r</a:t>
            </a:r>
            <a:r>
              <a:rPr sz="1600" spc="-20" dirty="0">
                <a:latin typeface="Source Sans Pro"/>
                <a:cs typeface="Source Sans Pro"/>
              </a:rPr>
              <a:t>o</a:t>
            </a:r>
            <a:r>
              <a:rPr sz="1600" spc="-50" dirty="0">
                <a:latin typeface="Source Sans Pro"/>
                <a:cs typeface="Source Sans Pro"/>
              </a:rPr>
              <a:t>st</a:t>
            </a:r>
            <a:r>
              <a:rPr sz="1600" spc="-40" dirty="0">
                <a:latin typeface="Source Sans Pro"/>
                <a:cs typeface="Source Sans Pro"/>
              </a:rPr>
              <a:t>ate  </a:t>
            </a:r>
            <a:r>
              <a:rPr sz="1600" spc="-30" dirty="0">
                <a:latin typeface="Source Sans Pro"/>
                <a:cs typeface="Source Sans Pro"/>
              </a:rPr>
              <a:t>cancer</a:t>
            </a:r>
            <a:endParaRPr sz="1600">
              <a:latin typeface="Source Sans Pro"/>
              <a:cs typeface="Source Sans Pro"/>
            </a:endParaRPr>
          </a:p>
        </p:txBody>
      </p:sp>
      <p:sp>
        <p:nvSpPr>
          <p:cNvPr id="16" name="object 16"/>
          <p:cNvSpPr txBox="1"/>
          <p:nvPr/>
        </p:nvSpPr>
        <p:spPr>
          <a:xfrm>
            <a:off x="10155500" y="5659120"/>
            <a:ext cx="577850" cy="513080"/>
          </a:xfrm>
          <a:prstGeom prst="rect">
            <a:avLst/>
          </a:prstGeom>
        </p:spPr>
        <p:txBody>
          <a:bodyPr vert="horz" wrap="square" lIns="0" tIns="12700" rIns="0" bIns="0" rtlCol="0">
            <a:spAutoFit/>
          </a:bodyPr>
          <a:lstStyle/>
          <a:p>
            <a:pPr marL="12700" marR="5080">
              <a:lnSpc>
                <a:spcPct val="100000"/>
              </a:lnSpc>
              <a:spcBef>
                <a:spcPts val="100"/>
              </a:spcBef>
            </a:pPr>
            <a:r>
              <a:rPr sz="1600" spc="-25" dirty="0">
                <a:latin typeface="Source Sans Pro"/>
                <a:cs typeface="Source Sans Pro"/>
              </a:rPr>
              <a:t>Lung </a:t>
            </a:r>
            <a:r>
              <a:rPr sz="1600" spc="-20" dirty="0">
                <a:latin typeface="Source Sans Pro"/>
                <a:cs typeface="Source Sans Pro"/>
              </a:rPr>
              <a:t> </a:t>
            </a:r>
            <a:r>
              <a:rPr sz="1600" spc="-35" dirty="0">
                <a:latin typeface="Source Sans Pro"/>
                <a:cs typeface="Source Sans Pro"/>
              </a:rPr>
              <a:t>c</a:t>
            </a:r>
            <a:r>
              <a:rPr sz="1600" spc="-20" dirty="0">
                <a:latin typeface="Source Sans Pro"/>
                <a:cs typeface="Source Sans Pro"/>
              </a:rPr>
              <a:t>an</a:t>
            </a:r>
            <a:r>
              <a:rPr sz="1600" spc="-50" dirty="0">
                <a:latin typeface="Source Sans Pro"/>
                <a:cs typeface="Source Sans Pro"/>
              </a:rPr>
              <a:t>c</a:t>
            </a:r>
            <a:r>
              <a:rPr sz="1600" spc="-20" dirty="0">
                <a:latin typeface="Source Sans Pro"/>
                <a:cs typeface="Source Sans Pro"/>
              </a:rPr>
              <a:t>er</a:t>
            </a:r>
            <a:endParaRPr sz="1600">
              <a:latin typeface="Source Sans Pro"/>
              <a:cs typeface="Source Sans Pro"/>
            </a:endParaRPr>
          </a:p>
        </p:txBody>
      </p:sp>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6602419" y="2917275"/>
            <a:ext cx="1079761" cy="1084930"/>
          </a:xfrm>
          <a:prstGeom prst="rect">
            <a:avLst/>
          </a:prstGeom>
        </p:spPr>
      </p:pic>
      <p:grpSp>
        <p:nvGrpSpPr>
          <p:cNvPr id="18" name="object 18"/>
          <p:cNvGrpSpPr/>
          <p:nvPr/>
        </p:nvGrpSpPr>
        <p:grpSpPr>
          <a:xfrm>
            <a:off x="8975187" y="5073369"/>
            <a:ext cx="1080135" cy="1084580"/>
            <a:chOff x="10488210" y="5682095"/>
            <a:chExt cx="1080135" cy="1084580"/>
          </a:xfrm>
        </p:grpSpPr>
        <p:sp>
          <p:nvSpPr>
            <p:cNvPr id="19" name="object 19"/>
            <p:cNvSpPr/>
            <p:nvPr/>
          </p:nvSpPr>
          <p:spPr>
            <a:xfrm>
              <a:off x="10488206" y="5682106"/>
              <a:ext cx="1080135" cy="1084580"/>
            </a:xfrm>
            <a:custGeom>
              <a:avLst/>
              <a:gdLst/>
              <a:ahLst/>
              <a:cxnLst/>
              <a:rect l="l" t="t" r="r" b="b"/>
              <a:pathLst>
                <a:path w="1080134" h="1084579">
                  <a:moveTo>
                    <a:pt x="61099" y="471157"/>
                  </a:moveTo>
                  <a:lnTo>
                    <a:pt x="55841" y="465620"/>
                  </a:lnTo>
                  <a:lnTo>
                    <a:pt x="49314" y="465493"/>
                  </a:lnTo>
                  <a:lnTo>
                    <a:pt x="42786" y="465366"/>
                  </a:lnTo>
                  <a:lnTo>
                    <a:pt x="37299" y="470674"/>
                  </a:lnTo>
                  <a:lnTo>
                    <a:pt x="37147" y="483654"/>
                  </a:lnTo>
                  <a:lnTo>
                    <a:pt x="42583" y="489140"/>
                  </a:lnTo>
                  <a:lnTo>
                    <a:pt x="55359" y="489140"/>
                  </a:lnTo>
                  <a:lnTo>
                    <a:pt x="60667" y="483984"/>
                  </a:lnTo>
                  <a:lnTo>
                    <a:pt x="61099" y="471157"/>
                  </a:lnTo>
                  <a:close/>
                </a:path>
                <a:path w="1080134" h="1084579">
                  <a:moveTo>
                    <a:pt x="73609" y="588581"/>
                  </a:moveTo>
                  <a:lnTo>
                    <a:pt x="67894" y="582866"/>
                  </a:lnTo>
                  <a:lnTo>
                    <a:pt x="55397" y="582942"/>
                  </a:lnTo>
                  <a:lnTo>
                    <a:pt x="50063" y="588225"/>
                  </a:lnTo>
                  <a:lnTo>
                    <a:pt x="49707" y="601103"/>
                  </a:lnTo>
                  <a:lnTo>
                    <a:pt x="54889" y="606513"/>
                  </a:lnTo>
                  <a:lnTo>
                    <a:pt x="61493" y="606615"/>
                  </a:lnTo>
                  <a:lnTo>
                    <a:pt x="67970" y="606717"/>
                  </a:lnTo>
                  <a:lnTo>
                    <a:pt x="73558" y="601281"/>
                  </a:lnTo>
                  <a:lnTo>
                    <a:pt x="73609" y="588581"/>
                  </a:lnTo>
                  <a:close/>
                </a:path>
                <a:path w="1080134" h="1084579">
                  <a:moveTo>
                    <a:pt x="87096" y="403225"/>
                  </a:moveTo>
                  <a:lnTo>
                    <a:pt x="87020" y="396951"/>
                  </a:lnTo>
                  <a:lnTo>
                    <a:pt x="86944" y="390728"/>
                  </a:lnTo>
                  <a:lnTo>
                    <a:pt x="81508" y="385445"/>
                  </a:lnTo>
                  <a:lnTo>
                    <a:pt x="68986" y="385622"/>
                  </a:lnTo>
                  <a:lnTo>
                    <a:pt x="63754" y="391033"/>
                  </a:lnTo>
                  <a:lnTo>
                    <a:pt x="63931" y="403580"/>
                  </a:lnTo>
                  <a:lnTo>
                    <a:pt x="69342" y="408889"/>
                  </a:lnTo>
                  <a:lnTo>
                    <a:pt x="81813" y="408686"/>
                  </a:lnTo>
                  <a:lnTo>
                    <a:pt x="87096" y="403225"/>
                  </a:lnTo>
                  <a:close/>
                </a:path>
                <a:path w="1080134" h="1084579">
                  <a:moveTo>
                    <a:pt x="94449" y="688505"/>
                  </a:moveTo>
                  <a:lnTo>
                    <a:pt x="89115" y="682967"/>
                  </a:lnTo>
                  <a:lnTo>
                    <a:pt x="76085" y="682790"/>
                  </a:lnTo>
                  <a:lnTo>
                    <a:pt x="70675" y="688149"/>
                  </a:lnTo>
                  <a:lnTo>
                    <a:pt x="70675" y="694728"/>
                  </a:lnTo>
                  <a:lnTo>
                    <a:pt x="70675" y="701306"/>
                  </a:lnTo>
                  <a:lnTo>
                    <a:pt x="76034" y="706640"/>
                  </a:lnTo>
                  <a:lnTo>
                    <a:pt x="88887" y="706488"/>
                  </a:lnTo>
                  <a:lnTo>
                    <a:pt x="94170" y="701255"/>
                  </a:lnTo>
                  <a:lnTo>
                    <a:pt x="94449" y="688505"/>
                  </a:lnTo>
                  <a:close/>
                </a:path>
                <a:path w="1080134" h="1084579">
                  <a:moveTo>
                    <a:pt x="119748" y="332016"/>
                  </a:moveTo>
                  <a:lnTo>
                    <a:pt x="119672" y="325691"/>
                  </a:lnTo>
                  <a:lnTo>
                    <a:pt x="119595" y="319519"/>
                  </a:lnTo>
                  <a:lnTo>
                    <a:pt x="114007" y="314058"/>
                  </a:lnTo>
                  <a:lnTo>
                    <a:pt x="101688" y="314286"/>
                  </a:lnTo>
                  <a:lnTo>
                    <a:pt x="96431" y="319824"/>
                  </a:lnTo>
                  <a:lnTo>
                    <a:pt x="96634" y="332397"/>
                  </a:lnTo>
                  <a:lnTo>
                    <a:pt x="102044" y="337654"/>
                  </a:lnTo>
                  <a:lnTo>
                    <a:pt x="114541" y="337451"/>
                  </a:lnTo>
                  <a:lnTo>
                    <a:pt x="119748" y="332016"/>
                  </a:lnTo>
                  <a:close/>
                </a:path>
                <a:path w="1080134" h="1084579">
                  <a:moveTo>
                    <a:pt x="137744" y="801598"/>
                  </a:moveTo>
                  <a:lnTo>
                    <a:pt x="137490" y="788797"/>
                  </a:lnTo>
                  <a:lnTo>
                    <a:pt x="132156" y="783437"/>
                  </a:lnTo>
                  <a:lnTo>
                    <a:pt x="119608" y="783209"/>
                  </a:lnTo>
                  <a:lnTo>
                    <a:pt x="113969" y="788797"/>
                  </a:lnTo>
                  <a:lnTo>
                    <a:pt x="113893" y="801725"/>
                  </a:lnTo>
                  <a:lnTo>
                    <a:pt x="119303" y="807059"/>
                  </a:lnTo>
                  <a:lnTo>
                    <a:pt x="125882" y="807008"/>
                  </a:lnTo>
                  <a:lnTo>
                    <a:pt x="132511" y="806958"/>
                  </a:lnTo>
                  <a:lnTo>
                    <a:pt x="137744" y="801598"/>
                  </a:lnTo>
                  <a:close/>
                </a:path>
                <a:path w="1080134" h="1084579">
                  <a:moveTo>
                    <a:pt x="157048" y="242265"/>
                  </a:moveTo>
                  <a:lnTo>
                    <a:pt x="151841" y="236931"/>
                  </a:lnTo>
                  <a:lnTo>
                    <a:pt x="145491" y="236829"/>
                  </a:lnTo>
                  <a:lnTo>
                    <a:pt x="139166" y="236728"/>
                  </a:lnTo>
                  <a:lnTo>
                    <a:pt x="133934" y="241884"/>
                  </a:lnTo>
                  <a:lnTo>
                    <a:pt x="133756" y="254660"/>
                  </a:lnTo>
                  <a:lnTo>
                    <a:pt x="138912" y="259943"/>
                  </a:lnTo>
                  <a:lnTo>
                    <a:pt x="151460" y="260146"/>
                  </a:lnTo>
                  <a:lnTo>
                    <a:pt x="156845" y="254838"/>
                  </a:lnTo>
                  <a:lnTo>
                    <a:pt x="157048" y="242265"/>
                  </a:lnTo>
                  <a:close/>
                </a:path>
                <a:path w="1080134" h="1084579">
                  <a:moveTo>
                    <a:pt x="190258" y="857034"/>
                  </a:moveTo>
                  <a:lnTo>
                    <a:pt x="184924" y="851598"/>
                  </a:lnTo>
                  <a:lnTo>
                    <a:pt x="172021" y="851496"/>
                  </a:lnTo>
                  <a:lnTo>
                    <a:pt x="166763" y="856526"/>
                  </a:lnTo>
                  <a:lnTo>
                    <a:pt x="166255" y="869353"/>
                  </a:lnTo>
                  <a:lnTo>
                    <a:pt x="171538" y="875042"/>
                  </a:lnTo>
                  <a:lnTo>
                    <a:pt x="184365" y="875449"/>
                  </a:lnTo>
                  <a:lnTo>
                    <a:pt x="190055" y="869988"/>
                  </a:lnTo>
                  <a:lnTo>
                    <a:pt x="190157" y="863561"/>
                  </a:lnTo>
                  <a:lnTo>
                    <a:pt x="190258" y="857034"/>
                  </a:lnTo>
                  <a:close/>
                </a:path>
                <a:path w="1080134" h="1084579">
                  <a:moveTo>
                    <a:pt x="210807" y="190779"/>
                  </a:moveTo>
                  <a:lnTo>
                    <a:pt x="210578" y="178054"/>
                  </a:lnTo>
                  <a:lnTo>
                    <a:pt x="205168" y="172897"/>
                  </a:lnTo>
                  <a:lnTo>
                    <a:pt x="192519" y="173151"/>
                  </a:lnTo>
                  <a:lnTo>
                    <a:pt x="187464" y="178435"/>
                  </a:lnTo>
                  <a:lnTo>
                    <a:pt x="187667" y="191287"/>
                  </a:lnTo>
                  <a:lnTo>
                    <a:pt x="192849" y="196189"/>
                  </a:lnTo>
                  <a:lnTo>
                    <a:pt x="199377" y="196088"/>
                  </a:lnTo>
                  <a:lnTo>
                    <a:pt x="205803" y="195986"/>
                  </a:lnTo>
                  <a:lnTo>
                    <a:pt x="210807" y="190779"/>
                  </a:lnTo>
                  <a:close/>
                </a:path>
                <a:path w="1080134" h="1084579">
                  <a:moveTo>
                    <a:pt x="260070" y="911415"/>
                  </a:moveTo>
                  <a:lnTo>
                    <a:pt x="254482" y="905852"/>
                  </a:lnTo>
                  <a:lnTo>
                    <a:pt x="241681" y="905954"/>
                  </a:lnTo>
                  <a:lnTo>
                    <a:pt x="236270" y="911567"/>
                  </a:lnTo>
                  <a:lnTo>
                    <a:pt x="236524" y="924369"/>
                  </a:lnTo>
                  <a:lnTo>
                    <a:pt x="241731" y="929576"/>
                  </a:lnTo>
                  <a:lnTo>
                    <a:pt x="254533" y="929754"/>
                  </a:lnTo>
                  <a:lnTo>
                    <a:pt x="260070" y="924293"/>
                  </a:lnTo>
                  <a:lnTo>
                    <a:pt x="260070" y="917841"/>
                  </a:lnTo>
                  <a:lnTo>
                    <a:pt x="260070" y="911415"/>
                  </a:lnTo>
                  <a:close/>
                </a:path>
                <a:path w="1080134" h="1084579">
                  <a:moveTo>
                    <a:pt x="297383" y="116967"/>
                  </a:moveTo>
                  <a:lnTo>
                    <a:pt x="291896" y="111302"/>
                  </a:lnTo>
                  <a:lnTo>
                    <a:pt x="285724" y="111125"/>
                  </a:lnTo>
                  <a:lnTo>
                    <a:pt x="279577" y="110947"/>
                  </a:lnTo>
                  <a:lnTo>
                    <a:pt x="274066" y="116332"/>
                  </a:lnTo>
                  <a:lnTo>
                    <a:pt x="273761" y="128879"/>
                  </a:lnTo>
                  <a:lnTo>
                    <a:pt x="279019" y="134315"/>
                  </a:lnTo>
                  <a:lnTo>
                    <a:pt x="291515" y="134594"/>
                  </a:lnTo>
                  <a:lnTo>
                    <a:pt x="297078" y="129235"/>
                  </a:lnTo>
                  <a:lnTo>
                    <a:pt x="297383" y="116967"/>
                  </a:lnTo>
                  <a:close/>
                </a:path>
                <a:path w="1080134" h="1084579">
                  <a:moveTo>
                    <a:pt x="324650" y="959777"/>
                  </a:moveTo>
                  <a:lnTo>
                    <a:pt x="319366" y="954468"/>
                  </a:lnTo>
                  <a:lnTo>
                    <a:pt x="306260" y="954519"/>
                  </a:lnTo>
                  <a:lnTo>
                    <a:pt x="300850" y="960005"/>
                  </a:lnTo>
                  <a:lnTo>
                    <a:pt x="301053" y="972731"/>
                  </a:lnTo>
                  <a:lnTo>
                    <a:pt x="306336" y="978014"/>
                  </a:lnTo>
                  <a:lnTo>
                    <a:pt x="319163" y="978217"/>
                  </a:lnTo>
                  <a:lnTo>
                    <a:pt x="324548" y="972959"/>
                  </a:lnTo>
                  <a:lnTo>
                    <a:pt x="324599" y="966381"/>
                  </a:lnTo>
                  <a:lnTo>
                    <a:pt x="324650" y="959777"/>
                  </a:lnTo>
                  <a:close/>
                </a:path>
                <a:path w="1080134" h="1084579">
                  <a:moveTo>
                    <a:pt x="387705" y="76428"/>
                  </a:moveTo>
                  <a:lnTo>
                    <a:pt x="382168" y="70967"/>
                  </a:lnTo>
                  <a:lnTo>
                    <a:pt x="375970" y="70942"/>
                  </a:lnTo>
                  <a:lnTo>
                    <a:pt x="369773" y="70916"/>
                  </a:lnTo>
                  <a:lnTo>
                    <a:pt x="364388" y="76301"/>
                  </a:lnTo>
                  <a:lnTo>
                    <a:pt x="364337" y="88773"/>
                  </a:lnTo>
                  <a:lnTo>
                    <a:pt x="369773" y="94183"/>
                  </a:lnTo>
                  <a:lnTo>
                    <a:pt x="382143" y="94183"/>
                  </a:lnTo>
                  <a:lnTo>
                    <a:pt x="387705" y="88646"/>
                  </a:lnTo>
                  <a:lnTo>
                    <a:pt x="387705" y="76428"/>
                  </a:lnTo>
                  <a:close/>
                </a:path>
                <a:path w="1080134" h="1084579">
                  <a:moveTo>
                    <a:pt x="496544" y="52603"/>
                  </a:moveTo>
                  <a:lnTo>
                    <a:pt x="496493" y="46253"/>
                  </a:lnTo>
                  <a:lnTo>
                    <a:pt x="496443" y="40081"/>
                  </a:lnTo>
                  <a:lnTo>
                    <a:pt x="490880" y="34645"/>
                  </a:lnTo>
                  <a:lnTo>
                    <a:pt x="478586" y="34772"/>
                  </a:lnTo>
                  <a:lnTo>
                    <a:pt x="473176" y="40386"/>
                  </a:lnTo>
                  <a:lnTo>
                    <a:pt x="473278" y="52806"/>
                  </a:lnTo>
                  <a:lnTo>
                    <a:pt x="478764" y="58115"/>
                  </a:lnTo>
                  <a:lnTo>
                    <a:pt x="491337" y="57962"/>
                  </a:lnTo>
                  <a:lnTo>
                    <a:pt x="496544" y="52603"/>
                  </a:lnTo>
                  <a:close/>
                </a:path>
                <a:path w="1080134" h="1084579">
                  <a:moveTo>
                    <a:pt x="529132" y="536752"/>
                  </a:moveTo>
                  <a:lnTo>
                    <a:pt x="518274" y="505002"/>
                  </a:lnTo>
                  <a:lnTo>
                    <a:pt x="517664" y="503732"/>
                  </a:lnTo>
                  <a:lnTo>
                    <a:pt x="517296" y="502983"/>
                  </a:lnTo>
                  <a:lnTo>
                    <a:pt x="517296" y="521512"/>
                  </a:lnTo>
                  <a:lnTo>
                    <a:pt x="510120" y="521512"/>
                  </a:lnTo>
                  <a:lnTo>
                    <a:pt x="510120" y="639622"/>
                  </a:lnTo>
                  <a:lnTo>
                    <a:pt x="509231" y="640308"/>
                  </a:lnTo>
                  <a:lnTo>
                    <a:pt x="509231" y="659942"/>
                  </a:lnTo>
                  <a:lnTo>
                    <a:pt x="508444" y="667562"/>
                  </a:lnTo>
                  <a:lnTo>
                    <a:pt x="504799" y="667562"/>
                  </a:lnTo>
                  <a:lnTo>
                    <a:pt x="504799" y="691692"/>
                  </a:lnTo>
                  <a:lnTo>
                    <a:pt x="503466" y="691692"/>
                  </a:lnTo>
                  <a:lnTo>
                    <a:pt x="502221" y="692962"/>
                  </a:lnTo>
                  <a:lnTo>
                    <a:pt x="501103" y="693331"/>
                  </a:lnTo>
                  <a:lnTo>
                    <a:pt x="501103" y="713282"/>
                  </a:lnTo>
                  <a:lnTo>
                    <a:pt x="501103" y="720902"/>
                  </a:lnTo>
                  <a:lnTo>
                    <a:pt x="497065" y="720902"/>
                  </a:lnTo>
                  <a:lnTo>
                    <a:pt x="497065" y="750112"/>
                  </a:lnTo>
                  <a:lnTo>
                    <a:pt x="496392" y="750112"/>
                  </a:lnTo>
                  <a:lnTo>
                    <a:pt x="495795" y="751382"/>
                  </a:lnTo>
                  <a:lnTo>
                    <a:pt x="495007" y="751827"/>
                  </a:lnTo>
                  <a:lnTo>
                    <a:pt x="495007" y="774242"/>
                  </a:lnTo>
                  <a:lnTo>
                    <a:pt x="493864" y="778052"/>
                  </a:lnTo>
                  <a:lnTo>
                    <a:pt x="486829" y="780592"/>
                  </a:lnTo>
                  <a:lnTo>
                    <a:pt x="485660" y="779322"/>
                  </a:lnTo>
                  <a:lnTo>
                    <a:pt x="484479" y="778052"/>
                  </a:lnTo>
                  <a:lnTo>
                    <a:pt x="485584" y="775512"/>
                  </a:lnTo>
                  <a:lnTo>
                    <a:pt x="488962" y="774242"/>
                  </a:lnTo>
                  <a:lnTo>
                    <a:pt x="495007" y="774242"/>
                  </a:lnTo>
                  <a:lnTo>
                    <a:pt x="495007" y="751827"/>
                  </a:lnTo>
                  <a:lnTo>
                    <a:pt x="493534" y="752652"/>
                  </a:lnTo>
                  <a:lnTo>
                    <a:pt x="491947" y="751382"/>
                  </a:lnTo>
                  <a:lnTo>
                    <a:pt x="471970" y="751382"/>
                  </a:lnTo>
                  <a:lnTo>
                    <a:pt x="471970" y="775512"/>
                  </a:lnTo>
                  <a:lnTo>
                    <a:pt x="470852" y="775512"/>
                  </a:lnTo>
                  <a:lnTo>
                    <a:pt x="469747" y="776782"/>
                  </a:lnTo>
                  <a:lnTo>
                    <a:pt x="456272" y="776782"/>
                  </a:lnTo>
                  <a:lnTo>
                    <a:pt x="453199" y="778052"/>
                  </a:lnTo>
                  <a:lnTo>
                    <a:pt x="449008" y="778052"/>
                  </a:lnTo>
                  <a:lnTo>
                    <a:pt x="446786" y="775512"/>
                  </a:lnTo>
                  <a:lnTo>
                    <a:pt x="447649" y="775512"/>
                  </a:lnTo>
                  <a:lnTo>
                    <a:pt x="448462" y="774242"/>
                  </a:lnTo>
                  <a:lnTo>
                    <a:pt x="455866" y="772972"/>
                  </a:lnTo>
                  <a:lnTo>
                    <a:pt x="469900" y="772972"/>
                  </a:lnTo>
                  <a:lnTo>
                    <a:pt x="471970" y="775512"/>
                  </a:lnTo>
                  <a:lnTo>
                    <a:pt x="471970" y="751382"/>
                  </a:lnTo>
                  <a:lnTo>
                    <a:pt x="433387" y="751382"/>
                  </a:lnTo>
                  <a:lnTo>
                    <a:pt x="433387" y="776782"/>
                  </a:lnTo>
                  <a:lnTo>
                    <a:pt x="432549" y="776782"/>
                  </a:lnTo>
                  <a:lnTo>
                    <a:pt x="431761" y="778052"/>
                  </a:lnTo>
                  <a:lnTo>
                    <a:pt x="428294" y="779322"/>
                  </a:lnTo>
                  <a:lnTo>
                    <a:pt x="425691" y="778052"/>
                  </a:lnTo>
                  <a:lnTo>
                    <a:pt x="423100" y="778052"/>
                  </a:lnTo>
                  <a:lnTo>
                    <a:pt x="423100" y="779322"/>
                  </a:lnTo>
                  <a:lnTo>
                    <a:pt x="419392" y="779322"/>
                  </a:lnTo>
                  <a:lnTo>
                    <a:pt x="419392" y="803452"/>
                  </a:lnTo>
                  <a:lnTo>
                    <a:pt x="414502" y="805992"/>
                  </a:lnTo>
                  <a:lnTo>
                    <a:pt x="409841" y="809802"/>
                  </a:lnTo>
                  <a:lnTo>
                    <a:pt x="397751" y="813612"/>
                  </a:lnTo>
                  <a:lnTo>
                    <a:pt x="393839" y="812342"/>
                  </a:lnTo>
                  <a:lnTo>
                    <a:pt x="393611" y="811949"/>
                  </a:lnTo>
                  <a:lnTo>
                    <a:pt x="393611" y="817422"/>
                  </a:lnTo>
                  <a:lnTo>
                    <a:pt x="393547" y="819962"/>
                  </a:lnTo>
                  <a:lnTo>
                    <a:pt x="389750" y="819962"/>
                  </a:lnTo>
                  <a:lnTo>
                    <a:pt x="387883" y="818692"/>
                  </a:lnTo>
                  <a:lnTo>
                    <a:pt x="384162" y="816152"/>
                  </a:lnTo>
                  <a:lnTo>
                    <a:pt x="379590" y="813612"/>
                  </a:lnTo>
                  <a:lnTo>
                    <a:pt x="376008" y="809802"/>
                  </a:lnTo>
                  <a:lnTo>
                    <a:pt x="371068" y="804722"/>
                  </a:lnTo>
                  <a:lnTo>
                    <a:pt x="367893" y="801458"/>
                  </a:lnTo>
                  <a:lnTo>
                    <a:pt x="367893" y="813612"/>
                  </a:lnTo>
                  <a:lnTo>
                    <a:pt x="355219" y="814514"/>
                  </a:lnTo>
                  <a:lnTo>
                    <a:pt x="355219" y="845362"/>
                  </a:lnTo>
                  <a:lnTo>
                    <a:pt x="349910" y="847902"/>
                  </a:lnTo>
                  <a:lnTo>
                    <a:pt x="317741" y="847902"/>
                  </a:lnTo>
                  <a:lnTo>
                    <a:pt x="306273" y="846632"/>
                  </a:lnTo>
                  <a:lnTo>
                    <a:pt x="304685" y="845362"/>
                  </a:lnTo>
                  <a:lnTo>
                    <a:pt x="303072" y="845362"/>
                  </a:lnTo>
                  <a:lnTo>
                    <a:pt x="303695" y="844092"/>
                  </a:lnTo>
                  <a:lnTo>
                    <a:pt x="354749" y="844092"/>
                  </a:lnTo>
                  <a:lnTo>
                    <a:pt x="355219" y="845362"/>
                  </a:lnTo>
                  <a:lnTo>
                    <a:pt x="355219" y="814514"/>
                  </a:lnTo>
                  <a:lnTo>
                    <a:pt x="296278" y="818692"/>
                  </a:lnTo>
                  <a:lnTo>
                    <a:pt x="294919" y="809802"/>
                  </a:lnTo>
                  <a:lnTo>
                    <a:pt x="310311" y="808532"/>
                  </a:lnTo>
                  <a:lnTo>
                    <a:pt x="317817" y="808532"/>
                  </a:lnTo>
                  <a:lnTo>
                    <a:pt x="326072" y="807262"/>
                  </a:lnTo>
                  <a:lnTo>
                    <a:pt x="342607" y="807262"/>
                  </a:lnTo>
                  <a:lnTo>
                    <a:pt x="350824" y="805992"/>
                  </a:lnTo>
                  <a:lnTo>
                    <a:pt x="358000" y="804722"/>
                  </a:lnTo>
                  <a:lnTo>
                    <a:pt x="363093" y="807262"/>
                  </a:lnTo>
                  <a:lnTo>
                    <a:pt x="367893" y="813612"/>
                  </a:lnTo>
                  <a:lnTo>
                    <a:pt x="367893" y="801458"/>
                  </a:lnTo>
                  <a:lnTo>
                    <a:pt x="367372" y="800912"/>
                  </a:lnTo>
                  <a:lnTo>
                    <a:pt x="351548" y="784402"/>
                  </a:lnTo>
                  <a:lnTo>
                    <a:pt x="343052" y="775512"/>
                  </a:lnTo>
                  <a:lnTo>
                    <a:pt x="341833" y="774242"/>
                  </a:lnTo>
                  <a:lnTo>
                    <a:pt x="336156" y="768057"/>
                  </a:lnTo>
                  <a:lnTo>
                    <a:pt x="336156" y="781862"/>
                  </a:lnTo>
                  <a:lnTo>
                    <a:pt x="331050" y="781862"/>
                  </a:lnTo>
                  <a:lnTo>
                    <a:pt x="327126" y="783132"/>
                  </a:lnTo>
                  <a:lnTo>
                    <a:pt x="322199" y="781862"/>
                  </a:lnTo>
                  <a:lnTo>
                    <a:pt x="321233" y="780592"/>
                  </a:lnTo>
                  <a:lnTo>
                    <a:pt x="320230" y="780592"/>
                  </a:lnTo>
                  <a:lnTo>
                    <a:pt x="321208" y="779322"/>
                  </a:lnTo>
                  <a:lnTo>
                    <a:pt x="322287" y="778052"/>
                  </a:lnTo>
                  <a:lnTo>
                    <a:pt x="327228" y="779322"/>
                  </a:lnTo>
                  <a:lnTo>
                    <a:pt x="328930" y="778052"/>
                  </a:lnTo>
                  <a:lnTo>
                    <a:pt x="332346" y="775512"/>
                  </a:lnTo>
                  <a:lnTo>
                    <a:pt x="336156" y="781862"/>
                  </a:lnTo>
                  <a:lnTo>
                    <a:pt x="336156" y="768057"/>
                  </a:lnTo>
                  <a:lnTo>
                    <a:pt x="336016" y="767892"/>
                  </a:lnTo>
                  <a:lnTo>
                    <a:pt x="329857" y="761542"/>
                  </a:lnTo>
                  <a:lnTo>
                    <a:pt x="321119" y="751382"/>
                  </a:lnTo>
                  <a:lnTo>
                    <a:pt x="315658" y="745032"/>
                  </a:lnTo>
                  <a:lnTo>
                    <a:pt x="314744" y="743762"/>
                  </a:lnTo>
                  <a:lnTo>
                    <a:pt x="311315" y="739025"/>
                  </a:lnTo>
                  <a:lnTo>
                    <a:pt x="311315" y="748842"/>
                  </a:lnTo>
                  <a:lnTo>
                    <a:pt x="306387" y="750176"/>
                  </a:lnTo>
                  <a:lnTo>
                    <a:pt x="306387" y="780592"/>
                  </a:lnTo>
                  <a:lnTo>
                    <a:pt x="305460" y="781862"/>
                  </a:lnTo>
                  <a:lnTo>
                    <a:pt x="304634" y="783132"/>
                  </a:lnTo>
                  <a:lnTo>
                    <a:pt x="300723" y="783132"/>
                  </a:lnTo>
                  <a:lnTo>
                    <a:pt x="297751" y="784402"/>
                  </a:lnTo>
                  <a:lnTo>
                    <a:pt x="293674" y="783132"/>
                  </a:lnTo>
                  <a:lnTo>
                    <a:pt x="292620" y="781862"/>
                  </a:lnTo>
                  <a:lnTo>
                    <a:pt x="291515" y="780592"/>
                  </a:lnTo>
                  <a:lnTo>
                    <a:pt x="292468" y="779322"/>
                  </a:lnTo>
                  <a:lnTo>
                    <a:pt x="304279" y="779322"/>
                  </a:lnTo>
                  <a:lnTo>
                    <a:pt x="305333" y="780592"/>
                  </a:lnTo>
                  <a:lnTo>
                    <a:pt x="306387" y="780592"/>
                  </a:lnTo>
                  <a:lnTo>
                    <a:pt x="306387" y="750176"/>
                  </a:lnTo>
                  <a:lnTo>
                    <a:pt x="301866" y="751382"/>
                  </a:lnTo>
                  <a:lnTo>
                    <a:pt x="291452" y="750112"/>
                  </a:lnTo>
                  <a:lnTo>
                    <a:pt x="291058" y="745032"/>
                  </a:lnTo>
                  <a:lnTo>
                    <a:pt x="297688" y="746302"/>
                  </a:lnTo>
                  <a:lnTo>
                    <a:pt x="301256" y="745032"/>
                  </a:lnTo>
                  <a:lnTo>
                    <a:pt x="304812" y="743762"/>
                  </a:lnTo>
                  <a:lnTo>
                    <a:pt x="311315" y="748842"/>
                  </a:lnTo>
                  <a:lnTo>
                    <a:pt x="311315" y="739025"/>
                  </a:lnTo>
                  <a:lnTo>
                    <a:pt x="307390" y="733602"/>
                  </a:lnTo>
                  <a:lnTo>
                    <a:pt x="299796" y="722172"/>
                  </a:lnTo>
                  <a:lnTo>
                    <a:pt x="293039" y="710742"/>
                  </a:lnTo>
                  <a:lnTo>
                    <a:pt x="290728" y="705662"/>
                  </a:lnTo>
                  <a:lnTo>
                    <a:pt x="288823" y="701852"/>
                  </a:lnTo>
                  <a:lnTo>
                    <a:pt x="289712" y="695502"/>
                  </a:lnTo>
                  <a:lnTo>
                    <a:pt x="308927" y="722172"/>
                  </a:lnTo>
                  <a:lnTo>
                    <a:pt x="318414" y="736142"/>
                  </a:lnTo>
                  <a:lnTo>
                    <a:pt x="327787" y="748842"/>
                  </a:lnTo>
                  <a:lnTo>
                    <a:pt x="356069" y="783132"/>
                  </a:lnTo>
                  <a:lnTo>
                    <a:pt x="388886" y="813612"/>
                  </a:lnTo>
                  <a:lnTo>
                    <a:pt x="390499" y="814882"/>
                  </a:lnTo>
                  <a:lnTo>
                    <a:pt x="393611" y="817422"/>
                  </a:lnTo>
                  <a:lnTo>
                    <a:pt x="393611" y="811949"/>
                  </a:lnTo>
                  <a:lnTo>
                    <a:pt x="388734" y="803452"/>
                  </a:lnTo>
                  <a:lnTo>
                    <a:pt x="419138" y="802182"/>
                  </a:lnTo>
                  <a:lnTo>
                    <a:pt x="419392" y="803452"/>
                  </a:lnTo>
                  <a:lnTo>
                    <a:pt x="419392" y="779322"/>
                  </a:lnTo>
                  <a:lnTo>
                    <a:pt x="415429" y="779322"/>
                  </a:lnTo>
                  <a:lnTo>
                    <a:pt x="414591" y="778052"/>
                  </a:lnTo>
                  <a:lnTo>
                    <a:pt x="413702" y="776782"/>
                  </a:lnTo>
                  <a:lnTo>
                    <a:pt x="414464" y="776782"/>
                  </a:lnTo>
                  <a:lnTo>
                    <a:pt x="415188" y="774242"/>
                  </a:lnTo>
                  <a:lnTo>
                    <a:pt x="431800" y="774242"/>
                  </a:lnTo>
                  <a:lnTo>
                    <a:pt x="433387" y="776782"/>
                  </a:lnTo>
                  <a:lnTo>
                    <a:pt x="433387" y="751382"/>
                  </a:lnTo>
                  <a:lnTo>
                    <a:pt x="387731" y="751382"/>
                  </a:lnTo>
                  <a:lnTo>
                    <a:pt x="387731" y="775512"/>
                  </a:lnTo>
                  <a:lnTo>
                    <a:pt x="386549" y="776782"/>
                  </a:lnTo>
                  <a:lnTo>
                    <a:pt x="385406" y="778052"/>
                  </a:lnTo>
                  <a:lnTo>
                    <a:pt x="367804" y="778052"/>
                  </a:lnTo>
                  <a:lnTo>
                    <a:pt x="363943" y="775512"/>
                  </a:lnTo>
                  <a:lnTo>
                    <a:pt x="364807" y="774242"/>
                  </a:lnTo>
                  <a:lnTo>
                    <a:pt x="371297" y="774242"/>
                  </a:lnTo>
                  <a:lnTo>
                    <a:pt x="377812" y="772972"/>
                  </a:lnTo>
                  <a:lnTo>
                    <a:pt x="385470" y="774242"/>
                  </a:lnTo>
                  <a:lnTo>
                    <a:pt x="386588" y="775512"/>
                  </a:lnTo>
                  <a:lnTo>
                    <a:pt x="387731" y="775512"/>
                  </a:lnTo>
                  <a:lnTo>
                    <a:pt x="387731" y="751382"/>
                  </a:lnTo>
                  <a:lnTo>
                    <a:pt x="343344" y="751382"/>
                  </a:lnTo>
                  <a:lnTo>
                    <a:pt x="341249" y="750112"/>
                  </a:lnTo>
                  <a:lnTo>
                    <a:pt x="339140" y="750112"/>
                  </a:lnTo>
                  <a:lnTo>
                    <a:pt x="339636" y="747572"/>
                  </a:lnTo>
                  <a:lnTo>
                    <a:pt x="494080" y="747572"/>
                  </a:lnTo>
                  <a:lnTo>
                    <a:pt x="495947" y="748842"/>
                  </a:lnTo>
                  <a:lnTo>
                    <a:pt x="496455" y="748842"/>
                  </a:lnTo>
                  <a:lnTo>
                    <a:pt x="497065" y="750112"/>
                  </a:lnTo>
                  <a:lnTo>
                    <a:pt x="497065" y="720902"/>
                  </a:lnTo>
                  <a:lnTo>
                    <a:pt x="476008" y="720902"/>
                  </a:lnTo>
                  <a:lnTo>
                    <a:pt x="439102" y="718362"/>
                  </a:lnTo>
                  <a:lnTo>
                    <a:pt x="325526" y="718362"/>
                  </a:lnTo>
                  <a:lnTo>
                    <a:pt x="318008" y="720902"/>
                  </a:lnTo>
                  <a:lnTo>
                    <a:pt x="314426" y="718362"/>
                  </a:lnTo>
                  <a:lnTo>
                    <a:pt x="312470" y="712012"/>
                  </a:lnTo>
                  <a:lnTo>
                    <a:pt x="349618" y="709472"/>
                  </a:lnTo>
                  <a:lnTo>
                    <a:pt x="406793" y="709472"/>
                  </a:lnTo>
                  <a:lnTo>
                    <a:pt x="463956" y="710742"/>
                  </a:lnTo>
                  <a:lnTo>
                    <a:pt x="501103" y="713282"/>
                  </a:lnTo>
                  <a:lnTo>
                    <a:pt x="501103" y="693331"/>
                  </a:lnTo>
                  <a:lnTo>
                    <a:pt x="498297" y="694232"/>
                  </a:lnTo>
                  <a:lnTo>
                    <a:pt x="492150" y="694232"/>
                  </a:lnTo>
                  <a:lnTo>
                    <a:pt x="491286" y="692962"/>
                  </a:lnTo>
                  <a:lnTo>
                    <a:pt x="490372" y="691692"/>
                  </a:lnTo>
                  <a:lnTo>
                    <a:pt x="491236" y="690422"/>
                  </a:lnTo>
                  <a:lnTo>
                    <a:pt x="492074" y="690422"/>
                  </a:lnTo>
                  <a:lnTo>
                    <a:pt x="496684" y="689152"/>
                  </a:lnTo>
                  <a:lnTo>
                    <a:pt x="504113" y="689152"/>
                  </a:lnTo>
                  <a:lnTo>
                    <a:pt x="504799" y="691692"/>
                  </a:lnTo>
                  <a:lnTo>
                    <a:pt x="504799" y="667562"/>
                  </a:lnTo>
                  <a:lnTo>
                    <a:pt x="473202" y="667562"/>
                  </a:lnTo>
                  <a:lnTo>
                    <a:pt x="473202" y="689152"/>
                  </a:lnTo>
                  <a:lnTo>
                    <a:pt x="470649" y="691692"/>
                  </a:lnTo>
                  <a:lnTo>
                    <a:pt x="455269" y="691692"/>
                  </a:lnTo>
                  <a:lnTo>
                    <a:pt x="446874" y="690422"/>
                  </a:lnTo>
                  <a:lnTo>
                    <a:pt x="445617" y="689152"/>
                  </a:lnTo>
                  <a:lnTo>
                    <a:pt x="444322" y="689152"/>
                  </a:lnTo>
                  <a:lnTo>
                    <a:pt x="445655" y="687882"/>
                  </a:lnTo>
                  <a:lnTo>
                    <a:pt x="446938" y="686612"/>
                  </a:lnTo>
                  <a:lnTo>
                    <a:pt x="463499" y="686612"/>
                  </a:lnTo>
                  <a:lnTo>
                    <a:pt x="470776" y="687882"/>
                  </a:lnTo>
                  <a:lnTo>
                    <a:pt x="471970" y="689152"/>
                  </a:lnTo>
                  <a:lnTo>
                    <a:pt x="473202" y="689152"/>
                  </a:lnTo>
                  <a:lnTo>
                    <a:pt x="473202" y="667562"/>
                  </a:lnTo>
                  <a:lnTo>
                    <a:pt x="469988" y="667562"/>
                  </a:lnTo>
                  <a:lnTo>
                    <a:pt x="479196" y="662482"/>
                  </a:lnTo>
                  <a:lnTo>
                    <a:pt x="488403" y="659942"/>
                  </a:lnTo>
                  <a:lnTo>
                    <a:pt x="498221" y="658672"/>
                  </a:lnTo>
                  <a:lnTo>
                    <a:pt x="509231" y="659942"/>
                  </a:lnTo>
                  <a:lnTo>
                    <a:pt x="509231" y="640308"/>
                  </a:lnTo>
                  <a:lnTo>
                    <a:pt x="508444" y="640892"/>
                  </a:lnTo>
                  <a:lnTo>
                    <a:pt x="507314" y="640892"/>
                  </a:lnTo>
                  <a:lnTo>
                    <a:pt x="494677" y="647242"/>
                  </a:lnTo>
                  <a:lnTo>
                    <a:pt x="481685" y="653592"/>
                  </a:lnTo>
                  <a:lnTo>
                    <a:pt x="468274" y="658672"/>
                  </a:lnTo>
                  <a:lnTo>
                    <a:pt x="454406" y="662482"/>
                  </a:lnTo>
                  <a:lnTo>
                    <a:pt x="446405" y="665022"/>
                  </a:lnTo>
                  <a:lnTo>
                    <a:pt x="437972" y="665022"/>
                  </a:lnTo>
                  <a:lnTo>
                    <a:pt x="433692" y="665695"/>
                  </a:lnTo>
                  <a:lnTo>
                    <a:pt x="433692" y="687882"/>
                  </a:lnTo>
                  <a:lnTo>
                    <a:pt x="432485" y="687882"/>
                  </a:lnTo>
                  <a:lnTo>
                    <a:pt x="431330" y="689152"/>
                  </a:lnTo>
                  <a:lnTo>
                    <a:pt x="410794" y="689152"/>
                  </a:lnTo>
                  <a:lnTo>
                    <a:pt x="409727" y="687882"/>
                  </a:lnTo>
                  <a:lnTo>
                    <a:pt x="408597" y="686612"/>
                  </a:lnTo>
                  <a:lnTo>
                    <a:pt x="409651" y="686612"/>
                  </a:lnTo>
                  <a:lnTo>
                    <a:pt x="410692" y="685342"/>
                  </a:lnTo>
                  <a:lnTo>
                    <a:pt x="431507" y="685342"/>
                  </a:lnTo>
                  <a:lnTo>
                    <a:pt x="433692" y="687882"/>
                  </a:lnTo>
                  <a:lnTo>
                    <a:pt x="433692" y="665695"/>
                  </a:lnTo>
                  <a:lnTo>
                    <a:pt x="429882" y="666292"/>
                  </a:lnTo>
                  <a:lnTo>
                    <a:pt x="402196" y="668832"/>
                  </a:lnTo>
                  <a:lnTo>
                    <a:pt x="392214" y="668832"/>
                  </a:lnTo>
                  <a:lnTo>
                    <a:pt x="392214" y="685342"/>
                  </a:lnTo>
                  <a:lnTo>
                    <a:pt x="390004" y="687882"/>
                  </a:lnTo>
                  <a:lnTo>
                    <a:pt x="376885" y="687882"/>
                  </a:lnTo>
                  <a:lnTo>
                    <a:pt x="369506" y="686612"/>
                  </a:lnTo>
                  <a:lnTo>
                    <a:pt x="368160" y="686612"/>
                  </a:lnTo>
                  <a:lnTo>
                    <a:pt x="366788" y="685342"/>
                  </a:lnTo>
                  <a:lnTo>
                    <a:pt x="367906" y="685342"/>
                  </a:lnTo>
                  <a:lnTo>
                    <a:pt x="368960" y="684072"/>
                  </a:lnTo>
                  <a:lnTo>
                    <a:pt x="373735" y="682802"/>
                  </a:lnTo>
                  <a:lnTo>
                    <a:pt x="377355" y="682802"/>
                  </a:lnTo>
                  <a:lnTo>
                    <a:pt x="381546" y="681532"/>
                  </a:lnTo>
                  <a:lnTo>
                    <a:pt x="383895" y="682802"/>
                  </a:lnTo>
                  <a:lnTo>
                    <a:pt x="386842" y="682802"/>
                  </a:lnTo>
                  <a:lnTo>
                    <a:pt x="390664" y="684072"/>
                  </a:lnTo>
                  <a:lnTo>
                    <a:pt x="391375" y="685342"/>
                  </a:lnTo>
                  <a:lnTo>
                    <a:pt x="392214" y="685342"/>
                  </a:lnTo>
                  <a:lnTo>
                    <a:pt x="392214" y="668832"/>
                  </a:lnTo>
                  <a:lnTo>
                    <a:pt x="388429" y="668832"/>
                  </a:lnTo>
                  <a:lnTo>
                    <a:pt x="374878" y="666292"/>
                  </a:lnTo>
                  <a:lnTo>
                    <a:pt x="361048" y="661212"/>
                  </a:lnTo>
                  <a:lnTo>
                    <a:pt x="354266" y="658672"/>
                  </a:lnTo>
                  <a:lnTo>
                    <a:pt x="348653" y="655840"/>
                  </a:lnTo>
                  <a:lnTo>
                    <a:pt x="348653" y="684072"/>
                  </a:lnTo>
                  <a:lnTo>
                    <a:pt x="347789" y="684072"/>
                  </a:lnTo>
                  <a:lnTo>
                    <a:pt x="346976" y="685342"/>
                  </a:lnTo>
                  <a:lnTo>
                    <a:pt x="330288" y="685342"/>
                  </a:lnTo>
                  <a:lnTo>
                    <a:pt x="329603" y="684072"/>
                  </a:lnTo>
                  <a:lnTo>
                    <a:pt x="328891" y="684072"/>
                  </a:lnTo>
                  <a:lnTo>
                    <a:pt x="330098" y="681532"/>
                  </a:lnTo>
                  <a:lnTo>
                    <a:pt x="347421" y="681532"/>
                  </a:lnTo>
                  <a:lnTo>
                    <a:pt x="348653" y="684072"/>
                  </a:lnTo>
                  <a:lnTo>
                    <a:pt x="348653" y="655840"/>
                  </a:lnTo>
                  <a:lnTo>
                    <a:pt x="344982" y="653986"/>
                  </a:lnTo>
                  <a:lnTo>
                    <a:pt x="344982" y="661212"/>
                  </a:lnTo>
                  <a:lnTo>
                    <a:pt x="314845" y="659942"/>
                  </a:lnTo>
                  <a:lnTo>
                    <a:pt x="314845" y="684072"/>
                  </a:lnTo>
                  <a:lnTo>
                    <a:pt x="314274" y="685342"/>
                  </a:lnTo>
                  <a:lnTo>
                    <a:pt x="313664" y="686612"/>
                  </a:lnTo>
                  <a:lnTo>
                    <a:pt x="306146" y="685342"/>
                  </a:lnTo>
                  <a:lnTo>
                    <a:pt x="299135" y="685342"/>
                  </a:lnTo>
                  <a:lnTo>
                    <a:pt x="291312" y="684072"/>
                  </a:lnTo>
                  <a:lnTo>
                    <a:pt x="290626" y="682802"/>
                  </a:lnTo>
                  <a:lnTo>
                    <a:pt x="289864" y="681532"/>
                  </a:lnTo>
                  <a:lnTo>
                    <a:pt x="290398" y="680262"/>
                  </a:lnTo>
                  <a:lnTo>
                    <a:pt x="294043" y="681532"/>
                  </a:lnTo>
                  <a:lnTo>
                    <a:pt x="308597" y="681532"/>
                  </a:lnTo>
                  <a:lnTo>
                    <a:pt x="313131" y="682802"/>
                  </a:lnTo>
                  <a:lnTo>
                    <a:pt x="313956" y="684072"/>
                  </a:lnTo>
                  <a:lnTo>
                    <a:pt x="314845" y="684072"/>
                  </a:lnTo>
                  <a:lnTo>
                    <a:pt x="314845" y="659942"/>
                  </a:lnTo>
                  <a:lnTo>
                    <a:pt x="284924" y="658672"/>
                  </a:lnTo>
                  <a:lnTo>
                    <a:pt x="287756" y="653592"/>
                  </a:lnTo>
                  <a:lnTo>
                    <a:pt x="286626" y="649782"/>
                  </a:lnTo>
                  <a:lnTo>
                    <a:pt x="301866" y="651052"/>
                  </a:lnTo>
                  <a:lnTo>
                    <a:pt x="316915" y="651052"/>
                  </a:lnTo>
                  <a:lnTo>
                    <a:pt x="331406" y="654862"/>
                  </a:lnTo>
                  <a:lnTo>
                    <a:pt x="344982" y="661212"/>
                  </a:lnTo>
                  <a:lnTo>
                    <a:pt x="344982" y="653986"/>
                  </a:lnTo>
                  <a:lnTo>
                    <a:pt x="336702" y="649782"/>
                  </a:lnTo>
                  <a:lnTo>
                    <a:pt x="334187" y="648512"/>
                  </a:lnTo>
                  <a:lnTo>
                    <a:pt x="322262" y="643432"/>
                  </a:lnTo>
                  <a:lnTo>
                    <a:pt x="316382" y="639622"/>
                  </a:lnTo>
                  <a:lnTo>
                    <a:pt x="310565" y="637082"/>
                  </a:lnTo>
                  <a:lnTo>
                    <a:pt x="303504" y="633272"/>
                  </a:lnTo>
                  <a:lnTo>
                    <a:pt x="296710" y="628192"/>
                  </a:lnTo>
                  <a:lnTo>
                    <a:pt x="288391" y="623112"/>
                  </a:lnTo>
                  <a:lnTo>
                    <a:pt x="287629" y="620572"/>
                  </a:lnTo>
                  <a:lnTo>
                    <a:pt x="286372" y="619302"/>
                  </a:lnTo>
                  <a:lnTo>
                    <a:pt x="299237" y="625652"/>
                  </a:lnTo>
                  <a:lnTo>
                    <a:pt x="305346" y="628192"/>
                  </a:lnTo>
                  <a:lnTo>
                    <a:pt x="311404" y="632002"/>
                  </a:lnTo>
                  <a:lnTo>
                    <a:pt x="324764" y="638352"/>
                  </a:lnTo>
                  <a:lnTo>
                    <a:pt x="338353" y="643432"/>
                  </a:lnTo>
                  <a:lnTo>
                    <a:pt x="366331" y="653592"/>
                  </a:lnTo>
                  <a:lnTo>
                    <a:pt x="395490" y="658672"/>
                  </a:lnTo>
                  <a:lnTo>
                    <a:pt x="410197" y="658672"/>
                  </a:lnTo>
                  <a:lnTo>
                    <a:pt x="425081" y="657402"/>
                  </a:lnTo>
                  <a:lnTo>
                    <a:pt x="445325" y="652322"/>
                  </a:lnTo>
                  <a:lnTo>
                    <a:pt x="455396" y="651052"/>
                  </a:lnTo>
                  <a:lnTo>
                    <a:pt x="465264" y="647242"/>
                  </a:lnTo>
                  <a:lnTo>
                    <a:pt x="476885" y="643432"/>
                  </a:lnTo>
                  <a:lnTo>
                    <a:pt x="488099" y="638352"/>
                  </a:lnTo>
                  <a:lnTo>
                    <a:pt x="498640" y="632002"/>
                  </a:lnTo>
                  <a:lnTo>
                    <a:pt x="505028" y="626922"/>
                  </a:lnTo>
                  <a:lnTo>
                    <a:pt x="508215" y="624382"/>
                  </a:lnTo>
                  <a:lnTo>
                    <a:pt x="509600" y="624382"/>
                  </a:lnTo>
                  <a:lnTo>
                    <a:pt x="509828" y="629462"/>
                  </a:lnTo>
                  <a:lnTo>
                    <a:pt x="510082" y="632002"/>
                  </a:lnTo>
                  <a:lnTo>
                    <a:pt x="510120" y="639622"/>
                  </a:lnTo>
                  <a:lnTo>
                    <a:pt x="510120" y="521512"/>
                  </a:lnTo>
                  <a:lnTo>
                    <a:pt x="509104" y="521512"/>
                  </a:lnTo>
                  <a:lnTo>
                    <a:pt x="509104" y="554532"/>
                  </a:lnTo>
                  <a:lnTo>
                    <a:pt x="508292" y="557072"/>
                  </a:lnTo>
                  <a:lnTo>
                    <a:pt x="507111" y="557034"/>
                  </a:lnTo>
                  <a:lnTo>
                    <a:pt x="507111" y="604062"/>
                  </a:lnTo>
                  <a:lnTo>
                    <a:pt x="506120" y="605332"/>
                  </a:lnTo>
                  <a:lnTo>
                    <a:pt x="495884" y="605332"/>
                  </a:lnTo>
                  <a:lnTo>
                    <a:pt x="495884" y="624382"/>
                  </a:lnTo>
                  <a:lnTo>
                    <a:pt x="493420" y="624382"/>
                  </a:lnTo>
                  <a:lnTo>
                    <a:pt x="490956" y="626922"/>
                  </a:lnTo>
                  <a:lnTo>
                    <a:pt x="403733" y="626922"/>
                  </a:lnTo>
                  <a:lnTo>
                    <a:pt x="361365" y="625652"/>
                  </a:lnTo>
                  <a:lnTo>
                    <a:pt x="314553" y="625652"/>
                  </a:lnTo>
                  <a:lnTo>
                    <a:pt x="310146" y="624382"/>
                  </a:lnTo>
                  <a:lnTo>
                    <a:pt x="305968" y="621842"/>
                  </a:lnTo>
                  <a:lnTo>
                    <a:pt x="495490" y="621842"/>
                  </a:lnTo>
                  <a:lnTo>
                    <a:pt x="495884" y="624382"/>
                  </a:lnTo>
                  <a:lnTo>
                    <a:pt x="495884" y="605332"/>
                  </a:lnTo>
                  <a:lnTo>
                    <a:pt x="487222" y="605332"/>
                  </a:lnTo>
                  <a:lnTo>
                    <a:pt x="486270" y="604062"/>
                  </a:lnTo>
                  <a:lnTo>
                    <a:pt x="485305" y="604062"/>
                  </a:lnTo>
                  <a:lnTo>
                    <a:pt x="486117" y="602792"/>
                  </a:lnTo>
                  <a:lnTo>
                    <a:pt x="486930" y="601522"/>
                  </a:lnTo>
                  <a:lnTo>
                    <a:pt x="505231" y="601522"/>
                  </a:lnTo>
                  <a:lnTo>
                    <a:pt x="507111" y="604062"/>
                  </a:lnTo>
                  <a:lnTo>
                    <a:pt x="507111" y="557034"/>
                  </a:lnTo>
                  <a:lnTo>
                    <a:pt x="506552" y="557009"/>
                  </a:lnTo>
                  <a:lnTo>
                    <a:pt x="506552" y="579932"/>
                  </a:lnTo>
                  <a:lnTo>
                    <a:pt x="505307" y="585012"/>
                  </a:lnTo>
                  <a:lnTo>
                    <a:pt x="473075" y="583476"/>
                  </a:lnTo>
                  <a:lnTo>
                    <a:pt x="473075" y="604062"/>
                  </a:lnTo>
                  <a:lnTo>
                    <a:pt x="472211" y="605332"/>
                  </a:lnTo>
                  <a:lnTo>
                    <a:pt x="471398" y="606602"/>
                  </a:lnTo>
                  <a:lnTo>
                    <a:pt x="454190" y="606602"/>
                  </a:lnTo>
                  <a:lnTo>
                    <a:pt x="453478" y="605332"/>
                  </a:lnTo>
                  <a:lnTo>
                    <a:pt x="452729" y="605332"/>
                  </a:lnTo>
                  <a:lnTo>
                    <a:pt x="454075" y="602792"/>
                  </a:lnTo>
                  <a:lnTo>
                    <a:pt x="471576" y="602792"/>
                  </a:lnTo>
                  <a:lnTo>
                    <a:pt x="472325" y="604062"/>
                  </a:lnTo>
                  <a:lnTo>
                    <a:pt x="473075" y="604062"/>
                  </a:lnTo>
                  <a:lnTo>
                    <a:pt x="473075" y="583476"/>
                  </a:lnTo>
                  <a:lnTo>
                    <a:pt x="443560" y="582053"/>
                  </a:lnTo>
                  <a:lnTo>
                    <a:pt x="443560" y="604062"/>
                  </a:lnTo>
                  <a:lnTo>
                    <a:pt x="439470" y="606602"/>
                  </a:lnTo>
                  <a:lnTo>
                    <a:pt x="438975" y="605332"/>
                  </a:lnTo>
                  <a:lnTo>
                    <a:pt x="420814" y="605332"/>
                  </a:lnTo>
                  <a:lnTo>
                    <a:pt x="419722" y="604062"/>
                  </a:lnTo>
                  <a:lnTo>
                    <a:pt x="418617" y="604062"/>
                  </a:lnTo>
                  <a:lnTo>
                    <a:pt x="419620" y="602792"/>
                  </a:lnTo>
                  <a:lnTo>
                    <a:pt x="420624" y="600252"/>
                  </a:lnTo>
                  <a:lnTo>
                    <a:pt x="428155" y="601522"/>
                  </a:lnTo>
                  <a:lnTo>
                    <a:pt x="442048" y="601522"/>
                  </a:lnTo>
                  <a:lnTo>
                    <a:pt x="442785" y="602792"/>
                  </a:lnTo>
                  <a:lnTo>
                    <a:pt x="443560" y="604062"/>
                  </a:lnTo>
                  <a:lnTo>
                    <a:pt x="443560" y="582053"/>
                  </a:lnTo>
                  <a:lnTo>
                    <a:pt x="425894" y="581202"/>
                  </a:lnTo>
                  <a:lnTo>
                    <a:pt x="403059" y="580110"/>
                  </a:lnTo>
                  <a:lnTo>
                    <a:pt x="403059" y="602792"/>
                  </a:lnTo>
                  <a:lnTo>
                    <a:pt x="401980" y="602792"/>
                  </a:lnTo>
                  <a:lnTo>
                    <a:pt x="400926" y="604062"/>
                  </a:lnTo>
                  <a:lnTo>
                    <a:pt x="382257" y="604062"/>
                  </a:lnTo>
                  <a:lnTo>
                    <a:pt x="381279" y="602792"/>
                  </a:lnTo>
                  <a:lnTo>
                    <a:pt x="380238" y="601522"/>
                  </a:lnTo>
                  <a:lnTo>
                    <a:pt x="382066" y="598982"/>
                  </a:lnTo>
                  <a:lnTo>
                    <a:pt x="394322" y="598982"/>
                  </a:lnTo>
                  <a:lnTo>
                    <a:pt x="401040" y="600252"/>
                  </a:lnTo>
                  <a:lnTo>
                    <a:pt x="402031" y="601522"/>
                  </a:lnTo>
                  <a:lnTo>
                    <a:pt x="403059" y="602792"/>
                  </a:lnTo>
                  <a:lnTo>
                    <a:pt x="403059" y="580110"/>
                  </a:lnTo>
                  <a:lnTo>
                    <a:pt x="399415" y="579932"/>
                  </a:lnTo>
                  <a:lnTo>
                    <a:pt x="366395" y="579932"/>
                  </a:lnTo>
                  <a:lnTo>
                    <a:pt x="366395" y="600252"/>
                  </a:lnTo>
                  <a:lnTo>
                    <a:pt x="365277" y="601522"/>
                  </a:lnTo>
                  <a:lnTo>
                    <a:pt x="364197" y="602792"/>
                  </a:lnTo>
                  <a:lnTo>
                    <a:pt x="342341" y="602792"/>
                  </a:lnTo>
                  <a:lnTo>
                    <a:pt x="341299" y="601522"/>
                  </a:lnTo>
                  <a:lnTo>
                    <a:pt x="340194" y="600252"/>
                  </a:lnTo>
                  <a:lnTo>
                    <a:pt x="341236" y="600252"/>
                  </a:lnTo>
                  <a:lnTo>
                    <a:pt x="342252" y="598982"/>
                  </a:lnTo>
                  <a:lnTo>
                    <a:pt x="349986" y="597712"/>
                  </a:lnTo>
                  <a:lnTo>
                    <a:pt x="356679" y="597712"/>
                  </a:lnTo>
                  <a:lnTo>
                    <a:pt x="364388" y="598982"/>
                  </a:lnTo>
                  <a:lnTo>
                    <a:pt x="365379" y="600252"/>
                  </a:lnTo>
                  <a:lnTo>
                    <a:pt x="366395" y="600252"/>
                  </a:lnTo>
                  <a:lnTo>
                    <a:pt x="366395" y="579932"/>
                  </a:lnTo>
                  <a:lnTo>
                    <a:pt x="346494" y="579932"/>
                  </a:lnTo>
                  <a:lnTo>
                    <a:pt x="324218" y="580478"/>
                  </a:lnTo>
                  <a:lnTo>
                    <a:pt x="324218" y="598982"/>
                  </a:lnTo>
                  <a:lnTo>
                    <a:pt x="322719" y="601522"/>
                  </a:lnTo>
                  <a:lnTo>
                    <a:pt x="289661" y="601522"/>
                  </a:lnTo>
                  <a:lnTo>
                    <a:pt x="288861" y="600252"/>
                  </a:lnTo>
                  <a:lnTo>
                    <a:pt x="291058" y="597712"/>
                  </a:lnTo>
                  <a:lnTo>
                    <a:pt x="299402" y="597712"/>
                  </a:lnTo>
                  <a:lnTo>
                    <a:pt x="306616" y="596442"/>
                  </a:lnTo>
                  <a:lnTo>
                    <a:pt x="322097" y="596442"/>
                  </a:lnTo>
                  <a:lnTo>
                    <a:pt x="324218" y="598982"/>
                  </a:lnTo>
                  <a:lnTo>
                    <a:pt x="324218" y="580478"/>
                  </a:lnTo>
                  <a:lnTo>
                    <a:pt x="293547" y="581202"/>
                  </a:lnTo>
                  <a:lnTo>
                    <a:pt x="292938" y="578662"/>
                  </a:lnTo>
                  <a:lnTo>
                    <a:pt x="295783" y="576122"/>
                  </a:lnTo>
                  <a:lnTo>
                    <a:pt x="390055" y="576122"/>
                  </a:lnTo>
                  <a:lnTo>
                    <a:pt x="420992" y="577392"/>
                  </a:lnTo>
                  <a:lnTo>
                    <a:pt x="441045" y="577392"/>
                  </a:lnTo>
                  <a:lnTo>
                    <a:pt x="503428" y="581202"/>
                  </a:lnTo>
                  <a:lnTo>
                    <a:pt x="506552" y="579932"/>
                  </a:lnTo>
                  <a:lnTo>
                    <a:pt x="506552" y="557009"/>
                  </a:lnTo>
                  <a:lnTo>
                    <a:pt x="301383" y="548182"/>
                  </a:lnTo>
                  <a:lnTo>
                    <a:pt x="300736" y="546912"/>
                  </a:lnTo>
                  <a:lnTo>
                    <a:pt x="303796" y="544372"/>
                  </a:lnTo>
                  <a:lnTo>
                    <a:pt x="329107" y="545642"/>
                  </a:lnTo>
                  <a:lnTo>
                    <a:pt x="352920" y="545642"/>
                  </a:lnTo>
                  <a:lnTo>
                    <a:pt x="504393" y="553262"/>
                  </a:lnTo>
                  <a:lnTo>
                    <a:pt x="506730" y="554532"/>
                  </a:lnTo>
                  <a:lnTo>
                    <a:pt x="509104" y="554532"/>
                  </a:lnTo>
                  <a:lnTo>
                    <a:pt x="509104" y="521512"/>
                  </a:lnTo>
                  <a:lnTo>
                    <a:pt x="460438" y="521512"/>
                  </a:lnTo>
                  <a:lnTo>
                    <a:pt x="359321" y="513892"/>
                  </a:lnTo>
                  <a:lnTo>
                    <a:pt x="351218" y="513892"/>
                  </a:lnTo>
                  <a:lnTo>
                    <a:pt x="343065" y="512622"/>
                  </a:lnTo>
                  <a:lnTo>
                    <a:pt x="319506" y="512622"/>
                  </a:lnTo>
                  <a:lnTo>
                    <a:pt x="321005" y="507542"/>
                  </a:lnTo>
                  <a:lnTo>
                    <a:pt x="323875" y="503732"/>
                  </a:lnTo>
                  <a:lnTo>
                    <a:pt x="348665" y="506272"/>
                  </a:lnTo>
                  <a:lnTo>
                    <a:pt x="385343" y="508812"/>
                  </a:lnTo>
                  <a:lnTo>
                    <a:pt x="403694" y="508812"/>
                  </a:lnTo>
                  <a:lnTo>
                    <a:pt x="480936" y="512622"/>
                  </a:lnTo>
                  <a:lnTo>
                    <a:pt x="506691" y="512622"/>
                  </a:lnTo>
                  <a:lnTo>
                    <a:pt x="512749" y="513892"/>
                  </a:lnTo>
                  <a:lnTo>
                    <a:pt x="516001" y="515162"/>
                  </a:lnTo>
                  <a:lnTo>
                    <a:pt x="517296" y="521512"/>
                  </a:lnTo>
                  <a:lnTo>
                    <a:pt x="517296" y="502983"/>
                  </a:lnTo>
                  <a:lnTo>
                    <a:pt x="505231" y="464362"/>
                  </a:lnTo>
                  <a:lnTo>
                    <a:pt x="505180" y="459282"/>
                  </a:lnTo>
                  <a:lnTo>
                    <a:pt x="505066" y="449122"/>
                  </a:lnTo>
                  <a:lnTo>
                    <a:pt x="505345" y="445312"/>
                  </a:lnTo>
                  <a:lnTo>
                    <a:pt x="505244" y="441502"/>
                  </a:lnTo>
                  <a:lnTo>
                    <a:pt x="505053" y="438962"/>
                  </a:lnTo>
                  <a:lnTo>
                    <a:pt x="504774" y="433882"/>
                  </a:lnTo>
                  <a:lnTo>
                    <a:pt x="504596" y="432612"/>
                  </a:lnTo>
                  <a:lnTo>
                    <a:pt x="503504" y="424992"/>
                  </a:lnTo>
                  <a:lnTo>
                    <a:pt x="502602" y="422452"/>
                  </a:lnTo>
                  <a:lnTo>
                    <a:pt x="502513" y="422211"/>
                  </a:lnTo>
                  <a:lnTo>
                    <a:pt x="502513" y="488492"/>
                  </a:lnTo>
                  <a:lnTo>
                    <a:pt x="499452" y="488492"/>
                  </a:lnTo>
                  <a:lnTo>
                    <a:pt x="496925" y="487222"/>
                  </a:lnTo>
                  <a:lnTo>
                    <a:pt x="492239" y="484682"/>
                  </a:lnTo>
                  <a:lnTo>
                    <a:pt x="489889" y="483412"/>
                  </a:lnTo>
                  <a:lnTo>
                    <a:pt x="485267" y="479602"/>
                  </a:lnTo>
                  <a:lnTo>
                    <a:pt x="480237" y="477062"/>
                  </a:lnTo>
                  <a:lnTo>
                    <a:pt x="473697" y="471982"/>
                  </a:lnTo>
                  <a:lnTo>
                    <a:pt x="473367" y="471728"/>
                  </a:lnTo>
                  <a:lnTo>
                    <a:pt x="473367" y="484682"/>
                  </a:lnTo>
                  <a:lnTo>
                    <a:pt x="406844" y="484682"/>
                  </a:lnTo>
                  <a:lnTo>
                    <a:pt x="373875" y="483412"/>
                  </a:lnTo>
                  <a:lnTo>
                    <a:pt x="340969" y="479602"/>
                  </a:lnTo>
                  <a:lnTo>
                    <a:pt x="343065" y="474522"/>
                  </a:lnTo>
                  <a:lnTo>
                    <a:pt x="345770" y="471982"/>
                  </a:lnTo>
                  <a:lnTo>
                    <a:pt x="351853" y="473252"/>
                  </a:lnTo>
                  <a:lnTo>
                    <a:pt x="377215" y="473252"/>
                  </a:lnTo>
                  <a:lnTo>
                    <a:pt x="427964" y="475792"/>
                  </a:lnTo>
                  <a:lnTo>
                    <a:pt x="464007" y="475792"/>
                  </a:lnTo>
                  <a:lnTo>
                    <a:pt x="473367" y="484682"/>
                  </a:lnTo>
                  <a:lnTo>
                    <a:pt x="473367" y="471728"/>
                  </a:lnTo>
                  <a:lnTo>
                    <a:pt x="470420" y="469442"/>
                  </a:lnTo>
                  <a:lnTo>
                    <a:pt x="462737" y="460552"/>
                  </a:lnTo>
                  <a:lnTo>
                    <a:pt x="459054" y="454202"/>
                  </a:lnTo>
                  <a:lnTo>
                    <a:pt x="456844" y="450392"/>
                  </a:lnTo>
                  <a:lnTo>
                    <a:pt x="455358" y="446582"/>
                  </a:lnTo>
                  <a:lnTo>
                    <a:pt x="454025" y="443153"/>
                  </a:lnTo>
                  <a:lnTo>
                    <a:pt x="454025" y="460552"/>
                  </a:lnTo>
                  <a:lnTo>
                    <a:pt x="443585" y="460552"/>
                  </a:lnTo>
                  <a:lnTo>
                    <a:pt x="442696" y="459282"/>
                  </a:lnTo>
                  <a:lnTo>
                    <a:pt x="441769" y="458012"/>
                  </a:lnTo>
                  <a:lnTo>
                    <a:pt x="442620" y="458012"/>
                  </a:lnTo>
                  <a:lnTo>
                    <a:pt x="443547" y="456742"/>
                  </a:lnTo>
                  <a:lnTo>
                    <a:pt x="447776" y="456742"/>
                  </a:lnTo>
                  <a:lnTo>
                    <a:pt x="450164" y="455472"/>
                  </a:lnTo>
                  <a:lnTo>
                    <a:pt x="452551" y="454202"/>
                  </a:lnTo>
                  <a:lnTo>
                    <a:pt x="454025" y="460552"/>
                  </a:lnTo>
                  <a:lnTo>
                    <a:pt x="454025" y="443153"/>
                  </a:lnTo>
                  <a:lnTo>
                    <a:pt x="453390" y="441502"/>
                  </a:lnTo>
                  <a:lnTo>
                    <a:pt x="452399" y="438962"/>
                  </a:lnTo>
                  <a:lnTo>
                    <a:pt x="451142" y="432612"/>
                  </a:lnTo>
                  <a:lnTo>
                    <a:pt x="451624" y="427532"/>
                  </a:lnTo>
                  <a:lnTo>
                    <a:pt x="451739" y="426262"/>
                  </a:lnTo>
                  <a:lnTo>
                    <a:pt x="454482" y="419912"/>
                  </a:lnTo>
                  <a:lnTo>
                    <a:pt x="457555" y="416102"/>
                  </a:lnTo>
                  <a:lnTo>
                    <a:pt x="459613" y="413562"/>
                  </a:lnTo>
                  <a:lnTo>
                    <a:pt x="458393" y="422452"/>
                  </a:lnTo>
                  <a:lnTo>
                    <a:pt x="458749" y="431342"/>
                  </a:lnTo>
                  <a:lnTo>
                    <a:pt x="485622" y="470712"/>
                  </a:lnTo>
                  <a:lnTo>
                    <a:pt x="496481" y="475792"/>
                  </a:lnTo>
                  <a:lnTo>
                    <a:pt x="497789" y="475792"/>
                  </a:lnTo>
                  <a:lnTo>
                    <a:pt x="499275" y="477062"/>
                  </a:lnTo>
                  <a:lnTo>
                    <a:pt x="500875" y="482142"/>
                  </a:lnTo>
                  <a:lnTo>
                    <a:pt x="501446" y="484682"/>
                  </a:lnTo>
                  <a:lnTo>
                    <a:pt x="502513" y="488492"/>
                  </a:lnTo>
                  <a:lnTo>
                    <a:pt x="502513" y="422211"/>
                  </a:lnTo>
                  <a:lnTo>
                    <a:pt x="500799" y="417372"/>
                  </a:lnTo>
                  <a:lnTo>
                    <a:pt x="499300" y="414477"/>
                  </a:lnTo>
                  <a:lnTo>
                    <a:pt x="499300" y="447852"/>
                  </a:lnTo>
                  <a:lnTo>
                    <a:pt x="497662" y="448094"/>
                  </a:lnTo>
                  <a:lnTo>
                    <a:pt x="497662" y="459282"/>
                  </a:lnTo>
                  <a:lnTo>
                    <a:pt x="497154" y="464362"/>
                  </a:lnTo>
                  <a:lnTo>
                    <a:pt x="492620" y="463092"/>
                  </a:lnTo>
                  <a:lnTo>
                    <a:pt x="487464" y="464362"/>
                  </a:lnTo>
                  <a:lnTo>
                    <a:pt x="484695" y="459282"/>
                  </a:lnTo>
                  <a:lnTo>
                    <a:pt x="497662" y="459282"/>
                  </a:lnTo>
                  <a:lnTo>
                    <a:pt x="497662" y="448094"/>
                  </a:lnTo>
                  <a:lnTo>
                    <a:pt x="490385" y="449122"/>
                  </a:lnTo>
                  <a:lnTo>
                    <a:pt x="482117" y="449122"/>
                  </a:lnTo>
                  <a:lnTo>
                    <a:pt x="475691" y="447852"/>
                  </a:lnTo>
                  <a:lnTo>
                    <a:pt x="472300" y="445312"/>
                  </a:lnTo>
                  <a:lnTo>
                    <a:pt x="495795" y="445312"/>
                  </a:lnTo>
                  <a:lnTo>
                    <a:pt x="496976" y="446582"/>
                  </a:lnTo>
                  <a:lnTo>
                    <a:pt x="499300" y="447852"/>
                  </a:lnTo>
                  <a:lnTo>
                    <a:pt x="499300" y="414477"/>
                  </a:lnTo>
                  <a:lnTo>
                    <a:pt x="498830" y="413562"/>
                  </a:lnTo>
                  <a:lnTo>
                    <a:pt x="498284" y="412508"/>
                  </a:lnTo>
                  <a:lnTo>
                    <a:pt x="498284" y="431342"/>
                  </a:lnTo>
                  <a:lnTo>
                    <a:pt x="496811" y="432612"/>
                  </a:lnTo>
                  <a:lnTo>
                    <a:pt x="466712" y="431342"/>
                  </a:lnTo>
                  <a:lnTo>
                    <a:pt x="465848" y="430072"/>
                  </a:lnTo>
                  <a:lnTo>
                    <a:pt x="467017" y="422452"/>
                  </a:lnTo>
                  <a:lnTo>
                    <a:pt x="475373" y="422452"/>
                  </a:lnTo>
                  <a:lnTo>
                    <a:pt x="483844" y="423722"/>
                  </a:lnTo>
                  <a:lnTo>
                    <a:pt x="494474" y="424992"/>
                  </a:lnTo>
                  <a:lnTo>
                    <a:pt x="496239" y="428802"/>
                  </a:lnTo>
                  <a:lnTo>
                    <a:pt x="498284" y="431342"/>
                  </a:lnTo>
                  <a:lnTo>
                    <a:pt x="498284" y="412508"/>
                  </a:lnTo>
                  <a:lnTo>
                    <a:pt x="467436" y="389432"/>
                  </a:lnTo>
                  <a:lnTo>
                    <a:pt x="461416" y="389432"/>
                  </a:lnTo>
                  <a:lnTo>
                    <a:pt x="455891" y="388162"/>
                  </a:lnTo>
                  <a:lnTo>
                    <a:pt x="447903" y="386981"/>
                  </a:lnTo>
                  <a:lnTo>
                    <a:pt x="447903" y="445312"/>
                  </a:lnTo>
                  <a:lnTo>
                    <a:pt x="447243" y="446582"/>
                  </a:lnTo>
                  <a:lnTo>
                    <a:pt x="432612" y="446366"/>
                  </a:lnTo>
                  <a:lnTo>
                    <a:pt x="432612" y="458012"/>
                  </a:lnTo>
                  <a:lnTo>
                    <a:pt x="431812" y="458012"/>
                  </a:lnTo>
                  <a:lnTo>
                    <a:pt x="431012" y="459282"/>
                  </a:lnTo>
                  <a:lnTo>
                    <a:pt x="413296" y="459282"/>
                  </a:lnTo>
                  <a:lnTo>
                    <a:pt x="411670" y="456742"/>
                  </a:lnTo>
                  <a:lnTo>
                    <a:pt x="412648" y="456742"/>
                  </a:lnTo>
                  <a:lnTo>
                    <a:pt x="413575" y="455472"/>
                  </a:lnTo>
                  <a:lnTo>
                    <a:pt x="431025" y="455472"/>
                  </a:lnTo>
                  <a:lnTo>
                    <a:pt x="431787" y="456742"/>
                  </a:lnTo>
                  <a:lnTo>
                    <a:pt x="432612" y="458012"/>
                  </a:lnTo>
                  <a:lnTo>
                    <a:pt x="432612" y="446366"/>
                  </a:lnTo>
                  <a:lnTo>
                    <a:pt x="397548" y="445820"/>
                  </a:lnTo>
                  <a:lnTo>
                    <a:pt x="397548" y="458012"/>
                  </a:lnTo>
                  <a:lnTo>
                    <a:pt x="397535" y="459282"/>
                  </a:lnTo>
                  <a:lnTo>
                    <a:pt x="396328" y="460552"/>
                  </a:lnTo>
                  <a:lnTo>
                    <a:pt x="381266" y="460552"/>
                  </a:lnTo>
                  <a:lnTo>
                    <a:pt x="373341" y="459282"/>
                  </a:lnTo>
                  <a:lnTo>
                    <a:pt x="372643" y="459282"/>
                  </a:lnTo>
                  <a:lnTo>
                    <a:pt x="370611" y="456742"/>
                  </a:lnTo>
                  <a:lnTo>
                    <a:pt x="377444" y="455472"/>
                  </a:lnTo>
                  <a:lnTo>
                    <a:pt x="389915" y="455472"/>
                  </a:lnTo>
                  <a:lnTo>
                    <a:pt x="395871" y="456742"/>
                  </a:lnTo>
                  <a:lnTo>
                    <a:pt x="396582" y="456742"/>
                  </a:lnTo>
                  <a:lnTo>
                    <a:pt x="397548" y="458012"/>
                  </a:lnTo>
                  <a:lnTo>
                    <a:pt x="397548" y="445820"/>
                  </a:lnTo>
                  <a:lnTo>
                    <a:pt x="364629" y="445312"/>
                  </a:lnTo>
                  <a:lnTo>
                    <a:pt x="363880" y="442772"/>
                  </a:lnTo>
                  <a:lnTo>
                    <a:pt x="365467" y="442772"/>
                  </a:lnTo>
                  <a:lnTo>
                    <a:pt x="367068" y="441502"/>
                  </a:lnTo>
                  <a:lnTo>
                    <a:pt x="405892" y="441502"/>
                  </a:lnTo>
                  <a:lnTo>
                    <a:pt x="424510" y="442772"/>
                  </a:lnTo>
                  <a:lnTo>
                    <a:pt x="444741" y="442772"/>
                  </a:lnTo>
                  <a:lnTo>
                    <a:pt x="447903" y="445312"/>
                  </a:lnTo>
                  <a:lnTo>
                    <a:pt x="447903" y="386981"/>
                  </a:lnTo>
                  <a:lnTo>
                    <a:pt x="447344" y="386892"/>
                  </a:lnTo>
                  <a:lnTo>
                    <a:pt x="445592" y="386892"/>
                  </a:lnTo>
                  <a:lnTo>
                    <a:pt x="445592" y="419912"/>
                  </a:lnTo>
                  <a:lnTo>
                    <a:pt x="444322" y="427532"/>
                  </a:lnTo>
                  <a:lnTo>
                    <a:pt x="383273" y="423722"/>
                  </a:lnTo>
                  <a:lnTo>
                    <a:pt x="387578" y="418642"/>
                  </a:lnTo>
                  <a:lnTo>
                    <a:pt x="391566" y="416102"/>
                  </a:lnTo>
                  <a:lnTo>
                    <a:pt x="398348" y="416102"/>
                  </a:lnTo>
                  <a:lnTo>
                    <a:pt x="421817" y="418642"/>
                  </a:lnTo>
                  <a:lnTo>
                    <a:pt x="445592" y="419912"/>
                  </a:lnTo>
                  <a:lnTo>
                    <a:pt x="445592" y="386892"/>
                  </a:lnTo>
                  <a:lnTo>
                    <a:pt x="438886" y="386892"/>
                  </a:lnTo>
                  <a:lnTo>
                    <a:pt x="430466" y="388162"/>
                  </a:lnTo>
                  <a:lnTo>
                    <a:pt x="422071" y="388162"/>
                  </a:lnTo>
                  <a:lnTo>
                    <a:pt x="418122" y="389432"/>
                  </a:lnTo>
                  <a:lnTo>
                    <a:pt x="414007" y="390702"/>
                  </a:lnTo>
                  <a:lnTo>
                    <a:pt x="410692" y="393242"/>
                  </a:lnTo>
                  <a:lnTo>
                    <a:pt x="394449" y="404672"/>
                  </a:lnTo>
                  <a:lnTo>
                    <a:pt x="378663" y="416102"/>
                  </a:lnTo>
                  <a:lnTo>
                    <a:pt x="363778" y="430072"/>
                  </a:lnTo>
                  <a:lnTo>
                    <a:pt x="363054" y="430822"/>
                  </a:lnTo>
                  <a:lnTo>
                    <a:pt x="363054" y="458012"/>
                  </a:lnTo>
                  <a:lnTo>
                    <a:pt x="354266" y="460552"/>
                  </a:lnTo>
                  <a:lnTo>
                    <a:pt x="355498" y="454202"/>
                  </a:lnTo>
                  <a:lnTo>
                    <a:pt x="358724" y="455472"/>
                  </a:lnTo>
                  <a:lnTo>
                    <a:pt x="362089" y="456742"/>
                  </a:lnTo>
                  <a:lnTo>
                    <a:pt x="362521" y="458012"/>
                  </a:lnTo>
                  <a:lnTo>
                    <a:pt x="363054" y="458012"/>
                  </a:lnTo>
                  <a:lnTo>
                    <a:pt x="363054" y="430822"/>
                  </a:lnTo>
                  <a:lnTo>
                    <a:pt x="327088" y="474522"/>
                  </a:lnTo>
                  <a:lnTo>
                    <a:pt x="300520" y="525322"/>
                  </a:lnTo>
                  <a:lnTo>
                    <a:pt x="288467" y="562152"/>
                  </a:lnTo>
                  <a:lnTo>
                    <a:pt x="280695" y="609142"/>
                  </a:lnTo>
                  <a:lnTo>
                    <a:pt x="277368" y="634542"/>
                  </a:lnTo>
                  <a:lnTo>
                    <a:pt x="278269" y="642162"/>
                  </a:lnTo>
                  <a:lnTo>
                    <a:pt x="279107" y="649782"/>
                  </a:lnTo>
                  <a:lnTo>
                    <a:pt x="281508" y="695502"/>
                  </a:lnTo>
                  <a:lnTo>
                    <a:pt x="283006" y="736142"/>
                  </a:lnTo>
                  <a:lnTo>
                    <a:pt x="283743" y="757732"/>
                  </a:lnTo>
                  <a:lnTo>
                    <a:pt x="284670" y="778052"/>
                  </a:lnTo>
                  <a:lnTo>
                    <a:pt x="290068" y="818692"/>
                  </a:lnTo>
                  <a:lnTo>
                    <a:pt x="301561" y="851712"/>
                  </a:lnTo>
                  <a:lnTo>
                    <a:pt x="307530" y="866952"/>
                  </a:lnTo>
                  <a:lnTo>
                    <a:pt x="309994" y="868222"/>
                  </a:lnTo>
                  <a:lnTo>
                    <a:pt x="318973" y="866952"/>
                  </a:lnTo>
                  <a:lnTo>
                    <a:pt x="326034" y="864412"/>
                  </a:lnTo>
                  <a:lnTo>
                    <a:pt x="333095" y="863142"/>
                  </a:lnTo>
                  <a:lnTo>
                    <a:pt x="365379" y="846632"/>
                  </a:lnTo>
                  <a:lnTo>
                    <a:pt x="369455" y="844092"/>
                  </a:lnTo>
                  <a:lnTo>
                    <a:pt x="383717" y="835202"/>
                  </a:lnTo>
                  <a:lnTo>
                    <a:pt x="402793" y="822502"/>
                  </a:lnTo>
                  <a:lnTo>
                    <a:pt x="407581" y="819962"/>
                  </a:lnTo>
                  <a:lnTo>
                    <a:pt x="412381" y="817422"/>
                  </a:lnTo>
                  <a:lnTo>
                    <a:pt x="418261" y="813612"/>
                  </a:lnTo>
                  <a:lnTo>
                    <a:pt x="422186" y="811072"/>
                  </a:lnTo>
                  <a:lnTo>
                    <a:pt x="436892" y="804722"/>
                  </a:lnTo>
                  <a:lnTo>
                    <a:pt x="444525" y="802182"/>
                  </a:lnTo>
                  <a:lnTo>
                    <a:pt x="467804" y="794562"/>
                  </a:lnTo>
                  <a:lnTo>
                    <a:pt x="483577" y="792022"/>
                  </a:lnTo>
                  <a:lnTo>
                    <a:pt x="490677" y="788212"/>
                  </a:lnTo>
                  <a:lnTo>
                    <a:pt x="502183" y="772972"/>
                  </a:lnTo>
                  <a:lnTo>
                    <a:pt x="503618" y="767892"/>
                  </a:lnTo>
                  <a:lnTo>
                    <a:pt x="504571" y="759002"/>
                  </a:lnTo>
                  <a:lnTo>
                    <a:pt x="505218" y="752652"/>
                  </a:lnTo>
                  <a:lnTo>
                    <a:pt x="505612" y="748842"/>
                  </a:lnTo>
                  <a:lnTo>
                    <a:pt x="505764" y="747572"/>
                  </a:lnTo>
                  <a:lnTo>
                    <a:pt x="506717" y="739952"/>
                  </a:lnTo>
                  <a:lnTo>
                    <a:pt x="507860" y="729792"/>
                  </a:lnTo>
                  <a:lnTo>
                    <a:pt x="508901" y="720902"/>
                  </a:lnTo>
                  <a:lnTo>
                    <a:pt x="510235" y="709472"/>
                  </a:lnTo>
                  <a:lnTo>
                    <a:pt x="510679" y="705662"/>
                  </a:lnTo>
                  <a:lnTo>
                    <a:pt x="511924" y="695502"/>
                  </a:lnTo>
                  <a:lnTo>
                    <a:pt x="512089" y="694232"/>
                  </a:lnTo>
                  <a:lnTo>
                    <a:pt x="512241" y="692962"/>
                  </a:lnTo>
                  <a:lnTo>
                    <a:pt x="513295" y="686612"/>
                  </a:lnTo>
                  <a:lnTo>
                    <a:pt x="514134" y="681532"/>
                  </a:lnTo>
                  <a:lnTo>
                    <a:pt x="514311" y="680262"/>
                  </a:lnTo>
                  <a:lnTo>
                    <a:pt x="515874" y="668832"/>
                  </a:lnTo>
                  <a:lnTo>
                    <a:pt x="516051" y="667562"/>
                  </a:lnTo>
                  <a:lnTo>
                    <a:pt x="516572" y="663752"/>
                  </a:lnTo>
                  <a:lnTo>
                    <a:pt x="516877" y="658672"/>
                  </a:lnTo>
                  <a:lnTo>
                    <a:pt x="517550" y="647242"/>
                  </a:lnTo>
                  <a:lnTo>
                    <a:pt x="517461" y="638352"/>
                  </a:lnTo>
                  <a:lnTo>
                    <a:pt x="517245" y="629462"/>
                  </a:lnTo>
                  <a:lnTo>
                    <a:pt x="516420" y="621842"/>
                  </a:lnTo>
                  <a:lnTo>
                    <a:pt x="516140" y="619302"/>
                  </a:lnTo>
                  <a:lnTo>
                    <a:pt x="514769" y="606602"/>
                  </a:lnTo>
                  <a:lnTo>
                    <a:pt x="514629" y="605332"/>
                  </a:lnTo>
                  <a:lnTo>
                    <a:pt x="514070" y="600252"/>
                  </a:lnTo>
                  <a:lnTo>
                    <a:pt x="513943" y="598982"/>
                  </a:lnTo>
                  <a:lnTo>
                    <a:pt x="513803" y="597712"/>
                  </a:lnTo>
                  <a:lnTo>
                    <a:pt x="513664" y="596442"/>
                  </a:lnTo>
                  <a:lnTo>
                    <a:pt x="513384" y="593902"/>
                  </a:lnTo>
                  <a:lnTo>
                    <a:pt x="513524" y="585012"/>
                  </a:lnTo>
                  <a:lnTo>
                    <a:pt x="513600" y="579932"/>
                  </a:lnTo>
                  <a:lnTo>
                    <a:pt x="513651" y="576122"/>
                  </a:lnTo>
                  <a:lnTo>
                    <a:pt x="517118" y="559612"/>
                  </a:lnTo>
                  <a:lnTo>
                    <a:pt x="518287" y="557072"/>
                  </a:lnTo>
                  <a:lnTo>
                    <a:pt x="524179" y="544372"/>
                  </a:lnTo>
                  <a:lnTo>
                    <a:pt x="524764" y="543102"/>
                  </a:lnTo>
                  <a:lnTo>
                    <a:pt x="529132" y="536752"/>
                  </a:lnTo>
                  <a:close/>
                </a:path>
                <a:path w="1080134" h="1084579">
                  <a:moveTo>
                    <a:pt x="579716" y="234378"/>
                  </a:moveTo>
                  <a:lnTo>
                    <a:pt x="579272" y="221386"/>
                  </a:lnTo>
                  <a:lnTo>
                    <a:pt x="578104" y="210019"/>
                  </a:lnTo>
                  <a:lnTo>
                    <a:pt x="577189" y="208775"/>
                  </a:lnTo>
                  <a:lnTo>
                    <a:pt x="571296" y="208737"/>
                  </a:lnTo>
                  <a:lnTo>
                    <a:pt x="571296" y="243725"/>
                  </a:lnTo>
                  <a:lnTo>
                    <a:pt x="570014" y="244462"/>
                  </a:lnTo>
                  <a:lnTo>
                    <a:pt x="568731" y="245872"/>
                  </a:lnTo>
                  <a:lnTo>
                    <a:pt x="567994" y="245859"/>
                  </a:lnTo>
                  <a:lnTo>
                    <a:pt x="567994" y="273888"/>
                  </a:lnTo>
                  <a:lnTo>
                    <a:pt x="566661" y="274497"/>
                  </a:lnTo>
                  <a:lnTo>
                    <a:pt x="565315" y="275666"/>
                  </a:lnTo>
                  <a:lnTo>
                    <a:pt x="562152" y="275615"/>
                  </a:lnTo>
                  <a:lnTo>
                    <a:pt x="562152" y="311086"/>
                  </a:lnTo>
                  <a:lnTo>
                    <a:pt x="561225" y="311581"/>
                  </a:lnTo>
                  <a:lnTo>
                    <a:pt x="560260" y="312547"/>
                  </a:lnTo>
                  <a:lnTo>
                    <a:pt x="558368" y="312432"/>
                  </a:lnTo>
                  <a:lnTo>
                    <a:pt x="558368" y="339153"/>
                  </a:lnTo>
                  <a:lnTo>
                    <a:pt x="557085" y="339674"/>
                  </a:lnTo>
                  <a:lnTo>
                    <a:pt x="555790" y="340664"/>
                  </a:lnTo>
                  <a:lnTo>
                    <a:pt x="555104" y="340639"/>
                  </a:lnTo>
                  <a:lnTo>
                    <a:pt x="555104" y="365760"/>
                  </a:lnTo>
                  <a:lnTo>
                    <a:pt x="554240" y="366356"/>
                  </a:lnTo>
                  <a:lnTo>
                    <a:pt x="553339" y="367525"/>
                  </a:lnTo>
                  <a:lnTo>
                    <a:pt x="551370" y="367385"/>
                  </a:lnTo>
                  <a:lnTo>
                    <a:pt x="551370" y="392442"/>
                  </a:lnTo>
                  <a:lnTo>
                    <a:pt x="550430" y="393128"/>
                  </a:lnTo>
                  <a:lnTo>
                    <a:pt x="549465" y="394436"/>
                  </a:lnTo>
                  <a:lnTo>
                    <a:pt x="548347" y="394385"/>
                  </a:lnTo>
                  <a:lnTo>
                    <a:pt x="548347" y="427532"/>
                  </a:lnTo>
                  <a:lnTo>
                    <a:pt x="547941" y="435825"/>
                  </a:lnTo>
                  <a:lnTo>
                    <a:pt x="546874" y="435762"/>
                  </a:lnTo>
                  <a:lnTo>
                    <a:pt x="546874" y="449186"/>
                  </a:lnTo>
                  <a:lnTo>
                    <a:pt x="545769" y="449935"/>
                  </a:lnTo>
                  <a:lnTo>
                    <a:pt x="544830" y="451129"/>
                  </a:lnTo>
                  <a:lnTo>
                    <a:pt x="544830" y="463143"/>
                  </a:lnTo>
                  <a:lnTo>
                    <a:pt x="544804" y="478294"/>
                  </a:lnTo>
                  <a:lnTo>
                    <a:pt x="544804" y="485470"/>
                  </a:lnTo>
                  <a:lnTo>
                    <a:pt x="538810" y="485470"/>
                  </a:lnTo>
                  <a:lnTo>
                    <a:pt x="533031" y="485635"/>
                  </a:lnTo>
                  <a:lnTo>
                    <a:pt x="526262" y="485241"/>
                  </a:lnTo>
                  <a:lnTo>
                    <a:pt x="524916" y="483209"/>
                  </a:lnTo>
                  <a:lnTo>
                    <a:pt x="523989" y="479958"/>
                  </a:lnTo>
                  <a:lnTo>
                    <a:pt x="524154" y="478294"/>
                  </a:lnTo>
                  <a:lnTo>
                    <a:pt x="524116" y="476148"/>
                  </a:lnTo>
                  <a:lnTo>
                    <a:pt x="544804" y="478294"/>
                  </a:lnTo>
                  <a:lnTo>
                    <a:pt x="544804" y="463169"/>
                  </a:lnTo>
                  <a:lnTo>
                    <a:pt x="543979" y="463791"/>
                  </a:lnTo>
                  <a:lnTo>
                    <a:pt x="543102" y="465010"/>
                  </a:lnTo>
                  <a:lnTo>
                    <a:pt x="536232" y="464896"/>
                  </a:lnTo>
                  <a:lnTo>
                    <a:pt x="530199" y="464616"/>
                  </a:lnTo>
                  <a:lnTo>
                    <a:pt x="523468" y="464096"/>
                  </a:lnTo>
                  <a:lnTo>
                    <a:pt x="522655" y="462686"/>
                  </a:lnTo>
                  <a:lnTo>
                    <a:pt x="522236" y="461467"/>
                  </a:lnTo>
                  <a:lnTo>
                    <a:pt x="523582" y="460235"/>
                  </a:lnTo>
                  <a:lnTo>
                    <a:pt x="527392" y="460006"/>
                  </a:lnTo>
                  <a:lnTo>
                    <a:pt x="530504" y="460121"/>
                  </a:lnTo>
                  <a:lnTo>
                    <a:pt x="533603" y="460121"/>
                  </a:lnTo>
                  <a:lnTo>
                    <a:pt x="533603" y="460527"/>
                  </a:lnTo>
                  <a:lnTo>
                    <a:pt x="536536" y="460679"/>
                  </a:lnTo>
                  <a:lnTo>
                    <a:pt x="539483" y="460679"/>
                  </a:lnTo>
                  <a:lnTo>
                    <a:pt x="543267" y="461200"/>
                  </a:lnTo>
                  <a:lnTo>
                    <a:pt x="544017" y="462432"/>
                  </a:lnTo>
                  <a:lnTo>
                    <a:pt x="544830" y="463143"/>
                  </a:lnTo>
                  <a:lnTo>
                    <a:pt x="544830" y="451129"/>
                  </a:lnTo>
                  <a:lnTo>
                    <a:pt x="544639" y="451358"/>
                  </a:lnTo>
                  <a:lnTo>
                    <a:pt x="536714" y="451040"/>
                  </a:lnTo>
                  <a:lnTo>
                    <a:pt x="529869" y="450545"/>
                  </a:lnTo>
                  <a:lnTo>
                    <a:pt x="521677" y="449719"/>
                  </a:lnTo>
                  <a:lnTo>
                    <a:pt x="520420" y="448449"/>
                  </a:lnTo>
                  <a:lnTo>
                    <a:pt x="519112" y="447687"/>
                  </a:lnTo>
                  <a:lnTo>
                    <a:pt x="519772" y="445795"/>
                  </a:lnTo>
                  <a:lnTo>
                    <a:pt x="545642" y="447560"/>
                  </a:lnTo>
                  <a:lnTo>
                    <a:pt x="546874" y="449186"/>
                  </a:lnTo>
                  <a:lnTo>
                    <a:pt x="546874" y="435762"/>
                  </a:lnTo>
                  <a:lnTo>
                    <a:pt x="517728" y="433933"/>
                  </a:lnTo>
                  <a:lnTo>
                    <a:pt x="517093" y="425564"/>
                  </a:lnTo>
                  <a:lnTo>
                    <a:pt x="548347" y="427532"/>
                  </a:lnTo>
                  <a:lnTo>
                    <a:pt x="548347" y="394385"/>
                  </a:lnTo>
                  <a:lnTo>
                    <a:pt x="532549" y="393547"/>
                  </a:lnTo>
                  <a:lnTo>
                    <a:pt x="515543" y="392391"/>
                  </a:lnTo>
                  <a:lnTo>
                    <a:pt x="514654" y="390804"/>
                  </a:lnTo>
                  <a:lnTo>
                    <a:pt x="513715" y="389915"/>
                  </a:lnTo>
                  <a:lnTo>
                    <a:pt x="514502" y="388594"/>
                  </a:lnTo>
                  <a:lnTo>
                    <a:pt x="549821" y="390588"/>
                  </a:lnTo>
                  <a:lnTo>
                    <a:pt x="550570" y="391782"/>
                  </a:lnTo>
                  <a:lnTo>
                    <a:pt x="551370" y="392442"/>
                  </a:lnTo>
                  <a:lnTo>
                    <a:pt x="551370" y="367385"/>
                  </a:lnTo>
                  <a:lnTo>
                    <a:pt x="522693" y="365340"/>
                  </a:lnTo>
                  <a:lnTo>
                    <a:pt x="511848" y="364451"/>
                  </a:lnTo>
                  <a:lnTo>
                    <a:pt x="511060" y="362889"/>
                  </a:lnTo>
                  <a:lnTo>
                    <a:pt x="510209" y="362026"/>
                  </a:lnTo>
                  <a:lnTo>
                    <a:pt x="511289" y="360819"/>
                  </a:lnTo>
                  <a:lnTo>
                    <a:pt x="553427" y="363639"/>
                  </a:lnTo>
                  <a:lnTo>
                    <a:pt x="554240" y="364998"/>
                  </a:lnTo>
                  <a:lnTo>
                    <a:pt x="555104" y="365760"/>
                  </a:lnTo>
                  <a:lnTo>
                    <a:pt x="555104" y="340639"/>
                  </a:lnTo>
                  <a:lnTo>
                    <a:pt x="510286" y="338505"/>
                  </a:lnTo>
                  <a:lnTo>
                    <a:pt x="509447" y="337464"/>
                  </a:lnTo>
                  <a:lnTo>
                    <a:pt x="508596" y="336892"/>
                  </a:lnTo>
                  <a:lnTo>
                    <a:pt x="509206" y="336257"/>
                  </a:lnTo>
                  <a:lnTo>
                    <a:pt x="509841" y="335076"/>
                  </a:lnTo>
                  <a:lnTo>
                    <a:pt x="557758" y="336829"/>
                  </a:lnTo>
                  <a:lnTo>
                    <a:pt x="558368" y="339153"/>
                  </a:lnTo>
                  <a:lnTo>
                    <a:pt x="558368" y="312432"/>
                  </a:lnTo>
                  <a:lnTo>
                    <a:pt x="555078" y="312229"/>
                  </a:lnTo>
                  <a:lnTo>
                    <a:pt x="550811" y="311619"/>
                  </a:lnTo>
                  <a:lnTo>
                    <a:pt x="519099" y="308902"/>
                  </a:lnTo>
                  <a:lnTo>
                    <a:pt x="508330" y="307886"/>
                  </a:lnTo>
                  <a:lnTo>
                    <a:pt x="506806" y="306679"/>
                  </a:lnTo>
                  <a:lnTo>
                    <a:pt x="505218" y="305943"/>
                  </a:lnTo>
                  <a:lnTo>
                    <a:pt x="506336" y="303390"/>
                  </a:lnTo>
                  <a:lnTo>
                    <a:pt x="554926" y="308000"/>
                  </a:lnTo>
                  <a:lnTo>
                    <a:pt x="557377" y="308089"/>
                  </a:lnTo>
                  <a:lnTo>
                    <a:pt x="560654" y="308902"/>
                  </a:lnTo>
                  <a:lnTo>
                    <a:pt x="561340" y="310248"/>
                  </a:lnTo>
                  <a:lnTo>
                    <a:pt x="562152" y="311086"/>
                  </a:lnTo>
                  <a:lnTo>
                    <a:pt x="562152" y="275615"/>
                  </a:lnTo>
                  <a:lnTo>
                    <a:pt x="505790" y="274472"/>
                  </a:lnTo>
                  <a:lnTo>
                    <a:pt x="504037" y="273354"/>
                  </a:lnTo>
                  <a:lnTo>
                    <a:pt x="502272" y="272732"/>
                  </a:lnTo>
                  <a:lnTo>
                    <a:pt x="502831" y="271500"/>
                  </a:lnTo>
                  <a:lnTo>
                    <a:pt x="567182" y="271500"/>
                  </a:lnTo>
                  <a:lnTo>
                    <a:pt x="567994" y="273888"/>
                  </a:lnTo>
                  <a:lnTo>
                    <a:pt x="567994" y="245859"/>
                  </a:lnTo>
                  <a:lnTo>
                    <a:pt x="501916" y="243954"/>
                  </a:lnTo>
                  <a:lnTo>
                    <a:pt x="500545" y="242544"/>
                  </a:lnTo>
                  <a:lnTo>
                    <a:pt x="499148" y="241769"/>
                  </a:lnTo>
                  <a:lnTo>
                    <a:pt x="499973" y="239458"/>
                  </a:lnTo>
                  <a:lnTo>
                    <a:pt x="570598" y="241198"/>
                  </a:lnTo>
                  <a:lnTo>
                    <a:pt x="571296" y="243725"/>
                  </a:lnTo>
                  <a:lnTo>
                    <a:pt x="571296" y="208737"/>
                  </a:lnTo>
                  <a:lnTo>
                    <a:pt x="544004" y="208546"/>
                  </a:lnTo>
                  <a:lnTo>
                    <a:pt x="523455" y="208597"/>
                  </a:lnTo>
                  <a:lnTo>
                    <a:pt x="503707" y="211010"/>
                  </a:lnTo>
                  <a:lnTo>
                    <a:pt x="492709" y="212610"/>
                  </a:lnTo>
                  <a:lnTo>
                    <a:pt x="490359" y="215493"/>
                  </a:lnTo>
                  <a:lnTo>
                    <a:pt x="491604" y="227444"/>
                  </a:lnTo>
                  <a:lnTo>
                    <a:pt x="491312" y="234048"/>
                  </a:lnTo>
                  <a:lnTo>
                    <a:pt x="495236" y="275666"/>
                  </a:lnTo>
                  <a:lnTo>
                    <a:pt x="498767" y="312547"/>
                  </a:lnTo>
                  <a:lnTo>
                    <a:pt x="501396" y="340664"/>
                  </a:lnTo>
                  <a:lnTo>
                    <a:pt x="501624" y="343395"/>
                  </a:lnTo>
                  <a:lnTo>
                    <a:pt x="502627" y="357339"/>
                  </a:lnTo>
                  <a:lnTo>
                    <a:pt x="503504" y="367525"/>
                  </a:lnTo>
                  <a:lnTo>
                    <a:pt x="507365" y="408393"/>
                  </a:lnTo>
                  <a:lnTo>
                    <a:pt x="514108" y="461467"/>
                  </a:lnTo>
                  <a:lnTo>
                    <a:pt x="523100" y="499173"/>
                  </a:lnTo>
                  <a:lnTo>
                    <a:pt x="524548" y="503707"/>
                  </a:lnTo>
                  <a:lnTo>
                    <a:pt x="525297" y="509778"/>
                  </a:lnTo>
                  <a:lnTo>
                    <a:pt x="531863" y="514464"/>
                  </a:lnTo>
                  <a:lnTo>
                    <a:pt x="537857" y="512965"/>
                  </a:lnTo>
                  <a:lnTo>
                    <a:pt x="545592" y="513651"/>
                  </a:lnTo>
                  <a:lnTo>
                    <a:pt x="546887" y="512965"/>
                  </a:lnTo>
                  <a:lnTo>
                    <a:pt x="547103" y="512851"/>
                  </a:lnTo>
                  <a:lnTo>
                    <a:pt x="547484" y="509676"/>
                  </a:lnTo>
                  <a:lnTo>
                    <a:pt x="548462" y="502031"/>
                  </a:lnTo>
                  <a:lnTo>
                    <a:pt x="549516" y="494385"/>
                  </a:lnTo>
                  <a:lnTo>
                    <a:pt x="550545" y="486752"/>
                  </a:lnTo>
                  <a:lnTo>
                    <a:pt x="550672" y="485635"/>
                  </a:lnTo>
                  <a:lnTo>
                    <a:pt x="551573" y="477850"/>
                  </a:lnTo>
                  <a:lnTo>
                    <a:pt x="551738" y="476148"/>
                  </a:lnTo>
                  <a:lnTo>
                    <a:pt x="552881" y="465010"/>
                  </a:lnTo>
                  <a:lnTo>
                    <a:pt x="553402" y="460006"/>
                  </a:lnTo>
                  <a:lnTo>
                    <a:pt x="554278" y="451358"/>
                  </a:lnTo>
                  <a:lnTo>
                    <a:pt x="554837" y="445795"/>
                  </a:lnTo>
                  <a:lnTo>
                    <a:pt x="555840" y="435825"/>
                  </a:lnTo>
                  <a:lnTo>
                    <a:pt x="556869" y="425564"/>
                  </a:lnTo>
                  <a:lnTo>
                    <a:pt x="562978" y="367525"/>
                  </a:lnTo>
                  <a:lnTo>
                    <a:pt x="566204" y="340664"/>
                  </a:lnTo>
                  <a:lnTo>
                    <a:pt x="566928" y="335076"/>
                  </a:lnTo>
                  <a:lnTo>
                    <a:pt x="574865" y="275666"/>
                  </a:lnTo>
                  <a:lnTo>
                    <a:pt x="577113" y="260045"/>
                  </a:lnTo>
                  <a:lnTo>
                    <a:pt x="578802" y="247243"/>
                  </a:lnTo>
                  <a:lnTo>
                    <a:pt x="578904" y="245872"/>
                  </a:lnTo>
                  <a:lnTo>
                    <a:pt x="579361" y="239458"/>
                  </a:lnTo>
                  <a:lnTo>
                    <a:pt x="579716" y="234378"/>
                  </a:lnTo>
                  <a:close/>
                </a:path>
                <a:path w="1080134" h="1084579">
                  <a:moveTo>
                    <a:pt x="586854" y="44310"/>
                  </a:moveTo>
                  <a:lnTo>
                    <a:pt x="581901" y="39433"/>
                  </a:lnTo>
                  <a:lnTo>
                    <a:pt x="569252" y="39382"/>
                  </a:lnTo>
                  <a:lnTo>
                    <a:pt x="564324" y="44234"/>
                  </a:lnTo>
                  <a:lnTo>
                    <a:pt x="564273" y="56680"/>
                  </a:lnTo>
                  <a:lnTo>
                    <a:pt x="569252" y="61582"/>
                  </a:lnTo>
                  <a:lnTo>
                    <a:pt x="575576" y="61607"/>
                  </a:lnTo>
                  <a:lnTo>
                    <a:pt x="581774" y="61633"/>
                  </a:lnTo>
                  <a:lnTo>
                    <a:pt x="586778" y="56654"/>
                  </a:lnTo>
                  <a:lnTo>
                    <a:pt x="586854" y="44310"/>
                  </a:lnTo>
                  <a:close/>
                </a:path>
                <a:path w="1080134" h="1084579">
                  <a:moveTo>
                    <a:pt x="661885" y="60591"/>
                  </a:moveTo>
                  <a:lnTo>
                    <a:pt x="656602" y="55308"/>
                  </a:lnTo>
                  <a:lnTo>
                    <a:pt x="650557" y="55232"/>
                  </a:lnTo>
                  <a:lnTo>
                    <a:pt x="644512" y="55156"/>
                  </a:lnTo>
                  <a:lnTo>
                    <a:pt x="639406" y="60312"/>
                  </a:lnTo>
                  <a:lnTo>
                    <a:pt x="639305" y="72732"/>
                  </a:lnTo>
                  <a:lnTo>
                    <a:pt x="644207" y="77660"/>
                  </a:lnTo>
                  <a:lnTo>
                    <a:pt x="656678" y="77736"/>
                  </a:lnTo>
                  <a:lnTo>
                    <a:pt x="661784" y="72707"/>
                  </a:lnTo>
                  <a:lnTo>
                    <a:pt x="661885" y="60591"/>
                  </a:lnTo>
                  <a:close/>
                </a:path>
                <a:path w="1080134" h="1084579">
                  <a:moveTo>
                    <a:pt x="743800" y="91567"/>
                  </a:moveTo>
                  <a:lnTo>
                    <a:pt x="743750" y="85471"/>
                  </a:lnTo>
                  <a:lnTo>
                    <a:pt x="743699" y="79400"/>
                  </a:lnTo>
                  <a:lnTo>
                    <a:pt x="738517" y="74396"/>
                  </a:lnTo>
                  <a:lnTo>
                    <a:pt x="726173" y="74472"/>
                  </a:lnTo>
                  <a:lnTo>
                    <a:pt x="721194" y="79552"/>
                  </a:lnTo>
                  <a:lnTo>
                    <a:pt x="721271" y="91897"/>
                  </a:lnTo>
                  <a:lnTo>
                    <a:pt x="726376" y="96850"/>
                  </a:lnTo>
                  <a:lnTo>
                    <a:pt x="738695" y="96748"/>
                  </a:lnTo>
                  <a:lnTo>
                    <a:pt x="743800" y="91567"/>
                  </a:lnTo>
                  <a:close/>
                </a:path>
                <a:path w="1080134" h="1084579">
                  <a:moveTo>
                    <a:pt x="802525" y="670788"/>
                  </a:moveTo>
                  <a:lnTo>
                    <a:pt x="802411" y="661898"/>
                  </a:lnTo>
                  <a:lnTo>
                    <a:pt x="801979" y="651738"/>
                  </a:lnTo>
                  <a:lnTo>
                    <a:pt x="801344" y="647928"/>
                  </a:lnTo>
                  <a:lnTo>
                    <a:pt x="799833" y="639038"/>
                  </a:lnTo>
                  <a:lnTo>
                    <a:pt x="799617" y="637768"/>
                  </a:lnTo>
                  <a:lnTo>
                    <a:pt x="798741" y="633958"/>
                  </a:lnTo>
                  <a:lnTo>
                    <a:pt x="798182" y="630148"/>
                  </a:lnTo>
                  <a:lnTo>
                    <a:pt x="797699" y="626338"/>
                  </a:lnTo>
                  <a:lnTo>
                    <a:pt x="796290" y="612368"/>
                  </a:lnTo>
                  <a:lnTo>
                    <a:pt x="795261" y="602208"/>
                  </a:lnTo>
                  <a:lnTo>
                    <a:pt x="793724" y="589508"/>
                  </a:lnTo>
                  <a:lnTo>
                    <a:pt x="792365" y="583158"/>
                  </a:lnTo>
                  <a:lnTo>
                    <a:pt x="791286" y="578078"/>
                  </a:lnTo>
                  <a:lnTo>
                    <a:pt x="790930" y="576338"/>
                  </a:lnTo>
                  <a:lnTo>
                    <a:pt x="790930" y="647928"/>
                  </a:lnTo>
                  <a:lnTo>
                    <a:pt x="790930" y="721588"/>
                  </a:lnTo>
                  <a:lnTo>
                    <a:pt x="789901" y="730478"/>
                  </a:lnTo>
                  <a:lnTo>
                    <a:pt x="788606" y="730415"/>
                  </a:lnTo>
                  <a:lnTo>
                    <a:pt x="788606" y="745718"/>
                  </a:lnTo>
                  <a:lnTo>
                    <a:pt x="787603" y="746988"/>
                  </a:lnTo>
                  <a:lnTo>
                    <a:pt x="786561" y="748258"/>
                  </a:lnTo>
                  <a:lnTo>
                    <a:pt x="778471" y="748258"/>
                  </a:lnTo>
                  <a:lnTo>
                    <a:pt x="778471" y="799058"/>
                  </a:lnTo>
                  <a:lnTo>
                    <a:pt x="777240" y="806678"/>
                  </a:lnTo>
                  <a:lnTo>
                    <a:pt x="770458" y="806678"/>
                  </a:lnTo>
                  <a:lnTo>
                    <a:pt x="770458" y="851128"/>
                  </a:lnTo>
                  <a:lnTo>
                    <a:pt x="768934" y="852398"/>
                  </a:lnTo>
                  <a:lnTo>
                    <a:pt x="753567" y="852398"/>
                  </a:lnTo>
                  <a:lnTo>
                    <a:pt x="753567" y="866368"/>
                  </a:lnTo>
                  <a:lnTo>
                    <a:pt x="749795" y="868908"/>
                  </a:lnTo>
                  <a:lnTo>
                    <a:pt x="744461" y="867638"/>
                  </a:lnTo>
                  <a:lnTo>
                    <a:pt x="740511" y="867638"/>
                  </a:lnTo>
                  <a:lnTo>
                    <a:pt x="735622" y="866368"/>
                  </a:lnTo>
                  <a:lnTo>
                    <a:pt x="734834" y="865098"/>
                  </a:lnTo>
                  <a:lnTo>
                    <a:pt x="733945" y="863828"/>
                  </a:lnTo>
                  <a:lnTo>
                    <a:pt x="734923" y="863828"/>
                  </a:lnTo>
                  <a:lnTo>
                    <a:pt x="735926" y="862558"/>
                  </a:lnTo>
                  <a:lnTo>
                    <a:pt x="741667" y="863828"/>
                  </a:lnTo>
                  <a:lnTo>
                    <a:pt x="746455" y="863828"/>
                  </a:lnTo>
                  <a:lnTo>
                    <a:pt x="752081" y="865098"/>
                  </a:lnTo>
                  <a:lnTo>
                    <a:pt x="752779" y="866368"/>
                  </a:lnTo>
                  <a:lnTo>
                    <a:pt x="753567" y="866368"/>
                  </a:lnTo>
                  <a:lnTo>
                    <a:pt x="753567" y="852398"/>
                  </a:lnTo>
                  <a:lnTo>
                    <a:pt x="710488" y="852398"/>
                  </a:lnTo>
                  <a:lnTo>
                    <a:pt x="710488" y="862558"/>
                  </a:lnTo>
                  <a:lnTo>
                    <a:pt x="709612" y="865098"/>
                  </a:lnTo>
                  <a:lnTo>
                    <a:pt x="703351" y="865098"/>
                  </a:lnTo>
                  <a:lnTo>
                    <a:pt x="697458" y="863828"/>
                  </a:lnTo>
                  <a:lnTo>
                    <a:pt x="691045" y="863828"/>
                  </a:lnTo>
                  <a:lnTo>
                    <a:pt x="690143" y="862558"/>
                  </a:lnTo>
                  <a:lnTo>
                    <a:pt x="696633" y="861288"/>
                  </a:lnTo>
                  <a:lnTo>
                    <a:pt x="708837" y="861288"/>
                  </a:lnTo>
                  <a:lnTo>
                    <a:pt x="709853" y="862558"/>
                  </a:lnTo>
                  <a:lnTo>
                    <a:pt x="710488" y="862558"/>
                  </a:lnTo>
                  <a:lnTo>
                    <a:pt x="710488" y="852398"/>
                  </a:lnTo>
                  <a:lnTo>
                    <a:pt x="703770" y="852398"/>
                  </a:lnTo>
                  <a:lnTo>
                    <a:pt x="697166" y="851128"/>
                  </a:lnTo>
                  <a:lnTo>
                    <a:pt x="674687" y="851128"/>
                  </a:lnTo>
                  <a:lnTo>
                    <a:pt x="672045" y="849858"/>
                  </a:lnTo>
                  <a:lnTo>
                    <a:pt x="669378" y="849858"/>
                  </a:lnTo>
                  <a:lnTo>
                    <a:pt x="669747" y="847318"/>
                  </a:lnTo>
                  <a:lnTo>
                    <a:pt x="769886" y="848588"/>
                  </a:lnTo>
                  <a:lnTo>
                    <a:pt x="770458" y="851128"/>
                  </a:lnTo>
                  <a:lnTo>
                    <a:pt x="770458" y="806678"/>
                  </a:lnTo>
                  <a:lnTo>
                    <a:pt x="756437" y="806678"/>
                  </a:lnTo>
                  <a:lnTo>
                    <a:pt x="717207" y="804138"/>
                  </a:lnTo>
                  <a:lnTo>
                    <a:pt x="713600" y="804138"/>
                  </a:lnTo>
                  <a:lnTo>
                    <a:pt x="716089" y="799058"/>
                  </a:lnTo>
                  <a:lnTo>
                    <a:pt x="719302" y="795248"/>
                  </a:lnTo>
                  <a:lnTo>
                    <a:pt x="725830" y="796518"/>
                  </a:lnTo>
                  <a:lnTo>
                    <a:pt x="738974" y="796518"/>
                  </a:lnTo>
                  <a:lnTo>
                    <a:pt x="752132" y="797788"/>
                  </a:lnTo>
                  <a:lnTo>
                    <a:pt x="778471" y="799058"/>
                  </a:lnTo>
                  <a:lnTo>
                    <a:pt x="778471" y="748258"/>
                  </a:lnTo>
                  <a:lnTo>
                    <a:pt x="771232" y="748258"/>
                  </a:lnTo>
                  <a:lnTo>
                    <a:pt x="766165" y="747814"/>
                  </a:lnTo>
                  <a:lnTo>
                    <a:pt x="766165" y="771118"/>
                  </a:lnTo>
                  <a:lnTo>
                    <a:pt x="763574" y="773658"/>
                  </a:lnTo>
                  <a:lnTo>
                    <a:pt x="738517" y="773658"/>
                  </a:lnTo>
                  <a:lnTo>
                    <a:pt x="737984" y="771118"/>
                  </a:lnTo>
                  <a:lnTo>
                    <a:pt x="741299" y="768578"/>
                  </a:lnTo>
                  <a:lnTo>
                    <a:pt x="749515" y="768578"/>
                  </a:lnTo>
                  <a:lnTo>
                    <a:pt x="756069" y="769848"/>
                  </a:lnTo>
                  <a:lnTo>
                    <a:pt x="763841" y="769848"/>
                  </a:lnTo>
                  <a:lnTo>
                    <a:pt x="764984" y="771118"/>
                  </a:lnTo>
                  <a:lnTo>
                    <a:pt x="766165" y="771118"/>
                  </a:lnTo>
                  <a:lnTo>
                    <a:pt x="766165" y="747814"/>
                  </a:lnTo>
                  <a:lnTo>
                    <a:pt x="756894" y="746988"/>
                  </a:lnTo>
                  <a:lnTo>
                    <a:pt x="756361" y="745718"/>
                  </a:lnTo>
                  <a:lnTo>
                    <a:pt x="759320" y="743178"/>
                  </a:lnTo>
                  <a:lnTo>
                    <a:pt x="787565" y="743178"/>
                  </a:lnTo>
                  <a:lnTo>
                    <a:pt x="788606" y="745718"/>
                  </a:lnTo>
                  <a:lnTo>
                    <a:pt x="788606" y="730415"/>
                  </a:lnTo>
                  <a:lnTo>
                    <a:pt x="766914" y="729208"/>
                  </a:lnTo>
                  <a:lnTo>
                    <a:pt x="769124" y="721588"/>
                  </a:lnTo>
                  <a:lnTo>
                    <a:pt x="769620" y="720318"/>
                  </a:lnTo>
                  <a:lnTo>
                    <a:pt x="777252" y="721588"/>
                  </a:lnTo>
                  <a:lnTo>
                    <a:pt x="790930" y="721588"/>
                  </a:lnTo>
                  <a:lnTo>
                    <a:pt x="790930" y="647928"/>
                  </a:lnTo>
                  <a:lnTo>
                    <a:pt x="790638" y="649198"/>
                  </a:lnTo>
                  <a:lnTo>
                    <a:pt x="790790" y="651738"/>
                  </a:lnTo>
                  <a:lnTo>
                    <a:pt x="777049" y="684758"/>
                  </a:lnTo>
                  <a:lnTo>
                    <a:pt x="770458" y="698728"/>
                  </a:lnTo>
                  <a:lnTo>
                    <a:pt x="763600" y="713968"/>
                  </a:lnTo>
                  <a:lnTo>
                    <a:pt x="760069" y="720318"/>
                  </a:lnTo>
                  <a:lnTo>
                    <a:pt x="728522" y="768578"/>
                  </a:lnTo>
                  <a:lnTo>
                    <a:pt x="697750" y="809218"/>
                  </a:lnTo>
                  <a:lnTo>
                    <a:pt x="660895" y="843508"/>
                  </a:lnTo>
                  <a:lnTo>
                    <a:pt x="654278" y="837158"/>
                  </a:lnTo>
                  <a:lnTo>
                    <a:pt x="676313" y="818108"/>
                  </a:lnTo>
                  <a:lnTo>
                    <a:pt x="689432" y="804138"/>
                  </a:lnTo>
                  <a:lnTo>
                    <a:pt x="696595" y="796518"/>
                  </a:lnTo>
                  <a:lnTo>
                    <a:pt x="697623" y="795248"/>
                  </a:lnTo>
                  <a:lnTo>
                    <a:pt x="701751" y="790168"/>
                  </a:lnTo>
                  <a:lnTo>
                    <a:pt x="731951" y="749528"/>
                  </a:lnTo>
                  <a:lnTo>
                    <a:pt x="732751" y="748258"/>
                  </a:lnTo>
                  <a:lnTo>
                    <a:pt x="736752" y="741908"/>
                  </a:lnTo>
                  <a:lnTo>
                    <a:pt x="745540" y="727938"/>
                  </a:lnTo>
                  <a:lnTo>
                    <a:pt x="747941" y="724128"/>
                  </a:lnTo>
                  <a:lnTo>
                    <a:pt x="752932" y="716508"/>
                  </a:lnTo>
                  <a:lnTo>
                    <a:pt x="763765" y="699998"/>
                  </a:lnTo>
                  <a:lnTo>
                    <a:pt x="765225" y="697458"/>
                  </a:lnTo>
                  <a:lnTo>
                    <a:pt x="768159" y="692378"/>
                  </a:lnTo>
                  <a:lnTo>
                    <a:pt x="769620" y="689838"/>
                  </a:lnTo>
                  <a:lnTo>
                    <a:pt x="778421" y="674598"/>
                  </a:lnTo>
                  <a:lnTo>
                    <a:pt x="779018" y="673328"/>
                  </a:lnTo>
                  <a:lnTo>
                    <a:pt x="784377" y="661898"/>
                  </a:lnTo>
                  <a:lnTo>
                    <a:pt x="790930" y="647928"/>
                  </a:lnTo>
                  <a:lnTo>
                    <a:pt x="790930" y="576338"/>
                  </a:lnTo>
                  <a:lnTo>
                    <a:pt x="790511" y="574268"/>
                  </a:lnTo>
                  <a:lnTo>
                    <a:pt x="789711" y="570357"/>
                  </a:lnTo>
                  <a:lnTo>
                    <a:pt x="789711" y="619988"/>
                  </a:lnTo>
                  <a:lnTo>
                    <a:pt x="789495" y="620204"/>
                  </a:lnTo>
                  <a:lnTo>
                    <a:pt x="789495" y="636498"/>
                  </a:lnTo>
                  <a:lnTo>
                    <a:pt x="785964" y="639038"/>
                  </a:lnTo>
                  <a:lnTo>
                    <a:pt x="773684" y="638162"/>
                  </a:lnTo>
                  <a:lnTo>
                    <a:pt x="773684" y="664438"/>
                  </a:lnTo>
                  <a:lnTo>
                    <a:pt x="771982" y="670788"/>
                  </a:lnTo>
                  <a:lnTo>
                    <a:pt x="769747" y="673328"/>
                  </a:lnTo>
                  <a:lnTo>
                    <a:pt x="746150" y="672592"/>
                  </a:lnTo>
                  <a:lnTo>
                    <a:pt x="746150" y="694918"/>
                  </a:lnTo>
                  <a:lnTo>
                    <a:pt x="744270" y="696188"/>
                  </a:lnTo>
                  <a:lnTo>
                    <a:pt x="743458" y="697458"/>
                  </a:lnTo>
                  <a:lnTo>
                    <a:pt x="741629" y="697458"/>
                  </a:lnTo>
                  <a:lnTo>
                    <a:pt x="741629" y="719048"/>
                  </a:lnTo>
                  <a:lnTo>
                    <a:pt x="739190" y="725398"/>
                  </a:lnTo>
                  <a:lnTo>
                    <a:pt x="736015" y="727938"/>
                  </a:lnTo>
                  <a:lnTo>
                    <a:pt x="729894" y="727938"/>
                  </a:lnTo>
                  <a:lnTo>
                    <a:pt x="725792" y="727684"/>
                  </a:lnTo>
                  <a:lnTo>
                    <a:pt x="725792" y="744448"/>
                  </a:lnTo>
                  <a:lnTo>
                    <a:pt x="724496" y="744448"/>
                  </a:lnTo>
                  <a:lnTo>
                    <a:pt x="723214" y="746988"/>
                  </a:lnTo>
                  <a:lnTo>
                    <a:pt x="707161" y="746988"/>
                  </a:lnTo>
                  <a:lnTo>
                    <a:pt x="707161" y="767308"/>
                  </a:lnTo>
                  <a:lnTo>
                    <a:pt x="704392" y="772388"/>
                  </a:lnTo>
                  <a:lnTo>
                    <a:pt x="699985" y="771118"/>
                  </a:lnTo>
                  <a:lnTo>
                    <a:pt x="695553" y="771118"/>
                  </a:lnTo>
                  <a:lnTo>
                    <a:pt x="694588" y="769848"/>
                  </a:lnTo>
                  <a:lnTo>
                    <a:pt x="694905" y="767308"/>
                  </a:lnTo>
                  <a:lnTo>
                    <a:pt x="707161" y="767308"/>
                  </a:lnTo>
                  <a:lnTo>
                    <a:pt x="707161" y="746988"/>
                  </a:lnTo>
                  <a:lnTo>
                    <a:pt x="701687" y="746988"/>
                  </a:lnTo>
                  <a:lnTo>
                    <a:pt x="684834" y="748055"/>
                  </a:lnTo>
                  <a:lnTo>
                    <a:pt x="684834" y="795248"/>
                  </a:lnTo>
                  <a:lnTo>
                    <a:pt x="682307" y="801598"/>
                  </a:lnTo>
                  <a:lnTo>
                    <a:pt x="678929" y="804138"/>
                  </a:lnTo>
                  <a:lnTo>
                    <a:pt x="672236" y="804138"/>
                  </a:lnTo>
                  <a:lnTo>
                    <a:pt x="663511" y="802868"/>
                  </a:lnTo>
                  <a:lnTo>
                    <a:pt x="654748" y="802868"/>
                  </a:lnTo>
                  <a:lnTo>
                    <a:pt x="645934" y="804138"/>
                  </a:lnTo>
                  <a:lnTo>
                    <a:pt x="637057" y="804138"/>
                  </a:lnTo>
                  <a:lnTo>
                    <a:pt x="635774" y="795248"/>
                  </a:lnTo>
                  <a:lnTo>
                    <a:pt x="684834" y="795248"/>
                  </a:lnTo>
                  <a:lnTo>
                    <a:pt x="684834" y="748055"/>
                  </a:lnTo>
                  <a:lnTo>
                    <a:pt x="681494" y="748258"/>
                  </a:lnTo>
                  <a:lnTo>
                    <a:pt x="678345" y="748258"/>
                  </a:lnTo>
                  <a:lnTo>
                    <a:pt x="678345" y="768578"/>
                  </a:lnTo>
                  <a:lnTo>
                    <a:pt x="677430" y="769848"/>
                  </a:lnTo>
                  <a:lnTo>
                    <a:pt x="676567" y="771118"/>
                  </a:lnTo>
                  <a:lnTo>
                    <a:pt x="662762" y="771118"/>
                  </a:lnTo>
                  <a:lnTo>
                    <a:pt x="659663" y="772388"/>
                  </a:lnTo>
                  <a:lnTo>
                    <a:pt x="655675" y="771118"/>
                  </a:lnTo>
                  <a:lnTo>
                    <a:pt x="654812" y="769848"/>
                  </a:lnTo>
                  <a:lnTo>
                    <a:pt x="653923" y="769848"/>
                  </a:lnTo>
                  <a:lnTo>
                    <a:pt x="655650" y="767308"/>
                  </a:lnTo>
                  <a:lnTo>
                    <a:pt x="676490" y="767308"/>
                  </a:lnTo>
                  <a:lnTo>
                    <a:pt x="677418" y="768578"/>
                  </a:lnTo>
                  <a:lnTo>
                    <a:pt x="678345" y="768578"/>
                  </a:lnTo>
                  <a:lnTo>
                    <a:pt x="678345" y="748258"/>
                  </a:lnTo>
                  <a:lnTo>
                    <a:pt x="639470" y="748258"/>
                  </a:lnTo>
                  <a:lnTo>
                    <a:pt x="640930" y="746988"/>
                  </a:lnTo>
                  <a:lnTo>
                    <a:pt x="642010" y="744448"/>
                  </a:lnTo>
                  <a:lnTo>
                    <a:pt x="663587" y="744448"/>
                  </a:lnTo>
                  <a:lnTo>
                    <a:pt x="684034" y="743178"/>
                  </a:lnTo>
                  <a:lnTo>
                    <a:pt x="724928" y="741908"/>
                  </a:lnTo>
                  <a:lnTo>
                    <a:pt x="725792" y="744448"/>
                  </a:lnTo>
                  <a:lnTo>
                    <a:pt x="725792" y="727684"/>
                  </a:lnTo>
                  <a:lnTo>
                    <a:pt x="710095" y="726668"/>
                  </a:lnTo>
                  <a:lnTo>
                    <a:pt x="690270" y="726668"/>
                  </a:lnTo>
                  <a:lnTo>
                    <a:pt x="649439" y="724128"/>
                  </a:lnTo>
                  <a:lnTo>
                    <a:pt x="647065" y="724128"/>
                  </a:lnTo>
                  <a:lnTo>
                    <a:pt x="647407" y="716508"/>
                  </a:lnTo>
                  <a:lnTo>
                    <a:pt x="676833" y="716508"/>
                  </a:lnTo>
                  <a:lnTo>
                    <a:pt x="741629" y="719048"/>
                  </a:lnTo>
                  <a:lnTo>
                    <a:pt x="741629" y="697458"/>
                  </a:lnTo>
                  <a:lnTo>
                    <a:pt x="720369" y="697458"/>
                  </a:lnTo>
                  <a:lnTo>
                    <a:pt x="718235" y="694918"/>
                  </a:lnTo>
                  <a:lnTo>
                    <a:pt x="719124" y="694918"/>
                  </a:lnTo>
                  <a:lnTo>
                    <a:pt x="720001" y="692378"/>
                  </a:lnTo>
                  <a:lnTo>
                    <a:pt x="742823" y="692378"/>
                  </a:lnTo>
                  <a:lnTo>
                    <a:pt x="744054" y="693648"/>
                  </a:lnTo>
                  <a:lnTo>
                    <a:pt x="746150" y="694918"/>
                  </a:lnTo>
                  <a:lnTo>
                    <a:pt x="746150" y="672592"/>
                  </a:lnTo>
                  <a:lnTo>
                    <a:pt x="729221" y="672058"/>
                  </a:lnTo>
                  <a:lnTo>
                    <a:pt x="701675" y="672058"/>
                  </a:lnTo>
                  <a:lnTo>
                    <a:pt x="701675" y="694918"/>
                  </a:lnTo>
                  <a:lnTo>
                    <a:pt x="700557" y="694918"/>
                  </a:lnTo>
                  <a:lnTo>
                    <a:pt x="699490" y="696188"/>
                  </a:lnTo>
                  <a:lnTo>
                    <a:pt x="694740" y="697458"/>
                  </a:lnTo>
                  <a:lnTo>
                    <a:pt x="691121" y="696188"/>
                  </a:lnTo>
                  <a:lnTo>
                    <a:pt x="689013" y="696188"/>
                  </a:lnTo>
                  <a:lnTo>
                    <a:pt x="684250" y="697458"/>
                  </a:lnTo>
                  <a:lnTo>
                    <a:pt x="676757" y="697458"/>
                  </a:lnTo>
                  <a:lnTo>
                    <a:pt x="675805" y="696188"/>
                  </a:lnTo>
                  <a:lnTo>
                    <a:pt x="674839" y="696188"/>
                  </a:lnTo>
                  <a:lnTo>
                    <a:pt x="675716" y="694918"/>
                  </a:lnTo>
                  <a:lnTo>
                    <a:pt x="676554" y="693648"/>
                  </a:lnTo>
                  <a:lnTo>
                    <a:pt x="684504" y="692378"/>
                  </a:lnTo>
                  <a:lnTo>
                    <a:pt x="699604" y="692378"/>
                  </a:lnTo>
                  <a:lnTo>
                    <a:pt x="701675" y="694918"/>
                  </a:lnTo>
                  <a:lnTo>
                    <a:pt x="701675" y="672058"/>
                  </a:lnTo>
                  <a:lnTo>
                    <a:pt x="660615" y="672058"/>
                  </a:lnTo>
                  <a:lnTo>
                    <a:pt x="659663" y="672033"/>
                  </a:lnTo>
                  <a:lnTo>
                    <a:pt x="659663" y="693648"/>
                  </a:lnTo>
                  <a:lnTo>
                    <a:pt x="658583" y="693648"/>
                  </a:lnTo>
                  <a:lnTo>
                    <a:pt x="657504" y="694918"/>
                  </a:lnTo>
                  <a:lnTo>
                    <a:pt x="644880" y="694918"/>
                  </a:lnTo>
                  <a:lnTo>
                    <a:pt x="644880" y="702538"/>
                  </a:lnTo>
                  <a:lnTo>
                    <a:pt x="643940" y="705078"/>
                  </a:lnTo>
                  <a:lnTo>
                    <a:pt x="640080" y="716508"/>
                  </a:lnTo>
                  <a:lnTo>
                    <a:pt x="631621" y="769848"/>
                  </a:lnTo>
                  <a:lnTo>
                    <a:pt x="631736" y="776198"/>
                  </a:lnTo>
                  <a:lnTo>
                    <a:pt x="631825" y="790168"/>
                  </a:lnTo>
                  <a:lnTo>
                    <a:pt x="629043" y="787628"/>
                  </a:lnTo>
                  <a:lnTo>
                    <a:pt x="625932" y="785088"/>
                  </a:lnTo>
                  <a:lnTo>
                    <a:pt x="622325" y="781278"/>
                  </a:lnTo>
                  <a:lnTo>
                    <a:pt x="621982" y="780008"/>
                  </a:lnTo>
                  <a:lnTo>
                    <a:pt x="623239" y="772388"/>
                  </a:lnTo>
                  <a:lnTo>
                    <a:pt x="624497" y="764768"/>
                  </a:lnTo>
                  <a:lnTo>
                    <a:pt x="626579" y="752068"/>
                  </a:lnTo>
                  <a:lnTo>
                    <a:pt x="627621" y="745718"/>
                  </a:lnTo>
                  <a:lnTo>
                    <a:pt x="627837" y="744448"/>
                  </a:lnTo>
                  <a:lnTo>
                    <a:pt x="630821" y="727938"/>
                  </a:lnTo>
                  <a:lnTo>
                    <a:pt x="631532" y="724128"/>
                  </a:lnTo>
                  <a:lnTo>
                    <a:pt x="633171" y="715238"/>
                  </a:lnTo>
                  <a:lnTo>
                    <a:pt x="634111" y="710158"/>
                  </a:lnTo>
                  <a:lnTo>
                    <a:pt x="635520" y="703808"/>
                  </a:lnTo>
                  <a:lnTo>
                    <a:pt x="633641" y="699998"/>
                  </a:lnTo>
                  <a:lnTo>
                    <a:pt x="629208" y="696188"/>
                  </a:lnTo>
                  <a:lnTo>
                    <a:pt x="627976" y="694918"/>
                  </a:lnTo>
                  <a:lnTo>
                    <a:pt x="625309" y="692200"/>
                  </a:lnTo>
                  <a:lnTo>
                    <a:pt x="625309" y="715238"/>
                  </a:lnTo>
                  <a:lnTo>
                    <a:pt x="624611" y="724128"/>
                  </a:lnTo>
                  <a:lnTo>
                    <a:pt x="620064" y="724128"/>
                  </a:lnTo>
                  <a:lnTo>
                    <a:pt x="620064" y="746988"/>
                  </a:lnTo>
                  <a:lnTo>
                    <a:pt x="618998" y="748258"/>
                  </a:lnTo>
                  <a:lnTo>
                    <a:pt x="618121" y="749363"/>
                  </a:lnTo>
                  <a:lnTo>
                    <a:pt x="618121" y="769848"/>
                  </a:lnTo>
                  <a:lnTo>
                    <a:pt x="617550" y="772388"/>
                  </a:lnTo>
                  <a:lnTo>
                    <a:pt x="606298" y="769848"/>
                  </a:lnTo>
                  <a:lnTo>
                    <a:pt x="606971" y="767308"/>
                  </a:lnTo>
                  <a:lnTo>
                    <a:pt x="610552" y="768578"/>
                  </a:lnTo>
                  <a:lnTo>
                    <a:pt x="612279" y="767308"/>
                  </a:lnTo>
                  <a:lnTo>
                    <a:pt x="615708" y="764768"/>
                  </a:lnTo>
                  <a:lnTo>
                    <a:pt x="618121" y="769848"/>
                  </a:lnTo>
                  <a:lnTo>
                    <a:pt x="618121" y="749363"/>
                  </a:lnTo>
                  <a:lnTo>
                    <a:pt x="617982" y="749528"/>
                  </a:lnTo>
                  <a:lnTo>
                    <a:pt x="607060" y="750798"/>
                  </a:lnTo>
                  <a:lnTo>
                    <a:pt x="597255" y="750798"/>
                  </a:lnTo>
                  <a:lnTo>
                    <a:pt x="587438" y="752068"/>
                  </a:lnTo>
                  <a:lnTo>
                    <a:pt x="576122" y="752068"/>
                  </a:lnTo>
                  <a:lnTo>
                    <a:pt x="573062" y="749528"/>
                  </a:lnTo>
                  <a:lnTo>
                    <a:pt x="573684" y="748258"/>
                  </a:lnTo>
                  <a:lnTo>
                    <a:pt x="618985" y="745718"/>
                  </a:lnTo>
                  <a:lnTo>
                    <a:pt x="620064" y="746988"/>
                  </a:lnTo>
                  <a:lnTo>
                    <a:pt x="620064" y="724128"/>
                  </a:lnTo>
                  <a:lnTo>
                    <a:pt x="617372" y="724128"/>
                  </a:lnTo>
                  <a:lnTo>
                    <a:pt x="572909" y="722858"/>
                  </a:lnTo>
                  <a:lnTo>
                    <a:pt x="569620" y="722858"/>
                  </a:lnTo>
                  <a:lnTo>
                    <a:pt x="569620" y="715238"/>
                  </a:lnTo>
                  <a:lnTo>
                    <a:pt x="625309" y="715238"/>
                  </a:lnTo>
                  <a:lnTo>
                    <a:pt x="625309" y="692200"/>
                  </a:lnTo>
                  <a:lnTo>
                    <a:pt x="624243" y="691108"/>
                  </a:lnTo>
                  <a:lnTo>
                    <a:pt x="621766" y="688568"/>
                  </a:lnTo>
                  <a:lnTo>
                    <a:pt x="618248" y="683933"/>
                  </a:lnTo>
                  <a:lnTo>
                    <a:pt x="618248" y="694918"/>
                  </a:lnTo>
                  <a:lnTo>
                    <a:pt x="600354" y="694918"/>
                  </a:lnTo>
                  <a:lnTo>
                    <a:pt x="599313" y="693648"/>
                  </a:lnTo>
                  <a:lnTo>
                    <a:pt x="598258" y="693648"/>
                  </a:lnTo>
                  <a:lnTo>
                    <a:pt x="600506" y="691108"/>
                  </a:lnTo>
                  <a:lnTo>
                    <a:pt x="609320" y="691108"/>
                  </a:lnTo>
                  <a:lnTo>
                    <a:pt x="614895" y="692378"/>
                  </a:lnTo>
                  <a:lnTo>
                    <a:pt x="616521" y="693648"/>
                  </a:lnTo>
                  <a:lnTo>
                    <a:pt x="618248" y="694918"/>
                  </a:lnTo>
                  <a:lnTo>
                    <a:pt x="618248" y="683933"/>
                  </a:lnTo>
                  <a:lnTo>
                    <a:pt x="615022" y="679678"/>
                  </a:lnTo>
                  <a:lnTo>
                    <a:pt x="609282" y="670788"/>
                  </a:lnTo>
                  <a:lnTo>
                    <a:pt x="608723" y="669518"/>
                  </a:lnTo>
                  <a:lnTo>
                    <a:pt x="605370" y="661898"/>
                  </a:lnTo>
                  <a:lnTo>
                    <a:pt x="604812" y="660628"/>
                  </a:lnTo>
                  <a:lnTo>
                    <a:pt x="603885" y="658088"/>
                  </a:lnTo>
                  <a:lnTo>
                    <a:pt x="603377" y="655548"/>
                  </a:lnTo>
                  <a:lnTo>
                    <a:pt x="602538" y="653008"/>
                  </a:lnTo>
                  <a:lnTo>
                    <a:pt x="599465" y="652246"/>
                  </a:lnTo>
                  <a:lnTo>
                    <a:pt x="599465" y="669518"/>
                  </a:lnTo>
                  <a:lnTo>
                    <a:pt x="586257" y="669518"/>
                  </a:lnTo>
                  <a:lnTo>
                    <a:pt x="586257" y="693648"/>
                  </a:lnTo>
                  <a:lnTo>
                    <a:pt x="585317" y="694918"/>
                  </a:lnTo>
                  <a:lnTo>
                    <a:pt x="584428" y="696188"/>
                  </a:lnTo>
                  <a:lnTo>
                    <a:pt x="578294" y="696188"/>
                  </a:lnTo>
                  <a:lnTo>
                    <a:pt x="578294" y="694918"/>
                  </a:lnTo>
                  <a:lnTo>
                    <a:pt x="576059" y="694918"/>
                  </a:lnTo>
                  <a:lnTo>
                    <a:pt x="573811" y="696188"/>
                  </a:lnTo>
                  <a:lnTo>
                    <a:pt x="570788" y="694918"/>
                  </a:lnTo>
                  <a:lnTo>
                    <a:pt x="570128" y="693648"/>
                  </a:lnTo>
                  <a:lnTo>
                    <a:pt x="569379" y="693648"/>
                  </a:lnTo>
                  <a:lnTo>
                    <a:pt x="570966" y="691108"/>
                  </a:lnTo>
                  <a:lnTo>
                    <a:pt x="579678" y="691108"/>
                  </a:lnTo>
                  <a:lnTo>
                    <a:pt x="584555" y="692378"/>
                  </a:lnTo>
                  <a:lnTo>
                    <a:pt x="585381" y="693648"/>
                  </a:lnTo>
                  <a:lnTo>
                    <a:pt x="586257" y="693648"/>
                  </a:lnTo>
                  <a:lnTo>
                    <a:pt x="586257" y="669518"/>
                  </a:lnTo>
                  <a:lnTo>
                    <a:pt x="565823" y="669518"/>
                  </a:lnTo>
                  <a:lnTo>
                    <a:pt x="568706" y="664438"/>
                  </a:lnTo>
                  <a:lnTo>
                    <a:pt x="567931" y="661898"/>
                  </a:lnTo>
                  <a:lnTo>
                    <a:pt x="597471" y="661898"/>
                  </a:lnTo>
                  <a:lnTo>
                    <a:pt x="599465" y="669518"/>
                  </a:lnTo>
                  <a:lnTo>
                    <a:pt x="599465" y="652246"/>
                  </a:lnTo>
                  <a:lnTo>
                    <a:pt x="567207" y="644118"/>
                  </a:lnTo>
                  <a:lnTo>
                    <a:pt x="565327" y="641578"/>
                  </a:lnTo>
                  <a:lnTo>
                    <a:pt x="565531" y="628878"/>
                  </a:lnTo>
                  <a:lnTo>
                    <a:pt x="575919" y="635228"/>
                  </a:lnTo>
                  <a:lnTo>
                    <a:pt x="586574" y="639038"/>
                  </a:lnTo>
                  <a:lnTo>
                    <a:pt x="608698" y="641578"/>
                  </a:lnTo>
                  <a:lnTo>
                    <a:pt x="609180" y="647928"/>
                  </a:lnTo>
                  <a:lnTo>
                    <a:pt x="609409" y="653008"/>
                  </a:lnTo>
                  <a:lnTo>
                    <a:pt x="610082" y="659358"/>
                  </a:lnTo>
                  <a:lnTo>
                    <a:pt x="611759" y="666978"/>
                  </a:lnTo>
                  <a:lnTo>
                    <a:pt x="614807" y="674598"/>
                  </a:lnTo>
                  <a:lnTo>
                    <a:pt x="619252" y="680948"/>
                  </a:lnTo>
                  <a:lnTo>
                    <a:pt x="625106" y="686028"/>
                  </a:lnTo>
                  <a:lnTo>
                    <a:pt x="630605" y="691108"/>
                  </a:lnTo>
                  <a:lnTo>
                    <a:pt x="636257" y="694918"/>
                  </a:lnTo>
                  <a:lnTo>
                    <a:pt x="644436" y="701268"/>
                  </a:lnTo>
                  <a:lnTo>
                    <a:pt x="644880" y="702538"/>
                  </a:lnTo>
                  <a:lnTo>
                    <a:pt x="644880" y="694918"/>
                  </a:lnTo>
                  <a:lnTo>
                    <a:pt x="644486" y="694918"/>
                  </a:lnTo>
                  <a:lnTo>
                    <a:pt x="642950" y="692378"/>
                  </a:lnTo>
                  <a:lnTo>
                    <a:pt x="641350" y="692378"/>
                  </a:lnTo>
                  <a:lnTo>
                    <a:pt x="641883" y="689838"/>
                  </a:lnTo>
                  <a:lnTo>
                    <a:pt x="646798" y="691108"/>
                  </a:lnTo>
                  <a:lnTo>
                    <a:pt x="657694" y="691108"/>
                  </a:lnTo>
                  <a:lnTo>
                    <a:pt x="658647" y="692378"/>
                  </a:lnTo>
                  <a:lnTo>
                    <a:pt x="659663" y="693648"/>
                  </a:lnTo>
                  <a:lnTo>
                    <a:pt x="659663" y="672033"/>
                  </a:lnTo>
                  <a:lnTo>
                    <a:pt x="620433" y="670788"/>
                  </a:lnTo>
                  <a:lnTo>
                    <a:pt x="620890" y="666978"/>
                  </a:lnTo>
                  <a:lnTo>
                    <a:pt x="618769" y="661898"/>
                  </a:lnTo>
                  <a:lnTo>
                    <a:pt x="773684" y="664438"/>
                  </a:lnTo>
                  <a:lnTo>
                    <a:pt x="773684" y="638162"/>
                  </a:lnTo>
                  <a:lnTo>
                    <a:pt x="644944" y="628878"/>
                  </a:lnTo>
                  <a:lnTo>
                    <a:pt x="592277" y="625068"/>
                  </a:lnTo>
                  <a:lnTo>
                    <a:pt x="574713" y="623798"/>
                  </a:lnTo>
                  <a:lnTo>
                    <a:pt x="571246" y="625068"/>
                  </a:lnTo>
                  <a:lnTo>
                    <a:pt x="566712" y="623798"/>
                  </a:lnTo>
                  <a:lnTo>
                    <a:pt x="565670" y="623798"/>
                  </a:lnTo>
                  <a:lnTo>
                    <a:pt x="564603" y="622528"/>
                  </a:lnTo>
                  <a:lnTo>
                    <a:pt x="565670" y="622528"/>
                  </a:lnTo>
                  <a:lnTo>
                    <a:pt x="566737" y="619988"/>
                  </a:lnTo>
                  <a:lnTo>
                    <a:pt x="575691" y="621258"/>
                  </a:lnTo>
                  <a:lnTo>
                    <a:pt x="599363" y="621258"/>
                  </a:lnTo>
                  <a:lnTo>
                    <a:pt x="642112" y="623798"/>
                  </a:lnTo>
                  <a:lnTo>
                    <a:pt x="684860" y="627608"/>
                  </a:lnTo>
                  <a:lnTo>
                    <a:pt x="776528" y="633958"/>
                  </a:lnTo>
                  <a:lnTo>
                    <a:pt x="782701" y="633958"/>
                  </a:lnTo>
                  <a:lnTo>
                    <a:pt x="788885" y="635228"/>
                  </a:lnTo>
                  <a:lnTo>
                    <a:pt x="789495" y="636498"/>
                  </a:lnTo>
                  <a:lnTo>
                    <a:pt x="789495" y="620204"/>
                  </a:lnTo>
                  <a:lnTo>
                    <a:pt x="788403" y="621258"/>
                  </a:lnTo>
                  <a:lnTo>
                    <a:pt x="776414" y="621258"/>
                  </a:lnTo>
                  <a:lnTo>
                    <a:pt x="769366" y="619988"/>
                  </a:lnTo>
                  <a:lnTo>
                    <a:pt x="768426" y="618718"/>
                  </a:lnTo>
                  <a:lnTo>
                    <a:pt x="767422" y="617448"/>
                  </a:lnTo>
                  <a:lnTo>
                    <a:pt x="768604" y="617448"/>
                  </a:lnTo>
                  <a:lnTo>
                    <a:pt x="769810" y="616178"/>
                  </a:lnTo>
                  <a:lnTo>
                    <a:pt x="781316" y="616178"/>
                  </a:lnTo>
                  <a:lnTo>
                    <a:pt x="787628" y="617448"/>
                  </a:lnTo>
                  <a:lnTo>
                    <a:pt x="788619" y="618718"/>
                  </a:lnTo>
                  <a:lnTo>
                    <a:pt x="789711" y="619988"/>
                  </a:lnTo>
                  <a:lnTo>
                    <a:pt x="789711" y="570357"/>
                  </a:lnTo>
                  <a:lnTo>
                    <a:pt x="788403" y="563943"/>
                  </a:lnTo>
                  <a:lnTo>
                    <a:pt x="788403" y="609828"/>
                  </a:lnTo>
                  <a:lnTo>
                    <a:pt x="787438" y="612368"/>
                  </a:lnTo>
                  <a:lnTo>
                    <a:pt x="762584" y="608558"/>
                  </a:lnTo>
                  <a:lnTo>
                    <a:pt x="751166" y="606450"/>
                  </a:lnTo>
                  <a:lnTo>
                    <a:pt x="751166" y="613638"/>
                  </a:lnTo>
                  <a:lnTo>
                    <a:pt x="748436" y="616178"/>
                  </a:lnTo>
                  <a:lnTo>
                    <a:pt x="742911" y="616178"/>
                  </a:lnTo>
                  <a:lnTo>
                    <a:pt x="738771" y="614908"/>
                  </a:lnTo>
                  <a:lnTo>
                    <a:pt x="719531" y="614908"/>
                  </a:lnTo>
                  <a:lnTo>
                    <a:pt x="718464" y="613638"/>
                  </a:lnTo>
                  <a:lnTo>
                    <a:pt x="717397" y="612368"/>
                  </a:lnTo>
                  <a:lnTo>
                    <a:pt x="718515" y="612368"/>
                  </a:lnTo>
                  <a:lnTo>
                    <a:pt x="719645" y="611098"/>
                  </a:lnTo>
                  <a:lnTo>
                    <a:pt x="740930" y="611098"/>
                  </a:lnTo>
                  <a:lnTo>
                    <a:pt x="748855" y="612368"/>
                  </a:lnTo>
                  <a:lnTo>
                    <a:pt x="749998" y="613638"/>
                  </a:lnTo>
                  <a:lnTo>
                    <a:pt x="751166" y="613638"/>
                  </a:lnTo>
                  <a:lnTo>
                    <a:pt x="751166" y="606450"/>
                  </a:lnTo>
                  <a:lnTo>
                    <a:pt x="721436" y="600938"/>
                  </a:lnTo>
                  <a:lnTo>
                    <a:pt x="707732" y="598398"/>
                  </a:lnTo>
                  <a:lnTo>
                    <a:pt x="701090" y="597687"/>
                  </a:lnTo>
                  <a:lnTo>
                    <a:pt x="701090" y="611098"/>
                  </a:lnTo>
                  <a:lnTo>
                    <a:pt x="699947" y="611098"/>
                  </a:lnTo>
                  <a:lnTo>
                    <a:pt x="698881" y="612368"/>
                  </a:lnTo>
                  <a:lnTo>
                    <a:pt x="694956" y="613638"/>
                  </a:lnTo>
                  <a:lnTo>
                    <a:pt x="692188" y="612368"/>
                  </a:lnTo>
                  <a:lnTo>
                    <a:pt x="686498" y="612368"/>
                  </a:lnTo>
                  <a:lnTo>
                    <a:pt x="683552" y="613638"/>
                  </a:lnTo>
                  <a:lnTo>
                    <a:pt x="679678" y="612368"/>
                  </a:lnTo>
                  <a:lnTo>
                    <a:pt x="678827" y="611098"/>
                  </a:lnTo>
                  <a:lnTo>
                    <a:pt x="677913" y="611098"/>
                  </a:lnTo>
                  <a:lnTo>
                    <a:pt x="679678" y="608558"/>
                  </a:lnTo>
                  <a:lnTo>
                    <a:pt x="699135" y="608558"/>
                  </a:lnTo>
                  <a:lnTo>
                    <a:pt x="701090" y="611098"/>
                  </a:lnTo>
                  <a:lnTo>
                    <a:pt x="701090" y="597687"/>
                  </a:lnTo>
                  <a:lnTo>
                    <a:pt x="669683" y="594283"/>
                  </a:lnTo>
                  <a:lnTo>
                    <a:pt x="669683" y="608558"/>
                  </a:lnTo>
                  <a:lnTo>
                    <a:pt x="665695" y="611098"/>
                  </a:lnTo>
                  <a:lnTo>
                    <a:pt x="665353" y="609828"/>
                  </a:lnTo>
                  <a:lnTo>
                    <a:pt x="651903" y="609828"/>
                  </a:lnTo>
                  <a:lnTo>
                    <a:pt x="643953" y="608558"/>
                  </a:lnTo>
                  <a:lnTo>
                    <a:pt x="642785" y="608558"/>
                  </a:lnTo>
                  <a:lnTo>
                    <a:pt x="641578" y="607288"/>
                  </a:lnTo>
                  <a:lnTo>
                    <a:pt x="643890" y="604748"/>
                  </a:lnTo>
                  <a:lnTo>
                    <a:pt x="652411" y="604748"/>
                  </a:lnTo>
                  <a:lnTo>
                    <a:pt x="659815" y="606018"/>
                  </a:lnTo>
                  <a:lnTo>
                    <a:pt x="668083" y="606018"/>
                  </a:lnTo>
                  <a:lnTo>
                    <a:pt x="668858" y="608558"/>
                  </a:lnTo>
                  <a:lnTo>
                    <a:pt x="669683" y="608558"/>
                  </a:lnTo>
                  <a:lnTo>
                    <a:pt x="669683" y="594283"/>
                  </a:lnTo>
                  <a:lnTo>
                    <a:pt x="631024" y="590105"/>
                  </a:lnTo>
                  <a:lnTo>
                    <a:pt x="631024" y="607288"/>
                  </a:lnTo>
                  <a:lnTo>
                    <a:pt x="630135" y="607288"/>
                  </a:lnTo>
                  <a:lnTo>
                    <a:pt x="629234" y="608558"/>
                  </a:lnTo>
                  <a:lnTo>
                    <a:pt x="602259" y="608558"/>
                  </a:lnTo>
                  <a:lnTo>
                    <a:pt x="601472" y="607288"/>
                  </a:lnTo>
                  <a:lnTo>
                    <a:pt x="600646" y="606018"/>
                  </a:lnTo>
                  <a:lnTo>
                    <a:pt x="601624" y="604748"/>
                  </a:lnTo>
                  <a:lnTo>
                    <a:pt x="602589" y="603478"/>
                  </a:lnTo>
                  <a:lnTo>
                    <a:pt x="607669" y="603478"/>
                  </a:lnTo>
                  <a:lnTo>
                    <a:pt x="611784" y="604748"/>
                  </a:lnTo>
                  <a:lnTo>
                    <a:pt x="629246" y="604748"/>
                  </a:lnTo>
                  <a:lnTo>
                    <a:pt x="630110" y="606018"/>
                  </a:lnTo>
                  <a:lnTo>
                    <a:pt x="631024" y="607288"/>
                  </a:lnTo>
                  <a:lnTo>
                    <a:pt x="631024" y="590105"/>
                  </a:lnTo>
                  <a:lnTo>
                    <a:pt x="613867" y="588238"/>
                  </a:lnTo>
                  <a:lnTo>
                    <a:pt x="591667" y="587654"/>
                  </a:lnTo>
                  <a:lnTo>
                    <a:pt x="591667" y="603478"/>
                  </a:lnTo>
                  <a:lnTo>
                    <a:pt x="590575" y="603478"/>
                  </a:lnTo>
                  <a:lnTo>
                    <a:pt x="589483" y="604748"/>
                  </a:lnTo>
                  <a:lnTo>
                    <a:pt x="564413" y="604748"/>
                  </a:lnTo>
                  <a:lnTo>
                    <a:pt x="562000" y="602208"/>
                  </a:lnTo>
                  <a:lnTo>
                    <a:pt x="562800" y="600938"/>
                  </a:lnTo>
                  <a:lnTo>
                    <a:pt x="589597" y="600938"/>
                  </a:lnTo>
                  <a:lnTo>
                    <a:pt x="591667" y="603478"/>
                  </a:lnTo>
                  <a:lnTo>
                    <a:pt x="591667" y="587654"/>
                  </a:lnTo>
                  <a:lnTo>
                    <a:pt x="566559" y="586968"/>
                  </a:lnTo>
                  <a:lnTo>
                    <a:pt x="562749" y="586968"/>
                  </a:lnTo>
                  <a:lnTo>
                    <a:pt x="562356" y="583158"/>
                  </a:lnTo>
                  <a:lnTo>
                    <a:pt x="587095" y="583158"/>
                  </a:lnTo>
                  <a:lnTo>
                    <a:pt x="627354" y="585698"/>
                  </a:lnTo>
                  <a:lnTo>
                    <a:pt x="667410" y="589508"/>
                  </a:lnTo>
                  <a:lnTo>
                    <a:pt x="707288" y="594588"/>
                  </a:lnTo>
                  <a:lnTo>
                    <a:pt x="746963" y="602208"/>
                  </a:lnTo>
                  <a:lnTo>
                    <a:pt x="784352" y="607288"/>
                  </a:lnTo>
                  <a:lnTo>
                    <a:pt x="785799" y="607288"/>
                  </a:lnTo>
                  <a:lnTo>
                    <a:pt x="787057" y="608558"/>
                  </a:lnTo>
                  <a:lnTo>
                    <a:pt x="788403" y="609828"/>
                  </a:lnTo>
                  <a:lnTo>
                    <a:pt x="788403" y="563943"/>
                  </a:lnTo>
                  <a:lnTo>
                    <a:pt x="786625" y="555218"/>
                  </a:lnTo>
                  <a:lnTo>
                    <a:pt x="786371" y="553948"/>
                  </a:lnTo>
                  <a:lnTo>
                    <a:pt x="784326" y="546328"/>
                  </a:lnTo>
                  <a:lnTo>
                    <a:pt x="783297" y="542518"/>
                  </a:lnTo>
                  <a:lnTo>
                    <a:pt x="781367" y="537908"/>
                  </a:lnTo>
                  <a:lnTo>
                    <a:pt x="781367" y="574268"/>
                  </a:lnTo>
                  <a:lnTo>
                    <a:pt x="744982" y="570458"/>
                  </a:lnTo>
                  <a:lnTo>
                    <a:pt x="732980" y="570458"/>
                  </a:lnTo>
                  <a:lnTo>
                    <a:pt x="663676" y="565378"/>
                  </a:lnTo>
                  <a:lnTo>
                    <a:pt x="594347" y="561568"/>
                  </a:lnTo>
                  <a:lnTo>
                    <a:pt x="587108" y="560298"/>
                  </a:lnTo>
                  <a:lnTo>
                    <a:pt x="572604" y="560298"/>
                  </a:lnTo>
                  <a:lnTo>
                    <a:pt x="563981" y="559028"/>
                  </a:lnTo>
                  <a:lnTo>
                    <a:pt x="562686" y="557758"/>
                  </a:lnTo>
                  <a:lnTo>
                    <a:pt x="561365" y="557758"/>
                  </a:lnTo>
                  <a:lnTo>
                    <a:pt x="562648" y="556488"/>
                  </a:lnTo>
                  <a:lnTo>
                    <a:pt x="563968" y="555218"/>
                  </a:lnTo>
                  <a:lnTo>
                    <a:pt x="719416" y="565378"/>
                  </a:lnTo>
                  <a:lnTo>
                    <a:pt x="733374" y="565378"/>
                  </a:lnTo>
                  <a:lnTo>
                    <a:pt x="777633" y="569188"/>
                  </a:lnTo>
                  <a:lnTo>
                    <a:pt x="781100" y="569188"/>
                  </a:lnTo>
                  <a:lnTo>
                    <a:pt x="781367" y="574268"/>
                  </a:lnTo>
                  <a:lnTo>
                    <a:pt x="781367" y="537908"/>
                  </a:lnTo>
                  <a:lnTo>
                    <a:pt x="778522" y="531088"/>
                  </a:lnTo>
                  <a:lnTo>
                    <a:pt x="776795" y="528548"/>
                  </a:lnTo>
                  <a:lnTo>
                    <a:pt x="775296" y="524738"/>
                  </a:lnTo>
                  <a:lnTo>
                    <a:pt x="775220" y="524522"/>
                  </a:lnTo>
                  <a:lnTo>
                    <a:pt x="775220" y="545058"/>
                  </a:lnTo>
                  <a:lnTo>
                    <a:pt x="768718" y="545058"/>
                  </a:lnTo>
                  <a:lnTo>
                    <a:pt x="762228" y="546328"/>
                  </a:lnTo>
                  <a:lnTo>
                    <a:pt x="652233" y="532358"/>
                  </a:lnTo>
                  <a:lnTo>
                    <a:pt x="617664" y="528548"/>
                  </a:lnTo>
                  <a:lnTo>
                    <a:pt x="566077" y="523468"/>
                  </a:lnTo>
                  <a:lnTo>
                    <a:pt x="560552" y="523468"/>
                  </a:lnTo>
                  <a:lnTo>
                    <a:pt x="560552" y="514578"/>
                  </a:lnTo>
                  <a:lnTo>
                    <a:pt x="569061" y="515848"/>
                  </a:lnTo>
                  <a:lnTo>
                    <a:pt x="577443" y="515848"/>
                  </a:lnTo>
                  <a:lnTo>
                    <a:pt x="585749" y="517118"/>
                  </a:lnTo>
                  <a:lnTo>
                    <a:pt x="623544" y="520928"/>
                  </a:lnTo>
                  <a:lnTo>
                    <a:pt x="743978" y="534898"/>
                  </a:lnTo>
                  <a:lnTo>
                    <a:pt x="751078" y="536168"/>
                  </a:lnTo>
                  <a:lnTo>
                    <a:pt x="758164" y="536168"/>
                  </a:lnTo>
                  <a:lnTo>
                    <a:pt x="765251" y="537438"/>
                  </a:lnTo>
                  <a:lnTo>
                    <a:pt x="770940" y="537438"/>
                  </a:lnTo>
                  <a:lnTo>
                    <a:pt x="773963" y="538708"/>
                  </a:lnTo>
                  <a:lnTo>
                    <a:pt x="775220" y="545058"/>
                  </a:lnTo>
                  <a:lnTo>
                    <a:pt x="775220" y="524522"/>
                  </a:lnTo>
                  <a:lnTo>
                    <a:pt x="757643" y="488873"/>
                  </a:lnTo>
                  <a:lnTo>
                    <a:pt x="757643" y="506958"/>
                  </a:lnTo>
                  <a:lnTo>
                    <a:pt x="599300" y="491718"/>
                  </a:lnTo>
                  <a:lnTo>
                    <a:pt x="600405" y="490448"/>
                  </a:lnTo>
                  <a:lnTo>
                    <a:pt x="604774" y="485368"/>
                  </a:lnTo>
                  <a:lnTo>
                    <a:pt x="610666" y="484098"/>
                  </a:lnTo>
                  <a:lnTo>
                    <a:pt x="618159" y="484098"/>
                  </a:lnTo>
                  <a:lnTo>
                    <a:pt x="646112" y="487908"/>
                  </a:lnTo>
                  <a:lnTo>
                    <a:pt x="735317" y="495528"/>
                  </a:lnTo>
                  <a:lnTo>
                    <a:pt x="740664" y="496798"/>
                  </a:lnTo>
                  <a:lnTo>
                    <a:pt x="754100" y="496798"/>
                  </a:lnTo>
                  <a:lnTo>
                    <a:pt x="757643" y="506958"/>
                  </a:lnTo>
                  <a:lnTo>
                    <a:pt x="757643" y="488873"/>
                  </a:lnTo>
                  <a:lnTo>
                    <a:pt x="755434" y="485368"/>
                  </a:lnTo>
                  <a:lnTo>
                    <a:pt x="753021" y="481558"/>
                  </a:lnTo>
                  <a:lnTo>
                    <a:pt x="751420" y="479018"/>
                  </a:lnTo>
                  <a:lnTo>
                    <a:pt x="750608" y="477748"/>
                  </a:lnTo>
                  <a:lnTo>
                    <a:pt x="748030" y="473938"/>
                  </a:lnTo>
                  <a:lnTo>
                    <a:pt x="746315" y="471398"/>
                  </a:lnTo>
                  <a:lnTo>
                    <a:pt x="741146" y="463778"/>
                  </a:lnTo>
                  <a:lnTo>
                    <a:pt x="739978" y="462318"/>
                  </a:lnTo>
                  <a:lnTo>
                    <a:pt x="739978" y="482828"/>
                  </a:lnTo>
                  <a:lnTo>
                    <a:pt x="739241" y="484098"/>
                  </a:lnTo>
                  <a:lnTo>
                    <a:pt x="738555" y="485368"/>
                  </a:lnTo>
                  <a:lnTo>
                    <a:pt x="722388" y="485368"/>
                  </a:lnTo>
                  <a:lnTo>
                    <a:pt x="721601" y="484098"/>
                  </a:lnTo>
                  <a:lnTo>
                    <a:pt x="720750" y="482828"/>
                  </a:lnTo>
                  <a:lnTo>
                    <a:pt x="721398" y="482828"/>
                  </a:lnTo>
                  <a:lnTo>
                    <a:pt x="722007" y="481558"/>
                  </a:lnTo>
                  <a:lnTo>
                    <a:pt x="738809" y="481558"/>
                  </a:lnTo>
                  <a:lnTo>
                    <a:pt x="739381" y="482828"/>
                  </a:lnTo>
                  <a:lnTo>
                    <a:pt x="739978" y="482828"/>
                  </a:lnTo>
                  <a:lnTo>
                    <a:pt x="739978" y="462318"/>
                  </a:lnTo>
                  <a:lnTo>
                    <a:pt x="736346" y="457771"/>
                  </a:lnTo>
                  <a:lnTo>
                    <a:pt x="736346" y="470128"/>
                  </a:lnTo>
                  <a:lnTo>
                    <a:pt x="735723" y="471398"/>
                  </a:lnTo>
                  <a:lnTo>
                    <a:pt x="717054" y="468858"/>
                  </a:lnTo>
                  <a:lnTo>
                    <a:pt x="705802" y="467334"/>
                  </a:lnTo>
                  <a:lnTo>
                    <a:pt x="705802" y="477748"/>
                  </a:lnTo>
                  <a:lnTo>
                    <a:pt x="704608" y="477748"/>
                  </a:lnTo>
                  <a:lnTo>
                    <a:pt x="703414" y="479018"/>
                  </a:lnTo>
                  <a:lnTo>
                    <a:pt x="695540" y="479018"/>
                  </a:lnTo>
                  <a:lnTo>
                    <a:pt x="688848" y="477748"/>
                  </a:lnTo>
                  <a:lnTo>
                    <a:pt x="680821" y="477748"/>
                  </a:lnTo>
                  <a:lnTo>
                    <a:pt x="679564" y="476478"/>
                  </a:lnTo>
                  <a:lnTo>
                    <a:pt x="678268" y="475208"/>
                  </a:lnTo>
                  <a:lnTo>
                    <a:pt x="679500" y="475208"/>
                  </a:lnTo>
                  <a:lnTo>
                    <a:pt x="680694" y="473938"/>
                  </a:lnTo>
                  <a:lnTo>
                    <a:pt x="698652" y="473938"/>
                  </a:lnTo>
                  <a:lnTo>
                    <a:pt x="704100" y="475208"/>
                  </a:lnTo>
                  <a:lnTo>
                    <a:pt x="704888" y="476478"/>
                  </a:lnTo>
                  <a:lnTo>
                    <a:pt x="705802" y="477748"/>
                  </a:lnTo>
                  <a:lnTo>
                    <a:pt x="705802" y="467334"/>
                  </a:lnTo>
                  <a:lnTo>
                    <a:pt x="663994" y="461645"/>
                  </a:lnTo>
                  <a:lnTo>
                    <a:pt x="663994" y="472668"/>
                  </a:lnTo>
                  <a:lnTo>
                    <a:pt x="662495" y="473938"/>
                  </a:lnTo>
                  <a:lnTo>
                    <a:pt x="661047" y="475208"/>
                  </a:lnTo>
                  <a:lnTo>
                    <a:pt x="648195" y="475208"/>
                  </a:lnTo>
                  <a:lnTo>
                    <a:pt x="642556" y="473938"/>
                  </a:lnTo>
                  <a:lnTo>
                    <a:pt x="635800" y="472668"/>
                  </a:lnTo>
                  <a:lnTo>
                    <a:pt x="634822" y="471398"/>
                  </a:lnTo>
                  <a:lnTo>
                    <a:pt x="633768" y="471398"/>
                  </a:lnTo>
                  <a:lnTo>
                    <a:pt x="634987" y="470128"/>
                  </a:lnTo>
                  <a:lnTo>
                    <a:pt x="636244" y="468858"/>
                  </a:lnTo>
                  <a:lnTo>
                    <a:pt x="644956" y="470128"/>
                  </a:lnTo>
                  <a:lnTo>
                    <a:pt x="652487" y="470128"/>
                  </a:lnTo>
                  <a:lnTo>
                    <a:pt x="661390" y="471398"/>
                  </a:lnTo>
                  <a:lnTo>
                    <a:pt x="662660" y="472668"/>
                  </a:lnTo>
                  <a:lnTo>
                    <a:pt x="663994" y="472668"/>
                  </a:lnTo>
                  <a:lnTo>
                    <a:pt x="663994" y="461645"/>
                  </a:lnTo>
                  <a:lnTo>
                    <a:pt x="633056" y="457428"/>
                  </a:lnTo>
                  <a:lnTo>
                    <a:pt x="633107" y="454888"/>
                  </a:lnTo>
                  <a:lnTo>
                    <a:pt x="635419" y="453618"/>
                  </a:lnTo>
                  <a:lnTo>
                    <a:pt x="672096" y="458698"/>
                  </a:lnTo>
                  <a:lnTo>
                    <a:pt x="689025" y="461238"/>
                  </a:lnTo>
                  <a:lnTo>
                    <a:pt x="713816" y="463778"/>
                  </a:lnTo>
                  <a:lnTo>
                    <a:pt x="721626" y="465048"/>
                  </a:lnTo>
                  <a:lnTo>
                    <a:pt x="731812" y="467588"/>
                  </a:lnTo>
                  <a:lnTo>
                    <a:pt x="734034" y="468858"/>
                  </a:lnTo>
                  <a:lnTo>
                    <a:pt x="736346" y="470128"/>
                  </a:lnTo>
                  <a:lnTo>
                    <a:pt x="736346" y="457771"/>
                  </a:lnTo>
                  <a:lnTo>
                    <a:pt x="734047" y="454888"/>
                  </a:lnTo>
                  <a:lnTo>
                    <a:pt x="712812" y="432193"/>
                  </a:lnTo>
                  <a:lnTo>
                    <a:pt x="712812" y="442188"/>
                  </a:lnTo>
                  <a:lnTo>
                    <a:pt x="712000" y="444728"/>
                  </a:lnTo>
                  <a:lnTo>
                    <a:pt x="642797" y="440918"/>
                  </a:lnTo>
                  <a:lnTo>
                    <a:pt x="644639" y="434568"/>
                  </a:lnTo>
                  <a:lnTo>
                    <a:pt x="647814" y="432028"/>
                  </a:lnTo>
                  <a:lnTo>
                    <a:pt x="654227" y="433298"/>
                  </a:lnTo>
                  <a:lnTo>
                    <a:pt x="665721" y="433298"/>
                  </a:lnTo>
                  <a:lnTo>
                    <a:pt x="677240" y="434568"/>
                  </a:lnTo>
                  <a:lnTo>
                    <a:pt x="688733" y="434568"/>
                  </a:lnTo>
                  <a:lnTo>
                    <a:pt x="700201" y="435838"/>
                  </a:lnTo>
                  <a:lnTo>
                    <a:pt x="704596" y="435838"/>
                  </a:lnTo>
                  <a:lnTo>
                    <a:pt x="708621" y="440918"/>
                  </a:lnTo>
                  <a:lnTo>
                    <a:pt x="712812" y="442188"/>
                  </a:lnTo>
                  <a:lnTo>
                    <a:pt x="712812" y="432193"/>
                  </a:lnTo>
                  <a:lnTo>
                    <a:pt x="712635" y="432028"/>
                  </a:lnTo>
                  <a:lnTo>
                    <a:pt x="709790" y="429488"/>
                  </a:lnTo>
                  <a:lnTo>
                    <a:pt x="703402" y="424408"/>
                  </a:lnTo>
                  <a:lnTo>
                    <a:pt x="702132" y="423138"/>
                  </a:lnTo>
                  <a:lnTo>
                    <a:pt x="690689" y="411708"/>
                  </a:lnTo>
                  <a:lnTo>
                    <a:pt x="684110" y="406628"/>
                  </a:lnTo>
                  <a:lnTo>
                    <a:pt x="678383" y="402818"/>
                  </a:lnTo>
                  <a:lnTo>
                    <a:pt x="672655" y="399008"/>
                  </a:lnTo>
                  <a:lnTo>
                    <a:pt x="667715" y="396468"/>
                  </a:lnTo>
                  <a:lnTo>
                    <a:pt x="660311" y="392658"/>
                  </a:lnTo>
                  <a:lnTo>
                    <a:pt x="658012" y="391998"/>
                  </a:lnTo>
                  <a:lnTo>
                    <a:pt x="658012" y="400278"/>
                  </a:lnTo>
                  <a:lnTo>
                    <a:pt x="657872" y="402818"/>
                  </a:lnTo>
                  <a:lnTo>
                    <a:pt x="638924" y="401561"/>
                  </a:lnTo>
                  <a:lnTo>
                    <a:pt x="638924" y="428218"/>
                  </a:lnTo>
                  <a:lnTo>
                    <a:pt x="638263" y="429488"/>
                  </a:lnTo>
                  <a:lnTo>
                    <a:pt x="632523" y="440918"/>
                  </a:lnTo>
                  <a:lnTo>
                    <a:pt x="625957" y="451078"/>
                  </a:lnTo>
                  <a:lnTo>
                    <a:pt x="592734" y="480288"/>
                  </a:lnTo>
                  <a:lnTo>
                    <a:pt x="583679" y="484098"/>
                  </a:lnTo>
                  <a:lnTo>
                    <a:pt x="574675" y="489178"/>
                  </a:lnTo>
                  <a:lnTo>
                    <a:pt x="572096" y="490448"/>
                  </a:lnTo>
                  <a:lnTo>
                    <a:pt x="565124" y="490448"/>
                  </a:lnTo>
                  <a:lnTo>
                    <a:pt x="566280" y="485368"/>
                  </a:lnTo>
                  <a:lnTo>
                    <a:pt x="565835" y="480288"/>
                  </a:lnTo>
                  <a:lnTo>
                    <a:pt x="572871" y="479018"/>
                  </a:lnTo>
                  <a:lnTo>
                    <a:pt x="587387" y="475208"/>
                  </a:lnTo>
                  <a:lnTo>
                    <a:pt x="599973" y="467588"/>
                  </a:lnTo>
                  <a:lnTo>
                    <a:pt x="605472" y="462508"/>
                  </a:lnTo>
                  <a:lnTo>
                    <a:pt x="610971" y="457428"/>
                  </a:lnTo>
                  <a:lnTo>
                    <a:pt x="612063" y="456158"/>
                  </a:lnTo>
                  <a:lnTo>
                    <a:pt x="616407" y="451078"/>
                  </a:lnTo>
                  <a:lnTo>
                    <a:pt x="620750" y="445998"/>
                  </a:lnTo>
                  <a:lnTo>
                    <a:pt x="624941" y="440918"/>
                  </a:lnTo>
                  <a:lnTo>
                    <a:pt x="629119" y="435838"/>
                  </a:lnTo>
                  <a:lnTo>
                    <a:pt x="633603" y="429488"/>
                  </a:lnTo>
                  <a:lnTo>
                    <a:pt x="638073" y="423138"/>
                  </a:lnTo>
                  <a:lnTo>
                    <a:pt x="638200" y="425678"/>
                  </a:lnTo>
                  <a:lnTo>
                    <a:pt x="638924" y="428218"/>
                  </a:lnTo>
                  <a:lnTo>
                    <a:pt x="638924" y="401561"/>
                  </a:lnTo>
                  <a:lnTo>
                    <a:pt x="623049" y="400494"/>
                  </a:lnTo>
                  <a:lnTo>
                    <a:pt x="623049" y="432028"/>
                  </a:lnTo>
                  <a:lnTo>
                    <a:pt x="619848" y="437108"/>
                  </a:lnTo>
                  <a:lnTo>
                    <a:pt x="616597" y="440918"/>
                  </a:lnTo>
                  <a:lnTo>
                    <a:pt x="610031" y="439648"/>
                  </a:lnTo>
                  <a:lnTo>
                    <a:pt x="603453" y="439648"/>
                  </a:lnTo>
                  <a:lnTo>
                    <a:pt x="603453" y="453618"/>
                  </a:lnTo>
                  <a:lnTo>
                    <a:pt x="599795" y="456158"/>
                  </a:lnTo>
                  <a:lnTo>
                    <a:pt x="590473" y="456158"/>
                  </a:lnTo>
                  <a:lnTo>
                    <a:pt x="584796" y="455206"/>
                  </a:lnTo>
                  <a:lnTo>
                    <a:pt x="584796" y="465048"/>
                  </a:lnTo>
                  <a:lnTo>
                    <a:pt x="582231" y="466318"/>
                  </a:lnTo>
                  <a:lnTo>
                    <a:pt x="579691" y="466318"/>
                  </a:lnTo>
                  <a:lnTo>
                    <a:pt x="575640" y="467588"/>
                  </a:lnTo>
                  <a:lnTo>
                    <a:pt x="572262" y="467588"/>
                  </a:lnTo>
                  <a:lnTo>
                    <a:pt x="571373" y="462508"/>
                  </a:lnTo>
                  <a:lnTo>
                    <a:pt x="574332" y="462508"/>
                  </a:lnTo>
                  <a:lnTo>
                    <a:pt x="579551" y="463778"/>
                  </a:lnTo>
                  <a:lnTo>
                    <a:pt x="582142" y="463778"/>
                  </a:lnTo>
                  <a:lnTo>
                    <a:pt x="584796" y="465048"/>
                  </a:lnTo>
                  <a:lnTo>
                    <a:pt x="584796" y="455206"/>
                  </a:lnTo>
                  <a:lnTo>
                    <a:pt x="582955" y="454888"/>
                  </a:lnTo>
                  <a:lnTo>
                    <a:pt x="575424" y="454888"/>
                  </a:lnTo>
                  <a:lnTo>
                    <a:pt x="574598" y="453618"/>
                  </a:lnTo>
                  <a:lnTo>
                    <a:pt x="575741" y="452348"/>
                  </a:lnTo>
                  <a:lnTo>
                    <a:pt x="576935" y="451078"/>
                  </a:lnTo>
                  <a:lnTo>
                    <a:pt x="586371" y="451078"/>
                  </a:lnTo>
                  <a:lnTo>
                    <a:pt x="594702" y="452348"/>
                  </a:lnTo>
                  <a:lnTo>
                    <a:pt x="603034" y="452348"/>
                  </a:lnTo>
                  <a:lnTo>
                    <a:pt x="603453" y="453618"/>
                  </a:lnTo>
                  <a:lnTo>
                    <a:pt x="603453" y="439648"/>
                  </a:lnTo>
                  <a:lnTo>
                    <a:pt x="602488" y="439648"/>
                  </a:lnTo>
                  <a:lnTo>
                    <a:pt x="594893" y="438378"/>
                  </a:lnTo>
                  <a:lnTo>
                    <a:pt x="579691" y="438378"/>
                  </a:lnTo>
                  <a:lnTo>
                    <a:pt x="580529" y="429488"/>
                  </a:lnTo>
                  <a:lnTo>
                    <a:pt x="623049" y="432028"/>
                  </a:lnTo>
                  <a:lnTo>
                    <a:pt x="623049" y="400494"/>
                  </a:lnTo>
                  <a:lnTo>
                    <a:pt x="600849" y="399008"/>
                  </a:lnTo>
                  <a:lnTo>
                    <a:pt x="600976" y="396468"/>
                  </a:lnTo>
                  <a:lnTo>
                    <a:pt x="629627" y="396468"/>
                  </a:lnTo>
                  <a:lnTo>
                    <a:pt x="643851" y="397738"/>
                  </a:lnTo>
                  <a:lnTo>
                    <a:pt x="658012" y="400278"/>
                  </a:lnTo>
                  <a:lnTo>
                    <a:pt x="658012" y="391998"/>
                  </a:lnTo>
                  <a:lnTo>
                    <a:pt x="647293" y="388848"/>
                  </a:lnTo>
                  <a:lnTo>
                    <a:pt x="633818" y="386308"/>
                  </a:lnTo>
                  <a:lnTo>
                    <a:pt x="613397" y="386308"/>
                  </a:lnTo>
                  <a:lnTo>
                    <a:pt x="573963" y="425678"/>
                  </a:lnTo>
                  <a:lnTo>
                    <a:pt x="563892" y="462508"/>
                  </a:lnTo>
                  <a:lnTo>
                    <a:pt x="560590" y="475208"/>
                  </a:lnTo>
                  <a:lnTo>
                    <a:pt x="557314" y="486638"/>
                  </a:lnTo>
                  <a:lnTo>
                    <a:pt x="554342" y="498068"/>
                  </a:lnTo>
                  <a:lnTo>
                    <a:pt x="552348" y="509498"/>
                  </a:lnTo>
                  <a:lnTo>
                    <a:pt x="552005" y="520928"/>
                  </a:lnTo>
                  <a:lnTo>
                    <a:pt x="552157" y="523468"/>
                  </a:lnTo>
                  <a:lnTo>
                    <a:pt x="551218" y="526008"/>
                  </a:lnTo>
                  <a:lnTo>
                    <a:pt x="550316" y="541248"/>
                  </a:lnTo>
                  <a:lnTo>
                    <a:pt x="549452" y="552678"/>
                  </a:lnTo>
                  <a:lnTo>
                    <a:pt x="549122" y="560298"/>
                  </a:lnTo>
                  <a:lnTo>
                    <a:pt x="549021" y="566648"/>
                  </a:lnTo>
                  <a:lnTo>
                    <a:pt x="549275" y="575538"/>
                  </a:lnTo>
                  <a:lnTo>
                    <a:pt x="554316" y="627608"/>
                  </a:lnTo>
                  <a:lnTo>
                    <a:pt x="556145" y="654278"/>
                  </a:lnTo>
                  <a:lnTo>
                    <a:pt x="556221" y="670788"/>
                  </a:lnTo>
                  <a:lnTo>
                    <a:pt x="556348" y="686028"/>
                  </a:lnTo>
                  <a:lnTo>
                    <a:pt x="556501" y="688568"/>
                  </a:lnTo>
                  <a:lnTo>
                    <a:pt x="556488" y="691108"/>
                  </a:lnTo>
                  <a:lnTo>
                    <a:pt x="556221" y="694918"/>
                  </a:lnTo>
                  <a:lnTo>
                    <a:pt x="556006" y="702538"/>
                  </a:lnTo>
                  <a:lnTo>
                    <a:pt x="555904" y="710158"/>
                  </a:lnTo>
                  <a:lnTo>
                    <a:pt x="556768" y="722858"/>
                  </a:lnTo>
                  <a:lnTo>
                    <a:pt x="571068" y="758418"/>
                  </a:lnTo>
                  <a:lnTo>
                    <a:pt x="579843" y="760958"/>
                  </a:lnTo>
                  <a:lnTo>
                    <a:pt x="583018" y="760958"/>
                  </a:lnTo>
                  <a:lnTo>
                    <a:pt x="595033" y="771118"/>
                  </a:lnTo>
                  <a:lnTo>
                    <a:pt x="605028" y="780008"/>
                  </a:lnTo>
                  <a:lnTo>
                    <a:pt x="614934" y="787628"/>
                  </a:lnTo>
                  <a:lnTo>
                    <a:pt x="624738" y="796518"/>
                  </a:lnTo>
                  <a:lnTo>
                    <a:pt x="626859" y="797788"/>
                  </a:lnTo>
                  <a:lnTo>
                    <a:pt x="628383" y="802868"/>
                  </a:lnTo>
                  <a:lnTo>
                    <a:pt x="628370" y="806678"/>
                  </a:lnTo>
                  <a:lnTo>
                    <a:pt x="629081" y="815568"/>
                  </a:lnTo>
                  <a:lnTo>
                    <a:pt x="702221" y="881608"/>
                  </a:lnTo>
                  <a:lnTo>
                    <a:pt x="705256" y="882878"/>
                  </a:lnTo>
                  <a:lnTo>
                    <a:pt x="720979" y="882878"/>
                  </a:lnTo>
                  <a:lnTo>
                    <a:pt x="727964" y="881608"/>
                  </a:lnTo>
                  <a:lnTo>
                    <a:pt x="731723" y="881608"/>
                  </a:lnTo>
                  <a:lnTo>
                    <a:pt x="739152" y="880338"/>
                  </a:lnTo>
                  <a:lnTo>
                    <a:pt x="742823" y="879068"/>
                  </a:lnTo>
                  <a:lnTo>
                    <a:pt x="746518" y="879068"/>
                  </a:lnTo>
                  <a:lnTo>
                    <a:pt x="775246" y="861288"/>
                  </a:lnTo>
                  <a:lnTo>
                    <a:pt x="778014" y="853668"/>
                  </a:lnTo>
                  <a:lnTo>
                    <a:pt x="778230" y="852398"/>
                  </a:lnTo>
                  <a:lnTo>
                    <a:pt x="779081" y="847318"/>
                  </a:lnTo>
                  <a:lnTo>
                    <a:pt x="779297" y="846048"/>
                  </a:lnTo>
                  <a:lnTo>
                    <a:pt x="779678" y="843508"/>
                  </a:lnTo>
                  <a:lnTo>
                    <a:pt x="781570" y="830808"/>
                  </a:lnTo>
                  <a:lnTo>
                    <a:pt x="782789" y="821918"/>
                  </a:lnTo>
                  <a:lnTo>
                    <a:pt x="783767" y="816838"/>
                  </a:lnTo>
                  <a:lnTo>
                    <a:pt x="784631" y="810488"/>
                  </a:lnTo>
                  <a:lnTo>
                    <a:pt x="785825" y="806678"/>
                  </a:lnTo>
                  <a:lnTo>
                    <a:pt x="786612" y="804138"/>
                  </a:lnTo>
                  <a:lnTo>
                    <a:pt x="789647" y="795248"/>
                  </a:lnTo>
                  <a:lnTo>
                    <a:pt x="791387" y="790168"/>
                  </a:lnTo>
                  <a:lnTo>
                    <a:pt x="795502" y="776198"/>
                  </a:lnTo>
                  <a:lnTo>
                    <a:pt x="796036" y="773658"/>
                  </a:lnTo>
                  <a:lnTo>
                    <a:pt x="797115" y="768578"/>
                  </a:lnTo>
                  <a:lnTo>
                    <a:pt x="798474" y="762228"/>
                  </a:lnTo>
                  <a:lnTo>
                    <a:pt x="799706" y="748258"/>
                  </a:lnTo>
                  <a:lnTo>
                    <a:pt x="799820" y="746988"/>
                  </a:lnTo>
                  <a:lnTo>
                    <a:pt x="799947" y="743178"/>
                  </a:lnTo>
                  <a:lnTo>
                    <a:pt x="800163" y="736828"/>
                  </a:lnTo>
                  <a:lnTo>
                    <a:pt x="800442" y="730478"/>
                  </a:lnTo>
                  <a:lnTo>
                    <a:pt x="800887" y="720318"/>
                  </a:lnTo>
                  <a:lnTo>
                    <a:pt x="801560" y="705078"/>
                  </a:lnTo>
                  <a:lnTo>
                    <a:pt x="801674" y="693648"/>
                  </a:lnTo>
                  <a:lnTo>
                    <a:pt x="802246" y="680948"/>
                  </a:lnTo>
                  <a:lnTo>
                    <a:pt x="802525" y="670788"/>
                  </a:lnTo>
                  <a:close/>
                </a:path>
                <a:path w="1080134" h="1084579">
                  <a:moveTo>
                    <a:pt x="802982" y="970178"/>
                  </a:moveTo>
                  <a:lnTo>
                    <a:pt x="802754" y="957224"/>
                  </a:lnTo>
                  <a:lnTo>
                    <a:pt x="797547" y="952042"/>
                  </a:lnTo>
                  <a:lnTo>
                    <a:pt x="784720" y="951814"/>
                  </a:lnTo>
                  <a:lnTo>
                    <a:pt x="779335" y="957148"/>
                  </a:lnTo>
                  <a:lnTo>
                    <a:pt x="779259" y="970457"/>
                  </a:lnTo>
                  <a:lnTo>
                    <a:pt x="784415" y="975537"/>
                  </a:lnTo>
                  <a:lnTo>
                    <a:pt x="791171" y="975512"/>
                  </a:lnTo>
                  <a:lnTo>
                    <a:pt x="797801" y="975487"/>
                  </a:lnTo>
                  <a:lnTo>
                    <a:pt x="802982" y="970178"/>
                  </a:lnTo>
                  <a:close/>
                </a:path>
                <a:path w="1080134" h="1084579">
                  <a:moveTo>
                    <a:pt x="809383" y="1007681"/>
                  </a:moveTo>
                  <a:lnTo>
                    <a:pt x="807554" y="1006589"/>
                  </a:lnTo>
                  <a:lnTo>
                    <a:pt x="805700" y="1004506"/>
                  </a:lnTo>
                  <a:lnTo>
                    <a:pt x="798283" y="1004912"/>
                  </a:lnTo>
                  <a:lnTo>
                    <a:pt x="792645" y="1006081"/>
                  </a:lnTo>
                  <a:lnTo>
                    <a:pt x="719416" y="1015707"/>
                  </a:lnTo>
                  <a:lnTo>
                    <a:pt x="694309" y="1019276"/>
                  </a:lnTo>
                  <a:lnTo>
                    <a:pt x="669277" y="1023442"/>
                  </a:lnTo>
                  <a:lnTo>
                    <a:pt x="644156" y="1027074"/>
                  </a:lnTo>
                  <a:lnTo>
                    <a:pt x="618807" y="1029042"/>
                  </a:lnTo>
                  <a:lnTo>
                    <a:pt x="601941" y="1029970"/>
                  </a:lnTo>
                  <a:lnTo>
                    <a:pt x="568210" y="1032840"/>
                  </a:lnTo>
                  <a:lnTo>
                    <a:pt x="551345" y="1033665"/>
                  </a:lnTo>
                  <a:lnTo>
                    <a:pt x="532676" y="1033754"/>
                  </a:lnTo>
                  <a:lnTo>
                    <a:pt x="514007" y="1033386"/>
                  </a:lnTo>
                  <a:lnTo>
                    <a:pt x="410743" y="1028065"/>
                  </a:lnTo>
                  <a:lnTo>
                    <a:pt x="344843" y="1023734"/>
                  </a:lnTo>
                  <a:lnTo>
                    <a:pt x="287210" y="1017587"/>
                  </a:lnTo>
                  <a:lnTo>
                    <a:pt x="286092" y="1018247"/>
                  </a:lnTo>
                  <a:lnTo>
                    <a:pt x="285000" y="1018527"/>
                  </a:lnTo>
                  <a:lnTo>
                    <a:pt x="285635" y="1019619"/>
                  </a:lnTo>
                  <a:lnTo>
                    <a:pt x="285965" y="1021245"/>
                  </a:lnTo>
                  <a:lnTo>
                    <a:pt x="399110" y="1063104"/>
                  </a:lnTo>
                  <a:lnTo>
                    <a:pt x="444728" y="1074420"/>
                  </a:lnTo>
                  <a:lnTo>
                    <a:pt x="510209" y="1082827"/>
                  </a:lnTo>
                  <a:lnTo>
                    <a:pt x="543394" y="1084338"/>
                  </a:lnTo>
                  <a:lnTo>
                    <a:pt x="584123" y="1081252"/>
                  </a:lnTo>
                  <a:lnTo>
                    <a:pt x="624624" y="1076845"/>
                  </a:lnTo>
                  <a:lnTo>
                    <a:pt x="681850" y="1064717"/>
                  </a:lnTo>
                  <a:lnTo>
                    <a:pt x="737527" y="1046518"/>
                  </a:lnTo>
                  <a:lnTo>
                    <a:pt x="806996" y="1011085"/>
                  </a:lnTo>
                  <a:lnTo>
                    <a:pt x="808062" y="1009129"/>
                  </a:lnTo>
                  <a:lnTo>
                    <a:pt x="809383" y="1007681"/>
                  </a:lnTo>
                  <a:close/>
                </a:path>
                <a:path w="1080134" h="1084579">
                  <a:moveTo>
                    <a:pt x="816102" y="117233"/>
                  </a:moveTo>
                  <a:lnTo>
                    <a:pt x="811072" y="112204"/>
                  </a:lnTo>
                  <a:lnTo>
                    <a:pt x="798779" y="112077"/>
                  </a:lnTo>
                  <a:lnTo>
                    <a:pt x="793623" y="117208"/>
                  </a:lnTo>
                  <a:lnTo>
                    <a:pt x="793496" y="129400"/>
                  </a:lnTo>
                  <a:lnTo>
                    <a:pt x="798601" y="134505"/>
                  </a:lnTo>
                  <a:lnTo>
                    <a:pt x="804799" y="134556"/>
                  </a:lnTo>
                  <a:lnTo>
                    <a:pt x="810971" y="134607"/>
                  </a:lnTo>
                  <a:lnTo>
                    <a:pt x="816000" y="129603"/>
                  </a:lnTo>
                  <a:lnTo>
                    <a:pt x="816102" y="117233"/>
                  </a:lnTo>
                  <a:close/>
                </a:path>
                <a:path w="1080134" h="1084579">
                  <a:moveTo>
                    <a:pt x="889508" y="876846"/>
                  </a:moveTo>
                  <a:lnTo>
                    <a:pt x="884250" y="871613"/>
                  </a:lnTo>
                  <a:lnTo>
                    <a:pt x="871093" y="871740"/>
                  </a:lnTo>
                  <a:lnTo>
                    <a:pt x="865962" y="876896"/>
                  </a:lnTo>
                  <a:lnTo>
                    <a:pt x="865809" y="889952"/>
                  </a:lnTo>
                  <a:lnTo>
                    <a:pt x="871270" y="895388"/>
                  </a:lnTo>
                  <a:lnTo>
                    <a:pt x="884275" y="895210"/>
                  </a:lnTo>
                  <a:lnTo>
                    <a:pt x="889355" y="890054"/>
                  </a:lnTo>
                  <a:lnTo>
                    <a:pt x="889431" y="883551"/>
                  </a:lnTo>
                  <a:lnTo>
                    <a:pt x="889508" y="876846"/>
                  </a:lnTo>
                  <a:close/>
                </a:path>
                <a:path w="1080134" h="1084579">
                  <a:moveTo>
                    <a:pt x="893419" y="186474"/>
                  </a:moveTo>
                  <a:lnTo>
                    <a:pt x="888568" y="181622"/>
                  </a:lnTo>
                  <a:lnTo>
                    <a:pt x="875995" y="181521"/>
                  </a:lnTo>
                  <a:lnTo>
                    <a:pt x="871016" y="186474"/>
                  </a:lnTo>
                  <a:lnTo>
                    <a:pt x="870966" y="198869"/>
                  </a:lnTo>
                  <a:lnTo>
                    <a:pt x="875995" y="203923"/>
                  </a:lnTo>
                  <a:lnTo>
                    <a:pt x="888339" y="204025"/>
                  </a:lnTo>
                  <a:lnTo>
                    <a:pt x="893318" y="199021"/>
                  </a:lnTo>
                  <a:lnTo>
                    <a:pt x="893368" y="192747"/>
                  </a:lnTo>
                  <a:lnTo>
                    <a:pt x="893419" y="186474"/>
                  </a:lnTo>
                  <a:close/>
                </a:path>
                <a:path w="1080134" h="1084579">
                  <a:moveTo>
                    <a:pt x="951268" y="276402"/>
                  </a:moveTo>
                  <a:lnTo>
                    <a:pt x="951115" y="270205"/>
                  </a:lnTo>
                  <a:lnTo>
                    <a:pt x="950963" y="264134"/>
                  </a:lnTo>
                  <a:lnTo>
                    <a:pt x="945654" y="259080"/>
                  </a:lnTo>
                  <a:lnTo>
                    <a:pt x="933538" y="259384"/>
                  </a:lnTo>
                  <a:lnTo>
                    <a:pt x="928560" y="264693"/>
                  </a:lnTo>
                  <a:lnTo>
                    <a:pt x="928814" y="276987"/>
                  </a:lnTo>
                  <a:lnTo>
                    <a:pt x="933996" y="281863"/>
                  </a:lnTo>
                  <a:lnTo>
                    <a:pt x="946340" y="281609"/>
                  </a:lnTo>
                  <a:lnTo>
                    <a:pt x="951268" y="276402"/>
                  </a:lnTo>
                  <a:close/>
                </a:path>
                <a:path w="1080134" h="1084579">
                  <a:moveTo>
                    <a:pt x="957084" y="800658"/>
                  </a:moveTo>
                  <a:lnTo>
                    <a:pt x="951979" y="795401"/>
                  </a:lnTo>
                  <a:lnTo>
                    <a:pt x="938822" y="795248"/>
                  </a:lnTo>
                  <a:lnTo>
                    <a:pt x="933386" y="800658"/>
                  </a:lnTo>
                  <a:lnTo>
                    <a:pt x="933411" y="813460"/>
                  </a:lnTo>
                  <a:lnTo>
                    <a:pt x="938542" y="818692"/>
                  </a:lnTo>
                  <a:lnTo>
                    <a:pt x="951496" y="819150"/>
                  </a:lnTo>
                  <a:lnTo>
                    <a:pt x="956881" y="813968"/>
                  </a:lnTo>
                  <a:lnTo>
                    <a:pt x="956983" y="807313"/>
                  </a:lnTo>
                  <a:lnTo>
                    <a:pt x="957084" y="800658"/>
                  </a:lnTo>
                  <a:close/>
                </a:path>
                <a:path w="1080134" h="1084579">
                  <a:moveTo>
                    <a:pt x="1008735" y="360438"/>
                  </a:moveTo>
                  <a:lnTo>
                    <a:pt x="1003960" y="355663"/>
                  </a:lnTo>
                  <a:lnTo>
                    <a:pt x="991336" y="355663"/>
                  </a:lnTo>
                  <a:lnTo>
                    <a:pt x="986256" y="360692"/>
                  </a:lnTo>
                  <a:lnTo>
                    <a:pt x="986231" y="372808"/>
                  </a:lnTo>
                  <a:lnTo>
                    <a:pt x="991539" y="378040"/>
                  </a:lnTo>
                  <a:lnTo>
                    <a:pt x="1003757" y="378117"/>
                  </a:lnTo>
                  <a:lnTo>
                    <a:pt x="1008684" y="373113"/>
                  </a:lnTo>
                  <a:lnTo>
                    <a:pt x="1008710" y="366788"/>
                  </a:lnTo>
                  <a:lnTo>
                    <a:pt x="1008735" y="360438"/>
                  </a:lnTo>
                  <a:close/>
                </a:path>
                <a:path w="1080134" h="1084579">
                  <a:moveTo>
                    <a:pt x="1011783" y="705942"/>
                  </a:moveTo>
                  <a:lnTo>
                    <a:pt x="1006551" y="700608"/>
                  </a:lnTo>
                  <a:lnTo>
                    <a:pt x="993546" y="700506"/>
                  </a:lnTo>
                  <a:lnTo>
                    <a:pt x="988339" y="705510"/>
                  </a:lnTo>
                  <a:lnTo>
                    <a:pt x="987856" y="718540"/>
                  </a:lnTo>
                  <a:lnTo>
                    <a:pt x="992936" y="723925"/>
                  </a:lnTo>
                  <a:lnTo>
                    <a:pt x="1006246" y="724255"/>
                  </a:lnTo>
                  <a:lnTo>
                    <a:pt x="1011580" y="719175"/>
                  </a:lnTo>
                  <a:lnTo>
                    <a:pt x="1011682" y="712520"/>
                  </a:lnTo>
                  <a:lnTo>
                    <a:pt x="1011783" y="705942"/>
                  </a:lnTo>
                  <a:close/>
                </a:path>
                <a:path w="1080134" h="1084579">
                  <a:moveTo>
                    <a:pt x="1035024" y="623366"/>
                  </a:moveTo>
                  <a:lnTo>
                    <a:pt x="1029512" y="617728"/>
                  </a:lnTo>
                  <a:lnTo>
                    <a:pt x="1016457" y="617677"/>
                  </a:lnTo>
                  <a:lnTo>
                    <a:pt x="1011224" y="623112"/>
                  </a:lnTo>
                  <a:lnTo>
                    <a:pt x="1011428" y="636422"/>
                  </a:lnTo>
                  <a:lnTo>
                    <a:pt x="1016431" y="641324"/>
                  </a:lnTo>
                  <a:lnTo>
                    <a:pt x="1023035" y="641324"/>
                  </a:lnTo>
                  <a:lnTo>
                    <a:pt x="1029487" y="641324"/>
                  </a:lnTo>
                  <a:lnTo>
                    <a:pt x="1034694" y="636295"/>
                  </a:lnTo>
                  <a:lnTo>
                    <a:pt x="1035024" y="623366"/>
                  </a:lnTo>
                  <a:close/>
                </a:path>
                <a:path w="1080134" h="1084579">
                  <a:moveTo>
                    <a:pt x="1036650" y="547725"/>
                  </a:moveTo>
                  <a:lnTo>
                    <a:pt x="1036599" y="534568"/>
                  </a:lnTo>
                  <a:lnTo>
                    <a:pt x="1031494" y="529412"/>
                  </a:lnTo>
                  <a:lnTo>
                    <a:pt x="1018514" y="529158"/>
                  </a:lnTo>
                  <a:lnTo>
                    <a:pt x="1012952" y="534644"/>
                  </a:lnTo>
                  <a:lnTo>
                    <a:pt x="1013053" y="547547"/>
                  </a:lnTo>
                  <a:lnTo>
                    <a:pt x="1018260" y="552729"/>
                  </a:lnTo>
                  <a:lnTo>
                    <a:pt x="1024686" y="552831"/>
                  </a:lnTo>
                  <a:lnTo>
                    <a:pt x="1031392" y="552932"/>
                  </a:lnTo>
                  <a:lnTo>
                    <a:pt x="1036650" y="547725"/>
                  </a:lnTo>
                  <a:close/>
                </a:path>
                <a:path w="1080134" h="1084579">
                  <a:moveTo>
                    <a:pt x="1036929" y="453936"/>
                  </a:moveTo>
                  <a:lnTo>
                    <a:pt x="1031417" y="448449"/>
                  </a:lnTo>
                  <a:lnTo>
                    <a:pt x="1018692" y="448576"/>
                  </a:lnTo>
                  <a:lnTo>
                    <a:pt x="1013460" y="453809"/>
                  </a:lnTo>
                  <a:lnTo>
                    <a:pt x="1013104" y="466763"/>
                  </a:lnTo>
                  <a:lnTo>
                    <a:pt x="1018260" y="472046"/>
                  </a:lnTo>
                  <a:lnTo>
                    <a:pt x="1024966" y="472122"/>
                  </a:lnTo>
                  <a:lnTo>
                    <a:pt x="1031621" y="472198"/>
                  </a:lnTo>
                  <a:lnTo>
                    <a:pt x="1036878" y="467017"/>
                  </a:lnTo>
                  <a:lnTo>
                    <a:pt x="1036929" y="453936"/>
                  </a:lnTo>
                  <a:close/>
                </a:path>
                <a:path w="1080134" h="1084579">
                  <a:moveTo>
                    <a:pt x="1079830" y="540867"/>
                  </a:moveTo>
                  <a:lnTo>
                    <a:pt x="1077899" y="502424"/>
                  </a:lnTo>
                  <a:lnTo>
                    <a:pt x="1074051" y="464312"/>
                  </a:lnTo>
                  <a:lnTo>
                    <a:pt x="1067600" y="426593"/>
                  </a:lnTo>
                  <a:lnTo>
                    <a:pt x="1057910" y="389305"/>
                  </a:lnTo>
                  <a:lnTo>
                    <a:pt x="1034910" y="324853"/>
                  </a:lnTo>
                  <a:lnTo>
                    <a:pt x="1004214" y="263677"/>
                  </a:lnTo>
                  <a:lnTo>
                    <a:pt x="975639" y="220980"/>
                  </a:lnTo>
                  <a:lnTo>
                    <a:pt x="943724" y="181546"/>
                  </a:lnTo>
                  <a:lnTo>
                    <a:pt x="908443" y="145427"/>
                  </a:lnTo>
                  <a:lnTo>
                    <a:pt x="869759" y="112687"/>
                  </a:lnTo>
                  <a:lnTo>
                    <a:pt x="827608" y="83362"/>
                  </a:lnTo>
                  <a:lnTo>
                    <a:pt x="782993" y="58153"/>
                  </a:lnTo>
                  <a:lnTo>
                    <a:pt x="736790" y="37490"/>
                  </a:lnTo>
                  <a:lnTo>
                    <a:pt x="689038" y="21348"/>
                  </a:lnTo>
                  <a:lnTo>
                    <a:pt x="639787" y="9702"/>
                  </a:lnTo>
                  <a:lnTo>
                    <a:pt x="589076" y="2514"/>
                  </a:lnTo>
                  <a:lnTo>
                    <a:pt x="546735" y="0"/>
                  </a:lnTo>
                  <a:lnTo>
                    <a:pt x="504545" y="762"/>
                  </a:lnTo>
                  <a:lnTo>
                    <a:pt x="462546" y="5029"/>
                  </a:lnTo>
                  <a:lnTo>
                    <a:pt x="420801" y="13030"/>
                  </a:lnTo>
                  <a:lnTo>
                    <a:pt x="378307" y="25082"/>
                  </a:lnTo>
                  <a:lnTo>
                    <a:pt x="337197" y="40474"/>
                  </a:lnTo>
                  <a:lnTo>
                    <a:pt x="297408" y="59016"/>
                  </a:lnTo>
                  <a:lnTo>
                    <a:pt x="258826" y="80518"/>
                  </a:lnTo>
                  <a:lnTo>
                    <a:pt x="216801" y="108318"/>
                  </a:lnTo>
                  <a:lnTo>
                    <a:pt x="178079" y="139166"/>
                  </a:lnTo>
                  <a:lnTo>
                    <a:pt x="142748" y="173177"/>
                  </a:lnTo>
                  <a:lnTo>
                    <a:pt x="110934" y="210464"/>
                  </a:lnTo>
                  <a:lnTo>
                    <a:pt x="82702" y="251129"/>
                  </a:lnTo>
                  <a:lnTo>
                    <a:pt x="58191" y="295300"/>
                  </a:lnTo>
                  <a:lnTo>
                    <a:pt x="39370" y="338124"/>
                  </a:lnTo>
                  <a:lnTo>
                    <a:pt x="24422" y="381901"/>
                  </a:lnTo>
                  <a:lnTo>
                    <a:pt x="13131" y="426605"/>
                  </a:lnTo>
                  <a:lnTo>
                    <a:pt x="5308" y="472198"/>
                  </a:lnTo>
                  <a:lnTo>
                    <a:pt x="711" y="518617"/>
                  </a:lnTo>
                  <a:lnTo>
                    <a:pt x="0" y="542556"/>
                  </a:lnTo>
                  <a:lnTo>
                    <a:pt x="736" y="566432"/>
                  </a:lnTo>
                  <a:lnTo>
                    <a:pt x="5029" y="614070"/>
                  </a:lnTo>
                  <a:lnTo>
                    <a:pt x="12039" y="657936"/>
                  </a:lnTo>
                  <a:lnTo>
                    <a:pt x="22923" y="700620"/>
                  </a:lnTo>
                  <a:lnTo>
                    <a:pt x="37617" y="742099"/>
                  </a:lnTo>
                  <a:lnTo>
                    <a:pt x="56032" y="782345"/>
                  </a:lnTo>
                  <a:lnTo>
                    <a:pt x="83286" y="830059"/>
                  </a:lnTo>
                  <a:lnTo>
                    <a:pt x="114579" y="874293"/>
                  </a:lnTo>
                  <a:lnTo>
                    <a:pt x="149999" y="914958"/>
                  </a:lnTo>
                  <a:lnTo>
                    <a:pt x="189674" y="951928"/>
                  </a:lnTo>
                  <a:lnTo>
                    <a:pt x="233680" y="985062"/>
                  </a:lnTo>
                  <a:lnTo>
                    <a:pt x="274370" y="1000683"/>
                  </a:lnTo>
                  <a:lnTo>
                    <a:pt x="275285" y="1000988"/>
                  </a:lnTo>
                  <a:lnTo>
                    <a:pt x="298170" y="1002792"/>
                  </a:lnTo>
                  <a:lnTo>
                    <a:pt x="296570" y="1000353"/>
                  </a:lnTo>
                  <a:lnTo>
                    <a:pt x="261366" y="980186"/>
                  </a:lnTo>
                  <a:lnTo>
                    <a:pt x="231609" y="959624"/>
                  </a:lnTo>
                  <a:lnTo>
                    <a:pt x="176784" y="912266"/>
                  </a:lnTo>
                  <a:lnTo>
                    <a:pt x="141605" y="874458"/>
                  </a:lnTo>
                  <a:lnTo>
                    <a:pt x="110909" y="834123"/>
                  </a:lnTo>
                  <a:lnTo>
                    <a:pt x="84569" y="791349"/>
                  </a:lnTo>
                  <a:lnTo>
                    <a:pt x="62433" y="746239"/>
                  </a:lnTo>
                  <a:lnTo>
                    <a:pt x="44361" y="698855"/>
                  </a:lnTo>
                  <a:lnTo>
                    <a:pt x="30200" y="649300"/>
                  </a:lnTo>
                  <a:lnTo>
                    <a:pt x="22402" y="608482"/>
                  </a:lnTo>
                  <a:lnTo>
                    <a:pt x="18389" y="567397"/>
                  </a:lnTo>
                  <a:lnTo>
                    <a:pt x="17653" y="526135"/>
                  </a:lnTo>
                  <a:lnTo>
                    <a:pt x="19685" y="484733"/>
                  </a:lnTo>
                  <a:lnTo>
                    <a:pt x="31965" y="411899"/>
                  </a:lnTo>
                  <a:lnTo>
                    <a:pt x="55829" y="342036"/>
                  </a:lnTo>
                  <a:lnTo>
                    <a:pt x="76974" y="297675"/>
                  </a:lnTo>
                  <a:lnTo>
                    <a:pt x="101790" y="255612"/>
                  </a:lnTo>
                  <a:lnTo>
                    <a:pt x="130263" y="215912"/>
                  </a:lnTo>
                  <a:lnTo>
                    <a:pt x="162382" y="178612"/>
                  </a:lnTo>
                  <a:lnTo>
                    <a:pt x="201396" y="140754"/>
                  </a:lnTo>
                  <a:lnTo>
                    <a:pt x="243497" y="107276"/>
                  </a:lnTo>
                  <a:lnTo>
                    <a:pt x="288988" y="78600"/>
                  </a:lnTo>
                  <a:lnTo>
                    <a:pt x="338175" y="55168"/>
                  </a:lnTo>
                  <a:lnTo>
                    <a:pt x="375310" y="41795"/>
                  </a:lnTo>
                  <a:lnTo>
                    <a:pt x="413105" y="31254"/>
                  </a:lnTo>
                  <a:lnTo>
                    <a:pt x="451548" y="23355"/>
                  </a:lnTo>
                  <a:lnTo>
                    <a:pt x="490601" y="17881"/>
                  </a:lnTo>
                  <a:lnTo>
                    <a:pt x="535863" y="15074"/>
                  </a:lnTo>
                  <a:lnTo>
                    <a:pt x="580834" y="16446"/>
                  </a:lnTo>
                  <a:lnTo>
                    <a:pt x="625500" y="21742"/>
                  </a:lnTo>
                  <a:lnTo>
                    <a:pt x="669848" y="30734"/>
                  </a:lnTo>
                  <a:lnTo>
                    <a:pt x="719124" y="45504"/>
                  </a:lnTo>
                  <a:lnTo>
                    <a:pt x="766114" y="65163"/>
                  </a:lnTo>
                  <a:lnTo>
                    <a:pt x="810806" y="89585"/>
                  </a:lnTo>
                  <a:lnTo>
                    <a:pt x="853186" y="118643"/>
                  </a:lnTo>
                  <a:lnTo>
                    <a:pt x="892949" y="151739"/>
                  </a:lnTo>
                  <a:lnTo>
                    <a:pt x="928738" y="187566"/>
                  </a:lnTo>
                  <a:lnTo>
                    <a:pt x="960551" y="226098"/>
                  </a:lnTo>
                  <a:lnTo>
                    <a:pt x="988352" y="267347"/>
                  </a:lnTo>
                  <a:lnTo>
                    <a:pt x="1012126" y="311289"/>
                  </a:lnTo>
                  <a:lnTo>
                    <a:pt x="1031862" y="357936"/>
                  </a:lnTo>
                  <a:lnTo>
                    <a:pt x="1047546" y="407263"/>
                  </a:lnTo>
                  <a:lnTo>
                    <a:pt x="1058265" y="458482"/>
                  </a:lnTo>
                  <a:lnTo>
                    <a:pt x="1063650" y="510667"/>
                  </a:lnTo>
                  <a:lnTo>
                    <a:pt x="1064133" y="531812"/>
                  </a:lnTo>
                  <a:lnTo>
                    <a:pt x="1063434" y="552881"/>
                  </a:lnTo>
                  <a:lnTo>
                    <a:pt x="1059992" y="594893"/>
                  </a:lnTo>
                  <a:lnTo>
                    <a:pt x="1048740" y="667435"/>
                  </a:lnTo>
                  <a:lnTo>
                    <a:pt x="1025093" y="737108"/>
                  </a:lnTo>
                  <a:lnTo>
                    <a:pt x="994003" y="798690"/>
                  </a:lnTo>
                  <a:lnTo>
                    <a:pt x="955929" y="856183"/>
                  </a:lnTo>
                  <a:lnTo>
                    <a:pt x="908215" y="910412"/>
                  </a:lnTo>
                  <a:lnTo>
                    <a:pt x="853211" y="957122"/>
                  </a:lnTo>
                  <a:lnTo>
                    <a:pt x="800049" y="991463"/>
                  </a:lnTo>
                  <a:lnTo>
                    <a:pt x="802436" y="991819"/>
                  </a:lnTo>
                  <a:lnTo>
                    <a:pt x="848436" y="984072"/>
                  </a:lnTo>
                  <a:lnTo>
                    <a:pt x="891387" y="949452"/>
                  </a:lnTo>
                  <a:lnTo>
                    <a:pt x="925207" y="918400"/>
                  </a:lnTo>
                  <a:lnTo>
                    <a:pt x="955687" y="884770"/>
                  </a:lnTo>
                  <a:lnTo>
                    <a:pt x="983018" y="848715"/>
                  </a:lnTo>
                  <a:lnTo>
                    <a:pt x="1007364" y="810387"/>
                  </a:lnTo>
                  <a:lnTo>
                    <a:pt x="1028928" y="769924"/>
                  </a:lnTo>
                  <a:lnTo>
                    <a:pt x="1053947" y="700252"/>
                  </a:lnTo>
                  <a:lnTo>
                    <a:pt x="1065085" y="661200"/>
                  </a:lnTo>
                  <a:lnTo>
                    <a:pt x="1073619" y="621741"/>
                  </a:lnTo>
                  <a:lnTo>
                    <a:pt x="1078788" y="581685"/>
                  </a:lnTo>
                  <a:lnTo>
                    <a:pt x="1079830" y="540867"/>
                  </a:lnTo>
                  <a:close/>
                </a:path>
              </a:pathLst>
            </a:custGeom>
            <a:solidFill>
              <a:srgbClr val="71B2C9"/>
            </a:solidFill>
          </p:spPr>
          <p:txBody>
            <a:bodyPr wrap="square" lIns="0" tIns="0" rIns="0" bIns="0" rtlCol="0"/>
            <a:lstStyle/>
            <a:p>
              <a:endParaRPr/>
            </a:p>
          </p:txBody>
        </p:sp>
        <p:sp>
          <p:nvSpPr>
            <p:cNvPr id="20" name="object 20"/>
            <p:cNvSpPr/>
            <p:nvPr/>
          </p:nvSpPr>
          <p:spPr>
            <a:xfrm>
              <a:off x="10773130" y="6077572"/>
              <a:ext cx="506095" cy="472440"/>
            </a:xfrm>
            <a:custGeom>
              <a:avLst/>
              <a:gdLst/>
              <a:ahLst/>
              <a:cxnLst/>
              <a:rect l="l" t="t" r="r" b="b"/>
              <a:pathLst>
                <a:path w="506095" h="472440">
                  <a:moveTo>
                    <a:pt x="29921" y="288061"/>
                  </a:moveTo>
                  <a:lnTo>
                    <a:pt x="29044" y="287426"/>
                  </a:lnTo>
                  <a:lnTo>
                    <a:pt x="28206" y="286321"/>
                  </a:lnTo>
                  <a:lnTo>
                    <a:pt x="23672" y="285889"/>
                  </a:lnTo>
                  <a:lnTo>
                    <a:pt x="20040" y="285991"/>
                  </a:lnTo>
                  <a:lnTo>
                    <a:pt x="12763" y="285432"/>
                  </a:lnTo>
                  <a:lnTo>
                    <a:pt x="9131" y="284886"/>
                  </a:lnTo>
                  <a:lnTo>
                    <a:pt x="5473" y="284454"/>
                  </a:lnTo>
                  <a:lnTo>
                    <a:pt x="4953" y="285813"/>
                  </a:lnTo>
                  <a:lnTo>
                    <a:pt x="5702" y="286677"/>
                  </a:lnTo>
                  <a:lnTo>
                    <a:pt x="6388" y="288213"/>
                  </a:lnTo>
                  <a:lnTo>
                    <a:pt x="14211" y="289128"/>
                  </a:lnTo>
                  <a:lnTo>
                    <a:pt x="21221" y="289725"/>
                  </a:lnTo>
                  <a:lnTo>
                    <a:pt x="28752" y="290245"/>
                  </a:lnTo>
                  <a:lnTo>
                    <a:pt x="29362" y="288810"/>
                  </a:lnTo>
                  <a:lnTo>
                    <a:pt x="29921" y="288061"/>
                  </a:lnTo>
                  <a:close/>
                </a:path>
                <a:path w="506095" h="472440">
                  <a:moveTo>
                    <a:pt x="39293" y="202844"/>
                  </a:moveTo>
                  <a:lnTo>
                    <a:pt x="38239" y="202184"/>
                  </a:lnTo>
                  <a:lnTo>
                    <a:pt x="37172" y="200964"/>
                  </a:lnTo>
                  <a:lnTo>
                    <a:pt x="28905" y="200939"/>
                  </a:lnTo>
                  <a:lnTo>
                    <a:pt x="14478" y="201066"/>
                  </a:lnTo>
                  <a:lnTo>
                    <a:pt x="6134" y="201295"/>
                  </a:lnTo>
                  <a:lnTo>
                    <a:pt x="5054" y="203073"/>
                  </a:lnTo>
                  <a:lnTo>
                    <a:pt x="3937" y="204038"/>
                  </a:lnTo>
                  <a:lnTo>
                    <a:pt x="4737" y="205016"/>
                  </a:lnTo>
                  <a:lnTo>
                    <a:pt x="37795" y="204914"/>
                  </a:lnTo>
                  <a:lnTo>
                    <a:pt x="38544" y="203568"/>
                  </a:lnTo>
                  <a:lnTo>
                    <a:pt x="39293" y="202844"/>
                  </a:lnTo>
                  <a:close/>
                </a:path>
                <a:path w="506095" h="472440">
                  <a:moveTo>
                    <a:pt x="60058" y="265112"/>
                  </a:moveTo>
                  <a:lnTo>
                    <a:pt x="46482" y="258178"/>
                  </a:lnTo>
                  <a:lnTo>
                    <a:pt x="31991" y="255511"/>
                  </a:lnTo>
                  <a:lnTo>
                    <a:pt x="1701" y="254279"/>
                  </a:lnTo>
                  <a:lnTo>
                    <a:pt x="2844" y="257962"/>
                  </a:lnTo>
                  <a:lnTo>
                    <a:pt x="0" y="262686"/>
                  </a:lnTo>
                  <a:lnTo>
                    <a:pt x="60058" y="265112"/>
                  </a:lnTo>
                  <a:close/>
                </a:path>
                <a:path w="506095" h="472440">
                  <a:moveTo>
                    <a:pt x="70294" y="449643"/>
                  </a:moveTo>
                  <a:lnTo>
                    <a:pt x="69824" y="447662"/>
                  </a:lnTo>
                  <a:lnTo>
                    <a:pt x="18770" y="447662"/>
                  </a:lnTo>
                  <a:lnTo>
                    <a:pt x="18161" y="448830"/>
                  </a:lnTo>
                  <a:lnTo>
                    <a:pt x="19761" y="449630"/>
                  </a:lnTo>
                  <a:lnTo>
                    <a:pt x="21348" y="451065"/>
                  </a:lnTo>
                  <a:lnTo>
                    <a:pt x="32816" y="451396"/>
                  </a:lnTo>
                  <a:lnTo>
                    <a:pt x="52489" y="451751"/>
                  </a:lnTo>
                  <a:lnTo>
                    <a:pt x="64985" y="451789"/>
                  </a:lnTo>
                  <a:lnTo>
                    <a:pt x="67640" y="450392"/>
                  </a:lnTo>
                  <a:lnTo>
                    <a:pt x="70294" y="449643"/>
                  </a:lnTo>
                  <a:close/>
                </a:path>
                <a:path w="506095" h="472440">
                  <a:moveTo>
                    <a:pt x="81483" y="204431"/>
                  </a:moveTo>
                  <a:lnTo>
                    <a:pt x="80467" y="203733"/>
                  </a:lnTo>
                  <a:lnTo>
                    <a:pt x="79463" y="202450"/>
                  </a:lnTo>
                  <a:lnTo>
                    <a:pt x="71755" y="202222"/>
                  </a:lnTo>
                  <a:lnTo>
                    <a:pt x="65062" y="202209"/>
                  </a:lnTo>
                  <a:lnTo>
                    <a:pt x="57327" y="202387"/>
                  </a:lnTo>
                  <a:lnTo>
                    <a:pt x="56311" y="203606"/>
                  </a:lnTo>
                  <a:lnTo>
                    <a:pt x="55270" y="204266"/>
                  </a:lnTo>
                  <a:lnTo>
                    <a:pt x="56375" y="205028"/>
                  </a:lnTo>
                  <a:lnTo>
                    <a:pt x="57416" y="206362"/>
                  </a:lnTo>
                  <a:lnTo>
                    <a:pt x="61798" y="206781"/>
                  </a:lnTo>
                  <a:lnTo>
                    <a:pt x="65074" y="206578"/>
                  </a:lnTo>
                  <a:lnTo>
                    <a:pt x="68338" y="206578"/>
                  </a:lnTo>
                  <a:lnTo>
                    <a:pt x="71589" y="206641"/>
                  </a:lnTo>
                  <a:lnTo>
                    <a:pt x="74866" y="206832"/>
                  </a:lnTo>
                  <a:lnTo>
                    <a:pt x="79286" y="206438"/>
                  </a:lnTo>
                  <a:lnTo>
                    <a:pt x="80352" y="205168"/>
                  </a:lnTo>
                  <a:lnTo>
                    <a:pt x="81483" y="204431"/>
                  </a:lnTo>
                  <a:close/>
                </a:path>
                <a:path w="506095" h="472440">
                  <a:moveTo>
                    <a:pt x="82969" y="417461"/>
                  </a:moveTo>
                  <a:lnTo>
                    <a:pt x="78168" y="411302"/>
                  </a:lnTo>
                  <a:lnTo>
                    <a:pt x="73075" y="409067"/>
                  </a:lnTo>
                  <a:lnTo>
                    <a:pt x="65900" y="409930"/>
                  </a:lnTo>
                  <a:lnTo>
                    <a:pt x="57670" y="410743"/>
                  </a:lnTo>
                  <a:lnTo>
                    <a:pt x="32893" y="412153"/>
                  </a:lnTo>
                  <a:lnTo>
                    <a:pt x="9994" y="413715"/>
                  </a:lnTo>
                  <a:lnTo>
                    <a:pt x="11366" y="421982"/>
                  </a:lnTo>
                  <a:lnTo>
                    <a:pt x="82969" y="417461"/>
                  </a:lnTo>
                  <a:close/>
                </a:path>
                <a:path w="506095" h="472440">
                  <a:moveTo>
                    <a:pt x="107289" y="289775"/>
                  </a:moveTo>
                  <a:lnTo>
                    <a:pt x="106451" y="288861"/>
                  </a:lnTo>
                  <a:lnTo>
                    <a:pt x="105740" y="287401"/>
                  </a:lnTo>
                  <a:lnTo>
                    <a:pt x="101917" y="286499"/>
                  </a:lnTo>
                  <a:lnTo>
                    <a:pt x="98971" y="286334"/>
                  </a:lnTo>
                  <a:lnTo>
                    <a:pt x="96621" y="286042"/>
                  </a:lnTo>
                  <a:lnTo>
                    <a:pt x="92430" y="286448"/>
                  </a:lnTo>
                  <a:lnTo>
                    <a:pt x="88811" y="286639"/>
                  </a:lnTo>
                  <a:lnTo>
                    <a:pt x="84035" y="287451"/>
                  </a:lnTo>
                  <a:lnTo>
                    <a:pt x="82981" y="288696"/>
                  </a:lnTo>
                  <a:lnTo>
                    <a:pt x="81864" y="289471"/>
                  </a:lnTo>
                  <a:lnTo>
                    <a:pt x="83235" y="290080"/>
                  </a:lnTo>
                  <a:lnTo>
                    <a:pt x="84582" y="291147"/>
                  </a:lnTo>
                  <a:lnTo>
                    <a:pt x="91960" y="291426"/>
                  </a:lnTo>
                  <a:lnTo>
                    <a:pt x="97967" y="291414"/>
                  </a:lnTo>
                  <a:lnTo>
                    <a:pt x="105079" y="291274"/>
                  </a:lnTo>
                  <a:lnTo>
                    <a:pt x="106184" y="290309"/>
                  </a:lnTo>
                  <a:lnTo>
                    <a:pt x="107289" y="289775"/>
                  </a:lnTo>
                  <a:close/>
                </a:path>
                <a:path w="506095" h="472440">
                  <a:moveTo>
                    <a:pt x="108686" y="421678"/>
                  </a:moveTo>
                  <a:lnTo>
                    <a:pt x="71145" y="387223"/>
                  </a:lnTo>
                  <a:lnTo>
                    <a:pt x="42862" y="352501"/>
                  </a:lnTo>
                  <a:lnTo>
                    <a:pt x="4787" y="300012"/>
                  </a:lnTo>
                  <a:lnTo>
                    <a:pt x="3898" y="305498"/>
                  </a:lnTo>
                  <a:lnTo>
                    <a:pt x="30734" y="348894"/>
                  </a:lnTo>
                  <a:lnTo>
                    <a:pt x="51092" y="371932"/>
                  </a:lnTo>
                  <a:lnTo>
                    <a:pt x="94653" y="417741"/>
                  </a:lnTo>
                  <a:lnTo>
                    <a:pt x="104813" y="423976"/>
                  </a:lnTo>
                  <a:lnTo>
                    <a:pt x="106921" y="423329"/>
                  </a:lnTo>
                  <a:lnTo>
                    <a:pt x="108623" y="423329"/>
                  </a:lnTo>
                  <a:lnTo>
                    <a:pt x="108686" y="421678"/>
                  </a:lnTo>
                  <a:close/>
                </a:path>
                <a:path w="506095" h="472440">
                  <a:moveTo>
                    <a:pt x="112636" y="61760"/>
                  </a:moveTo>
                  <a:lnTo>
                    <a:pt x="111671" y="60502"/>
                  </a:lnTo>
                  <a:lnTo>
                    <a:pt x="110959" y="60350"/>
                  </a:lnTo>
                  <a:lnTo>
                    <a:pt x="105003" y="59474"/>
                  </a:lnTo>
                  <a:lnTo>
                    <a:pt x="98907" y="59245"/>
                  </a:lnTo>
                  <a:lnTo>
                    <a:pt x="92519" y="59690"/>
                  </a:lnTo>
                  <a:lnTo>
                    <a:pt x="85699" y="60807"/>
                  </a:lnTo>
                  <a:lnTo>
                    <a:pt x="87718" y="62547"/>
                  </a:lnTo>
                  <a:lnTo>
                    <a:pt x="88417" y="63677"/>
                  </a:lnTo>
                  <a:lnTo>
                    <a:pt x="96354" y="64046"/>
                  </a:lnTo>
                  <a:lnTo>
                    <a:pt x="103543" y="64249"/>
                  </a:lnTo>
                  <a:lnTo>
                    <a:pt x="111404" y="64312"/>
                  </a:lnTo>
                  <a:lnTo>
                    <a:pt x="112610" y="63131"/>
                  </a:lnTo>
                  <a:lnTo>
                    <a:pt x="112636" y="61760"/>
                  </a:lnTo>
                  <a:close/>
                </a:path>
                <a:path w="506095" h="472440">
                  <a:moveTo>
                    <a:pt x="134467" y="407225"/>
                  </a:moveTo>
                  <a:lnTo>
                    <a:pt x="134213" y="406361"/>
                  </a:lnTo>
                  <a:lnTo>
                    <a:pt x="103809" y="407911"/>
                  </a:lnTo>
                  <a:lnTo>
                    <a:pt x="108915" y="415696"/>
                  </a:lnTo>
                  <a:lnTo>
                    <a:pt x="112814" y="417728"/>
                  </a:lnTo>
                  <a:lnTo>
                    <a:pt x="124917" y="413207"/>
                  </a:lnTo>
                  <a:lnTo>
                    <a:pt x="129578" y="409917"/>
                  </a:lnTo>
                  <a:lnTo>
                    <a:pt x="134467" y="407225"/>
                  </a:lnTo>
                  <a:close/>
                </a:path>
                <a:path w="506095" h="472440">
                  <a:moveTo>
                    <a:pt x="148767" y="291553"/>
                  </a:moveTo>
                  <a:lnTo>
                    <a:pt x="147662" y="290728"/>
                  </a:lnTo>
                  <a:lnTo>
                    <a:pt x="146583" y="289255"/>
                  </a:lnTo>
                  <a:lnTo>
                    <a:pt x="139242" y="288836"/>
                  </a:lnTo>
                  <a:lnTo>
                    <a:pt x="133019" y="288721"/>
                  </a:lnTo>
                  <a:lnTo>
                    <a:pt x="125768" y="288798"/>
                  </a:lnTo>
                  <a:lnTo>
                    <a:pt x="124726" y="290080"/>
                  </a:lnTo>
                  <a:lnTo>
                    <a:pt x="123672" y="290779"/>
                  </a:lnTo>
                  <a:lnTo>
                    <a:pt x="124802" y="291566"/>
                  </a:lnTo>
                  <a:lnTo>
                    <a:pt x="125869" y="292925"/>
                  </a:lnTo>
                  <a:lnTo>
                    <a:pt x="130302" y="293357"/>
                  </a:lnTo>
                  <a:lnTo>
                    <a:pt x="133604" y="293154"/>
                  </a:lnTo>
                  <a:lnTo>
                    <a:pt x="136880" y="293154"/>
                  </a:lnTo>
                  <a:lnTo>
                    <a:pt x="136880" y="293458"/>
                  </a:lnTo>
                  <a:lnTo>
                    <a:pt x="139636" y="293458"/>
                  </a:lnTo>
                  <a:lnTo>
                    <a:pt x="142417" y="293649"/>
                  </a:lnTo>
                  <a:lnTo>
                    <a:pt x="146405" y="293243"/>
                  </a:lnTo>
                  <a:lnTo>
                    <a:pt x="147561" y="292188"/>
                  </a:lnTo>
                  <a:lnTo>
                    <a:pt x="148767" y="291553"/>
                  </a:lnTo>
                  <a:close/>
                </a:path>
                <a:path w="506095" h="472440">
                  <a:moveTo>
                    <a:pt x="158635" y="207848"/>
                  </a:moveTo>
                  <a:lnTo>
                    <a:pt x="157861" y="207086"/>
                  </a:lnTo>
                  <a:lnTo>
                    <a:pt x="157124" y="205714"/>
                  </a:lnTo>
                  <a:lnTo>
                    <a:pt x="149771" y="205181"/>
                  </a:lnTo>
                  <a:lnTo>
                    <a:pt x="143230" y="204838"/>
                  </a:lnTo>
                  <a:lnTo>
                    <a:pt x="135699" y="204774"/>
                  </a:lnTo>
                  <a:lnTo>
                    <a:pt x="134696" y="206463"/>
                  </a:lnTo>
                  <a:lnTo>
                    <a:pt x="133692" y="207365"/>
                  </a:lnTo>
                  <a:lnTo>
                    <a:pt x="134797" y="207937"/>
                  </a:lnTo>
                  <a:lnTo>
                    <a:pt x="135890" y="208978"/>
                  </a:lnTo>
                  <a:lnTo>
                    <a:pt x="142684" y="209181"/>
                  </a:lnTo>
                  <a:lnTo>
                    <a:pt x="148374" y="209092"/>
                  </a:lnTo>
                  <a:lnTo>
                    <a:pt x="154051" y="209092"/>
                  </a:lnTo>
                  <a:lnTo>
                    <a:pt x="154546" y="210489"/>
                  </a:lnTo>
                  <a:lnTo>
                    <a:pt x="158635" y="207848"/>
                  </a:lnTo>
                  <a:close/>
                </a:path>
                <a:path w="506095" h="472440">
                  <a:moveTo>
                    <a:pt x="160667" y="23723"/>
                  </a:moveTo>
                  <a:lnTo>
                    <a:pt x="125133" y="21310"/>
                  </a:lnTo>
                  <a:lnTo>
                    <a:pt x="106641" y="19685"/>
                  </a:lnTo>
                  <a:lnTo>
                    <a:pt x="102654" y="23088"/>
                  </a:lnTo>
                  <a:lnTo>
                    <a:pt x="98348" y="27571"/>
                  </a:lnTo>
                  <a:lnTo>
                    <a:pt x="159397" y="32029"/>
                  </a:lnTo>
                  <a:lnTo>
                    <a:pt x="160667" y="23723"/>
                  </a:lnTo>
                  <a:close/>
                </a:path>
                <a:path w="506095" h="472440">
                  <a:moveTo>
                    <a:pt x="162979" y="49466"/>
                  </a:moveTo>
                  <a:lnTo>
                    <a:pt x="161391" y="48577"/>
                  </a:lnTo>
                  <a:lnTo>
                    <a:pt x="159816" y="46964"/>
                  </a:lnTo>
                  <a:lnTo>
                    <a:pt x="139585" y="46405"/>
                  </a:lnTo>
                  <a:lnTo>
                    <a:pt x="82143" y="45199"/>
                  </a:lnTo>
                  <a:lnTo>
                    <a:pt x="80543" y="46532"/>
                  </a:lnTo>
                  <a:lnTo>
                    <a:pt x="78955" y="47231"/>
                  </a:lnTo>
                  <a:lnTo>
                    <a:pt x="79705" y="48971"/>
                  </a:lnTo>
                  <a:lnTo>
                    <a:pt x="162331" y="51028"/>
                  </a:lnTo>
                  <a:lnTo>
                    <a:pt x="162979" y="49466"/>
                  </a:lnTo>
                  <a:close/>
                </a:path>
                <a:path w="506095" h="472440">
                  <a:moveTo>
                    <a:pt x="187045" y="379234"/>
                  </a:moveTo>
                  <a:lnTo>
                    <a:pt x="186004" y="378333"/>
                  </a:lnTo>
                  <a:lnTo>
                    <a:pt x="184975" y="376682"/>
                  </a:lnTo>
                  <a:lnTo>
                    <a:pt x="177444" y="376720"/>
                  </a:lnTo>
                  <a:lnTo>
                    <a:pt x="170942" y="377037"/>
                  </a:lnTo>
                  <a:lnTo>
                    <a:pt x="163537" y="377596"/>
                  </a:lnTo>
                  <a:lnTo>
                    <a:pt x="162725" y="379056"/>
                  </a:lnTo>
                  <a:lnTo>
                    <a:pt x="161861" y="379882"/>
                  </a:lnTo>
                  <a:lnTo>
                    <a:pt x="162966" y="380441"/>
                  </a:lnTo>
                  <a:lnTo>
                    <a:pt x="164071" y="381457"/>
                  </a:lnTo>
                  <a:lnTo>
                    <a:pt x="168262" y="381495"/>
                  </a:lnTo>
                  <a:lnTo>
                    <a:pt x="171348" y="381114"/>
                  </a:lnTo>
                  <a:lnTo>
                    <a:pt x="175552" y="380809"/>
                  </a:lnTo>
                  <a:lnTo>
                    <a:pt x="177507" y="380809"/>
                  </a:lnTo>
                  <a:lnTo>
                    <a:pt x="180594" y="380949"/>
                  </a:lnTo>
                  <a:lnTo>
                    <a:pt x="184823" y="380657"/>
                  </a:lnTo>
                  <a:lnTo>
                    <a:pt x="185915" y="379755"/>
                  </a:lnTo>
                  <a:lnTo>
                    <a:pt x="187045" y="379234"/>
                  </a:lnTo>
                  <a:close/>
                </a:path>
                <a:path w="506095" h="472440">
                  <a:moveTo>
                    <a:pt x="188277" y="293509"/>
                  </a:moveTo>
                  <a:lnTo>
                    <a:pt x="187045" y="292836"/>
                  </a:lnTo>
                  <a:lnTo>
                    <a:pt x="185851" y="291693"/>
                  </a:lnTo>
                  <a:lnTo>
                    <a:pt x="178562" y="291122"/>
                  </a:lnTo>
                  <a:lnTo>
                    <a:pt x="172529" y="290957"/>
                  </a:lnTo>
                  <a:lnTo>
                    <a:pt x="166509" y="290677"/>
                  </a:lnTo>
                  <a:lnTo>
                    <a:pt x="166509" y="290474"/>
                  </a:lnTo>
                  <a:lnTo>
                    <a:pt x="165481" y="290474"/>
                  </a:lnTo>
                  <a:lnTo>
                    <a:pt x="164363" y="290220"/>
                  </a:lnTo>
                  <a:lnTo>
                    <a:pt x="162013" y="290995"/>
                  </a:lnTo>
                  <a:lnTo>
                    <a:pt x="160731" y="291858"/>
                  </a:lnTo>
                  <a:lnTo>
                    <a:pt x="159397" y="292544"/>
                  </a:lnTo>
                  <a:lnTo>
                    <a:pt x="160693" y="293293"/>
                  </a:lnTo>
                  <a:lnTo>
                    <a:pt x="161950" y="294601"/>
                  </a:lnTo>
                  <a:lnTo>
                    <a:pt x="170345" y="295249"/>
                  </a:lnTo>
                  <a:lnTo>
                    <a:pt x="177406" y="295605"/>
                  </a:lnTo>
                  <a:lnTo>
                    <a:pt x="185724" y="295732"/>
                  </a:lnTo>
                  <a:lnTo>
                    <a:pt x="187007" y="294284"/>
                  </a:lnTo>
                  <a:lnTo>
                    <a:pt x="188277" y="293509"/>
                  </a:lnTo>
                  <a:close/>
                </a:path>
                <a:path w="506095" h="472440">
                  <a:moveTo>
                    <a:pt x="210972" y="227799"/>
                  </a:moveTo>
                  <a:lnTo>
                    <a:pt x="210566" y="226110"/>
                  </a:lnTo>
                  <a:lnTo>
                    <a:pt x="21056" y="226110"/>
                  </a:lnTo>
                  <a:lnTo>
                    <a:pt x="29641" y="229933"/>
                  </a:lnTo>
                  <a:lnTo>
                    <a:pt x="206032" y="230390"/>
                  </a:lnTo>
                  <a:lnTo>
                    <a:pt x="208508" y="228701"/>
                  </a:lnTo>
                  <a:lnTo>
                    <a:pt x="210972" y="227799"/>
                  </a:lnTo>
                  <a:close/>
                </a:path>
                <a:path w="506095" h="472440">
                  <a:moveTo>
                    <a:pt x="212140" y="353949"/>
                  </a:moveTo>
                  <a:lnTo>
                    <a:pt x="211531" y="353301"/>
                  </a:lnTo>
                  <a:lnTo>
                    <a:pt x="211010" y="352336"/>
                  </a:lnTo>
                  <a:lnTo>
                    <a:pt x="209156" y="351726"/>
                  </a:lnTo>
                  <a:lnTo>
                    <a:pt x="54711" y="351053"/>
                  </a:lnTo>
                  <a:lnTo>
                    <a:pt x="54216" y="353390"/>
                  </a:lnTo>
                  <a:lnTo>
                    <a:pt x="56324" y="354164"/>
                  </a:lnTo>
                  <a:lnTo>
                    <a:pt x="58420" y="355561"/>
                  </a:lnTo>
                  <a:lnTo>
                    <a:pt x="67437" y="355739"/>
                  </a:lnTo>
                  <a:lnTo>
                    <a:pt x="74333" y="355206"/>
                  </a:lnTo>
                  <a:lnTo>
                    <a:pt x="205460" y="355803"/>
                  </a:lnTo>
                  <a:lnTo>
                    <a:pt x="208610" y="355981"/>
                  </a:lnTo>
                  <a:lnTo>
                    <a:pt x="210870" y="355561"/>
                  </a:lnTo>
                  <a:lnTo>
                    <a:pt x="211467" y="354558"/>
                  </a:lnTo>
                  <a:lnTo>
                    <a:pt x="212140" y="353949"/>
                  </a:lnTo>
                  <a:close/>
                </a:path>
                <a:path w="506095" h="472440">
                  <a:moveTo>
                    <a:pt x="213360" y="35267"/>
                  </a:moveTo>
                  <a:lnTo>
                    <a:pt x="211315" y="32893"/>
                  </a:lnTo>
                  <a:lnTo>
                    <a:pt x="209550" y="28854"/>
                  </a:lnTo>
                  <a:lnTo>
                    <a:pt x="198920" y="27063"/>
                  </a:lnTo>
                  <a:lnTo>
                    <a:pt x="190449" y="26949"/>
                  </a:lnTo>
                  <a:lnTo>
                    <a:pt x="182092" y="26339"/>
                  </a:lnTo>
                  <a:lnTo>
                    <a:pt x="180924" y="33566"/>
                  </a:lnTo>
                  <a:lnTo>
                    <a:pt x="181787" y="34772"/>
                  </a:lnTo>
                  <a:lnTo>
                    <a:pt x="211886" y="36741"/>
                  </a:lnTo>
                  <a:lnTo>
                    <a:pt x="213360" y="35267"/>
                  </a:lnTo>
                  <a:close/>
                </a:path>
                <a:path w="506095" h="472440">
                  <a:moveTo>
                    <a:pt x="216192" y="317207"/>
                  </a:moveTo>
                  <a:lnTo>
                    <a:pt x="179044" y="314680"/>
                  </a:lnTo>
                  <a:lnTo>
                    <a:pt x="121869" y="313448"/>
                  </a:lnTo>
                  <a:lnTo>
                    <a:pt x="64693" y="313715"/>
                  </a:lnTo>
                  <a:lnTo>
                    <a:pt x="27546" y="315620"/>
                  </a:lnTo>
                  <a:lnTo>
                    <a:pt x="29502" y="321716"/>
                  </a:lnTo>
                  <a:lnTo>
                    <a:pt x="33083" y="324434"/>
                  </a:lnTo>
                  <a:lnTo>
                    <a:pt x="40601" y="322630"/>
                  </a:lnTo>
                  <a:lnTo>
                    <a:pt x="80340" y="321779"/>
                  </a:lnTo>
                  <a:lnTo>
                    <a:pt x="117271" y="321919"/>
                  </a:lnTo>
                  <a:lnTo>
                    <a:pt x="154178" y="322846"/>
                  </a:lnTo>
                  <a:lnTo>
                    <a:pt x="199326" y="324713"/>
                  </a:lnTo>
                  <a:lnTo>
                    <a:pt x="207581" y="324396"/>
                  </a:lnTo>
                  <a:lnTo>
                    <a:pt x="216192" y="324396"/>
                  </a:lnTo>
                  <a:lnTo>
                    <a:pt x="216192" y="317207"/>
                  </a:lnTo>
                  <a:close/>
                </a:path>
                <a:path w="506095" h="472440">
                  <a:moveTo>
                    <a:pt x="217589" y="93014"/>
                  </a:moveTo>
                  <a:lnTo>
                    <a:pt x="216522" y="88773"/>
                  </a:lnTo>
                  <a:lnTo>
                    <a:pt x="215950" y="85572"/>
                  </a:lnTo>
                  <a:lnTo>
                    <a:pt x="214350" y="81292"/>
                  </a:lnTo>
                  <a:lnTo>
                    <a:pt x="212864" y="79832"/>
                  </a:lnTo>
                  <a:lnTo>
                    <a:pt x="211556" y="79476"/>
                  </a:lnTo>
                  <a:lnTo>
                    <a:pt x="200698" y="74968"/>
                  </a:lnTo>
                  <a:lnTo>
                    <a:pt x="175628" y="42722"/>
                  </a:lnTo>
                  <a:lnTo>
                    <a:pt x="173469" y="26606"/>
                  </a:lnTo>
                  <a:lnTo>
                    <a:pt x="174688" y="17856"/>
                  </a:lnTo>
                  <a:lnTo>
                    <a:pt x="169557" y="23698"/>
                  </a:lnTo>
                  <a:lnTo>
                    <a:pt x="166814" y="29819"/>
                  </a:lnTo>
                  <a:lnTo>
                    <a:pt x="166217" y="36131"/>
                  </a:lnTo>
                  <a:lnTo>
                    <a:pt x="167474" y="42506"/>
                  </a:lnTo>
                  <a:lnTo>
                    <a:pt x="195300" y="80378"/>
                  </a:lnTo>
                  <a:lnTo>
                    <a:pt x="200342" y="83375"/>
                  </a:lnTo>
                  <a:lnTo>
                    <a:pt x="204965" y="87058"/>
                  </a:lnTo>
                  <a:lnTo>
                    <a:pt x="212001" y="91389"/>
                  </a:lnTo>
                  <a:lnTo>
                    <a:pt x="214515" y="91897"/>
                  </a:lnTo>
                  <a:lnTo>
                    <a:pt x="217589" y="93014"/>
                  </a:lnTo>
                  <a:close/>
                </a:path>
                <a:path w="506095" h="472440">
                  <a:moveTo>
                    <a:pt x="221640" y="184213"/>
                  </a:moveTo>
                  <a:lnTo>
                    <a:pt x="218516" y="184988"/>
                  </a:lnTo>
                  <a:lnTo>
                    <a:pt x="156121" y="181584"/>
                  </a:lnTo>
                  <a:lnTo>
                    <a:pt x="136067" y="180962"/>
                  </a:lnTo>
                  <a:lnTo>
                    <a:pt x="105117" y="180594"/>
                  </a:lnTo>
                  <a:lnTo>
                    <a:pt x="10858" y="180568"/>
                  </a:lnTo>
                  <a:lnTo>
                    <a:pt x="9436" y="181851"/>
                  </a:lnTo>
                  <a:lnTo>
                    <a:pt x="8026" y="182537"/>
                  </a:lnTo>
                  <a:lnTo>
                    <a:pt x="8636" y="185051"/>
                  </a:lnTo>
                  <a:lnTo>
                    <a:pt x="61569" y="183807"/>
                  </a:lnTo>
                  <a:lnTo>
                    <a:pt x="114490" y="184391"/>
                  </a:lnTo>
                  <a:lnTo>
                    <a:pt x="167424" y="186423"/>
                  </a:lnTo>
                  <a:lnTo>
                    <a:pt x="220383" y="189496"/>
                  </a:lnTo>
                  <a:lnTo>
                    <a:pt x="221640" y="184213"/>
                  </a:lnTo>
                  <a:close/>
                </a:path>
                <a:path w="506095" h="472440">
                  <a:moveTo>
                    <a:pt x="224167" y="271754"/>
                  </a:moveTo>
                  <a:lnTo>
                    <a:pt x="223520" y="271741"/>
                  </a:lnTo>
                  <a:lnTo>
                    <a:pt x="223393" y="273075"/>
                  </a:lnTo>
                  <a:lnTo>
                    <a:pt x="224167" y="271754"/>
                  </a:lnTo>
                  <a:close/>
                </a:path>
                <a:path w="506095" h="472440">
                  <a:moveTo>
                    <a:pt x="224180" y="158991"/>
                  </a:moveTo>
                  <a:lnTo>
                    <a:pt x="221805" y="158191"/>
                  </a:lnTo>
                  <a:lnTo>
                    <a:pt x="219468" y="156794"/>
                  </a:lnTo>
                  <a:lnTo>
                    <a:pt x="166344" y="154203"/>
                  </a:lnTo>
                  <a:lnTo>
                    <a:pt x="18859" y="148120"/>
                  </a:lnTo>
                  <a:lnTo>
                    <a:pt x="17322" y="149491"/>
                  </a:lnTo>
                  <a:lnTo>
                    <a:pt x="15798" y="150202"/>
                  </a:lnTo>
                  <a:lnTo>
                    <a:pt x="16459" y="151765"/>
                  </a:lnTo>
                  <a:lnTo>
                    <a:pt x="223367" y="160870"/>
                  </a:lnTo>
                  <a:lnTo>
                    <a:pt x="224180" y="158991"/>
                  </a:lnTo>
                  <a:close/>
                </a:path>
                <a:path w="506095" h="472440">
                  <a:moveTo>
                    <a:pt x="224307" y="263906"/>
                  </a:moveTo>
                  <a:lnTo>
                    <a:pt x="213296" y="262775"/>
                  </a:lnTo>
                  <a:lnTo>
                    <a:pt x="203479" y="263474"/>
                  </a:lnTo>
                  <a:lnTo>
                    <a:pt x="194271" y="266153"/>
                  </a:lnTo>
                  <a:lnTo>
                    <a:pt x="185077" y="270979"/>
                  </a:lnTo>
                  <a:lnTo>
                    <a:pt x="192773" y="271310"/>
                  </a:lnTo>
                  <a:lnTo>
                    <a:pt x="223520" y="271741"/>
                  </a:lnTo>
                  <a:lnTo>
                    <a:pt x="224307" y="263906"/>
                  </a:lnTo>
                  <a:close/>
                </a:path>
                <a:path w="506095" h="472440">
                  <a:moveTo>
                    <a:pt x="225285" y="237490"/>
                  </a:moveTo>
                  <a:lnTo>
                    <a:pt x="224675" y="228193"/>
                  </a:lnTo>
                  <a:lnTo>
                    <a:pt x="223291" y="227799"/>
                  </a:lnTo>
                  <a:lnTo>
                    <a:pt x="213715" y="235978"/>
                  </a:lnTo>
                  <a:lnTo>
                    <a:pt x="203187" y="242417"/>
                  </a:lnTo>
                  <a:lnTo>
                    <a:pt x="140157" y="260832"/>
                  </a:lnTo>
                  <a:lnTo>
                    <a:pt x="125272" y="262928"/>
                  </a:lnTo>
                  <a:lnTo>
                    <a:pt x="110566" y="262686"/>
                  </a:lnTo>
                  <a:lnTo>
                    <a:pt x="67271" y="252730"/>
                  </a:lnTo>
                  <a:lnTo>
                    <a:pt x="26479" y="235724"/>
                  </a:lnTo>
                  <a:lnTo>
                    <a:pt x="1447" y="222669"/>
                  </a:lnTo>
                  <a:lnTo>
                    <a:pt x="2705" y="224612"/>
                  </a:lnTo>
                  <a:lnTo>
                    <a:pt x="69342" y="262483"/>
                  </a:lnTo>
                  <a:lnTo>
                    <a:pt x="117271" y="272923"/>
                  </a:lnTo>
                  <a:lnTo>
                    <a:pt x="131127" y="272034"/>
                  </a:lnTo>
                  <a:lnTo>
                    <a:pt x="144957" y="269900"/>
                  </a:lnTo>
                  <a:lnTo>
                    <a:pt x="153047" y="268338"/>
                  </a:lnTo>
                  <a:lnTo>
                    <a:pt x="161480" y="268478"/>
                  </a:lnTo>
                  <a:lnTo>
                    <a:pt x="209753" y="251752"/>
                  </a:lnTo>
                  <a:lnTo>
                    <a:pt x="225196" y="243065"/>
                  </a:lnTo>
                  <a:lnTo>
                    <a:pt x="225285" y="237490"/>
                  </a:lnTo>
                  <a:close/>
                </a:path>
                <a:path w="506095" h="472440">
                  <a:moveTo>
                    <a:pt x="299885" y="69151"/>
                  </a:moveTo>
                  <a:lnTo>
                    <a:pt x="297230" y="68275"/>
                  </a:lnTo>
                  <a:lnTo>
                    <a:pt x="294640" y="67094"/>
                  </a:lnTo>
                  <a:lnTo>
                    <a:pt x="289420" y="66167"/>
                  </a:lnTo>
                  <a:lnTo>
                    <a:pt x="286461" y="66078"/>
                  </a:lnTo>
                  <a:lnTo>
                    <a:pt x="287350" y="70916"/>
                  </a:lnTo>
                  <a:lnTo>
                    <a:pt x="289166" y="70916"/>
                  </a:lnTo>
                  <a:lnTo>
                    <a:pt x="290728" y="71120"/>
                  </a:lnTo>
                  <a:lnTo>
                    <a:pt x="294779" y="70446"/>
                  </a:lnTo>
                  <a:lnTo>
                    <a:pt x="297319" y="69735"/>
                  </a:lnTo>
                  <a:lnTo>
                    <a:pt x="299885" y="69151"/>
                  </a:lnTo>
                  <a:close/>
                </a:path>
                <a:path w="506095" h="472440">
                  <a:moveTo>
                    <a:pt x="301332" y="297980"/>
                  </a:moveTo>
                  <a:lnTo>
                    <a:pt x="300456" y="297167"/>
                  </a:lnTo>
                  <a:lnTo>
                    <a:pt x="299631" y="295744"/>
                  </a:lnTo>
                  <a:lnTo>
                    <a:pt x="294754" y="295249"/>
                  </a:lnTo>
                  <a:lnTo>
                    <a:pt x="290791" y="295148"/>
                  </a:lnTo>
                  <a:lnTo>
                    <a:pt x="286042" y="295224"/>
                  </a:lnTo>
                  <a:lnTo>
                    <a:pt x="285254" y="296456"/>
                  </a:lnTo>
                  <a:lnTo>
                    <a:pt x="284454" y="297116"/>
                  </a:lnTo>
                  <a:lnTo>
                    <a:pt x="285203" y="297853"/>
                  </a:lnTo>
                  <a:lnTo>
                    <a:pt x="285864" y="299110"/>
                  </a:lnTo>
                  <a:lnTo>
                    <a:pt x="288886" y="299529"/>
                  </a:lnTo>
                  <a:lnTo>
                    <a:pt x="291134" y="299326"/>
                  </a:lnTo>
                  <a:lnTo>
                    <a:pt x="293370" y="299326"/>
                  </a:lnTo>
                  <a:lnTo>
                    <a:pt x="293370" y="299707"/>
                  </a:lnTo>
                  <a:lnTo>
                    <a:pt x="295084" y="299707"/>
                  </a:lnTo>
                  <a:lnTo>
                    <a:pt x="296837" y="299910"/>
                  </a:lnTo>
                  <a:lnTo>
                    <a:pt x="299516" y="299466"/>
                  </a:lnTo>
                  <a:lnTo>
                    <a:pt x="300393" y="298551"/>
                  </a:lnTo>
                  <a:lnTo>
                    <a:pt x="301332" y="297980"/>
                  </a:lnTo>
                  <a:close/>
                </a:path>
                <a:path w="506095" h="472440">
                  <a:moveTo>
                    <a:pt x="306755" y="206921"/>
                  </a:moveTo>
                  <a:lnTo>
                    <a:pt x="305701" y="206057"/>
                  </a:lnTo>
                  <a:lnTo>
                    <a:pt x="304673" y="204495"/>
                  </a:lnTo>
                  <a:lnTo>
                    <a:pt x="297167" y="204368"/>
                  </a:lnTo>
                  <a:lnTo>
                    <a:pt x="277888" y="204355"/>
                  </a:lnTo>
                  <a:lnTo>
                    <a:pt x="277088" y="206082"/>
                  </a:lnTo>
                  <a:lnTo>
                    <a:pt x="278307" y="206921"/>
                  </a:lnTo>
                  <a:lnTo>
                    <a:pt x="279501" y="208432"/>
                  </a:lnTo>
                  <a:lnTo>
                    <a:pt x="288302" y="208724"/>
                  </a:lnTo>
                  <a:lnTo>
                    <a:pt x="295884" y="208711"/>
                  </a:lnTo>
                  <a:lnTo>
                    <a:pt x="304571" y="208559"/>
                  </a:lnTo>
                  <a:lnTo>
                    <a:pt x="305663" y="207492"/>
                  </a:lnTo>
                  <a:lnTo>
                    <a:pt x="306755" y="206921"/>
                  </a:lnTo>
                  <a:close/>
                </a:path>
                <a:path w="506095" h="472440">
                  <a:moveTo>
                    <a:pt x="314553" y="273469"/>
                  </a:moveTo>
                  <a:lnTo>
                    <a:pt x="312547" y="265506"/>
                  </a:lnTo>
                  <a:lnTo>
                    <a:pt x="283006" y="265506"/>
                  </a:lnTo>
                  <a:lnTo>
                    <a:pt x="283781" y="268338"/>
                  </a:lnTo>
                  <a:lnTo>
                    <a:pt x="280898" y="272973"/>
                  </a:lnTo>
                  <a:lnTo>
                    <a:pt x="285991" y="273304"/>
                  </a:lnTo>
                  <a:lnTo>
                    <a:pt x="293039" y="273583"/>
                  </a:lnTo>
                  <a:lnTo>
                    <a:pt x="300151" y="273608"/>
                  </a:lnTo>
                  <a:lnTo>
                    <a:pt x="314553" y="273469"/>
                  </a:lnTo>
                  <a:close/>
                </a:path>
                <a:path w="506095" h="472440">
                  <a:moveTo>
                    <a:pt x="318528" y="57899"/>
                  </a:moveTo>
                  <a:lnTo>
                    <a:pt x="318122" y="56464"/>
                  </a:lnTo>
                  <a:lnTo>
                    <a:pt x="309778" y="55816"/>
                  </a:lnTo>
                  <a:lnTo>
                    <a:pt x="301459" y="55067"/>
                  </a:lnTo>
                  <a:lnTo>
                    <a:pt x="292011" y="54597"/>
                  </a:lnTo>
                  <a:lnTo>
                    <a:pt x="290830" y="56197"/>
                  </a:lnTo>
                  <a:lnTo>
                    <a:pt x="289674" y="57035"/>
                  </a:lnTo>
                  <a:lnTo>
                    <a:pt x="290499" y="58381"/>
                  </a:lnTo>
                  <a:lnTo>
                    <a:pt x="298030" y="58991"/>
                  </a:lnTo>
                  <a:lnTo>
                    <a:pt x="305562" y="59766"/>
                  </a:lnTo>
                  <a:lnTo>
                    <a:pt x="314871" y="60147"/>
                  </a:lnTo>
                  <a:lnTo>
                    <a:pt x="316712" y="58661"/>
                  </a:lnTo>
                  <a:lnTo>
                    <a:pt x="318528" y="57899"/>
                  </a:lnTo>
                  <a:close/>
                </a:path>
                <a:path w="506095" h="472440">
                  <a:moveTo>
                    <a:pt x="333209" y="374230"/>
                  </a:moveTo>
                  <a:lnTo>
                    <a:pt x="330796" y="368808"/>
                  </a:lnTo>
                  <a:lnTo>
                    <a:pt x="325640" y="372833"/>
                  </a:lnTo>
                  <a:lnTo>
                    <a:pt x="322059" y="371411"/>
                  </a:lnTo>
                  <a:lnTo>
                    <a:pt x="321386" y="374065"/>
                  </a:lnTo>
                  <a:lnTo>
                    <a:pt x="332625" y="376491"/>
                  </a:lnTo>
                  <a:lnTo>
                    <a:pt x="333209" y="374230"/>
                  </a:lnTo>
                  <a:close/>
                </a:path>
                <a:path w="506095" h="472440">
                  <a:moveTo>
                    <a:pt x="333324" y="298500"/>
                  </a:moveTo>
                  <a:lnTo>
                    <a:pt x="331597" y="297434"/>
                  </a:lnTo>
                  <a:lnTo>
                    <a:pt x="329971" y="295732"/>
                  </a:lnTo>
                  <a:lnTo>
                    <a:pt x="324396" y="294843"/>
                  </a:lnTo>
                  <a:lnTo>
                    <a:pt x="320548" y="294817"/>
                  </a:lnTo>
                  <a:lnTo>
                    <a:pt x="315595" y="295033"/>
                  </a:lnTo>
                  <a:lnTo>
                    <a:pt x="314477" y="296418"/>
                  </a:lnTo>
                  <a:lnTo>
                    <a:pt x="313334" y="297192"/>
                  </a:lnTo>
                  <a:lnTo>
                    <a:pt x="314401" y="297891"/>
                  </a:lnTo>
                  <a:lnTo>
                    <a:pt x="315442" y="299148"/>
                  </a:lnTo>
                  <a:lnTo>
                    <a:pt x="321856" y="299402"/>
                  </a:lnTo>
                  <a:lnTo>
                    <a:pt x="327202" y="299288"/>
                  </a:lnTo>
                  <a:lnTo>
                    <a:pt x="332536" y="299288"/>
                  </a:lnTo>
                  <a:lnTo>
                    <a:pt x="333324" y="298500"/>
                  </a:lnTo>
                  <a:close/>
                </a:path>
                <a:path w="506095" h="472440">
                  <a:moveTo>
                    <a:pt x="335153" y="351142"/>
                  </a:moveTo>
                  <a:lnTo>
                    <a:pt x="334060" y="350024"/>
                  </a:lnTo>
                  <a:lnTo>
                    <a:pt x="288759" y="352209"/>
                  </a:lnTo>
                  <a:lnTo>
                    <a:pt x="288137" y="353695"/>
                  </a:lnTo>
                  <a:lnTo>
                    <a:pt x="289661" y="354406"/>
                  </a:lnTo>
                  <a:lnTo>
                    <a:pt x="291198" y="355777"/>
                  </a:lnTo>
                  <a:lnTo>
                    <a:pt x="312331" y="355028"/>
                  </a:lnTo>
                  <a:lnTo>
                    <a:pt x="333070" y="353974"/>
                  </a:lnTo>
                  <a:lnTo>
                    <a:pt x="334086" y="352158"/>
                  </a:lnTo>
                  <a:lnTo>
                    <a:pt x="335153" y="351142"/>
                  </a:lnTo>
                  <a:close/>
                </a:path>
                <a:path w="506095" h="472440">
                  <a:moveTo>
                    <a:pt x="338137" y="35674"/>
                  </a:moveTo>
                  <a:lnTo>
                    <a:pt x="295605" y="33921"/>
                  </a:lnTo>
                  <a:lnTo>
                    <a:pt x="294779" y="42278"/>
                  </a:lnTo>
                  <a:lnTo>
                    <a:pt x="309968" y="42837"/>
                  </a:lnTo>
                  <a:lnTo>
                    <a:pt x="317550" y="43218"/>
                  </a:lnTo>
                  <a:lnTo>
                    <a:pt x="325120" y="43840"/>
                  </a:lnTo>
                  <a:lnTo>
                    <a:pt x="331673" y="44526"/>
                  </a:lnTo>
                  <a:lnTo>
                    <a:pt x="334937" y="41376"/>
                  </a:lnTo>
                  <a:lnTo>
                    <a:pt x="338137" y="35674"/>
                  </a:lnTo>
                  <a:close/>
                </a:path>
                <a:path w="506095" h="472440">
                  <a:moveTo>
                    <a:pt x="340385" y="319392"/>
                  </a:moveTo>
                  <a:lnTo>
                    <a:pt x="284695" y="319392"/>
                  </a:lnTo>
                  <a:lnTo>
                    <a:pt x="284695" y="326783"/>
                  </a:lnTo>
                  <a:lnTo>
                    <a:pt x="287985" y="327164"/>
                  </a:lnTo>
                  <a:lnTo>
                    <a:pt x="339686" y="328053"/>
                  </a:lnTo>
                  <a:lnTo>
                    <a:pt x="340385" y="319392"/>
                  </a:lnTo>
                  <a:close/>
                </a:path>
                <a:path w="506095" h="472440">
                  <a:moveTo>
                    <a:pt x="346113" y="211074"/>
                  </a:moveTo>
                  <a:lnTo>
                    <a:pt x="345198" y="210261"/>
                  </a:lnTo>
                  <a:lnTo>
                    <a:pt x="344322" y="208826"/>
                  </a:lnTo>
                  <a:lnTo>
                    <a:pt x="339255" y="208508"/>
                  </a:lnTo>
                  <a:lnTo>
                    <a:pt x="335114" y="208648"/>
                  </a:lnTo>
                  <a:lnTo>
                    <a:pt x="330987" y="208648"/>
                  </a:lnTo>
                  <a:lnTo>
                    <a:pt x="326872" y="208330"/>
                  </a:lnTo>
                  <a:lnTo>
                    <a:pt x="322757" y="207860"/>
                  </a:lnTo>
                  <a:lnTo>
                    <a:pt x="317677" y="207797"/>
                  </a:lnTo>
                  <a:lnTo>
                    <a:pt x="316699" y="209169"/>
                  </a:lnTo>
                  <a:lnTo>
                    <a:pt x="315722" y="209892"/>
                  </a:lnTo>
                  <a:lnTo>
                    <a:pt x="316547" y="210616"/>
                  </a:lnTo>
                  <a:lnTo>
                    <a:pt x="317334" y="211912"/>
                  </a:lnTo>
                  <a:lnTo>
                    <a:pt x="326605" y="212407"/>
                  </a:lnTo>
                  <a:lnTo>
                    <a:pt x="335026" y="212712"/>
                  </a:lnTo>
                  <a:lnTo>
                    <a:pt x="344322" y="212890"/>
                  </a:lnTo>
                  <a:lnTo>
                    <a:pt x="345224" y="211696"/>
                  </a:lnTo>
                  <a:lnTo>
                    <a:pt x="346113" y="211074"/>
                  </a:lnTo>
                  <a:close/>
                </a:path>
                <a:path w="506095" h="472440">
                  <a:moveTo>
                    <a:pt x="354012" y="31546"/>
                  </a:moveTo>
                  <a:lnTo>
                    <a:pt x="353275" y="29464"/>
                  </a:lnTo>
                  <a:lnTo>
                    <a:pt x="353148" y="26708"/>
                  </a:lnTo>
                  <a:lnTo>
                    <a:pt x="335826" y="50507"/>
                  </a:lnTo>
                  <a:lnTo>
                    <a:pt x="302463" y="78955"/>
                  </a:lnTo>
                  <a:lnTo>
                    <a:pt x="280924" y="84518"/>
                  </a:lnTo>
                  <a:lnTo>
                    <a:pt x="281368" y="88988"/>
                  </a:lnTo>
                  <a:lnTo>
                    <a:pt x="280200" y="94640"/>
                  </a:lnTo>
                  <a:lnTo>
                    <a:pt x="283908" y="93916"/>
                  </a:lnTo>
                  <a:lnTo>
                    <a:pt x="287172" y="93967"/>
                  </a:lnTo>
                  <a:lnTo>
                    <a:pt x="324497" y="73660"/>
                  </a:lnTo>
                  <a:lnTo>
                    <a:pt x="347599" y="44259"/>
                  </a:lnTo>
                  <a:lnTo>
                    <a:pt x="354012" y="31546"/>
                  </a:lnTo>
                  <a:close/>
                </a:path>
                <a:path w="506095" h="472440">
                  <a:moveTo>
                    <a:pt x="359956" y="306298"/>
                  </a:moveTo>
                  <a:lnTo>
                    <a:pt x="359511" y="304888"/>
                  </a:lnTo>
                  <a:lnTo>
                    <a:pt x="351332" y="299135"/>
                  </a:lnTo>
                  <a:lnTo>
                    <a:pt x="340182" y="290461"/>
                  </a:lnTo>
                  <a:lnTo>
                    <a:pt x="323786" y="245529"/>
                  </a:lnTo>
                  <a:lnTo>
                    <a:pt x="312585" y="244652"/>
                  </a:lnTo>
                  <a:lnTo>
                    <a:pt x="301650" y="242392"/>
                  </a:lnTo>
                  <a:lnTo>
                    <a:pt x="290995" y="238607"/>
                  </a:lnTo>
                  <a:lnTo>
                    <a:pt x="280606" y="233159"/>
                  </a:lnTo>
                  <a:lnTo>
                    <a:pt x="280403" y="245097"/>
                  </a:lnTo>
                  <a:lnTo>
                    <a:pt x="282282" y="247942"/>
                  </a:lnTo>
                  <a:lnTo>
                    <a:pt x="317627" y="256552"/>
                  </a:lnTo>
                  <a:lnTo>
                    <a:pt x="318973" y="262445"/>
                  </a:lnTo>
                  <a:lnTo>
                    <a:pt x="348729" y="304203"/>
                  </a:lnTo>
                  <a:lnTo>
                    <a:pt x="350596" y="307695"/>
                  </a:lnTo>
                  <a:lnTo>
                    <a:pt x="345897" y="331343"/>
                  </a:lnTo>
                  <a:lnTo>
                    <a:pt x="337058" y="383540"/>
                  </a:lnTo>
                  <a:lnTo>
                    <a:pt x="337413" y="385470"/>
                  </a:lnTo>
                  <a:lnTo>
                    <a:pt x="341007" y="389128"/>
                  </a:lnTo>
                  <a:lnTo>
                    <a:pt x="346913" y="393941"/>
                  </a:lnTo>
                  <a:lnTo>
                    <a:pt x="346684" y="372033"/>
                  </a:lnTo>
                  <a:lnTo>
                    <a:pt x="346849" y="355003"/>
                  </a:lnTo>
                  <a:lnTo>
                    <a:pt x="348348" y="343166"/>
                  </a:lnTo>
                  <a:lnTo>
                    <a:pt x="351358" y="331685"/>
                  </a:lnTo>
                  <a:lnTo>
                    <a:pt x="359956" y="306298"/>
                  </a:lnTo>
                  <a:close/>
                </a:path>
                <a:path w="506095" h="472440">
                  <a:moveTo>
                    <a:pt x="373087" y="4470"/>
                  </a:moveTo>
                  <a:lnTo>
                    <a:pt x="358927" y="2032"/>
                  </a:lnTo>
                  <a:lnTo>
                    <a:pt x="344703" y="546"/>
                  </a:lnTo>
                  <a:lnTo>
                    <a:pt x="330415" y="0"/>
                  </a:lnTo>
                  <a:lnTo>
                    <a:pt x="316052" y="381"/>
                  </a:lnTo>
                  <a:lnTo>
                    <a:pt x="315925" y="2806"/>
                  </a:lnTo>
                  <a:lnTo>
                    <a:pt x="372948" y="6591"/>
                  </a:lnTo>
                  <a:lnTo>
                    <a:pt x="373087" y="4470"/>
                  </a:lnTo>
                  <a:close/>
                </a:path>
                <a:path w="506095" h="472440">
                  <a:moveTo>
                    <a:pt x="374738" y="297561"/>
                  </a:moveTo>
                  <a:lnTo>
                    <a:pt x="373722" y="296646"/>
                  </a:lnTo>
                  <a:lnTo>
                    <a:pt x="372770" y="295059"/>
                  </a:lnTo>
                  <a:lnTo>
                    <a:pt x="366801" y="294462"/>
                  </a:lnTo>
                  <a:lnTo>
                    <a:pt x="361873" y="294386"/>
                  </a:lnTo>
                  <a:lnTo>
                    <a:pt x="356958" y="294170"/>
                  </a:lnTo>
                  <a:lnTo>
                    <a:pt x="356425" y="296024"/>
                  </a:lnTo>
                  <a:lnTo>
                    <a:pt x="358038" y="296913"/>
                  </a:lnTo>
                  <a:lnTo>
                    <a:pt x="359562" y="298310"/>
                  </a:lnTo>
                  <a:lnTo>
                    <a:pt x="364617" y="299123"/>
                  </a:lnTo>
                  <a:lnTo>
                    <a:pt x="368071" y="299186"/>
                  </a:lnTo>
                  <a:lnTo>
                    <a:pt x="372579" y="299123"/>
                  </a:lnTo>
                  <a:lnTo>
                    <a:pt x="373659" y="298119"/>
                  </a:lnTo>
                  <a:lnTo>
                    <a:pt x="374738" y="297561"/>
                  </a:lnTo>
                  <a:close/>
                </a:path>
                <a:path w="506095" h="472440">
                  <a:moveTo>
                    <a:pt x="384759" y="212826"/>
                  </a:moveTo>
                  <a:lnTo>
                    <a:pt x="383933" y="211963"/>
                  </a:lnTo>
                  <a:lnTo>
                    <a:pt x="383171" y="210426"/>
                  </a:lnTo>
                  <a:lnTo>
                    <a:pt x="374891" y="209677"/>
                  </a:lnTo>
                  <a:lnTo>
                    <a:pt x="367487" y="209169"/>
                  </a:lnTo>
                  <a:lnTo>
                    <a:pt x="358965" y="208876"/>
                  </a:lnTo>
                  <a:lnTo>
                    <a:pt x="357797" y="210375"/>
                  </a:lnTo>
                  <a:lnTo>
                    <a:pt x="356654" y="211162"/>
                  </a:lnTo>
                  <a:lnTo>
                    <a:pt x="357860" y="211874"/>
                  </a:lnTo>
                  <a:lnTo>
                    <a:pt x="359029" y="213106"/>
                  </a:lnTo>
                  <a:lnTo>
                    <a:pt x="366979" y="213677"/>
                  </a:lnTo>
                  <a:lnTo>
                    <a:pt x="373710" y="213880"/>
                  </a:lnTo>
                  <a:lnTo>
                    <a:pt x="380428" y="214185"/>
                  </a:lnTo>
                  <a:lnTo>
                    <a:pt x="380771" y="215125"/>
                  </a:lnTo>
                  <a:lnTo>
                    <a:pt x="384759" y="212826"/>
                  </a:lnTo>
                  <a:close/>
                </a:path>
                <a:path w="506095" h="472440">
                  <a:moveTo>
                    <a:pt x="393433" y="372757"/>
                  </a:moveTo>
                  <a:lnTo>
                    <a:pt x="392506" y="372148"/>
                  </a:lnTo>
                  <a:lnTo>
                    <a:pt x="391579" y="371030"/>
                  </a:lnTo>
                  <a:lnTo>
                    <a:pt x="384314" y="370992"/>
                  </a:lnTo>
                  <a:lnTo>
                    <a:pt x="377977" y="371106"/>
                  </a:lnTo>
                  <a:lnTo>
                    <a:pt x="370738" y="371487"/>
                  </a:lnTo>
                  <a:lnTo>
                    <a:pt x="369887" y="372922"/>
                  </a:lnTo>
                  <a:lnTo>
                    <a:pt x="368998" y="373722"/>
                  </a:lnTo>
                  <a:lnTo>
                    <a:pt x="369900" y="374319"/>
                  </a:lnTo>
                  <a:lnTo>
                    <a:pt x="370763" y="375373"/>
                  </a:lnTo>
                  <a:lnTo>
                    <a:pt x="374751" y="375666"/>
                  </a:lnTo>
                  <a:lnTo>
                    <a:pt x="377850" y="375526"/>
                  </a:lnTo>
                  <a:lnTo>
                    <a:pt x="380923" y="375526"/>
                  </a:lnTo>
                  <a:lnTo>
                    <a:pt x="380923" y="375145"/>
                  </a:lnTo>
                  <a:lnTo>
                    <a:pt x="384175" y="375145"/>
                  </a:lnTo>
                  <a:lnTo>
                    <a:pt x="387438" y="375335"/>
                  </a:lnTo>
                  <a:lnTo>
                    <a:pt x="391655" y="374954"/>
                  </a:lnTo>
                  <a:lnTo>
                    <a:pt x="392518" y="373545"/>
                  </a:lnTo>
                  <a:lnTo>
                    <a:pt x="393433" y="372757"/>
                  </a:lnTo>
                  <a:close/>
                </a:path>
                <a:path w="506095" h="472440">
                  <a:moveTo>
                    <a:pt x="399910" y="399529"/>
                  </a:moveTo>
                  <a:lnTo>
                    <a:pt x="350850" y="399529"/>
                  </a:lnTo>
                  <a:lnTo>
                    <a:pt x="352132" y="407504"/>
                  </a:lnTo>
                  <a:lnTo>
                    <a:pt x="369824" y="407339"/>
                  </a:lnTo>
                  <a:lnTo>
                    <a:pt x="378587" y="407377"/>
                  </a:lnTo>
                  <a:lnTo>
                    <a:pt x="387311" y="407695"/>
                  </a:lnTo>
                  <a:lnTo>
                    <a:pt x="394017" y="408101"/>
                  </a:lnTo>
                  <a:lnTo>
                    <a:pt x="397383" y="405320"/>
                  </a:lnTo>
                  <a:lnTo>
                    <a:pt x="399910" y="399529"/>
                  </a:lnTo>
                  <a:close/>
                </a:path>
                <a:path w="506095" h="472440">
                  <a:moveTo>
                    <a:pt x="416166" y="214731"/>
                  </a:moveTo>
                  <a:lnTo>
                    <a:pt x="415175" y="214020"/>
                  </a:lnTo>
                  <a:lnTo>
                    <a:pt x="414210" y="212712"/>
                  </a:lnTo>
                  <a:lnTo>
                    <a:pt x="407365" y="212471"/>
                  </a:lnTo>
                  <a:lnTo>
                    <a:pt x="401510" y="212496"/>
                  </a:lnTo>
                  <a:lnTo>
                    <a:pt x="394754" y="212674"/>
                  </a:lnTo>
                  <a:lnTo>
                    <a:pt x="393877" y="213842"/>
                  </a:lnTo>
                  <a:lnTo>
                    <a:pt x="392988" y="214477"/>
                  </a:lnTo>
                  <a:lnTo>
                    <a:pt x="393903" y="215252"/>
                  </a:lnTo>
                  <a:lnTo>
                    <a:pt x="394754" y="216611"/>
                  </a:lnTo>
                  <a:lnTo>
                    <a:pt x="398640" y="217017"/>
                  </a:lnTo>
                  <a:lnTo>
                    <a:pt x="401586" y="216827"/>
                  </a:lnTo>
                  <a:lnTo>
                    <a:pt x="404507" y="216827"/>
                  </a:lnTo>
                  <a:lnTo>
                    <a:pt x="407263" y="216865"/>
                  </a:lnTo>
                  <a:lnTo>
                    <a:pt x="410032" y="217081"/>
                  </a:lnTo>
                  <a:lnTo>
                    <a:pt x="413956" y="216636"/>
                  </a:lnTo>
                  <a:lnTo>
                    <a:pt x="415036" y="215442"/>
                  </a:lnTo>
                  <a:lnTo>
                    <a:pt x="416166" y="214731"/>
                  </a:lnTo>
                  <a:close/>
                </a:path>
                <a:path w="506095" h="472440">
                  <a:moveTo>
                    <a:pt x="416750" y="298208"/>
                  </a:moveTo>
                  <a:lnTo>
                    <a:pt x="415721" y="297510"/>
                  </a:lnTo>
                  <a:lnTo>
                    <a:pt x="414680" y="296202"/>
                  </a:lnTo>
                  <a:lnTo>
                    <a:pt x="406628" y="296316"/>
                  </a:lnTo>
                  <a:lnTo>
                    <a:pt x="399592" y="296595"/>
                  </a:lnTo>
                  <a:lnTo>
                    <a:pt x="391629" y="297154"/>
                  </a:lnTo>
                  <a:lnTo>
                    <a:pt x="390804" y="298665"/>
                  </a:lnTo>
                  <a:lnTo>
                    <a:pt x="389915" y="299516"/>
                  </a:lnTo>
                  <a:lnTo>
                    <a:pt x="390880" y="300050"/>
                  </a:lnTo>
                  <a:lnTo>
                    <a:pt x="391833" y="301015"/>
                  </a:lnTo>
                  <a:lnTo>
                    <a:pt x="396062" y="301078"/>
                  </a:lnTo>
                  <a:lnTo>
                    <a:pt x="399326" y="300786"/>
                  </a:lnTo>
                  <a:lnTo>
                    <a:pt x="404088" y="300558"/>
                  </a:lnTo>
                  <a:lnTo>
                    <a:pt x="406196" y="300558"/>
                  </a:lnTo>
                  <a:lnTo>
                    <a:pt x="409816" y="300748"/>
                  </a:lnTo>
                  <a:lnTo>
                    <a:pt x="414578" y="300355"/>
                  </a:lnTo>
                  <a:lnTo>
                    <a:pt x="415632" y="298996"/>
                  </a:lnTo>
                  <a:lnTo>
                    <a:pt x="416750" y="298208"/>
                  </a:lnTo>
                  <a:close/>
                </a:path>
                <a:path w="506095" h="472440">
                  <a:moveTo>
                    <a:pt x="422236" y="370700"/>
                  </a:moveTo>
                  <a:lnTo>
                    <a:pt x="418274" y="370700"/>
                  </a:lnTo>
                  <a:lnTo>
                    <a:pt x="415086" y="370586"/>
                  </a:lnTo>
                  <a:lnTo>
                    <a:pt x="411137" y="370827"/>
                  </a:lnTo>
                  <a:lnTo>
                    <a:pt x="409981" y="371792"/>
                  </a:lnTo>
                  <a:lnTo>
                    <a:pt x="409663" y="373151"/>
                  </a:lnTo>
                  <a:lnTo>
                    <a:pt x="410629" y="374662"/>
                  </a:lnTo>
                  <a:lnTo>
                    <a:pt x="415061" y="375081"/>
                  </a:lnTo>
                  <a:lnTo>
                    <a:pt x="419468" y="376910"/>
                  </a:lnTo>
                  <a:lnTo>
                    <a:pt x="422236" y="370700"/>
                  </a:lnTo>
                  <a:close/>
                </a:path>
                <a:path w="506095" h="472440">
                  <a:moveTo>
                    <a:pt x="425564" y="467055"/>
                  </a:moveTo>
                  <a:lnTo>
                    <a:pt x="424929" y="465924"/>
                  </a:lnTo>
                  <a:lnTo>
                    <a:pt x="423913" y="464972"/>
                  </a:lnTo>
                  <a:lnTo>
                    <a:pt x="417436" y="465188"/>
                  </a:lnTo>
                  <a:lnTo>
                    <a:pt x="411708" y="465594"/>
                  </a:lnTo>
                  <a:lnTo>
                    <a:pt x="405218" y="465988"/>
                  </a:lnTo>
                  <a:lnTo>
                    <a:pt x="406120" y="467296"/>
                  </a:lnTo>
                  <a:lnTo>
                    <a:pt x="406361" y="467982"/>
                  </a:lnTo>
                  <a:lnTo>
                    <a:pt x="418426" y="468528"/>
                  </a:lnTo>
                  <a:lnTo>
                    <a:pt x="424688" y="468630"/>
                  </a:lnTo>
                  <a:lnTo>
                    <a:pt x="425564" y="467055"/>
                  </a:lnTo>
                  <a:close/>
                </a:path>
                <a:path w="506095" h="472440">
                  <a:moveTo>
                    <a:pt x="427888" y="46710"/>
                  </a:moveTo>
                  <a:lnTo>
                    <a:pt x="423697" y="44323"/>
                  </a:lnTo>
                  <a:lnTo>
                    <a:pt x="419671" y="40284"/>
                  </a:lnTo>
                  <a:lnTo>
                    <a:pt x="415277" y="39827"/>
                  </a:lnTo>
                  <a:lnTo>
                    <a:pt x="403809" y="38900"/>
                  </a:lnTo>
                  <a:lnTo>
                    <a:pt x="380796" y="37757"/>
                  </a:lnTo>
                  <a:lnTo>
                    <a:pt x="362889" y="36461"/>
                  </a:lnTo>
                  <a:lnTo>
                    <a:pt x="359714" y="38887"/>
                  </a:lnTo>
                  <a:lnTo>
                    <a:pt x="357873" y="44958"/>
                  </a:lnTo>
                  <a:lnTo>
                    <a:pt x="427075" y="48488"/>
                  </a:lnTo>
                  <a:lnTo>
                    <a:pt x="427888" y="46710"/>
                  </a:lnTo>
                  <a:close/>
                </a:path>
                <a:path w="506095" h="472440">
                  <a:moveTo>
                    <a:pt x="440867" y="347764"/>
                  </a:moveTo>
                  <a:lnTo>
                    <a:pt x="440004" y="346087"/>
                  </a:lnTo>
                  <a:lnTo>
                    <a:pt x="357085" y="348919"/>
                  </a:lnTo>
                  <a:lnTo>
                    <a:pt x="356006" y="350545"/>
                  </a:lnTo>
                  <a:lnTo>
                    <a:pt x="354545" y="351726"/>
                  </a:lnTo>
                  <a:lnTo>
                    <a:pt x="356044" y="352704"/>
                  </a:lnTo>
                  <a:lnTo>
                    <a:pt x="438289" y="350469"/>
                  </a:lnTo>
                  <a:lnTo>
                    <a:pt x="439572" y="348729"/>
                  </a:lnTo>
                  <a:lnTo>
                    <a:pt x="440867" y="347764"/>
                  </a:lnTo>
                  <a:close/>
                </a:path>
                <a:path w="506095" h="472440">
                  <a:moveTo>
                    <a:pt x="451421" y="73914"/>
                  </a:moveTo>
                  <a:lnTo>
                    <a:pt x="449110" y="72898"/>
                  </a:lnTo>
                  <a:lnTo>
                    <a:pt x="446887" y="71462"/>
                  </a:lnTo>
                  <a:lnTo>
                    <a:pt x="428891" y="67919"/>
                  </a:lnTo>
                  <a:lnTo>
                    <a:pt x="350494" y="58102"/>
                  </a:lnTo>
                  <a:lnTo>
                    <a:pt x="348195" y="58445"/>
                  </a:lnTo>
                  <a:lnTo>
                    <a:pt x="348132" y="60769"/>
                  </a:lnTo>
                  <a:lnTo>
                    <a:pt x="450799" y="75006"/>
                  </a:lnTo>
                  <a:lnTo>
                    <a:pt x="451421" y="73914"/>
                  </a:lnTo>
                  <a:close/>
                </a:path>
                <a:path w="506095" h="472440">
                  <a:moveTo>
                    <a:pt x="456704" y="323253"/>
                  </a:moveTo>
                  <a:lnTo>
                    <a:pt x="362483" y="320027"/>
                  </a:lnTo>
                  <a:lnTo>
                    <a:pt x="362140" y="328396"/>
                  </a:lnTo>
                  <a:lnTo>
                    <a:pt x="364515" y="328637"/>
                  </a:lnTo>
                  <a:lnTo>
                    <a:pt x="405345" y="329971"/>
                  </a:lnTo>
                  <a:lnTo>
                    <a:pt x="451091" y="331812"/>
                  </a:lnTo>
                  <a:lnTo>
                    <a:pt x="454266" y="329565"/>
                  </a:lnTo>
                  <a:lnTo>
                    <a:pt x="456704" y="323253"/>
                  </a:lnTo>
                  <a:close/>
                </a:path>
                <a:path w="506095" h="472440">
                  <a:moveTo>
                    <a:pt x="461238" y="299008"/>
                  </a:moveTo>
                  <a:lnTo>
                    <a:pt x="459130" y="297967"/>
                  </a:lnTo>
                  <a:lnTo>
                    <a:pt x="457898" y="296849"/>
                  </a:lnTo>
                  <a:lnTo>
                    <a:pt x="449770" y="296659"/>
                  </a:lnTo>
                  <a:lnTo>
                    <a:pt x="442874" y="296672"/>
                  </a:lnTo>
                  <a:lnTo>
                    <a:pt x="435076" y="296900"/>
                  </a:lnTo>
                  <a:lnTo>
                    <a:pt x="434213" y="298411"/>
                  </a:lnTo>
                  <a:lnTo>
                    <a:pt x="433324" y="299237"/>
                  </a:lnTo>
                  <a:lnTo>
                    <a:pt x="434390" y="299834"/>
                  </a:lnTo>
                  <a:lnTo>
                    <a:pt x="435457" y="300939"/>
                  </a:lnTo>
                  <a:lnTo>
                    <a:pt x="443598" y="301066"/>
                  </a:lnTo>
                  <a:lnTo>
                    <a:pt x="450646" y="300977"/>
                  </a:lnTo>
                  <a:lnTo>
                    <a:pt x="458546" y="300799"/>
                  </a:lnTo>
                  <a:lnTo>
                    <a:pt x="459359" y="299999"/>
                  </a:lnTo>
                  <a:lnTo>
                    <a:pt x="461238" y="299008"/>
                  </a:lnTo>
                  <a:close/>
                </a:path>
                <a:path w="506095" h="472440">
                  <a:moveTo>
                    <a:pt x="466255" y="217893"/>
                  </a:moveTo>
                  <a:lnTo>
                    <a:pt x="465086" y="217182"/>
                  </a:lnTo>
                  <a:lnTo>
                    <a:pt x="463943" y="215938"/>
                  </a:lnTo>
                  <a:lnTo>
                    <a:pt x="449287" y="215188"/>
                  </a:lnTo>
                  <a:lnTo>
                    <a:pt x="434733" y="214718"/>
                  </a:lnTo>
                  <a:lnTo>
                    <a:pt x="433603" y="215785"/>
                  </a:lnTo>
                  <a:lnTo>
                    <a:pt x="432473" y="216344"/>
                  </a:lnTo>
                  <a:lnTo>
                    <a:pt x="433565" y="217182"/>
                  </a:lnTo>
                  <a:lnTo>
                    <a:pt x="434619" y="218681"/>
                  </a:lnTo>
                  <a:lnTo>
                    <a:pt x="440397" y="219024"/>
                  </a:lnTo>
                  <a:lnTo>
                    <a:pt x="445058" y="218859"/>
                  </a:lnTo>
                  <a:lnTo>
                    <a:pt x="449719" y="218859"/>
                  </a:lnTo>
                  <a:lnTo>
                    <a:pt x="449719" y="219163"/>
                  </a:lnTo>
                  <a:lnTo>
                    <a:pt x="453859" y="219367"/>
                  </a:lnTo>
                  <a:lnTo>
                    <a:pt x="458000" y="219748"/>
                  </a:lnTo>
                  <a:lnTo>
                    <a:pt x="463511" y="219671"/>
                  </a:lnTo>
                  <a:lnTo>
                    <a:pt x="464883" y="218528"/>
                  </a:lnTo>
                  <a:lnTo>
                    <a:pt x="466255" y="217893"/>
                  </a:lnTo>
                  <a:close/>
                </a:path>
                <a:path w="506095" h="472440">
                  <a:moveTo>
                    <a:pt x="468642" y="470522"/>
                  </a:moveTo>
                  <a:lnTo>
                    <a:pt x="467855" y="469773"/>
                  </a:lnTo>
                  <a:lnTo>
                    <a:pt x="467156" y="468477"/>
                  </a:lnTo>
                  <a:lnTo>
                    <a:pt x="461530" y="467652"/>
                  </a:lnTo>
                  <a:lnTo>
                    <a:pt x="456742" y="467156"/>
                  </a:lnTo>
                  <a:lnTo>
                    <a:pt x="451002" y="466775"/>
                  </a:lnTo>
                  <a:lnTo>
                    <a:pt x="449999" y="467791"/>
                  </a:lnTo>
                  <a:lnTo>
                    <a:pt x="449021" y="468325"/>
                  </a:lnTo>
                  <a:lnTo>
                    <a:pt x="449910" y="469163"/>
                  </a:lnTo>
                  <a:lnTo>
                    <a:pt x="450697" y="470573"/>
                  </a:lnTo>
                  <a:lnTo>
                    <a:pt x="455587" y="471462"/>
                  </a:lnTo>
                  <a:lnTo>
                    <a:pt x="459536" y="471779"/>
                  </a:lnTo>
                  <a:lnTo>
                    <a:pt x="464870" y="472401"/>
                  </a:lnTo>
                  <a:lnTo>
                    <a:pt x="468642" y="470522"/>
                  </a:lnTo>
                  <a:close/>
                </a:path>
                <a:path w="506095" h="472440">
                  <a:moveTo>
                    <a:pt x="472719" y="110388"/>
                  </a:moveTo>
                  <a:lnTo>
                    <a:pt x="469176" y="101155"/>
                  </a:lnTo>
                  <a:lnTo>
                    <a:pt x="455739" y="100342"/>
                  </a:lnTo>
                  <a:lnTo>
                    <a:pt x="325742" y="87515"/>
                  </a:lnTo>
                  <a:lnTo>
                    <a:pt x="319849" y="88811"/>
                  </a:lnTo>
                  <a:lnTo>
                    <a:pt x="314375" y="95542"/>
                  </a:lnTo>
                  <a:lnTo>
                    <a:pt x="472719" y="110388"/>
                  </a:lnTo>
                  <a:close/>
                </a:path>
                <a:path w="506095" h="472440">
                  <a:moveTo>
                    <a:pt x="481241" y="375640"/>
                  </a:moveTo>
                  <a:lnTo>
                    <a:pt x="480060" y="374942"/>
                  </a:lnTo>
                  <a:lnTo>
                    <a:pt x="478904" y="373697"/>
                  </a:lnTo>
                  <a:lnTo>
                    <a:pt x="471144" y="373164"/>
                  </a:lnTo>
                  <a:lnTo>
                    <a:pt x="464591" y="372846"/>
                  </a:lnTo>
                  <a:lnTo>
                    <a:pt x="456374" y="372833"/>
                  </a:lnTo>
                  <a:lnTo>
                    <a:pt x="454723" y="374142"/>
                  </a:lnTo>
                  <a:lnTo>
                    <a:pt x="453059" y="374840"/>
                  </a:lnTo>
                  <a:lnTo>
                    <a:pt x="453580" y="377786"/>
                  </a:lnTo>
                  <a:lnTo>
                    <a:pt x="461492" y="377786"/>
                  </a:lnTo>
                  <a:lnTo>
                    <a:pt x="469417" y="377875"/>
                  </a:lnTo>
                  <a:lnTo>
                    <a:pt x="478650" y="377659"/>
                  </a:lnTo>
                  <a:lnTo>
                    <a:pt x="479933" y="376364"/>
                  </a:lnTo>
                  <a:lnTo>
                    <a:pt x="481241" y="375640"/>
                  </a:lnTo>
                  <a:close/>
                </a:path>
                <a:path w="506095" h="472440">
                  <a:moveTo>
                    <a:pt x="485330" y="453631"/>
                  </a:moveTo>
                  <a:lnTo>
                    <a:pt x="484974" y="453631"/>
                  </a:lnTo>
                  <a:lnTo>
                    <a:pt x="484974" y="452361"/>
                  </a:lnTo>
                  <a:lnTo>
                    <a:pt x="418884" y="452361"/>
                  </a:lnTo>
                  <a:lnTo>
                    <a:pt x="418884" y="451091"/>
                  </a:lnTo>
                  <a:lnTo>
                    <a:pt x="384721" y="451091"/>
                  </a:lnTo>
                  <a:lnTo>
                    <a:pt x="384721" y="452361"/>
                  </a:lnTo>
                  <a:lnTo>
                    <a:pt x="384505" y="452361"/>
                  </a:lnTo>
                  <a:lnTo>
                    <a:pt x="384505" y="453631"/>
                  </a:lnTo>
                  <a:lnTo>
                    <a:pt x="387794" y="453631"/>
                  </a:lnTo>
                  <a:lnTo>
                    <a:pt x="387794" y="454901"/>
                  </a:lnTo>
                  <a:lnTo>
                    <a:pt x="410375" y="454901"/>
                  </a:lnTo>
                  <a:lnTo>
                    <a:pt x="410375" y="456171"/>
                  </a:lnTo>
                  <a:lnTo>
                    <a:pt x="479044" y="456171"/>
                  </a:lnTo>
                  <a:lnTo>
                    <a:pt x="479044" y="457441"/>
                  </a:lnTo>
                  <a:lnTo>
                    <a:pt x="482561" y="457441"/>
                  </a:lnTo>
                  <a:lnTo>
                    <a:pt x="482561" y="456171"/>
                  </a:lnTo>
                  <a:lnTo>
                    <a:pt x="484352" y="456171"/>
                  </a:lnTo>
                  <a:lnTo>
                    <a:pt x="484352" y="454901"/>
                  </a:lnTo>
                  <a:lnTo>
                    <a:pt x="485330" y="454901"/>
                  </a:lnTo>
                  <a:lnTo>
                    <a:pt x="485330" y="453631"/>
                  </a:lnTo>
                  <a:close/>
                </a:path>
                <a:path w="506095" h="472440">
                  <a:moveTo>
                    <a:pt x="488759" y="268846"/>
                  </a:moveTo>
                  <a:lnTo>
                    <a:pt x="333857" y="266242"/>
                  </a:lnTo>
                  <a:lnTo>
                    <a:pt x="335965" y="270484"/>
                  </a:lnTo>
                  <a:lnTo>
                    <a:pt x="335508" y="274942"/>
                  </a:lnTo>
                  <a:lnTo>
                    <a:pt x="484835" y="277329"/>
                  </a:lnTo>
                  <a:lnTo>
                    <a:pt x="487057" y="274434"/>
                  </a:lnTo>
                  <a:lnTo>
                    <a:pt x="488759" y="268846"/>
                  </a:lnTo>
                  <a:close/>
                </a:path>
                <a:path w="506095" h="472440">
                  <a:moveTo>
                    <a:pt x="490283" y="148958"/>
                  </a:moveTo>
                  <a:lnTo>
                    <a:pt x="489038" y="142646"/>
                  </a:lnTo>
                  <a:lnTo>
                    <a:pt x="486016" y="140944"/>
                  </a:lnTo>
                  <a:lnTo>
                    <a:pt x="473240" y="140703"/>
                  </a:lnTo>
                  <a:lnTo>
                    <a:pt x="466153" y="140157"/>
                  </a:lnTo>
                  <a:lnTo>
                    <a:pt x="292519" y="119824"/>
                  </a:lnTo>
                  <a:lnTo>
                    <a:pt x="284137" y="119583"/>
                  </a:lnTo>
                  <a:lnTo>
                    <a:pt x="275628" y="118999"/>
                  </a:lnTo>
                  <a:lnTo>
                    <a:pt x="275628" y="127177"/>
                  </a:lnTo>
                  <a:lnTo>
                    <a:pt x="306971" y="129781"/>
                  </a:lnTo>
                  <a:lnTo>
                    <a:pt x="332727" y="132232"/>
                  </a:lnTo>
                  <a:lnTo>
                    <a:pt x="477304" y="149593"/>
                  </a:lnTo>
                  <a:lnTo>
                    <a:pt x="483793" y="148958"/>
                  </a:lnTo>
                  <a:lnTo>
                    <a:pt x="490283" y="148958"/>
                  </a:lnTo>
                  <a:close/>
                </a:path>
                <a:path w="506095" h="472440">
                  <a:moveTo>
                    <a:pt x="493547" y="402488"/>
                  </a:moveTo>
                  <a:lnTo>
                    <a:pt x="454050" y="400926"/>
                  </a:lnTo>
                  <a:lnTo>
                    <a:pt x="434390" y="399669"/>
                  </a:lnTo>
                  <a:lnTo>
                    <a:pt x="431177" y="402348"/>
                  </a:lnTo>
                  <a:lnTo>
                    <a:pt x="428675" y="408114"/>
                  </a:lnTo>
                  <a:lnTo>
                    <a:pt x="492328" y="410972"/>
                  </a:lnTo>
                  <a:lnTo>
                    <a:pt x="492328" y="411099"/>
                  </a:lnTo>
                  <a:lnTo>
                    <a:pt x="493547" y="402488"/>
                  </a:lnTo>
                  <a:close/>
                </a:path>
                <a:path w="506095" h="472440">
                  <a:moveTo>
                    <a:pt x="496455" y="177800"/>
                  </a:moveTo>
                  <a:lnTo>
                    <a:pt x="496189" y="172656"/>
                  </a:lnTo>
                  <a:lnTo>
                    <a:pt x="492721" y="173583"/>
                  </a:lnTo>
                  <a:lnTo>
                    <a:pt x="434505" y="168770"/>
                  </a:lnTo>
                  <a:lnTo>
                    <a:pt x="279057" y="159715"/>
                  </a:lnTo>
                  <a:lnTo>
                    <a:pt x="277736" y="160947"/>
                  </a:lnTo>
                  <a:lnTo>
                    <a:pt x="276440" y="161569"/>
                  </a:lnTo>
                  <a:lnTo>
                    <a:pt x="277774" y="162280"/>
                  </a:lnTo>
                  <a:lnTo>
                    <a:pt x="279069" y="163499"/>
                  </a:lnTo>
                  <a:lnTo>
                    <a:pt x="302183" y="164630"/>
                  </a:lnTo>
                  <a:lnTo>
                    <a:pt x="448056" y="173837"/>
                  </a:lnTo>
                  <a:lnTo>
                    <a:pt x="496455" y="177800"/>
                  </a:lnTo>
                  <a:close/>
                </a:path>
                <a:path w="506095" h="472440">
                  <a:moveTo>
                    <a:pt x="503491" y="213855"/>
                  </a:moveTo>
                  <a:lnTo>
                    <a:pt x="502145" y="212991"/>
                  </a:lnTo>
                  <a:lnTo>
                    <a:pt x="500875" y="211569"/>
                  </a:lnTo>
                  <a:lnTo>
                    <a:pt x="471347" y="207391"/>
                  </a:lnTo>
                  <a:lnTo>
                    <a:pt x="422351" y="198653"/>
                  </a:lnTo>
                  <a:lnTo>
                    <a:pt x="382485" y="193154"/>
                  </a:lnTo>
                  <a:lnTo>
                    <a:pt x="342430" y="189306"/>
                  </a:lnTo>
                  <a:lnTo>
                    <a:pt x="302183" y="187172"/>
                  </a:lnTo>
                  <a:lnTo>
                    <a:pt x="293941" y="186918"/>
                  </a:lnTo>
                  <a:lnTo>
                    <a:pt x="277444" y="187134"/>
                  </a:lnTo>
                  <a:lnTo>
                    <a:pt x="277837" y="190766"/>
                  </a:lnTo>
                  <a:lnTo>
                    <a:pt x="328942" y="192506"/>
                  </a:lnTo>
                  <a:lnTo>
                    <a:pt x="375983" y="196596"/>
                  </a:lnTo>
                  <a:lnTo>
                    <a:pt x="422808" y="202819"/>
                  </a:lnTo>
                  <a:lnTo>
                    <a:pt x="477659" y="212407"/>
                  </a:lnTo>
                  <a:lnTo>
                    <a:pt x="502526" y="215874"/>
                  </a:lnTo>
                  <a:lnTo>
                    <a:pt x="503491" y="213855"/>
                  </a:lnTo>
                  <a:close/>
                </a:path>
                <a:path w="506095" h="472440">
                  <a:moveTo>
                    <a:pt x="503694" y="350012"/>
                  </a:moveTo>
                  <a:lnTo>
                    <a:pt x="502640" y="347459"/>
                  </a:lnTo>
                  <a:lnTo>
                    <a:pt x="482587" y="347459"/>
                  </a:lnTo>
                  <a:lnTo>
                    <a:pt x="474408" y="347573"/>
                  </a:lnTo>
                  <a:lnTo>
                    <a:pt x="472935" y="348729"/>
                  </a:lnTo>
                  <a:lnTo>
                    <a:pt x="471449" y="349351"/>
                  </a:lnTo>
                  <a:lnTo>
                    <a:pt x="471982" y="351116"/>
                  </a:lnTo>
                  <a:lnTo>
                    <a:pt x="493483" y="352247"/>
                  </a:lnTo>
                  <a:lnTo>
                    <a:pt x="501650" y="352552"/>
                  </a:lnTo>
                  <a:lnTo>
                    <a:pt x="502678" y="350888"/>
                  </a:lnTo>
                  <a:lnTo>
                    <a:pt x="503694" y="350012"/>
                  </a:lnTo>
                  <a:close/>
                </a:path>
                <a:path w="506095" h="472440">
                  <a:moveTo>
                    <a:pt x="504571" y="240499"/>
                  </a:moveTo>
                  <a:lnTo>
                    <a:pt x="503961" y="238709"/>
                  </a:lnTo>
                  <a:lnTo>
                    <a:pt x="306565" y="224917"/>
                  </a:lnTo>
                  <a:lnTo>
                    <a:pt x="281813" y="224523"/>
                  </a:lnTo>
                  <a:lnTo>
                    <a:pt x="280746" y="225920"/>
                  </a:lnTo>
                  <a:lnTo>
                    <a:pt x="279692" y="226656"/>
                  </a:lnTo>
                  <a:lnTo>
                    <a:pt x="280746" y="227215"/>
                  </a:lnTo>
                  <a:lnTo>
                    <a:pt x="281787" y="228168"/>
                  </a:lnTo>
                  <a:lnTo>
                    <a:pt x="286321" y="228523"/>
                  </a:lnTo>
                  <a:lnTo>
                    <a:pt x="289788" y="228333"/>
                  </a:lnTo>
                  <a:lnTo>
                    <a:pt x="501040" y="242354"/>
                  </a:lnTo>
                  <a:lnTo>
                    <a:pt x="502831" y="241109"/>
                  </a:lnTo>
                  <a:lnTo>
                    <a:pt x="504571" y="240499"/>
                  </a:lnTo>
                  <a:close/>
                </a:path>
                <a:path w="506095" h="472440">
                  <a:moveTo>
                    <a:pt x="504786" y="223888"/>
                  </a:moveTo>
                  <a:lnTo>
                    <a:pt x="503694" y="222897"/>
                  </a:lnTo>
                  <a:lnTo>
                    <a:pt x="502704" y="221183"/>
                  </a:lnTo>
                  <a:lnTo>
                    <a:pt x="496392" y="220421"/>
                  </a:lnTo>
                  <a:lnTo>
                    <a:pt x="491223" y="220129"/>
                  </a:lnTo>
                  <a:lnTo>
                    <a:pt x="484886" y="220002"/>
                  </a:lnTo>
                  <a:lnTo>
                    <a:pt x="483679" y="221170"/>
                  </a:lnTo>
                  <a:lnTo>
                    <a:pt x="482498" y="221792"/>
                  </a:lnTo>
                  <a:lnTo>
                    <a:pt x="483501" y="222542"/>
                  </a:lnTo>
                  <a:lnTo>
                    <a:pt x="484441" y="223812"/>
                  </a:lnTo>
                  <a:lnTo>
                    <a:pt x="491490" y="224574"/>
                  </a:lnTo>
                  <a:lnTo>
                    <a:pt x="497484" y="224929"/>
                  </a:lnTo>
                  <a:lnTo>
                    <a:pt x="503478" y="225386"/>
                  </a:lnTo>
                  <a:lnTo>
                    <a:pt x="504786" y="223888"/>
                  </a:lnTo>
                  <a:close/>
                </a:path>
                <a:path w="506095" h="472440">
                  <a:moveTo>
                    <a:pt x="506006" y="325501"/>
                  </a:moveTo>
                  <a:lnTo>
                    <a:pt x="484695" y="324548"/>
                  </a:lnTo>
                  <a:lnTo>
                    <a:pt x="484200" y="324916"/>
                  </a:lnTo>
                  <a:lnTo>
                    <a:pt x="481990" y="332816"/>
                  </a:lnTo>
                  <a:lnTo>
                    <a:pt x="504977" y="333933"/>
                  </a:lnTo>
                  <a:lnTo>
                    <a:pt x="506006" y="325501"/>
                  </a:lnTo>
                  <a:close/>
                </a:path>
                <a:path w="506095" h="472440">
                  <a:moveTo>
                    <a:pt x="506018" y="251561"/>
                  </a:moveTo>
                  <a:lnTo>
                    <a:pt x="478828" y="303644"/>
                  </a:lnTo>
                  <a:lnTo>
                    <a:pt x="447027" y="352869"/>
                  </a:lnTo>
                  <a:lnTo>
                    <a:pt x="411657" y="400011"/>
                  </a:lnTo>
                  <a:lnTo>
                    <a:pt x="369354" y="441515"/>
                  </a:lnTo>
                  <a:lnTo>
                    <a:pt x="375983" y="446849"/>
                  </a:lnTo>
                  <a:lnTo>
                    <a:pt x="412826" y="412724"/>
                  </a:lnTo>
                  <a:lnTo>
                    <a:pt x="443598" y="372376"/>
                  </a:lnTo>
                  <a:lnTo>
                    <a:pt x="471170" y="331216"/>
                  </a:lnTo>
                  <a:lnTo>
                    <a:pt x="505866" y="255955"/>
                  </a:lnTo>
                  <a:lnTo>
                    <a:pt x="505726" y="253657"/>
                  </a:lnTo>
                  <a:lnTo>
                    <a:pt x="506018" y="251561"/>
                  </a:lnTo>
                  <a:close/>
                </a:path>
              </a:pathLst>
            </a:custGeom>
            <a:solidFill>
              <a:srgbClr val="FFFFFF"/>
            </a:solidFill>
          </p:spPr>
          <p:txBody>
            <a:bodyPr wrap="square" lIns="0" tIns="0" rIns="0" bIns="0" rtlCol="0"/>
            <a:lstStyle/>
            <a:p>
              <a:endParaRPr/>
            </a:p>
          </p:txBody>
        </p:sp>
        <p:sp>
          <p:nvSpPr>
            <p:cNvPr id="21" name="object 21"/>
            <p:cNvSpPr/>
            <p:nvPr/>
          </p:nvSpPr>
          <p:spPr>
            <a:xfrm>
              <a:off x="10778083" y="5921565"/>
              <a:ext cx="281940" cy="544195"/>
            </a:xfrm>
            <a:custGeom>
              <a:avLst/>
              <a:gdLst/>
              <a:ahLst/>
              <a:cxnLst/>
              <a:rect l="l" t="t" r="r" b="b"/>
              <a:pathLst>
                <a:path w="281940" h="544195">
                  <a:moveTo>
                    <a:pt x="16510" y="540918"/>
                  </a:moveTo>
                  <a:lnTo>
                    <a:pt x="15455" y="540258"/>
                  </a:lnTo>
                  <a:lnTo>
                    <a:pt x="14401" y="539051"/>
                  </a:lnTo>
                  <a:lnTo>
                    <a:pt x="9766" y="539026"/>
                  </a:lnTo>
                  <a:lnTo>
                    <a:pt x="6172" y="539419"/>
                  </a:lnTo>
                  <a:lnTo>
                    <a:pt x="2590" y="539661"/>
                  </a:lnTo>
                  <a:lnTo>
                    <a:pt x="1638" y="541007"/>
                  </a:lnTo>
                  <a:lnTo>
                    <a:pt x="2755" y="541972"/>
                  </a:lnTo>
                  <a:lnTo>
                    <a:pt x="3797" y="543636"/>
                  </a:lnTo>
                  <a:lnTo>
                    <a:pt x="7874" y="543966"/>
                  </a:lnTo>
                  <a:lnTo>
                    <a:pt x="10858" y="543661"/>
                  </a:lnTo>
                  <a:lnTo>
                    <a:pt x="14757" y="543013"/>
                  </a:lnTo>
                  <a:lnTo>
                    <a:pt x="15582" y="541705"/>
                  </a:lnTo>
                  <a:lnTo>
                    <a:pt x="16510" y="540918"/>
                  </a:lnTo>
                  <a:close/>
                </a:path>
                <a:path w="281940" h="544195">
                  <a:moveTo>
                    <a:pt x="21437" y="509181"/>
                  </a:moveTo>
                  <a:lnTo>
                    <a:pt x="14935" y="503631"/>
                  </a:lnTo>
                  <a:lnTo>
                    <a:pt x="7810" y="506310"/>
                  </a:lnTo>
                  <a:lnTo>
                    <a:pt x="1181" y="505358"/>
                  </a:lnTo>
                  <a:lnTo>
                    <a:pt x="1574" y="509562"/>
                  </a:lnTo>
                  <a:lnTo>
                    <a:pt x="11988" y="511429"/>
                  </a:lnTo>
                  <a:lnTo>
                    <a:pt x="21437" y="509181"/>
                  </a:lnTo>
                  <a:close/>
                </a:path>
                <a:path w="281940" h="544195">
                  <a:moveTo>
                    <a:pt x="24968" y="444068"/>
                  </a:moveTo>
                  <a:lnTo>
                    <a:pt x="24091" y="443433"/>
                  </a:lnTo>
                  <a:lnTo>
                    <a:pt x="23253" y="442328"/>
                  </a:lnTo>
                  <a:lnTo>
                    <a:pt x="18719" y="441896"/>
                  </a:lnTo>
                  <a:lnTo>
                    <a:pt x="15087" y="441998"/>
                  </a:lnTo>
                  <a:lnTo>
                    <a:pt x="7810" y="441439"/>
                  </a:lnTo>
                  <a:lnTo>
                    <a:pt x="4178" y="440893"/>
                  </a:lnTo>
                  <a:lnTo>
                    <a:pt x="520" y="440461"/>
                  </a:lnTo>
                  <a:lnTo>
                    <a:pt x="0" y="441820"/>
                  </a:lnTo>
                  <a:lnTo>
                    <a:pt x="749" y="442683"/>
                  </a:lnTo>
                  <a:lnTo>
                    <a:pt x="1435" y="444220"/>
                  </a:lnTo>
                  <a:lnTo>
                    <a:pt x="9258" y="445135"/>
                  </a:lnTo>
                  <a:lnTo>
                    <a:pt x="16268" y="445731"/>
                  </a:lnTo>
                  <a:lnTo>
                    <a:pt x="23799" y="446252"/>
                  </a:lnTo>
                  <a:lnTo>
                    <a:pt x="24409" y="444817"/>
                  </a:lnTo>
                  <a:lnTo>
                    <a:pt x="24968" y="444068"/>
                  </a:lnTo>
                  <a:close/>
                </a:path>
                <a:path w="281940" h="544195">
                  <a:moveTo>
                    <a:pt x="46278" y="542340"/>
                  </a:moveTo>
                  <a:lnTo>
                    <a:pt x="42468" y="535597"/>
                  </a:lnTo>
                  <a:lnTo>
                    <a:pt x="37350" y="538848"/>
                  </a:lnTo>
                  <a:lnTo>
                    <a:pt x="32410" y="538149"/>
                  </a:lnTo>
                  <a:lnTo>
                    <a:pt x="31330" y="539610"/>
                  </a:lnTo>
                  <a:lnTo>
                    <a:pt x="30353" y="540334"/>
                  </a:lnTo>
                  <a:lnTo>
                    <a:pt x="31356" y="541007"/>
                  </a:lnTo>
                  <a:lnTo>
                    <a:pt x="32321" y="542188"/>
                  </a:lnTo>
                  <a:lnTo>
                    <a:pt x="37261" y="542480"/>
                  </a:lnTo>
                  <a:lnTo>
                    <a:pt x="41173" y="542340"/>
                  </a:lnTo>
                  <a:lnTo>
                    <a:pt x="46278" y="542340"/>
                  </a:lnTo>
                  <a:close/>
                </a:path>
                <a:path w="281940" h="544195">
                  <a:moveTo>
                    <a:pt x="58775" y="443636"/>
                  </a:moveTo>
                  <a:lnTo>
                    <a:pt x="58153" y="442912"/>
                  </a:lnTo>
                  <a:lnTo>
                    <a:pt x="57531" y="441604"/>
                  </a:lnTo>
                  <a:lnTo>
                    <a:pt x="51549" y="441426"/>
                  </a:lnTo>
                  <a:lnTo>
                    <a:pt x="46189" y="441439"/>
                  </a:lnTo>
                  <a:lnTo>
                    <a:pt x="40220" y="441655"/>
                  </a:lnTo>
                  <a:lnTo>
                    <a:pt x="39624" y="442988"/>
                  </a:lnTo>
                  <a:lnTo>
                    <a:pt x="39001" y="443712"/>
                  </a:lnTo>
                  <a:lnTo>
                    <a:pt x="39725" y="444309"/>
                  </a:lnTo>
                  <a:lnTo>
                    <a:pt x="40411" y="445338"/>
                  </a:lnTo>
                  <a:lnTo>
                    <a:pt x="43738" y="445604"/>
                  </a:lnTo>
                  <a:lnTo>
                    <a:pt x="46342" y="445477"/>
                  </a:lnTo>
                  <a:lnTo>
                    <a:pt x="48933" y="445477"/>
                  </a:lnTo>
                  <a:lnTo>
                    <a:pt x="51346" y="445516"/>
                  </a:lnTo>
                  <a:lnTo>
                    <a:pt x="53784" y="445681"/>
                  </a:lnTo>
                  <a:lnTo>
                    <a:pt x="57099" y="445325"/>
                  </a:lnTo>
                  <a:lnTo>
                    <a:pt x="57912" y="444258"/>
                  </a:lnTo>
                  <a:lnTo>
                    <a:pt x="58775" y="443636"/>
                  </a:lnTo>
                  <a:close/>
                </a:path>
                <a:path w="281940" h="544195">
                  <a:moveTo>
                    <a:pt x="73177" y="218300"/>
                  </a:moveTo>
                  <a:lnTo>
                    <a:pt x="72644" y="217551"/>
                  </a:lnTo>
                  <a:lnTo>
                    <a:pt x="72212" y="216293"/>
                  </a:lnTo>
                  <a:lnTo>
                    <a:pt x="71551" y="216141"/>
                  </a:lnTo>
                  <a:lnTo>
                    <a:pt x="68846" y="215569"/>
                  </a:lnTo>
                  <a:lnTo>
                    <a:pt x="65633" y="214198"/>
                  </a:lnTo>
                  <a:lnTo>
                    <a:pt x="64389" y="220357"/>
                  </a:lnTo>
                  <a:lnTo>
                    <a:pt x="73177" y="218300"/>
                  </a:lnTo>
                  <a:close/>
                </a:path>
                <a:path w="281940" h="544195">
                  <a:moveTo>
                    <a:pt x="97866" y="535901"/>
                  </a:moveTo>
                  <a:lnTo>
                    <a:pt x="96710" y="535139"/>
                  </a:lnTo>
                  <a:lnTo>
                    <a:pt x="95592" y="533742"/>
                  </a:lnTo>
                  <a:lnTo>
                    <a:pt x="87934" y="533488"/>
                  </a:lnTo>
                  <a:lnTo>
                    <a:pt x="81432" y="533603"/>
                  </a:lnTo>
                  <a:lnTo>
                    <a:pt x="74930" y="533603"/>
                  </a:lnTo>
                  <a:lnTo>
                    <a:pt x="74066" y="535978"/>
                  </a:lnTo>
                  <a:lnTo>
                    <a:pt x="76009" y="536740"/>
                  </a:lnTo>
                  <a:lnTo>
                    <a:pt x="77927" y="538073"/>
                  </a:lnTo>
                  <a:lnTo>
                    <a:pt x="84696" y="538340"/>
                  </a:lnTo>
                  <a:lnTo>
                    <a:pt x="89522" y="538073"/>
                  </a:lnTo>
                  <a:lnTo>
                    <a:pt x="95529" y="537629"/>
                  </a:lnTo>
                  <a:lnTo>
                    <a:pt x="96672" y="536536"/>
                  </a:lnTo>
                  <a:lnTo>
                    <a:pt x="97866" y="535901"/>
                  </a:lnTo>
                  <a:close/>
                </a:path>
                <a:path w="281940" h="544195">
                  <a:moveTo>
                    <a:pt x="113195" y="362102"/>
                  </a:moveTo>
                  <a:lnTo>
                    <a:pt x="112166" y="361226"/>
                  </a:lnTo>
                  <a:lnTo>
                    <a:pt x="111175" y="359638"/>
                  </a:lnTo>
                  <a:lnTo>
                    <a:pt x="104457" y="359257"/>
                  </a:lnTo>
                  <a:lnTo>
                    <a:pt x="98793" y="359232"/>
                  </a:lnTo>
                  <a:lnTo>
                    <a:pt x="92202" y="359397"/>
                  </a:lnTo>
                  <a:lnTo>
                    <a:pt x="91287" y="360794"/>
                  </a:lnTo>
                  <a:lnTo>
                    <a:pt x="90373" y="361556"/>
                  </a:lnTo>
                  <a:lnTo>
                    <a:pt x="91401" y="362229"/>
                  </a:lnTo>
                  <a:lnTo>
                    <a:pt x="92392" y="363347"/>
                  </a:lnTo>
                  <a:lnTo>
                    <a:pt x="96189" y="363740"/>
                  </a:lnTo>
                  <a:lnTo>
                    <a:pt x="98958" y="363550"/>
                  </a:lnTo>
                  <a:lnTo>
                    <a:pt x="101701" y="363550"/>
                  </a:lnTo>
                  <a:lnTo>
                    <a:pt x="101701" y="363804"/>
                  </a:lnTo>
                  <a:lnTo>
                    <a:pt x="104444" y="363804"/>
                  </a:lnTo>
                  <a:lnTo>
                    <a:pt x="107200" y="363969"/>
                  </a:lnTo>
                  <a:lnTo>
                    <a:pt x="111048" y="363626"/>
                  </a:lnTo>
                  <a:lnTo>
                    <a:pt x="112102" y="362673"/>
                  </a:lnTo>
                  <a:lnTo>
                    <a:pt x="113195" y="362102"/>
                  </a:lnTo>
                  <a:close/>
                </a:path>
                <a:path w="281940" h="544195">
                  <a:moveTo>
                    <a:pt x="142748" y="217373"/>
                  </a:moveTo>
                  <a:lnTo>
                    <a:pt x="141922" y="216674"/>
                  </a:lnTo>
                  <a:lnTo>
                    <a:pt x="141147" y="215442"/>
                  </a:lnTo>
                  <a:lnTo>
                    <a:pt x="137706" y="215074"/>
                  </a:lnTo>
                  <a:lnTo>
                    <a:pt x="135102" y="215252"/>
                  </a:lnTo>
                  <a:lnTo>
                    <a:pt x="132511" y="215252"/>
                  </a:lnTo>
                  <a:lnTo>
                    <a:pt x="132511" y="214985"/>
                  </a:lnTo>
                  <a:lnTo>
                    <a:pt x="129921" y="214985"/>
                  </a:lnTo>
                  <a:lnTo>
                    <a:pt x="127317" y="214782"/>
                  </a:lnTo>
                  <a:lnTo>
                    <a:pt x="123710" y="215201"/>
                  </a:lnTo>
                  <a:lnTo>
                    <a:pt x="122783" y="216408"/>
                  </a:lnTo>
                  <a:lnTo>
                    <a:pt x="121793" y="217119"/>
                  </a:lnTo>
                  <a:lnTo>
                    <a:pt x="122618" y="217830"/>
                  </a:lnTo>
                  <a:lnTo>
                    <a:pt x="123418" y="219125"/>
                  </a:lnTo>
                  <a:lnTo>
                    <a:pt x="129616" y="219430"/>
                  </a:lnTo>
                  <a:lnTo>
                    <a:pt x="134975" y="219506"/>
                  </a:lnTo>
                  <a:lnTo>
                    <a:pt x="141135" y="219367"/>
                  </a:lnTo>
                  <a:lnTo>
                    <a:pt x="141935" y="218084"/>
                  </a:lnTo>
                  <a:lnTo>
                    <a:pt x="142748" y="217373"/>
                  </a:lnTo>
                  <a:close/>
                </a:path>
                <a:path w="281940" h="544195">
                  <a:moveTo>
                    <a:pt x="143522" y="536371"/>
                  </a:moveTo>
                  <a:lnTo>
                    <a:pt x="142722" y="535647"/>
                  </a:lnTo>
                  <a:lnTo>
                    <a:pt x="141935" y="534327"/>
                  </a:lnTo>
                  <a:lnTo>
                    <a:pt x="136118" y="534250"/>
                  </a:lnTo>
                  <a:lnTo>
                    <a:pt x="131114" y="534377"/>
                  </a:lnTo>
                  <a:lnTo>
                    <a:pt x="125310" y="534746"/>
                  </a:lnTo>
                  <a:lnTo>
                    <a:pt x="124599" y="536130"/>
                  </a:lnTo>
                  <a:lnTo>
                    <a:pt x="123837" y="536892"/>
                  </a:lnTo>
                  <a:lnTo>
                    <a:pt x="124726" y="537527"/>
                  </a:lnTo>
                  <a:lnTo>
                    <a:pt x="125552" y="538607"/>
                  </a:lnTo>
                  <a:lnTo>
                    <a:pt x="128714" y="539000"/>
                  </a:lnTo>
                  <a:lnTo>
                    <a:pt x="130975" y="538810"/>
                  </a:lnTo>
                  <a:lnTo>
                    <a:pt x="133223" y="538810"/>
                  </a:lnTo>
                  <a:lnTo>
                    <a:pt x="133223" y="538454"/>
                  </a:lnTo>
                  <a:lnTo>
                    <a:pt x="135813" y="538454"/>
                  </a:lnTo>
                  <a:lnTo>
                    <a:pt x="138417" y="538632"/>
                  </a:lnTo>
                  <a:lnTo>
                    <a:pt x="141884" y="538264"/>
                  </a:lnTo>
                  <a:lnTo>
                    <a:pt x="142671" y="537057"/>
                  </a:lnTo>
                  <a:lnTo>
                    <a:pt x="143522" y="536371"/>
                  </a:lnTo>
                  <a:close/>
                </a:path>
                <a:path w="281940" h="544195">
                  <a:moveTo>
                    <a:pt x="164147" y="220611"/>
                  </a:moveTo>
                  <a:lnTo>
                    <a:pt x="162674" y="214058"/>
                  </a:lnTo>
                  <a:lnTo>
                    <a:pt x="157899" y="216750"/>
                  </a:lnTo>
                  <a:lnTo>
                    <a:pt x="153670" y="216357"/>
                  </a:lnTo>
                  <a:lnTo>
                    <a:pt x="152742" y="217665"/>
                  </a:lnTo>
                  <a:lnTo>
                    <a:pt x="151892" y="218338"/>
                  </a:lnTo>
                  <a:lnTo>
                    <a:pt x="152819" y="219100"/>
                  </a:lnTo>
                  <a:lnTo>
                    <a:pt x="153695" y="220408"/>
                  </a:lnTo>
                  <a:lnTo>
                    <a:pt x="157734" y="220789"/>
                  </a:lnTo>
                  <a:lnTo>
                    <a:pt x="160820" y="220611"/>
                  </a:lnTo>
                  <a:lnTo>
                    <a:pt x="164147" y="220611"/>
                  </a:lnTo>
                  <a:close/>
                </a:path>
                <a:path w="281940" h="544195">
                  <a:moveTo>
                    <a:pt x="183210" y="364553"/>
                  </a:moveTo>
                  <a:lnTo>
                    <a:pt x="182448" y="363804"/>
                  </a:lnTo>
                  <a:lnTo>
                    <a:pt x="181698" y="362407"/>
                  </a:lnTo>
                  <a:lnTo>
                    <a:pt x="175602" y="362280"/>
                  </a:lnTo>
                  <a:lnTo>
                    <a:pt x="170256" y="362356"/>
                  </a:lnTo>
                  <a:lnTo>
                    <a:pt x="164198" y="362673"/>
                  </a:lnTo>
                  <a:lnTo>
                    <a:pt x="163550" y="364172"/>
                  </a:lnTo>
                  <a:lnTo>
                    <a:pt x="162852" y="364998"/>
                  </a:lnTo>
                  <a:lnTo>
                    <a:pt x="163601" y="365569"/>
                  </a:lnTo>
                  <a:lnTo>
                    <a:pt x="164325" y="366572"/>
                  </a:lnTo>
                  <a:lnTo>
                    <a:pt x="167678" y="366839"/>
                  </a:lnTo>
                  <a:lnTo>
                    <a:pt x="170281" y="366712"/>
                  </a:lnTo>
                  <a:lnTo>
                    <a:pt x="172859" y="366712"/>
                  </a:lnTo>
                  <a:lnTo>
                    <a:pt x="172859" y="366522"/>
                  </a:lnTo>
                  <a:lnTo>
                    <a:pt x="175437" y="366522"/>
                  </a:lnTo>
                  <a:lnTo>
                    <a:pt x="178041" y="366699"/>
                  </a:lnTo>
                  <a:lnTo>
                    <a:pt x="181521" y="366344"/>
                  </a:lnTo>
                  <a:lnTo>
                    <a:pt x="182346" y="365213"/>
                  </a:lnTo>
                  <a:lnTo>
                    <a:pt x="183210" y="364553"/>
                  </a:lnTo>
                  <a:close/>
                </a:path>
                <a:path w="281940" h="544195">
                  <a:moveTo>
                    <a:pt x="205130" y="534466"/>
                  </a:moveTo>
                  <a:lnTo>
                    <a:pt x="201841" y="534657"/>
                  </a:lnTo>
                  <a:lnTo>
                    <a:pt x="199085" y="534555"/>
                  </a:lnTo>
                  <a:lnTo>
                    <a:pt x="195719" y="535305"/>
                  </a:lnTo>
                  <a:lnTo>
                    <a:pt x="194614" y="538073"/>
                  </a:lnTo>
                  <a:lnTo>
                    <a:pt x="196951" y="540816"/>
                  </a:lnTo>
                  <a:lnTo>
                    <a:pt x="203987" y="538314"/>
                  </a:lnTo>
                  <a:lnTo>
                    <a:pt x="205130" y="534466"/>
                  </a:lnTo>
                  <a:close/>
                </a:path>
                <a:path w="281940" h="544195">
                  <a:moveTo>
                    <a:pt x="207784" y="219659"/>
                  </a:moveTo>
                  <a:lnTo>
                    <a:pt x="194818" y="218719"/>
                  </a:lnTo>
                  <a:lnTo>
                    <a:pt x="197586" y="224828"/>
                  </a:lnTo>
                  <a:lnTo>
                    <a:pt x="202730" y="223507"/>
                  </a:lnTo>
                  <a:lnTo>
                    <a:pt x="207276" y="224015"/>
                  </a:lnTo>
                  <a:lnTo>
                    <a:pt x="207340" y="223507"/>
                  </a:lnTo>
                  <a:lnTo>
                    <a:pt x="207784" y="219659"/>
                  </a:lnTo>
                  <a:close/>
                </a:path>
                <a:path w="281940" h="544195">
                  <a:moveTo>
                    <a:pt x="209410" y="208038"/>
                  </a:moveTo>
                  <a:lnTo>
                    <a:pt x="207098" y="206514"/>
                  </a:lnTo>
                  <a:lnTo>
                    <a:pt x="205917" y="205066"/>
                  </a:lnTo>
                  <a:lnTo>
                    <a:pt x="197294" y="204812"/>
                  </a:lnTo>
                  <a:lnTo>
                    <a:pt x="189890" y="204927"/>
                  </a:lnTo>
                  <a:lnTo>
                    <a:pt x="182422" y="204927"/>
                  </a:lnTo>
                  <a:lnTo>
                    <a:pt x="185813" y="207289"/>
                  </a:lnTo>
                  <a:lnTo>
                    <a:pt x="192239" y="208762"/>
                  </a:lnTo>
                  <a:lnTo>
                    <a:pt x="200507" y="209092"/>
                  </a:lnTo>
                  <a:lnTo>
                    <a:pt x="209410" y="208038"/>
                  </a:lnTo>
                  <a:close/>
                </a:path>
                <a:path w="281940" h="544195">
                  <a:moveTo>
                    <a:pt x="214922" y="451078"/>
                  </a:moveTo>
                  <a:lnTo>
                    <a:pt x="214236" y="449630"/>
                  </a:lnTo>
                  <a:lnTo>
                    <a:pt x="210527" y="449630"/>
                  </a:lnTo>
                  <a:lnTo>
                    <a:pt x="206806" y="449503"/>
                  </a:lnTo>
                  <a:lnTo>
                    <a:pt x="202196" y="449770"/>
                  </a:lnTo>
                  <a:lnTo>
                    <a:pt x="201358" y="450926"/>
                  </a:lnTo>
                  <a:lnTo>
                    <a:pt x="200494" y="451573"/>
                  </a:lnTo>
                  <a:lnTo>
                    <a:pt x="201422" y="452310"/>
                  </a:lnTo>
                  <a:lnTo>
                    <a:pt x="202285" y="453567"/>
                  </a:lnTo>
                  <a:lnTo>
                    <a:pt x="205790" y="453986"/>
                  </a:lnTo>
                  <a:lnTo>
                    <a:pt x="208419" y="454088"/>
                  </a:lnTo>
                  <a:lnTo>
                    <a:pt x="212344" y="453402"/>
                  </a:lnTo>
                  <a:lnTo>
                    <a:pt x="213588" y="451980"/>
                  </a:lnTo>
                  <a:lnTo>
                    <a:pt x="214922" y="451078"/>
                  </a:lnTo>
                  <a:close/>
                </a:path>
                <a:path w="281940" h="544195">
                  <a:moveTo>
                    <a:pt x="217233" y="364210"/>
                  </a:moveTo>
                  <a:lnTo>
                    <a:pt x="216281" y="363181"/>
                  </a:lnTo>
                  <a:lnTo>
                    <a:pt x="215353" y="361327"/>
                  </a:lnTo>
                  <a:lnTo>
                    <a:pt x="208889" y="361086"/>
                  </a:lnTo>
                  <a:lnTo>
                    <a:pt x="203403" y="361238"/>
                  </a:lnTo>
                  <a:lnTo>
                    <a:pt x="197065" y="361543"/>
                  </a:lnTo>
                  <a:lnTo>
                    <a:pt x="196265" y="362800"/>
                  </a:lnTo>
                  <a:lnTo>
                    <a:pt x="195427" y="363486"/>
                  </a:lnTo>
                  <a:lnTo>
                    <a:pt x="196392" y="364210"/>
                  </a:lnTo>
                  <a:lnTo>
                    <a:pt x="197345" y="365531"/>
                  </a:lnTo>
                  <a:lnTo>
                    <a:pt x="204304" y="365760"/>
                  </a:lnTo>
                  <a:lnTo>
                    <a:pt x="210273" y="365658"/>
                  </a:lnTo>
                  <a:lnTo>
                    <a:pt x="216242" y="365658"/>
                  </a:lnTo>
                  <a:lnTo>
                    <a:pt x="217233" y="364210"/>
                  </a:lnTo>
                  <a:close/>
                </a:path>
                <a:path w="281940" h="544195">
                  <a:moveTo>
                    <a:pt x="254927" y="238823"/>
                  </a:moveTo>
                  <a:lnTo>
                    <a:pt x="234238" y="236677"/>
                  </a:lnTo>
                  <a:lnTo>
                    <a:pt x="234327" y="238379"/>
                  </a:lnTo>
                  <a:lnTo>
                    <a:pt x="234111" y="240499"/>
                  </a:lnTo>
                  <a:lnTo>
                    <a:pt x="235038" y="243751"/>
                  </a:lnTo>
                  <a:lnTo>
                    <a:pt x="236385" y="245783"/>
                  </a:lnTo>
                  <a:lnTo>
                    <a:pt x="243154" y="246164"/>
                  </a:lnTo>
                  <a:lnTo>
                    <a:pt x="248932" y="245999"/>
                  </a:lnTo>
                  <a:lnTo>
                    <a:pt x="254927" y="245999"/>
                  </a:lnTo>
                  <a:lnTo>
                    <a:pt x="254927" y="238823"/>
                  </a:lnTo>
                  <a:close/>
                </a:path>
                <a:path w="281940" h="544195">
                  <a:moveTo>
                    <a:pt x="254952" y="223685"/>
                  </a:moveTo>
                  <a:lnTo>
                    <a:pt x="254139" y="222973"/>
                  </a:lnTo>
                  <a:lnTo>
                    <a:pt x="253390" y="221742"/>
                  </a:lnTo>
                  <a:lnTo>
                    <a:pt x="249605" y="221221"/>
                  </a:lnTo>
                  <a:lnTo>
                    <a:pt x="246646" y="221221"/>
                  </a:lnTo>
                  <a:lnTo>
                    <a:pt x="243725" y="221068"/>
                  </a:lnTo>
                  <a:lnTo>
                    <a:pt x="243725" y="220662"/>
                  </a:lnTo>
                  <a:lnTo>
                    <a:pt x="240626" y="220662"/>
                  </a:lnTo>
                  <a:lnTo>
                    <a:pt x="237515" y="220548"/>
                  </a:lnTo>
                  <a:lnTo>
                    <a:pt x="233705" y="220776"/>
                  </a:lnTo>
                  <a:lnTo>
                    <a:pt x="232359" y="222008"/>
                  </a:lnTo>
                  <a:lnTo>
                    <a:pt x="232778" y="223227"/>
                  </a:lnTo>
                  <a:lnTo>
                    <a:pt x="233591" y="224637"/>
                  </a:lnTo>
                  <a:lnTo>
                    <a:pt x="240309" y="225158"/>
                  </a:lnTo>
                  <a:lnTo>
                    <a:pt x="246341" y="225437"/>
                  </a:lnTo>
                  <a:lnTo>
                    <a:pt x="253225" y="225552"/>
                  </a:lnTo>
                  <a:lnTo>
                    <a:pt x="254101" y="224332"/>
                  </a:lnTo>
                  <a:lnTo>
                    <a:pt x="254952" y="223685"/>
                  </a:lnTo>
                  <a:close/>
                </a:path>
                <a:path w="281940" h="544195">
                  <a:moveTo>
                    <a:pt x="256984" y="209727"/>
                  </a:moveTo>
                  <a:lnTo>
                    <a:pt x="255765" y="208102"/>
                  </a:lnTo>
                  <a:lnTo>
                    <a:pt x="229895" y="206336"/>
                  </a:lnTo>
                  <a:lnTo>
                    <a:pt x="229235" y="208229"/>
                  </a:lnTo>
                  <a:lnTo>
                    <a:pt x="230530" y="208991"/>
                  </a:lnTo>
                  <a:lnTo>
                    <a:pt x="231787" y="210261"/>
                  </a:lnTo>
                  <a:lnTo>
                    <a:pt x="239979" y="211086"/>
                  </a:lnTo>
                  <a:lnTo>
                    <a:pt x="246837" y="211582"/>
                  </a:lnTo>
                  <a:lnTo>
                    <a:pt x="254749" y="211899"/>
                  </a:lnTo>
                  <a:lnTo>
                    <a:pt x="255879" y="210477"/>
                  </a:lnTo>
                  <a:lnTo>
                    <a:pt x="256984" y="209727"/>
                  </a:lnTo>
                  <a:close/>
                </a:path>
                <a:path w="281940" h="544195">
                  <a:moveTo>
                    <a:pt x="258457" y="188074"/>
                  </a:moveTo>
                  <a:lnTo>
                    <a:pt x="227203" y="186093"/>
                  </a:lnTo>
                  <a:lnTo>
                    <a:pt x="227838" y="194462"/>
                  </a:lnTo>
                  <a:lnTo>
                    <a:pt x="258051" y="196367"/>
                  </a:lnTo>
                  <a:lnTo>
                    <a:pt x="258457" y="188074"/>
                  </a:lnTo>
                  <a:close/>
                </a:path>
                <a:path w="281940" h="544195">
                  <a:moveTo>
                    <a:pt x="261480" y="152984"/>
                  </a:moveTo>
                  <a:lnTo>
                    <a:pt x="260692" y="152323"/>
                  </a:lnTo>
                  <a:lnTo>
                    <a:pt x="259943" y="151130"/>
                  </a:lnTo>
                  <a:lnTo>
                    <a:pt x="250494" y="150545"/>
                  </a:lnTo>
                  <a:lnTo>
                    <a:pt x="224624" y="149136"/>
                  </a:lnTo>
                  <a:lnTo>
                    <a:pt x="223837" y="150456"/>
                  </a:lnTo>
                  <a:lnTo>
                    <a:pt x="224777" y="151345"/>
                  </a:lnTo>
                  <a:lnTo>
                    <a:pt x="225666" y="152933"/>
                  </a:lnTo>
                  <a:lnTo>
                    <a:pt x="242671" y="154089"/>
                  </a:lnTo>
                  <a:lnTo>
                    <a:pt x="259588" y="154978"/>
                  </a:lnTo>
                  <a:lnTo>
                    <a:pt x="260553" y="153670"/>
                  </a:lnTo>
                  <a:lnTo>
                    <a:pt x="261480" y="152984"/>
                  </a:lnTo>
                  <a:close/>
                </a:path>
                <a:path w="281940" h="544195">
                  <a:moveTo>
                    <a:pt x="265214" y="126301"/>
                  </a:moveTo>
                  <a:lnTo>
                    <a:pt x="264363" y="125539"/>
                  </a:lnTo>
                  <a:lnTo>
                    <a:pt x="263537" y="124180"/>
                  </a:lnTo>
                  <a:lnTo>
                    <a:pt x="252323" y="123380"/>
                  </a:lnTo>
                  <a:lnTo>
                    <a:pt x="221399" y="121348"/>
                  </a:lnTo>
                  <a:lnTo>
                    <a:pt x="220332" y="122555"/>
                  </a:lnTo>
                  <a:lnTo>
                    <a:pt x="221183" y="123431"/>
                  </a:lnTo>
                  <a:lnTo>
                    <a:pt x="221970" y="124980"/>
                  </a:lnTo>
                  <a:lnTo>
                    <a:pt x="242747" y="126644"/>
                  </a:lnTo>
                  <a:lnTo>
                    <a:pt x="263448" y="128066"/>
                  </a:lnTo>
                  <a:lnTo>
                    <a:pt x="264350" y="126898"/>
                  </a:lnTo>
                  <a:lnTo>
                    <a:pt x="265214" y="126301"/>
                  </a:lnTo>
                  <a:close/>
                </a:path>
                <a:path w="281940" h="544195">
                  <a:moveTo>
                    <a:pt x="268478" y="99695"/>
                  </a:moveTo>
                  <a:lnTo>
                    <a:pt x="267881" y="97358"/>
                  </a:lnTo>
                  <a:lnTo>
                    <a:pt x="219951" y="95605"/>
                  </a:lnTo>
                  <a:lnTo>
                    <a:pt x="219329" y="96799"/>
                  </a:lnTo>
                  <a:lnTo>
                    <a:pt x="218706" y="97434"/>
                  </a:lnTo>
                  <a:lnTo>
                    <a:pt x="219570" y="98005"/>
                  </a:lnTo>
                  <a:lnTo>
                    <a:pt x="220395" y="99047"/>
                  </a:lnTo>
                  <a:lnTo>
                    <a:pt x="232130" y="99656"/>
                  </a:lnTo>
                  <a:lnTo>
                    <a:pt x="265912" y="101206"/>
                  </a:lnTo>
                  <a:lnTo>
                    <a:pt x="267208" y="100203"/>
                  </a:lnTo>
                  <a:lnTo>
                    <a:pt x="268478" y="99695"/>
                  </a:lnTo>
                  <a:close/>
                </a:path>
                <a:path w="281940" h="544195">
                  <a:moveTo>
                    <a:pt x="272275" y="71628"/>
                  </a:moveTo>
                  <a:lnTo>
                    <a:pt x="271462" y="70789"/>
                  </a:lnTo>
                  <a:lnTo>
                    <a:pt x="270776" y="69443"/>
                  </a:lnTo>
                  <a:lnTo>
                    <a:pt x="267487" y="68630"/>
                  </a:lnTo>
                  <a:lnTo>
                    <a:pt x="265049" y="68541"/>
                  </a:lnTo>
                  <a:lnTo>
                    <a:pt x="216458" y="63931"/>
                  </a:lnTo>
                  <a:lnTo>
                    <a:pt x="215341" y="66484"/>
                  </a:lnTo>
                  <a:lnTo>
                    <a:pt x="216916" y="67208"/>
                  </a:lnTo>
                  <a:lnTo>
                    <a:pt x="218452" y="68427"/>
                  </a:lnTo>
                  <a:lnTo>
                    <a:pt x="260934" y="72148"/>
                  </a:lnTo>
                  <a:lnTo>
                    <a:pt x="265201" y="72758"/>
                  </a:lnTo>
                  <a:lnTo>
                    <a:pt x="270383" y="73088"/>
                  </a:lnTo>
                  <a:lnTo>
                    <a:pt x="271348" y="72123"/>
                  </a:lnTo>
                  <a:lnTo>
                    <a:pt x="272275" y="71628"/>
                  </a:lnTo>
                  <a:close/>
                </a:path>
                <a:path w="281940" h="544195">
                  <a:moveTo>
                    <a:pt x="278117" y="34429"/>
                  </a:moveTo>
                  <a:lnTo>
                    <a:pt x="277304" y="32042"/>
                  </a:lnTo>
                  <a:lnTo>
                    <a:pt x="212940" y="32042"/>
                  </a:lnTo>
                  <a:lnTo>
                    <a:pt x="212382" y="33286"/>
                  </a:lnTo>
                  <a:lnTo>
                    <a:pt x="214160" y="33896"/>
                  </a:lnTo>
                  <a:lnTo>
                    <a:pt x="215912" y="35013"/>
                  </a:lnTo>
                  <a:lnTo>
                    <a:pt x="231800" y="35420"/>
                  </a:lnTo>
                  <a:lnTo>
                    <a:pt x="275437" y="36207"/>
                  </a:lnTo>
                  <a:lnTo>
                    <a:pt x="276783" y="35039"/>
                  </a:lnTo>
                  <a:lnTo>
                    <a:pt x="278117" y="34429"/>
                  </a:lnTo>
                  <a:close/>
                </a:path>
                <a:path w="281940" h="544195">
                  <a:moveTo>
                    <a:pt x="281406" y="4267"/>
                  </a:moveTo>
                  <a:lnTo>
                    <a:pt x="280708" y="1752"/>
                  </a:lnTo>
                  <a:lnTo>
                    <a:pt x="210083" y="0"/>
                  </a:lnTo>
                  <a:lnTo>
                    <a:pt x="209270" y="2311"/>
                  </a:lnTo>
                  <a:lnTo>
                    <a:pt x="210654" y="3086"/>
                  </a:lnTo>
                  <a:lnTo>
                    <a:pt x="212026" y="4508"/>
                  </a:lnTo>
                  <a:lnTo>
                    <a:pt x="229476" y="5080"/>
                  </a:lnTo>
                  <a:lnTo>
                    <a:pt x="278841" y="6413"/>
                  </a:lnTo>
                  <a:lnTo>
                    <a:pt x="280136" y="5003"/>
                  </a:lnTo>
                  <a:lnTo>
                    <a:pt x="281406" y="4267"/>
                  </a:lnTo>
                  <a:close/>
                </a:path>
              </a:pathLst>
            </a:custGeom>
            <a:solidFill>
              <a:srgbClr val="FFFFFF"/>
            </a:solidFill>
          </p:spPr>
          <p:txBody>
            <a:bodyPr wrap="square" lIns="0" tIns="0" rIns="0" bIns="0" rtlCol="0"/>
            <a:lstStyle/>
            <a:p>
              <a:endParaRPr/>
            </a:p>
          </p:txBody>
        </p:sp>
      </p:grpSp>
      <p:sp>
        <p:nvSpPr>
          <p:cNvPr id="22" name="object 22"/>
          <p:cNvSpPr txBox="1"/>
          <p:nvPr/>
        </p:nvSpPr>
        <p:spPr>
          <a:xfrm>
            <a:off x="6578901" y="4122915"/>
            <a:ext cx="4975225" cy="269240"/>
          </a:xfrm>
          <a:prstGeom prst="rect">
            <a:avLst/>
          </a:prstGeom>
        </p:spPr>
        <p:txBody>
          <a:bodyPr vert="horz" wrap="square" lIns="0" tIns="12700" rIns="0" bIns="0" rtlCol="0">
            <a:spAutoFit/>
          </a:bodyPr>
          <a:lstStyle/>
          <a:p>
            <a:pPr marL="12700">
              <a:lnSpc>
                <a:spcPct val="100000"/>
              </a:lnSpc>
              <a:spcBef>
                <a:spcPts val="100"/>
              </a:spcBef>
            </a:pPr>
            <a:r>
              <a:rPr sz="1600" spc="-35" dirty="0">
                <a:latin typeface="Source Sans Pro"/>
                <a:cs typeface="Source Sans Pro"/>
              </a:rPr>
              <a:t>The</a:t>
            </a:r>
            <a:r>
              <a:rPr sz="1600" spc="-100" dirty="0">
                <a:latin typeface="Source Sans Pro"/>
                <a:cs typeface="Source Sans Pro"/>
              </a:rPr>
              <a:t> </a:t>
            </a:r>
            <a:r>
              <a:rPr sz="1600" spc="-50" dirty="0">
                <a:latin typeface="Source Sans Pro"/>
                <a:cs typeface="Source Sans Pro"/>
              </a:rPr>
              <a:t>relative</a:t>
            </a:r>
            <a:r>
              <a:rPr sz="1600" spc="-100" dirty="0">
                <a:latin typeface="Source Sans Pro"/>
                <a:cs typeface="Source Sans Pro"/>
              </a:rPr>
              <a:t> </a:t>
            </a:r>
            <a:r>
              <a:rPr sz="1600" spc="-45" dirty="0">
                <a:latin typeface="Source Sans Pro"/>
                <a:cs typeface="Source Sans Pro"/>
              </a:rPr>
              <a:t>survival</a:t>
            </a:r>
            <a:r>
              <a:rPr sz="1600" spc="-100" dirty="0">
                <a:latin typeface="Source Sans Pro"/>
                <a:cs typeface="Source Sans Pro"/>
              </a:rPr>
              <a:t> </a:t>
            </a:r>
            <a:r>
              <a:rPr sz="1600" spc="-60" dirty="0">
                <a:latin typeface="Source Sans Pro"/>
                <a:cs typeface="Source Sans Pro"/>
              </a:rPr>
              <a:t>rates</a:t>
            </a:r>
            <a:r>
              <a:rPr sz="1600" spc="-100" dirty="0">
                <a:latin typeface="Source Sans Pro"/>
                <a:cs typeface="Source Sans Pro"/>
              </a:rPr>
              <a:t> </a:t>
            </a:r>
            <a:r>
              <a:rPr sz="1600" spc="-40" dirty="0">
                <a:latin typeface="Source Sans Pro"/>
                <a:cs typeface="Source Sans Pro"/>
              </a:rPr>
              <a:t>for</a:t>
            </a:r>
            <a:r>
              <a:rPr sz="1600" spc="-100" dirty="0">
                <a:latin typeface="Source Sans Pro"/>
                <a:cs typeface="Source Sans Pro"/>
              </a:rPr>
              <a:t> </a:t>
            </a:r>
            <a:r>
              <a:rPr sz="1600" spc="-40" dirty="0">
                <a:latin typeface="Source Sans Pro"/>
                <a:cs typeface="Source Sans Pro"/>
              </a:rPr>
              <a:t>males</a:t>
            </a:r>
            <a:r>
              <a:rPr sz="1600" spc="-100" dirty="0">
                <a:latin typeface="Source Sans Pro"/>
                <a:cs typeface="Source Sans Pro"/>
              </a:rPr>
              <a:t> </a:t>
            </a:r>
            <a:r>
              <a:rPr sz="1600" spc="-40" dirty="0">
                <a:latin typeface="Source Sans Pro"/>
                <a:cs typeface="Source Sans Pro"/>
              </a:rPr>
              <a:t>was</a:t>
            </a:r>
            <a:r>
              <a:rPr sz="1600" spc="-100" dirty="0">
                <a:latin typeface="Source Sans Pro"/>
                <a:cs typeface="Source Sans Pro"/>
              </a:rPr>
              <a:t> </a:t>
            </a:r>
            <a:r>
              <a:rPr sz="1600" spc="-45" dirty="0">
                <a:latin typeface="Source Sans Pro"/>
                <a:cs typeface="Source Sans Pro"/>
              </a:rPr>
              <a:t>lower</a:t>
            </a:r>
            <a:r>
              <a:rPr sz="1600" spc="-100" dirty="0">
                <a:latin typeface="Source Sans Pro"/>
                <a:cs typeface="Source Sans Pro"/>
              </a:rPr>
              <a:t> </a:t>
            </a:r>
            <a:r>
              <a:rPr sz="1600" spc="-40" dirty="0">
                <a:latin typeface="Source Sans Pro"/>
                <a:cs typeface="Source Sans Pro"/>
              </a:rPr>
              <a:t>than</a:t>
            </a:r>
            <a:r>
              <a:rPr sz="1600" spc="-100" dirty="0">
                <a:latin typeface="Source Sans Pro"/>
                <a:cs typeface="Source Sans Pro"/>
              </a:rPr>
              <a:t> </a:t>
            </a:r>
            <a:r>
              <a:rPr sz="1600" spc="-40" dirty="0">
                <a:latin typeface="Source Sans Pro"/>
                <a:cs typeface="Source Sans Pro"/>
              </a:rPr>
              <a:t>for</a:t>
            </a:r>
            <a:r>
              <a:rPr sz="1600" spc="-100" dirty="0">
                <a:latin typeface="Source Sans Pro"/>
                <a:cs typeface="Source Sans Pro"/>
              </a:rPr>
              <a:t> </a:t>
            </a:r>
            <a:r>
              <a:rPr sz="1600" spc="-55" dirty="0">
                <a:latin typeface="Source Sans Pro"/>
                <a:cs typeface="Source Sans Pro"/>
              </a:rPr>
              <a:t>females.</a:t>
            </a:r>
            <a:endParaRPr sz="1600">
              <a:latin typeface="Source Sans Pro"/>
              <a:cs typeface="Source Sans Pro"/>
            </a:endParaRPr>
          </a:p>
        </p:txBody>
      </p:sp>
      <p:sp>
        <p:nvSpPr>
          <p:cNvPr id="23" name="object 23"/>
          <p:cNvSpPr txBox="1">
            <a:spLocks noGrp="1"/>
          </p:cNvSpPr>
          <p:nvPr>
            <p:ph type="title"/>
          </p:nvPr>
        </p:nvSpPr>
        <p:spPr>
          <a:xfrm>
            <a:off x="1562100" y="752375"/>
            <a:ext cx="1394460" cy="574040"/>
          </a:xfrm>
          <a:prstGeom prst="rect">
            <a:avLst/>
          </a:prstGeom>
        </p:spPr>
        <p:txBody>
          <a:bodyPr vert="horz" wrap="square" lIns="0" tIns="12700" rIns="0" bIns="0" rtlCol="0">
            <a:spAutoFit/>
          </a:bodyPr>
          <a:lstStyle/>
          <a:p>
            <a:pPr marL="12700">
              <a:lnSpc>
                <a:spcPct val="100000"/>
              </a:lnSpc>
              <a:spcBef>
                <a:spcPts val="100"/>
              </a:spcBef>
            </a:pPr>
            <a:r>
              <a:rPr spc="-60" dirty="0"/>
              <a:t>Cancer</a:t>
            </a:r>
          </a:p>
        </p:txBody>
      </p:sp>
      <p:sp>
        <p:nvSpPr>
          <p:cNvPr id="27" name="object 27"/>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5" name="object 25"/>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6" name="object 26"/>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23</a:t>
            </a:fld>
            <a:endParaRPr dirty="0"/>
          </a:p>
        </p:txBody>
      </p:sp>
      <p:sp>
        <p:nvSpPr>
          <p:cNvPr id="24" name="object 24"/>
          <p:cNvSpPr txBox="1"/>
          <p:nvPr/>
        </p:nvSpPr>
        <p:spPr>
          <a:xfrm>
            <a:off x="1562100" y="1296171"/>
            <a:ext cx="4998085" cy="1151597"/>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spc="-5"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30"/>
              </a:spcBef>
            </a:pPr>
            <a:endParaRPr sz="3200" dirty="0">
              <a:latin typeface="Source Sans Pro Semibold"/>
              <a:cs typeface="Source Sans Pro Semibold"/>
            </a:endParaRPr>
          </a:p>
          <a:p>
            <a:pPr marL="625475">
              <a:lnSpc>
                <a:spcPct val="100000"/>
              </a:lnSpc>
              <a:spcBef>
                <a:spcPts val="5"/>
              </a:spcBef>
            </a:pPr>
            <a:r>
              <a:rPr sz="2400" b="1" spc="-5" dirty="0">
                <a:solidFill>
                  <a:srgbClr val="285567"/>
                </a:solidFill>
                <a:latin typeface="Source Sans Pro"/>
                <a:cs typeface="Source Sans Pro"/>
              </a:rPr>
              <a:t>Survival</a:t>
            </a:r>
            <a:endParaRPr sz="2400" dirty="0">
              <a:latin typeface="Source Sans Pro"/>
              <a:cs typeface="Source Sans Pro"/>
            </a:endParaRPr>
          </a:p>
        </p:txBody>
      </p:sp>
      <p:sp>
        <p:nvSpPr>
          <p:cNvPr id="28" name="Holder 5">
            <a:extLst>
              <a:ext uri="{FF2B5EF4-FFF2-40B4-BE49-F238E27FC236}">
                <a16:creationId xmlns:a16="http://schemas.microsoft.com/office/drawing/2014/main" id="{03491BBD-8954-4B67-AE35-9731DBFA460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00196" y="2058106"/>
            <a:ext cx="648335" cy="621030"/>
            <a:chOff x="1600196" y="2058106"/>
            <a:chExt cx="648335" cy="621030"/>
          </a:xfrm>
        </p:grpSpPr>
        <p:sp>
          <p:nvSpPr>
            <p:cNvPr id="3" name="object 3"/>
            <p:cNvSpPr/>
            <p:nvPr/>
          </p:nvSpPr>
          <p:spPr>
            <a:xfrm>
              <a:off x="1600196" y="2058106"/>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4" name="object 4"/>
            <p:cNvSpPr/>
            <p:nvPr/>
          </p:nvSpPr>
          <p:spPr>
            <a:xfrm>
              <a:off x="1608518" y="2066835"/>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60"/>
                  </a:moveTo>
                  <a:lnTo>
                    <a:pt x="389521" y="138722"/>
                  </a:lnTo>
                  <a:lnTo>
                    <a:pt x="340334" y="140208"/>
                  </a:lnTo>
                  <a:lnTo>
                    <a:pt x="291109" y="142278"/>
                  </a:lnTo>
                  <a:lnTo>
                    <a:pt x="241808" y="144767"/>
                  </a:lnTo>
                  <a:lnTo>
                    <a:pt x="192405" y="147548"/>
                  </a:lnTo>
                  <a:lnTo>
                    <a:pt x="190550" y="158216"/>
                  </a:lnTo>
                  <a:lnTo>
                    <a:pt x="314820" y="152361"/>
                  </a:lnTo>
                  <a:lnTo>
                    <a:pt x="438708" y="148196"/>
                  </a:lnTo>
                  <a:lnTo>
                    <a:pt x="438708" y="137960"/>
                  </a:lnTo>
                  <a:close/>
                </a:path>
                <a:path w="628014" h="546100">
                  <a:moveTo>
                    <a:pt x="438810" y="533908"/>
                  </a:moveTo>
                  <a:lnTo>
                    <a:pt x="437235" y="524522"/>
                  </a:lnTo>
                  <a:lnTo>
                    <a:pt x="399288" y="525081"/>
                  </a:lnTo>
                  <a:lnTo>
                    <a:pt x="324142" y="528650"/>
                  </a:lnTo>
                  <a:lnTo>
                    <a:pt x="248602" y="532904"/>
                  </a:lnTo>
                  <a:lnTo>
                    <a:pt x="209486" y="535597"/>
                  </a:lnTo>
                  <a:lnTo>
                    <a:pt x="211048" y="545528"/>
                  </a:lnTo>
                  <a:lnTo>
                    <a:pt x="438810" y="533908"/>
                  </a:lnTo>
                  <a:close/>
                </a:path>
                <a:path w="628014" h="546100">
                  <a:moveTo>
                    <a:pt x="441286" y="0"/>
                  </a:moveTo>
                  <a:lnTo>
                    <a:pt x="411289" y="889"/>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62"/>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26"/>
                  </a:lnTo>
                  <a:lnTo>
                    <a:pt x="443826" y="62966"/>
                  </a:lnTo>
                  <a:close/>
                </a:path>
                <a:path w="628014" h="546100">
                  <a:moveTo>
                    <a:pt x="447192" y="176225"/>
                  </a:moveTo>
                  <a:lnTo>
                    <a:pt x="446138" y="175475"/>
                  </a:lnTo>
                  <a:lnTo>
                    <a:pt x="445185" y="174421"/>
                  </a:lnTo>
                  <a:lnTo>
                    <a:pt x="442772" y="173659"/>
                  </a:lnTo>
                  <a:lnTo>
                    <a:pt x="439953" y="173875"/>
                  </a:lnTo>
                  <a:lnTo>
                    <a:pt x="326656" y="174472"/>
                  </a:lnTo>
                  <a:lnTo>
                    <a:pt x="288899" y="175158"/>
                  </a:lnTo>
                  <a:lnTo>
                    <a:pt x="236943" y="177469"/>
                  </a:lnTo>
                  <a:lnTo>
                    <a:pt x="185039" y="181216"/>
                  </a:lnTo>
                  <a:lnTo>
                    <a:pt x="73342" y="191871"/>
                  </a:lnTo>
                  <a:lnTo>
                    <a:pt x="10617" y="196329"/>
                  </a:lnTo>
                  <a:lnTo>
                    <a:pt x="7277" y="196913"/>
                  </a:lnTo>
                  <a:lnTo>
                    <a:pt x="7264" y="198742"/>
                  </a:lnTo>
                  <a:lnTo>
                    <a:pt x="10134" y="199339"/>
                  </a:lnTo>
                  <a:lnTo>
                    <a:pt x="56845" y="196443"/>
                  </a:lnTo>
                  <a:lnTo>
                    <a:pt x="86842" y="194030"/>
                  </a:lnTo>
                  <a:lnTo>
                    <a:pt x="180733" y="184658"/>
                  </a:lnTo>
                  <a:lnTo>
                    <a:pt x="212585" y="182143"/>
                  </a:lnTo>
                  <a:lnTo>
                    <a:pt x="258940" y="179705"/>
                  </a:lnTo>
                  <a:lnTo>
                    <a:pt x="304177" y="178079"/>
                  </a:lnTo>
                  <a:lnTo>
                    <a:pt x="349415" y="177393"/>
                  </a:lnTo>
                  <a:lnTo>
                    <a:pt x="444423" y="177292"/>
                  </a:lnTo>
                  <a:lnTo>
                    <a:pt x="447192" y="176225"/>
                  </a:lnTo>
                  <a:close/>
                </a:path>
                <a:path w="628014" h="546100">
                  <a:moveTo>
                    <a:pt x="619417" y="307124"/>
                  </a:moveTo>
                  <a:lnTo>
                    <a:pt x="567753" y="304457"/>
                  </a:lnTo>
                  <a:lnTo>
                    <a:pt x="516128" y="302691"/>
                  </a:lnTo>
                  <a:lnTo>
                    <a:pt x="464527" y="301790"/>
                  </a:lnTo>
                  <a:lnTo>
                    <a:pt x="412965" y="301688"/>
                  </a:lnTo>
                  <a:lnTo>
                    <a:pt x="361429" y="302361"/>
                  </a:lnTo>
                  <a:lnTo>
                    <a:pt x="309905" y="303745"/>
                  </a:lnTo>
                  <a:lnTo>
                    <a:pt x="258394" y="305790"/>
                  </a:lnTo>
                  <a:lnTo>
                    <a:pt x="206895" y="308457"/>
                  </a:lnTo>
                  <a:lnTo>
                    <a:pt x="155397" y="311696"/>
                  </a:lnTo>
                  <a:lnTo>
                    <a:pt x="103911" y="315455"/>
                  </a:lnTo>
                  <a:lnTo>
                    <a:pt x="52400" y="319697"/>
                  </a:lnTo>
                  <a:lnTo>
                    <a:pt x="889" y="324370"/>
                  </a:lnTo>
                  <a:lnTo>
                    <a:pt x="0" y="334822"/>
                  </a:lnTo>
                  <a:lnTo>
                    <a:pt x="103479" y="326555"/>
                  </a:lnTo>
                  <a:lnTo>
                    <a:pt x="155105" y="322821"/>
                  </a:lnTo>
                  <a:lnTo>
                    <a:pt x="206717" y="319506"/>
                  </a:lnTo>
                  <a:lnTo>
                    <a:pt x="258318" y="316738"/>
                  </a:lnTo>
                  <a:lnTo>
                    <a:pt x="309930" y="314617"/>
                  </a:lnTo>
                  <a:lnTo>
                    <a:pt x="361518" y="313296"/>
                  </a:lnTo>
                  <a:lnTo>
                    <a:pt x="413105" y="312801"/>
                  </a:lnTo>
                  <a:lnTo>
                    <a:pt x="464693" y="313042"/>
                  </a:lnTo>
                  <a:lnTo>
                    <a:pt x="516267" y="313969"/>
                  </a:lnTo>
                  <a:lnTo>
                    <a:pt x="567842" y="315480"/>
                  </a:lnTo>
                  <a:lnTo>
                    <a:pt x="619417" y="317538"/>
                  </a:lnTo>
                  <a:lnTo>
                    <a:pt x="619417" y="307124"/>
                  </a:lnTo>
                  <a:close/>
                </a:path>
                <a:path w="628014" h="546100">
                  <a:moveTo>
                    <a:pt x="620293" y="267512"/>
                  </a:moveTo>
                  <a:lnTo>
                    <a:pt x="619277" y="267017"/>
                  </a:lnTo>
                  <a:lnTo>
                    <a:pt x="618274" y="266128"/>
                  </a:lnTo>
                  <a:lnTo>
                    <a:pt x="288772" y="271157"/>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23"/>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45"/>
                  </a:lnTo>
                  <a:lnTo>
                    <a:pt x="617283" y="338785"/>
                  </a:lnTo>
                  <a:lnTo>
                    <a:pt x="620014" y="339763"/>
                  </a:lnTo>
                  <a:lnTo>
                    <a:pt x="621779" y="337197"/>
                  </a:lnTo>
                  <a:close/>
                </a:path>
                <a:path w="628014" h="546100">
                  <a:moveTo>
                    <a:pt x="627824" y="219011"/>
                  </a:moveTo>
                  <a:lnTo>
                    <a:pt x="624890" y="218147"/>
                  </a:lnTo>
                  <a:lnTo>
                    <a:pt x="569772" y="215277"/>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44"/>
                  </a:lnTo>
                  <a:lnTo>
                    <a:pt x="409702" y="224015"/>
                  </a:lnTo>
                  <a:lnTo>
                    <a:pt x="458698" y="223939"/>
                  </a:lnTo>
                  <a:lnTo>
                    <a:pt x="525043" y="224701"/>
                  </a:lnTo>
                  <a:lnTo>
                    <a:pt x="558203" y="225653"/>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5" name="object 5"/>
            <p:cNvSpPr/>
            <p:nvPr/>
          </p:nvSpPr>
          <p:spPr>
            <a:xfrm>
              <a:off x="1811434" y="2100111"/>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6" name="object 6"/>
            <p:cNvSpPr/>
            <p:nvPr/>
          </p:nvSpPr>
          <p:spPr>
            <a:xfrm>
              <a:off x="1610944" y="2142400"/>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24" y="183083"/>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48"/>
                  </a:moveTo>
                  <a:lnTo>
                    <a:pt x="71018" y="306095"/>
                  </a:lnTo>
                  <a:lnTo>
                    <a:pt x="67462" y="305041"/>
                  </a:lnTo>
                  <a:lnTo>
                    <a:pt x="64731" y="304482"/>
                  </a:lnTo>
                  <a:lnTo>
                    <a:pt x="44488" y="304546"/>
                  </a:lnTo>
                  <a:lnTo>
                    <a:pt x="25222" y="304825"/>
                  </a:lnTo>
                  <a:lnTo>
                    <a:pt x="23545" y="305511"/>
                  </a:lnTo>
                  <a:lnTo>
                    <a:pt x="21564" y="305955"/>
                  </a:lnTo>
                  <a:lnTo>
                    <a:pt x="24599" y="310337"/>
                  </a:lnTo>
                  <a:lnTo>
                    <a:pt x="28003" y="311696"/>
                  </a:lnTo>
                  <a:lnTo>
                    <a:pt x="33147" y="311518"/>
                  </a:lnTo>
                  <a:lnTo>
                    <a:pt x="41567" y="311391"/>
                  </a:lnTo>
                  <a:lnTo>
                    <a:pt x="49999" y="311531"/>
                  </a:lnTo>
                  <a:lnTo>
                    <a:pt x="67779" y="312039"/>
                  </a:lnTo>
                  <a:lnTo>
                    <a:pt x="68948" y="312343"/>
                  </a:lnTo>
                  <a:lnTo>
                    <a:pt x="70650" y="311048"/>
                  </a:lnTo>
                  <a:lnTo>
                    <a:pt x="71945" y="309880"/>
                  </a:lnTo>
                  <a:lnTo>
                    <a:pt x="72390" y="307848"/>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61"/>
                  </a:moveTo>
                  <a:lnTo>
                    <a:pt x="166471" y="298945"/>
                  </a:lnTo>
                  <a:lnTo>
                    <a:pt x="161074" y="298767"/>
                  </a:lnTo>
                  <a:lnTo>
                    <a:pt x="147116" y="298729"/>
                  </a:lnTo>
                  <a:lnTo>
                    <a:pt x="133210" y="299491"/>
                  </a:lnTo>
                  <a:lnTo>
                    <a:pt x="119367" y="300901"/>
                  </a:lnTo>
                  <a:lnTo>
                    <a:pt x="104660" y="302983"/>
                  </a:lnTo>
                  <a:lnTo>
                    <a:pt x="103441" y="302818"/>
                  </a:lnTo>
                  <a:lnTo>
                    <a:pt x="100596" y="305930"/>
                  </a:lnTo>
                  <a:lnTo>
                    <a:pt x="100266" y="308025"/>
                  </a:lnTo>
                  <a:lnTo>
                    <a:pt x="104305" y="310095"/>
                  </a:lnTo>
                  <a:lnTo>
                    <a:pt x="105105" y="309854"/>
                  </a:lnTo>
                  <a:lnTo>
                    <a:pt x="105791" y="309854"/>
                  </a:lnTo>
                  <a:lnTo>
                    <a:pt x="164185" y="305714"/>
                  </a:lnTo>
                  <a:lnTo>
                    <a:pt x="167627" y="306514"/>
                  </a:lnTo>
                  <a:lnTo>
                    <a:pt x="168948" y="299961"/>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702"/>
                  </a:moveTo>
                  <a:lnTo>
                    <a:pt x="376504" y="4356"/>
                  </a:lnTo>
                  <a:lnTo>
                    <a:pt x="374586" y="3606"/>
                  </a:lnTo>
                  <a:lnTo>
                    <a:pt x="357365" y="4470"/>
                  </a:lnTo>
                  <a:lnTo>
                    <a:pt x="357365" y="5118"/>
                  </a:lnTo>
                  <a:lnTo>
                    <a:pt x="342912" y="5143"/>
                  </a:lnTo>
                  <a:lnTo>
                    <a:pt x="341109" y="4902"/>
                  </a:lnTo>
                  <a:lnTo>
                    <a:pt x="338442" y="6248"/>
                  </a:lnTo>
                  <a:lnTo>
                    <a:pt x="336931" y="7734"/>
                  </a:lnTo>
                  <a:lnTo>
                    <a:pt x="336130" y="11226"/>
                  </a:lnTo>
                  <a:lnTo>
                    <a:pt x="337921" y="12255"/>
                  </a:lnTo>
                  <a:lnTo>
                    <a:pt x="340842" y="12573"/>
                  </a:lnTo>
                  <a:lnTo>
                    <a:pt x="372440" y="10782"/>
                  </a:lnTo>
                  <a:lnTo>
                    <a:pt x="375031" y="10706"/>
                  </a:lnTo>
                  <a:lnTo>
                    <a:pt x="377012" y="9702"/>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03"/>
                  </a:moveTo>
                  <a:lnTo>
                    <a:pt x="281292" y="333971"/>
                  </a:lnTo>
                  <a:lnTo>
                    <a:pt x="231432" y="334746"/>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600"/>
                  </a:lnTo>
                  <a:lnTo>
                    <a:pt x="251333" y="510070"/>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55"/>
                  </a:moveTo>
                  <a:lnTo>
                    <a:pt x="458038" y="287934"/>
                  </a:lnTo>
                  <a:lnTo>
                    <a:pt x="456133" y="286969"/>
                  </a:lnTo>
                  <a:lnTo>
                    <a:pt x="448335" y="287350"/>
                  </a:lnTo>
                  <a:lnTo>
                    <a:pt x="394665" y="292112"/>
                  </a:lnTo>
                  <a:lnTo>
                    <a:pt x="391134" y="291439"/>
                  </a:lnTo>
                  <a:lnTo>
                    <a:pt x="391236" y="299085"/>
                  </a:lnTo>
                  <a:lnTo>
                    <a:pt x="394589" y="298818"/>
                  </a:lnTo>
                  <a:lnTo>
                    <a:pt x="404126" y="298792"/>
                  </a:lnTo>
                  <a:lnTo>
                    <a:pt x="404190" y="299186"/>
                  </a:lnTo>
                  <a:lnTo>
                    <a:pt x="449465" y="294068"/>
                  </a:lnTo>
                  <a:lnTo>
                    <a:pt x="451726" y="294119"/>
                  </a:lnTo>
                  <a:lnTo>
                    <a:pt x="456209" y="293916"/>
                  </a:lnTo>
                  <a:lnTo>
                    <a:pt x="458063" y="293255"/>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88"/>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3420178" y="5031945"/>
            <a:ext cx="863810" cy="868484"/>
          </a:xfrm>
          <a:prstGeom prst="rect">
            <a:avLst/>
          </a:prstGeom>
        </p:spPr>
      </p:pic>
      <p:sp>
        <p:nvSpPr>
          <p:cNvPr id="8" name="object 8"/>
          <p:cNvSpPr txBox="1"/>
          <p:nvPr/>
        </p:nvSpPr>
        <p:spPr>
          <a:xfrm>
            <a:off x="2480424" y="5033828"/>
            <a:ext cx="2579370" cy="918844"/>
          </a:xfrm>
          <a:prstGeom prst="rect">
            <a:avLst/>
          </a:prstGeom>
        </p:spPr>
        <p:txBody>
          <a:bodyPr vert="horz" wrap="square" lIns="0" tIns="12700" rIns="0" bIns="0" rtlCol="0">
            <a:spAutoFit/>
          </a:bodyPr>
          <a:lstStyle/>
          <a:p>
            <a:pPr marL="12700">
              <a:lnSpc>
                <a:spcPts val="5435"/>
              </a:lnSpc>
              <a:spcBef>
                <a:spcPts val="100"/>
              </a:spcBef>
              <a:tabLst>
                <a:tab pos="1907539" algn="l"/>
              </a:tabLst>
            </a:pPr>
            <a:r>
              <a:rPr sz="4800" b="1" dirty="0">
                <a:solidFill>
                  <a:srgbClr val="285567"/>
                </a:solidFill>
                <a:latin typeface="Source Sans Pro Black"/>
                <a:cs typeface="Source Sans Pro Black"/>
              </a:rPr>
              <a:t>10	14</a:t>
            </a:r>
            <a:endParaRPr sz="4800" dirty="0">
              <a:latin typeface="Source Sans Pro Black"/>
              <a:cs typeface="Source Sans Pro Black"/>
            </a:endParaRPr>
          </a:p>
          <a:p>
            <a:pPr marL="67945">
              <a:lnSpc>
                <a:spcPts val="1595"/>
              </a:lnSpc>
              <a:tabLst>
                <a:tab pos="1907539" algn="l"/>
              </a:tabLst>
            </a:pPr>
            <a:r>
              <a:rPr lang="en-AU" sz="1600" spc="-20" dirty="0">
                <a:latin typeface="Source Sans Pro"/>
                <a:cs typeface="Source Sans Pro"/>
              </a:rPr>
              <a:t>females</a:t>
            </a:r>
            <a:r>
              <a:rPr sz="1600" spc="-20" dirty="0">
                <a:latin typeface="Source Sans Pro"/>
                <a:cs typeface="Source Sans Pro"/>
              </a:rPr>
              <a:t>	</a:t>
            </a:r>
            <a:r>
              <a:rPr lang="en-AU" sz="1600" spc="-20" dirty="0">
                <a:latin typeface="Source Sans Pro"/>
                <a:cs typeface="Source Sans Pro"/>
              </a:rPr>
              <a:t>males</a:t>
            </a:r>
            <a:endParaRPr sz="1600" dirty="0">
              <a:latin typeface="Source Sans Pro"/>
              <a:cs typeface="Source Sans Pro"/>
            </a:endParaRPr>
          </a:p>
        </p:txBody>
      </p:sp>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600196" y="5031925"/>
            <a:ext cx="863803" cy="867947"/>
          </a:xfrm>
          <a:prstGeom prst="rect">
            <a:avLst/>
          </a:prstGeom>
        </p:spPr>
      </p:pic>
      <p:sp>
        <p:nvSpPr>
          <p:cNvPr id="10" name="object 10"/>
          <p:cNvSpPr txBox="1"/>
          <p:nvPr/>
        </p:nvSpPr>
        <p:spPr>
          <a:xfrm>
            <a:off x="2819766" y="6426154"/>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a:latin typeface="Source Sans Pro"/>
              <a:cs typeface="Source Sans Pro"/>
            </a:endParaRPr>
          </a:p>
        </p:txBody>
      </p:sp>
      <p:grpSp>
        <p:nvGrpSpPr>
          <p:cNvPr id="11" name="object 11"/>
          <p:cNvGrpSpPr/>
          <p:nvPr/>
        </p:nvGrpSpPr>
        <p:grpSpPr>
          <a:xfrm>
            <a:off x="1514329" y="6048930"/>
            <a:ext cx="3634104" cy="353060"/>
            <a:chOff x="3879986" y="6048930"/>
            <a:chExt cx="3634104" cy="353060"/>
          </a:xfrm>
        </p:grpSpPr>
        <p:sp>
          <p:nvSpPr>
            <p:cNvPr id="12" name="object 12"/>
            <p:cNvSpPr/>
            <p:nvPr/>
          </p:nvSpPr>
          <p:spPr>
            <a:xfrm>
              <a:off x="3883161" y="6052105"/>
              <a:ext cx="3627754" cy="194945"/>
            </a:xfrm>
            <a:custGeom>
              <a:avLst/>
              <a:gdLst/>
              <a:ahLst/>
              <a:cxnLst/>
              <a:rect l="l" t="t" r="r" b="b"/>
              <a:pathLst>
                <a:path w="3627754" h="194945">
                  <a:moveTo>
                    <a:pt x="0" y="0"/>
                  </a:moveTo>
                  <a:lnTo>
                    <a:pt x="0" y="194398"/>
                  </a:lnTo>
                  <a:lnTo>
                    <a:pt x="1731264" y="194398"/>
                  </a:lnTo>
                  <a:lnTo>
                    <a:pt x="3627132" y="194398"/>
                  </a:lnTo>
                  <a:lnTo>
                    <a:pt x="3627132" y="0"/>
                  </a:lnTo>
                </a:path>
              </a:pathLst>
            </a:custGeom>
            <a:ln w="6350">
              <a:solidFill>
                <a:srgbClr val="262626"/>
              </a:solidFill>
            </a:ln>
          </p:spPr>
          <p:txBody>
            <a:bodyPr wrap="square" lIns="0" tIns="0" rIns="0" bIns="0" rtlCol="0"/>
            <a:lstStyle/>
            <a:p>
              <a:endParaRPr/>
            </a:p>
          </p:txBody>
        </p:sp>
        <p:sp>
          <p:nvSpPr>
            <p:cNvPr id="13" name="object 13"/>
            <p:cNvSpPr/>
            <p:nvPr/>
          </p:nvSpPr>
          <p:spPr>
            <a:xfrm>
              <a:off x="5723073" y="6249680"/>
              <a:ext cx="0" cy="123825"/>
            </a:xfrm>
            <a:custGeom>
              <a:avLst/>
              <a:gdLst/>
              <a:ahLst/>
              <a:cxnLst/>
              <a:rect l="l" t="t" r="r" b="b"/>
              <a:pathLst>
                <a:path h="123825">
                  <a:moveTo>
                    <a:pt x="0" y="0"/>
                  </a:moveTo>
                  <a:lnTo>
                    <a:pt x="0" y="123647"/>
                  </a:lnTo>
                </a:path>
              </a:pathLst>
            </a:custGeom>
            <a:ln w="6350">
              <a:solidFill>
                <a:srgbClr val="262626"/>
              </a:solidFill>
            </a:ln>
          </p:spPr>
          <p:txBody>
            <a:bodyPr wrap="square" lIns="0" tIns="0" rIns="0" bIns="0" rtlCol="0"/>
            <a:lstStyle/>
            <a:p>
              <a:endParaRPr/>
            </a:p>
          </p:txBody>
        </p:sp>
        <p:sp>
          <p:nvSpPr>
            <p:cNvPr id="14" name="object 14"/>
            <p:cNvSpPr/>
            <p:nvPr/>
          </p:nvSpPr>
          <p:spPr>
            <a:xfrm>
              <a:off x="5710373" y="6373329"/>
              <a:ext cx="25400" cy="25400"/>
            </a:xfrm>
            <a:custGeom>
              <a:avLst/>
              <a:gdLst/>
              <a:ahLst/>
              <a:cxnLst/>
              <a:rect l="l" t="t" r="r" b="b"/>
              <a:pathLst>
                <a:path w="25400" h="25400">
                  <a:moveTo>
                    <a:pt x="25400" y="12700"/>
                  </a:moveTo>
                  <a:lnTo>
                    <a:pt x="25400" y="19710"/>
                  </a:lnTo>
                  <a:lnTo>
                    <a:pt x="19723" y="25400"/>
                  </a:lnTo>
                  <a:lnTo>
                    <a:pt x="12700" y="25400"/>
                  </a:lnTo>
                  <a:lnTo>
                    <a:pt x="5689" y="25400"/>
                  </a:lnTo>
                  <a:lnTo>
                    <a:pt x="0" y="19710"/>
                  </a:lnTo>
                  <a:lnTo>
                    <a:pt x="0" y="12700"/>
                  </a:lnTo>
                  <a:lnTo>
                    <a:pt x="0" y="5689"/>
                  </a:lnTo>
                  <a:lnTo>
                    <a:pt x="5689" y="0"/>
                  </a:lnTo>
                  <a:lnTo>
                    <a:pt x="12700" y="0"/>
                  </a:lnTo>
                  <a:lnTo>
                    <a:pt x="19723" y="0"/>
                  </a:lnTo>
                  <a:lnTo>
                    <a:pt x="25400" y="5689"/>
                  </a:lnTo>
                  <a:lnTo>
                    <a:pt x="25400" y="12700"/>
                  </a:lnTo>
                  <a:close/>
                </a:path>
              </a:pathLst>
            </a:custGeom>
            <a:ln w="6350">
              <a:solidFill>
                <a:srgbClr val="262626"/>
              </a:solidFill>
            </a:ln>
          </p:spPr>
          <p:txBody>
            <a:bodyPr wrap="square" lIns="0" tIns="0" rIns="0" bIns="0" rtlCol="0"/>
            <a:lstStyle/>
            <a:p>
              <a:endParaRPr/>
            </a:p>
          </p:txBody>
        </p:sp>
      </p:grpSp>
      <p:sp>
        <p:nvSpPr>
          <p:cNvPr id="15" name="object 15"/>
          <p:cNvSpPr txBox="1"/>
          <p:nvPr/>
        </p:nvSpPr>
        <p:spPr>
          <a:xfrm>
            <a:off x="7288256" y="6301559"/>
            <a:ext cx="70294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Black"/>
                <a:cs typeface="Source Sans Pro Black"/>
              </a:rPr>
              <a:t>17%</a:t>
            </a:r>
            <a:endParaRPr sz="2800">
              <a:latin typeface="Source Sans Pro Black"/>
              <a:cs typeface="Source Sans Pro Black"/>
            </a:endParaRPr>
          </a:p>
        </p:txBody>
      </p:sp>
      <p:sp>
        <p:nvSpPr>
          <p:cNvPr id="16" name="object 16"/>
          <p:cNvSpPr txBox="1"/>
          <p:nvPr/>
        </p:nvSpPr>
        <p:spPr>
          <a:xfrm>
            <a:off x="7288255" y="6679740"/>
            <a:ext cx="4848109"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Source Sans Pro"/>
                <a:cs typeface="Source Sans Pro"/>
              </a:rPr>
              <a:t>in</a:t>
            </a:r>
            <a:r>
              <a:rPr sz="1600" spc="-45" dirty="0">
                <a:latin typeface="Source Sans Pro"/>
                <a:cs typeface="Source Sans Pro"/>
              </a:rPr>
              <a:t> </a:t>
            </a:r>
            <a:r>
              <a:rPr sz="1600" spc="-30" dirty="0">
                <a:latin typeface="Source Sans Pro"/>
                <a:cs typeface="Source Sans Pro"/>
              </a:rPr>
              <a:t>remote</a:t>
            </a:r>
            <a:r>
              <a:rPr sz="1600" spc="-45" dirty="0">
                <a:latin typeface="Source Sans Pro"/>
                <a:cs typeface="Source Sans Pro"/>
              </a:rPr>
              <a:t> </a:t>
            </a:r>
            <a:r>
              <a:rPr sz="1600" spc="-15" dirty="0">
                <a:latin typeface="Source Sans Pro"/>
                <a:cs typeface="Source Sans Pro"/>
              </a:rPr>
              <a:t>and</a:t>
            </a:r>
            <a:r>
              <a:rPr sz="1600" spc="-45" dirty="0">
                <a:latin typeface="Source Sans Pro"/>
                <a:cs typeface="Source Sans Pro"/>
              </a:rPr>
              <a:t> </a:t>
            </a:r>
            <a:r>
              <a:rPr sz="1600" spc="-10" dirty="0">
                <a:latin typeface="Source Sans Pro"/>
                <a:cs typeface="Source Sans Pro"/>
              </a:rPr>
              <a:t>very</a:t>
            </a:r>
            <a:r>
              <a:rPr sz="1600" spc="-40" dirty="0">
                <a:latin typeface="Source Sans Pro"/>
                <a:cs typeface="Source Sans Pro"/>
              </a:rPr>
              <a:t> </a:t>
            </a:r>
            <a:r>
              <a:rPr sz="1600" spc="-30" dirty="0">
                <a:latin typeface="Source Sans Pro"/>
                <a:cs typeface="Source Sans Pro"/>
              </a:rPr>
              <a:t>remote</a:t>
            </a:r>
            <a:r>
              <a:rPr lang="en-AU" sz="1600" spc="-30" dirty="0">
                <a:latin typeface="Source Sans Pro"/>
                <a:cs typeface="Source Sans Pro"/>
              </a:rPr>
              <a:t> areas</a:t>
            </a:r>
            <a:endParaRPr sz="1600" dirty="0">
              <a:latin typeface="Source Sans Pro"/>
              <a:cs typeface="Source Sans Pro"/>
            </a:endParaRPr>
          </a:p>
        </p:txBody>
      </p:sp>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5529126" y="6294280"/>
            <a:ext cx="1592115" cy="601311"/>
          </a:xfrm>
          <a:prstGeom prst="rect">
            <a:avLst/>
          </a:prstGeom>
        </p:spPr>
      </p:pic>
      <p:sp>
        <p:nvSpPr>
          <p:cNvPr id="18" name="object 18"/>
          <p:cNvSpPr txBox="1"/>
          <p:nvPr/>
        </p:nvSpPr>
        <p:spPr>
          <a:xfrm>
            <a:off x="7288255" y="5547570"/>
            <a:ext cx="70294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Black"/>
                <a:cs typeface="Source Sans Pro Black"/>
              </a:rPr>
              <a:t>36%</a:t>
            </a:r>
            <a:endParaRPr sz="2800">
              <a:latin typeface="Source Sans Pro Black"/>
              <a:cs typeface="Source Sans Pro Black"/>
            </a:endParaRPr>
          </a:p>
        </p:txBody>
      </p:sp>
      <p:sp>
        <p:nvSpPr>
          <p:cNvPr id="19" name="object 19"/>
          <p:cNvSpPr txBox="1"/>
          <p:nvPr/>
        </p:nvSpPr>
        <p:spPr>
          <a:xfrm>
            <a:off x="7288256" y="5925751"/>
            <a:ext cx="65722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i</a:t>
            </a:r>
            <a:r>
              <a:rPr sz="1600" dirty="0">
                <a:latin typeface="Source Sans Pro"/>
                <a:cs typeface="Source Sans Pro"/>
              </a:rPr>
              <a:t>n</a:t>
            </a:r>
            <a:r>
              <a:rPr sz="1600" spc="-35" dirty="0">
                <a:latin typeface="Source Sans Pro"/>
                <a:cs typeface="Source Sans Pro"/>
              </a:rPr>
              <a:t> </a:t>
            </a:r>
            <a:r>
              <a:rPr sz="1600" spc="-20" dirty="0">
                <a:latin typeface="Source Sans Pro"/>
                <a:cs typeface="Source Sans Pro"/>
              </a:rPr>
              <a:t>cities</a:t>
            </a:r>
            <a:endParaRPr sz="1600">
              <a:latin typeface="Source Sans Pro"/>
              <a:cs typeface="Source Sans Pro"/>
            </a:endParaRPr>
          </a:p>
        </p:txBody>
      </p:sp>
      <p:pic>
        <p:nvPicPr>
          <p:cNvPr id="20" name="object 20"/>
          <p:cNvPicPr/>
          <p:nvPr/>
        </p:nvPicPr>
        <p:blipFill>
          <a:blip r:embed="rId6" cstate="email">
            <a:extLst>
              <a:ext uri="{28A0092B-C50C-407E-A947-70E740481C1C}">
                <a14:useLocalDpi xmlns:a14="http://schemas.microsoft.com/office/drawing/2010/main"/>
              </a:ext>
            </a:extLst>
          </a:blip>
          <a:stretch>
            <a:fillRect/>
          </a:stretch>
        </p:blipFill>
        <p:spPr>
          <a:xfrm>
            <a:off x="5528754" y="5521530"/>
            <a:ext cx="1349272" cy="631256"/>
          </a:xfrm>
          <a:prstGeom prst="rect">
            <a:avLst/>
          </a:prstGeom>
        </p:spPr>
      </p:pic>
      <p:sp>
        <p:nvSpPr>
          <p:cNvPr id="21" name="object 21"/>
          <p:cNvSpPr txBox="1"/>
          <p:nvPr/>
        </p:nvSpPr>
        <p:spPr>
          <a:xfrm>
            <a:off x="7288255" y="4865712"/>
            <a:ext cx="70294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Black"/>
                <a:cs typeface="Source Sans Pro Black"/>
              </a:rPr>
              <a:t>46%</a:t>
            </a:r>
            <a:endParaRPr sz="2800">
              <a:latin typeface="Source Sans Pro Black"/>
              <a:cs typeface="Source Sans Pro Black"/>
            </a:endParaRPr>
          </a:p>
        </p:txBody>
      </p:sp>
      <p:sp>
        <p:nvSpPr>
          <p:cNvPr id="22" name="object 22"/>
          <p:cNvSpPr txBox="1"/>
          <p:nvPr/>
        </p:nvSpPr>
        <p:spPr>
          <a:xfrm>
            <a:off x="7288256" y="5243893"/>
            <a:ext cx="169926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i</a:t>
            </a:r>
            <a:r>
              <a:rPr sz="1600" dirty="0">
                <a:latin typeface="Source Sans Pro"/>
                <a:cs typeface="Source Sans Pro"/>
              </a:rPr>
              <a:t>n</a:t>
            </a:r>
            <a:r>
              <a:rPr sz="1600" spc="-35" dirty="0">
                <a:latin typeface="Source Sans Pro"/>
                <a:cs typeface="Source Sans Pro"/>
              </a:rPr>
              <a:t> re</a:t>
            </a:r>
            <a:r>
              <a:rPr sz="1600" spc="-20" dirty="0">
                <a:latin typeface="Source Sans Pro"/>
                <a:cs typeface="Source Sans Pro"/>
              </a:rPr>
              <a:t>giona</a:t>
            </a:r>
            <a:r>
              <a:rPr sz="1600" dirty="0">
                <a:latin typeface="Source Sans Pro"/>
                <a:cs typeface="Source Sans Pro"/>
              </a:rPr>
              <a:t>l</a:t>
            </a:r>
            <a:r>
              <a:rPr sz="1600" spc="-35" dirty="0">
                <a:latin typeface="Source Sans Pro"/>
                <a:cs typeface="Source Sans Pro"/>
              </a:rPr>
              <a:t> </a:t>
            </a:r>
            <a:r>
              <a:rPr sz="1600" spc="-20" dirty="0">
                <a:latin typeface="Source Sans Pro"/>
                <a:cs typeface="Source Sans Pro"/>
              </a:rPr>
              <a:t>lo</a:t>
            </a:r>
            <a:r>
              <a:rPr sz="1600" spc="-35" dirty="0">
                <a:latin typeface="Source Sans Pro"/>
                <a:cs typeface="Source Sans Pro"/>
              </a:rPr>
              <a:t>c</a:t>
            </a:r>
            <a:r>
              <a:rPr sz="1600" spc="-40" dirty="0">
                <a:latin typeface="Source Sans Pro"/>
                <a:cs typeface="Source Sans Pro"/>
              </a:rPr>
              <a:t>a</a:t>
            </a:r>
            <a:r>
              <a:rPr sz="1600" spc="-20" dirty="0">
                <a:latin typeface="Source Sans Pro"/>
                <a:cs typeface="Source Sans Pro"/>
              </a:rPr>
              <a:t>tions</a:t>
            </a:r>
            <a:endParaRPr sz="1600">
              <a:latin typeface="Source Sans Pro"/>
              <a:cs typeface="Source Sans Pro"/>
            </a:endParaRPr>
          </a:p>
        </p:txBody>
      </p:sp>
      <p:pic>
        <p:nvPicPr>
          <p:cNvPr id="23" name="object 23"/>
          <p:cNvPicPr/>
          <p:nvPr/>
        </p:nvPicPr>
        <p:blipFill>
          <a:blip r:embed="rId7" cstate="email">
            <a:extLst>
              <a:ext uri="{28A0092B-C50C-407E-A947-70E740481C1C}">
                <a14:useLocalDpi xmlns:a14="http://schemas.microsoft.com/office/drawing/2010/main"/>
              </a:ext>
            </a:extLst>
          </a:blip>
          <a:stretch>
            <a:fillRect/>
          </a:stretch>
        </p:blipFill>
        <p:spPr>
          <a:xfrm>
            <a:off x="5528630" y="4842678"/>
            <a:ext cx="1590497" cy="618261"/>
          </a:xfrm>
          <a:prstGeom prst="rect">
            <a:avLst/>
          </a:prstGeom>
        </p:spPr>
      </p:pic>
      <p:sp>
        <p:nvSpPr>
          <p:cNvPr id="24" name="object 24"/>
          <p:cNvSpPr txBox="1">
            <a:spLocks noGrp="1"/>
          </p:cNvSpPr>
          <p:nvPr>
            <p:ph type="title"/>
          </p:nvPr>
        </p:nvSpPr>
        <p:spPr>
          <a:xfrm>
            <a:off x="1562100" y="752375"/>
            <a:ext cx="1394460" cy="574040"/>
          </a:xfrm>
          <a:prstGeom prst="rect">
            <a:avLst/>
          </a:prstGeom>
        </p:spPr>
        <p:txBody>
          <a:bodyPr vert="horz" wrap="square" lIns="0" tIns="12700" rIns="0" bIns="0" rtlCol="0">
            <a:spAutoFit/>
          </a:bodyPr>
          <a:lstStyle/>
          <a:p>
            <a:pPr marL="12700">
              <a:lnSpc>
                <a:spcPct val="100000"/>
              </a:lnSpc>
              <a:spcBef>
                <a:spcPts val="100"/>
              </a:spcBef>
            </a:pPr>
            <a:r>
              <a:rPr spc="-60" dirty="0"/>
              <a:t>Cancer</a:t>
            </a:r>
          </a:p>
        </p:txBody>
      </p:sp>
      <p:sp>
        <p:nvSpPr>
          <p:cNvPr id="28" name="object 2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6" name="object 2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7" name="object 2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24</a:t>
            </a:fld>
            <a:endParaRPr dirty="0"/>
          </a:p>
        </p:txBody>
      </p:sp>
      <p:sp>
        <p:nvSpPr>
          <p:cNvPr id="25" name="object 25"/>
          <p:cNvSpPr txBox="1"/>
          <p:nvPr/>
        </p:nvSpPr>
        <p:spPr>
          <a:xfrm>
            <a:off x="1511300" y="1296171"/>
            <a:ext cx="10358763" cy="3208058"/>
          </a:xfrm>
          <a:prstGeom prst="rect">
            <a:avLst/>
          </a:prstGeom>
        </p:spPr>
        <p:txBody>
          <a:bodyPr vert="horz" wrap="square" lIns="0" tIns="12700" rIns="0" bIns="0" rtlCol="0">
            <a:spAutoFit/>
          </a:bodyPr>
          <a:lstStyle/>
          <a:p>
            <a:pPr marL="635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30"/>
              </a:spcBef>
            </a:pPr>
            <a:endParaRPr sz="3250" dirty="0">
              <a:latin typeface="Source Sans Pro Semibold"/>
              <a:cs typeface="Source Sans Pro Semibold"/>
            </a:endParaRPr>
          </a:p>
          <a:p>
            <a:pPr marL="965200">
              <a:lnSpc>
                <a:spcPct val="100000"/>
              </a:lnSpc>
            </a:pPr>
            <a:r>
              <a:rPr sz="2400" b="1" spc="-10" dirty="0">
                <a:solidFill>
                  <a:srgbClr val="285567"/>
                </a:solidFill>
                <a:latin typeface="Source Sans Pro"/>
                <a:cs typeface="Source Sans Pro"/>
              </a:rPr>
              <a:t>Hospitalisations</a:t>
            </a:r>
            <a:endParaRPr sz="2400" dirty="0">
              <a:latin typeface="Source Sans Pro"/>
              <a:cs typeface="Source Sans Pro"/>
            </a:endParaRPr>
          </a:p>
          <a:p>
            <a:pPr marL="63500" marR="55880">
              <a:lnSpc>
                <a:spcPct val="167200"/>
              </a:lnSpc>
              <a:spcBef>
                <a:spcPts val="1830"/>
              </a:spcBef>
            </a:pPr>
            <a:r>
              <a:rPr sz="2000" spc="-10" dirty="0">
                <a:latin typeface="Source Sans Pro"/>
                <a:cs typeface="Source Sans Pro"/>
              </a:rPr>
              <a:t>In</a:t>
            </a:r>
            <a:r>
              <a:rPr sz="2000" spc="-40" dirty="0">
                <a:latin typeface="Source Sans Pro"/>
                <a:cs typeface="Source Sans Pro"/>
              </a:rPr>
              <a:t> </a:t>
            </a:r>
            <a:r>
              <a:rPr sz="2000" spc="-20" dirty="0">
                <a:latin typeface="Source Sans Pro"/>
                <a:cs typeface="Source Sans Pro"/>
              </a:rPr>
              <a:t>2018-19,</a:t>
            </a:r>
            <a:r>
              <a:rPr sz="2000" spc="-35" dirty="0">
                <a:latin typeface="Source Sans Pro"/>
                <a:cs typeface="Source Sans Pro"/>
              </a:rPr>
              <a:t> </a:t>
            </a:r>
            <a:r>
              <a:rPr sz="2000" spc="-20" dirty="0">
                <a:latin typeface="Source Sans Pro"/>
                <a:cs typeface="Source Sans Pro"/>
              </a:rPr>
              <a:t>there</a:t>
            </a:r>
            <a:r>
              <a:rPr sz="2000" spc="-35" dirty="0">
                <a:latin typeface="Source Sans Pro"/>
                <a:cs typeface="Source Sans Pro"/>
              </a:rPr>
              <a:t> </a:t>
            </a:r>
            <a:r>
              <a:rPr sz="2000" spc="-25" dirty="0">
                <a:latin typeface="Source Sans Pro"/>
                <a:cs typeface="Source Sans Pro"/>
              </a:rPr>
              <a:t>were</a:t>
            </a:r>
            <a:r>
              <a:rPr sz="2000" spc="-40" dirty="0">
                <a:latin typeface="Source Sans Pro"/>
                <a:cs typeface="Source Sans Pro"/>
              </a:rPr>
              <a:t> </a:t>
            </a:r>
            <a:r>
              <a:rPr sz="2000" b="1" spc="-20" dirty="0">
                <a:solidFill>
                  <a:srgbClr val="A5874A"/>
                </a:solidFill>
                <a:latin typeface="Source Sans Pro"/>
                <a:cs typeface="Source Sans Pro"/>
              </a:rPr>
              <a:t>9,357</a:t>
            </a:r>
            <a:r>
              <a:rPr sz="2000" b="1" spc="-35" dirty="0">
                <a:solidFill>
                  <a:srgbClr val="A5874A"/>
                </a:solidFill>
                <a:latin typeface="Source Sans Pro"/>
                <a:cs typeface="Source Sans Pro"/>
              </a:rPr>
              <a:t> </a:t>
            </a:r>
            <a:r>
              <a:rPr sz="2000" b="1" spc="-25" dirty="0">
                <a:solidFill>
                  <a:srgbClr val="A5874A"/>
                </a:solidFill>
                <a:latin typeface="Source Sans Pro"/>
                <a:cs typeface="Source Sans Pro"/>
              </a:rPr>
              <a:t>hospitalisations</a:t>
            </a:r>
            <a:r>
              <a:rPr sz="2000" b="1" spc="-45" dirty="0">
                <a:solidFill>
                  <a:srgbClr val="A5874A"/>
                </a:solidFill>
                <a:latin typeface="Source Sans Pro"/>
                <a:cs typeface="Source Sans Pro"/>
              </a:rPr>
              <a:t> </a:t>
            </a:r>
            <a:r>
              <a:rPr sz="2000" spc="-20" dirty="0">
                <a:latin typeface="Source Sans Pro"/>
                <a:cs typeface="Source Sans Pro"/>
              </a:rPr>
              <a:t>for</a:t>
            </a:r>
            <a:r>
              <a:rPr sz="2000" spc="-35" dirty="0">
                <a:latin typeface="Source Sans Pro"/>
                <a:cs typeface="Source Sans Pro"/>
              </a:rPr>
              <a:t> </a:t>
            </a:r>
            <a:r>
              <a:rPr sz="2000" spc="-45" dirty="0">
                <a:latin typeface="Source Sans Pro"/>
                <a:cs typeface="Source Sans Pro"/>
              </a:rPr>
              <a:t>cancer,</a:t>
            </a:r>
            <a:r>
              <a:rPr sz="2000" spc="-35" dirty="0">
                <a:latin typeface="Source Sans Pro"/>
                <a:cs typeface="Source Sans Pro"/>
              </a:rPr>
              <a:t> </a:t>
            </a:r>
            <a:r>
              <a:rPr sz="2000" spc="-25" dirty="0">
                <a:latin typeface="Source Sans Pro"/>
                <a:cs typeface="Source Sans Pro"/>
              </a:rPr>
              <a:t>representing</a:t>
            </a:r>
            <a:r>
              <a:rPr sz="2000" spc="-40" dirty="0">
                <a:latin typeface="Source Sans Pro"/>
                <a:cs typeface="Source Sans Pro"/>
              </a:rPr>
              <a:t> </a:t>
            </a:r>
            <a:r>
              <a:rPr sz="2000" b="1" spc="-15" dirty="0">
                <a:solidFill>
                  <a:srgbClr val="A5874A"/>
                </a:solidFill>
                <a:latin typeface="Source Sans Pro"/>
                <a:cs typeface="Source Sans Pro"/>
              </a:rPr>
              <a:t>3.1%</a:t>
            </a:r>
            <a:r>
              <a:rPr sz="2000" b="1" spc="-40" dirty="0">
                <a:solidFill>
                  <a:srgbClr val="A5874A"/>
                </a:solidFill>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15" dirty="0">
                <a:latin typeface="Source Sans Pro"/>
                <a:cs typeface="Source Sans Pro"/>
              </a:rPr>
              <a:t>all</a:t>
            </a:r>
            <a:r>
              <a:rPr sz="2000" spc="-40" dirty="0">
                <a:latin typeface="Source Sans Pro"/>
                <a:cs typeface="Source Sans Pro"/>
              </a:rPr>
              <a:t> </a:t>
            </a:r>
            <a:r>
              <a:rPr lang="en-AU" sz="2000" spc="-20" dirty="0">
                <a:latin typeface="Source Sans Pro"/>
                <a:cs typeface="Source Sans Pro"/>
              </a:rPr>
              <a:t>hospitalisations</a:t>
            </a:r>
            <a:r>
              <a:rPr sz="2000" dirty="0">
                <a:latin typeface="Source Sans Pro"/>
                <a:cs typeface="Source Sans Pro"/>
              </a:rPr>
              <a:t>. </a:t>
            </a:r>
            <a:r>
              <a:rPr sz="2000" spc="-385" dirty="0">
                <a:latin typeface="Source Sans Pro"/>
                <a:cs typeface="Source Sans Pro"/>
              </a:rPr>
              <a:t> </a:t>
            </a:r>
            <a:r>
              <a:rPr sz="2000" dirty="0">
                <a:latin typeface="Source Sans Pro"/>
                <a:cs typeface="Source Sans Pro"/>
              </a:rPr>
              <a:t>In 2015-17, </a:t>
            </a:r>
            <a:r>
              <a:rPr sz="2000" spc="-5" dirty="0">
                <a:latin typeface="Source Sans Pro"/>
                <a:cs typeface="Source Sans Pro"/>
              </a:rPr>
              <a:t>there</a:t>
            </a:r>
            <a:r>
              <a:rPr sz="2000" dirty="0">
                <a:latin typeface="Source Sans Pro"/>
                <a:cs typeface="Source Sans Pro"/>
              </a:rPr>
              <a:t> </a:t>
            </a:r>
            <a:r>
              <a:rPr sz="2000" spc="-10" dirty="0">
                <a:latin typeface="Source Sans Pro"/>
                <a:cs typeface="Source Sans Pro"/>
              </a:rPr>
              <a:t>were</a:t>
            </a:r>
            <a:r>
              <a:rPr sz="2000" spc="-5" dirty="0">
                <a:latin typeface="Source Sans Pro"/>
                <a:cs typeface="Source Sans Pro"/>
              </a:rPr>
              <a:t> </a:t>
            </a:r>
            <a:r>
              <a:rPr sz="2000" b="1" spc="-20" dirty="0">
                <a:solidFill>
                  <a:srgbClr val="0687A1"/>
                </a:solidFill>
                <a:latin typeface="Source Sans Pro"/>
                <a:cs typeface="Source Sans Pro"/>
              </a:rPr>
              <a:t>24,871</a:t>
            </a:r>
            <a:r>
              <a:rPr sz="2000" b="1" spc="-40" dirty="0">
                <a:solidFill>
                  <a:srgbClr val="0687A1"/>
                </a:solidFill>
                <a:latin typeface="Source Sans Pro"/>
                <a:cs typeface="Source Sans Pro"/>
              </a:rPr>
              <a:t> cancer-related </a:t>
            </a:r>
            <a:r>
              <a:rPr sz="2000" b="1" spc="-25" dirty="0" err="1">
                <a:solidFill>
                  <a:srgbClr val="0687A1"/>
                </a:solidFill>
                <a:latin typeface="Source Sans Pro"/>
                <a:cs typeface="Source Sans Pro"/>
              </a:rPr>
              <a:t>hospitalisations</a:t>
            </a:r>
            <a:r>
              <a:rPr sz="2000" dirty="0">
                <a:latin typeface="Source Sans Pro"/>
                <a:cs typeface="Source Sans Pro"/>
              </a:rPr>
              <a:t>.</a:t>
            </a:r>
          </a:p>
          <a:p>
            <a:pPr>
              <a:lnSpc>
                <a:spcPct val="100000"/>
              </a:lnSpc>
              <a:spcBef>
                <a:spcPts val="55"/>
              </a:spcBef>
            </a:pPr>
            <a:endParaRPr sz="3050" dirty="0">
              <a:latin typeface="Source Sans Pro"/>
              <a:cs typeface="Source Sans Pro"/>
            </a:endParaRPr>
          </a:p>
          <a:p>
            <a:pPr>
              <a:lnSpc>
                <a:spcPct val="100000"/>
              </a:lnSpc>
            </a:pPr>
            <a:r>
              <a:rPr sz="1600" dirty="0">
                <a:latin typeface="Source Sans Pro"/>
                <a:cs typeface="Source Sans Pro"/>
              </a:rPr>
              <a:t>Of</a:t>
            </a:r>
            <a:r>
              <a:rPr sz="1600" spc="-5" dirty="0">
                <a:latin typeface="Source Sans Pro"/>
                <a:cs typeface="Source Sans Pro"/>
              </a:rPr>
              <a:t> </a:t>
            </a:r>
            <a:r>
              <a:rPr sz="1600" dirty="0">
                <a:latin typeface="Source Sans Pro"/>
                <a:cs typeface="Source Sans Pro"/>
              </a:rPr>
              <a:t>these,</a:t>
            </a:r>
            <a:r>
              <a:rPr sz="1600" spc="-5" dirty="0">
                <a:latin typeface="Source Sans Pro"/>
                <a:cs typeface="Source Sans Pro"/>
              </a:rPr>
              <a:t> </a:t>
            </a:r>
            <a:r>
              <a:rPr sz="2000" b="1" spc="-20" dirty="0">
                <a:solidFill>
                  <a:srgbClr val="A5874A"/>
                </a:solidFill>
                <a:latin typeface="Source Sans Pro"/>
                <a:cs typeface="Source Sans Pro"/>
              </a:rPr>
              <a:t>10,323</a:t>
            </a:r>
            <a:r>
              <a:rPr sz="2000" b="1" spc="-40" dirty="0">
                <a:solidFill>
                  <a:srgbClr val="A5874A"/>
                </a:solidFill>
                <a:latin typeface="Source Sans Pro"/>
                <a:cs typeface="Source Sans Pro"/>
              </a:rPr>
              <a:t> </a:t>
            </a:r>
            <a:r>
              <a:rPr sz="1600" spc="-10" dirty="0">
                <a:latin typeface="Source Sans Pro"/>
                <a:cs typeface="Source Sans Pro"/>
              </a:rPr>
              <a:t>were</a:t>
            </a:r>
            <a:r>
              <a:rPr sz="1600" dirty="0">
                <a:latin typeface="Source Sans Pro"/>
                <a:cs typeface="Source Sans Pro"/>
              </a:rPr>
              <a:t> </a:t>
            </a:r>
            <a:r>
              <a:rPr sz="1600" spc="-10" dirty="0">
                <a:latin typeface="Source Sans Pro"/>
                <a:cs typeface="Source Sans Pro"/>
              </a:rPr>
              <a:t>for</a:t>
            </a:r>
            <a:r>
              <a:rPr sz="1600" dirty="0">
                <a:latin typeface="Source Sans Pro"/>
                <a:cs typeface="Source Sans Pro"/>
              </a:rPr>
              <a:t> </a:t>
            </a:r>
            <a:r>
              <a:rPr sz="1600" spc="-10" dirty="0">
                <a:latin typeface="Source Sans Pro"/>
                <a:cs typeface="Source Sans Pro"/>
              </a:rPr>
              <a:t>cancer</a:t>
            </a:r>
            <a:r>
              <a:rPr sz="1600" dirty="0">
                <a:latin typeface="Source Sans Pro"/>
                <a:cs typeface="Source Sans Pro"/>
              </a:rPr>
              <a:t> as the</a:t>
            </a:r>
            <a:r>
              <a:rPr sz="1600" spc="-5" dirty="0">
                <a:latin typeface="Source Sans Pro"/>
                <a:cs typeface="Source Sans Pro"/>
              </a:rPr>
              <a:t> principal</a:t>
            </a:r>
            <a:r>
              <a:rPr sz="1600" dirty="0">
                <a:latin typeface="Source Sans Pro"/>
                <a:cs typeface="Source Sans Pro"/>
              </a:rPr>
              <a:t> diagnosis, </a:t>
            </a:r>
            <a:r>
              <a:rPr sz="1600" spc="-15" dirty="0">
                <a:latin typeface="Source Sans Pro"/>
                <a:cs typeface="Source Sans Pro"/>
              </a:rPr>
              <a:t>at</a:t>
            </a:r>
            <a:r>
              <a:rPr sz="1600" dirty="0">
                <a:latin typeface="Source Sans Pro"/>
                <a:cs typeface="Source Sans Pro"/>
              </a:rPr>
              <a:t> a </a:t>
            </a:r>
            <a:r>
              <a:rPr sz="1600" spc="-25" dirty="0">
                <a:latin typeface="Source Sans Pro"/>
                <a:cs typeface="Source Sans Pro"/>
              </a:rPr>
              <a:t>rate</a:t>
            </a:r>
            <a:r>
              <a:rPr sz="1600" dirty="0">
                <a:latin typeface="Source Sans Pro"/>
                <a:cs typeface="Source Sans Pro"/>
              </a:rPr>
              <a:t> of</a:t>
            </a:r>
            <a:r>
              <a:rPr sz="1600" spc="-35" dirty="0">
                <a:latin typeface="Source Sans Pro"/>
                <a:cs typeface="Source Sans Pro"/>
              </a:rPr>
              <a:t> </a:t>
            </a:r>
            <a:r>
              <a:rPr sz="2000" b="1" spc="-10" dirty="0">
                <a:solidFill>
                  <a:srgbClr val="A5874A"/>
                </a:solidFill>
                <a:latin typeface="Source Sans Pro"/>
                <a:cs typeface="Source Sans Pro"/>
              </a:rPr>
              <a:t>12</a:t>
            </a:r>
            <a:r>
              <a:rPr sz="2000" b="1" spc="-45" dirty="0">
                <a:solidFill>
                  <a:srgbClr val="A5874A"/>
                </a:solidFill>
                <a:latin typeface="Source Sans Pro"/>
                <a:cs typeface="Source Sans Pro"/>
              </a:rPr>
              <a:t> </a:t>
            </a:r>
            <a:r>
              <a:rPr sz="2000" b="1" spc="-15" dirty="0">
                <a:solidFill>
                  <a:srgbClr val="A5874A"/>
                </a:solidFill>
                <a:latin typeface="Source Sans Pro"/>
                <a:cs typeface="Source Sans Pro"/>
              </a:rPr>
              <a:t>per</a:t>
            </a:r>
            <a:r>
              <a:rPr sz="2000" b="1" spc="-40" dirty="0">
                <a:solidFill>
                  <a:srgbClr val="A5874A"/>
                </a:solidFill>
                <a:latin typeface="Source Sans Pro"/>
                <a:cs typeface="Source Sans Pro"/>
              </a:rPr>
              <a:t> </a:t>
            </a:r>
            <a:r>
              <a:rPr sz="2000" b="1" spc="-20" dirty="0">
                <a:solidFill>
                  <a:srgbClr val="A5874A"/>
                </a:solidFill>
                <a:latin typeface="Source Sans Pro"/>
                <a:cs typeface="Source Sans Pro"/>
              </a:rPr>
              <a:t>1,000</a:t>
            </a:r>
            <a:endParaRPr sz="2000" dirty="0">
              <a:latin typeface="Source Sans Pro"/>
              <a:cs typeface="Source Sans Pro"/>
            </a:endParaRPr>
          </a:p>
        </p:txBody>
      </p:sp>
      <p:sp>
        <p:nvSpPr>
          <p:cNvPr id="29" name="Holder 5">
            <a:extLst>
              <a:ext uri="{FF2B5EF4-FFF2-40B4-BE49-F238E27FC236}">
                <a16:creationId xmlns:a16="http://schemas.microsoft.com/office/drawing/2014/main" id="{59524EC9-2799-4519-A279-F964FAB67954}"/>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8">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935" y="1752600"/>
            <a:ext cx="520065" cy="742950"/>
          </a:xfrm>
          <a:custGeom>
            <a:avLst/>
            <a:gdLst/>
            <a:ahLst/>
            <a:cxnLst/>
            <a:rect l="l" t="t" r="r" b="b"/>
            <a:pathLst>
              <a:path w="520064" h="742950">
                <a:moveTo>
                  <a:pt x="124155" y="61874"/>
                </a:moveTo>
                <a:lnTo>
                  <a:pt x="118516" y="51168"/>
                </a:lnTo>
                <a:lnTo>
                  <a:pt x="113995" y="49098"/>
                </a:lnTo>
                <a:lnTo>
                  <a:pt x="105879" y="51943"/>
                </a:lnTo>
                <a:lnTo>
                  <a:pt x="103492" y="55511"/>
                </a:lnTo>
                <a:lnTo>
                  <a:pt x="104698" y="63068"/>
                </a:lnTo>
                <a:lnTo>
                  <a:pt x="109067" y="66090"/>
                </a:lnTo>
                <a:lnTo>
                  <a:pt x="114312" y="66167"/>
                </a:lnTo>
                <a:lnTo>
                  <a:pt x="121373" y="66268"/>
                </a:lnTo>
                <a:lnTo>
                  <a:pt x="124155" y="61874"/>
                </a:lnTo>
                <a:close/>
              </a:path>
              <a:path w="520064" h="742950">
                <a:moveTo>
                  <a:pt x="132511" y="469823"/>
                </a:moveTo>
                <a:lnTo>
                  <a:pt x="123342" y="432041"/>
                </a:lnTo>
                <a:lnTo>
                  <a:pt x="120269" y="425488"/>
                </a:lnTo>
                <a:lnTo>
                  <a:pt x="120269" y="469341"/>
                </a:lnTo>
                <a:lnTo>
                  <a:pt x="118986" y="477367"/>
                </a:lnTo>
                <a:lnTo>
                  <a:pt x="110299" y="489432"/>
                </a:lnTo>
                <a:lnTo>
                  <a:pt x="105740" y="488721"/>
                </a:lnTo>
                <a:lnTo>
                  <a:pt x="103619" y="483082"/>
                </a:lnTo>
                <a:lnTo>
                  <a:pt x="101231" y="474408"/>
                </a:lnTo>
                <a:lnTo>
                  <a:pt x="100482" y="465696"/>
                </a:lnTo>
                <a:lnTo>
                  <a:pt x="101269" y="456996"/>
                </a:lnTo>
                <a:lnTo>
                  <a:pt x="103466" y="448284"/>
                </a:lnTo>
                <a:lnTo>
                  <a:pt x="104940" y="443814"/>
                </a:lnTo>
                <a:lnTo>
                  <a:pt x="106794" y="439458"/>
                </a:lnTo>
                <a:lnTo>
                  <a:pt x="109194" y="433209"/>
                </a:lnTo>
                <a:lnTo>
                  <a:pt x="111188" y="439077"/>
                </a:lnTo>
                <a:lnTo>
                  <a:pt x="112610" y="442976"/>
                </a:lnTo>
                <a:lnTo>
                  <a:pt x="115303" y="451535"/>
                </a:lnTo>
                <a:lnTo>
                  <a:pt x="116687" y="456171"/>
                </a:lnTo>
                <a:lnTo>
                  <a:pt x="120269" y="469341"/>
                </a:lnTo>
                <a:lnTo>
                  <a:pt x="120269" y="425488"/>
                </a:lnTo>
                <a:lnTo>
                  <a:pt x="117436" y="420420"/>
                </a:lnTo>
                <a:lnTo>
                  <a:pt x="114896" y="417791"/>
                </a:lnTo>
                <a:lnTo>
                  <a:pt x="107784" y="412724"/>
                </a:lnTo>
                <a:lnTo>
                  <a:pt x="105257" y="414312"/>
                </a:lnTo>
                <a:lnTo>
                  <a:pt x="101854" y="425526"/>
                </a:lnTo>
                <a:lnTo>
                  <a:pt x="95402" y="441350"/>
                </a:lnTo>
                <a:lnTo>
                  <a:pt x="92633" y="445236"/>
                </a:lnTo>
                <a:lnTo>
                  <a:pt x="91452" y="449567"/>
                </a:lnTo>
                <a:lnTo>
                  <a:pt x="89268" y="458762"/>
                </a:lnTo>
                <a:lnTo>
                  <a:pt x="88214" y="467931"/>
                </a:lnTo>
                <a:lnTo>
                  <a:pt x="89052" y="477100"/>
                </a:lnTo>
                <a:lnTo>
                  <a:pt x="92544" y="486270"/>
                </a:lnTo>
                <a:lnTo>
                  <a:pt x="97078" y="494487"/>
                </a:lnTo>
                <a:lnTo>
                  <a:pt x="104254" y="497954"/>
                </a:lnTo>
                <a:lnTo>
                  <a:pt x="117436" y="499338"/>
                </a:lnTo>
                <a:lnTo>
                  <a:pt x="121818" y="497395"/>
                </a:lnTo>
                <a:lnTo>
                  <a:pt x="127330" y="489432"/>
                </a:lnTo>
                <a:lnTo>
                  <a:pt x="129895" y="485724"/>
                </a:lnTo>
                <a:lnTo>
                  <a:pt x="131597" y="478243"/>
                </a:lnTo>
                <a:lnTo>
                  <a:pt x="132511" y="469823"/>
                </a:lnTo>
                <a:close/>
              </a:path>
              <a:path w="520064" h="742950">
                <a:moveTo>
                  <a:pt x="132753" y="600290"/>
                </a:moveTo>
                <a:lnTo>
                  <a:pt x="132588" y="591223"/>
                </a:lnTo>
                <a:lnTo>
                  <a:pt x="132143" y="587222"/>
                </a:lnTo>
                <a:lnTo>
                  <a:pt x="132003" y="582637"/>
                </a:lnTo>
                <a:lnTo>
                  <a:pt x="131076" y="578205"/>
                </a:lnTo>
                <a:lnTo>
                  <a:pt x="128587" y="568439"/>
                </a:lnTo>
                <a:lnTo>
                  <a:pt x="125336" y="558965"/>
                </a:lnTo>
                <a:lnTo>
                  <a:pt x="124498" y="557034"/>
                </a:lnTo>
                <a:lnTo>
                  <a:pt x="121361" y="549770"/>
                </a:lnTo>
                <a:lnTo>
                  <a:pt x="116801" y="541134"/>
                </a:lnTo>
                <a:lnTo>
                  <a:pt x="116801" y="584288"/>
                </a:lnTo>
                <a:lnTo>
                  <a:pt x="115189" y="598512"/>
                </a:lnTo>
                <a:lnTo>
                  <a:pt x="109524" y="609053"/>
                </a:lnTo>
                <a:lnTo>
                  <a:pt x="101815" y="607136"/>
                </a:lnTo>
                <a:lnTo>
                  <a:pt x="99326" y="603478"/>
                </a:lnTo>
                <a:lnTo>
                  <a:pt x="99161" y="596303"/>
                </a:lnTo>
                <a:lnTo>
                  <a:pt x="99682" y="586079"/>
                </a:lnTo>
                <a:lnTo>
                  <a:pt x="101536" y="576186"/>
                </a:lnTo>
                <a:lnTo>
                  <a:pt x="104457" y="566534"/>
                </a:lnTo>
                <a:lnTo>
                  <a:pt x="108140" y="557034"/>
                </a:lnTo>
                <a:lnTo>
                  <a:pt x="114439" y="569442"/>
                </a:lnTo>
                <a:lnTo>
                  <a:pt x="116801" y="584288"/>
                </a:lnTo>
                <a:lnTo>
                  <a:pt x="116801" y="541134"/>
                </a:lnTo>
                <a:lnTo>
                  <a:pt x="116674" y="540893"/>
                </a:lnTo>
                <a:lnTo>
                  <a:pt x="113271" y="534936"/>
                </a:lnTo>
                <a:lnTo>
                  <a:pt x="107594" y="535508"/>
                </a:lnTo>
                <a:lnTo>
                  <a:pt x="90081" y="575208"/>
                </a:lnTo>
                <a:lnTo>
                  <a:pt x="86398" y="593420"/>
                </a:lnTo>
                <a:lnTo>
                  <a:pt x="87236" y="600290"/>
                </a:lnTo>
                <a:lnTo>
                  <a:pt x="89611" y="606806"/>
                </a:lnTo>
                <a:lnTo>
                  <a:pt x="93472" y="612902"/>
                </a:lnTo>
                <a:lnTo>
                  <a:pt x="100380" y="618109"/>
                </a:lnTo>
                <a:lnTo>
                  <a:pt x="109131" y="620064"/>
                </a:lnTo>
                <a:lnTo>
                  <a:pt x="117830" y="618680"/>
                </a:lnTo>
                <a:lnTo>
                  <a:pt x="124536" y="613854"/>
                </a:lnTo>
                <a:lnTo>
                  <a:pt x="128257" y="609053"/>
                </a:lnTo>
                <a:lnTo>
                  <a:pt x="129463" y="607491"/>
                </a:lnTo>
                <a:lnTo>
                  <a:pt x="132753" y="600290"/>
                </a:lnTo>
                <a:close/>
              </a:path>
              <a:path w="520064" h="742950">
                <a:moveTo>
                  <a:pt x="134378" y="333502"/>
                </a:moveTo>
                <a:lnTo>
                  <a:pt x="124625" y="296456"/>
                </a:lnTo>
                <a:lnTo>
                  <a:pt x="121818" y="292544"/>
                </a:lnTo>
                <a:lnTo>
                  <a:pt x="120967" y="290957"/>
                </a:lnTo>
                <a:lnTo>
                  <a:pt x="120967" y="330733"/>
                </a:lnTo>
                <a:lnTo>
                  <a:pt x="120891" y="337947"/>
                </a:lnTo>
                <a:lnTo>
                  <a:pt x="119646" y="345071"/>
                </a:lnTo>
                <a:lnTo>
                  <a:pt x="117271" y="352031"/>
                </a:lnTo>
                <a:lnTo>
                  <a:pt x="116001" y="354965"/>
                </a:lnTo>
                <a:lnTo>
                  <a:pt x="113525" y="357390"/>
                </a:lnTo>
                <a:lnTo>
                  <a:pt x="111493" y="360210"/>
                </a:lnTo>
                <a:lnTo>
                  <a:pt x="105714" y="357327"/>
                </a:lnTo>
                <a:lnTo>
                  <a:pt x="103657" y="353047"/>
                </a:lnTo>
                <a:lnTo>
                  <a:pt x="101371" y="341490"/>
                </a:lnTo>
                <a:lnTo>
                  <a:pt x="100711" y="334772"/>
                </a:lnTo>
                <a:lnTo>
                  <a:pt x="101930" y="327850"/>
                </a:lnTo>
                <a:lnTo>
                  <a:pt x="103212" y="319849"/>
                </a:lnTo>
                <a:lnTo>
                  <a:pt x="104762" y="311848"/>
                </a:lnTo>
                <a:lnTo>
                  <a:pt x="107378" y="303999"/>
                </a:lnTo>
                <a:lnTo>
                  <a:pt x="111861" y="296456"/>
                </a:lnTo>
                <a:lnTo>
                  <a:pt x="114325" y="304380"/>
                </a:lnTo>
                <a:lnTo>
                  <a:pt x="116179" y="310235"/>
                </a:lnTo>
                <a:lnTo>
                  <a:pt x="118173" y="316877"/>
                </a:lnTo>
                <a:lnTo>
                  <a:pt x="119888" y="323494"/>
                </a:lnTo>
                <a:lnTo>
                  <a:pt x="120967" y="330733"/>
                </a:lnTo>
                <a:lnTo>
                  <a:pt x="120967" y="290957"/>
                </a:lnTo>
                <a:lnTo>
                  <a:pt x="115849" y="281330"/>
                </a:lnTo>
                <a:lnTo>
                  <a:pt x="115671" y="277710"/>
                </a:lnTo>
                <a:lnTo>
                  <a:pt x="107403" y="276910"/>
                </a:lnTo>
                <a:lnTo>
                  <a:pt x="105702" y="280301"/>
                </a:lnTo>
                <a:lnTo>
                  <a:pt x="102755" y="283933"/>
                </a:lnTo>
                <a:lnTo>
                  <a:pt x="102476" y="285470"/>
                </a:lnTo>
                <a:lnTo>
                  <a:pt x="99631" y="293852"/>
                </a:lnTo>
                <a:lnTo>
                  <a:pt x="97116" y="300837"/>
                </a:lnTo>
                <a:lnTo>
                  <a:pt x="94932" y="307936"/>
                </a:lnTo>
                <a:lnTo>
                  <a:pt x="91732" y="320268"/>
                </a:lnTo>
                <a:lnTo>
                  <a:pt x="90170" y="332625"/>
                </a:lnTo>
                <a:lnTo>
                  <a:pt x="90932" y="344995"/>
                </a:lnTo>
                <a:lnTo>
                  <a:pt x="94703" y="357390"/>
                </a:lnTo>
                <a:lnTo>
                  <a:pt x="99110" y="367309"/>
                </a:lnTo>
                <a:lnTo>
                  <a:pt x="104254" y="370166"/>
                </a:lnTo>
                <a:lnTo>
                  <a:pt x="123113" y="368528"/>
                </a:lnTo>
                <a:lnTo>
                  <a:pt x="127000" y="362953"/>
                </a:lnTo>
                <a:lnTo>
                  <a:pt x="127850" y="360210"/>
                </a:lnTo>
                <a:lnTo>
                  <a:pt x="131699" y="347941"/>
                </a:lnTo>
                <a:lnTo>
                  <a:pt x="133096" y="339191"/>
                </a:lnTo>
                <a:lnTo>
                  <a:pt x="134378" y="333502"/>
                </a:lnTo>
                <a:close/>
              </a:path>
              <a:path w="520064" h="742950">
                <a:moveTo>
                  <a:pt x="168554" y="118770"/>
                </a:moveTo>
                <a:lnTo>
                  <a:pt x="168516" y="112890"/>
                </a:lnTo>
                <a:lnTo>
                  <a:pt x="168478" y="107048"/>
                </a:lnTo>
                <a:lnTo>
                  <a:pt x="163791" y="103085"/>
                </a:lnTo>
                <a:lnTo>
                  <a:pt x="152374" y="103035"/>
                </a:lnTo>
                <a:lnTo>
                  <a:pt x="148488" y="106248"/>
                </a:lnTo>
                <a:lnTo>
                  <a:pt x="148831" y="115265"/>
                </a:lnTo>
                <a:lnTo>
                  <a:pt x="156032" y="121831"/>
                </a:lnTo>
                <a:lnTo>
                  <a:pt x="166370" y="121500"/>
                </a:lnTo>
                <a:lnTo>
                  <a:pt x="168554" y="118770"/>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44"/>
                </a:lnTo>
                <a:lnTo>
                  <a:pt x="223964" y="163563"/>
                </a:lnTo>
                <a:close/>
              </a:path>
              <a:path w="520064" h="742950">
                <a:moveTo>
                  <a:pt x="285940" y="215976"/>
                </a:moveTo>
                <a:lnTo>
                  <a:pt x="280454" y="205524"/>
                </a:lnTo>
                <a:lnTo>
                  <a:pt x="272656" y="205016"/>
                </a:lnTo>
                <a:lnTo>
                  <a:pt x="268732" y="204736"/>
                </a:lnTo>
                <a:lnTo>
                  <a:pt x="264350" y="205143"/>
                </a:lnTo>
                <a:lnTo>
                  <a:pt x="263410" y="213588"/>
                </a:lnTo>
                <a:lnTo>
                  <a:pt x="264185" y="218300"/>
                </a:lnTo>
                <a:lnTo>
                  <a:pt x="268909" y="226885"/>
                </a:lnTo>
                <a:lnTo>
                  <a:pt x="278765" y="226783"/>
                </a:lnTo>
                <a:lnTo>
                  <a:pt x="285940" y="215976"/>
                </a:lnTo>
                <a:close/>
              </a:path>
              <a:path w="520064" h="742950">
                <a:moveTo>
                  <a:pt x="315645" y="282613"/>
                </a:moveTo>
                <a:lnTo>
                  <a:pt x="310172" y="276034"/>
                </a:lnTo>
                <a:lnTo>
                  <a:pt x="300494" y="276250"/>
                </a:lnTo>
                <a:lnTo>
                  <a:pt x="295465" y="280911"/>
                </a:lnTo>
                <a:lnTo>
                  <a:pt x="295719" y="292252"/>
                </a:lnTo>
                <a:lnTo>
                  <a:pt x="300139" y="297815"/>
                </a:lnTo>
                <a:lnTo>
                  <a:pt x="306006" y="297802"/>
                </a:lnTo>
                <a:lnTo>
                  <a:pt x="311531" y="297789"/>
                </a:lnTo>
                <a:lnTo>
                  <a:pt x="315366" y="294284"/>
                </a:lnTo>
                <a:lnTo>
                  <a:pt x="315645" y="282613"/>
                </a:lnTo>
                <a:close/>
              </a:path>
              <a:path w="520064" h="742950">
                <a:moveTo>
                  <a:pt x="328917" y="575843"/>
                </a:moveTo>
                <a:lnTo>
                  <a:pt x="328777" y="570014"/>
                </a:lnTo>
                <a:lnTo>
                  <a:pt x="328599" y="562775"/>
                </a:lnTo>
                <a:lnTo>
                  <a:pt x="324294" y="556145"/>
                </a:lnTo>
                <a:lnTo>
                  <a:pt x="314896" y="556463"/>
                </a:lnTo>
                <a:lnTo>
                  <a:pt x="310299" y="562483"/>
                </a:lnTo>
                <a:lnTo>
                  <a:pt x="310654" y="575564"/>
                </a:lnTo>
                <a:lnTo>
                  <a:pt x="314096" y="579843"/>
                </a:lnTo>
                <a:lnTo>
                  <a:pt x="325145" y="579818"/>
                </a:lnTo>
                <a:lnTo>
                  <a:pt x="328917" y="575843"/>
                </a:lnTo>
                <a:close/>
              </a:path>
              <a:path w="520064" h="742950">
                <a:moveTo>
                  <a:pt x="337934" y="500570"/>
                </a:moveTo>
                <a:lnTo>
                  <a:pt x="333019" y="495719"/>
                </a:lnTo>
                <a:lnTo>
                  <a:pt x="321094" y="495757"/>
                </a:lnTo>
                <a:lnTo>
                  <a:pt x="318198" y="498792"/>
                </a:lnTo>
                <a:lnTo>
                  <a:pt x="318795" y="512152"/>
                </a:lnTo>
                <a:lnTo>
                  <a:pt x="321500" y="514997"/>
                </a:lnTo>
                <a:lnTo>
                  <a:pt x="327609" y="514870"/>
                </a:lnTo>
                <a:lnTo>
                  <a:pt x="333883" y="514731"/>
                </a:lnTo>
                <a:lnTo>
                  <a:pt x="337654" y="511390"/>
                </a:lnTo>
                <a:lnTo>
                  <a:pt x="337934" y="500570"/>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92"/>
                </a:moveTo>
                <a:lnTo>
                  <a:pt x="339026" y="430288"/>
                </a:lnTo>
                <a:lnTo>
                  <a:pt x="332549" y="426529"/>
                </a:lnTo>
                <a:lnTo>
                  <a:pt x="329869" y="426313"/>
                </a:lnTo>
                <a:lnTo>
                  <a:pt x="323532" y="431241"/>
                </a:lnTo>
                <a:lnTo>
                  <a:pt x="323469" y="434835"/>
                </a:lnTo>
                <a:lnTo>
                  <a:pt x="325018" y="443458"/>
                </a:lnTo>
                <a:lnTo>
                  <a:pt x="330377" y="446570"/>
                </a:lnTo>
                <a:lnTo>
                  <a:pt x="340487" y="445376"/>
                </a:lnTo>
                <a:lnTo>
                  <a:pt x="342544" y="443026"/>
                </a:lnTo>
                <a:lnTo>
                  <a:pt x="342620" y="438442"/>
                </a:lnTo>
                <a:lnTo>
                  <a:pt x="342976" y="432892"/>
                </a:lnTo>
                <a:close/>
              </a:path>
              <a:path w="520064" h="742950">
                <a:moveTo>
                  <a:pt x="519722"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66" y="495300"/>
                </a:lnTo>
                <a:lnTo>
                  <a:pt x="459587" y="501650"/>
                </a:lnTo>
                <a:lnTo>
                  <a:pt x="451662" y="508000"/>
                </a:lnTo>
                <a:lnTo>
                  <a:pt x="443788" y="513080"/>
                </a:lnTo>
                <a:lnTo>
                  <a:pt x="437451"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706" y="627380"/>
                </a:lnTo>
                <a:lnTo>
                  <a:pt x="332168" y="642620"/>
                </a:lnTo>
                <a:lnTo>
                  <a:pt x="332752" y="640080"/>
                </a:lnTo>
                <a:lnTo>
                  <a:pt x="333095" y="638810"/>
                </a:lnTo>
                <a:lnTo>
                  <a:pt x="333730" y="637540"/>
                </a:lnTo>
                <a:lnTo>
                  <a:pt x="339953"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27" y="334010"/>
                </a:lnTo>
                <a:lnTo>
                  <a:pt x="367309" y="321310"/>
                </a:lnTo>
                <a:lnTo>
                  <a:pt x="360476" y="303530"/>
                </a:lnTo>
                <a:lnTo>
                  <a:pt x="358584" y="298450"/>
                </a:lnTo>
                <a:lnTo>
                  <a:pt x="356730" y="292100"/>
                </a:lnTo>
                <a:lnTo>
                  <a:pt x="354533" y="285750"/>
                </a:lnTo>
                <a:lnTo>
                  <a:pt x="350977" y="276860"/>
                </a:lnTo>
                <a:lnTo>
                  <a:pt x="347700" y="266700"/>
                </a:lnTo>
                <a:lnTo>
                  <a:pt x="343979" y="257810"/>
                </a:lnTo>
                <a:lnTo>
                  <a:pt x="339102" y="247650"/>
                </a:lnTo>
                <a:lnTo>
                  <a:pt x="333095" y="237490"/>
                </a:lnTo>
                <a:lnTo>
                  <a:pt x="327533" y="227330"/>
                </a:lnTo>
                <a:lnTo>
                  <a:pt x="300812" y="184150"/>
                </a:lnTo>
                <a:lnTo>
                  <a:pt x="270941" y="149860"/>
                </a:lnTo>
                <a:lnTo>
                  <a:pt x="230746" y="115570"/>
                </a:lnTo>
                <a:lnTo>
                  <a:pt x="221830" y="110490"/>
                </a:lnTo>
                <a:lnTo>
                  <a:pt x="212686"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76" y="83820"/>
                </a:lnTo>
                <a:lnTo>
                  <a:pt x="172974" y="90170"/>
                </a:lnTo>
                <a:lnTo>
                  <a:pt x="180517" y="97790"/>
                </a:lnTo>
                <a:lnTo>
                  <a:pt x="188353" y="104140"/>
                </a:lnTo>
                <a:lnTo>
                  <a:pt x="198247" y="110490"/>
                </a:lnTo>
                <a:lnTo>
                  <a:pt x="208000" y="118110"/>
                </a:lnTo>
                <a:lnTo>
                  <a:pt x="227164" y="133350"/>
                </a:lnTo>
                <a:lnTo>
                  <a:pt x="233718" y="138430"/>
                </a:lnTo>
                <a:lnTo>
                  <a:pt x="240106" y="144780"/>
                </a:lnTo>
                <a:lnTo>
                  <a:pt x="246392" y="149860"/>
                </a:lnTo>
                <a:lnTo>
                  <a:pt x="252577" y="156210"/>
                </a:lnTo>
                <a:lnTo>
                  <a:pt x="286448"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72"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24" y="575310"/>
                </a:lnTo>
                <a:lnTo>
                  <a:pt x="258089" y="556260"/>
                </a:lnTo>
                <a:lnTo>
                  <a:pt x="265315" y="558800"/>
                </a:lnTo>
                <a:lnTo>
                  <a:pt x="271691"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90" y="556260"/>
                </a:lnTo>
                <a:lnTo>
                  <a:pt x="274205" y="520700"/>
                </a:lnTo>
                <a:lnTo>
                  <a:pt x="243509" y="494030"/>
                </a:lnTo>
                <a:lnTo>
                  <a:pt x="237566" y="490220"/>
                </a:lnTo>
                <a:lnTo>
                  <a:pt x="231902" y="485140"/>
                </a:lnTo>
                <a:lnTo>
                  <a:pt x="225132" y="481330"/>
                </a:lnTo>
                <a:lnTo>
                  <a:pt x="216966" y="427990"/>
                </a:lnTo>
                <a:lnTo>
                  <a:pt x="203822" y="375920"/>
                </a:lnTo>
                <a:lnTo>
                  <a:pt x="184378" y="326390"/>
                </a:lnTo>
                <a:lnTo>
                  <a:pt x="157314" y="278130"/>
                </a:lnTo>
                <a:lnTo>
                  <a:pt x="169430" y="278130"/>
                </a:lnTo>
                <a:lnTo>
                  <a:pt x="174688" y="279400"/>
                </a:lnTo>
                <a:lnTo>
                  <a:pt x="188099"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12" y="252730"/>
                </a:lnTo>
                <a:lnTo>
                  <a:pt x="181927"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33"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84"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92" y="41910"/>
                </a:lnTo>
                <a:lnTo>
                  <a:pt x="312432" y="46990"/>
                </a:lnTo>
                <a:lnTo>
                  <a:pt x="320598" y="50800"/>
                </a:lnTo>
                <a:lnTo>
                  <a:pt x="332320" y="55880"/>
                </a:lnTo>
                <a:lnTo>
                  <a:pt x="343408" y="63500"/>
                </a:lnTo>
                <a:lnTo>
                  <a:pt x="353923"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30" y="153670"/>
                </a:lnTo>
                <a:lnTo>
                  <a:pt x="430352" y="139700"/>
                </a:lnTo>
                <a:lnTo>
                  <a:pt x="436943" y="148590"/>
                </a:lnTo>
                <a:lnTo>
                  <a:pt x="443496" y="158750"/>
                </a:lnTo>
                <a:lnTo>
                  <a:pt x="466267" y="196850"/>
                </a:lnTo>
                <a:lnTo>
                  <a:pt x="486968" y="246380"/>
                </a:lnTo>
                <a:lnTo>
                  <a:pt x="493496"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67" y="146050"/>
                </a:lnTo>
                <a:lnTo>
                  <a:pt x="405244"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49" y="58420"/>
                </a:lnTo>
                <a:lnTo>
                  <a:pt x="351218" y="53340"/>
                </a:lnTo>
                <a:lnTo>
                  <a:pt x="344246" y="49530"/>
                </a:lnTo>
                <a:lnTo>
                  <a:pt x="337032" y="45720"/>
                </a:lnTo>
                <a:lnTo>
                  <a:pt x="328980" y="40640"/>
                </a:lnTo>
                <a:lnTo>
                  <a:pt x="320675" y="38100"/>
                </a:lnTo>
                <a:lnTo>
                  <a:pt x="312254" y="34290"/>
                </a:lnTo>
                <a:lnTo>
                  <a:pt x="303885" y="31750"/>
                </a:lnTo>
                <a:lnTo>
                  <a:pt x="289877" y="25400"/>
                </a:lnTo>
                <a:lnTo>
                  <a:pt x="246468" y="13970"/>
                </a:lnTo>
                <a:lnTo>
                  <a:pt x="231965" y="11430"/>
                </a:lnTo>
                <a:lnTo>
                  <a:pt x="224726" y="10160"/>
                </a:lnTo>
                <a:lnTo>
                  <a:pt x="202907" y="7620"/>
                </a:lnTo>
                <a:lnTo>
                  <a:pt x="181038" y="3810"/>
                </a:lnTo>
                <a:lnTo>
                  <a:pt x="159092" y="1270"/>
                </a:lnTo>
                <a:lnTo>
                  <a:pt x="152476" y="1270"/>
                </a:lnTo>
                <a:lnTo>
                  <a:pt x="145834" y="0"/>
                </a:lnTo>
                <a:lnTo>
                  <a:pt x="121196" y="0"/>
                </a:lnTo>
                <a:lnTo>
                  <a:pt x="109829" y="1270"/>
                </a:lnTo>
                <a:lnTo>
                  <a:pt x="98475" y="1270"/>
                </a:lnTo>
                <a:lnTo>
                  <a:pt x="87096" y="2540"/>
                </a:lnTo>
                <a:lnTo>
                  <a:pt x="68021"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12" y="185420"/>
                </a:lnTo>
                <a:lnTo>
                  <a:pt x="118071" y="195580"/>
                </a:lnTo>
                <a:lnTo>
                  <a:pt x="121742" y="205740"/>
                </a:lnTo>
                <a:lnTo>
                  <a:pt x="125564" y="214630"/>
                </a:lnTo>
                <a:lnTo>
                  <a:pt x="126784" y="217170"/>
                </a:lnTo>
                <a:lnTo>
                  <a:pt x="129057" y="220980"/>
                </a:lnTo>
                <a:lnTo>
                  <a:pt x="131711" y="222250"/>
                </a:lnTo>
                <a:lnTo>
                  <a:pt x="148323" y="231140"/>
                </a:lnTo>
                <a:lnTo>
                  <a:pt x="163093" y="241300"/>
                </a:lnTo>
                <a:lnTo>
                  <a:pt x="176364"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78"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74"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97" y="590550"/>
                </a:lnTo>
                <a:lnTo>
                  <a:pt x="277507"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53" y="708660"/>
                </a:lnTo>
                <a:lnTo>
                  <a:pt x="306539" y="693420"/>
                </a:lnTo>
                <a:lnTo>
                  <a:pt x="313982" y="678180"/>
                </a:lnTo>
                <a:lnTo>
                  <a:pt x="317220" y="670560"/>
                </a:lnTo>
                <a:lnTo>
                  <a:pt x="321627" y="664210"/>
                </a:lnTo>
                <a:lnTo>
                  <a:pt x="330784" y="660400"/>
                </a:lnTo>
                <a:lnTo>
                  <a:pt x="340931" y="656590"/>
                </a:lnTo>
                <a:lnTo>
                  <a:pt x="350824" y="651510"/>
                </a:lnTo>
                <a:lnTo>
                  <a:pt x="366001" y="642620"/>
                </a:lnTo>
                <a:lnTo>
                  <a:pt x="370332" y="640080"/>
                </a:lnTo>
                <a:lnTo>
                  <a:pt x="381038" y="635000"/>
                </a:lnTo>
                <a:lnTo>
                  <a:pt x="428917" y="600710"/>
                </a:lnTo>
                <a:lnTo>
                  <a:pt x="458647" y="568960"/>
                </a:lnTo>
                <a:lnTo>
                  <a:pt x="471855" y="548640"/>
                </a:lnTo>
                <a:lnTo>
                  <a:pt x="473303" y="546100"/>
                </a:lnTo>
                <a:lnTo>
                  <a:pt x="476402" y="542290"/>
                </a:lnTo>
                <a:lnTo>
                  <a:pt x="474726" y="539750"/>
                </a:lnTo>
                <a:lnTo>
                  <a:pt x="470509" y="533400"/>
                </a:lnTo>
                <a:lnTo>
                  <a:pt x="465785" y="535940"/>
                </a:lnTo>
                <a:lnTo>
                  <a:pt x="461670" y="537210"/>
                </a:lnTo>
                <a:lnTo>
                  <a:pt x="453948" y="538480"/>
                </a:lnTo>
                <a:lnTo>
                  <a:pt x="446087" y="538480"/>
                </a:lnTo>
                <a:lnTo>
                  <a:pt x="437934" y="539750"/>
                </a:lnTo>
                <a:lnTo>
                  <a:pt x="429361" y="538480"/>
                </a:lnTo>
                <a:lnTo>
                  <a:pt x="441350" y="529590"/>
                </a:lnTo>
                <a:lnTo>
                  <a:pt x="447001" y="525780"/>
                </a:lnTo>
                <a:lnTo>
                  <a:pt x="452539" y="521970"/>
                </a:lnTo>
                <a:lnTo>
                  <a:pt x="462064" y="515620"/>
                </a:lnTo>
                <a:lnTo>
                  <a:pt x="471563" y="508000"/>
                </a:lnTo>
                <a:lnTo>
                  <a:pt x="481037" y="501650"/>
                </a:lnTo>
                <a:lnTo>
                  <a:pt x="490486" y="494030"/>
                </a:lnTo>
                <a:lnTo>
                  <a:pt x="498475" y="487680"/>
                </a:lnTo>
                <a:lnTo>
                  <a:pt x="504571" y="478790"/>
                </a:lnTo>
                <a:lnTo>
                  <a:pt x="508520" y="469900"/>
                </a:lnTo>
                <a:lnTo>
                  <a:pt x="510044" y="458470"/>
                </a:lnTo>
                <a:lnTo>
                  <a:pt x="510184" y="452120"/>
                </a:lnTo>
                <a:lnTo>
                  <a:pt x="512483" y="445770"/>
                </a:lnTo>
                <a:lnTo>
                  <a:pt x="514553" y="435610"/>
                </a:lnTo>
                <a:lnTo>
                  <a:pt x="515734" y="431800"/>
                </a:lnTo>
                <a:lnTo>
                  <a:pt x="516051" y="429260"/>
                </a:lnTo>
                <a:lnTo>
                  <a:pt x="518528" y="405130"/>
                </a:lnTo>
                <a:lnTo>
                  <a:pt x="519468" y="393700"/>
                </a:lnTo>
                <a:lnTo>
                  <a:pt x="519722" y="384810"/>
                </a:lnTo>
                <a:close/>
              </a:path>
            </a:pathLst>
          </a:custGeom>
          <a:solidFill>
            <a:srgbClr val="285567"/>
          </a:solidFill>
        </p:spPr>
        <p:txBody>
          <a:bodyPr wrap="square" lIns="0" tIns="0" rIns="0" bIns="0" rtlCol="0"/>
          <a:lstStyle/>
          <a:p>
            <a:endParaRPr/>
          </a:p>
        </p:txBody>
      </p:sp>
      <p:sp>
        <p:nvSpPr>
          <p:cNvPr id="3" name="object 3"/>
          <p:cNvSpPr txBox="1"/>
          <p:nvPr/>
        </p:nvSpPr>
        <p:spPr>
          <a:xfrm>
            <a:off x="1536700" y="4336792"/>
            <a:ext cx="11848465" cy="911225"/>
          </a:xfrm>
          <a:prstGeom prst="rect">
            <a:avLst/>
          </a:prstGeom>
        </p:spPr>
        <p:txBody>
          <a:bodyPr vert="horz" wrap="square" lIns="0" tIns="12700" rIns="0" bIns="0" rtlCol="0">
            <a:spAutoFit/>
          </a:bodyPr>
          <a:lstStyle/>
          <a:p>
            <a:pPr>
              <a:lnSpc>
                <a:spcPct val="100000"/>
              </a:lnSpc>
              <a:spcBef>
                <a:spcPts val="100"/>
              </a:spcBef>
            </a:pPr>
            <a:r>
              <a:rPr sz="2000" spc="-10" dirty="0">
                <a:latin typeface="Source Sans Pro"/>
                <a:cs typeface="Source Sans Pro"/>
              </a:rPr>
              <a:t>Cancers</a:t>
            </a:r>
            <a:r>
              <a:rPr sz="2000" dirty="0">
                <a:latin typeface="Source Sans Pro"/>
                <a:cs typeface="Source Sans Pro"/>
              </a:rPr>
              <a:t> of</a:t>
            </a:r>
            <a:r>
              <a:rPr sz="2000" spc="5" dirty="0">
                <a:latin typeface="Source Sans Pro"/>
                <a:cs typeface="Source Sans Pro"/>
              </a:rPr>
              <a:t> </a:t>
            </a:r>
            <a:r>
              <a:rPr sz="2000" dirty="0">
                <a:latin typeface="Source Sans Pro"/>
                <a:cs typeface="Source Sans Pro"/>
              </a:rPr>
              <a:t>the </a:t>
            </a:r>
            <a:r>
              <a:rPr sz="2000" spc="-10" dirty="0">
                <a:latin typeface="Source Sans Pro"/>
                <a:cs typeface="Source Sans Pro"/>
              </a:rPr>
              <a:t>trachea,</a:t>
            </a:r>
            <a:r>
              <a:rPr sz="2000" spc="5" dirty="0">
                <a:latin typeface="Source Sans Pro"/>
                <a:cs typeface="Source Sans Pro"/>
              </a:rPr>
              <a:t> </a:t>
            </a:r>
            <a:r>
              <a:rPr sz="2000" spc="-5" dirty="0">
                <a:latin typeface="Source Sans Pro"/>
                <a:cs typeface="Source Sans Pro"/>
              </a:rPr>
              <a:t>bronchus</a:t>
            </a:r>
            <a:r>
              <a:rPr sz="2000" dirty="0">
                <a:latin typeface="Source Sans Pro"/>
                <a:cs typeface="Source Sans Pro"/>
              </a:rPr>
              <a:t> and</a:t>
            </a:r>
            <a:r>
              <a:rPr sz="2000" spc="5" dirty="0">
                <a:latin typeface="Source Sans Pro"/>
                <a:cs typeface="Source Sans Pro"/>
              </a:rPr>
              <a:t> </a:t>
            </a:r>
            <a:r>
              <a:rPr sz="2000" dirty="0">
                <a:latin typeface="Source Sans Pro"/>
                <a:cs typeface="Source Sans Pro"/>
              </a:rPr>
              <a:t>lung </a:t>
            </a:r>
            <a:r>
              <a:rPr sz="2000" spc="-10" dirty="0">
                <a:latin typeface="Source Sans Pro"/>
                <a:cs typeface="Source Sans Pro"/>
              </a:rPr>
              <a:t>combined</a:t>
            </a:r>
            <a:r>
              <a:rPr sz="2000" spc="5" dirty="0">
                <a:latin typeface="Source Sans Pro"/>
                <a:cs typeface="Source Sans Pro"/>
              </a:rPr>
              <a:t> </a:t>
            </a:r>
            <a:r>
              <a:rPr sz="2000" spc="-10" dirty="0">
                <a:latin typeface="Source Sans Pro"/>
                <a:cs typeface="Source Sans Pro"/>
              </a:rPr>
              <a:t>were</a:t>
            </a:r>
            <a:r>
              <a:rPr sz="2000" dirty="0">
                <a:latin typeface="Source Sans Pro"/>
                <a:cs typeface="Source Sans Pro"/>
              </a:rPr>
              <a:t> the </a:t>
            </a:r>
            <a:r>
              <a:rPr sz="2000" b="1" spc="-5" dirty="0">
                <a:solidFill>
                  <a:srgbClr val="0687A1"/>
                </a:solidFill>
                <a:latin typeface="Source Sans Pro"/>
                <a:cs typeface="Source Sans Pro"/>
              </a:rPr>
              <a:t>fourth</a:t>
            </a:r>
            <a:r>
              <a:rPr sz="2000" b="1" dirty="0">
                <a:solidFill>
                  <a:srgbClr val="0687A1"/>
                </a:solidFill>
                <a:latin typeface="Source Sans Pro"/>
                <a:cs typeface="Source Sans Pro"/>
              </a:rPr>
              <a:t> </a:t>
            </a:r>
            <a:r>
              <a:rPr sz="2000" b="1" spc="-10" dirty="0">
                <a:solidFill>
                  <a:srgbClr val="0687A1"/>
                </a:solidFill>
                <a:latin typeface="Source Sans Pro"/>
                <a:cs typeface="Source Sans Pro"/>
              </a:rPr>
              <a:t>highest</a:t>
            </a:r>
            <a:r>
              <a:rPr sz="2000" b="1" spc="5" dirty="0">
                <a:solidFill>
                  <a:srgbClr val="0687A1"/>
                </a:solidFill>
                <a:latin typeface="Source Sans Pro"/>
                <a:cs typeface="Source Sans Pro"/>
              </a:rPr>
              <a:t> </a:t>
            </a:r>
            <a:r>
              <a:rPr sz="2000" b="1" spc="-15" dirty="0">
                <a:solidFill>
                  <a:srgbClr val="0687A1"/>
                </a:solidFill>
                <a:latin typeface="Source Sans Pro"/>
                <a:cs typeface="Source Sans Pro"/>
              </a:rPr>
              <a:t>overall</a:t>
            </a:r>
            <a:r>
              <a:rPr sz="2000" b="1" dirty="0">
                <a:solidFill>
                  <a:srgbClr val="0687A1"/>
                </a:solidFill>
                <a:latin typeface="Source Sans Pro"/>
                <a:cs typeface="Source Sans Pro"/>
              </a:rPr>
              <a:t> </a:t>
            </a:r>
            <a:r>
              <a:rPr sz="2000" b="1" spc="-5" dirty="0">
                <a:solidFill>
                  <a:srgbClr val="0687A1"/>
                </a:solidFill>
                <a:latin typeface="Source Sans Pro"/>
                <a:cs typeface="Source Sans Pro"/>
              </a:rPr>
              <a:t>cause</a:t>
            </a:r>
            <a:r>
              <a:rPr sz="2000" b="1" spc="5" dirty="0">
                <a:solidFill>
                  <a:srgbClr val="0687A1"/>
                </a:solidFill>
                <a:latin typeface="Source Sans Pro"/>
                <a:cs typeface="Source Sans Pro"/>
              </a:rPr>
              <a:t> </a:t>
            </a:r>
            <a:r>
              <a:rPr sz="2000" b="1" spc="-5" dirty="0">
                <a:solidFill>
                  <a:srgbClr val="0687A1"/>
                </a:solidFill>
                <a:latin typeface="Source Sans Pro"/>
                <a:cs typeface="Source Sans Pro"/>
              </a:rPr>
              <a:t>of</a:t>
            </a:r>
            <a:r>
              <a:rPr sz="2000" b="1" dirty="0">
                <a:solidFill>
                  <a:srgbClr val="0687A1"/>
                </a:solidFill>
                <a:latin typeface="Source Sans Pro"/>
                <a:cs typeface="Source Sans Pro"/>
              </a:rPr>
              <a:t> </a:t>
            </a:r>
            <a:r>
              <a:rPr sz="2000" b="1" spc="-15" dirty="0">
                <a:solidFill>
                  <a:srgbClr val="0687A1"/>
                </a:solidFill>
                <a:latin typeface="Source Sans Pro"/>
                <a:cs typeface="Source Sans Pro"/>
              </a:rPr>
              <a:t>death</a:t>
            </a:r>
            <a:r>
              <a:rPr sz="2000" b="1" dirty="0">
                <a:solidFill>
                  <a:srgbClr val="0687A1"/>
                </a:solidFill>
                <a:latin typeface="Source Sans Pro"/>
                <a:cs typeface="Source Sans Pro"/>
              </a:rPr>
              <a:t> </a:t>
            </a:r>
            <a:r>
              <a:rPr sz="2000" dirty="0">
                <a:latin typeface="Source Sans Pro"/>
                <a:cs typeface="Source Sans Pro"/>
              </a:rPr>
              <a:t>in 2019.</a:t>
            </a:r>
          </a:p>
          <a:p>
            <a:pPr>
              <a:lnSpc>
                <a:spcPct val="100000"/>
              </a:lnSpc>
              <a:spcBef>
                <a:spcPts val="2170"/>
              </a:spcBef>
            </a:pPr>
            <a:r>
              <a:rPr sz="2000" spc="-20" dirty="0">
                <a:latin typeface="Source Sans Pro"/>
                <a:cs typeface="Source Sans Pro"/>
              </a:rPr>
              <a:t>Numbe</a:t>
            </a:r>
            <a:r>
              <a:rPr sz="2000" dirty="0">
                <a:latin typeface="Source Sans Pro"/>
                <a:cs typeface="Source Sans Pro"/>
              </a:rPr>
              <a:t>r</a:t>
            </a:r>
            <a:r>
              <a:rPr sz="2000" spc="-40" dirty="0">
                <a:latin typeface="Source Sans Pro"/>
                <a:cs typeface="Source Sans Pro"/>
              </a:rPr>
              <a:t> </a:t>
            </a:r>
            <a:r>
              <a:rPr sz="2000" spc="-20" dirty="0">
                <a:latin typeface="Source Sans Pro"/>
                <a:cs typeface="Source Sans Pro"/>
              </a:rPr>
              <a:t>o</a:t>
            </a:r>
            <a:r>
              <a:rPr sz="2000" dirty="0">
                <a:latin typeface="Source Sans Pro"/>
                <a:cs typeface="Source Sans Pro"/>
              </a:rPr>
              <a:t>f</a:t>
            </a:r>
            <a:r>
              <a:rPr sz="2000" spc="-40" dirty="0">
                <a:latin typeface="Source Sans Pro"/>
                <a:cs typeface="Source Sans Pro"/>
              </a:rPr>
              <a:t> </a:t>
            </a:r>
            <a:r>
              <a:rPr sz="2000" spc="-20" dirty="0">
                <a:latin typeface="Source Sans Pro"/>
                <a:cs typeface="Source Sans Pro"/>
              </a:rPr>
              <a:t>d</a:t>
            </a:r>
            <a:r>
              <a:rPr sz="2000" spc="-50" dirty="0">
                <a:latin typeface="Source Sans Pro"/>
                <a:cs typeface="Source Sans Pro"/>
              </a:rPr>
              <a:t>ea</a:t>
            </a:r>
            <a:r>
              <a:rPr sz="2000" spc="-20" dirty="0">
                <a:latin typeface="Source Sans Pro"/>
                <a:cs typeface="Source Sans Pro"/>
              </a:rPr>
              <a:t>th</a:t>
            </a:r>
            <a:r>
              <a:rPr sz="2000" dirty="0">
                <a:latin typeface="Source Sans Pro"/>
                <a:cs typeface="Source Sans Pro"/>
              </a:rPr>
              <a:t>s</a:t>
            </a:r>
            <a:r>
              <a:rPr sz="2000" spc="-40" dirty="0">
                <a:latin typeface="Source Sans Pro"/>
                <a:cs typeface="Source Sans Pro"/>
              </a:rPr>
              <a:t> f</a:t>
            </a:r>
            <a:r>
              <a:rPr sz="2000" spc="-20" dirty="0">
                <a:latin typeface="Source Sans Pro"/>
                <a:cs typeface="Source Sans Pro"/>
              </a:rPr>
              <a:t>o</a:t>
            </a:r>
            <a:r>
              <a:rPr sz="2000" dirty="0">
                <a:latin typeface="Source Sans Pro"/>
                <a:cs typeface="Source Sans Pro"/>
              </a:rPr>
              <a:t>r</a:t>
            </a:r>
            <a:r>
              <a:rPr sz="2000" spc="-40" dirty="0">
                <a:latin typeface="Source Sans Pro"/>
                <a:cs typeface="Source Sans Pro"/>
              </a:rPr>
              <a:t> </a:t>
            </a:r>
            <a:r>
              <a:rPr sz="2000" spc="-20" dirty="0">
                <a:latin typeface="Source Sans Pro"/>
                <a:cs typeface="Source Sans Pro"/>
              </a:rPr>
              <a:t>sele</a:t>
            </a:r>
            <a:r>
              <a:rPr sz="2000" spc="-40" dirty="0">
                <a:latin typeface="Source Sans Pro"/>
                <a:cs typeface="Source Sans Pro"/>
              </a:rPr>
              <a:t>c</a:t>
            </a:r>
            <a:r>
              <a:rPr sz="2000" spc="-50" dirty="0">
                <a:latin typeface="Source Sans Pro"/>
                <a:cs typeface="Source Sans Pro"/>
              </a:rPr>
              <a:t>t</a:t>
            </a:r>
            <a:r>
              <a:rPr sz="2000" spc="-20" dirty="0">
                <a:latin typeface="Source Sans Pro"/>
                <a:cs typeface="Source Sans Pro"/>
              </a:rPr>
              <a:t>e</a:t>
            </a:r>
            <a:r>
              <a:rPr sz="2000" dirty="0">
                <a:latin typeface="Source Sans Pro"/>
                <a:cs typeface="Source Sans Pro"/>
              </a:rPr>
              <a:t>d</a:t>
            </a:r>
            <a:r>
              <a:rPr sz="2000" spc="-40" dirty="0">
                <a:latin typeface="Source Sans Pro"/>
                <a:cs typeface="Source Sans Pro"/>
              </a:rPr>
              <a:t> c</a:t>
            </a:r>
            <a:r>
              <a:rPr sz="2000" spc="-20" dirty="0">
                <a:latin typeface="Source Sans Pro"/>
                <a:cs typeface="Source Sans Pro"/>
              </a:rPr>
              <a:t>an</a:t>
            </a:r>
            <a:r>
              <a:rPr sz="2000" spc="-65" dirty="0">
                <a:latin typeface="Source Sans Pro"/>
                <a:cs typeface="Source Sans Pro"/>
              </a:rPr>
              <a:t>c</a:t>
            </a:r>
            <a:r>
              <a:rPr sz="2000" spc="-20" dirty="0">
                <a:latin typeface="Source Sans Pro"/>
                <a:cs typeface="Source Sans Pro"/>
              </a:rPr>
              <a:t>e</a:t>
            </a:r>
            <a:r>
              <a:rPr sz="2000" spc="-30" dirty="0">
                <a:latin typeface="Source Sans Pro"/>
                <a:cs typeface="Source Sans Pro"/>
              </a:rPr>
              <a:t>r</a:t>
            </a:r>
            <a:r>
              <a:rPr sz="2000" dirty="0">
                <a:latin typeface="Source Sans Pro"/>
                <a:cs typeface="Source Sans Pro"/>
              </a:rPr>
              <a:t>s</a:t>
            </a:r>
            <a:r>
              <a:rPr sz="2000" spc="-40" dirty="0">
                <a:latin typeface="Source Sans Pro"/>
                <a:cs typeface="Source Sans Pro"/>
              </a:rPr>
              <a:t> </a:t>
            </a:r>
            <a:r>
              <a:rPr sz="2000" spc="-20" dirty="0">
                <a:latin typeface="Source Sans Pro"/>
                <a:cs typeface="Source Sans Pro"/>
              </a:rPr>
              <a:t>2014-201</a:t>
            </a:r>
            <a:r>
              <a:rPr sz="2000" dirty="0">
                <a:latin typeface="Source Sans Pro"/>
                <a:cs typeface="Source Sans Pro"/>
              </a:rPr>
              <a:t>8:</a:t>
            </a:r>
          </a:p>
        </p:txBody>
      </p:sp>
      <p:grpSp>
        <p:nvGrpSpPr>
          <p:cNvPr id="4" name="object 4"/>
          <p:cNvGrpSpPr/>
          <p:nvPr/>
        </p:nvGrpSpPr>
        <p:grpSpPr>
          <a:xfrm>
            <a:off x="3503773" y="5764118"/>
            <a:ext cx="6297295" cy="2513965"/>
            <a:chOff x="5412737" y="5764118"/>
            <a:chExt cx="6297295" cy="2513965"/>
          </a:xfrm>
        </p:grpSpPr>
        <p:sp>
          <p:nvSpPr>
            <p:cNvPr id="5" name="object 5"/>
            <p:cNvSpPr/>
            <p:nvPr/>
          </p:nvSpPr>
          <p:spPr>
            <a:xfrm>
              <a:off x="5412737" y="5764226"/>
              <a:ext cx="6297295" cy="24130"/>
            </a:xfrm>
            <a:custGeom>
              <a:avLst/>
              <a:gdLst/>
              <a:ahLst/>
              <a:cxnLst/>
              <a:rect l="l" t="t" r="r" b="b"/>
              <a:pathLst>
                <a:path w="6297295" h="24129">
                  <a:moveTo>
                    <a:pt x="0" y="0"/>
                  </a:moveTo>
                  <a:lnTo>
                    <a:pt x="6297117" y="0"/>
                  </a:lnTo>
                </a:path>
                <a:path w="6297295" h="24129">
                  <a:moveTo>
                    <a:pt x="0" y="0"/>
                  </a:moveTo>
                  <a:lnTo>
                    <a:pt x="0" y="23761"/>
                  </a:lnTo>
                </a:path>
                <a:path w="6297295" h="24129">
                  <a:moveTo>
                    <a:pt x="1278115" y="0"/>
                  </a:moveTo>
                  <a:lnTo>
                    <a:pt x="1278115" y="23761"/>
                  </a:lnTo>
                </a:path>
                <a:path w="6297295" h="24129">
                  <a:moveTo>
                    <a:pt x="2530843" y="0"/>
                  </a:moveTo>
                  <a:lnTo>
                    <a:pt x="2530843" y="23761"/>
                  </a:lnTo>
                </a:path>
                <a:path w="6297295" h="24129">
                  <a:moveTo>
                    <a:pt x="3783558" y="0"/>
                  </a:moveTo>
                  <a:lnTo>
                    <a:pt x="3783558" y="23761"/>
                  </a:lnTo>
                </a:path>
                <a:path w="6297295" h="24129">
                  <a:moveTo>
                    <a:pt x="5061673" y="0"/>
                  </a:moveTo>
                  <a:lnTo>
                    <a:pt x="5061673" y="23761"/>
                  </a:lnTo>
                </a:path>
                <a:path w="6297295" h="24129">
                  <a:moveTo>
                    <a:pt x="6297117" y="0"/>
                  </a:moveTo>
                  <a:lnTo>
                    <a:pt x="6297117" y="23761"/>
                  </a:lnTo>
                </a:path>
              </a:pathLst>
            </a:custGeom>
            <a:ln w="6350">
              <a:solidFill>
                <a:srgbClr val="000000"/>
              </a:solidFill>
            </a:ln>
          </p:spPr>
          <p:txBody>
            <a:bodyPr wrap="square" lIns="0" tIns="0" rIns="0" bIns="0" rtlCol="0"/>
            <a:lstStyle/>
            <a:p>
              <a:endParaRPr/>
            </a:p>
          </p:txBody>
        </p:sp>
        <p:sp>
          <p:nvSpPr>
            <p:cNvPr id="6" name="object 6"/>
            <p:cNvSpPr/>
            <p:nvPr/>
          </p:nvSpPr>
          <p:spPr>
            <a:xfrm>
              <a:off x="5414048" y="7871663"/>
              <a:ext cx="1217295" cy="281305"/>
            </a:xfrm>
            <a:custGeom>
              <a:avLst/>
              <a:gdLst/>
              <a:ahLst/>
              <a:cxnLst/>
              <a:rect l="l" t="t" r="r" b="b"/>
              <a:pathLst>
                <a:path w="1217295" h="281304">
                  <a:moveTo>
                    <a:pt x="1216901" y="0"/>
                  </a:moveTo>
                  <a:lnTo>
                    <a:pt x="0" y="0"/>
                  </a:lnTo>
                  <a:lnTo>
                    <a:pt x="0" y="281089"/>
                  </a:lnTo>
                  <a:lnTo>
                    <a:pt x="1216901" y="281089"/>
                  </a:lnTo>
                  <a:lnTo>
                    <a:pt x="1216901" y="0"/>
                  </a:lnTo>
                  <a:close/>
                </a:path>
              </a:pathLst>
            </a:custGeom>
            <a:solidFill>
              <a:srgbClr val="94B7C8"/>
            </a:solidFill>
          </p:spPr>
          <p:txBody>
            <a:bodyPr wrap="square" lIns="0" tIns="0" rIns="0" bIns="0" rtlCol="0"/>
            <a:lstStyle/>
            <a:p>
              <a:endParaRPr/>
            </a:p>
          </p:txBody>
        </p:sp>
        <p:sp>
          <p:nvSpPr>
            <p:cNvPr id="7" name="object 7"/>
            <p:cNvSpPr/>
            <p:nvPr/>
          </p:nvSpPr>
          <p:spPr>
            <a:xfrm>
              <a:off x="5429216" y="7871650"/>
              <a:ext cx="1202055" cy="281305"/>
            </a:xfrm>
            <a:custGeom>
              <a:avLst/>
              <a:gdLst/>
              <a:ahLst/>
              <a:cxnLst/>
              <a:rect l="l" t="t" r="r" b="b"/>
              <a:pathLst>
                <a:path w="1202054" h="281304">
                  <a:moveTo>
                    <a:pt x="177002" y="0"/>
                  </a:moveTo>
                  <a:lnTo>
                    <a:pt x="0" y="0"/>
                  </a:lnTo>
                  <a:lnTo>
                    <a:pt x="67" y="8759"/>
                  </a:lnTo>
                  <a:lnTo>
                    <a:pt x="1512" y="41459"/>
                  </a:lnTo>
                  <a:lnTo>
                    <a:pt x="6278" y="93716"/>
                  </a:lnTo>
                  <a:lnTo>
                    <a:pt x="11620" y="145929"/>
                  </a:lnTo>
                  <a:lnTo>
                    <a:pt x="17102" y="198132"/>
                  </a:lnTo>
                  <a:lnTo>
                    <a:pt x="22289" y="250361"/>
                  </a:lnTo>
                  <a:lnTo>
                    <a:pt x="23904" y="272540"/>
                  </a:lnTo>
                  <a:lnTo>
                    <a:pt x="24311" y="281089"/>
                  </a:lnTo>
                  <a:lnTo>
                    <a:pt x="182406" y="281089"/>
                  </a:lnTo>
                  <a:lnTo>
                    <a:pt x="181009" y="236795"/>
                  </a:lnTo>
                  <a:lnTo>
                    <a:pt x="179054" y="181513"/>
                  </a:lnTo>
                  <a:lnTo>
                    <a:pt x="177237" y="126228"/>
                  </a:lnTo>
                  <a:lnTo>
                    <a:pt x="175909" y="70935"/>
                  </a:lnTo>
                  <a:lnTo>
                    <a:pt x="175939" y="35684"/>
                  </a:lnTo>
                  <a:lnTo>
                    <a:pt x="177002" y="0"/>
                  </a:lnTo>
                  <a:close/>
                </a:path>
                <a:path w="1202054" h="281304">
                  <a:moveTo>
                    <a:pt x="426958" y="0"/>
                  </a:moveTo>
                  <a:lnTo>
                    <a:pt x="280322" y="0"/>
                  </a:lnTo>
                  <a:lnTo>
                    <a:pt x="279573" y="28561"/>
                  </a:lnTo>
                  <a:lnTo>
                    <a:pt x="277901" y="82403"/>
                  </a:lnTo>
                  <a:lnTo>
                    <a:pt x="274701" y="178695"/>
                  </a:lnTo>
                  <a:lnTo>
                    <a:pt x="273214" y="226738"/>
                  </a:lnTo>
                  <a:lnTo>
                    <a:pt x="272019" y="271792"/>
                  </a:lnTo>
                  <a:lnTo>
                    <a:pt x="271962" y="281089"/>
                  </a:lnTo>
                  <a:lnTo>
                    <a:pt x="369870" y="281089"/>
                  </a:lnTo>
                  <a:lnTo>
                    <a:pt x="366071" y="273101"/>
                  </a:lnTo>
                  <a:lnTo>
                    <a:pt x="355814" y="220213"/>
                  </a:lnTo>
                  <a:lnTo>
                    <a:pt x="355848" y="165498"/>
                  </a:lnTo>
                  <a:lnTo>
                    <a:pt x="367107" y="118776"/>
                  </a:lnTo>
                  <a:lnTo>
                    <a:pt x="446493" y="118776"/>
                  </a:lnTo>
                  <a:lnTo>
                    <a:pt x="444768" y="99277"/>
                  </a:lnTo>
                  <a:lnTo>
                    <a:pt x="438305" y="48540"/>
                  </a:lnTo>
                  <a:lnTo>
                    <a:pt x="426958" y="0"/>
                  </a:lnTo>
                  <a:close/>
                </a:path>
                <a:path w="1202054" h="281304">
                  <a:moveTo>
                    <a:pt x="446493" y="118776"/>
                  </a:moveTo>
                  <a:lnTo>
                    <a:pt x="367107" y="118776"/>
                  </a:lnTo>
                  <a:lnTo>
                    <a:pt x="386335" y="157799"/>
                  </a:lnTo>
                  <a:lnTo>
                    <a:pt x="396985" y="214207"/>
                  </a:lnTo>
                  <a:lnTo>
                    <a:pt x="397341" y="271792"/>
                  </a:lnTo>
                  <a:lnTo>
                    <a:pt x="394795" y="281089"/>
                  </a:lnTo>
                  <a:lnTo>
                    <a:pt x="468139" y="281089"/>
                  </a:lnTo>
                  <a:lnTo>
                    <a:pt x="462477" y="247727"/>
                  </a:lnTo>
                  <a:lnTo>
                    <a:pt x="455118" y="201021"/>
                  </a:lnTo>
                  <a:lnTo>
                    <a:pt x="449277" y="150255"/>
                  </a:lnTo>
                  <a:lnTo>
                    <a:pt x="446493" y="118776"/>
                  </a:lnTo>
                  <a:close/>
                </a:path>
                <a:path w="1202054" h="281304">
                  <a:moveTo>
                    <a:pt x="648393" y="0"/>
                  </a:moveTo>
                  <a:lnTo>
                    <a:pt x="499877" y="0"/>
                  </a:lnTo>
                  <a:lnTo>
                    <a:pt x="503835" y="32772"/>
                  </a:lnTo>
                  <a:lnTo>
                    <a:pt x="509019" y="79471"/>
                  </a:lnTo>
                  <a:lnTo>
                    <a:pt x="514233" y="126166"/>
                  </a:lnTo>
                  <a:lnTo>
                    <a:pt x="519539" y="172850"/>
                  </a:lnTo>
                  <a:lnTo>
                    <a:pt x="525082" y="220213"/>
                  </a:lnTo>
                  <a:lnTo>
                    <a:pt x="530669" y="266153"/>
                  </a:lnTo>
                  <a:lnTo>
                    <a:pt x="532574" y="281089"/>
                  </a:lnTo>
                  <a:lnTo>
                    <a:pt x="675749" y="281089"/>
                  </a:lnTo>
                  <a:lnTo>
                    <a:pt x="673526" y="263773"/>
                  </a:lnTo>
                  <a:lnTo>
                    <a:pt x="668470" y="215426"/>
                  </a:lnTo>
                  <a:lnTo>
                    <a:pt x="663998" y="166988"/>
                  </a:lnTo>
                  <a:lnTo>
                    <a:pt x="659563" y="118522"/>
                  </a:lnTo>
                  <a:lnTo>
                    <a:pt x="648393" y="0"/>
                  </a:lnTo>
                  <a:close/>
                </a:path>
                <a:path w="1202054" h="281304">
                  <a:moveTo>
                    <a:pt x="847894" y="0"/>
                  </a:moveTo>
                  <a:lnTo>
                    <a:pt x="693493" y="0"/>
                  </a:lnTo>
                  <a:lnTo>
                    <a:pt x="697277" y="28561"/>
                  </a:lnTo>
                  <a:lnTo>
                    <a:pt x="704991" y="82403"/>
                  </a:lnTo>
                  <a:lnTo>
                    <a:pt x="712420" y="130590"/>
                  </a:lnTo>
                  <a:lnTo>
                    <a:pt x="720399" y="178695"/>
                  </a:lnTo>
                  <a:lnTo>
                    <a:pt x="728794" y="226738"/>
                  </a:lnTo>
                  <a:lnTo>
                    <a:pt x="737474" y="274739"/>
                  </a:lnTo>
                  <a:lnTo>
                    <a:pt x="738643" y="281089"/>
                  </a:lnTo>
                  <a:lnTo>
                    <a:pt x="898103" y="281089"/>
                  </a:lnTo>
                  <a:lnTo>
                    <a:pt x="892811" y="250870"/>
                  </a:lnTo>
                  <a:lnTo>
                    <a:pt x="884254" y="203621"/>
                  </a:lnTo>
                  <a:lnTo>
                    <a:pt x="866918" y="109160"/>
                  </a:lnTo>
                  <a:lnTo>
                    <a:pt x="858437" y="61899"/>
                  </a:lnTo>
                  <a:lnTo>
                    <a:pt x="850279" y="14585"/>
                  </a:lnTo>
                  <a:lnTo>
                    <a:pt x="847894" y="0"/>
                  </a:lnTo>
                  <a:close/>
                </a:path>
                <a:path w="1202054" h="281304">
                  <a:moveTo>
                    <a:pt x="1201719" y="0"/>
                  </a:moveTo>
                  <a:lnTo>
                    <a:pt x="961701" y="0"/>
                  </a:lnTo>
                  <a:lnTo>
                    <a:pt x="988212" y="148624"/>
                  </a:lnTo>
                  <a:lnTo>
                    <a:pt x="997424" y="199943"/>
                  </a:lnTo>
                  <a:lnTo>
                    <a:pt x="1006723" y="251245"/>
                  </a:lnTo>
                  <a:lnTo>
                    <a:pt x="1012205" y="281089"/>
                  </a:lnTo>
                  <a:lnTo>
                    <a:pt x="1201719" y="281089"/>
                  </a:lnTo>
                  <a:lnTo>
                    <a:pt x="1201719" y="275944"/>
                  </a:lnTo>
                  <a:lnTo>
                    <a:pt x="1179251" y="235051"/>
                  </a:lnTo>
                  <a:lnTo>
                    <a:pt x="1165927" y="187384"/>
                  </a:lnTo>
                  <a:lnTo>
                    <a:pt x="1162191" y="137401"/>
                  </a:lnTo>
                  <a:lnTo>
                    <a:pt x="1168454" y="89502"/>
                  </a:lnTo>
                  <a:lnTo>
                    <a:pt x="1185127" y="48088"/>
                  </a:lnTo>
                  <a:lnTo>
                    <a:pt x="1201719" y="48088"/>
                  </a:lnTo>
                  <a:lnTo>
                    <a:pt x="1201719" y="0"/>
                  </a:lnTo>
                  <a:close/>
                </a:path>
                <a:path w="1202054" h="281304">
                  <a:moveTo>
                    <a:pt x="1201719" y="48088"/>
                  </a:moveTo>
                  <a:lnTo>
                    <a:pt x="1185127" y="48088"/>
                  </a:lnTo>
                  <a:lnTo>
                    <a:pt x="1201719" y="79385"/>
                  </a:lnTo>
                  <a:lnTo>
                    <a:pt x="1201719" y="48088"/>
                  </a:lnTo>
                  <a:close/>
                </a:path>
              </a:pathLst>
            </a:custGeom>
            <a:solidFill>
              <a:srgbClr val="D1E2EA"/>
            </a:solidFill>
          </p:spPr>
          <p:txBody>
            <a:bodyPr wrap="square" lIns="0" tIns="0" rIns="0" bIns="0" rtlCol="0"/>
            <a:lstStyle/>
            <a:p>
              <a:endParaRPr/>
            </a:p>
          </p:txBody>
        </p:sp>
        <p:sp>
          <p:nvSpPr>
            <p:cNvPr id="8" name="object 8"/>
            <p:cNvSpPr/>
            <p:nvPr/>
          </p:nvSpPr>
          <p:spPr>
            <a:xfrm>
              <a:off x="5414048" y="7551763"/>
              <a:ext cx="1311910" cy="281305"/>
            </a:xfrm>
            <a:custGeom>
              <a:avLst/>
              <a:gdLst/>
              <a:ahLst/>
              <a:cxnLst/>
              <a:rect l="l" t="t" r="r" b="b"/>
              <a:pathLst>
                <a:path w="1311909" h="281304">
                  <a:moveTo>
                    <a:pt x="1311427" y="0"/>
                  </a:moveTo>
                  <a:lnTo>
                    <a:pt x="0" y="0"/>
                  </a:lnTo>
                  <a:lnTo>
                    <a:pt x="0" y="281089"/>
                  </a:lnTo>
                  <a:lnTo>
                    <a:pt x="1311427" y="281089"/>
                  </a:lnTo>
                  <a:lnTo>
                    <a:pt x="1311427" y="0"/>
                  </a:lnTo>
                  <a:close/>
                </a:path>
              </a:pathLst>
            </a:custGeom>
            <a:solidFill>
              <a:srgbClr val="8694A1"/>
            </a:solidFill>
          </p:spPr>
          <p:txBody>
            <a:bodyPr wrap="square" lIns="0" tIns="0" rIns="0" bIns="0" rtlCol="0"/>
            <a:lstStyle/>
            <a:p>
              <a:endParaRPr/>
            </a:p>
          </p:txBody>
        </p:sp>
        <p:sp>
          <p:nvSpPr>
            <p:cNvPr id="9" name="object 9"/>
            <p:cNvSpPr/>
            <p:nvPr/>
          </p:nvSpPr>
          <p:spPr>
            <a:xfrm>
              <a:off x="5457501" y="7551763"/>
              <a:ext cx="1268095" cy="281305"/>
            </a:xfrm>
            <a:custGeom>
              <a:avLst/>
              <a:gdLst/>
              <a:ahLst/>
              <a:cxnLst/>
              <a:rect l="l" t="t" r="r" b="b"/>
              <a:pathLst>
                <a:path w="1268095" h="281304">
                  <a:moveTo>
                    <a:pt x="182501" y="0"/>
                  </a:moveTo>
                  <a:lnTo>
                    <a:pt x="0" y="0"/>
                  </a:lnTo>
                  <a:lnTo>
                    <a:pt x="34" y="4526"/>
                  </a:lnTo>
                  <a:lnTo>
                    <a:pt x="1531" y="38270"/>
                  </a:lnTo>
                  <a:lnTo>
                    <a:pt x="6445" y="92209"/>
                  </a:lnTo>
                  <a:lnTo>
                    <a:pt x="11955" y="146097"/>
                  </a:lnTo>
                  <a:lnTo>
                    <a:pt x="17612" y="199974"/>
                  </a:lnTo>
                  <a:lnTo>
                    <a:pt x="22969" y="253878"/>
                  </a:lnTo>
                  <a:lnTo>
                    <a:pt x="24637" y="276764"/>
                  </a:lnTo>
                  <a:lnTo>
                    <a:pt x="24843" y="281089"/>
                  </a:lnTo>
                  <a:lnTo>
                    <a:pt x="188074" y="281089"/>
                  </a:lnTo>
                  <a:lnTo>
                    <a:pt x="187415" y="258886"/>
                  </a:lnTo>
                  <a:lnTo>
                    <a:pt x="185770" y="211340"/>
                  </a:lnTo>
                  <a:lnTo>
                    <a:pt x="184100" y="163796"/>
                  </a:lnTo>
                  <a:lnTo>
                    <a:pt x="182612" y="116250"/>
                  </a:lnTo>
                  <a:lnTo>
                    <a:pt x="181515" y="68699"/>
                  </a:lnTo>
                  <a:lnTo>
                    <a:pt x="181547" y="32316"/>
                  </a:lnTo>
                  <a:lnTo>
                    <a:pt x="182501" y="0"/>
                  </a:lnTo>
                  <a:close/>
                </a:path>
                <a:path w="1268095" h="281304">
                  <a:moveTo>
                    <a:pt x="441670" y="0"/>
                  </a:moveTo>
                  <a:lnTo>
                    <a:pt x="289150" y="0"/>
                  </a:lnTo>
                  <a:lnTo>
                    <a:pt x="288530" y="23813"/>
                  </a:lnTo>
                  <a:lnTo>
                    <a:pt x="286770" y="80535"/>
                  </a:lnTo>
                  <a:lnTo>
                    <a:pt x="283191" y="188881"/>
                  </a:lnTo>
                  <a:lnTo>
                    <a:pt x="281936" y="229490"/>
                  </a:lnTo>
                  <a:lnTo>
                    <a:pt x="280702" y="275994"/>
                  </a:lnTo>
                  <a:lnTo>
                    <a:pt x="280631" y="281089"/>
                  </a:lnTo>
                  <a:lnTo>
                    <a:pt x="379548" y="281089"/>
                  </a:lnTo>
                  <a:lnTo>
                    <a:pt x="377766" y="277343"/>
                  </a:lnTo>
                  <a:lnTo>
                    <a:pt x="367178" y="222761"/>
                  </a:lnTo>
                  <a:lnTo>
                    <a:pt x="367214" y="166291"/>
                  </a:lnTo>
                  <a:lnTo>
                    <a:pt x="378835" y="118064"/>
                  </a:lnTo>
                  <a:lnTo>
                    <a:pt x="460766" y="118064"/>
                  </a:lnTo>
                  <a:lnTo>
                    <a:pt x="458988" y="97947"/>
                  </a:lnTo>
                  <a:lnTo>
                    <a:pt x="452324" y="45584"/>
                  </a:lnTo>
                  <a:lnTo>
                    <a:pt x="441670" y="0"/>
                  </a:lnTo>
                  <a:close/>
                </a:path>
                <a:path w="1268095" h="281304">
                  <a:moveTo>
                    <a:pt x="460766" y="118064"/>
                  </a:moveTo>
                  <a:lnTo>
                    <a:pt x="378835" y="118064"/>
                  </a:lnTo>
                  <a:lnTo>
                    <a:pt x="398684" y="158345"/>
                  </a:lnTo>
                  <a:lnTo>
                    <a:pt x="409674" y="216565"/>
                  </a:lnTo>
                  <a:lnTo>
                    <a:pt x="410039" y="275994"/>
                  </a:lnTo>
                  <a:lnTo>
                    <a:pt x="408644" y="281089"/>
                  </a:lnTo>
                  <a:lnTo>
                    <a:pt x="482346" y="281089"/>
                  </a:lnTo>
                  <a:lnTo>
                    <a:pt x="477264" y="251152"/>
                  </a:lnTo>
                  <a:lnTo>
                    <a:pt x="469666" y="202951"/>
                  </a:lnTo>
                  <a:lnTo>
                    <a:pt x="463638" y="150557"/>
                  </a:lnTo>
                  <a:lnTo>
                    <a:pt x="460766" y="118064"/>
                  </a:lnTo>
                  <a:close/>
                </a:path>
                <a:path w="1268095" h="281304">
                  <a:moveTo>
                    <a:pt x="669561" y="0"/>
                  </a:moveTo>
                  <a:lnTo>
                    <a:pt x="516408" y="0"/>
                  </a:lnTo>
                  <a:lnTo>
                    <a:pt x="519945" y="29303"/>
                  </a:lnTo>
                  <a:lnTo>
                    <a:pt x="530675" y="125694"/>
                  </a:lnTo>
                  <a:lnTo>
                    <a:pt x="536152" y="173875"/>
                  </a:lnTo>
                  <a:lnTo>
                    <a:pt x="541874" y="222761"/>
                  </a:lnTo>
                  <a:lnTo>
                    <a:pt x="547641" y="270170"/>
                  </a:lnTo>
                  <a:lnTo>
                    <a:pt x="549034" y="281089"/>
                  </a:lnTo>
                  <a:lnTo>
                    <a:pt x="696792" y="281089"/>
                  </a:lnTo>
                  <a:lnTo>
                    <a:pt x="695075" y="267712"/>
                  </a:lnTo>
                  <a:lnTo>
                    <a:pt x="689857" y="217817"/>
                  </a:lnTo>
                  <a:lnTo>
                    <a:pt x="685241" y="167827"/>
                  </a:lnTo>
                  <a:lnTo>
                    <a:pt x="680664" y="117810"/>
                  </a:lnTo>
                  <a:lnTo>
                    <a:pt x="669561" y="0"/>
                  </a:lnTo>
                  <a:close/>
                </a:path>
                <a:path w="1268095" h="281304">
                  <a:moveTo>
                    <a:pt x="875767" y="0"/>
                  </a:moveTo>
                  <a:lnTo>
                    <a:pt x="716243" y="0"/>
                  </a:lnTo>
                  <a:lnTo>
                    <a:pt x="720694" y="32916"/>
                  </a:lnTo>
                  <a:lnTo>
                    <a:pt x="727552" y="80535"/>
                  </a:lnTo>
                  <a:lnTo>
                    <a:pt x="735220" y="130264"/>
                  </a:lnTo>
                  <a:lnTo>
                    <a:pt x="743455" y="179909"/>
                  </a:lnTo>
                  <a:lnTo>
                    <a:pt x="752119" y="229490"/>
                  </a:lnTo>
                  <a:lnTo>
                    <a:pt x="761456" y="281089"/>
                  </a:lnTo>
                  <a:lnTo>
                    <a:pt x="926062" y="281089"/>
                  </a:lnTo>
                  <a:lnTo>
                    <a:pt x="921388" y="254392"/>
                  </a:lnTo>
                  <a:lnTo>
                    <a:pt x="912558" y="205632"/>
                  </a:lnTo>
                  <a:lnTo>
                    <a:pt x="894668" y="108145"/>
                  </a:lnTo>
                  <a:lnTo>
                    <a:pt x="885917" y="59367"/>
                  </a:lnTo>
                  <a:lnTo>
                    <a:pt x="877501" y="10533"/>
                  </a:lnTo>
                  <a:lnTo>
                    <a:pt x="875767" y="0"/>
                  </a:lnTo>
                  <a:close/>
                </a:path>
                <a:path w="1268095" h="281304">
                  <a:moveTo>
                    <a:pt x="1267961" y="0"/>
                  </a:moveTo>
                  <a:lnTo>
                    <a:pt x="993299" y="0"/>
                  </a:lnTo>
                  <a:lnTo>
                    <a:pt x="1015552" y="124802"/>
                  </a:lnTo>
                  <a:lnTo>
                    <a:pt x="1024166" y="172957"/>
                  </a:lnTo>
                  <a:lnTo>
                    <a:pt x="1032838" y="221100"/>
                  </a:lnTo>
                  <a:lnTo>
                    <a:pt x="1041594" y="269226"/>
                  </a:lnTo>
                  <a:lnTo>
                    <a:pt x="1043780" y="281089"/>
                  </a:lnTo>
                  <a:lnTo>
                    <a:pt x="1267961" y="281089"/>
                  </a:lnTo>
                  <a:lnTo>
                    <a:pt x="1267961" y="280332"/>
                  </a:lnTo>
                  <a:lnTo>
                    <a:pt x="1240238" y="280332"/>
                  </a:lnTo>
                  <a:lnTo>
                    <a:pt x="1217013" y="238074"/>
                  </a:lnTo>
                  <a:lnTo>
                    <a:pt x="1203261" y="188881"/>
                  </a:lnTo>
                  <a:lnTo>
                    <a:pt x="1199406" y="137297"/>
                  </a:lnTo>
                  <a:lnTo>
                    <a:pt x="1205871" y="87861"/>
                  </a:lnTo>
                  <a:lnTo>
                    <a:pt x="1223081" y="45115"/>
                  </a:lnTo>
                  <a:lnTo>
                    <a:pt x="1267961" y="45115"/>
                  </a:lnTo>
                  <a:lnTo>
                    <a:pt x="1267961" y="0"/>
                  </a:lnTo>
                  <a:close/>
                </a:path>
                <a:path w="1268095" h="281304">
                  <a:moveTo>
                    <a:pt x="1267961" y="45115"/>
                  </a:moveTo>
                  <a:lnTo>
                    <a:pt x="1223081" y="45115"/>
                  </a:lnTo>
                  <a:lnTo>
                    <a:pt x="1246046" y="88437"/>
                  </a:lnTo>
                  <a:lnTo>
                    <a:pt x="1259590" y="136219"/>
                  </a:lnTo>
                  <a:lnTo>
                    <a:pt x="1263366" y="185862"/>
                  </a:lnTo>
                  <a:lnTo>
                    <a:pt x="1257031" y="234766"/>
                  </a:lnTo>
                  <a:lnTo>
                    <a:pt x="1240238" y="280332"/>
                  </a:lnTo>
                  <a:lnTo>
                    <a:pt x="1267961" y="280332"/>
                  </a:lnTo>
                  <a:lnTo>
                    <a:pt x="1267961" y="45115"/>
                  </a:lnTo>
                  <a:close/>
                </a:path>
              </a:pathLst>
            </a:custGeom>
            <a:solidFill>
              <a:srgbClr val="AFB6BF"/>
            </a:solidFill>
          </p:spPr>
          <p:txBody>
            <a:bodyPr wrap="square" lIns="0" tIns="0" rIns="0" bIns="0" rtlCol="0"/>
            <a:lstStyle/>
            <a:p>
              <a:endParaRPr/>
            </a:p>
          </p:txBody>
        </p:sp>
        <p:sp>
          <p:nvSpPr>
            <p:cNvPr id="10" name="object 10"/>
            <p:cNvSpPr/>
            <p:nvPr/>
          </p:nvSpPr>
          <p:spPr>
            <a:xfrm>
              <a:off x="5414035" y="7231875"/>
              <a:ext cx="1330960" cy="281305"/>
            </a:xfrm>
            <a:custGeom>
              <a:avLst/>
              <a:gdLst/>
              <a:ahLst/>
              <a:cxnLst/>
              <a:rect l="l" t="t" r="r" b="b"/>
              <a:pathLst>
                <a:path w="1330959" h="281304">
                  <a:moveTo>
                    <a:pt x="1330337" y="0"/>
                  </a:moveTo>
                  <a:lnTo>
                    <a:pt x="0" y="0"/>
                  </a:lnTo>
                  <a:lnTo>
                    <a:pt x="0" y="281089"/>
                  </a:lnTo>
                  <a:lnTo>
                    <a:pt x="1330337" y="281089"/>
                  </a:lnTo>
                  <a:lnTo>
                    <a:pt x="1330337" y="0"/>
                  </a:lnTo>
                  <a:close/>
                </a:path>
              </a:pathLst>
            </a:custGeom>
            <a:solidFill>
              <a:srgbClr val="A5874A"/>
            </a:solidFill>
          </p:spPr>
          <p:txBody>
            <a:bodyPr wrap="square" lIns="0" tIns="0" rIns="0" bIns="0" rtlCol="0"/>
            <a:lstStyle/>
            <a:p>
              <a:endParaRPr/>
            </a:p>
          </p:txBody>
        </p:sp>
        <p:sp>
          <p:nvSpPr>
            <p:cNvPr id="11" name="object 11"/>
            <p:cNvSpPr/>
            <p:nvPr/>
          </p:nvSpPr>
          <p:spPr>
            <a:xfrm>
              <a:off x="5414035" y="7231862"/>
              <a:ext cx="1278255" cy="281305"/>
            </a:xfrm>
            <a:custGeom>
              <a:avLst/>
              <a:gdLst/>
              <a:ahLst/>
              <a:cxnLst/>
              <a:rect l="l" t="t" r="r" b="b"/>
              <a:pathLst>
                <a:path w="1278254" h="281304">
                  <a:moveTo>
                    <a:pt x="332910" y="0"/>
                  </a:moveTo>
                  <a:lnTo>
                    <a:pt x="189381" y="0"/>
                  </a:lnTo>
                  <a:lnTo>
                    <a:pt x="189642" y="8645"/>
                  </a:lnTo>
                  <a:lnTo>
                    <a:pt x="189845" y="34948"/>
                  </a:lnTo>
                  <a:lnTo>
                    <a:pt x="191010" y="61142"/>
                  </a:lnTo>
                  <a:lnTo>
                    <a:pt x="194824" y="103022"/>
                  </a:lnTo>
                  <a:lnTo>
                    <a:pt x="199102" y="144861"/>
                  </a:lnTo>
                  <a:lnTo>
                    <a:pt x="203496" y="186690"/>
                  </a:lnTo>
                  <a:lnTo>
                    <a:pt x="207660" y="228541"/>
                  </a:lnTo>
                  <a:lnTo>
                    <a:pt x="208951" y="246312"/>
                  </a:lnTo>
                  <a:lnTo>
                    <a:pt x="210616" y="281101"/>
                  </a:lnTo>
                  <a:lnTo>
                    <a:pt x="336599" y="281101"/>
                  </a:lnTo>
                  <a:lnTo>
                    <a:pt x="335908" y="250885"/>
                  </a:lnTo>
                  <a:lnTo>
                    <a:pt x="334052" y="195515"/>
                  </a:lnTo>
                  <a:lnTo>
                    <a:pt x="332151" y="140144"/>
                  </a:lnTo>
                  <a:lnTo>
                    <a:pt x="330748" y="84764"/>
                  </a:lnTo>
                  <a:lnTo>
                    <a:pt x="330772" y="56518"/>
                  </a:lnTo>
                  <a:lnTo>
                    <a:pt x="331607" y="28254"/>
                  </a:lnTo>
                  <a:lnTo>
                    <a:pt x="332910" y="0"/>
                  </a:lnTo>
                  <a:close/>
                </a:path>
                <a:path w="1278254" h="281304">
                  <a:moveTo>
                    <a:pt x="0" y="109210"/>
                  </a:moveTo>
                  <a:lnTo>
                    <a:pt x="0" y="281101"/>
                  </a:lnTo>
                  <a:lnTo>
                    <a:pt x="9885" y="281101"/>
                  </a:lnTo>
                  <a:lnTo>
                    <a:pt x="9756" y="272365"/>
                  </a:lnTo>
                  <a:lnTo>
                    <a:pt x="21300" y="231868"/>
                  </a:lnTo>
                  <a:lnTo>
                    <a:pt x="129632" y="231868"/>
                  </a:lnTo>
                  <a:lnTo>
                    <a:pt x="124653" y="192676"/>
                  </a:lnTo>
                  <a:lnTo>
                    <a:pt x="122935" y="174935"/>
                  </a:lnTo>
                  <a:lnTo>
                    <a:pt x="121935" y="157102"/>
                  </a:lnTo>
                  <a:lnTo>
                    <a:pt x="121367" y="140962"/>
                  </a:lnTo>
                  <a:lnTo>
                    <a:pt x="12867" y="140962"/>
                  </a:lnTo>
                  <a:lnTo>
                    <a:pt x="0" y="109210"/>
                  </a:lnTo>
                  <a:close/>
                </a:path>
                <a:path w="1278254" h="281304">
                  <a:moveTo>
                    <a:pt x="129632" y="231868"/>
                  </a:moveTo>
                  <a:lnTo>
                    <a:pt x="21300" y="231868"/>
                  </a:lnTo>
                  <a:lnTo>
                    <a:pt x="42674" y="277327"/>
                  </a:lnTo>
                  <a:lnTo>
                    <a:pt x="44045" y="281101"/>
                  </a:lnTo>
                  <a:lnTo>
                    <a:pt x="136146" y="281101"/>
                  </a:lnTo>
                  <a:lnTo>
                    <a:pt x="131320" y="245152"/>
                  </a:lnTo>
                  <a:lnTo>
                    <a:pt x="129632" y="231868"/>
                  </a:lnTo>
                  <a:close/>
                </a:path>
                <a:path w="1278254" h="281304">
                  <a:moveTo>
                    <a:pt x="115982" y="0"/>
                  </a:moveTo>
                  <a:lnTo>
                    <a:pt x="17114" y="0"/>
                  </a:lnTo>
                  <a:lnTo>
                    <a:pt x="17880" y="1832"/>
                  </a:lnTo>
                  <a:lnTo>
                    <a:pt x="27394" y="53940"/>
                  </a:lnTo>
                  <a:lnTo>
                    <a:pt x="26600" y="104493"/>
                  </a:lnTo>
                  <a:lnTo>
                    <a:pt x="12867" y="140962"/>
                  </a:lnTo>
                  <a:lnTo>
                    <a:pt x="121367" y="140962"/>
                  </a:lnTo>
                  <a:lnTo>
                    <a:pt x="120703" y="121366"/>
                  </a:lnTo>
                  <a:lnTo>
                    <a:pt x="117428" y="40343"/>
                  </a:lnTo>
                  <a:lnTo>
                    <a:pt x="115982" y="0"/>
                  </a:lnTo>
                  <a:close/>
                </a:path>
                <a:path w="1278254" h="281304">
                  <a:moveTo>
                    <a:pt x="470828" y="0"/>
                  </a:moveTo>
                  <a:lnTo>
                    <a:pt x="415021" y="0"/>
                  </a:lnTo>
                  <a:lnTo>
                    <a:pt x="414485" y="26157"/>
                  </a:lnTo>
                  <a:lnTo>
                    <a:pt x="412871" y="81599"/>
                  </a:lnTo>
                  <a:lnTo>
                    <a:pt x="409225" y="192476"/>
                  </a:lnTo>
                  <a:lnTo>
                    <a:pt x="407878" y="241380"/>
                  </a:lnTo>
                  <a:lnTo>
                    <a:pt x="407773" y="271597"/>
                  </a:lnTo>
                  <a:lnTo>
                    <a:pt x="408092" y="281101"/>
                  </a:lnTo>
                  <a:lnTo>
                    <a:pt x="569826" y="281101"/>
                  </a:lnTo>
                  <a:lnTo>
                    <a:pt x="569597" y="279798"/>
                  </a:lnTo>
                  <a:lnTo>
                    <a:pt x="498845" y="279798"/>
                  </a:lnTo>
                  <a:lnTo>
                    <a:pt x="483118" y="246755"/>
                  </a:lnTo>
                  <a:lnTo>
                    <a:pt x="474895" y="204379"/>
                  </a:lnTo>
                  <a:lnTo>
                    <a:pt x="474923" y="160537"/>
                  </a:lnTo>
                  <a:lnTo>
                    <a:pt x="483948" y="123093"/>
                  </a:lnTo>
                  <a:lnTo>
                    <a:pt x="547558" y="123093"/>
                  </a:lnTo>
                  <a:lnTo>
                    <a:pt x="546177" y="107474"/>
                  </a:lnTo>
                  <a:lnTo>
                    <a:pt x="541000" y="66817"/>
                  </a:lnTo>
                  <a:lnTo>
                    <a:pt x="531496" y="26157"/>
                  </a:lnTo>
                  <a:lnTo>
                    <a:pt x="528459" y="12984"/>
                  </a:lnTo>
                  <a:lnTo>
                    <a:pt x="473445" y="12984"/>
                  </a:lnTo>
                  <a:lnTo>
                    <a:pt x="470828" y="0"/>
                  </a:lnTo>
                  <a:close/>
                </a:path>
                <a:path w="1278254" h="281304">
                  <a:moveTo>
                    <a:pt x="706691" y="0"/>
                  </a:moveTo>
                  <a:lnTo>
                    <a:pt x="586877" y="0"/>
                  </a:lnTo>
                  <a:lnTo>
                    <a:pt x="593511" y="54183"/>
                  </a:lnTo>
                  <a:lnTo>
                    <a:pt x="599744" y="110314"/>
                  </a:lnTo>
                  <a:lnTo>
                    <a:pt x="606091" y="166432"/>
                  </a:lnTo>
                  <a:lnTo>
                    <a:pt x="612773" y="222985"/>
                  </a:lnTo>
                  <a:lnTo>
                    <a:pt x="619775" y="278528"/>
                  </a:lnTo>
                  <a:lnTo>
                    <a:pt x="620139" y="281101"/>
                  </a:lnTo>
                  <a:lnTo>
                    <a:pt x="734991" y="281101"/>
                  </a:lnTo>
                  <a:lnTo>
                    <a:pt x="728607" y="231541"/>
                  </a:lnTo>
                  <a:lnTo>
                    <a:pt x="723247" y="177263"/>
                  </a:lnTo>
                  <a:lnTo>
                    <a:pt x="718289" y="122902"/>
                  </a:lnTo>
                  <a:lnTo>
                    <a:pt x="709175" y="26157"/>
                  </a:lnTo>
                  <a:lnTo>
                    <a:pt x="706691" y="0"/>
                  </a:lnTo>
                  <a:close/>
                </a:path>
                <a:path w="1278254" h="281304">
                  <a:moveTo>
                    <a:pt x="864629" y="0"/>
                  </a:moveTo>
                  <a:lnTo>
                    <a:pt x="741903" y="0"/>
                  </a:lnTo>
                  <a:lnTo>
                    <a:pt x="747319" y="42172"/>
                  </a:lnTo>
                  <a:lnTo>
                    <a:pt x="754687" y="93959"/>
                  </a:lnTo>
                  <a:lnTo>
                    <a:pt x="762769" y="145676"/>
                  </a:lnTo>
                  <a:lnTo>
                    <a:pt x="771487" y="196782"/>
                  </a:lnTo>
                  <a:lnTo>
                    <a:pt x="780716" y="248072"/>
                  </a:lnTo>
                  <a:lnTo>
                    <a:pt x="786801" y="281101"/>
                  </a:lnTo>
                  <a:lnTo>
                    <a:pt x="914136" y="281101"/>
                  </a:lnTo>
                  <a:lnTo>
                    <a:pt x="909196" y="251671"/>
                  </a:lnTo>
                  <a:lnTo>
                    <a:pt x="899669" y="198424"/>
                  </a:lnTo>
                  <a:lnTo>
                    <a:pt x="889937" y="145424"/>
                  </a:lnTo>
                  <a:lnTo>
                    <a:pt x="880339" y="92681"/>
                  </a:lnTo>
                  <a:lnTo>
                    <a:pt x="871108" y="39616"/>
                  </a:lnTo>
                  <a:lnTo>
                    <a:pt x="864629" y="0"/>
                  </a:lnTo>
                  <a:close/>
                </a:path>
                <a:path w="1278254" h="281304">
                  <a:moveTo>
                    <a:pt x="1256141" y="0"/>
                  </a:moveTo>
                  <a:lnTo>
                    <a:pt x="955377" y="0"/>
                  </a:lnTo>
                  <a:lnTo>
                    <a:pt x="967327" y="66817"/>
                  </a:lnTo>
                  <a:lnTo>
                    <a:pt x="981630" y="147025"/>
                  </a:lnTo>
                  <a:lnTo>
                    <a:pt x="991952" y="204379"/>
                  </a:lnTo>
                  <a:lnTo>
                    <a:pt x="1000223" y="249801"/>
                  </a:lnTo>
                  <a:lnTo>
                    <a:pt x="1006032" y="281101"/>
                  </a:lnTo>
                  <a:lnTo>
                    <a:pt x="1277716" y="281101"/>
                  </a:lnTo>
                  <a:lnTo>
                    <a:pt x="1275695" y="249090"/>
                  </a:lnTo>
                  <a:lnTo>
                    <a:pt x="1152743" y="249090"/>
                  </a:lnTo>
                  <a:lnTo>
                    <a:pt x="1131336" y="207094"/>
                  </a:lnTo>
                  <a:lnTo>
                    <a:pt x="1121550" y="158066"/>
                  </a:lnTo>
                  <a:lnTo>
                    <a:pt x="1124030" y="108890"/>
                  </a:lnTo>
                  <a:lnTo>
                    <a:pt x="1139421" y="66451"/>
                  </a:lnTo>
                  <a:lnTo>
                    <a:pt x="1262387" y="66451"/>
                  </a:lnTo>
                  <a:lnTo>
                    <a:pt x="1258654" y="26157"/>
                  </a:lnTo>
                  <a:lnTo>
                    <a:pt x="1256141" y="0"/>
                  </a:lnTo>
                  <a:close/>
                </a:path>
                <a:path w="1278254" h="281304">
                  <a:moveTo>
                    <a:pt x="547558" y="123093"/>
                  </a:moveTo>
                  <a:lnTo>
                    <a:pt x="483948" y="123093"/>
                  </a:lnTo>
                  <a:lnTo>
                    <a:pt x="499360" y="154368"/>
                  </a:lnTo>
                  <a:lnTo>
                    <a:pt x="507894" y="199569"/>
                  </a:lnTo>
                  <a:lnTo>
                    <a:pt x="508180" y="245708"/>
                  </a:lnTo>
                  <a:lnTo>
                    <a:pt x="498845" y="279798"/>
                  </a:lnTo>
                  <a:lnTo>
                    <a:pt x="569597" y="279798"/>
                  </a:lnTo>
                  <a:lnTo>
                    <a:pt x="562857" y="241380"/>
                  </a:lnTo>
                  <a:lnTo>
                    <a:pt x="554471" y="189006"/>
                  </a:lnTo>
                  <a:lnTo>
                    <a:pt x="549789" y="148323"/>
                  </a:lnTo>
                  <a:lnTo>
                    <a:pt x="547558" y="123093"/>
                  </a:lnTo>
                  <a:close/>
                </a:path>
                <a:path w="1278254" h="281304">
                  <a:moveTo>
                    <a:pt x="1262387" y="66451"/>
                  </a:moveTo>
                  <a:lnTo>
                    <a:pt x="1139421" y="66451"/>
                  </a:lnTo>
                  <a:lnTo>
                    <a:pt x="1160574" y="109119"/>
                  </a:lnTo>
                  <a:lnTo>
                    <a:pt x="1170194" y="156408"/>
                  </a:lnTo>
                  <a:lnTo>
                    <a:pt x="1167758" y="204379"/>
                  </a:lnTo>
                  <a:lnTo>
                    <a:pt x="1152743" y="249090"/>
                  </a:lnTo>
                  <a:lnTo>
                    <a:pt x="1275695" y="249090"/>
                  </a:lnTo>
                  <a:lnTo>
                    <a:pt x="1273999" y="222511"/>
                  </a:lnTo>
                  <a:lnTo>
                    <a:pt x="1270785" y="174384"/>
                  </a:lnTo>
                  <a:lnTo>
                    <a:pt x="1267335" y="125798"/>
                  </a:lnTo>
                  <a:lnTo>
                    <a:pt x="1263289" y="76184"/>
                  </a:lnTo>
                  <a:lnTo>
                    <a:pt x="1262387" y="66451"/>
                  </a:lnTo>
                  <a:close/>
                </a:path>
                <a:path w="1278254" h="281304">
                  <a:moveTo>
                    <a:pt x="525466" y="0"/>
                  </a:moveTo>
                  <a:lnTo>
                    <a:pt x="477629" y="0"/>
                  </a:lnTo>
                  <a:lnTo>
                    <a:pt x="473445" y="12984"/>
                  </a:lnTo>
                  <a:lnTo>
                    <a:pt x="528459" y="12984"/>
                  </a:lnTo>
                  <a:lnTo>
                    <a:pt x="525466" y="0"/>
                  </a:lnTo>
                  <a:close/>
                </a:path>
              </a:pathLst>
            </a:custGeom>
            <a:solidFill>
              <a:srgbClr val="B49968"/>
            </a:solidFill>
          </p:spPr>
          <p:txBody>
            <a:bodyPr wrap="square" lIns="0" tIns="0" rIns="0" bIns="0" rtlCol="0"/>
            <a:lstStyle/>
            <a:p>
              <a:endParaRPr/>
            </a:p>
          </p:txBody>
        </p:sp>
        <p:sp>
          <p:nvSpPr>
            <p:cNvPr id="12" name="object 12"/>
            <p:cNvSpPr/>
            <p:nvPr/>
          </p:nvSpPr>
          <p:spPr>
            <a:xfrm>
              <a:off x="5414035" y="6911975"/>
              <a:ext cx="1456690" cy="281305"/>
            </a:xfrm>
            <a:custGeom>
              <a:avLst/>
              <a:gdLst/>
              <a:ahLst/>
              <a:cxnLst/>
              <a:rect l="l" t="t" r="r" b="b"/>
              <a:pathLst>
                <a:path w="1456690" h="281304">
                  <a:moveTo>
                    <a:pt x="1456372" y="0"/>
                  </a:moveTo>
                  <a:lnTo>
                    <a:pt x="0" y="0"/>
                  </a:lnTo>
                  <a:lnTo>
                    <a:pt x="0" y="281089"/>
                  </a:lnTo>
                  <a:lnTo>
                    <a:pt x="1456372" y="281089"/>
                  </a:lnTo>
                  <a:lnTo>
                    <a:pt x="1456372" y="0"/>
                  </a:lnTo>
                  <a:close/>
                </a:path>
              </a:pathLst>
            </a:custGeom>
            <a:solidFill>
              <a:srgbClr val="CFA565"/>
            </a:solidFill>
          </p:spPr>
          <p:txBody>
            <a:bodyPr wrap="square" lIns="0" tIns="0" rIns="0" bIns="0" rtlCol="0"/>
            <a:lstStyle/>
            <a:p>
              <a:endParaRPr/>
            </a:p>
          </p:txBody>
        </p:sp>
        <p:sp>
          <p:nvSpPr>
            <p:cNvPr id="13" name="object 13"/>
            <p:cNvSpPr/>
            <p:nvPr/>
          </p:nvSpPr>
          <p:spPr>
            <a:xfrm>
              <a:off x="5414035" y="6911975"/>
              <a:ext cx="1418590" cy="281305"/>
            </a:xfrm>
            <a:custGeom>
              <a:avLst/>
              <a:gdLst/>
              <a:ahLst/>
              <a:cxnLst/>
              <a:rect l="l" t="t" r="r" b="b"/>
              <a:pathLst>
                <a:path w="1418590" h="281304">
                  <a:moveTo>
                    <a:pt x="352489" y="0"/>
                  </a:moveTo>
                  <a:lnTo>
                    <a:pt x="191747" y="0"/>
                  </a:lnTo>
                  <a:lnTo>
                    <a:pt x="191911" y="21398"/>
                  </a:lnTo>
                  <a:lnTo>
                    <a:pt x="193223" y="50960"/>
                  </a:lnTo>
                  <a:lnTo>
                    <a:pt x="197530" y="98202"/>
                  </a:lnTo>
                  <a:lnTo>
                    <a:pt x="202358" y="145403"/>
                  </a:lnTo>
                  <a:lnTo>
                    <a:pt x="207315" y="192595"/>
                  </a:lnTo>
                  <a:lnTo>
                    <a:pt x="212007" y="239809"/>
                  </a:lnTo>
                  <a:lnTo>
                    <a:pt x="213462" y="259860"/>
                  </a:lnTo>
                  <a:lnTo>
                    <a:pt x="214473" y="281089"/>
                  </a:lnTo>
                  <a:lnTo>
                    <a:pt x="357142" y="281089"/>
                  </a:lnTo>
                  <a:lnTo>
                    <a:pt x="357065" y="277527"/>
                  </a:lnTo>
                  <a:lnTo>
                    <a:pt x="355491" y="227548"/>
                  </a:lnTo>
                  <a:lnTo>
                    <a:pt x="353725" y="177571"/>
                  </a:lnTo>
                  <a:lnTo>
                    <a:pt x="352083" y="127592"/>
                  </a:lnTo>
                  <a:lnTo>
                    <a:pt x="350881" y="77604"/>
                  </a:lnTo>
                  <a:lnTo>
                    <a:pt x="350907" y="45737"/>
                  </a:lnTo>
                  <a:lnTo>
                    <a:pt x="351850" y="13849"/>
                  </a:lnTo>
                  <a:lnTo>
                    <a:pt x="352489" y="0"/>
                  </a:lnTo>
                  <a:close/>
                </a:path>
                <a:path w="1418590" h="281304">
                  <a:moveTo>
                    <a:pt x="123958" y="243568"/>
                  </a:moveTo>
                  <a:lnTo>
                    <a:pt x="1758" y="243568"/>
                  </a:lnTo>
                  <a:lnTo>
                    <a:pt x="19677" y="281089"/>
                  </a:lnTo>
                  <a:lnTo>
                    <a:pt x="128894" y="281089"/>
                  </a:lnTo>
                  <a:lnTo>
                    <a:pt x="124921" y="251167"/>
                  </a:lnTo>
                  <a:lnTo>
                    <a:pt x="123958" y="243568"/>
                  </a:lnTo>
                  <a:close/>
                </a:path>
                <a:path w="1418590" h="281304">
                  <a:moveTo>
                    <a:pt x="109220" y="0"/>
                  </a:moveTo>
                  <a:lnTo>
                    <a:pt x="812" y="0"/>
                  </a:lnTo>
                  <a:lnTo>
                    <a:pt x="8629" y="42825"/>
                  </a:lnTo>
                  <a:lnTo>
                    <a:pt x="7730" y="99863"/>
                  </a:lnTo>
                  <a:lnTo>
                    <a:pt x="0" y="120391"/>
                  </a:lnTo>
                  <a:lnTo>
                    <a:pt x="0" y="249037"/>
                  </a:lnTo>
                  <a:lnTo>
                    <a:pt x="1758" y="243568"/>
                  </a:lnTo>
                  <a:lnTo>
                    <a:pt x="123958" y="243568"/>
                  </a:lnTo>
                  <a:lnTo>
                    <a:pt x="118357" y="199359"/>
                  </a:lnTo>
                  <a:lnTo>
                    <a:pt x="115295" y="159222"/>
                  </a:lnTo>
                  <a:lnTo>
                    <a:pt x="113899" y="118905"/>
                  </a:lnTo>
                  <a:lnTo>
                    <a:pt x="110207" y="27488"/>
                  </a:lnTo>
                  <a:lnTo>
                    <a:pt x="109220" y="0"/>
                  </a:lnTo>
                  <a:close/>
                </a:path>
                <a:path w="1418590" h="281304">
                  <a:moveTo>
                    <a:pt x="574733" y="0"/>
                  </a:moveTo>
                  <a:lnTo>
                    <a:pt x="445639" y="0"/>
                  </a:lnTo>
                  <a:lnTo>
                    <a:pt x="444189" y="53181"/>
                  </a:lnTo>
                  <a:lnTo>
                    <a:pt x="442517" y="105308"/>
                  </a:lnTo>
                  <a:lnTo>
                    <a:pt x="440735" y="158438"/>
                  </a:lnTo>
                  <a:lnTo>
                    <a:pt x="439106" y="209560"/>
                  </a:lnTo>
                  <a:lnTo>
                    <a:pt x="437766" y="259186"/>
                  </a:lnTo>
                  <a:lnTo>
                    <a:pt x="437743" y="281089"/>
                  </a:lnTo>
                  <a:lnTo>
                    <a:pt x="532653" y="281089"/>
                  </a:lnTo>
                  <a:lnTo>
                    <a:pt x="522792" y="260367"/>
                  </a:lnTo>
                  <a:lnTo>
                    <a:pt x="513518" y="212557"/>
                  </a:lnTo>
                  <a:lnTo>
                    <a:pt x="513548" y="163090"/>
                  </a:lnTo>
                  <a:lnTo>
                    <a:pt x="523728" y="120848"/>
                  </a:lnTo>
                  <a:lnTo>
                    <a:pt x="595492" y="120848"/>
                  </a:lnTo>
                  <a:lnTo>
                    <a:pt x="593934" y="103230"/>
                  </a:lnTo>
                  <a:lnTo>
                    <a:pt x="588095" y="57360"/>
                  </a:lnTo>
                  <a:lnTo>
                    <a:pt x="577525" y="12110"/>
                  </a:lnTo>
                  <a:lnTo>
                    <a:pt x="574733" y="0"/>
                  </a:lnTo>
                  <a:close/>
                </a:path>
                <a:path w="1418590" h="281304">
                  <a:moveTo>
                    <a:pt x="595492" y="120848"/>
                  </a:moveTo>
                  <a:lnTo>
                    <a:pt x="523728" y="120848"/>
                  </a:lnTo>
                  <a:lnTo>
                    <a:pt x="541113" y="156134"/>
                  </a:lnTo>
                  <a:lnTo>
                    <a:pt x="550741" y="207132"/>
                  </a:lnTo>
                  <a:lnTo>
                    <a:pt x="551064" y="259186"/>
                  </a:lnTo>
                  <a:lnTo>
                    <a:pt x="545065" y="281089"/>
                  </a:lnTo>
                  <a:lnTo>
                    <a:pt x="617416" y="281089"/>
                  </a:lnTo>
                  <a:lnTo>
                    <a:pt x="611108" y="244461"/>
                  </a:lnTo>
                  <a:lnTo>
                    <a:pt x="603276" y="195053"/>
                  </a:lnTo>
                  <a:lnTo>
                    <a:pt x="598010" y="149313"/>
                  </a:lnTo>
                  <a:lnTo>
                    <a:pt x="595492" y="120848"/>
                  </a:lnTo>
                  <a:close/>
                </a:path>
                <a:path w="1418590" h="281304">
                  <a:moveTo>
                    <a:pt x="776742" y="0"/>
                  </a:moveTo>
                  <a:lnTo>
                    <a:pt x="642130" y="0"/>
                  </a:lnTo>
                  <a:lnTo>
                    <a:pt x="647337" y="43111"/>
                  </a:lnTo>
                  <a:lnTo>
                    <a:pt x="658637" y="144417"/>
                  </a:lnTo>
                  <a:lnTo>
                    <a:pt x="664487" y="195206"/>
                  </a:lnTo>
                  <a:lnTo>
                    <a:pt x="670547" y="245660"/>
                  </a:lnTo>
                  <a:lnTo>
                    <a:pt x="675045" y="281089"/>
                  </a:lnTo>
                  <a:lnTo>
                    <a:pt x="804458" y="281089"/>
                  </a:lnTo>
                  <a:lnTo>
                    <a:pt x="803371" y="273738"/>
                  </a:lnTo>
                  <a:lnTo>
                    <a:pt x="797604" y="222811"/>
                  </a:lnTo>
                  <a:lnTo>
                    <a:pt x="792780" y="171744"/>
                  </a:lnTo>
                  <a:lnTo>
                    <a:pt x="788117" y="120632"/>
                  </a:lnTo>
                  <a:lnTo>
                    <a:pt x="776742" y="0"/>
                  </a:lnTo>
                  <a:close/>
                </a:path>
                <a:path w="1418590" h="281304">
                  <a:moveTo>
                    <a:pt x="956171" y="0"/>
                  </a:moveTo>
                  <a:lnTo>
                    <a:pt x="817001" y="0"/>
                  </a:lnTo>
                  <a:lnTo>
                    <a:pt x="822211" y="39296"/>
                  </a:lnTo>
                  <a:lnTo>
                    <a:pt x="829189" y="87967"/>
                  </a:lnTo>
                  <a:lnTo>
                    <a:pt x="836905" y="137747"/>
                  </a:lnTo>
                  <a:lnTo>
                    <a:pt x="845249" y="187433"/>
                  </a:lnTo>
                  <a:lnTo>
                    <a:pt x="854041" y="237054"/>
                  </a:lnTo>
                  <a:lnTo>
                    <a:pt x="862089" y="281089"/>
                  </a:lnTo>
                  <a:lnTo>
                    <a:pt x="1006103" y="281089"/>
                  </a:lnTo>
                  <a:lnTo>
                    <a:pt x="1005237" y="275895"/>
                  </a:lnTo>
                  <a:lnTo>
                    <a:pt x="996407" y="225978"/>
                  </a:lnTo>
                  <a:lnTo>
                    <a:pt x="986501" y="171744"/>
                  </a:lnTo>
                  <a:lnTo>
                    <a:pt x="978165" y="126397"/>
                  </a:lnTo>
                  <a:lnTo>
                    <a:pt x="969164" y="76560"/>
                  </a:lnTo>
                  <a:lnTo>
                    <a:pt x="960532" y="26665"/>
                  </a:lnTo>
                  <a:lnTo>
                    <a:pt x="956171" y="0"/>
                  </a:lnTo>
                  <a:close/>
                </a:path>
                <a:path w="1418590" h="281304">
                  <a:moveTo>
                    <a:pt x="1396656" y="0"/>
                  </a:moveTo>
                  <a:lnTo>
                    <a:pt x="1058838" y="0"/>
                  </a:lnTo>
                  <a:lnTo>
                    <a:pt x="1062236" y="18945"/>
                  </a:lnTo>
                  <a:lnTo>
                    <a:pt x="1083424" y="137747"/>
                  </a:lnTo>
                  <a:lnTo>
                    <a:pt x="1089843" y="173622"/>
                  </a:lnTo>
                  <a:lnTo>
                    <a:pt x="1099305" y="226030"/>
                  </a:lnTo>
                  <a:lnTo>
                    <a:pt x="1108571" y="276675"/>
                  </a:lnTo>
                  <a:lnTo>
                    <a:pt x="1109393" y="281089"/>
                  </a:lnTo>
                  <a:lnTo>
                    <a:pt x="1418152" y="281089"/>
                  </a:lnTo>
                  <a:lnTo>
                    <a:pt x="1417012" y="262999"/>
                  </a:lnTo>
                  <a:lnTo>
                    <a:pt x="1278273" y="262999"/>
                  </a:lnTo>
                  <a:lnTo>
                    <a:pt x="1257929" y="225978"/>
                  </a:lnTo>
                  <a:lnTo>
                    <a:pt x="1245881" y="182885"/>
                  </a:lnTo>
                  <a:lnTo>
                    <a:pt x="1242502" y="137699"/>
                  </a:lnTo>
                  <a:lnTo>
                    <a:pt x="1248163" y="94396"/>
                  </a:lnTo>
                  <a:lnTo>
                    <a:pt x="1263237" y="56954"/>
                  </a:lnTo>
                  <a:lnTo>
                    <a:pt x="1401976" y="56954"/>
                  </a:lnTo>
                  <a:lnTo>
                    <a:pt x="1399588" y="30636"/>
                  </a:lnTo>
                  <a:lnTo>
                    <a:pt x="1396656" y="0"/>
                  </a:lnTo>
                  <a:close/>
                </a:path>
                <a:path w="1418590" h="281304">
                  <a:moveTo>
                    <a:pt x="1401976" y="56954"/>
                  </a:moveTo>
                  <a:lnTo>
                    <a:pt x="1263237" y="56954"/>
                  </a:lnTo>
                  <a:lnTo>
                    <a:pt x="1287108" y="105088"/>
                  </a:lnTo>
                  <a:lnTo>
                    <a:pt x="1297963" y="158438"/>
                  </a:lnTo>
                  <a:lnTo>
                    <a:pt x="1295214" y="212557"/>
                  </a:lnTo>
                  <a:lnTo>
                    <a:pt x="1278273" y="262999"/>
                  </a:lnTo>
                  <a:lnTo>
                    <a:pt x="1417012" y="262999"/>
                  </a:lnTo>
                  <a:lnTo>
                    <a:pt x="1414227" y="219837"/>
                  </a:lnTo>
                  <a:lnTo>
                    <a:pt x="1410982" y="171744"/>
                  </a:lnTo>
                  <a:lnTo>
                    <a:pt x="1407572" y="123908"/>
                  </a:lnTo>
                  <a:lnTo>
                    <a:pt x="1403755" y="76560"/>
                  </a:lnTo>
                  <a:lnTo>
                    <a:pt x="1401976" y="56954"/>
                  </a:lnTo>
                  <a:close/>
                </a:path>
              </a:pathLst>
            </a:custGeom>
            <a:solidFill>
              <a:srgbClr val="D7B47F"/>
            </a:solidFill>
          </p:spPr>
          <p:txBody>
            <a:bodyPr wrap="square" lIns="0" tIns="0" rIns="0" bIns="0" rtlCol="0"/>
            <a:lstStyle/>
            <a:p>
              <a:endParaRPr/>
            </a:p>
          </p:txBody>
        </p:sp>
        <p:sp>
          <p:nvSpPr>
            <p:cNvPr id="14" name="object 14"/>
            <p:cNvSpPr/>
            <p:nvPr/>
          </p:nvSpPr>
          <p:spPr>
            <a:xfrm>
              <a:off x="5414048" y="6592074"/>
              <a:ext cx="1576705" cy="281305"/>
            </a:xfrm>
            <a:custGeom>
              <a:avLst/>
              <a:gdLst/>
              <a:ahLst/>
              <a:cxnLst/>
              <a:rect l="l" t="t" r="r" b="b"/>
              <a:pathLst>
                <a:path w="1576704" h="281304">
                  <a:moveTo>
                    <a:pt x="1576095" y="0"/>
                  </a:moveTo>
                  <a:lnTo>
                    <a:pt x="0" y="0"/>
                  </a:lnTo>
                  <a:lnTo>
                    <a:pt x="0" y="281089"/>
                  </a:lnTo>
                  <a:lnTo>
                    <a:pt x="1576095" y="281089"/>
                  </a:lnTo>
                  <a:lnTo>
                    <a:pt x="1576095" y="0"/>
                  </a:lnTo>
                  <a:close/>
                </a:path>
              </a:pathLst>
            </a:custGeom>
            <a:solidFill>
              <a:srgbClr val="71B2C9"/>
            </a:solidFill>
          </p:spPr>
          <p:txBody>
            <a:bodyPr wrap="square" lIns="0" tIns="0" rIns="0" bIns="0" rtlCol="0"/>
            <a:lstStyle/>
            <a:p>
              <a:endParaRPr/>
            </a:p>
          </p:txBody>
        </p:sp>
        <p:sp>
          <p:nvSpPr>
            <p:cNvPr id="15" name="object 15"/>
            <p:cNvSpPr/>
            <p:nvPr/>
          </p:nvSpPr>
          <p:spPr>
            <a:xfrm>
              <a:off x="5414035" y="6592074"/>
              <a:ext cx="1576705" cy="281305"/>
            </a:xfrm>
            <a:custGeom>
              <a:avLst/>
              <a:gdLst/>
              <a:ahLst/>
              <a:cxnLst/>
              <a:rect l="l" t="t" r="r" b="b"/>
              <a:pathLst>
                <a:path w="1576704" h="281304">
                  <a:moveTo>
                    <a:pt x="328655" y="0"/>
                  </a:moveTo>
                  <a:lnTo>
                    <a:pt x="134214" y="0"/>
                  </a:lnTo>
                  <a:lnTo>
                    <a:pt x="135597" y="31290"/>
                  </a:lnTo>
                  <a:lnTo>
                    <a:pt x="139732" y="77388"/>
                  </a:lnTo>
                  <a:lnTo>
                    <a:pt x="144337" y="123449"/>
                  </a:lnTo>
                  <a:lnTo>
                    <a:pt x="154034" y="216183"/>
                  </a:lnTo>
                  <a:lnTo>
                    <a:pt x="158508" y="261617"/>
                  </a:lnTo>
                  <a:lnTo>
                    <a:pt x="159925" y="281089"/>
                  </a:lnTo>
                  <a:lnTo>
                    <a:pt x="334616" y="281089"/>
                  </a:lnTo>
                  <a:lnTo>
                    <a:pt x="334197" y="266977"/>
                  </a:lnTo>
                  <a:lnTo>
                    <a:pt x="332415" y="215543"/>
                  </a:lnTo>
                  <a:lnTo>
                    <a:pt x="330651" y="165389"/>
                  </a:lnTo>
                  <a:lnTo>
                    <a:pt x="329061" y="114592"/>
                  </a:lnTo>
                  <a:lnTo>
                    <a:pt x="327888" y="63789"/>
                  </a:lnTo>
                  <a:lnTo>
                    <a:pt x="327919" y="24919"/>
                  </a:lnTo>
                  <a:lnTo>
                    <a:pt x="328655" y="0"/>
                  </a:lnTo>
                  <a:close/>
                </a:path>
                <a:path w="1576704" h="281304">
                  <a:moveTo>
                    <a:pt x="34264" y="0"/>
                  </a:moveTo>
                  <a:lnTo>
                    <a:pt x="0" y="0"/>
                  </a:lnTo>
                  <a:lnTo>
                    <a:pt x="0" y="281089"/>
                  </a:lnTo>
                  <a:lnTo>
                    <a:pt x="53060" y="281089"/>
                  </a:lnTo>
                  <a:lnTo>
                    <a:pt x="50672" y="262831"/>
                  </a:lnTo>
                  <a:lnTo>
                    <a:pt x="44297" y="212278"/>
                  </a:lnTo>
                  <a:lnTo>
                    <a:pt x="41937" y="187865"/>
                  </a:lnTo>
                  <a:lnTo>
                    <a:pt x="40560" y="163325"/>
                  </a:lnTo>
                  <a:lnTo>
                    <a:pt x="39693" y="138729"/>
                  </a:lnTo>
                  <a:lnTo>
                    <a:pt x="38861" y="114145"/>
                  </a:lnTo>
                  <a:lnTo>
                    <a:pt x="36596" y="58404"/>
                  </a:lnTo>
                  <a:lnTo>
                    <a:pt x="34264" y="0"/>
                  </a:lnTo>
                  <a:close/>
                </a:path>
                <a:path w="1576704" h="281304">
                  <a:moveTo>
                    <a:pt x="608060" y="0"/>
                  </a:moveTo>
                  <a:lnTo>
                    <a:pt x="442655" y="0"/>
                  </a:lnTo>
                  <a:lnTo>
                    <a:pt x="441189" y="49897"/>
                  </a:lnTo>
                  <a:lnTo>
                    <a:pt x="439640" y="97576"/>
                  </a:lnTo>
                  <a:lnTo>
                    <a:pt x="436384" y="195723"/>
                  </a:lnTo>
                  <a:lnTo>
                    <a:pt x="435017" y="240615"/>
                  </a:lnTo>
                  <a:lnTo>
                    <a:pt x="433957" y="281089"/>
                  </a:lnTo>
                  <a:lnTo>
                    <a:pt x="536893" y="281089"/>
                  </a:lnTo>
                  <a:lnTo>
                    <a:pt x="529454" y="252553"/>
                  </a:lnTo>
                  <a:lnTo>
                    <a:pt x="524828" y="203886"/>
                  </a:lnTo>
                  <a:lnTo>
                    <a:pt x="527729" y="156699"/>
                  </a:lnTo>
                  <a:lnTo>
                    <a:pt x="538683" y="116532"/>
                  </a:lnTo>
                  <a:lnTo>
                    <a:pt x="626214" y="116532"/>
                  </a:lnTo>
                  <a:lnTo>
                    <a:pt x="624314" y="95038"/>
                  </a:lnTo>
                  <a:lnTo>
                    <a:pt x="617194" y="39098"/>
                  </a:lnTo>
                  <a:lnTo>
                    <a:pt x="608060" y="0"/>
                  </a:lnTo>
                  <a:close/>
                </a:path>
                <a:path w="1576704" h="281304">
                  <a:moveTo>
                    <a:pt x="626214" y="116532"/>
                  </a:moveTo>
                  <a:lnTo>
                    <a:pt x="538683" y="116532"/>
                  </a:lnTo>
                  <a:lnTo>
                    <a:pt x="556345" y="148851"/>
                  </a:lnTo>
                  <a:lnTo>
                    <a:pt x="568193" y="195723"/>
                  </a:lnTo>
                  <a:lnTo>
                    <a:pt x="573260" y="247997"/>
                  </a:lnTo>
                  <a:lnTo>
                    <a:pt x="571431" y="281089"/>
                  </a:lnTo>
                  <a:lnTo>
                    <a:pt x="647636" y="281089"/>
                  </a:lnTo>
                  <a:lnTo>
                    <a:pt x="643839" y="258719"/>
                  </a:lnTo>
                  <a:lnTo>
                    <a:pt x="635723" y="207223"/>
                  </a:lnTo>
                  <a:lnTo>
                    <a:pt x="629283" y="151243"/>
                  </a:lnTo>
                  <a:lnTo>
                    <a:pt x="626214" y="116532"/>
                  </a:lnTo>
                  <a:close/>
                </a:path>
                <a:path w="1576704" h="281304">
                  <a:moveTo>
                    <a:pt x="850187" y="0"/>
                  </a:moveTo>
                  <a:lnTo>
                    <a:pt x="686847" y="0"/>
                  </a:lnTo>
                  <a:lnTo>
                    <a:pt x="689444" y="21714"/>
                  </a:lnTo>
                  <a:lnTo>
                    <a:pt x="700909" y="124686"/>
                  </a:lnTo>
                  <a:lnTo>
                    <a:pt x="706759" y="176159"/>
                  </a:lnTo>
                  <a:lnTo>
                    <a:pt x="712777" y="227610"/>
                  </a:lnTo>
                  <a:lnTo>
                    <a:pt x="719294" y="281089"/>
                  </a:lnTo>
                  <a:lnTo>
                    <a:pt x="877135" y="281089"/>
                  </a:lnTo>
                  <a:lnTo>
                    <a:pt x="876534" y="276404"/>
                  </a:lnTo>
                  <a:lnTo>
                    <a:pt x="870959" y="223100"/>
                  </a:lnTo>
                  <a:lnTo>
                    <a:pt x="861136" y="116266"/>
                  </a:lnTo>
                  <a:lnTo>
                    <a:pt x="850187" y="0"/>
                  </a:lnTo>
                  <a:close/>
                </a:path>
                <a:path w="1576704" h="281304">
                  <a:moveTo>
                    <a:pt x="1071149" y="0"/>
                  </a:moveTo>
                  <a:lnTo>
                    <a:pt x="900452" y="0"/>
                  </a:lnTo>
                  <a:lnTo>
                    <a:pt x="903910" y="25562"/>
                  </a:lnTo>
                  <a:lnTo>
                    <a:pt x="911237" y="76438"/>
                  </a:lnTo>
                  <a:lnTo>
                    <a:pt x="919424" y="129565"/>
                  </a:lnTo>
                  <a:lnTo>
                    <a:pt x="928220" y="182602"/>
                  </a:lnTo>
                  <a:lnTo>
                    <a:pt x="937476" y="235572"/>
                  </a:lnTo>
                  <a:lnTo>
                    <a:pt x="945707" y="281089"/>
                  </a:lnTo>
                  <a:lnTo>
                    <a:pt x="1121625" y="281089"/>
                  </a:lnTo>
                  <a:lnTo>
                    <a:pt x="1118313" y="262174"/>
                  </a:lnTo>
                  <a:lnTo>
                    <a:pt x="1108880" y="210081"/>
                  </a:lnTo>
                  <a:lnTo>
                    <a:pt x="1089765" y="105933"/>
                  </a:lnTo>
                  <a:lnTo>
                    <a:pt x="1080414" y="53826"/>
                  </a:lnTo>
                  <a:lnTo>
                    <a:pt x="1071149" y="0"/>
                  </a:lnTo>
                  <a:close/>
                </a:path>
                <a:path w="1576704" h="281304">
                  <a:moveTo>
                    <a:pt x="1576108" y="0"/>
                  </a:moveTo>
                  <a:lnTo>
                    <a:pt x="1196841" y="0"/>
                  </a:lnTo>
                  <a:lnTo>
                    <a:pt x="1218903" y="123726"/>
                  </a:lnTo>
                  <a:lnTo>
                    <a:pt x="1228108" y="175170"/>
                  </a:lnTo>
                  <a:lnTo>
                    <a:pt x="1237374" y="226602"/>
                  </a:lnTo>
                  <a:lnTo>
                    <a:pt x="1247297" y="281089"/>
                  </a:lnTo>
                  <a:lnTo>
                    <a:pt x="1454102" y="281089"/>
                  </a:lnTo>
                  <a:lnTo>
                    <a:pt x="1434127" y="244738"/>
                  </a:lnTo>
                  <a:lnTo>
                    <a:pt x="1419436" y="192183"/>
                  </a:lnTo>
                  <a:lnTo>
                    <a:pt x="1415318" y="137074"/>
                  </a:lnTo>
                  <a:lnTo>
                    <a:pt x="1422225" y="84260"/>
                  </a:lnTo>
                  <a:lnTo>
                    <a:pt x="1440611" y="38592"/>
                  </a:lnTo>
                  <a:lnTo>
                    <a:pt x="1576108" y="38592"/>
                  </a:lnTo>
                  <a:lnTo>
                    <a:pt x="1576108" y="0"/>
                  </a:lnTo>
                  <a:close/>
                </a:path>
                <a:path w="1576704" h="281304">
                  <a:moveTo>
                    <a:pt x="1576108" y="38592"/>
                  </a:moveTo>
                  <a:lnTo>
                    <a:pt x="1440611" y="38592"/>
                  </a:lnTo>
                  <a:lnTo>
                    <a:pt x="1465145" y="84877"/>
                  </a:lnTo>
                  <a:lnTo>
                    <a:pt x="1479615" y="135925"/>
                  </a:lnTo>
                  <a:lnTo>
                    <a:pt x="1483649" y="188961"/>
                  </a:lnTo>
                  <a:lnTo>
                    <a:pt x="1476880" y="241207"/>
                  </a:lnTo>
                  <a:lnTo>
                    <a:pt x="1462180" y="281089"/>
                  </a:lnTo>
                  <a:lnTo>
                    <a:pt x="1576108" y="281089"/>
                  </a:lnTo>
                  <a:lnTo>
                    <a:pt x="1576108" y="38592"/>
                  </a:lnTo>
                  <a:close/>
                </a:path>
              </a:pathLst>
            </a:custGeom>
            <a:solidFill>
              <a:srgbClr val="8DBED2"/>
            </a:solidFill>
          </p:spPr>
          <p:txBody>
            <a:bodyPr wrap="square" lIns="0" tIns="0" rIns="0" bIns="0" rtlCol="0"/>
            <a:lstStyle/>
            <a:p>
              <a:endParaRPr/>
            </a:p>
          </p:txBody>
        </p:sp>
        <p:sp>
          <p:nvSpPr>
            <p:cNvPr id="16" name="object 16"/>
            <p:cNvSpPr/>
            <p:nvPr/>
          </p:nvSpPr>
          <p:spPr>
            <a:xfrm>
              <a:off x="5414035" y="6272187"/>
              <a:ext cx="1595120" cy="281305"/>
            </a:xfrm>
            <a:custGeom>
              <a:avLst/>
              <a:gdLst/>
              <a:ahLst/>
              <a:cxnLst/>
              <a:rect l="l" t="t" r="r" b="b"/>
              <a:pathLst>
                <a:path w="1595120" h="281304">
                  <a:moveTo>
                    <a:pt x="1595005" y="0"/>
                  </a:moveTo>
                  <a:lnTo>
                    <a:pt x="0" y="0"/>
                  </a:lnTo>
                  <a:lnTo>
                    <a:pt x="0" y="281089"/>
                  </a:lnTo>
                  <a:lnTo>
                    <a:pt x="1595005" y="281089"/>
                  </a:lnTo>
                  <a:lnTo>
                    <a:pt x="1595005" y="0"/>
                  </a:lnTo>
                  <a:close/>
                </a:path>
              </a:pathLst>
            </a:custGeom>
            <a:solidFill>
              <a:srgbClr val="0687A1"/>
            </a:solidFill>
          </p:spPr>
          <p:txBody>
            <a:bodyPr wrap="square" lIns="0" tIns="0" rIns="0" bIns="0" rtlCol="0"/>
            <a:lstStyle/>
            <a:p>
              <a:endParaRPr/>
            </a:p>
          </p:txBody>
        </p:sp>
        <p:sp>
          <p:nvSpPr>
            <p:cNvPr id="17" name="object 17"/>
            <p:cNvSpPr/>
            <p:nvPr/>
          </p:nvSpPr>
          <p:spPr>
            <a:xfrm>
              <a:off x="5429683" y="6272174"/>
              <a:ext cx="1579880" cy="281305"/>
            </a:xfrm>
            <a:custGeom>
              <a:avLst/>
              <a:gdLst/>
              <a:ahLst/>
              <a:cxnLst/>
              <a:rect l="l" t="t" r="r" b="b"/>
              <a:pathLst>
                <a:path w="1579879" h="281304">
                  <a:moveTo>
                    <a:pt x="230828" y="0"/>
                  </a:moveTo>
                  <a:lnTo>
                    <a:pt x="0" y="0"/>
                  </a:lnTo>
                  <a:lnTo>
                    <a:pt x="428" y="9686"/>
                  </a:lnTo>
                  <a:lnTo>
                    <a:pt x="5380" y="64906"/>
                  </a:lnTo>
                  <a:lnTo>
                    <a:pt x="10894" y="120078"/>
                  </a:lnTo>
                  <a:lnTo>
                    <a:pt x="22434" y="230378"/>
                  </a:lnTo>
                  <a:lnTo>
                    <a:pt x="27434" y="281101"/>
                  </a:lnTo>
                  <a:lnTo>
                    <a:pt x="237897" y="281101"/>
                  </a:lnTo>
                  <a:lnTo>
                    <a:pt x="237100" y="257213"/>
                  </a:lnTo>
                  <a:lnTo>
                    <a:pt x="235251" y="205071"/>
                  </a:lnTo>
                  <a:lnTo>
                    <a:pt x="233461" y="152927"/>
                  </a:lnTo>
                  <a:lnTo>
                    <a:pt x="231898" y="100779"/>
                  </a:lnTo>
                  <a:lnTo>
                    <a:pt x="230730" y="48624"/>
                  </a:lnTo>
                  <a:lnTo>
                    <a:pt x="230828" y="0"/>
                  </a:lnTo>
                  <a:close/>
                </a:path>
                <a:path w="1579879" h="281304">
                  <a:moveTo>
                    <a:pt x="573409" y="0"/>
                  </a:moveTo>
                  <a:lnTo>
                    <a:pt x="367385" y="0"/>
                  </a:lnTo>
                  <a:lnTo>
                    <a:pt x="367016" y="12943"/>
                  </a:lnTo>
                  <a:lnTo>
                    <a:pt x="365409" y="63762"/>
                  </a:lnTo>
                  <a:lnTo>
                    <a:pt x="361965" y="166813"/>
                  </a:lnTo>
                  <a:lnTo>
                    <a:pt x="360238" y="220404"/>
                  </a:lnTo>
                  <a:lnTo>
                    <a:pt x="358812" y="268384"/>
                  </a:lnTo>
                  <a:lnTo>
                    <a:pt x="358482" y="281101"/>
                  </a:lnTo>
                  <a:lnTo>
                    <a:pt x="473811" y="281101"/>
                  </a:lnTo>
                  <a:lnTo>
                    <a:pt x="472141" y="274694"/>
                  </a:lnTo>
                  <a:lnTo>
                    <a:pt x="466648" y="216903"/>
                  </a:lnTo>
                  <a:lnTo>
                    <a:pt x="466627" y="215977"/>
                  </a:lnTo>
                  <a:lnTo>
                    <a:pt x="470075" y="159894"/>
                  </a:lnTo>
                  <a:lnTo>
                    <a:pt x="483193" y="111794"/>
                  </a:lnTo>
                  <a:lnTo>
                    <a:pt x="588082" y="111794"/>
                  </a:lnTo>
                  <a:lnTo>
                    <a:pt x="582892" y="59174"/>
                  </a:lnTo>
                  <a:lnTo>
                    <a:pt x="574827" y="5735"/>
                  </a:lnTo>
                  <a:lnTo>
                    <a:pt x="573409" y="0"/>
                  </a:lnTo>
                  <a:close/>
                </a:path>
                <a:path w="1579879" h="281304">
                  <a:moveTo>
                    <a:pt x="588082" y="111794"/>
                  </a:moveTo>
                  <a:lnTo>
                    <a:pt x="483193" y="111794"/>
                  </a:lnTo>
                  <a:lnTo>
                    <a:pt x="501272" y="142545"/>
                  </a:lnTo>
                  <a:lnTo>
                    <a:pt x="514650" y="186667"/>
                  </a:lnTo>
                  <a:lnTo>
                    <a:pt x="522657" y="237819"/>
                  </a:lnTo>
                  <a:lnTo>
                    <a:pt x="524297" y="281101"/>
                  </a:lnTo>
                  <a:lnTo>
                    <a:pt x="609027" y="281101"/>
                  </a:lnTo>
                  <a:lnTo>
                    <a:pt x="606659" y="266741"/>
                  </a:lnTo>
                  <a:lnTo>
                    <a:pt x="599424" y="220404"/>
                  </a:lnTo>
                  <a:lnTo>
                    <a:pt x="592968" y="166813"/>
                  </a:lnTo>
                  <a:lnTo>
                    <a:pt x="588082" y="111794"/>
                  </a:lnTo>
                  <a:close/>
                </a:path>
                <a:path w="1579879" h="281304">
                  <a:moveTo>
                    <a:pt x="858882" y="0"/>
                  </a:moveTo>
                  <a:lnTo>
                    <a:pt x="663946" y="0"/>
                  </a:lnTo>
                  <a:lnTo>
                    <a:pt x="676390" y="111794"/>
                  </a:lnTo>
                  <a:lnTo>
                    <a:pt x="681464" y="156782"/>
                  </a:lnTo>
                  <a:lnTo>
                    <a:pt x="687547" y="209613"/>
                  </a:lnTo>
                  <a:lnTo>
                    <a:pt x="693804" y="262421"/>
                  </a:lnTo>
                  <a:lnTo>
                    <a:pt x="696098" y="281101"/>
                  </a:lnTo>
                  <a:lnTo>
                    <a:pt x="885472" y="281101"/>
                  </a:lnTo>
                  <a:lnTo>
                    <a:pt x="883257" y="260722"/>
                  </a:lnTo>
                  <a:lnTo>
                    <a:pt x="878349" y="209613"/>
                  </a:lnTo>
                  <a:lnTo>
                    <a:pt x="873841" y="159894"/>
                  </a:lnTo>
                  <a:lnTo>
                    <a:pt x="869388" y="111464"/>
                  </a:lnTo>
                  <a:lnTo>
                    <a:pt x="858882" y="0"/>
                  </a:lnTo>
                  <a:close/>
                </a:path>
                <a:path w="1579879" h="281304">
                  <a:moveTo>
                    <a:pt x="1125651" y="0"/>
                  </a:moveTo>
                  <a:lnTo>
                    <a:pt x="920250" y="0"/>
                  </a:lnTo>
                  <a:lnTo>
                    <a:pt x="921684" y="10460"/>
                  </a:lnTo>
                  <a:lnTo>
                    <a:pt x="929383" y="63762"/>
                  </a:lnTo>
                  <a:lnTo>
                    <a:pt x="937166" y="114677"/>
                  </a:lnTo>
                  <a:lnTo>
                    <a:pt x="945437" y="165518"/>
                  </a:lnTo>
                  <a:lnTo>
                    <a:pt x="954212" y="216903"/>
                  </a:lnTo>
                  <a:lnTo>
                    <a:pt x="963082" y="267038"/>
                  </a:lnTo>
                  <a:lnTo>
                    <a:pt x="965632" y="281101"/>
                  </a:lnTo>
                  <a:lnTo>
                    <a:pt x="1176457" y="281101"/>
                  </a:lnTo>
                  <a:lnTo>
                    <a:pt x="1173662" y="265422"/>
                  </a:lnTo>
                  <a:lnTo>
                    <a:pt x="1164659" y="215977"/>
                  </a:lnTo>
                  <a:lnTo>
                    <a:pt x="1146998" y="119892"/>
                  </a:lnTo>
                  <a:lnTo>
                    <a:pt x="1138185" y="71369"/>
                  </a:lnTo>
                  <a:lnTo>
                    <a:pt x="1129564" y="22815"/>
                  </a:lnTo>
                  <a:lnTo>
                    <a:pt x="1125651" y="0"/>
                  </a:lnTo>
                  <a:close/>
                </a:path>
                <a:path w="1579879" h="281304">
                  <a:moveTo>
                    <a:pt x="1579357" y="0"/>
                  </a:moveTo>
                  <a:lnTo>
                    <a:pt x="1276418" y="0"/>
                  </a:lnTo>
                  <a:lnTo>
                    <a:pt x="1305946" y="165518"/>
                  </a:lnTo>
                  <a:lnTo>
                    <a:pt x="1315179" y="216903"/>
                  </a:lnTo>
                  <a:lnTo>
                    <a:pt x="1320792" y="248020"/>
                  </a:lnTo>
                  <a:lnTo>
                    <a:pt x="1326809" y="281101"/>
                  </a:lnTo>
                  <a:lnTo>
                    <a:pt x="1562602" y="281101"/>
                  </a:lnTo>
                  <a:lnTo>
                    <a:pt x="1546592" y="239113"/>
                  </a:lnTo>
                  <a:lnTo>
                    <a:pt x="1536560" y="193022"/>
                  </a:lnTo>
                  <a:lnTo>
                    <a:pt x="1533028" y="145792"/>
                  </a:lnTo>
                  <a:lnTo>
                    <a:pt x="1536193" y="99542"/>
                  </a:lnTo>
                  <a:lnTo>
                    <a:pt x="1546252" y="56389"/>
                  </a:lnTo>
                  <a:lnTo>
                    <a:pt x="1563405" y="18449"/>
                  </a:lnTo>
                  <a:lnTo>
                    <a:pt x="1579357" y="18449"/>
                  </a:lnTo>
                  <a:lnTo>
                    <a:pt x="1579357" y="0"/>
                  </a:lnTo>
                  <a:close/>
                </a:path>
                <a:path w="1579879" h="281304">
                  <a:moveTo>
                    <a:pt x="1579357" y="18449"/>
                  </a:moveTo>
                  <a:lnTo>
                    <a:pt x="1563405" y="18449"/>
                  </a:lnTo>
                  <a:lnTo>
                    <a:pt x="1579357" y="46373"/>
                  </a:lnTo>
                  <a:lnTo>
                    <a:pt x="1579357" y="18449"/>
                  </a:lnTo>
                  <a:close/>
                </a:path>
              </a:pathLst>
            </a:custGeom>
            <a:solidFill>
              <a:srgbClr val="5698B0"/>
            </a:solidFill>
          </p:spPr>
          <p:txBody>
            <a:bodyPr wrap="square" lIns="0" tIns="0" rIns="0" bIns="0" rtlCol="0"/>
            <a:lstStyle/>
            <a:p>
              <a:endParaRPr/>
            </a:p>
          </p:txBody>
        </p:sp>
        <p:sp>
          <p:nvSpPr>
            <p:cNvPr id="18" name="object 18"/>
            <p:cNvSpPr/>
            <p:nvPr/>
          </p:nvSpPr>
          <p:spPr>
            <a:xfrm>
              <a:off x="5414035" y="5952286"/>
              <a:ext cx="5540375" cy="281305"/>
            </a:xfrm>
            <a:custGeom>
              <a:avLst/>
              <a:gdLst/>
              <a:ahLst/>
              <a:cxnLst/>
              <a:rect l="l" t="t" r="r" b="b"/>
              <a:pathLst>
                <a:path w="5540375" h="281304">
                  <a:moveTo>
                    <a:pt x="5539803" y="0"/>
                  </a:moveTo>
                  <a:lnTo>
                    <a:pt x="0" y="0"/>
                  </a:lnTo>
                  <a:lnTo>
                    <a:pt x="0" y="281089"/>
                  </a:lnTo>
                  <a:lnTo>
                    <a:pt x="5539803" y="281089"/>
                  </a:lnTo>
                  <a:lnTo>
                    <a:pt x="5539803" y="0"/>
                  </a:lnTo>
                  <a:close/>
                </a:path>
              </a:pathLst>
            </a:custGeom>
            <a:solidFill>
              <a:srgbClr val="285567"/>
            </a:solidFill>
          </p:spPr>
          <p:txBody>
            <a:bodyPr wrap="square" lIns="0" tIns="0" rIns="0" bIns="0" rtlCol="0"/>
            <a:lstStyle/>
            <a:p>
              <a:endParaRPr/>
            </a:p>
          </p:txBody>
        </p:sp>
        <p:sp>
          <p:nvSpPr>
            <p:cNvPr id="19" name="object 19"/>
            <p:cNvSpPr/>
            <p:nvPr/>
          </p:nvSpPr>
          <p:spPr>
            <a:xfrm>
              <a:off x="5414022" y="5952286"/>
              <a:ext cx="5540375" cy="281305"/>
            </a:xfrm>
            <a:custGeom>
              <a:avLst/>
              <a:gdLst/>
              <a:ahLst/>
              <a:cxnLst/>
              <a:rect l="l" t="t" r="r" b="b"/>
              <a:pathLst>
                <a:path w="5540375" h="281304">
                  <a:moveTo>
                    <a:pt x="199796" y="12"/>
                  </a:moveTo>
                  <a:lnTo>
                    <a:pt x="0" y="12"/>
                  </a:lnTo>
                  <a:lnTo>
                    <a:pt x="0" y="281101"/>
                  </a:lnTo>
                  <a:lnTo>
                    <a:pt x="180873" y="281101"/>
                  </a:lnTo>
                  <a:lnTo>
                    <a:pt x="181914" y="236232"/>
                  </a:lnTo>
                  <a:lnTo>
                    <a:pt x="184264" y="185559"/>
                  </a:lnTo>
                  <a:lnTo>
                    <a:pt x="187591" y="134899"/>
                  </a:lnTo>
                  <a:lnTo>
                    <a:pt x="191693" y="84251"/>
                  </a:lnTo>
                  <a:lnTo>
                    <a:pt x="196392" y="33642"/>
                  </a:lnTo>
                  <a:lnTo>
                    <a:pt x="199796" y="12"/>
                  </a:lnTo>
                  <a:close/>
                </a:path>
                <a:path w="5540375" h="281304">
                  <a:moveTo>
                    <a:pt x="620293" y="0"/>
                  </a:moveTo>
                  <a:lnTo>
                    <a:pt x="319913" y="0"/>
                  </a:lnTo>
                  <a:lnTo>
                    <a:pt x="318617" y="32842"/>
                  </a:lnTo>
                  <a:lnTo>
                    <a:pt x="315887" y="86995"/>
                  </a:lnTo>
                  <a:lnTo>
                    <a:pt x="312394" y="139420"/>
                  </a:lnTo>
                  <a:lnTo>
                    <a:pt x="308533" y="191820"/>
                  </a:lnTo>
                  <a:lnTo>
                    <a:pt x="304609" y="244208"/>
                  </a:lnTo>
                  <a:lnTo>
                    <a:pt x="302006" y="281089"/>
                  </a:lnTo>
                  <a:lnTo>
                    <a:pt x="384530" y="281089"/>
                  </a:lnTo>
                  <a:lnTo>
                    <a:pt x="382536" y="271780"/>
                  </a:lnTo>
                  <a:lnTo>
                    <a:pt x="383336" y="234543"/>
                  </a:lnTo>
                  <a:lnTo>
                    <a:pt x="392544" y="196088"/>
                  </a:lnTo>
                  <a:lnTo>
                    <a:pt x="409829" y="155333"/>
                  </a:lnTo>
                  <a:lnTo>
                    <a:pt x="434809" y="111175"/>
                  </a:lnTo>
                  <a:lnTo>
                    <a:pt x="467169" y="62534"/>
                  </a:lnTo>
                  <a:lnTo>
                    <a:pt x="444842" y="281089"/>
                  </a:lnTo>
                  <a:lnTo>
                    <a:pt x="589305" y="281089"/>
                  </a:lnTo>
                  <a:lnTo>
                    <a:pt x="589876" y="274739"/>
                  </a:lnTo>
                  <a:lnTo>
                    <a:pt x="595490" y="222250"/>
                  </a:lnTo>
                  <a:lnTo>
                    <a:pt x="601675" y="169811"/>
                  </a:lnTo>
                  <a:lnTo>
                    <a:pt x="607999" y="117373"/>
                  </a:lnTo>
                  <a:lnTo>
                    <a:pt x="614019" y="64909"/>
                  </a:lnTo>
                  <a:lnTo>
                    <a:pt x="614260" y="62534"/>
                  </a:lnTo>
                  <a:lnTo>
                    <a:pt x="619315" y="12395"/>
                  </a:lnTo>
                  <a:lnTo>
                    <a:pt x="620293" y="0"/>
                  </a:lnTo>
                  <a:close/>
                </a:path>
                <a:path w="5540375" h="281304">
                  <a:moveTo>
                    <a:pt x="938923" y="0"/>
                  </a:moveTo>
                  <a:lnTo>
                    <a:pt x="719416" y="0"/>
                  </a:lnTo>
                  <a:lnTo>
                    <a:pt x="716559" y="24993"/>
                  </a:lnTo>
                  <a:lnTo>
                    <a:pt x="711187" y="72961"/>
                  </a:lnTo>
                  <a:lnTo>
                    <a:pt x="705891" y="121488"/>
                  </a:lnTo>
                  <a:lnTo>
                    <a:pt x="700900" y="168948"/>
                  </a:lnTo>
                  <a:lnTo>
                    <a:pt x="696061" y="217157"/>
                  </a:lnTo>
                  <a:lnTo>
                    <a:pt x="691540" y="264998"/>
                  </a:lnTo>
                  <a:lnTo>
                    <a:pt x="690118" y="281089"/>
                  </a:lnTo>
                  <a:lnTo>
                    <a:pt x="916343" y="281089"/>
                  </a:lnTo>
                  <a:lnTo>
                    <a:pt x="916711" y="273837"/>
                  </a:lnTo>
                  <a:lnTo>
                    <a:pt x="920089" y="223037"/>
                  </a:lnTo>
                  <a:lnTo>
                    <a:pt x="924039" y="172262"/>
                  </a:lnTo>
                  <a:lnTo>
                    <a:pt x="928408" y="120942"/>
                  </a:lnTo>
                  <a:lnTo>
                    <a:pt x="933627" y="61785"/>
                  </a:lnTo>
                  <a:lnTo>
                    <a:pt x="937285" y="19951"/>
                  </a:lnTo>
                  <a:lnTo>
                    <a:pt x="938923" y="0"/>
                  </a:lnTo>
                  <a:close/>
                </a:path>
                <a:path w="5540375" h="281304">
                  <a:moveTo>
                    <a:pt x="1697799" y="281089"/>
                  </a:moveTo>
                  <a:lnTo>
                    <a:pt x="1689773" y="209054"/>
                  </a:lnTo>
                  <a:lnTo>
                    <a:pt x="1686648" y="141376"/>
                  </a:lnTo>
                  <a:lnTo>
                    <a:pt x="1685315" y="102336"/>
                  </a:lnTo>
                  <a:lnTo>
                    <a:pt x="1681149" y="0"/>
                  </a:lnTo>
                  <a:lnTo>
                    <a:pt x="1500746" y="0"/>
                  </a:lnTo>
                  <a:lnTo>
                    <a:pt x="1501559" y="20320"/>
                  </a:lnTo>
                  <a:lnTo>
                    <a:pt x="1497876" y="68732"/>
                  </a:lnTo>
                  <a:lnTo>
                    <a:pt x="1487741" y="110121"/>
                  </a:lnTo>
                  <a:lnTo>
                    <a:pt x="1470507" y="141376"/>
                  </a:lnTo>
                  <a:lnTo>
                    <a:pt x="1452537" y="105752"/>
                  </a:lnTo>
                  <a:lnTo>
                    <a:pt x="1438478" y="62318"/>
                  </a:lnTo>
                  <a:lnTo>
                    <a:pt x="1428521" y="13677"/>
                  </a:lnTo>
                  <a:lnTo>
                    <a:pt x="1427010" y="0"/>
                  </a:lnTo>
                  <a:lnTo>
                    <a:pt x="1148727" y="0"/>
                  </a:lnTo>
                  <a:lnTo>
                    <a:pt x="1148346" y="9982"/>
                  </a:lnTo>
                  <a:lnTo>
                    <a:pt x="1145933" y="62318"/>
                  </a:lnTo>
                  <a:lnTo>
                    <a:pt x="1140841" y="165366"/>
                  </a:lnTo>
                  <a:lnTo>
                    <a:pt x="1138542" y="217157"/>
                  </a:lnTo>
                  <a:lnTo>
                    <a:pt x="1136675" y="268947"/>
                  </a:lnTo>
                  <a:lnTo>
                    <a:pt x="1136396" y="281089"/>
                  </a:lnTo>
                  <a:lnTo>
                    <a:pt x="1697799" y="281089"/>
                  </a:lnTo>
                  <a:close/>
                </a:path>
                <a:path w="5540375" h="281304">
                  <a:moveTo>
                    <a:pt x="2111413" y="281089"/>
                  </a:moveTo>
                  <a:lnTo>
                    <a:pt x="2107730" y="176517"/>
                  </a:lnTo>
                  <a:lnTo>
                    <a:pt x="2106091" y="125323"/>
                  </a:lnTo>
                  <a:lnTo>
                    <a:pt x="2104771" y="77698"/>
                  </a:lnTo>
                  <a:lnTo>
                    <a:pt x="2103742" y="30060"/>
                  </a:lnTo>
                  <a:lnTo>
                    <a:pt x="2103755" y="0"/>
                  </a:lnTo>
                  <a:lnTo>
                    <a:pt x="1826920" y="0"/>
                  </a:lnTo>
                  <a:lnTo>
                    <a:pt x="1829562" y="30060"/>
                  </a:lnTo>
                  <a:lnTo>
                    <a:pt x="1834222" y="78460"/>
                  </a:lnTo>
                  <a:lnTo>
                    <a:pt x="1839010" y="125323"/>
                  </a:lnTo>
                  <a:lnTo>
                    <a:pt x="1849018" y="220560"/>
                  </a:lnTo>
                  <a:lnTo>
                    <a:pt x="1853907" y="268185"/>
                  </a:lnTo>
                  <a:lnTo>
                    <a:pt x="1855165" y="281089"/>
                  </a:lnTo>
                  <a:lnTo>
                    <a:pt x="2111413" y="281089"/>
                  </a:lnTo>
                  <a:close/>
                </a:path>
                <a:path w="5540375" h="281304">
                  <a:moveTo>
                    <a:pt x="2556243" y="281089"/>
                  </a:moveTo>
                  <a:lnTo>
                    <a:pt x="2549385" y="237070"/>
                  </a:lnTo>
                  <a:lnTo>
                    <a:pt x="2542679" y="183121"/>
                  </a:lnTo>
                  <a:lnTo>
                    <a:pt x="2537295" y="124383"/>
                  </a:lnTo>
                  <a:lnTo>
                    <a:pt x="2532875" y="74676"/>
                  </a:lnTo>
                  <a:lnTo>
                    <a:pt x="2526665" y="20586"/>
                  </a:lnTo>
                  <a:lnTo>
                    <a:pt x="2523159" y="0"/>
                  </a:lnTo>
                  <a:lnTo>
                    <a:pt x="2268055" y="0"/>
                  </a:lnTo>
                  <a:lnTo>
                    <a:pt x="2265502" y="78676"/>
                  </a:lnTo>
                  <a:lnTo>
                    <a:pt x="2261311" y="204635"/>
                  </a:lnTo>
                  <a:lnTo>
                    <a:pt x="2259711" y="255828"/>
                  </a:lnTo>
                  <a:lnTo>
                    <a:pt x="2258974" y="281089"/>
                  </a:lnTo>
                  <a:lnTo>
                    <a:pt x="2392845" y="281089"/>
                  </a:lnTo>
                  <a:lnTo>
                    <a:pt x="2389162" y="242366"/>
                  </a:lnTo>
                  <a:lnTo>
                    <a:pt x="2389873" y="192430"/>
                  </a:lnTo>
                  <a:lnTo>
                    <a:pt x="2396363" y="145923"/>
                  </a:lnTo>
                  <a:lnTo>
                    <a:pt x="2408910" y="105778"/>
                  </a:lnTo>
                  <a:lnTo>
                    <a:pt x="2427973" y="136474"/>
                  </a:lnTo>
                  <a:lnTo>
                    <a:pt x="2442946" y="179844"/>
                  </a:lnTo>
                  <a:lnTo>
                    <a:pt x="2453309" y="231076"/>
                  </a:lnTo>
                  <a:lnTo>
                    <a:pt x="2458161" y="281089"/>
                  </a:lnTo>
                  <a:lnTo>
                    <a:pt x="2556243" y="281089"/>
                  </a:lnTo>
                  <a:close/>
                </a:path>
                <a:path w="5540375" h="281304">
                  <a:moveTo>
                    <a:pt x="2892056" y="281089"/>
                  </a:moveTo>
                  <a:lnTo>
                    <a:pt x="2889212" y="252564"/>
                  </a:lnTo>
                  <a:lnTo>
                    <a:pt x="2884703" y="203835"/>
                  </a:lnTo>
                  <a:lnTo>
                    <a:pt x="2880156" y="153441"/>
                  </a:lnTo>
                  <a:lnTo>
                    <a:pt x="2875711" y="105397"/>
                  </a:lnTo>
                  <a:lnTo>
                    <a:pt x="2865780" y="0"/>
                  </a:lnTo>
                  <a:lnTo>
                    <a:pt x="2630640" y="0"/>
                  </a:lnTo>
                  <a:lnTo>
                    <a:pt x="2639390" y="78676"/>
                  </a:lnTo>
                  <a:lnTo>
                    <a:pt x="2645435" y="132486"/>
                  </a:lnTo>
                  <a:lnTo>
                    <a:pt x="2649931" y="172148"/>
                  </a:lnTo>
                  <a:lnTo>
                    <a:pt x="2655087" y="216941"/>
                  </a:lnTo>
                  <a:lnTo>
                    <a:pt x="2661069" y="267703"/>
                  </a:lnTo>
                  <a:lnTo>
                    <a:pt x="2662682" y="281089"/>
                  </a:lnTo>
                  <a:lnTo>
                    <a:pt x="2892056" y="281089"/>
                  </a:lnTo>
                  <a:close/>
                </a:path>
                <a:path w="5540375" h="281304">
                  <a:moveTo>
                    <a:pt x="3241611" y="281089"/>
                  </a:moveTo>
                  <a:lnTo>
                    <a:pt x="3231845" y="227507"/>
                  </a:lnTo>
                  <a:lnTo>
                    <a:pt x="3214103" y="130987"/>
                  </a:lnTo>
                  <a:lnTo>
                    <a:pt x="3205442" y="83591"/>
                  </a:lnTo>
                  <a:lnTo>
                    <a:pt x="3196806" y="35585"/>
                  </a:lnTo>
                  <a:lnTo>
                    <a:pt x="3190544" y="0"/>
                  </a:lnTo>
                  <a:lnTo>
                    <a:pt x="2941307" y="0"/>
                  </a:lnTo>
                  <a:lnTo>
                    <a:pt x="2948228" y="47726"/>
                  </a:lnTo>
                  <a:lnTo>
                    <a:pt x="2956026" y="99021"/>
                  </a:lnTo>
                  <a:lnTo>
                    <a:pt x="2964243" y="150253"/>
                  </a:lnTo>
                  <a:lnTo>
                    <a:pt x="2972828" y="201434"/>
                  </a:lnTo>
                  <a:lnTo>
                    <a:pt x="2981782" y="253034"/>
                  </a:lnTo>
                  <a:lnTo>
                    <a:pt x="2986786" y="281089"/>
                  </a:lnTo>
                  <a:lnTo>
                    <a:pt x="3241611" y="281089"/>
                  </a:lnTo>
                  <a:close/>
                </a:path>
                <a:path w="5540375" h="281304">
                  <a:moveTo>
                    <a:pt x="3711295" y="0"/>
                  </a:moveTo>
                  <a:lnTo>
                    <a:pt x="3372929" y="0"/>
                  </a:lnTo>
                  <a:lnTo>
                    <a:pt x="3402126" y="163639"/>
                  </a:lnTo>
                  <a:lnTo>
                    <a:pt x="3409467" y="204635"/>
                  </a:lnTo>
                  <a:lnTo>
                    <a:pt x="3423285" y="281089"/>
                  </a:lnTo>
                  <a:lnTo>
                    <a:pt x="3701834" y="281089"/>
                  </a:lnTo>
                  <a:lnTo>
                    <a:pt x="3698506" y="273100"/>
                  </a:lnTo>
                  <a:lnTo>
                    <a:pt x="3685781" y="225158"/>
                  </a:lnTo>
                  <a:lnTo>
                    <a:pt x="3679012" y="175437"/>
                  </a:lnTo>
                  <a:lnTo>
                    <a:pt x="3678351" y="125641"/>
                  </a:lnTo>
                  <a:lnTo>
                    <a:pt x="3683952" y="77482"/>
                  </a:lnTo>
                  <a:lnTo>
                    <a:pt x="3695979" y="32689"/>
                  </a:lnTo>
                  <a:lnTo>
                    <a:pt x="3711295" y="0"/>
                  </a:lnTo>
                  <a:close/>
                </a:path>
                <a:path w="5540375" h="281304">
                  <a:moveTo>
                    <a:pt x="3981208" y="281089"/>
                  </a:moveTo>
                  <a:lnTo>
                    <a:pt x="3976700" y="213753"/>
                  </a:lnTo>
                  <a:lnTo>
                    <a:pt x="3973182" y="163271"/>
                  </a:lnTo>
                  <a:lnTo>
                    <a:pt x="3969423" y="111163"/>
                  </a:lnTo>
                  <a:lnTo>
                    <a:pt x="3965575" y="61747"/>
                  </a:lnTo>
                  <a:lnTo>
                    <a:pt x="3961371" y="12344"/>
                  </a:lnTo>
                  <a:lnTo>
                    <a:pt x="3960241" y="0"/>
                  </a:lnTo>
                  <a:lnTo>
                    <a:pt x="3718725" y="0"/>
                  </a:lnTo>
                  <a:lnTo>
                    <a:pt x="3738473" y="33807"/>
                  </a:lnTo>
                  <a:lnTo>
                    <a:pt x="3756749" y="77952"/>
                  </a:lnTo>
                  <a:lnTo>
                    <a:pt x="3769271" y="124383"/>
                  </a:lnTo>
                  <a:lnTo>
                    <a:pt x="3775913" y="172148"/>
                  </a:lnTo>
                  <a:lnTo>
                    <a:pt x="3776548" y="220243"/>
                  </a:lnTo>
                  <a:lnTo>
                    <a:pt x="3771061" y="267703"/>
                  </a:lnTo>
                  <a:lnTo>
                    <a:pt x="3767620" y="281089"/>
                  </a:lnTo>
                  <a:lnTo>
                    <a:pt x="3981208" y="281089"/>
                  </a:lnTo>
                  <a:close/>
                </a:path>
                <a:path w="5540375" h="281304">
                  <a:moveTo>
                    <a:pt x="4505871" y="281089"/>
                  </a:moveTo>
                  <a:lnTo>
                    <a:pt x="4499102" y="234721"/>
                  </a:lnTo>
                  <a:lnTo>
                    <a:pt x="4491507" y="181495"/>
                  </a:lnTo>
                  <a:lnTo>
                    <a:pt x="4484306" y="128219"/>
                  </a:lnTo>
                  <a:lnTo>
                    <a:pt x="4477639" y="74676"/>
                  </a:lnTo>
                  <a:lnTo>
                    <a:pt x="4471213" y="21958"/>
                  </a:lnTo>
                  <a:lnTo>
                    <a:pt x="4468190" y="0"/>
                  </a:lnTo>
                  <a:lnTo>
                    <a:pt x="4108615" y="0"/>
                  </a:lnTo>
                  <a:lnTo>
                    <a:pt x="4110812" y="26416"/>
                  </a:lnTo>
                  <a:lnTo>
                    <a:pt x="4114685" y="78676"/>
                  </a:lnTo>
                  <a:lnTo>
                    <a:pt x="4118241" y="132486"/>
                  </a:lnTo>
                  <a:lnTo>
                    <a:pt x="4121277" y="183311"/>
                  </a:lnTo>
                  <a:lnTo>
                    <a:pt x="4124185" y="237070"/>
                  </a:lnTo>
                  <a:lnTo>
                    <a:pt x="4126407" y="281089"/>
                  </a:lnTo>
                  <a:lnTo>
                    <a:pt x="4505871" y="281089"/>
                  </a:lnTo>
                  <a:close/>
                </a:path>
                <a:path w="5540375" h="281304">
                  <a:moveTo>
                    <a:pt x="4980457" y="281089"/>
                  </a:moveTo>
                  <a:lnTo>
                    <a:pt x="4976012" y="244449"/>
                  </a:lnTo>
                  <a:lnTo>
                    <a:pt x="4969116" y="195376"/>
                  </a:lnTo>
                  <a:lnTo>
                    <a:pt x="4961483" y="143878"/>
                  </a:lnTo>
                  <a:lnTo>
                    <a:pt x="4954155" y="92367"/>
                  </a:lnTo>
                  <a:lnTo>
                    <a:pt x="4947221" y="40843"/>
                  </a:lnTo>
                  <a:lnTo>
                    <a:pt x="4942154" y="0"/>
                  </a:lnTo>
                  <a:lnTo>
                    <a:pt x="4585805" y="0"/>
                  </a:lnTo>
                  <a:lnTo>
                    <a:pt x="4618355" y="281089"/>
                  </a:lnTo>
                  <a:lnTo>
                    <a:pt x="4980457" y="281089"/>
                  </a:lnTo>
                  <a:close/>
                </a:path>
                <a:path w="5540375" h="281304">
                  <a:moveTo>
                    <a:pt x="5539829" y="0"/>
                  </a:moveTo>
                  <a:lnTo>
                    <a:pt x="5289385" y="0"/>
                  </a:lnTo>
                  <a:lnTo>
                    <a:pt x="5298935" y="21958"/>
                  </a:lnTo>
                  <a:lnTo>
                    <a:pt x="5311445" y="75552"/>
                  </a:lnTo>
                  <a:lnTo>
                    <a:pt x="5316664" y="132486"/>
                  </a:lnTo>
                  <a:lnTo>
                    <a:pt x="5314454" y="187706"/>
                  </a:lnTo>
                  <a:lnTo>
                    <a:pt x="5304675" y="236118"/>
                  </a:lnTo>
                  <a:lnTo>
                    <a:pt x="5287200" y="272643"/>
                  </a:lnTo>
                  <a:lnTo>
                    <a:pt x="5273002" y="224231"/>
                  </a:lnTo>
                  <a:lnTo>
                    <a:pt x="5263832" y="171157"/>
                  </a:lnTo>
                  <a:lnTo>
                    <a:pt x="5259857" y="117589"/>
                  </a:lnTo>
                  <a:lnTo>
                    <a:pt x="5259908" y="111163"/>
                  </a:lnTo>
                  <a:lnTo>
                    <a:pt x="5260962" y="63957"/>
                  </a:lnTo>
                  <a:lnTo>
                    <a:pt x="5267426" y="16256"/>
                  </a:lnTo>
                  <a:lnTo>
                    <a:pt x="5272303" y="0"/>
                  </a:lnTo>
                  <a:lnTo>
                    <a:pt x="5125148" y="0"/>
                  </a:lnTo>
                  <a:lnTo>
                    <a:pt x="5129835" y="63957"/>
                  </a:lnTo>
                  <a:lnTo>
                    <a:pt x="5132984" y="113538"/>
                  </a:lnTo>
                  <a:lnTo>
                    <a:pt x="5135626" y="163639"/>
                  </a:lnTo>
                  <a:lnTo>
                    <a:pt x="5137607" y="213753"/>
                  </a:lnTo>
                  <a:lnTo>
                    <a:pt x="5138788" y="263867"/>
                  </a:lnTo>
                  <a:lnTo>
                    <a:pt x="5138979" y="281089"/>
                  </a:lnTo>
                  <a:lnTo>
                    <a:pt x="5539829" y="281089"/>
                  </a:lnTo>
                  <a:lnTo>
                    <a:pt x="5539829" y="272643"/>
                  </a:lnTo>
                  <a:lnTo>
                    <a:pt x="5539829" y="0"/>
                  </a:lnTo>
                  <a:close/>
                </a:path>
              </a:pathLst>
            </a:custGeom>
            <a:solidFill>
              <a:srgbClr val="506A7C"/>
            </a:solidFill>
          </p:spPr>
          <p:txBody>
            <a:bodyPr wrap="square" lIns="0" tIns="0" rIns="0" bIns="0" rtlCol="0"/>
            <a:lstStyle/>
            <a:p>
              <a:endParaRPr/>
            </a:p>
          </p:txBody>
        </p:sp>
        <p:sp>
          <p:nvSpPr>
            <p:cNvPr id="20" name="object 20"/>
            <p:cNvSpPr/>
            <p:nvPr/>
          </p:nvSpPr>
          <p:spPr>
            <a:xfrm>
              <a:off x="5412737" y="5764118"/>
              <a:ext cx="145415" cy="2513965"/>
            </a:xfrm>
            <a:custGeom>
              <a:avLst/>
              <a:gdLst/>
              <a:ahLst/>
              <a:cxnLst/>
              <a:rect l="l" t="t" r="r" b="b"/>
              <a:pathLst>
                <a:path w="145414" h="2513965">
                  <a:moveTo>
                    <a:pt x="0" y="0"/>
                  </a:moveTo>
                  <a:lnTo>
                    <a:pt x="0" y="2513647"/>
                  </a:lnTo>
                </a:path>
                <a:path w="145414" h="2513965">
                  <a:moveTo>
                    <a:pt x="0" y="0"/>
                  </a:moveTo>
                  <a:lnTo>
                    <a:pt x="144970" y="0"/>
                  </a:lnTo>
                </a:path>
                <a:path w="145414" h="2513965">
                  <a:moveTo>
                    <a:pt x="0" y="2513647"/>
                  </a:moveTo>
                  <a:lnTo>
                    <a:pt x="144970" y="2513647"/>
                  </a:lnTo>
                </a:path>
              </a:pathLst>
            </a:custGeom>
            <a:ln w="6350">
              <a:solidFill>
                <a:srgbClr val="000000"/>
              </a:solidFill>
            </a:ln>
          </p:spPr>
          <p:txBody>
            <a:bodyPr wrap="square" lIns="0" tIns="0" rIns="0" bIns="0" rtlCol="0"/>
            <a:lstStyle/>
            <a:p>
              <a:endParaRPr/>
            </a:p>
          </p:txBody>
        </p:sp>
      </p:grpSp>
      <p:sp>
        <p:nvSpPr>
          <p:cNvPr id="21" name="object 21"/>
          <p:cNvSpPr txBox="1"/>
          <p:nvPr/>
        </p:nvSpPr>
        <p:spPr>
          <a:xfrm>
            <a:off x="1528679" y="5884196"/>
            <a:ext cx="1758314" cy="2284280"/>
          </a:xfrm>
          <a:prstGeom prst="rect">
            <a:avLst/>
          </a:prstGeom>
        </p:spPr>
        <p:txBody>
          <a:bodyPr vert="horz" wrap="square" lIns="0" tIns="12700" rIns="0" bIns="0" rtlCol="0">
            <a:spAutoFit/>
          </a:bodyPr>
          <a:lstStyle/>
          <a:p>
            <a:pPr marL="1226820" marR="5080" indent="102870" algn="r">
              <a:lnSpc>
                <a:spcPct val="132200"/>
              </a:lnSpc>
              <a:spcBef>
                <a:spcPts val="1645"/>
              </a:spcBef>
            </a:pPr>
            <a:r>
              <a:rPr sz="1600" spc="-35" dirty="0">
                <a:latin typeface="Source Sans Pro"/>
                <a:cs typeface="Source Sans Pro"/>
              </a:rPr>
              <a:t>L</a:t>
            </a:r>
            <a:r>
              <a:rPr sz="1600" spc="-20" dirty="0">
                <a:latin typeface="Source Sans Pro"/>
                <a:cs typeface="Source Sans Pro"/>
              </a:rPr>
              <a:t>ung  B</a:t>
            </a:r>
            <a:r>
              <a:rPr sz="1600" spc="-25" dirty="0">
                <a:latin typeface="Source Sans Pro"/>
                <a:cs typeface="Source Sans Pro"/>
              </a:rPr>
              <a:t>ow</a:t>
            </a:r>
            <a:r>
              <a:rPr sz="1600" spc="-20" dirty="0">
                <a:latin typeface="Source Sans Pro"/>
                <a:cs typeface="Source Sans Pro"/>
              </a:rPr>
              <a:t>e</a:t>
            </a:r>
            <a:r>
              <a:rPr sz="1600" dirty="0">
                <a:latin typeface="Source Sans Pro"/>
                <a:cs typeface="Source Sans Pro"/>
              </a:rPr>
              <a:t>l</a:t>
            </a:r>
          </a:p>
          <a:p>
            <a:pPr marR="9525" algn="r">
              <a:lnSpc>
                <a:spcPct val="100000"/>
              </a:lnSpc>
              <a:spcBef>
                <a:spcPts val="620"/>
              </a:spcBef>
            </a:pPr>
            <a:r>
              <a:rPr sz="1600" spc="-40" dirty="0">
                <a:latin typeface="Source Sans Pro"/>
                <a:cs typeface="Source Sans Pro"/>
              </a:rPr>
              <a:t>Bloo</a:t>
            </a:r>
            <a:r>
              <a:rPr sz="1600" dirty="0">
                <a:latin typeface="Source Sans Pro"/>
                <a:cs typeface="Source Sans Pro"/>
              </a:rPr>
              <a:t>d</a:t>
            </a:r>
            <a:r>
              <a:rPr sz="1600" spc="-80" dirty="0">
                <a:latin typeface="Source Sans Pro"/>
                <a:cs typeface="Source Sans Pro"/>
              </a:rPr>
              <a:t> </a:t>
            </a:r>
            <a:r>
              <a:rPr sz="1600" spc="-40" dirty="0">
                <a:latin typeface="Source Sans Pro"/>
                <a:cs typeface="Source Sans Pro"/>
              </a:rPr>
              <a:t>an</a:t>
            </a:r>
            <a:r>
              <a:rPr sz="1600" dirty="0">
                <a:latin typeface="Source Sans Pro"/>
                <a:cs typeface="Source Sans Pro"/>
              </a:rPr>
              <a:t>d</a:t>
            </a:r>
            <a:r>
              <a:rPr sz="1600" spc="-80" dirty="0">
                <a:latin typeface="Source Sans Pro"/>
                <a:cs typeface="Source Sans Pro"/>
              </a:rPr>
              <a:t> </a:t>
            </a:r>
            <a:r>
              <a:rPr sz="1600" spc="-40" dirty="0">
                <a:latin typeface="Source Sans Pro"/>
                <a:cs typeface="Source Sans Pro"/>
              </a:rPr>
              <a:t>lymph</a:t>
            </a:r>
            <a:r>
              <a:rPr sz="1600" spc="-65" dirty="0">
                <a:latin typeface="Source Sans Pro"/>
                <a:cs typeface="Source Sans Pro"/>
              </a:rPr>
              <a:t>a</a:t>
            </a:r>
            <a:r>
              <a:rPr sz="1600" spc="-40" dirty="0">
                <a:latin typeface="Source Sans Pro"/>
                <a:cs typeface="Source Sans Pro"/>
              </a:rPr>
              <a:t>tic</a:t>
            </a:r>
            <a:endParaRPr sz="1600" dirty="0">
              <a:latin typeface="Source Sans Pro"/>
              <a:cs typeface="Source Sans Pro"/>
            </a:endParaRPr>
          </a:p>
          <a:p>
            <a:pPr marL="688975" marR="6985" indent="648970" algn="r">
              <a:lnSpc>
                <a:spcPct val="132200"/>
              </a:lnSpc>
            </a:pPr>
            <a:r>
              <a:rPr sz="1600" spc="-20" dirty="0">
                <a:latin typeface="Source Sans Pro"/>
                <a:cs typeface="Source Sans Pro"/>
              </a:rPr>
              <a:t>Li</a:t>
            </a:r>
            <a:r>
              <a:rPr sz="1600" spc="-25" dirty="0">
                <a:latin typeface="Source Sans Pro"/>
                <a:cs typeface="Source Sans Pro"/>
              </a:rPr>
              <a:t>v</a:t>
            </a:r>
            <a:r>
              <a:rPr sz="1600" spc="-20" dirty="0">
                <a:latin typeface="Source Sans Pro"/>
                <a:cs typeface="Source Sans Pro"/>
              </a:rPr>
              <a:t>er  </a:t>
            </a:r>
            <a:r>
              <a:rPr sz="1600" spc="-35" dirty="0">
                <a:latin typeface="Source Sans Pro"/>
                <a:cs typeface="Source Sans Pro"/>
              </a:rPr>
              <a:t>Pancreas </a:t>
            </a:r>
            <a:r>
              <a:rPr sz="1600" spc="-30" dirty="0">
                <a:latin typeface="Source Sans Pro"/>
                <a:cs typeface="Source Sans Pro"/>
              </a:rPr>
              <a:t> </a:t>
            </a:r>
            <a:r>
              <a:rPr sz="1600" spc="-20" dirty="0">
                <a:latin typeface="Source Sans Pro"/>
                <a:cs typeface="Source Sans Pro"/>
              </a:rPr>
              <a:t>H</a:t>
            </a:r>
            <a:r>
              <a:rPr sz="1600" spc="-40" dirty="0">
                <a:latin typeface="Source Sans Pro"/>
                <a:cs typeface="Source Sans Pro"/>
              </a:rPr>
              <a:t>e</a:t>
            </a:r>
            <a:r>
              <a:rPr sz="1600" spc="-20" dirty="0">
                <a:latin typeface="Source Sans Pro"/>
                <a:cs typeface="Source Sans Pro"/>
              </a:rPr>
              <a:t>a</a:t>
            </a:r>
            <a:r>
              <a:rPr sz="1600" dirty="0">
                <a:latin typeface="Source Sans Pro"/>
                <a:cs typeface="Source Sans Pro"/>
              </a:rPr>
              <a:t>d</a:t>
            </a:r>
            <a:r>
              <a:rPr sz="1600" spc="-35" dirty="0">
                <a:latin typeface="Source Sans Pro"/>
                <a:cs typeface="Source Sans Pro"/>
              </a:rPr>
              <a:t> </a:t>
            </a:r>
            <a:r>
              <a:rPr sz="1600" dirty="0">
                <a:latin typeface="Source Sans Pro"/>
                <a:cs typeface="Source Sans Pro"/>
              </a:rPr>
              <a:t>&amp;</a:t>
            </a:r>
            <a:r>
              <a:rPr sz="1600" spc="-35" dirty="0">
                <a:latin typeface="Source Sans Pro"/>
                <a:cs typeface="Source Sans Pro"/>
              </a:rPr>
              <a:t> </a:t>
            </a:r>
            <a:r>
              <a:rPr sz="1600" spc="-20" dirty="0">
                <a:latin typeface="Source Sans Pro"/>
                <a:cs typeface="Source Sans Pro"/>
              </a:rPr>
              <a:t>Neck</a:t>
            </a:r>
            <a:endParaRPr sz="1600" dirty="0">
              <a:latin typeface="Source Sans Pro"/>
              <a:cs typeface="Source Sans Pro"/>
            </a:endParaRPr>
          </a:p>
          <a:p>
            <a:pPr marR="5080" algn="r">
              <a:lnSpc>
                <a:spcPct val="100000"/>
              </a:lnSpc>
              <a:spcBef>
                <a:spcPts val="620"/>
              </a:spcBef>
            </a:pPr>
            <a:r>
              <a:rPr sz="1600" spc="-30" dirty="0">
                <a:latin typeface="Source Sans Pro"/>
                <a:cs typeface="Source Sans Pro"/>
              </a:rPr>
              <a:t>Breast</a:t>
            </a:r>
            <a:endParaRPr sz="1600" dirty="0">
              <a:latin typeface="Source Sans Pro"/>
              <a:cs typeface="Source Sans Pro"/>
            </a:endParaRPr>
          </a:p>
        </p:txBody>
      </p:sp>
      <p:sp>
        <p:nvSpPr>
          <p:cNvPr id="22" name="object 22"/>
          <p:cNvSpPr txBox="1"/>
          <p:nvPr/>
        </p:nvSpPr>
        <p:spPr>
          <a:xfrm>
            <a:off x="5930265" y="5427014"/>
            <a:ext cx="4102735" cy="269240"/>
          </a:xfrm>
          <a:prstGeom prst="rect">
            <a:avLst/>
          </a:prstGeom>
        </p:spPr>
        <p:txBody>
          <a:bodyPr vert="horz" wrap="square" lIns="0" tIns="12700" rIns="0" bIns="0" rtlCol="0">
            <a:spAutoFit/>
          </a:bodyPr>
          <a:lstStyle/>
          <a:p>
            <a:pPr marL="12700">
              <a:lnSpc>
                <a:spcPct val="100000"/>
              </a:lnSpc>
              <a:spcBef>
                <a:spcPts val="100"/>
              </a:spcBef>
              <a:tabLst>
                <a:tab pos="1239520" algn="l"/>
                <a:tab pos="2466340" algn="l"/>
                <a:tab pos="3693160" algn="l"/>
              </a:tabLst>
            </a:pPr>
            <a:r>
              <a:rPr sz="1600" spc="-20" dirty="0">
                <a:latin typeface="Source Sans Pro"/>
                <a:cs typeface="Source Sans Pro"/>
              </a:rPr>
              <a:t>40</a:t>
            </a:r>
            <a:r>
              <a:rPr sz="1600" dirty="0">
                <a:latin typeface="Source Sans Pro"/>
                <a:cs typeface="Source Sans Pro"/>
              </a:rPr>
              <a:t>0	</a:t>
            </a:r>
            <a:r>
              <a:rPr sz="1600" spc="-20" dirty="0">
                <a:latin typeface="Source Sans Pro"/>
                <a:cs typeface="Source Sans Pro"/>
              </a:rPr>
              <a:t>60</a:t>
            </a:r>
            <a:r>
              <a:rPr sz="1600" dirty="0">
                <a:latin typeface="Source Sans Pro"/>
                <a:cs typeface="Source Sans Pro"/>
              </a:rPr>
              <a:t>0	</a:t>
            </a:r>
            <a:r>
              <a:rPr sz="1600" spc="-20" dirty="0">
                <a:latin typeface="Source Sans Pro"/>
                <a:cs typeface="Source Sans Pro"/>
              </a:rPr>
              <a:t>80</a:t>
            </a:r>
            <a:r>
              <a:rPr sz="1600" dirty="0">
                <a:latin typeface="Source Sans Pro"/>
                <a:cs typeface="Source Sans Pro"/>
              </a:rPr>
              <a:t>0	</a:t>
            </a:r>
            <a:r>
              <a:rPr sz="1600" spc="-20" dirty="0">
                <a:latin typeface="Source Sans Pro"/>
                <a:cs typeface="Source Sans Pro"/>
              </a:rPr>
              <a:t>1000</a:t>
            </a:r>
            <a:endParaRPr sz="1600" dirty="0">
              <a:latin typeface="Source Sans Pro"/>
              <a:cs typeface="Source Sans Pro"/>
            </a:endParaRPr>
          </a:p>
        </p:txBody>
      </p:sp>
      <p:sp>
        <p:nvSpPr>
          <p:cNvPr id="24" name="object 24"/>
          <p:cNvSpPr txBox="1"/>
          <p:nvPr/>
        </p:nvSpPr>
        <p:spPr>
          <a:xfrm>
            <a:off x="9096755" y="5962392"/>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879</a:t>
            </a:r>
            <a:endParaRPr sz="2000">
              <a:latin typeface="Source Sans Pro"/>
              <a:cs typeface="Source Sans Pro"/>
            </a:endParaRPr>
          </a:p>
        </p:txBody>
      </p:sp>
      <p:sp>
        <p:nvSpPr>
          <p:cNvPr id="25" name="object 25"/>
          <p:cNvSpPr txBox="1"/>
          <p:nvPr/>
        </p:nvSpPr>
        <p:spPr>
          <a:xfrm>
            <a:off x="5155955" y="6289546"/>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253</a:t>
            </a:r>
            <a:endParaRPr sz="2000">
              <a:latin typeface="Source Sans Pro"/>
              <a:cs typeface="Source Sans Pro"/>
            </a:endParaRPr>
          </a:p>
        </p:txBody>
      </p:sp>
      <p:sp>
        <p:nvSpPr>
          <p:cNvPr id="26" name="object 26"/>
          <p:cNvSpPr txBox="1"/>
          <p:nvPr/>
        </p:nvSpPr>
        <p:spPr>
          <a:xfrm>
            <a:off x="5130555" y="6594346"/>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250</a:t>
            </a:r>
            <a:endParaRPr sz="2000">
              <a:latin typeface="Source Sans Pro"/>
              <a:cs typeface="Source Sans Pro"/>
            </a:endParaRPr>
          </a:p>
        </p:txBody>
      </p:sp>
      <p:sp>
        <p:nvSpPr>
          <p:cNvPr id="27" name="object 27"/>
          <p:cNvSpPr txBox="1"/>
          <p:nvPr/>
        </p:nvSpPr>
        <p:spPr>
          <a:xfrm>
            <a:off x="5003555" y="6899146"/>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231</a:t>
            </a:r>
            <a:endParaRPr sz="2000">
              <a:latin typeface="Source Sans Pro"/>
              <a:cs typeface="Source Sans Pro"/>
            </a:endParaRPr>
          </a:p>
        </p:txBody>
      </p:sp>
      <p:sp>
        <p:nvSpPr>
          <p:cNvPr id="28" name="object 28"/>
          <p:cNvSpPr txBox="1"/>
          <p:nvPr/>
        </p:nvSpPr>
        <p:spPr>
          <a:xfrm>
            <a:off x="4895154" y="7229346"/>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211</a:t>
            </a:r>
            <a:endParaRPr sz="2000">
              <a:latin typeface="Source Sans Pro"/>
              <a:cs typeface="Source Sans Pro"/>
            </a:endParaRPr>
          </a:p>
        </p:txBody>
      </p:sp>
      <p:sp>
        <p:nvSpPr>
          <p:cNvPr id="29" name="object 29"/>
          <p:cNvSpPr txBox="1"/>
          <p:nvPr/>
        </p:nvSpPr>
        <p:spPr>
          <a:xfrm>
            <a:off x="4866355" y="7537191"/>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208</a:t>
            </a:r>
            <a:endParaRPr sz="2000">
              <a:latin typeface="Source Sans Pro"/>
              <a:cs typeface="Source Sans Pro"/>
            </a:endParaRPr>
          </a:p>
        </p:txBody>
      </p:sp>
      <p:sp>
        <p:nvSpPr>
          <p:cNvPr id="30" name="object 30"/>
          <p:cNvSpPr txBox="1"/>
          <p:nvPr/>
        </p:nvSpPr>
        <p:spPr>
          <a:xfrm>
            <a:off x="4764755" y="7867391"/>
            <a:ext cx="423545"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285567"/>
                </a:solidFill>
                <a:latin typeface="Source Sans Pro"/>
                <a:cs typeface="Source Sans Pro"/>
              </a:rPr>
              <a:t>193</a:t>
            </a:r>
            <a:endParaRPr sz="2000">
              <a:latin typeface="Source Sans Pro"/>
              <a:cs typeface="Source Sans Pro"/>
            </a:endParaRPr>
          </a:p>
        </p:txBody>
      </p:sp>
      <p:sp>
        <p:nvSpPr>
          <p:cNvPr id="31" name="object 31"/>
          <p:cNvSpPr txBox="1">
            <a:spLocks noGrp="1"/>
          </p:cNvSpPr>
          <p:nvPr>
            <p:ph type="title"/>
          </p:nvPr>
        </p:nvSpPr>
        <p:spPr>
          <a:xfrm>
            <a:off x="1562100" y="752375"/>
            <a:ext cx="1394460" cy="574040"/>
          </a:xfrm>
          <a:prstGeom prst="rect">
            <a:avLst/>
          </a:prstGeom>
        </p:spPr>
        <p:txBody>
          <a:bodyPr vert="horz" wrap="square" lIns="0" tIns="12700" rIns="0" bIns="0" rtlCol="0">
            <a:spAutoFit/>
          </a:bodyPr>
          <a:lstStyle/>
          <a:p>
            <a:pPr marL="12700">
              <a:lnSpc>
                <a:spcPct val="100000"/>
              </a:lnSpc>
              <a:spcBef>
                <a:spcPts val="100"/>
              </a:spcBef>
            </a:pPr>
            <a:r>
              <a:rPr spc="-60" dirty="0"/>
              <a:t>Cancer</a:t>
            </a:r>
          </a:p>
        </p:txBody>
      </p:sp>
      <p:sp>
        <p:nvSpPr>
          <p:cNvPr id="42" name="object 42"/>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40" name="object 40"/>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41" name="object 41"/>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25</a:t>
            </a:fld>
            <a:endParaRPr dirty="0"/>
          </a:p>
        </p:txBody>
      </p:sp>
      <p:sp>
        <p:nvSpPr>
          <p:cNvPr id="32" name="object 32"/>
          <p:cNvSpPr txBox="1"/>
          <p:nvPr/>
        </p:nvSpPr>
        <p:spPr>
          <a:xfrm>
            <a:off x="1524000" y="1296171"/>
            <a:ext cx="8706485" cy="1844095"/>
          </a:xfrm>
          <a:prstGeom prst="rect">
            <a:avLst/>
          </a:prstGeom>
        </p:spPr>
        <p:txBody>
          <a:bodyPr vert="horz" wrap="square" lIns="0" tIns="12700" rIns="0" bIns="0" rtlCol="0">
            <a:spAutoFit/>
          </a:bodyPr>
          <a:lstStyle/>
          <a:p>
            <a:pPr marL="508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35"/>
              </a:spcBef>
            </a:pPr>
            <a:endParaRPr sz="3200" dirty="0">
              <a:latin typeface="Source Sans Pro Semibold"/>
              <a:cs typeface="Source Sans Pro Semibold"/>
            </a:endParaRPr>
          </a:p>
          <a:p>
            <a:pPr marL="722313">
              <a:lnSpc>
                <a:spcPct val="100000"/>
              </a:lnSpc>
            </a:pPr>
            <a:r>
              <a:rPr sz="2400" b="1" spc="-15" dirty="0">
                <a:solidFill>
                  <a:srgbClr val="285567"/>
                </a:solidFill>
                <a:latin typeface="Source Sans Pro"/>
                <a:cs typeface="Source Sans Pro"/>
              </a:rPr>
              <a:t>Deaths</a:t>
            </a:r>
            <a:endParaRPr sz="2400" dirty="0">
              <a:latin typeface="Source Sans Pro"/>
              <a:cs typeface="Source Sans Pro"/>
            </a:endParaRPr>
          </a:p>
          <a:p>
            <a:pPr>
              <a:lnSpc>
                <a:spcPct val="100000"/>
              </a:lnSpc>
              <a:spcBef>
                <a:spcPts val="5"/>
              </a:spcBef>
            </a:pPr>
            <a:endParaRPr sz="2500" dirty="0">
              <a:latin typeface="Source Sans Pro"/>
              <a:cs typeface="Source Sans Pro"/>
            </a:endParaRPr>
          </a:p>
          <a:p>
            <a:pPr marL="50800">
              <a:lnSpc>
                <a:spcPct val="100000"/>
              </a:lnSpc>
            </a:pPr>
            <a:r>
              <a:rPr sz="2000" spc="-25" dirty="0">
                <a:latin typeface="Source Sans Pro"/>
                <a:cs typeface="Source Sans Pro"/>
              </a:rPr>
              <a:t>There</a:t>
            </a:r>
            <a:r>
              <a:rPr sz="2000" spc="-40" dirty="0">
                <a:latin typeface="Source Sans Pro"/>
                <a:cs typeface="Source Sans Pro"/>
              </a:rPr>
              <a:t> </a:t>
            </a:r>
            <a:r>
              <a:rPr sz="2000" spc="-25" dirty="0">
                <a:latin typeface="Source Sans Pro"/>
                <a:cs typeface="Source Sans Pro"/>
              </a:rPr>
              <a:t>were</a:t>
            </a:r>
            <a:r>
              <a:rPr sz="2000" spc="-35" dirty="0">
                <a:latin typeface="Source Sans Pro"/>
                <a:cs typeface="Source Sans Pro"/>
              </a:rPr>
              <a:t> </a:t>
            </a:r>
            <a:r>
              <a:rPr sz="2000" b="1" spc="-20" dirty="0">
                <a:solidFill>
                  <a:srgbClr val="A5874A"/>
                </a:solidFill>
                <a:latin typeface="Source Sans Pro"/>
                <a:cs typeface="Source Sans Pro"/>
              </a:rPr>
              <a:t>3,340</a:t>
            </a:r>
            <a:r>
              <a:rPr sz="2000" b="1" spc="-40" dirty="0">
                <a:solidFill>
                  <a:srgbClr val="A5874A"/>
                </a:solidFill>
                <a:latin typeface="Source Sans Pro"/>
                <a:cs typeface="Source Sans Pro"/>
              </a:rPr>
              <a:t> </a:t>
            </a:r>
            <a:r>
              <a:rPr sz="2000" b="1" spc="-30" dirty="0">
                <a:solidFill>
                  <a:srgbClr val="A5874A"/>
                </a:solidFill>
                <a:latin typeface="Source Sans Pro"/>
                <a:cs typeface="Source Sans Pro"/>
              </a:rPr>
              <a:t>deaths</a:t>
            </a:r>
            <a:r>
              <a:rPr sz="2000" b="1" spc="-40" dirty="0">
                <a:solidFill>
                  <a:srgbClr val="A5874A"/>
                </a:solidFill>
                <a:latin typeface="Source Sans Pro"/>
                <a:cs typeface="Source Sans Pro"/>
              </a:rPr>
              <a:t> </a:t>
            </a:r>
            <a:r>
              <a:rPr sz="2000" spc="-15" dirty="0">
                <a:latin typeface="Source Sans Pro"/>
                <a:cs typeface="Source Sans Pro"/>
              </a:rPr>
              <a:t>due</a:t>
            </a:r>
            <a:r>
              <a:rPr sz="2000" spc="-40" dirty="0">
                <a:latin typeface="Source Sans Pro"/>
                <a:cs typeface="Source Sans Pro"/>
              </a:rPr>
              <a:t> </a:t>
            </a:r>
            <a:r>
              <a:rPr sz="2000" spc="-25" dirty="0">
                <a:latin typeface="Source Sans Pro"/>
                <a:cs typeface="Source Sans Pro"/>
              </a:rPr>
              <a:t>to</a:t>
            </a:r>
            <a:r>
              <a:rPr sz="2000" spc="-35" dirty="0">
                <a:latin typeface="Source Sans Pro"/>
                <a:cs typeface="Source Sans Pro"/>
              </a:rPr>
              <a:t> </a:t>
            </a:r>
            <a:r>
              <a:rPr sz="2000" spc="-30" dirty="0">
                <a:latin typeface="Source Sans Pro"/>
                <a:cs typeface="Source Sans Pro"/>
              </a:rPr>
              <a:t>cancer</a:t>
            </a:r>
            <a:r>
              <a:rPr sz="2000" spc="-4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20" dirty="0">
                <a:latin typeface="Source Sans Pro"/>
                <a:cs typeface="Source Sans Pro"/>
              </a:rPr>
              <a:t>2014-2018,</a:t>
            </a:r>
            <a:r>
              <a:rPr sz="2000" spc="-40" dirty="0">
                <a:latin typeface="Source Sans Pro"/>
                <a:cs typeface="Source Sans Pro"/>
              </a:rPr>
              <a:t> </a:t>
            </a:r>
            <a:r>
              <a:rPr sz="2000" spc="-25" dirty="0">
                <a:latin typeface="Source Sans Pro"/>
                <a:cs typeface="Source Sans Pro"/>
              </a:rPr>
              <a:t>at</a:t>
            </a:r>
            <a:r>
              <a:rPr sz="2000" spc="-35" dirty="0">
                <a:latin typeface="Source Sans Pro"/>
                <a:cs typeface="Source Sans Pro"/>
              </a:rPr>
              <a:t> </a:t>
            </a:r>
            <a:r>
              <a:rPr sz="2000" dirty="0">
                <a:latin typeface="Source Sans Pro"/>
                <a:cs typeface="Source Sans Pro"/>
              </a:rPr>
              <a:t>a</a:t>
            </a:r>
            <a:r>
              <a:rPr sz="2000" spc="-35" dirty="0">
                <a:latin typeface="Source Sans Pro"/>
                <a:cs typeface="Source Sans Pro"/>
              </a:rPr>
              <a:t> </a:t>
            </a:r>
            <a:r>
              <a:rPr sz="2000" spc="-45" dirty="0">
                <a:latin typeface="Source Sans Pro"/>
                <a:cs typeface="Source Sans Pro"/>
              </a:rPr>
              <a:t>rate</a:t>
            </a:r>
            <a:r>
              <a:rPr sz="2000" spc="-40"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b="1" spc="-15" dirty="0">
                <a:solidFill>
                  <a:srgbClr val="A5874A"/>
                </a:solidFill>
                <a:latin typeface="Source Sans Pro"/>
                <a:cs typeface="Source Sans Pro"/>
              </a:rPr>
              <a:t>221</a:t>
            </a:r>
            <a:r>
              <a:rPr sz="2000" b="1" spc="-40" dirty="0">
                <a:solidFill>
                  <a:srgbClr val="A5874A"/>
                </a:solidFill>
                <a:latin typeface="Source Sans Pro"/>
                <a:cs typeface="Source Sans Pro"/>
              </a:rPr>
              <a:t> </a:t>
            </a:r>
            <a:r>
              <a:rPr sz="2000" b="1" spc="-15" dirty="0">
                <a:solidFill>
                  <a:srgbClr val="A5874A"/>
                </a:solidFill>
                <a:latin typeface="Source Sans Pro"/>
                <a:cs typeface="Source Sans Pro"/>
              </a:rPr>
              <a:t>per</a:t>
            </a:r>
            <a:r>
              <a:rPr sz="2000" b="1" spc="-35" dirty="0">
                <a:solidFill>
                  <a:srgbClr val="A5874A"/>
                </a:solidFill>
                <a:latin typeface="Source Sans Pro"/>
                <a:cs typeface="Source Sans Pro"/>
              </a:rPr>
              <a:t> </a:t>
            </a:r>
            <a:r>
              <a:rPr sz="2000" b="1" spc="-20" dirty="0">
                <a:solidFill>
                  <a:srgbClr val="A5874A"/>
                </a:solidFill>
                <a:latin typeface="Source Sans Pro"/>
                <a:cs typeface="Source Sans Pro"/>
              </a:rPr>
              <a:t>100,000</a:t>
            </a:r>
            <a:endParaRPr sz="1725" baseline="31400" dirty="0">
              <a:latin typeface="Source Sans Pro"/>
              <a:cs typeface="Source Sans Pro"/>
            </a:endParaRPr>
          </a:p>
        </p:txBody>
      </p:sp>
      <p:sp>
        <p:nvSpPr>
          <p:cNvPr id="33" name="object 33"/>
          <p:cNvSpPr/>
          <p:nvPr/>
        </p:nvSpPr>
        <p:spPr>
          <a:xfrm>
            <a:off x="1563437" y="3196221"/>
            <a:ext cx="921789" cy="926871"/>
          </a:xfrm>
          <a:custGeom>
            <a:avLst/>
            <a:gdLst/>
            <a:ahLst/>
            <a:cxnLst/>
            <a:rect l="l" t="t" r="r" b="b"/>
            <a:pathLst>
              <a:path w="575945" h="579120">
                <a:moveTo>
                  <a:pt x="126047" y="433082"/>
                </a:moveTo>
                <a:lnTo>
                  <a:pt x="120281" y="425475"/>
                </a:lnTo>
                <a:lnTo>
                  <a:pt x="117449" y="427126"/>
                </a:lnTo>
                <a:lnTo>
                  <a:pt x="116662" y="428840"/>
                </a:lnTo>
                <a:lnTo>
                  <a:pt x="117144" y="432206"/>
                </a:lnTo>
                <a:lnTo>
                  <a:pt x="117843" y="433565"/>
                </a:lnTo>
                <a:lnTo>
                  <a:pt x="120332" y="435800"/>
                </a:lnTo>
                <a:lnTo>
                  <a:pt x="121869" y="436143"/>
                </a:lnTo>
                <a:lnTo>
                  <a:pt x="125120" y="434682"/>
                </a:lnTo>
                <a:lnTo>
                  <a:pt x="126047" y="433082"/>
                </a:lnTo>
                <a:close/>
              </a:path>
              <a:path w="575945" h="579120">
                <a:moveTo>
                  <a:pt x="127330" y="469607"/>
                </a:moveTo>
                <a:lnTo>
                  <a:pt x="127279" y="467944"/>
                </a:lnTo>
                <a:lnTo>
                  <a:pt x="127127" y="465823"/>
                </a:lnTo>
                <a:lnTo>
                  <a:pt x="126263" y="464121"/>
                </a:lnTo>
                <a:lnTo>
                  <a:pt x="122631" y="462267"/>
                </a:lnTo>
                <a:lnTo>
                  <a:pt x="120980" y="462610"/>
                </a:lnTo>
                <a:lnTo>
                  <a:pt x="117906" y="464985"/>
                </a:lnTo>
                <a:lnTo>
                  <a:pt x="117309" y="466763"/>
                </a:lnTo>
                <a:lnTo>
                  <a:pt x="117957" y="470281"/>
                </a:lnTo>
                <a:lnTo>
                  <a:pt x="118579" y="471614"/>
                </a:lnTo>
                <a:lnTo>
                  <a:pt x="121513" y="474268"/>
                </a:lnTo>
                <a:lnTo>
                  <a:pt x="124117" y="474078"/>
                </a:lnTo>
                <a:lnTo>
                  <a:pt x="126453" y="470916"/>
                </a:lnTo>
                <a:lnTo>
                  <a:pt x="127330" y="469607"/>
                </a:lnTo>
                <a:close/>
              </a:path>
              <a:path w="575945" h="579120">
                <a:moveTo>
                  <a:pt x="128562" y="498132"/>
                </a:moveTo>
                <a:lnTo>
                  <a:pt x="128066" y="496608"/>
                </a:lnTo>
                <a:lnTo>
                  <a:pt x="127711" y="495020"/>
                </a:lnTo>
                <a:lnTo>
                  <a:pt x="126352" y="491998"/>
                </a:lnTo>
                <a:lnTo>
                  <a:pt x="124955" y="491350"/>
                </a:lnTo>
                <a:lnTo>
                  <a:pt x="121564" y="491718"/>
                </a:lnTo>
                <a:lnTo>
                  <a:pt x="120611" y="492721"/>
                </a:lnTo>
                <a:lnTo>
                  <a:pt x="119138" y="497192"/>
                </a:lnTo>
                <a:lnTo>
                  <a:pt x="120548" y="500888"/>
                </a:lnTo>
                <a:lnTo>
                  <a:pt x="125882" y="503301"/>
                </a:lnTo>
                <a:lnTo>
                  <a:pt x="128117" y="501954"/>
                </a:lnTo>
                <a:lnTo>
                  <a:pt x="128333" y="498652"/>
                </a:lnTo>
                <a:lnTo>
                  <a:pt x="128320" y="498208"/>
                </a:lnTo>
                <a:lnTo>
                  <a:pt x="128562" y="498132"/>
                </a:lnTo>
                <a:close/>
              </a:path>
              <a:path w="575945" h="579120">
                <a:moveTo>
                  <a:pt x="128803" y="394830"/>
                </a:moveTo>
                <a:lnTo>
                  <a:pt x="128562" y="393763"/>
                </a:lnTo>
                <a:lnTo>
                  <a:pt x="128435" y="392645"/>
                </a:lnTo>
                <a:lnTo>
                  <a:pt x="127165" y="389140"/>
                </a:lnTo>
                <a:lnTo>
                  <a:pt x="125463" y="388061"/>
                </a:lnTo>
                <a:lnTo>
                  <a:pt x="120523" y="388505"/>
                </a:lnTo>
                <a:lnTo>
                  <a:pt x="118440" y="390283"/>
                </a:lnTo>
                <a:lnTo>
                  <a:pt x="117716" y="394652"/>
                </a:lnTo>
                <a:lnTo>
                  <a:pt x="118122" y="396582"/>
                </a:lnTo>
                <a:lnTo>
                  <a:pt x="120192" y="399872"/>
                </a:lnTo>
                <a:lnTo>
                  <a:pt x="121615" y="400456"/>
                </a:lnTo>
                <a:lnTo>
                  <a:pt x="123748" y="400100"/>
                </a:lnTo>
                <a:lnTo>
                  <a:pt x="124104" y="399859"/>
                </a:lnTo>
                <a:lnTo>
                  <a:pt x="127228" y="399872"/>
                </a:lnTo>
                <a:lnTo>
                  <a:pt x="128778" y="397129"/>
                </a:lnTo>
                <a:lnTo>
                  <a:pt x="128803" y="394830"/>
                </a:lnTo>
                <a:close/>
              </a:path>
              <a:path w="575945" h="579120">
                <a:moveTo>
                  <a:pt x="149872" y="370141"/>
                </a:moveTo>
                <a:lnTo>
                  <a:pt x="149656" y="369214"/>
                </a:lnTo>
                <a:lnTo>
                  <a:pt x="149567" y="368084"/>
                </a:lnTo>
                <a:lnTo>
                  <a:pt x="148513" y="365658"/>
                </a:lnTo>
                <a:lnTo>
                  <a:pt x="147320" y="364845"/>
                </a:lnTo>
                <a:lnTo>
                  <a:pt x="144005" y="364998"/>
                </a:lnTo>
                <a:lnTo>
                  <a:pt x="142875" y="365912"/>
                </a:lnTo>
                <a:lnTo>
                  <a:pt x="141312" y="369798"/>
                </a:lnTo>
                <a:lnTo>
                  <a:pt x="141782" y="372122"/>
                </a:lnTo>
                <a:lnTo>
                  <a:pt x="143992" y="375450"/>
                </a:lnTo>
                <a:lnTo>
                  <a:pt x="145161" y="376021"/>
                </a:lnTo>
                <a:lnTo>
                  <a:pt x="148234" y="375462"/>
                </a:lnTo>
                <a:lnTo>
                  <a:pt x="149250" y="374434"/>
                </a:lnTo>
                <a:lnTo>
                  <a:pt x="149872" y="372084"/>
                </a:lnTo>
                <a:lnTo>
                  <a:pt x="149796" y="371182"/>
                </a:lnTo>
                <a:lnTo>
                  <a:pt x="149872" y="370141"/>
                </a:lnTo>
                <a:close/>
              </a:path>
              <a:path w="575945" h="579120">
                <a:moveTo>
                  <a:pt x="182016" y="213537"/>
                </a:moveTo>
                <a:lnTo>
                  <a:pt x="177279" y="207403"/>
                </a:lnTo>
                <a:lnTo>
                  <a:pt x="176250" y="208292"/>
                </a:lnTo>
                <a:lnTo>
                  <a:pt x="174599" y="210794"/>
                </a:lnTo>
                <a:lnTo>
                  <a:pt x="174447" y="213652"/>
                </a:lnTo>
                <a:lnTo>
                  <a:pt x="177279" y="215887"/>
                </a:lnTo>
                <a:lnTo>
                  <a:pt x="178485" y="216369"/>
                </a:lnTo>
                <a:lnTo>
                  <a:pt x="181114" y="215176"/>
                </a:lnTo>
                <a:lnTo>
                  <a:pt x="182016" y="213537"/>
                </a:lnTo>
                <a:close/>
              </a:path>
              <a:path w="575945" h="579120">
                <a:moveTo>
                  <a:pt x="182168" y="352717"/>
                </a:moveTo>
                <a:lnTo>
                  <a:pt x="181229" y="348602"/>
                </a:lnTo>
                <a:lnTo>
                  <a:pt x="179793" y="347421"/>
                </a:lnTo>
                <a:lnTo>
                  <a:pt x="176606" y="347472"/>
                </a:lnTo>
                <a:lnTo>
                  <a:pt x="175018" y="348805"/>
                </a:lnTo>
                <a:lnTo>
                  <a:pt x="174523" y="351028"/>
                </a:lnTo>
                <a:lnTo>
                  <a:pt x="174523" y="351561"/>
                </a:lnTo>
                <a:lnTo>
                  <a:pt x="174498" y="351840"/>
                </a:lnTo>
                <a:lnTo>
                  <a:pt x="174625" y="353568"/>
                </a:lnTo>
                <a:lnTo>
                  <a:pt x="174904" y="355003"/>
                </a:lnTo>
                <a:lnTo>
                  <a:pt x="177228" y="357301"/>
                </a:lnTo>
                <a:lnTo>
                  <a:pt x="178447" y="357378"/>
                </a:lnTo>
                <a:lnTo>
                  <a:pt x="181787" y="354799"/>
                </a:lnTo>
                <a:lnTo>
                  <a:pt x="182168" y="352717"/>
                </a:lnTo>
                <a:close/>
              </a:path>
              <a:path w="575945" h="579120">
                <a:moveTo>
                  <a:pt x="184442" y="173875"/>
                </a:moveTo>
                <a:lnTo>
                  <a:pt x="183692" y="170268"/>
                </a:lnTo>
                <a:lnTo>
                  <a:pt x="181648" y="168706"/>
                </a:lnTo>
                <a:lnTo>
                  <a:pt x="177736" y="169316"/>
                </a:lnTo>
                <a:lnTo>
                  <a:pt x="176517" y="171005"/>
                </a:lnTo>
                <a:lnTo>
                  <a:pt x="176441" y="173418"/>
                </a:lnTo>
                <a:lnTo>
                  <a:pt x="176669" y="174409"/>
                </a:lnTo>
                <a:lnTo>
                  <a:pt x="176771" y="175450"/>
                </a:lnTo>
                <a:lnTo>
                  <a:pt x="177723" y="177761"/>
                </a:lnTo>
                <a:lnTo>
                  <a:pt x="178790" y="178638"/>
                </a:lnTo>
                <a:lnTo>
                  <a:pt x="181965" y="178790"/>
                </a:lnTo>
                <a:lnTo>
                  <a:pt x="182943" y="177850"/>
                </a:lnTo>
                <a:lnTo>
                  <a:pt x="184353" y="175260"/>
                </a:lnTo>
                <a:lnTo>
                  <a:pt x="184442" y="173875"/>
                </a:lnTo>
                <a:close/>
              </a:path>
              <a:path w="575945" h="579120">
                <a:moveTo>
                  <a:pt x="186817" y="250545"/>
                </a:moveTo>
                <a:lnTo>
                  <a:pt x="186664" y="248119"/>
                </a:lnTo>
                <a:lnTo>
                  <a:pt x="186486" y="247472"/>
                </a:lnTo>
                <a:lnTo>
                  <a:pt x="186309" y="246291"/>
                </a:lnTo>
                <a:lnTo>
                  <a:pt x="185864" y="245224"/>
                </a:lnTo>
                <a:lnTo>
                  <a:pt x="185267" y="243725"/>
                </a:lnTo>
                <a:lnTo>
                  <a:pt x="183883" y="242862"/>
                </a:lnTo>
                <a:lnTo>
                  <a:pt x="181089" y="243281"/>
                </a:lnTo>
                <a:lnTo>
                  <a:pt x="179895" y="244170"/>
                </a:lnTo>
                <a:lnTo>
                  <a:pt x="179387" y="247103"/>
                </a:lnTo>
                <a:lnTo>
                  <a:pt x="179349" y="248729"/>
                </a:lnTo>
                <a:lnTo>
                  <a:pt x="180276" y="252349"/>
                </a:lnTo>
                <a:lnTo>
                  <a:pt x="181940" y="253212"/>
                </a:lnTo>
                <a:lnTo>
                  <a:pt x="185547" y="252425"/>
                </a:lnTo>
                <a:lnTo>
                  <a:pt x="186817" y="250545"/>
                </a:lnTo>
                <a:close/>
              </a:path>
              <a:path w="575945" h="579120">
                <a:moveTo>
                  <a:pt x="197535" y="288277"/>
                </a:moveTo>
                <a:lnTo>
                  <a:pt x="197497" y="285635"/>
                </a:lnTo>
                <a:lnTo>
                  <a:pt x="197205" y="284759"/>
                </a:lnTo>
                <a:lnTo>
                  <a:pt x="196811" y="283019"/>
                </a:lnTo>
                <a:lnTo>
                  <a:pt x="195211" y="279768"/>
                </a:lnTo>
                <a:lnTo>
                  <a:pt x="193535" y="279196"/>
                </a:lnTo>
                <a:lnTo>
                  <a:pt x="190563" y="280111"/>
                </a:lnTo>
                <a:lnTo>
                  <a:pt x="189572" y="281533"/>
                </a:lnTo>
                <a:lnTo>
                  <a:pt x="189687" y="285813"/>
                </a:lnTo>
                <a:lnTo>
                  <a:pt x="190982" y="287782"/>
                </a:lnTo>
                <a:lnTo>
                  <a:pt x="193459" y="290334"/>
                </a:lnTo>
                <a:lnTo>
                  <a:pt x="194576" y="290525"/>
                </a:lnTo>
                <a:lnTo>
                  <a:pt x="196926" y="289471"/>
                </a:lnTo>
                <a:lnTo>
                  <a:pt x="197535" y="288277"/>
                </a:lnTo>
                <a:close/>
              </a:path>
              <a:path w="575945" h="579120">
                <a:moveTo>
                  <a:pt x="200063" y="142532"/>
                </a:moveTo>
                <a:lnTo>
                  <a:pt x="199580" y="141084"/>
                </a:lnTo>
                <a:lnTo>
                  <a:pt x="199212" y="139585"/>
                </a:lnTo>
                <a:lnTo>
                  <a:pt x="198005" y="136906"/>
                </a:lnTo>
                <a:lnTo>
                  <a:pt x="196811" y="136194"/>
                </a:lnTo>
                <a:lnTo>
                  <a:pt x="193789" y="136398"/>
                </a:lnTo>
                <a:lnTo>
                  <a:pt x="192506" y="137134"/>
                </a:lnTo>
                <a:lnTo>
                  <a:pt x="190868" y="141414"/>
                </a:lnTo>
                <a:lnTo>
                  <a:pt x="191401" y="144043"/>
                </a:lnTo>
                <a:lnTo>
                  <a:pt x="193522" y="147637"/>
                </a:lnTo>
                <a:lnTo>
                  <a:pt x="194881" y="148018"/>
                </a:lnTo>
                <a:lnTo>
                  <a:pt x="197866" y="147193"/>
                </a:lnTo>
                <a:lnTo>
                  <a:pt x="199872" y="144449"/>
                </a:lnTo>
                <a:lnTo>
                  <a:pt x="200063" y="142532"/>
                </a:lnTo>
                <a:close/>
              </a:path>
              <a:path w="575945" h="579120">
                <a:moveTo>
                  <a:pt x="210261" y="338582"/>
                </a:moveTo>
                <a:lnTo>
                  <a:pt x="208153" y="336702"/>
                </a:lnTo>
                <a:lnTo>
                  <a:pt x="204812" y="336753"/>
                </a:lnTo>
                <a:lnTo>
                  <a:pt x="203530" y="336880"/>
                </a:lnTo>
                <a:lnTo>
                  <a:pt x="202006" y="337248"/>
                </a:lnTo>
                <a:lnTo>
                  <a:pt x="200520" y="340448"/>
                </a:lnTo>
                <a:lnTo>
                  <a:pt x="200837" y="341972"/>
                </a:lnTo>
                <a:lnTo>
                  <a:pt x="202488" y="343789"/>
                </a:lnTo>
                <a:lnTo>
                  <a:pt x="202844" y="344347"/>
                </a:lnTo>
                <a:lnTo>
                  <a:pt x="204444" y="346316"/>
                </a:lnTo>
                <a:lnTo>
                  <a:pt x="206438" y="346621"/>
                </a:lnTo>
                <a:lnTo>
                  <a:pt x="208622" y="344081"/>
                </a:lnTo>
                <a:lnTo>
                  <a:pt x="209461" y="342633"/>
                </a:lnTo>
                <a:lnTo>
                  <a:pt x="210261" y="338582"/>
                </a:lnTo>
                <a:close/>
              </a:path>
              <a:path w="575945" h="579120">
                <a:moveTo>
                  <a:pt x="221754" y="321106"/>
                </a:moveTo>
                <a:lnTo>
                  <a:pt x="221056" y="318198"/>
                </a:lnTo>
                <a:lnTo>
                  <a:pt x="220332" y="316776"/>
                </a:lnTo>
                <a:lnTo>
                  <a:pt x="216636" y="315379"/>
                </a:lnTo>
                <a:lnTo>
                  <a:pt x="214604" y="315874"/>
                </a:lnTo>
                <a:lnTo>
                  <a:pt x="213398" y="318363"/>
                </a:lnTo>
                <a:lnTo>
                  <a:pt x="213258" y="319481"/>
                </a:lnTo>
                <a:lnTo>
                  <a:pt x="212991" y="320484"/>
                </a:lnTo>
                <a:lnTo>
                  <a:pt x="213207" y="321310"/>
                </a:lnTo>
                <a:lnTo>
                  <a:pt x="213309" y="322046"/>
                </a:lnTo>
                <a:lnTo>
                  <a:pt x="214439" y="324637"/>
                </a:lnTo>
                <a:lnTo>
                  <a:pt x="216344" y="325247"/>
                </a:lnTo>
                <a:lnTo>
                  <a:pt x="218782" y="323811"/>
                </a:lnTo>
                <a:lnTo>
                  <a:pt x="219290" y="323227"/>
                </a:lnTo>
                <a:lnTo>
                  <a:pt x="221132" y="322135"/>
                </a:lnTo>
                <a:lnTo>
                  <a:pt x="221754" y="321106"/>
                </a:lnTo>
                <a:close/>
              </a:path>
              <a:path w="575945" h="579120">
                <a:moveTo>
                  <a:pt x="224256" y="111658"/>
                </a:moveTo>
                <a:lnTo>
                  <a:pt x="223113" y="108242"/>
                </a:lnTo>
                <a:lnTo>
                  <a:pt x="221361" y="106959"/>
                </a:lnTo>
                <a:lnTo>
                  <a:pt x="218414" y="106870"/>
                </a:lnTo>
                <a:lnTo>
                  <a:pt x="217093" y="107759"/>
                </a:lnTo>
                <a:lnTo>
                  <a:pt x="216230" y="110121"/>
                </a:lnTo>
                <a:lnTo>
                  <a:pt x="216154" y="111010"/>
                </a:lnTo>
                <a:lnTo>
                  <a:pt x="215963" y="111937"/>
                </a:lnTo>
                <a:lnTo>
                  <a:pt x="216204" y="112915"/>
                </a:lnTo>
                <a:lnTo>
                  <a:pt x="216306" y="113957"/>
                </a:lnTo>
                <a:lnTo>
                  <a:pt x="217462" y="116586"/>
                </a:lnTo>
                <a:lnTo>
                  <a:pt x="219087" y="117068"/>
                </a:lnTo>
                <a:lnTo>
                  <a:pt x="222707" y="115265"/>
                </a:lnTo>
                <a:lnTo>
                  <a:pt x="224256" y="111658"/>
                </a:lnTo>
                <a:close/>
              </a:path>
              <a:path w="575945" h="579120">
                <a:moveTo>
                  <a:pt x="226720" y="369455"/>
                </a:moveTo>
                <a:lnTo>
                  <a:pt x="224497" y="370725"/>
                </a:lnTo>
                <a:lnTo>
                  <a:pt x="225450" y="370281"/>
                </a:lnTo>
                <a:lnTo>
                  <a:pt x="226720" y="369455"/>
                </a:lnTo>
                <a:close/>
              </a:path>
              <a:path w="575945" h="579120">
                <a:moveTo>
                  <a:pt x="260045" y="95694"/>
                </a:moveTo>
                <a:lnTo>
                  <a:pt x="258648" y="91694"/>
                </a:lnTo>
                <a:lnTo>
                  <a:pt x="257263" y="90589"/>
                </a:lnTo>
                <a:lnTo>
                  <a:pt x="254025" y="90665"/>
                </a:lnTo>
                <a:lnTo>
                  <a:pt x="252425" y="92075"/>
                </a:lnTo>
                <a:lnTo>
                  <a:pt x="251929" y="94322"/>
                </a:lnTo>
                <a:lnTo>
                  <a:pt x="251904" y="94754"/>
                </a:lnTo>
                <a:lnTo>
                  <a:pt x="251853" y="95097"/>
                </a:lnTo>
                <a:lnTo>
                  <a:pt x="252095" y="96901"/>
                </a:lnTo>
                <a:lnTo>
                  <a:pt x="252374" y="98577"/>
                </a:lnTo>
                <a:lnTo>
                  <a:pt x="255143" y="100507"/>
                </a:lnTo>
                <a:lnTo>
                  <a:pt x="256222" y="100495"/>
                </a:lnTo>
                <a:lnTo>
                  <a:pt x="259295" y="98107"/>
                </a:lnTo>
                <a:lnTo>
                  <a:pt x="260045" y="95694"/>
                </a:lnTo>
                <a:close/>
              </a:path>
              <a:path w="575945" h="579120">
                <a:moveTo>
                  <a:pt x="302056" y="96469"/>
                </a:moveTo>
                <a:lnTo>
                  <a:pt x="301332" y="94005"/>
                </a:lnTo>
                <a:lnTo>
                  <a:pt x="299732" y="90741"/>
                </a:lnTo>
                <a:lnTo>
                  <a:pt x="298729" y="89916"/>
                </a:lnTo>
                <a:lnTo>
                  <a:pt x="295706" y="89903"/>
                </a:lnTo>
                <a:lnTo>
                  <a:pt x="294513" y="90627"/>
                </a:lnTo>
                <a:lnTo>
                  <a:pt x="293395" y="92773"/>
                </a:lnTo>
                <a:lnTo>
                  <a:pt x="293243" y="93738"/>
                </a:lnTo>
                <a:lnTo>
                  <a:pt x="292963" y="94627"/>
                </a:lnTo>
                <a:lnTo>
                  <a:pt x="293268" y="95707"/>
                </a:lnTo>
                <a:lnTo>
                  <a:pt x="293408" y="96748"/>
                </a:lnTo>
                <a:lnTo>
                  <a:pt x="295109" y="100380"/>
                </a:lnTo>
                <a:lnTo>
                  <a:pt x="298538" y="100977"/>
                </a:lnTo>
                <a:lnTo>
                  <a:pt x="301866" y="97853"/>
                </a:lnTo>
                <a:lnTo>
                  <a:pt x="302056" y="96469"/>
                </a:lnTo>
                <a:close/>
              </a:path>
              <a:path w="575945" h="579120">
                <a:moveTo>
                  <a:pt x="335470" y="110020"/>
                </a:moveTo>
                <a:lnTo>
                  <a:pt x="335407" y="106781"/>
                </a:lnTo>
                <a:lnTo>
                  <a:pt x="335064" y="105486"/>
                </a:lnTo>
                <a:lnTo>
                  <a:pt x="333248" y="101790"/>
                </a:lnTo>
                <a:lnTo>
                  <a:pt x="330161" y="101447"/>
                </a:lnTo>
                <a:lnTo>
                  <a:pt x="327583" y="104711"/>
                </a:lnTo>
                <a:lnTo>
                  <a:pt x="327253" y="106045"/>
                </a:lnTo>
                <a:lnTo>
                  <a:pt x="326720" y="107213"/>
                </a:lnTo>
                <a:lnTo>
                  <a:pt x="327164" y="108686"/>
                </a:lnTo>
                <a:lnTo>
                  <a:pt x="327380" y="110020"/>
                </a:lnTo>
                <a:lnTo>
                  <a:pt x="328917" y="113080"/>
                </a:lnTo>
                <a:lnTo>
                  <a:pt x="330733" y="113550"/>
                </a:lnTo>
                <a:lnTo>
                  <a:pt x="334645" y="111709"/>
                </a:lnTo>
                <a:lnTo>
                  <a:pt x="335470" y="110020"/>
                </a:lnTo>
                <a:close/>
              </a:path>
              <a:path w="575945" h="579120">
                <a:moveTo>
                  <a:pt x="363474" y="136702"/>
                </a:moveTo>
                <a:lnTo>
                  <a:pt x="363461" y="134277"/>
                </a:lnTo>
                <a:lnTo>
                  <a:pt x="362737" y="132994"/>
                </a:lnTo>
                <a:lnTo>
                  <a:pt x="359625" y="131419"/>
                </a:lnTo>
                <a:lnTo>
                  <a:pt x="358165" y="131787"/>
                </a:lnTo>
                <a:lnTo>
                  <a:pt x="355536" y="133819"/>
                </a:lnTo>
                <a:lnTo>
                  <a:pt x="354926" y="135178"/>
                </a:lnTo>
                <a:lnTo>
                  <a:pt x="355765" y="139280"/>
                </a:lnTo>
                <a:lnTo>
                  <a:pt x="357124" y="140665"/>
                </a:lnTo>
                <a:lnTo>
                  <a:pt x="360730" y="141401"/>
                </a:lnTo>
                <a:lnTo>
                  <a:pt x="361708" y="141097"/>
                </a:lnTo>
                <a:lnTo>
                  <a:pt x="362877" y="138722"/>
                </a:lnTo>
                <a:lnTo>
                  <a:pt x="363232" y="137363"/>
                </a:lnTo>
                <a:lnTo>
                  <a:pt x="363474" y="136702"/>
                </a:lnTo>
                <a:close/>
              </a:path>
              <a:path w="575945" h="579120">
                <a:moveTo>
                  <a:pt x="366928" y="303187"/>
                </a:moveTo>
                <a:lnTo>
                  <a:pt x="366915" y="301053"/>
                </a:lnTo>
                <a:lnTo>
                  <a:pt x="366814" y="300329"/>
                </a:lnTo>
                <a:lnTo>
                  <a:pt x="366623" y="299593"/>
                </a:lnTo>
                <a:lnTo>
                  <a:pt x="366699" y="296951"/>
                </a:lnTo>
                <a:lnTo>
                  <a:pt x="365785" y="295833"/>
                </a:lnTo>
                <a:lnTo>
                  <a:pt x="362242" y="294792"/>
                </a:lnTo>
                <a:lnTo>
                  <a:pt x="360565" y="295262"/>
                </a:lnTo>
                <a:lnTo>
                  <a:pt x="357479" y="298958"/>
                </a:lnTo>
                <a:lnTo>
                  <a:pt x="357835" y="303847"/>
                </a:lnTo>
                <a:lnTo>
                  <a:pt x="361238" y="306857"/>
                </a:lnTo>
                <a:lnTo>
                  <a:pt x="362966" y="307009"/>
                </a:lnTo>
                <a:lnTo>
                  <a:pt x="366293" y="304990"/>
                </a:lnTo>
                <a:lnTo>
                  <a:pt x="366928" y="303187"/>
                </a:lnTo>
                <a:close/>
              </a:path>
              <a:path w="575945" h="579120">
                <a:moveTo>
                  <a:pt x="367080" y="264160"/>
                </a:moveTo>
                <a:lnTo>
                  <a:pt x="366661" y="259537"/>
                </a:lnTo>
                <a:lnTo>
                  <a:pt x="363334" y="257213"/>
                </a:lnTo>
                <a:lnTo>
                  <a:pt x="362356" y="257263"/>
                </a:lnTo>
                <a:lnTo>
                  <a:pt x="359854" y="258889"/>
                </a:lnTo>
                <a:lnTo>
                  <a:pt x="359003" y="260438"/>
                </a:lnTo>
                <a:lnTo>
                  <a:pt x="358736" y="262458"/>
                </a:lnTo>
                <a:lnTo>
                  <a:pt x="359168" y="263601"/>
                </a:lnTo>
                <a:lnTo>
                  <a:pt x="359435" y="264871"/>
                </a:lnTo>
                <a:lnTo>
                  <a:pt x="361226" y="267652"/>
                </a:lnTo>
                <a:lnTo>
                  <a:pt x="363588" y="267741"/>
                </a:lnTo>
                <a:lnTo>
                  <a:pt x="367080" y="264160"/>
                </a:lnTo>
                <a:close/>
              </a:path>
              <a:path w="575945" h="579120">
                <a:moveTo>
                  <a:pt x="377456" y="219798"/>
                </a:moveTo>
                <a:lnTo>
                  <a:pt x="377075" y="218541"/>
                </a:lnTo>
                <a:lnTo>
                  <a:pt x="376847" y="217220"/>
                </a:lnTo>
                <a:lnTo>
                  <a:pt x="375221" y="213817"/>
                </a:lnTo>
                <a:lnTo>
                  <a:pt x="372808" y="213423"/>
                </a:lnTo>
                <a:lnTo>
                  <a:pt x="368617" y="217093"/>
                </a:lnTo>
                <a:lnTo>
                  <a:pt x="368325" y="222034"/>
                </a:lnTo>
                <a:lnTo>
                  <a:pt x="371424" y="225564"/>
                </a:lnTo>
                <a:lnTo>
                  <a:pt x="372846" y="225907"/>
                </a:lnTo>
                <a:lnTo>
                  <a:pt x="376034" y="223875"/>
                </a:lnTo>
                <a:lnTo>
                  <a:pt x="377418" y="222300"/>
                </a:lnTo>
                <a:lnTo>
                  <a:pt x="377456" y="219798"/>
                </a:lnTo>
                <a:close/>
              </a:path>
              <a:path w="575945" h="579120">
                <a:moveTo>
                  <a:pt x="379120" y="324434"/>
                </a:moveTo>
                <a:lnTo>
                  <a:pt x="377875" y="320001"/>
                </a:lnTo>
                <a:lnTo>
                  <a:pt x="376986" y="319328"/>
                </a:lnTo>
                <a:lnTo>
                  <a:pt x="375056" y="319303"/>
                </a:lnTo>
                <a:lnTo>
                  <a:pt x="372364" y="319265"/>
                </a:lnTo>
                <a:lnTo>
                  <a:pt x="370725" y="320700"/>
                </a:lnTo>
                <a:lnTo>
                  <a:pt x="370598" y="324535"/>
                </a:lnTo>
                <a:lnTo>
                  <a:pt x="370776" y="325755"/>
                </a:lnTo>
                <a:lnTo>
                  <a:pt x="371779" y="328422"/>
                </a:lnTo>
                <a:lnTo>
                  <a:pt x="373164" y="328891"/>
                </a:lnTo>
                <a:lnTo>
                  <a:pt x="377456" y="327444"/>
                </a:lnTo>
                <a:lnTo>
                  <a:pt x="379120" y="324434"/>
                </a:lnTo>
                <a:close/>
              </a:path>
              <a:path w="575945" h="579120">
                <a:moveTo>
                  <a:pt x="379933" y="177685"/>
                </a:moveTo>
                <a:lnTo>
                  <a:pt x="376186" y="172974"/>
                </a:lnTo>
                <a:lnTo>
                  <a:pt x="374243" y="172935"/>
                </a:lnTo>
                <a:lnTo>
                  <a:pt x="371894" y="175539"/>
                </a:lnTo>
                <a:lnTo>
                  <a:pt x="371462" y="176796"/>
                </a:lnTo>
                <a:lnTo>
                  <a:pt x="371208" y="178384"/>
                </a:lnTo>
                <a:lnTo>
                  <a:pt x="371652" y="179527"/>
                </a:lnTo>
                <a:lnTo>
                  <a:pt x="371932" y="180759"/>
                </a:lnTo>
                <a:lnTo>
                  <a:pt x="372579" y="181775"/>
                </a:lnTo>
                <a:lnTo>
                  <a:pt x="373545" y="183235"/>
                </a:lnTo>
                <a:lnTo>
                  <a:pt x="375297" y="183451"/>
                </a:lnTo>
                <a:lnTo>
                  <a:pt x="379387" y="180073"/>
                </a:lnTo>
                <a:lnTo>
                  <a:pt x="379933" y="177685"/>
                </a:lnTo>
                <a:close/>
              </a:path>
              <a:path w="575945" h="579120">
                <a:moveTo>
                  <a:pt x="405206" y="338239"/>
                </a:moveTo>
                <a:lnTo>
                  <a:pt x="402971" y="336029"/>
                </a:lnTo>
                <a:lnTo>
                  <a:pt x="400507" y="336042"/>
                </a:lnTo>
                <a:lnTo>
                  <a:pt x="398106" y="336054"/>
                </a:lnTo>
                <a:lnTo>
                  <a:pt x="396278" y="337731"/>
                </a:lnTo>
                <a:lnTo>
                  <a:pt x="396621" y="342874"/>
                </a:lnTo>
                <a:lnTo>
                  <a:pt x="398094" y="344309"/>
                </a:lnTo>
                <a:lnTo>
                  <a:pt x="403415" y="344538"/>
                </a:lnTo>
                <a:lnTo>
                  <a:pt x="405180" y="342671"/>
                </a:lnTo>
                <a:lnTo>
                  <a:pt x="405206" y="338239"/>
                </a:lnTo>
                <a:close/>
              </a:path>
              <a:path w="575945" h="579120">
                <a:moveTo>
                  <a:pt x="435216" y="358406"/>
                </a:moveTo>
                <a:lnTo>
                  <a:pt x="434721" y="356882"/>
                </a:lnTo>
                <a:lnTo>
                  <a:pt x="434327" y="355320"/>
                </a:lnTo>
                <a:lnTo>
                  <a:pt x="433209" y="352691"/>
                </a:lnTo>
                <a:lnTo>
                  <a:pt x="432193" y="352031"/>
                </a:lnTo>
                <a:lnTo>
                  <a:pt x="429564" y="352386"/>
                </a:lnTo>
                <a:lnTo>
                  <a:pt x="428713" y="353098"/>
                </a:lnTo>
                <a:lnTo>
                  <a:pt x="427482" y="356336"/>
                </a:lnTo>
                <a:lnTo>
                  <a:pt x="428002" y="358711"/>
                </a:lnTo>
                <a:lnTo>
                  <a:pt x="429895" y="360489"/>
                </a:lnTo>
                <a:lnTo>
                  <a:pt x="432041" y="362800"/>
                </a:lnTo>
                <a:lnTo>
                  <a:pt x="434035" y="362394"/>
                </a:lnTo>
                <a:lnTo>
                  <a:pt x="434911" y="359689"/>
                </a:lnTo>
                <a:lnTo>
                  <a:pt x="434911" y="359079"/>
                </a:lnTo>
                <a:lnTo>
                  <a:pt x="434987" y="358508"/>
                </a:lnTo>
                <a:lnTo>
                  <a:pt x="435216" y="358406"/>
                </a:lnTo>
                <a:close/>
              </a:path>
              <a:path w="575945" h="579120">
                <a:moveTo>
                  <a:pt x="450545" y="390410"/>
                </a:moveTo>
                <a:lnTo>
                  <a:pt x="450316" y="389255"/>
                </a:lnTo>
                <a:lnTo>
                  <a:pt x="450202" y="388061"/>
                </a:lnTo>
                <a:lnTo>
                  <a:pt x="449326" y="385597"/>
                </a:lnTo>
                <a:lnTo>
                  <a:pt x="448030" y="384962"/>
                </a:lnTo>
                <a:lnTo>
                  <a:pt x="442861" y="387273"/>
                </a:lnTo>
                <a:lnTo>
                  <a:pt x="441655" y="390245"/>
                </a:lnTo>
                <a:lnTo>
                  <a:pt x="445427" y="394779"/>
                </a:lnTo>
                <a:lnTo>
                  <a:pt x="446570" y="395262"/>
                </a:lnTo>
                <a:lnTo>
                  <a:pt x="449389" y="394347"/>
                </a:lnTo>
                <a:lnTo>
                  <a:pt x="450265" y="393319"/>
                </a:lnTo>
                <a:lnTo>
                  <a:pt x="450481" y="391325"/>
                </a:lnTo>
                <a:lnTo>
                  <a:pt x="450443" y="390880"/>
                </a:lnTo>
                <a:lnTo>
                  <a:pt x="450443" y="390436"/>
                </a:lnTo>
                <a:close/>
              </a:path>
              <a:path w="575945" h="579120">
                <a:moveTo>
                  <a:pt x="456958" y="431025"/>
                </a:moveTo>
                <a:lnTo>
                  <a:pt x="456615" y="430098"/>
                </a:lnTo>
                <a:lnTo>
                  <a:pt x="456349" y="428853"/>
                </a:lnTo>
                <a:lnTo>
                  <a:pt x="454774" y="426212"/>
                </a:lnTo>
                <a:lnTo>
                  <a:pt x="453263" y="426072"/>
                </a:lnTo>
                <a:lnTo>
                  <a:pt x="449618" y="428955"/>
                </a:lnTo>
                <a:lnTo>
                  <a:pt x="449186" y="430860"/>
                </a:lnTo>
                <a:lnTo>
                  <a:pt x="450964" y="434759"/>
                </a:lnTo>
                <a:lnTo>
                  <a:pt x="451891" y="435597"/>
                </a:lnTo>
                <a:lnTo>
                  <a:pt x="454672" y="435673"/>
                </a:lnTo>
                <a:lnTo>
                  <a:pt x="456006" y="434670"/>
                </a:lnTo>
                <a:lnTo>
                  <a:pt x="456717" y="432650"/>
                </a:lnTo>
                <a:lnTo>
                  <a:pt x="456768" y="431977"/>
                </a:lnTo>
                <a:lnTo>
                  <a:pt x="456958" y="431025"/>
                </a:lnTo>
                <a:close/>
              </a:path>
              <a:path w="575945" h="579120">
                <a:moveTo>
                  <a:pt x="457454" y="467055"/>
                </a:moveTo>
                <a:lnTo>
                  <a:pt x="457415" y="465302"/>
                </a:lnTo>
                <a:lnTo>
                  <a:pt x="456704" y="463727"/>
                </a:lnTo>
                <a:lnTo>
                  <a:pt x="454291" y="461505"/>
                </a:lnTo>
                <a:lnTo>
                  <a:pt x="452894" y="461441"/>
                </a:lnTo>
                <a:lnTo>
                  <a:pt x="450430" y="463257"/>
                </a:lnTo>
                <a:lnTo>
                  <a:pt x="449021" y="464121"/>
                </a:lnTo>
                <a:lnTo>
                  <a:pt x="448183" y="467918"/>
                </a:lnTo>
                <a:lnTo>
                  <a:pt x="448513" y="469722"/>
                </a:lnTo>
                <a:lnTo>
                  <a:pt x="451446" y="472262"/>
                </a:lnTo>
                <a:lnTo>
                  <a:pt x="453047" y="472452"/>
                </a:lnTo>
                <a:lnTo>
                  <a:pt x="456323" y="471195"/>
                </a:lnTo>
                <a:lnTo>
                  <a:pt x="457415" y="469277"/>
                </a:lnTo>
                <a:lnTo>
                  <a:pt x="457454" y="467055"/>
                </a:lnTo>
                <a:close/>
              </a:path>
              <a:path w="575945" h="579120">
                <a:moveTo>
                  <a:pt x="457631" y="502399"/>
                </a:moveTo>
                <a:lnTo>
                  <a:pt x="457263" y="499478"/>
                </a:lnTo>
                <a:lnTo>
                  <a:pt x="456780" y="498068"/>
                </a:lnTo>
                <a:lnTo>
                  <a:pt x="454901" y="495046"/>
                </a:lnTo>
                <a:lnTo>
                  <a:pt x="452170" y="494944"/>
                </a:lnTo>
                <a:lnTo>
                  <a:pt x="450024" y="497636"/>
                </a:lnTo>
                <a:lnTo>
                  <a:pt x="449732" y="498906"/>
                </a:lnTo>
                <a:lnTo>
                  <a:pt x="449237" y="500024"/>
                </a:lnTo>
                <a:lnTo>
                  <a:pt x="449694" y="501459"/>
                </a:lnTo>
                <a:lnTo>
                  <a:pt x="449910" y="502793"/>
                </a:lnTo>
                <a:lnTo>
                  <a:pt x="451561" y="505917"/>
                </a:lnTo>
                <a:lnTo>
                  <a:pt x="453834" y="506272"/>
                </a:lnTo>
                <a:lnTo>
                  <a:pt x="456907" y="503847"/>
                </a:lnTo>
                <a:lnTo>
                  <a:pt x="457631" y="502399"/>
                </a:lnTo>
                <a:close/>
              </a:path>
              <a:path w="575945" h="579120">
                <a:moveTo>
                  <a:pt x="575881" y="281152"/>
                </a:moveTo>
                <a:lnTo>
                  <a:pt x="575513" y="271043"/>
                </a:lnTo>
                <a:lnTo>
                  <a:pt x="574598" y="260972"/>
                </a:lnTo>
                <a:lnTo>
                  <a:pt x="568147" y="223151"/>
                </a:lnTo>
                <a:lnTo>
                  <a:pt x="568147" y="299402"/>
                </a:lnTo>
                <a:lnTo>
                  <a:pt x="567575" y="310273"/>
                </a:lnTo>
                <a:lnTo>
                  <a:pt x="560285" y="353250"/>
                </a:lnTo>
                <a:lnTo>
                  <a:pt x="543293" y="403364"/>
                </a:lnTo>
                <a:lnTo>
                  <a:pt x="524535" y="438023"/>
                </a:lnTo>
                <a:lnTo>
                  <a:pt x="500087" y="470827"/>
                </a:lnTo>
                <a:lnTo>
                  <a:pt x="468160" y="502297"/>
                </a:lnTo>
                <a:lnTo>
                  <a:pt x="440397" y="523125"/>
                </a:lnTo>
                <a:lnTo>
                  <a:pt x="437172" y="523125"/>
                </a:lnTo>
                <a:lnTo>
                  <a:pt x="436791" y="525526"/>
                </a:lnTo>
                <a:lnTo>
                  <a:pt x="435978" y="530745"/>
                </a:lnTo>
                <a:lnTo>
                  <a:pt x="435267" y="520585"/>
                </a:lnTo>
                <a:lnTo>
                  <a:pt x="434860" y="518045"/>
                </a:lnTo>
                <a:lnTo>
                  <a:pt x="434759" y="511695"/>
                </a:lnTo>
                <a:lnTo>
                  <a:pt x="434822" y="487565"/>
                </a:lnTo>
                <a:lnTo>
                  <a:pt x="434936" y="483755"/>
                </a:lnTo>
                <a:lnTo>
                  <a:pt x="435038" y="476135"/>
                </a:lnTo>
                <a:lnTo>
                  <a:pt x="434809" y="474865"/>
                </a:lnTo>
                <a:lnTo>
                  <a:pt x="433489" y="452005"/>
                </a:lnTo>
                <a:lnTo>
                  <a:pt x="432968" y="441845"/>
                </a:lnTo>
                <a:lnTo>
                  <a:pt x="433044" y="432955"/>
                </a:lnTo>
                <a:lnTo>
                  <a:pt x="431495" y="418985"/>
                </a:lnTo>
                <a:lnTo>
                  <a:pt x="429882" y="411365"/>
                </a:lnTo>
                <a:lnTo>
                  <a:pt x="428294" y="402475"/>
                </a:lnTo>
                <a:lnTo>
                  <a:pt x="427850" y="401205"/>
                </a:lnTo>
                <a:lnTo>
                  <a:pt x="427774" y="400659"/>
                </a:lnTo>
                <a:lnTo>
                  <a:pt x="427774" y="525665"/>
                </a:lnTo>
                <a:lnTo>
                  <a:pt x="422325" y="529475"/>
                </a:lnTo>
                <a:lnTo>
                  <a:pt x="397395" y="542175"/>
                </a:lnTo>
                <a:lnTo>
                  <a:pt x="391655" y="545985"/>
                </a:lnTo>
                <a:lnTo>
                  <a:pt x="391502" y="548525"/>
                </a:lnTo>
                <a:lnTo>
                  <a:pt x="388924" y="544715"/>
                </a:lnTo>
                <a:lnTo>
                  <a:pt x="387756" y="552335"/>
                </a:lnTo>
                <a:lnTo>
                  <a:pt x="387019" y="545985"/>
                </a:lnTo>
                <a:lnTo>
                  <a:pt x="380822" y="551065"/>
                </a:lnTo>
                <a:lnTo>
                  <a:pt x="379310" y="552335"/>
                </a:lnTo>
                <a:lnTo>
                  <a:pt x="372452" y="552335"/>
                </a:lnTo>
                <a:lnTo>
                  <a:pt x="368935" y="553605"/>
                </a:lnTo>
                <a:lnTo>
                  <a:pt x="363562" y="553605"/>
                </a:lnTo>
                <a:lnTo>
                  <a:pt x="361696" y="551065"/>
                </a:lnTo>
                <a:lnTo>
                  <a:pt x="360400" y="549795"/>
                </a:lnTo>
                <a:lnTo>
                  <a:pt x="358254" y="547255"/>
                </a:lnTo>
                <a:lnTo>
                  <a:pt x="357873" y="545985"/>
                </a:lnTo>
                <a:lnTo>
                  <a:pt x="357797" y="539635"/>
                </a:lnTo>
                <a:lnTo>
                  <a:pt x="356806" y="533285"/>
                </a:lnTo>
                <a:lnTo>
                  <a:pt x="351485" y="492645"/>
                </a:lnTo>
                <a:lnTo>
                  <a:pt x="351370" y="485025"/>
                </a:lnTo>
                <a:lnTo>
                  <a:pt x="350126" y="468515"/>
                </a:lnTo>
                <a:lnTo>
                  <a:pt x="347687" y="438035"/>
                </a:lnTo>
                <a:lnTo>
                  <a:pt x="347535" y="436765"/>
                </a:lnTo>
                <a:lnTo>
                  <a:pt x="346913" y="436765"/>
                </a:lnTo>
                <a:lnTo>
                  <a:pt x="346608" y="441845"/>
                </a:lnTo>
                <a:lnTo>
                  <a:pt x="346075" y="446925"/>
                </a:lnTo>
                <a:lnTo>
                  <a:pt x="346049" y="483755"/>
                </a:lnTo>
                <a:lnTo>
                  <a:pt x="345935" y="506615"/>
                </a:lnTo>
                <a:lnTo>
                  <a:pt x="346278" y="512965"/>
                </a:lnTo>
                <a:lnTo>
                  <a:pt x="351091" y="547255"/>
                </a:lnTo>
                <a:lnTo>
                  <a:pt x="350761" y="548525"/>
                </a:lnTo>
                <a:lnTo>
                  <a:pt x="349465" y="551065"/>
                </a:lnTo>
                <a:lnTo>
                  <a:pt x="348945" y="552335"/>
                </a:lnTo>
                <a:lnTo>
                  <a:pt x="346646" y="557415"/>
                </a:lnTo>
                <a:lnTo>
                  <a:pt x="343687" y="558685"/>
                </a:lnTo>
                <a:lnTo>
                  <a:pt x="336181" y="558685"/>
                </a:lnTo>
                <a:lnTo>
                  <a:pt x="333095" y="559955"/>
                </a:lnTo>
                <a:lnTo>
                  <a:pt x="327418" y="559955"/>
                </a:lnTo>
                <a:lnTo>
                  <a:pt x="324853" y="561225"/>
                </a:lnTo>
                <a:lnTo>
                  <a:pt x="315087" y="563765"/>
                </a:lnTo>
                <a:lnTo>
                  <a:pt x="271678" y="563765"/>
                </a:lnTo>
                <a:lnTo>
                  <a:pt x="268808" y="562495"/>
                </a:lnTo>
                <a:lnTo>
                  <a:pt x="253517" y="562495"/>
                </a:lnTo>
                <a:lnTo>
                  <a:pt x="244767" y="561225"/>
                </a:lnTo>
                <a:lnTo>
                  <a:pt x="235686" y="561225"/>
                </a:lnTo>
                <a:lnTo>
                  <a:pt x="231965" y="559955"/>
                </a:lnTo>
                <a:lnTo>
                  <a:pt x="228142" y="557415"/>
                </a:lnTo>
                <a:lnTo>
                  <a:pt x="224243" y="557415"/>
                </a:lnTo>
                <a:lnTo>
                  <a:pt x="221894" y="556145"/>
                </a:lnTo>
                <a:lnTo>
                  <a:pt x="221272" y="556145"/>
                </a:lnTo>
                <a:lnTo>
                  <a:pt x="218122" y="551065"/>
                </a:lnTo>
                <a:lnTo>
                  <a:pt x="216903" y="547255"/>
                </a:lnTo>
                <a:lnTo>
                  <a:pt x="219595" y="535825"/>
                </a:lnTo>
                <a:lnTo>
                  <a:pt x="220408" y="528701"/>
                </a:lnTo>
                <a:lnTo>
                  <a:pt x="220281" y="524433"/>
                </a:lnTo>
                <a:lnTo>
                  <a:pt x="219913" y="516775"/>
                </a:lnTo>
                <a:lnTo>
                  <a:pt x="219519" y="512965"/>
                </a:lnTo>
                <a:lnTo>
                  <a:pt x="219265" y="498995"/>
                </a:lnTo>
                <a:lnTo>
                  <a:pt x="219024" y="481215"/>
                </a:lnTo>
                <a:lnTo>
                  <a:pt x="218795" y="468515"/>
                </a:lnTo>
                <a:lnTo>
                  <a:pt x="218617" y="460895"/>
                </a:lnTo>
                <a:lnTo>
                  <a:pt x="218071" y="452005"/>
                </a:lnTo>
                <a:lnTo>
                  <a:pt x="217462" y="440575"/>
                </a:lnTo>
                <a:lnTo>
                  <a:pt x="216979" y="432955"/>
                </a:lnTo>
                <a:lnTo>
                  <a:pt x="216471" y="432955"/>
                </a:lnTo>
                <a:lnTo>
                  <a:pt x="216293" y="434225"/>
                </a:lnTo>
                <a:lnTo>
                  <a:pt x="215861" y="436765"/>
                </a:lnTo>
                <a:lnTo>
                  <a:pt x="214668" y="472325"/>
                </a:lnTo>
                <a:lnTo>
                  <a:pt x="214236" y="479945"/>
                </a:lnTo>
                <a:lnTo>
                  <a:pt x="213715" y="483755"/>
                </a:lnTo>
                <a:lnTo>
                  <a:pt x="213309" y="498995"/>
                </a:lnTo>
                <a:lnTo>
                  <a:pt x="212737" y="525665"/>
                </a:lnTo>
                <a:lnTo>
                  <a:pt x="212128" y="543445"/>
                </a:lnTo>
                <a:lnTo>
                  <a:pt x="212471" y="544715"/>
                </a:lnTo>
                <a:lnTo>
                  <a:pt x="211048" y="548525"/>
                </a:lnTo>
                <a:lnTo>
                  <a:pt x="209283" y="551065"/>
                </a:lnTo>
                <a:lnTo>
                  <a:pt x="207886" y="552335"/>
                </a:lnTo>
                <a:lnTo>
                  <a:pt x="207111" y="553605"/>
                </a:lnTo>
                <a:lnTo>
                  <a:pt x="206451" y="553605"/>
                </a:lnTo>
                <a:lnTo>
                  <a:pt x="200406" y="552335"/>
                </a:lnTo>
                <a:lnTo>
                  <a:pt x="195389" y="551065"/>
                </a:lnTo>
                <a:lnTo>
                  <a:pt x="189763" y="549795"/>
                </a:lnTo>
                <a:lnTo>
                  <a:pt x="189141" y="548525"/>
                </a:lnTo>
                <a:lnTo>
                  <a:pt x="188658" y="548525"/>
                </a:lnTo>
                <a:lnTo>
                  <a:pt x="182308" y="547255"/>
                </a:lnTo>
                <a:lnTo>
                  <a:pt x="159169" y="543445"/>
                </a:lnTo>
                <a:lnTo>
                  <a:pt x="152806" y="542175"/>
                </a:lnTo>
                <a:lnTo>
                  <a:pt x="149948" y="539635"/>
                </a:lnTo>
                <a:lnTo>
                  <a:pt x="148234" y="535825"/>
                </a:lnTo>
                <a:lnTo>
                  <a:pt x="146202" y="533285"/>
                </a:lnTo>
                <a:lnTo>
                  <a:pt x="146126" y="532015"/>
                </a:lnTo>
                <a:lnTo>
                  <a:pt x="145910" y="529475"/>
                </a:lnTo>
                <a:lnTo>
                  <a:pt x="145694" y="526935"/>
                </a:lnTo>
                <a:lnTo>
                  <a:pt x="145440" y="519315"/>
                </a:lnTo>
                <a:lnTo>
                  <a:pt x="145351" y="511695"/>
                </a:lnTo>
                <a:lnTo>
                  <a:pt x="144424" y="490105"/>
                </a:lnTo>
                <a:lnTo>
                  <a:pt x="143967" y="480390"/>
                </a:lnTo>
                <a:lnTo>
                  <a:pt x="143967" y="529475"/>
                </a:lnTo>
                <a:lnTo>
                  <a:pt x="139433" y="529475"/>
                </a:lnTo>
                <a:lnTo>
                  <a:pt x="138798" y="528701"/>
                </a:lnTo>
                <a:lnTo>
                  <a:pt x="143967" y="529475"/>
                </a:lnTo>
                <a:lnTo>
                  <a:pt x="143967" y="480390"/>
                </a:lnTo>
                <a:lnTo>
                  <a:pt x="143408" y="468515"/>
                </a:lnTo>
                <a:lnTo>
                  <a:pt x="143002" y="458355"/>
                </a:lnTo>
                <a:lnTo>
                  <a:pt x="142811" y="452005"/>
                </a:lnTo>
                <a:lnTo>
                  <a:pt x="142811" y="446925"/>
                </a:lnTo>
                <a:lnTo>
                  <a:pt x="142976" y="441845"/>
                </a:lnTo>
                <a:lnTo>
                  <a:pt x="143179" y="429145"/>
                </a:lnTo>
                <a:lnTo>
                  <a:pt x="143560" y="425335"/>
                </a:lnTo>
                <a:lnTo>
                  <a:pt x="143954" y="420255"/>
                </a:lnTo>
                <a:lnTo>
                  <a:pt x="144322" y="418985"/>
                </a:lnTo>
                <a:lnTo>
                  <a:pt x="144691" y="412635"/>
                </a:lnTo>
                <a:lnTo>
                  <a:pt x="146481" y="407555"/>
                </a:lnTo>
                <a:lnTo>
                  <a:pt x="148856" y="399935"/>
                </a:lnTo>
                <a:lnTo>
                  <a:pt x="150291" y="397395"/>
                </a:lnTo>
                <a:lnTo>
                  <a:pt x="153073" y="393585"/>
                </a:lnTo>
                <a:lnTo>
                  <a:pt x="154698" y="391045"/>
                </a:lnTo>
                <a:lnTo>
                  <a:pt x="158242" y="389775"/>
                </a:lnTo>
                <a:lnTo>
                  <a:pt x="159562" y="388505"/>
                </a:lnTo>
                <a:lnTo>
                  <a:pt x="162585" y="387235"/>
                </a:lnTo>
                <a:lnTo>
                  <a:pt x="164223" y="387235"/>
                </a:lnTo>
                <a:lnTo>
                  <a:pt x="166852" y="385965"/>
                </a:lnTo>
                <a:lnTo>
                  <a:pt x="167906" y="385965"/>
                </a:lnTo>
                <a:lnTo>
                  <a:pt x="173177" y="384695"/>
                </a:lnTo>
                <a:lnTo>
                  <a:pt x="174256" y="383425"/>
                </a:lnTo>
                <a:lnTo>
                  <a:pt x="181711" y="383425"/>
                </a:lnTo>
                <a:lnTo>
                  <a:pt x="188480" y="382155"/>
                </a:lnTo>
                <a:lnTo>
                  <a:pt x="212471" y="382155"/>
                </a:lnTo>
                <a:lnTo>
                  <a:pt x="219227" y="380885"/>
                </a:lnTo>
                <a:lnTo>
                  <a:pt x="223621" y="380885"/>
                </a:lnTo>
                <a:lnTo>
                  <a:pt x="227596" y="378345"/>
                </a:lnTo>
                <a:lnTo>
                  <a:pt x="230593" y="374535"/>
                </a:lnTo>
                <a:lnTo>
                  <a:pt x="231216" y="374535"/>
                </a:lnTo>
                <a:lnTo>
                  <a:pt x="244132" y="341515"/>
                </a:lnTo>
                <a:lnTo>
                  <a:pt x="244017" y="333895"/>
                </a:lnTo>
                <a:lnTo>
                  <a:pt x="243865" y="331355"/>
                </a:lnTo>
                <a:lnTo>
                  <a:pt x="243027" y="328815"/>
                </a:lnTo>
                <a:lnTo>
                  <a:pt x="238594" y="323735"/>
                </a:lnTo>
                <a:lnTo>
                  <a:pt x="242900" y="323735"/>
                </a:lnTo>
                <a:lnTo>
                  <a:pt x="239903" y="317385"/>
                </a:lnTo>
                <a:lnTo>
                  <a:pt x="239560" y="317385"/>
                </a:lnTo>
                <a:lnTo>
                  <a:pt x="238798" y="313575"/>
                </a:lnTo>
                <a:lnTo>
                  <a:pt x="234619" y="311035"/>
                </a:lnTo>
                <a:lnTo>
                  <a:pt x="236829" y="312305"/>
                </a:lnTo>
                <a:lnTo>
                  <a:pt x="235686" y="311035"/>
                </a:lnTo>
                <a:lnTo>
                  <a:pt x="233413" y="308495"/>
                </a:lnTo>
                <a:lnTo>
                  <a:pt x="232854" y="307225"/>
                </a:lnTo>
                <a:lnTo>
                  <a:pt x="230060" y="305955"/>
                </a:lnTo>
                <a:lnTo>
                  <a:pt x="227571" y="303415"/>
                </a:lnTo>
                <a:lnTo>
                  <a:pt x="223342" y="299605"/>
                </a:lnTo>
                <a:lnTo>
                  <a:pt x="221259" y="297065"/>
                </a:lnTo>
                <a:lnTo>
                  <a:pt x="217398" y="289445"/>
                </a:lnTo>
                <a:lnTo>
                  <a:pt x="214909" y="285635"/>
                </a:lnTo>
                <a:lnTo>
                  <a:pt x="213664" y="280555"/>
                </a:lnTo>
                <a:lnTo>
                  <a:pt x="203542" y="242455"/>
                </a:lnTo>
                <a:lnTo>
                  <a:pt x="202730" y="238645"/>
                </a:lnTo>
                <a:lnTo>
                  <a:pt x="201790" y="231025"/>
                </a:lnTo>
                <a:lnTo>
                  <a:pt x="201714" y="228485"/>
                </a:lnTo>
                <a:lnTo>
                  <a:pt x="200050" y="217055"/>
                </a:lnTo>
                <a:lnTo>
                  <a:pt x="198729" y="209435"/>
                </a:lnTo>
                <a:lnTo>
                  <a:pt x="199745" y="192925"/>
                </a:lnTo>
                <a:lnTo>
                  <a:pt x="201104" y="186575"/>
                </a:lnTo>
                <a:lnTo>
                  <a:pt x="204546" y="171335"/>
                </a:lnTo>
                <a:lnTo>
                  <a:pt x="207200" y="162445"/>
                </a:lnTo>
                <a:lnTo>
                  <a:pt x="213093" y="151015"/>
                </a:lnTo>
                <a:lnTo>
                  <a:pt x="215544" y="145935"/>
                </a:lnTo>
                <a:lnTo>
                  <a:pt x="221221" y="137045"/>
                </a:lnTo>
                <a:lnTo>
                  <a:pt x="228117" y="129425"/>
                </a:lnTo>
                <a:lnTo>
                  <a:pt x="228828" y="128155"/>
                </a:lnTo>
                <a:lnTo>
                  <a:pt x="231343" y="126885"/>
                </a:lnTo>
                <a:lnTo>
                  <a:pt x="233705" y="124345"/>
                </a:lnTo>
                <a:lnTo>
                  <a:pt x="238010" y="121805"/>
                </a:lnTo>
                <a:lnTo>
                  <a:pt x="239356" y="120535"/>
                </a:lnTo>
                <a:lnTo>
                  <a:pt x="242138" y="117995"/>
                </a:lnTo>
                <a:lnTo>
                  <a:pt x="244068" y="116725"/>
                </a:lnTo>
                <a:lnTo>
                  <a:pt x="248285" y="116725"/>
                </a:lnTo>
                <a:lnTo>
                  <a:pt x="250355" y="115455"/>
                </a:lnTo>
                <a:lnTo>
                  <a:pt x="256222" y="112915"/>
                </a:lnTo>
                <a:lnTo>
                  <a:pt x="259969" y="111645"/>
                </a:lnTo>
                <a:lnTo>
                  <a:pt x="289318" y="111645"/>
                </a:lnTo>
                <a:lnTo>
                  <a:pt x="291172" y="112915"/>
                </a:lnTo>
                <a:lnTo>
                  <a:pt x="298704" y="114185"/>
                </a:lnTo>
                <a:lnTo>
                  <a:pt x="306019" y="116725"/>
                </a:lnTo>
                <a:lnTo>
                  <a:pt x="312978" y="120535"/>
                </a:lnTo>
                <a:lnTo>
                  <a:pt x="319493" y="124345"/>
                </a:lnTo>
                <a:lnTo>
                  <a:pt x="320230" y="125615"/>
                </a:lnTo>
                <a:lnTo>
                  <a:pt x="321056" y="125615"/>
                </a:lnTo>
                <a:lnTo>
                  <a:pt x="344589" y="153555"/>
                </a:lnTo>
                <a:lnTo>
                  <a:pt x="346316" y="157365"/>
                </a:lnTo>
                <a:lnTo>
                  <a:pt x="349567" y="167525"/>
                </a:lnTo>
                <a:lnTo>
                  <a:pt x="352132" y="173875"/>
                </a:lnTo>
                <a:lnTo>
                  <a:pt x="353047" y="187845"/>
                </a:lnTo>
                <a:lnTo>
                  <a:pt x="353885" y="194195"/>
                </a:lnTo>
                <a:lnTo>
                  <a:pt x="354939" y="204355"/>
                </a:lnTo>
                <a:lnTo>
                  <a:pt x="354914" y="208165"/>
                </a:lnTo>
                <a:lnTo>
                  <a:pt x="353910" y="214515"/>
                </a:lnTo>
                <a:lnTo>
                  <a:pt x="353479" y="215785"/>
                </a:lnTo>
                <a:lnTo>
                  <a:pt x="352907" y="225945"/>
                </a:lnTo>
                <a:lnTo>
                  <a:pt x="349605" y="241185"/>
                </a:lnTo>
                <a:lnTo>
                  <a:pt x="347992" y="244995"/>
                </a:lnTo>
                <a:lnTo>
                  <a:pt x="347738" y="247535"/>
                </a:lnTo>
                <a:lnTo>
                  <a:pt x="346837" y="251345"/>
                </a:lnTo>
                <a:lnTo>
                  <a:pt x="346430" y="252615"/>
                </a:lnTo>
                <a:lnTo>
                  <a:pt x="345833" y="255155"/>
                </a:lnTo>
                <a:lnTo>
                  <a:pt x="345516" y="255155"/>
                </a:lnTo>
                <a:lnTo>
                  <a:pt x="344385" y="261505"/>
                </a:lnTo>
                <a:lnTo>
                  <a:pt x="341693" y="267855"/>
                </a:lnTo>
                <a:lnTo>
                  <a:pt x="339382" y="275475"/>
                </a:lnTo>
                <a:lnTo>
                  <a:pt x="336118" y="283095"/>
                </a:lnTo>
                <a:lnTo>
                  <a:pt x="335140" y="288175"/>
                </a:lnTo>
                <a:lnTo>
                  <a:pt x="329425" y="297065"/>
                </a:lnTo>
                <a:lnTo>
                  <a:pt x="324789" y="305955"/>
                </a:lnTo>
                <a:lnTo>
                  <a:pt x="319849" y="309765"/>
                </a:lnTo>
                <a:lnTo>
                  <a:pt x="319836" y="318655"/>
                </a:lnTo>
                <a:lnTo>
                  <a:pt x="321614" y="327545"/>
                </a:lnTo>
                <a:lnTo>
                  <a:pt x="318820" y="323735"/>
                </a:lnTo>
                <a:lnTo>
                  <a:pt x="316738" y="336435"/>
                </a:lnTo>
                <a:lnTo>
                  <a:pt x="316712" y="344055"/>
                </a:lnTo>
                <a:lnTo>
                  <a:pt x="317119" y="352945"/>
                </a:lnTo>
                <a:lnTo>
                  <a:pt x="317474" y="355485"/>
                </a:lnTo>
                <a:lnTo>
                  <a:pt x="320535" y="363105"/>
                </a:lnTo>
                <a:lnTo>
                  <a:pt x="323049" y="366915"/>
                </a:lnTo>
                <a:lnTo>
                  <a:pt x="327456" y="374535"/>
                </a:lnTo>
                <a:lnTo>
                  <a:pt x="329501" y="375805"/>
                </a:lnTo>
                <a:lnTo>
                  <a:pt x="332105" y="375805"/>
                </a:lnTo>
                <a:lnTo>
                  <a:pt x="340448" y="377075"/>
                </a:lnTo>
                <a:lnTo>
                  <a:pt x="355650" y="377075"/>
                </a:lnTo>
                <a:lnTo>
                  <a:pt x="370890" y="378345"/>
                </a:lnTo>
                <a:lnTo>
                  <a:pt x="385673" y="378345"/>
                </a:lnTo>
                <a:lnTo>
                  <a:pt x="390296" y="380885"/>
                </a:lnTo>
                <a:lnTo>
                  <a:pt x="398081" y="382155"/>
                </a:lnTo>
                <a:lnTo>
                  <a:pt x="401320" y="383425"/>
                </a:lnTo>
                <a:lnTo>
                  <a:pt x="405358" y="384695"/>
                </a:lnTo>
                <a:lnTo>
                  <a:pt x="406146" y="384695"/>
                </a:lnTo>
                <a:lnTo>
                  <a:pt x="409206" y="388505"/>
                </a:lnTo>
                <a:lnTo>
                  <a:pt x="421487" y="418985"/>
                </a:lnTo>
                <a:lnTo>
                  <a:pt x="422821" y="426605"/>
                </a:lnTo>
                <a:lnTo>
                  <a:pt x="423684" y="430415"/>
                </a:lnTo>
                <a:lnTo>
                  <a:pt x="424116" y="438035"/>
                </a:lnTo>
                <a:lnTo>
                  <a:pt x="424345" y="441845"/>
                </a:lnTo>
                <a:lnTo>
                  <a:pt x="424738" y="449465"/>
                </a:lnTo>
                <a:lnTo>
                  <a:pt x="424967" y="454545"/>
                </a:lnTo>
                <a:lnTo>
                  <a:pt x="425399" y="468515"/>
                </a:lnTo>
                <a:lnTo>
                  <a:pt x="425805" y="490105"/>
                </a:lnTo>
                <a:lnTo>
                  <a:pt x="426466" y="518045"/>
                </a:lnTo>
                <a:lnTo>
                  <a:pt x="426580" y="520585"/>
                </a:lnTo>
                <a:lnTo>
                  <a:pt x="426745" y="523125"/>
                </a:lnTo>
                <a:lnTo>
                  <a:pt x="427774" y="525665"/>
                </a:lnTo>
                <a:lnTo>
                  <a:pt x="427774" y="400659"/>
                </a:lnTo>
                <a:lnTo>
                  <a:pt x="426974" y="394855"/>
                </a:lnTo>
                <a:lnTo>
                  <a:pt x="425373" y="391045"/>
                </a:lnTo>
                <a:lnTo>
                  <a:pt x="423011" y="385965"/>
                </a:lnTo>
                <a:lnTo>
                  <a:pt x="422440" y="385965"/>
                </a:lnTo>
                <a:lnTo>
                  <a:pt x="415391" y="380885"/>
                </a:lnTo>
                <a:lnTo>
                  <a:pt x="408127" y="377075"/>
                </a:lnTo>
                <a:lnTo>
                  <a:pt x="396570" y="375805"/>
                </a:lnTo>
                <a:lnTo>
                  <a:pt x="387235" y="370725"/>
                </a:lnTo>
                <a:lnTo>
                  <a:pt x="356857" y="370725"/>
                </a:lnTo>
                <a:lnTo>
                  <a:pt x="340309" y="369455"/>
                </a:lnTo>
                <a:lnTo>
                  <a:pt x="330885" y="364375"/>
                </a:lnTo>
                <a:lnTo>
                  <a:pt x="326390" y="356755"/>
                </a:lnTo>
                <a:lnTo>
                  <a:pt x="324396" y="349135"/>
                </a:lnTo>
                <a:lnTo>
                  <a:pt x="325158" y="335165"/>
                </a:lnTo>
                <a:lnTo>
                  <a:pt x="326250" y="331355"/>
                </a:lnTo>
                <a:lnTo>
                  <a:pt x="326986" y="327545"/>
                </a:lnTo>
                <a:lnTo>
                  <a:pt x="328218" y="321195"/>
                </a:lnTo>
                <a:lnTo>
                  <a:pt x="324967" y="316115"/>
                </a:lnTo>
                <a:lnTo>
                  <a:pt x="329933" y="309765"/>
                </a:lnTo>
                <a:lnTo>
                  <a:pt x="333146" y="304685"/>
                </a:lnTo>
                <a:lnTo>
                  <a:pt x="335711" y="302145"/>
                </a:lnTo>
                <a:lnTo>
                  <a:pt x="339420" y="295795"/>
                </a:lnTo>
                <a:lnTo>
                  <a:pt x="342150" y="288175"/>
                </a:lnTo>
                <a:lnTo>
                  <a:pt x="344449" y="280555"/>
                </a:lnTo>
                <a:lnTo>
                  <a:pt x="349338" y="267855"/>
                </a:lnTo>
                <a:lnTo>
                  <a:pt x="358152" y="223405"/>
                </a:lnTo>
                <a:lnTo>
                  <a:pt x="359092" y="219595"/>
                </a:lnTo>
                <a:lnTo>
                  <a:pt x="360553" y="210705"/>
                </a:lnTo>
                <a:lnTo>
                  <a:pt x="361480" y="204355"/>
                </a:lnTo>
                <a:lnTo>
                  <a:pt x="362851" y="191655"/>
                </a:lnTo>
                <a:lnTo>
                  <a:pt x="361950" y="184035"/>
                </a:lnTo>
                <a:lnTo>
                  <a:pt x="348424" y="142125"/>
                </a:lnTo>
                <a:lnTo>
                  <a:pt x="320243" y="116725"/>
                </a:lnTo>
                <a:lnTo>
                  <a:pt x="318325" y="115455"/>
                </a:lnTo>
                <a:lnTo>
                  <a:pt x="314134" y="111645"/>
                </a:lnTo>
                <a:lnTo>
                  <a:pt x="311581" y="110375"/>
                </a:lnTo>
                <a:lnTo>
                  <a:pt x="305155" y="109105"/>
                </a:lnTo>
                <a:lnTo>
                  <a:pt x="301523" y="109105"/>
                </a:lnTo>
                <a:lnTo>
                  <a:pt x="294043" y="106565"/>
                </a:lnTo>
                <a:lnTo>
                  <a:pt x="290144" y="105295"/>
                </a:lnTo>
                <a:lnTo>
                  <a:pt x="280200" y="102755"/>
                </a:lnTo>
                <a:lnTo>
                  <a:pt x="274066" y="101485"/>
                </a:lnTo>
                <a:lnTo>
                  <a:pt x="262763" y="104025"/>
                </a:lnTo>
                <a:lnTo>
                  <a:pt x="257924" y="105295"/>
                </a:lnTo>
                <a:lnTo>
                  <a:pt x="252717" y="107835"/>
                </a:lnTo>
                <a:lnTo>
                  <a:pt x="251777" y="107835"/>
                </a:lnTo>
                <a:lnTo>
                  <a:pt x="250063" y="109105"/>
                </a:lnTo>
                <a:lnTo>
                  <a:pt x="249123" y="109105"/>
                </a:lnTo>
                <a:lnTo>
                  <a:pt x="239141" y="112915"/>
                </a:lnTo>
                <a:lnTo>
                  <a:pt x="233578" y="116725"/>
                </a:lnTo>
                <a:lnTo>
                  <a:pt x="232117" y="116725"/>
                </a:lnTo>
                <a:lnTo>
                  <a:pt x="227495" y="120535"/>
                </a:lnTo>
                <a:lnTo>
                  <a:pt x="224256" y="123075"/>
                </a:lnTo>
                <a:lnTo>
                  <a:pt x="219798" y="126885"/>
                </a:lnTo>
                <a:lnTo>
                  <a:pt x="218681" y="128155"/>
                </a:lnTo>
                <a:lnTo>
                  <a:pt x="213791" y="131965"/>
                </a:lnTo>
                <a:lnTo>
                  <a:pt x="195643" y="167525"/>
                </a:lnTo>
                <a:lnTo>
                  <a:pt x="191287" y="204355"/>
                </a:lnTo>
                <a:lnTo>
                  <a:pt x="191300" y="210705"/>
                </a:lnTo>
                <a:lnTo>
                  <a:pt x="191884" y="217055"/>
                </a:lnTo>
                <a:lnTo>
                  <a:pt x="195338" y="233565"/>
                </a:lnTo>
                <a:lnTo>
                  <a:pt x="196646" y="241185"/>
                </a:lnTo>
                <a:lnTo>
                  <a:pt x="196634" y="243725"/>
                </a:lnTo>
                <a:lnTo>
                  <a:pt x="198170" y="255155"/>
                </a:lnTo>
                <a:lnTo>
                  <a:pt x="199377" y="261505"/>
                </a:lnTo>
                <a:lnTo>
                  <a:pt x="204177" y="272935"/>
                </a:lnTo>
                <a:lnTo>
                  <a:pt x="205536" y="278015"/>
                </a:lnTo>
                <a:lnTo>
                  <a:pt x="225806" y="311035"/>
                </a:lnTo>
                <a:lnTo>
                  <a:pt x="230238" y="314845"/>
                </a:lnTo>
                <a:lnTo>
                  <a:pt x="238328" y="323735"/>
                </a:lnTo>
                <a:lnTo>
                  <a:pt x="233654" y="326275"/>
                </a:lnTo>
                <a:lnTo>
                  <a:pt x="238506" y="331355"/>
                </a:lnTo>
                <a:lnTo>
                  <a:pt x="238506" y="335165"/>
                </a:lnTo>
                <a:lnTo>
                  <a:pt x="239293" y="336435"/>
                </a:lnTo>
                <a:lnTo>
                  <a:pt x="239077" y="340245"/>
                </a:lnTo>
                <a:lnTo>
                  <a:pt x="238518" y="344055"/>
                </a:lnTo>
                <a:lnTo>
                  <a:pt x="234213" y="352945"/>
                </a:lnTo>
                <a:lnTo>
                  <a:pt x="232435" y="358025"/>
                </a:lnTo>
                <a:lnTo>
                  <a:pt x="228968" y="364375"/>
                </a:lnTo>
                <a:lnTo>
                  <a:pt x="228841" y="364375"/>
                </a:lnTo>
                <a:lnTo>
                  <a:pt x="228396" y="366915"/>
                </a:lnTo>
                <a:lnTo>
                  <a:pt x="228003" y="368185"/>
                </a:lnTo>
                <a:lnTo>
                  <a:pt x="227609" y="368185"/>
                </a:lnTo>
                <a:lnTo>
                  <a:pt x="227279" y="369455"/>
                </a:lnTo>
                <a:lnTo>
                  <a:pt x="225450" y="370281"/>
                </a:lnTo>
                <a:lnTo>
                  <a:pt x="224790" y="370725"/>
                </a:lnTo>
                <a:lnTo>
                  <a:pt x="224497" y="370725"/>
                </a:lnTo>
                <a:lnTo>
                  <a:pt x="224205" y="370725"/>
                </a:lnTo>
                <a:lnTo>
                  <a:pt x="223735" y="371995"/>
                </a:lnTo>
                <a:lnTo>
                  <a:pt x="223215" y="371995"/>
                </a:lnTo>
                <a:lnTo>
                  <a:pt x="214452" y="373265"/>
                </a:lnTo>
                <a:lnTo>
                  <a:pt x="186169" y="375805"/>
                </a:lnTo>
                <a:lnTo>
                  <a:pt x="177203" y="375805"/>
                </a:lnTo>
                <a:lnTo>
                  <a:pt x="174955" y="377075"/>
                </a:lnTo>
                <a:lnTo>
                  <a:pt x="172707" y="377075"/>
                </a:lnTo>
                <a:lnTo>
                  <a:pt x="166458" y="378345"/>
                </a:lnTo>
                <a:lnTo>
                  <a:pt x="156616" y="382155"/>
                </a:lnTo>
                <a:lnTo>
                  <a:pt x="155067" y="383425"/>
                </a:lnTo>
                <a:lnTo>
                  <a:pt x="150279" y="388505"/>
                </a:lnTo>
                <a:lnTo>
                  <a:pt x="146621" y="392315"/>
                </a:lnTo>
                <a:lnTo>
                  <a:pt x="141693" y="398665"/>
                </a:lnTo>
                <a:lnTo>
                  <a:pt x="140703" y="401205"/>
                </a:lnTo>
                <a:lnTo>
                  <a:pt x="138874" y="405015"/>
                </a:lnTo>
                <a:lnTo>
                  <a:pt x="138544" y="406285"/>
                </a:lnTo>
                <a:lnTo>
                  <a:pt x="136486" y="411365"/>
                </a:lnTo>
                <a:lnTo>
                  <a:pt x="135712" y="413905"/>
                </a:lnTo>
                <a:lnTo>
                  <a:pt x="135318" y="422795"/>
                </a:lnTo>
                <a:lnTo>
                  <a:pt x="135039" y="425335"/>
                </a:lnTo>
                <a:lnTo>
                  <a:pt x="134924" y="441845"/>
                </a:lnTo>
                <a:lnTo>
                  <a:pt x="135153" y="472325"/>
                </a:lnTo>
                <a:lnTo>
                  <a:pt x="135280" y="482485"/>
                </a:lnTo>
                <a:lnTo>
                  <a:pt x="135394" y="507885"/>
                </a:lnTo>
                <a:lnTo>
                  <a:pt x="135191" y="511695"/>
                </a:lnTo>
                <a:lnTo>
                  <a:pt x="135064" y="521855"/>
                </a:lnTo>
                <a:lnTo>
                  <a:pt x="135343" y="524433"/>
                </a:lnTo>
                <a:lnTo>
                  <a:pt x="135382" y="525513"/>
                </a:lnTo>
                <a:lnTo>
                  <a:pt x="135305" y="524395"/>
                </a:lnTo>
                <a:lnTo>
                  <a:pt x="131178" y="519315"/>
                </a:lnTo>
                <a:lnTo>
                  <a:pt x="127838" y="519315"/>
                </a:lnTo>
                <a:lnTo>
                  <a:pt x="119126" y="512851"/>
                </a:lnTo>
                <a:lnTo>
                  <a:pt x="87401" y="484784"/>
                </a:lnTo>
                <a:lnTo>
                  <a:pt x="52374" y="441337"/>
                </a:lnTo>
                <a:lnTo>
                  <a:pt x="27609" y="395046"/>
                </a:lnTo>
                <a:lnTo>
                  <a:pt x="12700" y="347891"/>
                </a:lnTo>
                <a:lnTo>
                  <a:pt x="6578" y="299745"/>
                </a:lnTo>
                <a:lnTo>
                  <a:pt x="6172" y="286981"/>
                </a:lnTo>
                <a:lnTo>
                  <a:pt x="6565" y="267322"/>
                </a:lnTo>
                <a:lnTo>
                  <a:pt x="7277" y="260489"/>
                </a:lnTo>
                <a:lnTo>
                  <a:pt x="16014" y="215684"/>
                </a:lnTo>
                <a:lnTo>
                  <a:pt x="22783" y="196545"/>
                </a:lnTo>
                <a:lnTo>
                  <a:pt x="25323" y="188760"/>
                </a:lnTo>
                <a:lnTo>
                  <a:pt x="45796" y="146138"/>
                </a:lnTo>
                <a:lnTo>
                  <a:pt x="76060" y="103759"/>
                </a:lnTo>
                <a:lnTo>
                  <a:pt x="110045" y="70929"/>
                </a:lnTo>
                <a:lnTo>
                  <a:pt x="144310" y="46901"/>
                </a:lnTo>
                <a:lnTo>
                  <a:pt x="181914" y="28600"/>
                </a:lnTo>
                <a:lnTo>
                  <a:pt x="224472" y="15176"/>
                </a:lnTo>
                <a:lnTo>
                  <a:pt x="268122" y="8775"/>
                </a:lnTo>
                <a:lnTo>
                  <a:pt x="282727" y="8191"/>
                </a:lnTo>
                <a:lnTo>
                  <a:pt x="297383" y="8420"/>
                </a:lnTo>
                <a:lnTo>
                  <a:pt x="338543" y="13004"/>
                </a:lnTo>
                <a:lnTo>
                  <a:pt x="377101" y="22999"/>
                </a:lnTo>
                <a:lnTo>
                  <a:pt x="420992" y="41859"/>
                </a:lnTo>
                <a:lnTo>
                  <a:pt x="455993" y="64198"/>
                </a:lnTo>
                <a:lnTo>
                  <a:pt x="497674" y="102781"/>
                </a:lnTo>
                <a:lnTo>
                  <a:pt x="523481" y="137083"/>
                </a:lnTo>
                <a:lnTo>
                  <a:pt x="544499" y="175691"/>
                </a:lnTo>
                <a:lnTo>
                  <a:pt x="558114" y="214376"/>
                </a:lnTo>
                <a:lnTo>
                  <a:pt x="566051" y="252691"/>
                </a:lnTo>
                <a:lnTo>
                  <a:pt x="568147" y="299402"/>
                </a:lnTo>
                <a:lnTo>
                  <a:pt x="568147" y="223151"/>
                </a:lnTo>
                <a:lnTo>
                  <a:pt x="549630" y="168313"/>
                </a:lnTo>
                <a:lnTo>
                  <a:pt x="530440" y="132448"/>
                </a:lnTo>
                <a:lnTo>
                  <a:pt x="494030" y="86715"/>
                </a:lnTo>
                <a:lnTo>
                  <a:pt x="457923" y="55702"/>
                </a:lnTo>
                <a:lnTo>
                  <a:pt x="413105" y="28702"/>
                </a:lnTo>
                <a:lnTo>
                  <a:pt x="364197" y="10121"/>
                </a:lnTo>
                <a:lnTo>
                  <a:pt x="326682" y="2438"/>
                </a:lnTo>
                <a:lnTo>
                  <a:pt x="285102" y="0"/>
                </a:lnTo>
                <a:lnTo>
                  <a:pt x="263690" y="1079"/>
                </a:lnTo>
                <a:lnTo>
                  <a:pt x="221602" y="7810"/>
                </a:lnTo>
                <a:lnTo>
                  <a:pt x="172796" y="24003"/>
                </a:lnTo>
                <a:lnTo>
                  <a:pt x="136499" y="43040"/>
                </a:lnTo>
                <a:lnTo>
                  <a:pt x="99390" y="69938"/>
                </a:lnTo>
                <a:lnTo>
                  <a:pt x="68948" y="100279"/>
                </a:lnTo>
                <a:lnTo>
                  <a:pt x="45199" y="131864"/>
                </a:lnTo>
                <a:lnTo>
                  <a:pt x="14109" y="193725"/>
                </a:lnTo>
                <a:lnTo>
                  <a:pt x="4775" y="231203"/>
                </a:lnTo>
                <a:lnTo>
                  <a:pt x="0" y="284886"/>
                </a:lnTo>
                <a:lnTo>
                  <a:pt x="88" y="302018"/>
                </a:lnTo>
                <a:lnTo>
                  <a:pt x="7353" y="352679"/>
                </a:lnTo>
                <a:lnTo>
                  <a:pt x="19253" y="392201"/>
                </a:lnTo>
                <a:lnTo>
                  <a:pt x="38938" y="433603"/>
                </a:lnTo>
                <a:lnTo>
                  <a:pt x="64985" y="470928"/>
                </a:lnTo>
                <a:lnTo>
                  <a:pt x="92659" y="500303"/>
                </a:lnTo>
                <a:lnTo>
                  <a:pt x="118643" y="520585"/>
                </a:lnTo>
                <a:lnTo>
                  <a:pt x="119697" y="520547"/>
                </a:lnTo>
                <a:lnTo>
                  <a:pt x="119405" y="520585"/>
                </a:lnTo>
                <a:lnTo>
                  <a:pt x="118643" y="520585"/>
                </a:lnTo>
                <a:lnTo>
                  <a:pt x="121373" y="523125"/>
                </a:lnTo>
                <a:lnTo>
                  <a:pt x="136550" y="533285"/>
                </a:lnTo>
                <a:lnTo>
                  <a:pt x="142925" y="537095"/>
                </a:lnTo>
                <a:lnTo>
                  <a:pt x="146050" y="539635"/>
                </a:lnTo>
                <a:lnTo>
                  <a:pt x="154228" y="547255"/>
                </a:lnTo>
                <a:lnTo>
                  <a:pt x="159283" y="551065"/>
                </a:lnTo>
                <a:lnTo>
                  <a:pt x="166204" y="553605"/>
                </a:lnTo>
                <a:lnTo>
                  <a:pt x="167144" y="553605"/>
                </a:lnTo>
                <a:lnTo>
                  <a:pt x="174548" y="557415"/>
                </a:lnTo>
                <a:lnTo>
                  <a:pt x="181648" y="559955"/>
                </a:lnTo>
                <a:lnTo>
                  <a:pt x="189001" y="561225"/>
                </a:lnTo>
                <a:lnTo>
                  <a:pt x="204127" y="566305"/>
                </a:lnTo>
                <a:lnTo>
                  <a:pt x="214731" y="570115"/>
                </a:lnTo>
                <a:lnTo>
                  <a:pt x="224904" y="572655"/>
                </a:lnTo>
                <a:lnTo>
                  <a:pt x="228892" y="573925"/>
                </a:lnTo>
                <a:lnTo>
                  <a:pt x="238544" y="575195"/>
                </a:lnTo>
                <a:lnTo>
                  <a:pt x="244182" y="576465"/>
                </a:lnTo>
                <a:lnTo>
                  <a:pt x="256082" y="577735"/>
                </a:lnTo>
                <a:lnTo>
                  <a:pt x="262445" y="577735"/>
                </a:lnTo>
                <a:lnTo>
                  <a:pt x="270865" y="579005"/>
                </a:lnTo>
                <a:lnTo>
                  <a:pt x="309994" y="579005"/>
                </a:lnTo>
                <a:lnTo>
                  <a:pt x="315442" y="577735"/>
                </a:lnTo>
                <a:lnTo>
                  <a:pt x="328549" y="575195"/>
                </a:lnTo>
                <a:lnTo>
                  <a:pt x="359016" y="570115"/>
                </a:lnTo>
                <a:lnTo>
                  <a:pt x="377380" y="563765"/>
                </a:lnTo>
                <a:lnTo>
                  <a:pt x="380974" y="562495"/>
                </a:lnTo>
                <a:lnTo>
                  <a:pt x="381977" y="561225"/>
                </a:lnTo>
                <a:lnTo>
                  <a:pt x="383032" y="561225"/>
                </a:lnTo>
                <a:lnTo>
                  <a:pt x="391744" y="558685"/>
                </a:lnTo>
                <a:lnTo>
                  <a:pt x="399427" y="556145"/>
                </a:lnTo>
                <a:lnTo>
                  <a:pt x="408813" y="553605"/>
                </a:lnTo>
                <a:lnTo>
                  <a:pt x="413512" y="552335"/>
                </a:lnTo>
                <a:lnTo>
                  <a:pt x="419087" y="548525"/>
                </a:lnTo>
                <a:lnTo>
                  <a:pt x="426300" y="542175"/>
                </a:lnTo>
                <a:lnTo>
                  <a:pt x="429056" y="539635"/>
                </a:lnTo>
                <a:lnTo>
                  <a:pt x="431609" y="538365"/>
                </a:lnTo>
                <a:lnTo>
                  <a:pt x="435470" y="535825"/>
                </a:lnTo>
                <a:lnTo>
                  <a:pt x="442747" y="530745"/>
                </a:lnTo>
                <a:lnTo>
                  <a:pt x="450024" y="525665"/>
                </a:lnTo>
                <a:lnTo>
                  <a:pt x="454088" y="523125"/>
                </a:lnTo>
                <a:lnTo>
                  <a:pt x="453771" y="523125"/>
                </a:lnTo>
                <a:lnTo>
                  <a:pt x="469544" y="511517"/>
                </a:lnTo>
                <a:lnTo>
                  <a:pt x="504228" y="478180"/>
                </a:lnTo>
                <a:lnTo>
                  <a:pt x="530225" y="443471"/>
                </a:lnTo>
                <a:lnTo>
                  <a:pt x="551776" y="403034"/>
                </a:lnTo>
                <a:lnTo>
                  <a:pt x="565454" y="364858"/>
                </a:lnTo>
                <a:lnTo>
                  <a:pt x="573278" y="326275"/>
                </a:lnTo>
                <a:lnTo>
                  <a:pt x="575678" y="291299"/>
                </a:lnTo>
                <a:lnTo>
                  <a:pt x="575881" y="281152"/>
                </a:lnTo>
                <a:close/>
              </a:path>
            </a:pathLst>
          </a:custGeom>
          <a:solidFill>
            <a:srgbClr val="CFA565"/>
          </a:solidFill>
        </p:spPr>
        <p:txBody>
          <a:bodyPr wrap="square" lIns="0" tIns="0" rIns="0" bIns="0" rtlCol="0"/>
          <a:lstStyle/>
          <a:p>
            <a:endParaRPr/>
          </a:p>
        </p:txBody>
      </p:sp>
      <p:sp>
        <p:nvSpPr>
          <p:cNvPr id="34" name="object 34"/>
          <p:cNvSpPr txBox="1"/>
          <p:nvPr/>
        </p:nvSpPr>
        <p:spPr>
          <a:xfrm>
            <a:off x="2531465" y="3330934"/>
            <a:ext cx="2078355"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1,76</a:t>
            </a:r>
            <a:r>
              <a:rPr sz="4800" b="1" spc="330" dirty="0">
                <a:solidFill>
                  <a:srgbClr val="285567"/>
                </a:solidFill>
                <a:latin typeface="Source Sans Pro Black"/>
                <a:cs typeface="Source Sans Pro Black"/>
              </a:rPr>
              <a:t>2</a:t>
            </a:r>
            <a:r>
              <a:rPr sz="1600" spc="-20" dirty="0">
                <a:latin typeface="Source Sans Pro"/>
                <a:cs typeface="Source Sans Pro"/>
              </a:rPr>
              <a:t>males</a:t>
            </a:r>
            <a:endParaRPr sz="1600" dirty="0">
              <a:latin typeface="Source Sans Pro"/>
              <a:cs typeface="Source Sans Pro"/>
            </a:endParaRPr>
          </a:p>
        </p:txBody>
      </p:sp>
      <p:sp>
        <p:nvSpPr>
          <p:cNvPr id="35" name="object 35"/>
          <p:cNvSpPr txBox="1"/>
          <p:nvPr/>
        </p:nvSpPr>
        <p:spPr>
          <a:xfrm>
            <a:off x="5682241" y="3226897"/>
            <a:ext cx="2387602" cy="751488"/>
          </a:xfrm>
          <a:prstGeom prst="rect">
            <a:avLst/>
          </a:prstGeom>
        </p:spPr>
        <p:txBody>
          <a:bodyPr vert="horz" wrap="square" lIns="0" tIns="12700" rIns="0" bIns="0" rtlCol="0">
            <a:spAutoFit/>
          </a:bodyPr>
          <a:lstStyle/>
          <a:p>
            <a:pPr marL="38100">
              <a:lnSpc>
                <a:spcPct val="100000"/>
              </a:lnSpc>
              <a:spcBef>
                <a:spcPts val="100"/>
              </a:spcBef>
            </a:pPr>
            <a:r>
              <a:rPr sz="7200" b="1" baseline="-9259" dirty="0">
                <a:solidFill>
                  <a:srgbClr val="285567"/>
                </a:solidFill>
                <a:latin typeface="Source Sans Pro Black"/>
                <a:cs typeface="Source Sans Pro Black"/>
              </a:rPr>
              <a:t>1,57</a:t>
            </a:r>
            <a:r>
              <a:rPr sz="7200" b="1" spc="240" baseline="-9259" dirty="0">
                <a:solidFill>
                  <a:srgbClr val="285567"/>
                </a:solidFill>
                <a:latin typeface="Source Sans Pro Black"/>
                <a:cs typeface="Source Sans Pro Black"/>
              </a:rPr>
              <a:t>8</a:t>
            </a:r>
            <a:r>
              <a:rPr sz="1600" spc="-35" dirty="0">
                <a:latin typeface="Source Sans Pro"/>
                <a:cs typeface="Source Sans Pro"/>
              </a:rPr>
              <a:t>f</a:t>
            </a:r>
            <a:r>
              <a:rPr sz="1600" spc="-25" dirty="0">
                <a:latin typeface="Source Sans Pro"/>
                <a:cs typeface="Source Sans Pro"/>
              </a:rPr>
              <a:t>emales</a:t>
            </a:r>
            <a:endParaRPr sz="1600" dirty="0">
              <a:latin typeface="Source Sans Pro"/>
              <a:cs typeface="Source Sans Pro"/>
            </a:endParaRPr>
          </a:p>
        </p:txBody>
      </p:sp>
      <p:grpSp>
        <p:nvGrpSpPr>
          <p:cNvPr id="36" name="object 36"/>
          <p:cNvGrpSpPr/>
          <p:nvPr/>
        </p:nvGrpSpPr>
        <p:grpSpPr>
          <a:xfrm>
            <a:off x="4799371" y="3206894"/>
            <a:ext cx="861481" cy="866230"/>
            <a:chOff x="8166220" y="3459274"/>
            <a:chExt cx="575945" cy="579120"/>
          </a:xfrm>
        </p:grpSpPr>
        <p:sp>
          <p:nvSpPr>
            <p:cNvPr id="37" name="object 37"/>
            <p:cNvSpPr/>
            <p:nvPr/>
          </p:nvSpPr>
          <p:spPr>
            <a:xfrm>
              <a:off x="8166214" y="3459276"/>
              <a:ext cx="575945" cy="579120"/>
            </a:xfrm>
            <a:custGeom>
              <a:avLst/>
              <a:gdLst/>
              <a:ahLst/>
              <a:cxnLst/>
              <a:rect l="l" t="t" r="r" b="b"/>
              <a:pathLst>
                <a:path w="575945" h="579120">
                  <a:moveTo>
                    <a:pt x="145821" y="242620"/>
                  </a:moveTo>
                  <a:lnTo>
                    <a:pt x="144640" y="238493"/>
                  </a:lnTo>
                  <a:lnTo>
                    <a:pt x="142087" y="237947"/>
                  </a:lnTo>
                  <a:lnTo>
                    <a:pt x="138214" y="238315"/>
                  </a:lnTo>
                  <a:lnTo>
                    <a:pt x="137109" y="239788"/>
                  </a:lnTo>
                  <a:lnTo>
                    <a:pt x="137083" y="241808"/>
                  </a:lnTo>
                  <a:lnTo>
                    <a:pt x="137121" y="242836"/>
                  </a:lnTo>
                  <a:lnTo>
                    <a:pt x="137134" y="244665"/>
                  </a:lnTo>
                  <a:lnTo>
                    <a:pt x="137591" y="245935"/>
                  </a:lnTo>
                  <a:lnTo>
                    <a:pt x="140131" y="249745"/>
                  </a:lnTo>
                  <a:lnTo>
                    <a:pt x="143129" y="249745"/>
                  </a:lnTo>
                  <a:lnTo>
                    <a:pt x="145351" y="244665"/>
                  </a:lnTo>
                  <a:lnTo>
                    <a:pt x="145821" y="243395"/>
                  </a:lnTo>
                  <a:lnTo>
                    <a:pt x="145707" y="243052"/>
                  </a:lnTo>
                  <a:lnTo>
                    <a:pt x="145821" y="242620"/>
                  </a:lnTo>
                  <a:close/>
                </a:path>
                <a:path w="575945" h="579120">
                  <a:moveTo>
                    <a:pt x="146608" y="201752"/>
                  </a:moveTo>
                  <a:lnTo>
                    <a:pt x="146558" y="200799"/>
                  </a:lnTo>
                  <a:lnTo>
                    <a:pt x="146558" y="200507"/>
                  </a:lnTo>
                  <a:lnTo>
                    <a:pt x="146545" y="200139"/>
                  </a:lnTo>
                  <a:lnTo>
                    <a:pt x="146545" y="197700"/>
                  </a:lnTo>
                  <a:lnTo>
                    <a:pt x="144754" y="195249"/>
                  </a:lnTo>
                  <a:lnTo>
                    <a:pt x="140512" y="194373"/>
                  </a:lnTo>
                  <a:lnTo>
                    <a:pt x="138747" y="195491"/>
                  </a:lnTo>
                  <a:lnTo>
                    <a:pt x="138506" y="199720"/>
                  </a:lnTo>
                  <a:lnTo>
                    <a:pt x="138493" y="200215"/>
                  </a:lnTo>
                  <a:lnTo>
                    <a:pt x="139192" y="202755"/>
                  </a:lnTo>
                  <a:lnTo>
                    <a:pt x="142316" y="205295"/>
                  </a:lnTo>
                  <a:lnTo>
                    <a:pt x="143586" y="205295"/>
                  </a:lnTo>
                  <a:lnTo>
                    <a:pt x="146100" y="204025"/>
                  </a:lnTo>
                  <a:lnTo>
                    <a:pt x="146608" y="202755"/>
                  </a:lnTo>
                  <a:lnTo>
                    <a:pt x="146583" y="201803"/>
                  </a:lnTo>
                  <a:close/>
                </a:path>
                <a:path w="575945" h="579120">
                  <a:moveTo>
                    <a:pt x="148120" y="281139"/>
                  </a:moveTo>
                  <a:lnTo>
                    <a:pt x="147231" y="279387"/>
                  </a:lnTo>
                  <a:lnTo>
                    <a:pt x="144259" y="277075"/>
                  </a:lnTo>
                  <a:lnTo>
                    <a:pt x="142278" y="277279"/>
                  </a:lnTo>
                  <a:lnTo>
                    <a:pt x="139052" y="280568"/>
                  </a:lnTo>
                  <a:lnTo>
                    <a:pt x="139077" y="281470"/>
                  </a:lnTo>
                  <a:lnTo>
                    <a:pt x="139192" y="285305"/>
                  </a:lnTo>
                  <a:lnTo>
                    <a:pt x="142201" y="287845"/>
                  </a:lnTo>
                  <a:lnTo>
                    <a:pt x="146354" y="287845"/>
                  </a:lnTo>
                  <a:lnTo>
                    <a:pt x="148120" y="286575"/>
                  </a:lnTo>
                  <a:lnTo>
                    <a:pt x="148120" y="285584"/>
                  </a:lnTo>
                  <a:lnTo>
                    <a:pt x="148120" y="281495"/>
                  </a:lnTo>
                  <a:lnTo>
                    <a:pt x="148120" y="281139"/>
                  </a:lnTo>
                  <a:close/>
                </a:path>
                <a:path w="575945" h="579120">
                  <a:moveTo>
                    <a:pt x="149682" y="450430"/>
                  </a:moveTo>
                  <a:lnTo>
                    <a:pt x="144068" y="442633"/>
                  </a:lnTo>
                  <a:lnTo>
                    <a:pt x="141084" y="444284"/>
                  </a:lnTo>
                  <a:lnTo>
                    <a:pt x="140271" y="446087"/>
                  </a:lnTo>
                  <a:lnTo>
                    <a:pt x="140335" y="446493"/>
                  </a:lnTo>
                  <a:lnTo>
                    <a:pt x="140830" y="450405"/>
                  </a:lnTo>
                  <a:lnTo>
                    <a:pt x="141554" y="451675"/>
                  </a:lnTo>
                  <a:lnTo>
                    <a:pt x="144068" y="454215"/>
                  </a:lnTo>
                  <a:lnTo>
                    <a:pt x="145884" y="454215"/>
                  </a:lnTo>
                  <a:lnTo>
                    <a:pt x="148767" y="452945"/>
                  </a:lnTo>
                  <a:lnTo>
                    <a:pt x="149669" y="451675"/>
                  </a:lnTo>
                  <a:lnTo>
                    <a:pt x="149631" y="450507"/>
                  </a:lnTo>
                  <a:close/>
                </a:path>
                <a:path w="575945" h="579120">
                  <a:moveTo>
                    <a:pt x="151015" y="486714"/>
                  </a:moveTo>
                  <a:lnTo>
                    <a:pt x="150926" y="485038"/>
                  </a:lnTo>
                  <a:lnTo>
                    <a:pt x="150723" y="482930"/>
                  </a:lnTo>
                  <a:lnTo>
                    <a:pt x="149847" y="481228"/>
                  </a:lnTo>
                  <a:lnTo>
                    <a:pt x="146164" y="479475"/>
                  </a:lnTo>
                  <a:lnTo>
                    <a:pt x="144526" y="479844"/>
                  </a:lnTo>
                  <a:lnTo>
                    <a:pt x="141503" y="482282"/>
                  </a:lnTo>
                  <a:lnTo>
                    <a:pt x="140830" y="484098"/>
                  </a:lnTo>
                  <a:lnTo>
                    <a:pt x="140931" y="484479"/>
                  </a:lnTo>
                  <a:lnTo>
                    <a:pt x="140817" y="484695"/>
                  </a:lnTo>
                  <a:lnTo>
                    <a:pt x="141757" y="488505"/>
                  </a:lnTo>
                  <a:lnTo>
                    <a:pt x="142405" y="489775"/>
                  </a:lnTo>
                  <a:lnTo>
                    <a:pt x="144983" y="492315"/>
                  </a:lnTo>
                  <a:lnTo>
                    <a:pt x="147777" y="492315"/>
                  </a:lnTo>
                  <a:lnTo>
                    <a:pt x="150139" y="488505"/>
                  </a:lnTo>
                  <a:lnTo>
                    <a:pt x="151015" y="487235"/>
                  </a:lnTo>
                  <a:lnTo>
                    <a:pt x="150977" y="486778"/>
                  </a:lnTo>
                  <a:close/>
                </a:path>
                <a:path w="575945" h="579120">
                  <a:moveTo>
                    <a:pt x="152184" y="515239"/>
                  </a:moveTo>
                  <a:lnTo>
                    <a:pt x="151726" y="513778"/>
                  </a:lnTo>
                  <a:lnTo>
                    <a:pt x="151384" y="512267"/>
                  </a:lnTo>
                  <a:lnTo>
                    <a:pt x="150088" y="509308"/>
                  </a:lnTo>
                  <a:lnTo>
                    <a:pt x="148742" y="508584"/>
                  </a:lnTo>
                  <a:lnTo>
                    <a:pt x="145389" y="508838"/>
                  </a:lnTo>
                  <a:lnTo>
                    <a:pt x="144272" y="509803"/>
                  </a:lnTo>
                  <a:lnTo>
                    <a:pt x="142786" y="514489"/>
                  </a:lnTo>
                  <a:lnTo>
                    <a:pt x="142900" y="514781"/>
                  </a:lnTo>
                  <a:lnTo>
                    <a:pt x="142786" y="515175"/>
                  </a:lnTo>
                  <a:lnTo>
                    <a:pt x="144246" y="518985"/>
                  </a:lnTo>
                  <a:lnTo>
                    <a:pt x="149517" y="521525"/>
                  </a:lnTo>
                  <a:lnTo>
                    <a:pt x="151701" y="520255"/>
                  </a:lnTo>
                  <a:lnTo>
                    <a:pt x="151968" y="516445"/>
                  </a:lnTo>
                  <a:lnTo>
                    <a:pt x="152184" y="516445"/>
                  </a:lnTo>
                  <a:lnTo>
                    <a:pt x="151968" y="515302"/>
                  </a:lnTo>
                  <a:lnTo>
                    <a:pt x="152184" y="515239"/>
                  </a:lnTo>
                  <a:close/>
                </a:path>
                <a:path w="575945" h="579120">
                  <a:moveTo>
                    <a:pt x="152438" y="411873"/>
                  </a:moveTo>
                  <a:lnTo>
                    <a:pt x="152184" y="410806"/>
                  </a:lnTo>
                  <a:lnTo>
                    <a:pt x="152044" y="409765"/>
                  </a:lnTo>
                  <a:lnTo>
                    <a:pt x="150723" y="406234"/>
                  </a:lnTo>
                  <a:lnTo>
                    <a:pt x="148983" y="405206"/>
                  </a:lnTo>
                  <a:lnTo>
                    <a:pt x="144018" y="405765"/>
                  </a:lnTo>
                  <a:lnTo>
                    <a:pt x="142011" y="407593"/>
                  </a:lnTo>
                  <a:lnTo>
                    <a:pt x="141389" y="411924"/>
                  </a:lnTo>
                  <a:lnTo>
                    <a:pt x="141414" y="412064"/>
                  </a:lnTo>
                  <a:lnTo>
                    <a:pt x="141376" y="412305"/>
                  </a:lnTo>
                  <a:lnTo>
                    <a:pt x="141770" y="414845"/>
                  </a:lnTo>
                  <a:lnTo>
                    <a:pt x="143814" y="417385"/>
                  </a:lnTo>
                  <a:lnTo>
                    <a:pt x="145288" y="418655"/>
                  </a:lnTo>
                  <a:lnTo>
                    <a:pt x="149199" y="417385"/>
                  </a:lnTo>
                  <a:lnTo>
                    <a:pt x="151561" y="416115"/>
                  </a:lnTo>
                  <a:lnTo>
                    <a:pt x="152311" y="414845"/>
                  </a:lnTo>
                  <a:lnTo>
                    <a:pt x="152438" y="412305"/>
                  </a:lnTo>
                  <a:lnTo>
                    <a:pt x="152438" y="411873"/>
                  </a:lnTo>
                  <a:close/>
                </a:path>
                <a:path w="575945" h="579120">
                  <a:moveTo>
                    <a:pt x="153009" y="163766"/>
                  </a:moveTo>
                  <a:lnTo>
                    <a:pt x="152831" y="161036"/>
                  </a:lnTo>
                  <a:lnTo>
                    <a:pt x="151257" y="159181"/>
                  </a:lnTo>
                  <a:lnTo>
                    <a:pt x="146888" y="159245"/>
                  </a:lnTo>
                  <a:lnTo>
                    <a:pt x="145097" y="161226"/>
                  </a:lnTo>
                  <a:lnTo>
                    <a:pt x="145135" y="162026"/>
                  </a:lnTo>
                  <a:lnTo>
                    <a:pt x="145326" y="165925"/>
                  </a:lnTo>
                  <a:lnTo>
                    <a:pt x="145707" y="167195"/>
                  </a:lnTo>
                  <a:lnTo>
                    <a:pt x="147891" y="171005"/>
                  </a:lnTo>
                  <a:lnTo>
                    <a:pt x="151091" y="169735"/>
                  </a:lnTo>
                  <a:lnTo>
                    <a:pt x="152628" y="167195"/>
                  </a:lnTo>
                  <a:lnTo>
                    <a:pt x="152742" y="165925"/>
                  </a:lnTo>
                  <a:lnTo>
                    <a:pt x="152996" y="164655"/>
                  </a:lnTo>
                  <a:lnTo>
                    <a:pt x="152946" y="164020"/>
                  </a:lnTo>
                  <a:lnTo>
                    <a:pt x="153009" y="163766"/>
                  </a:lnTo>
                  <a:close/>
                </a:path>
                <a:path w="575945" h="579120">
                  <a:moveTo>
                    <a:pt x="155016" y="324459"/>
                  </a:moveTo>
                  <a:lnTo>
                    <a:pt x="154559" y="322478"/>
                  </a:lnTo>
                  <a:lnTo>
                    <a:pt x="152450" y="319341"/>
                  </a:lnTo>
                  <a:lnTo>
                    <a:pt x="150952" y="319087"/>
                  </a:lnTo>
                  <a:lnTo>
                    <a:pt x="148005" y="319582"/>
                  </a:lnTo>
                  <a:lnTo>
                    <a:pt x="147142" y="320535"/>
                  </a:lnTo>
                  <a:lnTo>
                    <a:pt x="146773" y="322795"/>
                  </a:lnTo>
                  <a:lnTo>
                    <a:pt x="146380" y="324751"/>
                  </a:lnTo>
                  <a:lnTo>
                    <a:pt x="146494" y="325056"/>
                  </a:lnTo>
                  <a:lnTo>
                    <a:pt x="146367" y="325945"/>
                  </a:lnTo>
                  <a:lnTo>
                    <a:pt x="146697" y="325945"/>
                  </a:lnTo>
                  <a:lnTo>
                    <a:pt x="146977" y="327215"/>
                  </a:lnTo>
                  <a:lnTo>
                    <a:pt x="147980" y="328485"/>
                  </a:lnTo>
                  <a:lnTo>
                    <a:pt x="148844" y="329755"/>
                  </a:lnTo>
                  <a:lnTo>
                    <a:pt x="151739" y="329755"/>
                  </a:lnTo>
                  <a:lnTo>
                    <a:pt x="153847" y="328485"/>
                  </a:lnTo>
                  <a:lnTo>
                    <a:pt x="154406" y="328485"/>
                  </a:lnTo>
                  <a:lnTo>
                    <a:pt x="155003" y="324675"/>
                  </a:lnTo>
                  <a:lnTo>
                    <a:pt x="155016" y="324459"/>
                  </a:lnTo>
                  <a:close/>
                </a:path>
                <a:path w="575945" h="579120">
                  <a:moveTo>
                    <a:pt x="167055" y="380784"/>
                  </a:moveTo>
                  <a:lnTo>
                    <a:pt x="166852" y="379907"/>
                  </a:lnTo>
                  <a:lnTo>
                    <a:pt x="166738" y="378790"/>
                  </a:lnTo>
                  <a:lnTo>
                    <a:pt x="165722" y="376453"/>
                  </a:lnTo>
                  <a:lnTo>
                    <a:pt x="164592" y="375653"/>
                  </a:lnTo>
                  <a:lnTo>
                    <a:pt x="161353" y="375666"/>
                  </a:lnTo>
                  <a:lnTo>
                    <a:pt x="160248" y="376555"/>
                  </a:lnTo>
                  <a:lnTo>
                    <a:pt x="158470" y="380034"/>
                  </a:lnTo>
                  <a:lnTo>
                    <a:pt x="158521" y="380403"/>
                  </a:lnTo>
                  <a:lnTo>
                    <a:pt x="158457" y="380555"/>
                  </a:lnTo>
                  <a:lnTo>
                    <a:pt x="159054" y="384365"/>
                  </a:lnTo>
                  <a:lnTo>
                    <a:pt x="161607" y="386905"/>
                  </a:lnTo>
                  <a:lnTo>
                    <a:pt x="165544" y="386905"/>
                  </a:lnTo>
                  <a:lnTo>
                    <a:pt x="166497" y="385635"/>
                  </a:lnTo>
                  <a:lnTo>
                    <a:pt x="167043" y="383095"/>
                  </a:lnTo>
                  <a:lnTo>
                    <a:pt x="167055" y="382790"/>
                  </a:lnTo>
                  <a:lnTo>
                    <a:pt x="167017" y="382295"/>
                  </a:lnTo>
                  <a:lnTo>
                    <a:pt x="167043" y="381825"/>
                  </a:lnTo>
                  <a:lnTo>
                    <a:pt x="167005" y="381609"/>
                  </a:lnTo>
                  <a:lnTo>
                    <a:pt x="167055" y="380784"/>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905"/>
                  </a:lnTo>
                  <a:lnTo>
                    <a:pt x="165100" y="134175"/>
                  </a:lnTo>
                  <a:lnTo>
                    <a:pt x="165252" y="135445"/>
                  </a:lnTo>
                  <a:lnTo>
                    <a:pt x="166814" y="137985"/>
                  </a:lnTo>
                  <a:lnTo>
                    <a:pt x="169176" y="137985"/>
                  </a:lnTo>
                  <a:lnTo>
                    <a:pt x="171665" y="134175"/>
                  </a:lnTo>
                  <a:lnTo>
                    <a:pt x="172288" y="132905"/>
                  </a:lnTo>
                  <a:lnTo>
                    <a:pt x="172148" y="132575"/>
                  </a:lnTo>
                  <a:lnTo>
                    <a:pt x="172300" y="132080"/>
                  </a:lnTo>
                  <a:close/>
                </a:path>
                <a:path w="575945" h="579120">
                  <a:moveTo>
                    <a:pt x="175234" y="349072"/>
                  </a:moveTo>
                  <a:lnTo>
                    <a:pt x="172326" y="345859"/>
                  </a:lnTo>
                  <a:lnTo>
                    <a:pt x="170383" y="345440"/>
                  </a:lnTo>
                  <a:lnTo>
                    <a:pt x="166306" y="347103"/>
                  </a:lnTo>
                  <a:lnTo>
                    <a:pt x="165125" y="348894"/>
                  </a:lnTo>
                  <a:lnTo>
                    <a:pt x="165138" y="350050"/>
                  </a:lnTo>
                  <a:lnTo>
                    <a:pt x="165163" y="352615"/>
                  </a:lnTo>
                  <a:lnTo>
                    <a:pt x="165468" y="355155"/>
                  </a:lnTo>
                  <a:lnTo>
                    <a:pt x="167246" y="356425"/>
                  </a:lnTo>
                  <a:lnTo>
                    <a:pt x="171437" y="357695"/>
                  </a:lnTo>
                  <a:lnTo>
                    <a:pt x="173482" y="356425"/>
                  </a:lnTo>
                  <a:lnTo>
                    <a:pt x="174980" y="351345"/>
                  </a:lnTo>
                  <a:lnTo>
                    <a:pt x="175221" y="350075"/>
                  </a:lnTo>
                  <a:lnTo>
                    <a:pt x="175107" y="349948"/>
                  </a:lnTo>
                  <a:lnTo>
                    <a:pt x="175234" y="349072"/>
                  </a:lnTo>
                  <a:close/>
                </a:path>
                <a:path w="575945" h="579120">
                  <a:moveTo>
                    <a:pt x="199694" y="101612"/>
                  </a:moveTo>
                  <a:lnTo>
                    <a:pt x="198589" y="97840"/>
                  </a:lnTo>
                  <a:lnTo>
                    <a:pt x="196913" y="96634"/>
                  </a:lnTo>
                  <a:lnTo>
                    <a:pt x="194830" y="96596"/>
                  </a:lnTo>
                  <a:lnTo>
                    <a:pt x="191287" y="96532"/>
                  </a:lnTo>
                  <a:lnTo>
                    <a:pt x="188772" y="99466"/>
                  </a:lnTo>
                  <a:lnTo>
                    <a:pt x="188849" y="99809"/>
                  </a:lnTo>
                  <a:lnTo>
                    <a:pt x="190055" y="106235"/>
                  </a:lnTo>
                  <a:lnTo>
                    <a:pt x="191858" y="107505"/>
                  </a:lnTo>
                  <a:lnTo>
                    <a:pt x="196253" y="106235"/>
                  </a:lnTo>
                  <a:lnTo>
                    <a:pt x="198958" y="103695"/>
                  </a:lnTo>
                  <a:lnTo>
                    <a:pt x="199694" y="102425"/>
                  </a:lnTo>
                  <a:lnTo>
                    <a:pt x="199555" y="101968"/>
                  </a:lnTo>
                  <a:lnTo>
                    <a:pt x="199694" y="101612"/>
                  </a:lnTo>
                  <a:close/>
                </a:path>
                <a:path w="575945" h="579120">
                  <a:moveTo>
                    <a:pt x="201688" y="353212"/>
                  </a:moveTo>
                  <a:lnTo>
                    <a:pt x="200202" y="351561"/>
                  </a:lnTo>
                  <a:lnTo>
                    <a:pt x="196811" y="351701"/>
                  </a:lnTo>
                  <a:lnTo>
                    <a:pt x="195910" y="351688"/>
                  </a:lnTo>
                  <a:lnTo>
                    <a:pt x="194614" y="352005"/>
                  </a:lnTo>
                  <a:lnTo>
                    <a:pt x="192151" y="354584"/>
                  </a:lnTo>
                  <a:lnTo>
                    <a:pt x="192062" y="356323"/>
                  </a:lnTo>
                  <a:lnTo>
                    <a:pt x="193992" y="358965"/>
                  </a:lnTo>
                  <a:lnTo>
                    <a:pt x="194602" y="358965"/>
                  </a:lnTo>
                  <a:lnTo>
                    <a:pt x="197281" y="361505"/>
                  </a:lnTo>
                  <a:lnTo>
                    <a:pt x="200291" y="361505"/>
                  </a:lnTo>
                  <a:lnTo>
                    <a:pt x="201193" y="357695"/>
                  </a:lnTo>
                  <a:lnTo>
                    <a:pt x="201688" y="353885"/>
                  </a:lnTo>
                  <a:lnTo>
                    <a:pt x="201688" y="353212"/>
                  </a:lnTo>
                  <a:close/>
                </a:path>
                <a:path w="575945" h="579120">
                  <a:moveTo>
                    <a:pt x="228676" y="79692"/>
                  </a:moveTo>
                  <a:lnTo>
                    <a:pt x="227266" y="78257"/>
                  </a:lnTo>
                  <a:lnTo>
                    <a:pt x="225437" y="78308"/>
                  </a:lnTo>
                  <a:lnTo>
                    <a:pt x="224269" y="78397"/>
                  </a:lnTo>
                  <a:lnTo>
                    <a:pt x="223164" y="78803"/>
                  </a:lnTo>
                  <a:lnTo>
                    <a:pt x="222237" y="80949"/>
                  </a:lnTo>
                  <a:lnTo>
                    <a:pt x="221932" y="82143"/>
                  </a:lnTo>
                  <a:lnTo>
                    <a:pt x="221843" y="84836"/>
                  </a:lnTo>
                  <a:lnTo>
                    <a:pt x="221830" y="85915"/>
                  </a:lnTo>
                  <a:lnTo>
                    <a:pt x="227215" y="85915"/>
                  </a:lnTo>
                  <a:lnTo>
                    <a:pt x="228523" y="84645"/>
                  </a:lnTo>
                  <a:lnTo>
                    <a:pt x="228663" y="80835"/>
                  </a:lnTo>
                  <a:lnTo>
                    <a:pt x="228676" y="79692"/>
                  </a:lnTo>
                  <a:close/>
                </a:path>
                <a:path w="575945" h="579120">
                  <a:moveTo>
                    <a:pt x="234035" y="349567"/>
                  </a:moveTo>
                  <a:lnTo>
                    <a:pt x="231927" y="347497"/>
                  </a:lnTo>
                  <a:lnTo>
                    <a:pt x="228511" y="347497"/>
                  </a:lnTo>
                  <a:lnTo>
                    <a:pt x="227139" y="347599"/>
                  </a:lnTo>
                  <a:lnTo>
                    <a:pt x="225552" y="348018"/>
                  </a:lnTo>
                  <a:lnTo>
                    <a:pt x="224155" y="351332"/>
                  </a:lnTo>
                  <a:lnTo>
                    <a:pt x="224510" y="353885"/>
                  </a:lnTo>
                  <a:lnTo>
                    <a:pt x="226187" y="355155"/>
                  </a:lnTo>
                  <a:lnTo>
                    <a:pt x="226479" y="355155"/>
                  </a:lnTo>
                  <a:lnTo>
                    <a:pt x="228092" y="357695"/>
                  </a:lnTo>
                  <a:lnTo>
                    <a:pt x="230098" y="357695"/>
                  </a:lnTo>
                  <a:lnTo>
                    <a:pt x="232283" y="355155"/>
                  </a:lnTo>
                  <a:lnTo>
                    <a:pt x="233045" y="353885"/>
                  </a:lnTo>
                  <a:lnTo>
                    <a:pt x="234035" y="350075"/>
                  </a:lnTo>
                  <a:lnTo>
                    <a:pt x="234035" y="349567"/>
                  </a:lnTo>
                  <a:close/>
                </a:path>
                <a:path w="575945" h="579120">
                  <a:moveTo>
                    <a:pt x="265887" y="71767"/>
                  </a:moveTo>
                  <a:lnTo>
                    <a:pt x="262547" y="67297"/>
                  </a:lnTo>
                  <a:lnTo>
                    <a:pt x="260527" y="67005"/>
                  </a:lnTo>
                  <a:lnTo>
                    <a:pt x="257911" y="68922"/>
                  </a:lnTo>
                  <a:lnTo>
                    <a:pt x="256692" y="71424"/>
                  </a:lnTo>
                  <a:lnTo>
                    <a:pt x="256692" y="71907"/>
                  </a:lnTo>
                  <a:lnTo>
                    <a:pt x="256768" y="75755"/>
                  </a:lnTo>
                  <a:lnTo>
                    <a:pt x="258622" y="77025"/>
                  </a:lnTo>
                  <a:lnTo>
                    <a:pt x="264452" y="75755"/>
                  </a:lnTo>
                  <a:lnTo>
                    <a:pt x="265887" y="71945"/>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70"/>
                  </a:lnTo>
                  <a:lnTo>
                    <a:pt x="296773" y="73215"/>
                  </a:lnTo>
                  <a:lnTo>
                    <a:pt x="297992" y="75755"/>
                  </a:lnTo>
                  <a:lnTo>
                    <a:pt x="301053" y="77025"/>
                  </a:lnTo>
                  <a:lnTo>
                    <a:pt x="301942" y="77025"/>
                  </a:lnTo>
                  <a:lnTo>
                    <a:pt x="304634" y="75755"/>
                  </a:lnTo>
                  <a:lnTo>
                    <a:pt x="305219" y="74485"/>
                  </a:lnTo>
                  <a:lnTo>
                    <a:pt x="305714" y="70675"/>
                  </a:lnTo>
                  <a:lnTo>
                    <a:pt x="305714" y="70218"/>
                  </a:lnTo>
                  <a:close/>
                </a:path>
                <a:path w="575945" h="579120">
                  <a:moveTo>
                    <a:pt x="324815" y="340410"/>
                  </a:moveTo>
                  <a:lnTo>
                    <a:pt x="323786" y="338988"/>
                  </a:lnTo>
                  <a:lnTo>
                    <a:pt x="320459" y="338264"/>
                  </a:lnTo>
                  <a:lnTo>
                    <a:pt x="318287" y="338975"/>
                  </a:lnTo>
                  <a:lnTo>
                    <a:pt x="317093" y="341350"/>
                  </a:lnTo>
                  <a:lnTo>
                    <a:pt x="316941" y="342392"/>
                  </a:lnTo>
                  <a:lnTo>
                    <a:pt x="316776" y="342976"/>
                  </a:lnTo>
                  <a:lnTo>
                    <a:pt x="316852" y="343789"/>
                  </a:lnTo>
                  <a:lnTo>
                    <a:pt x="316865" y="344157"/>
                  </a:lnTo>
                  <a:lnTo>
                    <a:pt x="316852" y="344995"/>
                  </a:lnTo>
                  <a:lnTo>
                    <a:pt x="317411" y="348805"/>
                  </a:lnTo>
                  <a:lnTo>
                    <a:pt x="319963" y="350075"/>
                  </a:lnTo>
                  <a:lnTo>
                    <a:pt x="324104" y="346265"/>
                  </a:lnTo>
                  <a:lnTo>
                    <a:pt x="324789" y="344995"/>
                  </a:lnTo>
                  <a:lnTo>
                    <a:pt x="324789" y="344093"/>
                  </a:lnTo>
                  <a:lnTo>
                    <a:pt x="324802" y="342036"/>
                  </a:lnTo>
                  <a:lnTo>
                    <a:pt x="324815" y="341185"/>
                  </a:lnTo>
                  <a:lnTo>
                    <a:pt x="324815" y="340410"/>
                  </a:lnTo>
                  <a:close/>
                </a:path>
                <a:path w="575945" h="579120">
                  <a:moveTo>
                    <a:pt x="344855" y="82994"/>
                  </a:moveTo>
                  <a:lnTo>
                    <a:pt x="343623" y="80327"/>
                  </a:lnTo>
                  <a:lnTo>
                    <a:pt x="338493" y="78041"/>
                  </a:lnTo>
                  <a:lnTo>
                    <a:pt x="335978" y="79844"/>
                  </a:lnTo>
                  <a:lnTo>
                    <a:pt x="335927" y="83527"/>
                  </a:lnTo>
                  <a:lnTo>
                    <a:pt x="335889" y="85763"/>
                  </a:lnTo>
                  <a:lnTo>
                    <a:pt x="335889" y="85915"/>
                  </a:lnTo>
                  <a:lnTo>
                    <a:pt x="337705" y="88455"/>
                  </a:lnTo>
                  <a:lnTo>
                    <a:pt x="341757" y="89725"/>
                  </a:lnTo>
                  <a:lnTo>
                    <a:pt x="343738" y="87185"/>
                  </a:lnTo>
                  <a:lnTo>
                    <a:pt x="344855" y="83375"/>
                  </a:lnTo>
                  <a:lnTo>
                    <a:pt x="344779" y="83248"/>
                  </a:lnTo>
                  <a:lnTo>
                    <a:pt x="344855" y="82994"/>
                  </a:lnTo>
                  <a:close/>
                </a:path>
                <a:path w="575945" h="579120">
                  <a:moveTo>
                    <a:pt x="360146" y="349516"/>
                  </a:moveTo>
                  <a:lnTo>
                    <a:pt x="359549" y="348094"/>
                  </a:lnTo>
                  <a:lnTo>
                    <a:pt x="359003" y="346265"/>
                  </a:lnTo>
                  <a:lnTo>
                    <a:pt x="358546" y="345884"/>
                  </a:lnTo>
                  <a:lnTo>
                    <a:pt x="356336" y="342658"/>
                  </a:lnTo>
                  <a:lnTo>
                    <a:pt x="355003" y="342709"/>
                  </a:lnTo>
                  <a:lnTo>
                    <a:pt x="349351" y="347078"/>
                  </a:lnTo>
                  <a:lnTo>
                    <a:pt x="349465" y="347459"/>
                  </a:lnTo>
                  <a:lnTo>
                    <a:pt x="350710" y="352615"/>
                  </a:lnTo>
                  <a:lnTo>
                    <a:pt x="354101" y="353885"/>
                  </a:lnTo>
                  <a:lnTo>
                    <a:pt x="360006" y="353885"/>
                  </a:lnTo>
                  <a:lnTo>
                    <a:pt x="360146" y="350075"/>
                  </a:lnTo>
                  <a:lnTo>
                    <a:pt x="360146" y="349516"/>
                  </a:lnTo>
                  <a:close/>
                </a:path>
                <a:path w="575945" h="579120">
                  <a:moveTo>
                    <a:pt x="373341" y="107327"/>
                  </a:moveTo>
                  <a:lnTo>
                    <a:pt x="366026" y="98323"/>
                  </a:lnTo>
                  <a:lnTo>
                    <a:pt x="363918" y="100190"/>
                  </a:lnTo>
                  <a:lnTo>
                    <a:pt x="363918" y="101155"/>
                  </a:lnTo>
                  <a:lnTo>
                    <a:pt x="363943" y="103695"/>
                  </a:lnTo>
                  <a:lnTo>
                    <a:pt x="364236" y="104965"/>
                  </a:lnTo>
                  <a:lnTo>
                    <a:pt x="364426" y="106235"/>
                  </a:lnTo>
                  <a:lnTo>
                    <a:pt x="365607" y="110045"/>
                  </a:lnTo>
                  <a:lnTo>
                    <a:pt x="367347" y="111315"/>
                  </a:lnTo>
                  <a:lnTo>
                    <a:pt x="371919" y="110045"/>
                  </a:lnTo>
                  <a:lnTo>
                    <a:pt x="373341" y="107505"/>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16"/>
                  </a:lnTo>
                  <a:lnTo>
                    <a:pt x="387007" y="376745"/>
                  </a:lnTo>
                  <a:lnTo>
                    <a:pt x="389115" y="378015"/>
                  </a:lnTo>
                  <a:lnTo>
                    <a:pt x="389394" y="379285"/>
                  </a:lnTo>
                  <a:lnTo>
                    <a:pt x="391172" y="380555"/>
                  </a:lnTo>
                  <a:lnTo>
                    <a:pt x="393077" y="380555"/>
                  </a:lnTo>
                  <a:lnTo>
                    <a:pt x="394042" y="378015"/>
                  </a:lnTo>
                  <a:lnTo>
                    <a:pt x="394042" y="376961"/>
                  </a:lnTo>
                  <a:lnTo>
                    <a:pt x="394055" y="376745"/>
                  </a:lnTo>
                  <a:lnTo>
                    <a:pt x="394233" y="375475"/>
                  </a:lnTo>
                  <a:lnTo>
                    <a:pt x="394233" y="375183"/>
                  </a:lnTo>
                  <a:close/>
                </a:path>
                <a:path w="575945" h="579120">
                  <a:moveTo>
                    <a:pt x="395262" y="136029"/>
                  </a:moveTo>
                  <a:lnTo>
                    <a:pt x="395097" y="134302"/>
                  </a:lnTo>
                  <a:lnTo>
                    <a:pt x="394576" y="132905"/>
                  </a:lnTo>
                  <a:lnTo>
                    <a:pt x="391629" y="129794"/>
                  </a:lnTo>
                  <a:lnTo>
                    <a:pt x="388594" y="130289"/>
                  </a:lnTo>
                  <a:lnTo>
                    <a:pt x="386549" y="135051"/>
                  </a:lnTo>
                  <a:lnTo>
                    <a:pt x="386588" y="135331"/>
                  </a:lnTo>
                  <a:lnTo>
                    <a:pt x="386969" y="137985"/>
                  </a:lnTo>
                  <a:lnTo>
                    <a:pt x="389902" y="141795"/>
                  </a:lnTo>
                  <a:lnTo>
                    <a:pt x="392633" y="141795"/>
                  </a:lnTo>
                  <a:lnTo>
                    <a:pt x="394627" y="139255"/>
                  </a:lnTo>
                  <a:lnTo>
                    <a:pt x="394855" y="137985"/>
                  </a:lnTo>
                  <a:lnTo>
                    <a:pt x="395262" y="136715"/>
                  </a:lnTo>
                  <a:lnTo>
                    <a:pt x="395185" y="136207"/>
                  </a:lnTo>
                  <a:lnTo>
                    <a:pt x="395262" y="136029"/>
                  </a:lnTo>
                  <a:close/>
                </a:path>
                <a:path w="575945" h="579120">
                  <a:moveTo>
                    <a:pt x="399389" y="344322"/>
                  </a:moveTo>
                  <a:lnTo>
                    <a:pt x="399351" y="342328"/>
                  </a:lnTo>
                  <a:lnTo>
                    <a:pt x="399122" y="340817"/>
                  </a:lnTo>
                  <a:lnTo>
                    <a:pt x="398716" y="339178"/>
                  </a:lnTo>
                  <a:lnTo>
                    <a:pt x="396049" y="336892"/>
                  </a:lnTo>
                  <a:lnTo>
                    <a:pt x="394296" y="336956"/>
                  </a:lnTo>
                  <a:lnTo>
                    <a:pt x="391718" y="339572"/>
                  </a:lnTo>
                  <a:lnTo>
                    <a:pt x="391439" y="343001"/>
                  </a:lnTo>
                  <a:lnTo>
                    <a:pt x="391426" y="343725"/>
                  </a:lnTo>
                  <a:lnTo>
                    <a:pt x="393585" y="346265"/>
                  </a:lnTo>
                  <a:lnTo>
                    <a:pt x="395198" y="347535"/>
                  </a:lnTo>
                  <a:lnTo>
                    <a:pt x="398284" y="346265"/>
                  </a:lnTo>
                  <a:lnTo>
                    <a:pt x="399376" y="344995"/>
                  </a:lnTo>
                  <a:lnTo>
                    <a:pt x="399364" y="344360"/>
                  </a:lnTo>
                  <a:close/>
                </a:path>
                <a:path w="575945" h="579120">
                  <a:moveTo>
                    <a:pt x="402361" y="299364"/>
                  </a:moveTo>
                  <a:lnTo>
                    <a:pt x="402094" y="297675"/>
                  </a:lnTo>
                  <a:lnTo>
                    <a:pt x="400075" y="296075"/>
                  </a:lnTo>
                  <a:lnTo>
                    <a:pt x="399605" y="295719"/>
                  </a:lnTo>
                  <a:lnTo>
                    <a:pt x="399034" y="295262"/>
                  </a:lnTo>
                  <a:lnTo>
                    <a:pt x="398703" y="295402"/>
                  </a:lnTo>
                  <a:lnTo>
                    <a:pt x="398513" y="295503"/>
                  </a:lnTo>
                  <a:lnTo>
                    <a:pt x="394957" y="296468"/>
                  </a:lnTo>
                  <a:lnTo>
                    <a:pt x="394576" y="300164"/>
                  </a:lnTo>
                  <a:lnTo>
                    <a:pt x="394563" y="300545"/>
                  </a:lnTo>
                  <a:lnTo>
                    <a:pt x="397611" y="304355"/>
                  </a:lnTo>
                  <a:lnTo>
                    <a:pt x="400888" y="304355"/>
                  </a:lnTo>
                  <a:lnTo>
                    <a:pt x="401904" y="303085"/>
                  </a:lnTo>
                  <a:lnTo>
                    <a:pt x="402348" y="300545"/>
                  </a:lnTo>
                  <a:lnTo>
                    <a:pt x="402272" y="299935"/>
                  </a:lnTo>
                  <a:lnTo>
                    <a:pt x="402361" y="299364"/>
                  </a:lnTo>
                  <a:close/>
                </a:path>
                <a:path w="575945" h="579120">
                  <a:moveTo>
                    <a:pt x="405041" y="257606"/>
                  </a:moveTo>
                  <a:lnTo>
                    <a:pt x="404355" y="255612"/>
                  </a:lnTo>
                  <a:lnTo>
                    <a:pt x="402043" y="252971"/>
                  </a:lnTo>
                  <a:lnTo>
                    <a:pt x="401256" y="252907"/>
                  </a:lnTo>
                  <a:lnTo>
                    <a:pt x="398183" y="254431"/>
                  </a:lnTo>
                  <a:lnTo>
                    <a:pt x="396824" y="255727"/>
                  </a:lnTo>
                  <a:lnTo>
                    <a:pt x="396836" y="256070"/>
                  </a:lnTo>
                  <a:lnTo>
                    <a:pt x="396989" y="258635"/>
                  </a:lnTo>
                  <a:lnTo>
                    <a:pt x="397217" y="259905"/>
                  </a:lnTo>
                  <a:lnTo>
                    <a:pt x="397344" y="259905"/>
                  </a:lnTo>
                  <a:lnTo>
                    <a:pt x="398399" y="262445"/>
                  </a:lnTo>
                  <a:lnTo>
                    <a:pt x="399719" y="263715"/>
                  </a:lnTo>
                  <a:lnTo>
                    <a:pt x="402805" y="263715"/>
                  </a:lnTo>
                  <a:lnTo>
                    <a:pt x="404368" y="262445"/>
                  </a:lnTo>
                  <a:lnTo>
                    <a:pt x="405028" y="258635"/>
                  </a:lnTo>
                  <a:lnTo>
                    <a:pt x="404926" y="258279"/>
                  </a:lnTo>
                  <a:lnTo>
                    <a:pt x="405041" y="257606"/>
                  </a:lnTo>
                  <a:close/>
                </a:path>
                <a:path w="575945" h="579120">
                  <a:moveTo>
                    <a:pt x="405574" y="224955"/>
                  </a:moveTo>
                  <a:lnTo>
                    <a:pt x="405511" y="222135"/>
                  </a:lnTo>
                  <a:lnTo>
                    <a:pt x="405180" y="221234"/>
                  </a:lnTo>
                  <a:lnTo>
                    <a:pt x="404761" y="219481"/>
                  </a:lnTo>
                  <a:lnTo>
                    <a:pt x="402615" y="215658"/>
                  </a:lnTo>
                  <a:lnTo>
                    <a:pt x="399770" y="215760"/>
                  </a:lnTo>
                  <a:lnTo>
                    <a:pt x="395922" y="221970"/>
                  </a:lnTo>
                  <a:lnTo>
                    <a:pt x="396024" y="222910"/>
                  </a:lnTo>
                  <a:lnTo>
                    <a:pt x="395922" y="223075"/>
                  </a:lnTo>
                  <a:lnTo>
                    <a:pt x="396138" y="224345"/>
                  </a:lnTo>
                  <a:lnTo>
                    <a:pt x="398741" y="228155"/>
                  </a:lnTo>
                  <a:lnTo>
                    <a:pt x="400939" y="228155"/>
                  </a:lnTo>
                  <a:lnTo>
                    <a:pt x="404418" y="226885"/>
                  </a:lnTo>
                  <a:lnTo>
                    <a:pt x="405574" y="225615"/>
                  </a:lnTo>
                  <a:lnTo>
                    <a:pt x="405549" y="224980"/>
                  </a:lnTo>
                  <a:close/>
                </a:path>
                <a:path w="575945" h="579120">
                  <a:moveTo>
                    <a:pt x="405853" y="178066"/>
                  </a:moveTo>
                  <a:lnTo>
                    <a:pt x="405422" y="176758"/>
                  </a:lnTo>
                  <a:lnTo>
                    <a:pt x="405168" y="175361"/>
                  </a:lnTo>
                  <a:lnTo>
                    <a:pt x="403352" y="171996"/>
                  </a:lnTo>
                  <a:lnTo>
                    <a:pt x="400812" y="171869"/>
                  </a:lnTo>
                  <a:lnTo>
                    <a:pt x="398221" y="175044"/>
                  </a:lnTo>
                  <a:lnTo>
                    <a:pt x="397548" y="176149"/>
                  </a:lnTo>
                  <a:lnTo>
                    <a:pt x="397205" y="176745"/>
                  </a:lnTo>
                  <a:lnTo>
                    <a:pt x="397344" y="177190"/>
                  </a:lnTo>
                  <a:lnTo>
                    <a:pt x="397205" y="177355"/>
                  </a:lnTo>
                  <a:lnTo>
                    <a:pt x="398360" y="181165"/>
                  </a:lnTo>
                  <a:lnTo>
                    <a:pt x="399783" y="183705"/>
                  </a:lnTo>
                  <a:lnTo>
                    <a:pt x="401002" y="183705"/>
                  </a:lnTo>
                  <a:lnTo>
                    <a:pt x="404596" y="182435"/>
                  </a:lnTo>
                  <a:lnTo>
                    <a:pt x="405638" y="181165"/>
                  </a:lnTo>
                  <a:lnTo>
                    <a:pt x="405853" y="178625"/>
                  </a:lnTo>
                  <a:lnTo>
                    <a:pt x="405853" y="178066"/>
                  </a:lnTo>
                  <a:close/>
                </a:path>
                <a:path w="575945" h="579120">
                  <a:moveTo>
                    <a:pt x="409625" y="408381"/>
                  </a:moveTo>
                  <a:lnTo>
                    <a:pt x="409600" y="407936"/>
                  </a:lnTo>
                  <a:lnTo>
                    <a:pt x="409600" y="407225"/>
                  </a:lnTo>
                  <a:lnTo>
                    <a:pt x="409600" y="406996"/>
                  </a:lnTo>
                  <a:lnTo>
                    <a:pt x="409448" y="406323"/>
                  </a:lnTo>
                  <a:lnTo>
                    <a:pt x="409321" y="405130"/>
                  </a:lnTo>
                  <a:lnTo>
                    <a:pt x="408432" y="402780"/>
                  </a:lnTo>
                  <a:lnTo>
                    <a:pt x="407200" y="402170"/>
                  </a:lnTo>
                  <a:lnTo>
                    <a:pt x="402361" y="404253"/>
                  </a:lnTo>
                  <a:lnTo>
                    <a:pt x="400621" y="407123"/>
                  </a:lnTo>
                  <a:lnTo>
                    <a:pt x="404558" y="412305"/>
                  </a:lnTo>
                  <a:lnTo>
                    <a:pt x="405765" y="413575"/>
                  </a:lnTo>
                  <a:lnTo>
                    <a:pt x="408647" y="412305"/>
                  </a:lnTo>
                  <a:lnTo>
                    <a:pt x="409486" y="411035"/>
                  </a:lnTo>
                  <a:lnTo>
                    <a:pt x="409562" y="409206"/>
                  </a:lnTo>
                  <a:lnTo>
                    <a:pt x="409625" y="408381"/>
                  </a:lnTo>
                  <a:close/>
                </a:path>
                <a:path w="575945" h="579120">
                  <a:moveTo>
                    <a:pt x="416115" y="448246"/>
                  </a:moveTo>
                  <a:lnTo>
                    <a:pt x="415772" y="447306"/>
                  </a:lnTo>
                  <a:lnTo>
                    <a:pt x="415505" y="446062"/>
                  </a:lnTo>
                  <a:lnTo>
                    <a:pt x="413943" y="443420"/>
                  </a:lnTo>
                  <a:lnTo>
                    <a:pt x="412432" y="443268"/>
                  </a:lnTo>
                  <a:lnTo>
                    <a:pt x="408787" y="446125"/>
                  </a:lnTo>
                  <a:lnTo>
                    <a:pt x="408343" y="448043"/>
                  </a:lnTo>
                  <a:lnTo>
                    <a:pt x="408470" y="448360"/>
                  </a:lnTo>
                  <a:lnTo>
                    <a:pt x="408343" y="449135"/>
                  </a:lnTo>
                  <a:lnTo>
                    <a:pt x="410095" y="452945"/>
                  </a:lnTo>
                  <a:lnTo>
                    <a:pt x="415150" y="452945"/>
                  </a:lnTo>
                  <a:lnTo>
                    <a:pt x="415874" y="450405"/>
                  </a:lnTo>
                  <a:lnTo>
                    <a:pt x="416115" y="449135"/>
                  </a:lnTo>
                  <a:lnTo>
                    <a:pt x="416001" y="448767"/>
                  </a:lnTo>
                  <a:lnTo>
                    <a:pt x="416115" y="448246"/>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84"/>
                  </a:lnTo>
                  <a:lnTo>
                    <a:pt x="407339" y="485965"/>
                  </a:lnTo>
                  <a:lnTo>
                    <a:pt x="407670" y="487235"/>
                  </a:lnTo>
                  <a:lnTo>
                    <a:pt x="410603" y="489775"/>
                  </a:lnTo>
                  <a:lnTo>
                    <a:pt x="412242" y="489775"/>
                  </a:lnTo>
                  <a:lnTo>
                    <a:pt x="415823" y="488505"/>
                  </a:lnTo>
                  <a:lnTo>
                    <a:pt x="416445" y="487235"/>
                  </a:lnTo>
                  <a:lnTo>
                    <a:pt x="416534" y="485965"/>
                  </a:lnTo>
                  <a:lnTo>
                    <a:pt x="416534" y="485140"/>
                  </a:lnTo>
                  <a:lnTo>
                    <a:pt x="416610" y="484378"/>
                  </a:lnTo>
                  <a:close/>
                </a:path>
                <a:path w="575945" h="579120">
                  <a:moveTo>
                    <a:pt x="417004" y="520179"/>
                  </a:moveTo>
                  <a:lnTo>
                    <a:pt x="416407" y="516496"/>
                  </a:lnTo>
                  <a:lnTo>
                    <a:pt x="416039" y="515493"/>
                  </a:lnTo>
                  <a:lnTo>
                    <a:pt x="414261" y="512152"/>
                  </a:lnTo>
                  <a:lnTo>
                    <a:pt x="411187" y="512025"/>
                  </a:lnTo>
                  <a:lnTo>
                    <a:pt x="408089" y="516280"/>
                  </a:lnTo>
                  <a:lnTo>
                    <a:pt x="408101" y="516432"/>
                  </a:lnTo>
                  <a:lnTo>
                    <a:pt x="408482" y="521525"/>
                  </a:lnTo>
                  <a:lnTo>
                    <a:pt x="410972" y="522795"/>
                  </a:lnTo>
                  <a:lnTo>
                    <a:pt x="411784" y="522795"/>
                  </a:lnTo>
                  <a:lnTo>
                    <a:pt x="412102" y="524065"/>
                  </a:lnTo>
                  <a:lnTo>
                    <a:pt x="414959" y="524065"/>
                  </a:lnTo>
                  <a:lnTo>
                    <a:pt x="417004" y="520255"/>
                  </a:lnTo>
                  <a:close/>
                </a:path>
                <a:path w="575945" h="579120">
                  <a:moveTo>
                    <a:pt x="436156" y="534225"/>
                  </a:moveTo>
                  <a:lnTo>
                    <a:pt x="431228" y="534225"/>
                  </a:lnTo>
                  <a:lnTo>
                    <a:pt x="426173" y="535495"/>
                  </a:lnTo>
                  <a:lnTo>
                    <a:pt x="423240" y="535495"/>
                  </a:lnTo>
                  <a:lnTo>
                    <a:pt x="419430" y="536765"/>
                  </a:lnTo>
                  <a:lnTo>
                    <a:pt x="415251" y="538035"/>
                  </a:lnTo>
                  <a:lnTo>
                    <a:pt x="413016" y="538035"/>
                  </a:lnTo>
                  <a:lnTo>
                    <a:pt x="410133" y="539305"/>
                  </a:lnTo>
                  <a:lnTo>
                    <a:pt x="408432" y="539305"/>
                  </a:lnTo>
                  <a:lnTo>
                    <a:pt x="402742" y="535495"/>
                  </a:lnTo>
                  <a:lnTo>
                    <a:pt x="401929" y="534225"/>
                  </a:lnTo>
                  <a:lnTo>
                    <a:pt x="399453" y="530415"/>
                  </a:lnTo>
                  <a:lnTo>
                    <a:pt x="398729" y="521525"/>
                  </a:lnTo>
                  <a:lnTo>
                    <a:pt x="398297" y="517715"/>
                  </a:lnTo>
                  <a:lnTo>
                    <a:pt x="398221" y="511365"/>
                  </a:lnTo>
                  <a:lnTo>
                    <a:pt x="398221" y="511098"/>
                  </a:lnTo>
                  <a:lnTo>
                    <a:pt x="398233" y="500240"/>
                  </a:lnTo>
                  <a:lnTo>
                    <a:pt x="398310" y="485965"/>
                  </a:lnTo>
                  <a:lnTo>
                    <a:pt x="398360" y="484695"/>
                  </a:lnTo>
                  <a:lnTo>
                    <a:pt x="398411" y="483425"/>
                  </a:lnTo>
                  <a:lnTo>
                    <a:pt x="398475" y="475805"/>
                  </a:lnTo>
                  <a:lnTo>
                    <a:pt x="398157" y="473265"/>
                  </a:lnTo>
                  <a:lnTo>
                    <a:pt x="397116" y="455485"/>
                  </a:lnTo>
                  <a:lnTo>
                    <a:pt x="396430" y="441515"/>
                  </a:lnTo>
                  <a:lnTo>
                    <a:pt x="396494" y="433895"/>
                  </a:lnTo>
                  <a:lnTo>
                    <a:pt x="394944" y="418655"/>
                  </a:lnTo>
                  <a:lnTo>
                    <a:pt x="393344" y="412305"/>
                  </a:lnTo>
                  <a:lnTo>
                    <a:pt x="391287" y="400875"/>
                  </a:lnTo>
                  <a:lnTo>
                    <a:pt x="390385" y="394525"/>
                  </a:lnTo>
                  <a:lnTo>
                    <a:pt x="388747" y="390715"/>
                  </a:lnTo>
                  <a:lnTo>
                    <a:pt x="386422" y="386905"/>
                  </a:lnTo>
                  <a:lnTo>
                    <a:pt x="385876" y="385635"/>
                  </a:lnTo>
                  <a:lnTo>
                    <a:pt x="378879" y="380555"/>
                  </a:lnTo>
                  <a:lnTo>
                    <a:pt x="371640" y="378015"/>
                  </a:lnTo>
                  <a:lnTo>
                    <a:pt x="360006" y="375475"/>
                  </a:lnTo>
                  <a:lnTo>
                    <a:pt x="356260" y="374205"/>
                  </a:lnTo>
                  <a:lnTo>
                    <a:pt x="346887" y="372935"/>
                  </a:lnTo>
                  <a:lnTo>
                    <a:pt x="341261" y="372935"/>
                  </a:lnTo>
                  <a:lnTo>
                    <a:pt x="331660" y="371665"/>
                  </a:lnTo>
                  <a:lnTo>
                    <a:pt x="327672" y="371665"/>
                  </a:lnTo>
                  <a:lnTo>
                    <a:pt x="320624" y="370395"/>
                  </a:lnTo>
                  <a:lnTo>
                    <a:pt x="318058" y="367855"/>
                  </a:lnTo>
                  <a:lnTo>
                    <a:pt x="314731" y="366585"/>
                  </a:lnTo>
                  <a:lnTo>
                    <a:pt x="310921" y="360235"/>
                  </a:lnTo>
                  <a:lnTo>
                    <a:pt x="309448" y="355155"/>
                  </a:lnTo>
                  <a:lnTo>
                    <a:pt x="306984" y="343725"/>
                  </a:lnTo>
                  <a:lnTo>
                    <a:pt x="307479" y="337375"/>
                  </a:lnTo>
                  <a:lnTo>
                    <a:pt x="309295" y="329755"/>
                  </a:lnTo>
                  <a:lnTo>
                    <a:pt x="309600" y="328485"/>
                  </a:lnTo>
                  <a:lnTo>
                    <a:pt x="310629" y="324675"/>
                  </a:lnTo>
                  <a:lnTo>
                    <a:pt x="311175" y="323405"/>
                  </a:lnTo>
                  <a:lnTo>
                    <a:pt x="319519" y="323405"/>
                  </a:lnTo>
                  <a:lnTo>
                    <a:pt x="326859" y="322135"/>
                  </a:lnTo>
                  <a:lnTo>
                    <a:pt x="340652" y="324675"/>
                  </a:lnTo>
                  <a:lnTo>
                    <a:pt x="347078" y="325945"/>
                  </a:lnTo>
                  <a:lnTo>
                    <a:pt x="357632" y="328485"/>
                  </a:lnTo>
                  <a:lnTo>
                    <a:pt x="361696" y="331025"/>
                  </a:lnTo>
                  <a:lnTo>
                    <a:pt x="367576" y="332295"/>
                  </a:lnTo>
                  <a:lnTo>
                    <a:pt x="369328" y="333565"/>
                  </a:lnTo>
                  <a:lnTo>
                    <a:pt x="371640" y="333565"/>
                  </a:lnTo>
                  <a:lnTo>
                    <a:pt x="378612" y="337375"/>
                  </a:lnTo>
                  <a:lnTo>
                    <a:pt x="383679" y="333565"/>
                  </a:lnTo>
                  <a:lnTo>
                    <a:pt x="383552" y="325945"/>
                  </a:lnTo>
                  <a:lnTo>
                    <a:pt x="383438" y="324675"/>
                  </a:lnTo>
                  <a:lnTo>
                    <a:pt x="383349" y="322135"/>
                  </a:lnTo>
                  <a:lnTo>
                    <a:pt x="383247" y="319595"/>
                  </a:lnTo>
                  <a:lnTo>
                    <a:pt x="383133" y="318325"/>
                  </a:lnTo>
                  <a:lnTo>
                    <a:pt x="383349" y="277685"/>
                  </a:lnTo>
                  <a:lnTo>
                    <a:pt x="384429" y="254825"/>
                  </a:lnTo>
                  <a:lnTo>
                    <a:pt x="385089" y="240855"/>
                  </a:lnTo>
                  <a:lnTo>
                    <a:pt x="387261" y="204025"/>
                  </a:lnTo>
                  <a:lnTo>
                    <a:pt x="388010" y="196405"/>
                  </a:lnTo>
                  <a:lnTo>
                    <a:pt x="388124" y="188785"/>
                  </a:lnTo>
                  <a:lnTo>
                    <a:pt x="387946" y="186245"/>
                  </a:lnTo>
                  <a:lnTo>
                    <a:pt x="387616" y="181165"/>
                  </a:lnTo>
                  <a:lnTo>
                    <a:pt x="386524" y="174815"/>
                  </a:lnTo>
                  <a:lnTo>
                    <a:pt x="385114" y="167195"/>
                  </a:lnTo>
                  <a:lnTo>
                    <a:pt x="383895" y="158305"/>
                  </a:lnTo>
                  <a:lnTo>
                    <a:pt x="382308" y="149415"/>
                  </a:lnTo>
                  <a:lnTo>
                    <a:pt x="381762" y="149415"/>
                  </a:lnTo>
                  <a:lnTo>
                    <a:pt x="381279" y="146875"/>
                  </a:lnTo>
                  <a:lnTo>
                    <a:pt x="381139" y="146875"/>
                  </a:lnTo>
                  <a:lnTo>
                    <a:pt x="378053" y="139255"/>
                  </a:lnTo>
                  <a:lnTo>
                    <a:pt x="372503" y="132905"/>
                  </a:lnTo>
                  <a:lnTo>
                    <a:pt x="361607" y="121475"/>
                  </a:lnTo>
                  <a:lnTo>
                    <a:pt x="356539" y="115125"/>
                  </a:lnTo>
                  <a:lnTo>
                    <a:pt x="346976" y="104965"/>
                  </a:lnTo>
                  <a:lnTo>
                    <a:pt x="342506" y="101155"/>
                  </a:lnTo>
                  <a:lnTo>
                    <a:pt x="336410" y="96075"/>
                  </a:lnTo>
                  <a:lnTo>
                    <a:pt x="334391" y="94805"/>
                  </a:lnTo>
                  <a:lnTo>
                    <a:pt x="324764" y="90995"/>
                  </a:lnTo>
                  <a:lnTo>
                    <a:pt x="317106" y="87185"/>
                  </a:lnTo>
                  <a:lnTo>
                    <a:pt x="300926" y="82105"/>
                  </a:lnTo>
                  <a:lnTo>
                    <a:pt x="293573" y="79565"/>
                  </a:lnTo>
                  <a:lnTo>
                    <a:pt x="290233" y="79565"/>
                  </a:lnTo>
                  <a:lnTo>
                    <a:pt x="281838" y="80835"/>
                  </a:lnTo>
                  <a:lnTo>
                    <a:pt x="276821" y="80835"/>
                  </a:lnTo>
                  <a:lnTo>
                    <a:pt x="271881" y="82105"/>
                  </a:lnTo>
                  <a:lnTo>
                    <a:pt x="249008" y="85915"/>
                  </a:lnTo>
                  <a:lnTo>
                    <a:pt x="241503" y="88455"/>
                  </a:lnTo>
                  <a:lnTo>
                    <a:pt x="233718" y="89725"/>
                  </a:lnTo>
                  <a:lnTo>
                    <a:pt x="196913" y="115125"/>
                  </a:lnTo>
                  <a:lnTo>
                    <a:pt x="194259" y="118935"/>
                  </a:lnTo>
                  <a:lnTo>
                    <a:pt x="191262" y="122745"/>
                  </a:lnTo>
                  <a:lnTo>
                    <a:pt x="186613" y="127825"/>
                  </a:lnTo>
                  <a:lnTo>
                    <a:pt x="184912" y="130365"/>
                  </a:lnTo>
                  <a:lnTo>
                    <a:pt x="182930" y="134175"/>
                  </a:lnTo>
                  <a:lnTo>
                    <a:pt x="177977" y="140525"/>
                  </a:lnTo>
                  <a:lnTo>
                    <a:pt x="174828" y="148145"/>
                  </a:lnTo>
                  <a:lnTo>
                    <a:pt x="170954" y="154495"/>
                  </a:lnTo>
                  <a:lnTo>
                    <a:pt x="160705" y="191325"/>
                  </a:lnTo>
                  <a:lnTo>
                    <a:pt x="158470" y="244665"/>
                  </a:lnTo>
                  <a:lnTo>
                    <a:pt x="158356" y="252285"/>
                  </a:lnTo>
                  <a:lnTo>
                    <a:pt x="159372" y="259905"/>
                  </a:lnTo>
                  <a:lnTo>
                    <a:pt x="164973" y="300545"/>
                  </a:lnTo>
                  <a:lnTo>
                    <a:pt x="165633" y="305625"/>
                  </a:lnTo>
                  <a:lnTo>
                    <a:pt x="166674" y="315785"/>
                  </a:lnTo>
                  <a:lnTo>
                    <a:pt x="166725" y="319595"/>
                  </a:lnTo>
                  <a:lnTo>
                    <a:pt x="167855" y="325945"/>
                  </a:lnTo>
                  <a:lnTo>
                    <a:pt x="168910" y="328485"/>
                  </a:lnTo>
                  <a:lnTo>
                    <a:pt x="170878" y="333565"/>
                  </a:lnTo>
                  <a:lnTo>
                    <a:pt x="172859" y="334835"/>
                  </a:lnTo>
                  <a:lnTo>
                    <a:pt x="176352" y="336105"/>
                  </a:lnTo>
                  <a:lnTo>
                    <a:pt x="177431" y="336105"/>
                  </a:lnTo>
                  <a:lnTo>
                    <a:pt x="180962" y="337375"/>
                  </a:lnTo>
                  <a:lnTo>
                    <a:pt x="183438" y="336105"/>
                  </a:lnTo>
                  <a:lnTo>
                    <a:pt x="190106" y="336105"/>
                  </a:lnTo>
                  <a:lnTo>
                    <a:pt x="194284" y="334835"/>
                  </a:lnTo>
                  <a:lnTo>
                    <a:pt x="205549" y="334835"/>
                  </a:lnTo>
                  <a:lnTo>
                    <a:pt x="212432" y="333565"/>
                  </a:lnTo>
                  <a:lnTo>
                    <a:pt x="222389" y="332295"/>
                  </a:lnTo>
                  <a:lnTo>
                    <a:pt x="228206" y="332295"/>
                  </a:lnTo>
                  <a:lnTo>
                    <a:pt x="228942" y="332295"/>
                  </a:lnTo>
                  <a:lnTo>
                    <a:pt x="240245" y="331025"/>
                  </a:lnTo>
                  <a:lnTo>
                    <a:pt x="242112" y="331025"/>
                  </a:lnTo>
                  <a:lnTo>
                    <a:pt x="244182" y="329755"/>
                  </a:lnTo>
                  <a:lnTo>
                    <a:pt x="244944" y="331025"/>
                  </a:lnTo>
                  <a:lnTo>
                    <a:pt x="247510" y="333565"/>
                  </a:lnTo>
                  <a:lnTo>
                    <a:pt x="251548" y="338645"/>
                  </a:lnTo>
                  <a:lnTo>
                    <a:pt x="251396" y="343725"/>
                  </a:lnTo>
                  <a:lnTo>
                    <a:pt x="236423" y="367855"/>
                  </a:lnTo>
                  <a:lnTo>
                    <a:pt x="235229" y="367855"/>
                  </a:lnTo>
                  <a:lnTo>
                    <a:pt x="231101" y="370395"/>
                  </a:lnTo>
                  <a:lnTo>
                    <a:pt x="228193" y="371665"/>
                  </a:lnTo>
                  <a:lnTo>
                    <a:pt x="223748" y="371665"/>
                  </a:lnTo>
                  <a:lnTo>
                    <a:pt x="217754" y="374205"/>
                  </a:lnTo>
                  <a:lnTo>
                    <a:pt x="211797" y="375475"/>
                  </a:lnTo>
                  <a:lnTo>
                    <a:pt x="203339" y="376745"/>
                  </a:lnTo>
                  <a:lnTo>
                    <a:pt x="200799" y="376745"/>
                  </a:lnTo>
                  <a:lnTo>
                    <a:pt x="194335" y="379285"/>
                  </a:lnTo>
                  <a:lnTo>
                    <a:pt x="190398" y="380555"/>
                  </a:lnTo>
                  <a:lnTo>
                    <a:pt x="184556" y="381825"/>
                  </a:lnTo>
                  <a:lnTo>
                    <a:pt x="182956" y="383095"/>
                  </a:lnTo>
                  <a:lnTo>
                    <a:pt x="174561" y="391985"/>
                  </a:lnTo>
                  <a:lnTo>
                    <a:pt x="169684" y="398335"/>
                  </a:lnTo>
                  <a:lnTo>
                    <a:pt x="168656" y="400875"/>
                  </a:lnTo>
                  <a:lnTo>
                    <a:pt x="166725" y="404685"/>
                  </a:lnTo>
                  <a:lnTo>
                    <a:pt x="166331" y="407225"/>
                  </a:lnTo>
                  <a:lnTo>
                    <a:pt x="163995" y="412305"/>
                  </a:lnTo>
                  <a:lnTo>
                    <a:pt x="163410" y="418655"/>
                  </a:lnTo>
                  <a:lnTo>
                    <a:pt x="162826" y="433895"/>
                  </a:lnTo>
                  <a:lnTo>
                    <a:pt x="162839" y="440245"/>
                  </a:lnTo>
                  <a:lnTo>
                    <a:pt x="162877" y="445808"/>
                  </a:lnTo>
                  <a:lnTo>
                    <a:pt x="162864" y="449135"/>
                  </a:lnTo>
                  <a:lnTo>
                    <a:pt x="162941" y="453872"/>
                  </a:lnTo>
                  <a:lnTo>
                    <a:pt x="162953" y="454215"/>
                  </a:lnTo>
                  <a:lnTo>
                    <a:pt x="163118" y="463105"/>
                  </a:lnTo>
                  <a:lnTo>
                    <a:pt x="163220" y="475272"/>
                  </a:lnTo>
                  <a:lnTo>
                    <a:pt x="163322" y="502031"/>
                  </a:lnTo>
                  <a:lnTo>
                    <a:pt x="163169" y="506920"/>
                  </a:lnTo>
                  <a:lnTo>
                    <a:pt x="163004" y="511365"/>
                  </a:lnTo>
                  <a:lnTo>
                    <a:pt x="163017" y="520255"/>
                  </a:lnTo>
                  <a:lnTo>
                    <a:pt x="163410" y="527875"/>
                  </a:lnTo>
                  <a:lnTo>
                    <a:pt x="161061" y="530415"/>
                  </a:lnTo>
                  <a:lnTo>
                    <a:pt x="158521" y="532955"/>
                  </a:lnTo>
                  <a:lnTo>
                    <a:pt x="154343" y="534225"/>
                  </a:lnTo>
                  <a:lnTo>
                    <a:pt x="153250" y="534225"/>
                  </a:lnTo>
                  <a:lnTo>
                    <a:pt x="149402" y="531685"/>
                  </a:lnTo>
                  <a:lnTo>
                    <a:pt x="146697" y="531685"/>
                  </a:lnTo>
                  <a:lnTo>
                    <a:pt x="143637" y="530415"/>
                  </a:lnTo>
                  <a:lnTo>
                    <a:pt x="132588" y="530415"/>
                  </a:lnTo>
                  <a:lnTo>
                    <a:pt x="135534" y="532955"/>
                  </a:lnTo>
                  <a:lnTo>
                    <a:pt x="138036" y="534225"/>
                  </a:lnTo>
                  <a:lnTo>
                    <a:pt x="143433" y="538035"/>
                  </a:lnTo>
                  <a:lnTo>
                    <a:pt x="145821" y="539305"/>
                  </a:lnTo>
                  <a:lnTo>
                    <a:pt x="149961" y="543115"/>
                  </a:lnTo>
                  <a:lnTo>
                    <a:pt x="152107" y="545655"/>
                  </a:lnTo>
                  <a:lnTo>
                    <a:pt x="155117" y="546925"/>
                  </a:lnTo>
                  <a:lnTo>
                    <a:pt x="155638" y="546925"/>
                  </a:lnTo>
                  <a:lnTo>
                    <a:pt x="159512" y="550735"/>
                  </a:lnTo>
                  <a:lnTo>
                    <a:pt x="163461" y="552005"/>
                  </a:lnTo>
                  <a:lnTo>
                    <a:pt x="167703" y="554545"/>
                  </a:lnTo>
                  <a:lnTo>
                    <a:pt x="168109" y="554545"/>
                  </a:lnTo>
                  <a:lnTo>
                    <a:pt x="174282" y="557085"/>
                  </a:lnTo>
                  <a:lnTo>
                    <a:pt x="180695" y="559625"/>
                  </a:lnTo>
                  <a:lnTo>
                    <a:pt x="189407" y="562165"/>
                  </a:lnTo>
                  <a:lnTo>
                    <a:pt x="191541" y="562165"/>
                  </a:lnTo>
                  <a:lnTo>
                    <a:pt x="199453" y="564705"/>
                  </a:lnTo>
                  <a:lnTo>
                    <a:pt x="205422" y="567245"/>
                  </a:lnTo>
                  <a:lnTo>
                    <a:pt x="208495" y="568515"/>
                  </a:lnTo>
                  <a:lnTo>
                    <a:pt x="215531" y="569785"/>
                  </a:lnTo>
                  <a:lnTo>
                    <a:pt x="219481" y="571055"/>
                  </a:lnTo>
                  <a:lnTo>
                    <a:pt x="227063" y="573595"/>
                  </a:lnTo>
                  <a:lnTo>
                    <a:pt x="230670" y="573595"/>
                  </a:lnTo>
                  <a:lnTo>
                    <a:pt x="239445" y="576135"/>
                  </a:lnTo>
                  <a:lnTo>
                    <a:pt x="244602" y="576135"/>
                  </a:lnTo>
                  <a:lnTo>
                    <a:pt x="256006" y="578675"/>
                  </a:lnTo>
                  <a:lnTo>
                    <a:pt x="308140" y="578675"/>
                  </a:lnTo>
                  <a:lnTo>
                    <a:pt x="321208" y="576135"/>
                  </a:lnTo>
                  <a:lnTo>
                    <a:pt x="329184" y="574865"/>
                  </a:lnTo>
                  <a:lnTo>
                    <a:pt x="342646" y="572325"/>
                  </a:lnTo>
                  <a:lnTo>
                    <a:pt x="348157" y="572325"/>
                  </a:lnTo>
                  <a:lnTo>
                    <a:pt x="353542" y="571055"/>
                  </a:lnTo>
                  <a:lnTo>
                    <a:pt x="360641" y="568515"/>
                  </a:lnTo>
                  <a:lnTo>
                    <a:pt x="367652" y="567245"/>
                  </a:lnTo>
                  <a:lnTo>
                    <a:pt x="377926" y="563435"/>
                  </a:lnTo>
                  <a:lnTo>
                    <a:pt x="381304" y="562165"/>
                  </a:lnTo>
                  <a:lnTo>
                    <a:pt x="382231" y="560895"/>
                  </a:lnTo>
                  <a:lnTo>
                    <a:pt x="391947" y="558355"/>
                  </a:lnTo>
                  <a:lnTo>
                    <a:pt x="399707" y="555815"/>
                  </a:lnTo>
                  <a:lnTo>
                    <a:pt x="404380" y="554545"/>
                  </a:lnTo>
                  <a:lnTo>
                    <a:pt x="413702" y="552005"/>
                  </a:lnTo>
                  <a:lnTo>
                    <a:pt x="419125" y="548195"/>
                  </a:lnTo>
                  <a:lnTo>
                    <a:pt x="426300" y="541845"/>
                  </a:lnTo>
                  <a:lnTo>
                    <a:pt x="429120" y="540575"/>
                  </a:lnTo>
                  <a:lnTo>
                    <a:pt x="430453" y="539305"/>
                  </a:lnTo>
                  <a:lnTo>
                    <a:pt x="434428" y="535495"/>
                  </a:lnTo>
                  <a:lnTo>
                    <a:pt x="436156" y="534225"/>
                  </a:lnTo>
                  <a:close/>
                </a:path>
                <a:path w="575945" h="579120">
                  <a:moveTo>
                    <a:pt x="575868" y="280758"/>
                  </a:moveTo>
                  <a:lnTo>
                    <a:pt x="575487" y="270751"/>
                  </a:lnTo>
                  <a:lnTo>
                    <a:pt x="574573" y="260794"/>
                  </a:lnTo>
                  <a:lnTo>
                    <a:pt x="574179" y="258546"/>
                  </a:lnTo>
                  <a:lnTo>
                    <a:pt x="573125" y="251015"/>
                  </a:lnTo>
                  <a:lnTo>
                    <a:pt x="571906" y="244665"/>
                  </a:lnTo>
                  <a:lnTo>
                    <a:pt x="570661" y="237045"/>
                  </a:lnTo>
                  <a:lnTo>
                    <a:pt x="569785" y="232765"/>
                  </a:lnTo>
                  <a:lnTo>
                    <a:pt x="552043" y="173634"/>
                  </a:lnTo>
                  <a:lnTo>
                    <a:pt x="549249" y="167386"/>
                  </a:lnTo>
                  <a:lnTo>
                    <a:pt x="548716" y="165925"/>
                  </a:lnTo>
                  <a:lnTo>
                    <a:pt x="545858" y="159753"/>
                  </a:lnTo>
                  <a:lnTo>
                    <a:pt x="545211" y="158280"/>
                  </a:lnTo>
                  <a:lnTo>
                    <a:pt x="540575" y="149250"/>
                  </a:lnTo>
                  <a:lnTo>
                    <a:pt x="510387" y="104876"/>
                  </a:lnTo>
                  <a:lnTo>
                    <a:pt x="478028" y="71729"/>
                  </a:lnTo>
                  <a:lnTo>
                    <a:pt x="437527" y="42049"/>
                  </a:lnTo>
                  <a:lnTo>
                    <a:pt x="389661" y="18567"/>
                  </a:lnTo>
                  <a:lnTo>
                    <a:pt x="345503" y="5575"/>
                  </a:lnTo>
                  <a:lnTo>
                    <a:pt x="303530" y="355"/>
                  </a:lnTo>
                  <a:lnTo>
                    <a:pt x="291960" y="0"/>
                  </a:lnTo>
                  <a:lnTo>
                    <a:pt x="280365" y="127"/>
                  </a:lnTo>
                  <a:lnTo>
                    <a:pt x="240157" y="4076"/>
                  </a:lnTo>
                  <a:lnTo>
                    <a:pt x="200850" y="13436"/>
                  </a:lnTo>
                  <a:lnTo>
                    <a:pt x="159435" y="30213"/>
                  </a:lnTo>
                  <a:lnTo>
                    <a:pt x="116916" y="56146"/>
                  </a:lnTo>
                  <a:lnTo>
                    <a:pt x="84074" y="84328"/>
                  </a:lnTo>
                  <a:lnTo>
                    <a:pt x="54787" y="117983"/>
                  </a:lnTo>
                  <a:lnTo>
                    <a:pt x="31508" y="155346"/>
                  </a:lnTo>
                  <a:lnTo>
                    <a:pt x="14325" y="193116"/>
                  </a:lnTo>
                  <a:lnTo>
                    <a:pt x="4749" y="231279"/>
                  </a:lnTo>
                  <a:lnTo>
                    <a:pt x="1625" y="255587"/>
                  </a:lnTo>
                  <a:lnTo>
                    <a:pt x="965" y="264985"/>
                  </a:lnTo>
                  <a:lnTo>
                    <a:pt x="254" y="278955"/>
                  </a:lnTo>
                  <a:lnTo>
                    <a:pt x="152" y="281495"/>
                  </a:lnTo>
                  <a:lnTo>
                    <a:pt x="139" y="282282"/>
                  </a:lnTo>
                  <a:lnTo>
                    <a:pt x="0" y="284962"/>
                  </a:lnTo>
                  <a:lnTo>
                    <a:pt x="76" y="300037"/>
                  </a:lnTo>
                  <a:lnTo>
                    <a:pt x="76" y="300545"/>
                  </a:lnTo>
                  <a:lnTo>
                    <a:pt x="76" y="300736"/>
                  </a:lnTo>
                  <a:lnTo>
                    <a:pt x="88" y="302082"/>
                  </a:lnTo>
                  <a:lnTo>
                    <a:pt x="139" y="302780"/>
                  </a:lnTo>
                  <a:lnTo>
                    <a:pt x="190" y="304355"/>
                  </a:lnTo>
                  <a:lnTo>
                    <a:pt x="7366" y="353885"/>
                  </a:lnTo>
                  <a:lnTo>
                    <a:pt x="19278" y="393255"/>
                  </a:lnTo>
                  <a:lnTo>
                    <a:pt x="38963" y="433895"/>
                  </a:lnTo>
                  <a:lnTo>
                    <a:pt x="64998" y="471995"/>
                  </a:lnTo>
                  <a:lnTo>
                    <a:pt x="82918" y="491045"/>
                  </a:lnTo>
                  <a:lnTo>
                    <a:pt x="92544" y="501205"/>
                  </a:lnTo>
                  <a:lnTo>
                    <a:pt x="98450" y="506285"/>
                  </a:lnTo>
                  <a:lnTo>
                    <a:pt x="104571" y="511365"/>
                  </a:lnTo>
                  <a:lnTo>
                    <a:pt x="110832" y="515175"/>
                  </a:lnTo>
                  <a:lnTo>
                    <a:pt x="117754" y="520255"/>
                  </a:lnTo>
                  <a:lnTo>
                    <a:pt x="118491" y="521525"/>
                  </a:lnTo>
                  <a:lnTo>
                    <a:pt x="128435" y="521525"/>
                  </a:lnTo>
                  <a:lnTo>
                    <a:pt x="128600" y="520306"/>
                  </a:lnTo>
                  <a:lnTo>
                    <a:pt x="128943" y="520077"/>
                  </a:lnTo>
                  <a:lnTo>
                    <a:pt x="94272" y="491375"/>
                  </a:lnTo>
                  <a:lnTo>
                    <a:pt x="67779" y="462800"/>
                  </a:lnTo>
                  <a:lnTo>
                    <a:pt x="38887" y="418693"/>
                  </a:lnTo>
                  <a:lnTo>
                    <a:pt x="18503" y="370065"/>
                  </a:lnTo>
                  <a:lnTo>
                    <a:pt x="8851" y="325145"/>
                  </a:lnTo>
                  <a:lnTo>
                    <a:pt x="6286" y="290550"/>
                  </a:lnTo>
                  <a:lnTo>
                    <a:pt x="6311" y="280022"/>
                  </a:lnTo>
                  <a:lnTo>
                    <a:pt x="6591" y="266255"/>
                  </a:lnTo>
                  <a:lnTo>
                    <a:pt x="7569" y="258635"/>
                  </a:lnTo>
                  <a:lnTo>
                    <a:pt x="8597" y="253326"/>
                  </a:lnTo>
                  <a:lnTo>
                    <a:pt x="15189" y="220687"/>
                  </a:lnTo>
                  <a:lnTo>
                    <a:pt x="16319" y="215455"/>
                  </a:lnTo>
                  <a:lnTo>
                    <a:pt x="17983" y="210375"/>
                  </a:lnTo>
                  <a:lnTo>
                    <a:pt x="21729" y="200215"/>
                  </a:lnTo>
                  <a:lnTo>
                    <a:pt x="23850" y="193865"/>
                  </a:lnTo>
                  <a:lnTo>
                    <a:pt x="41313" y="154495"/>
                  </a:lnTo>
                  <a:lnTo>
                    <a:pt x="65341" y="117665"/>
                  </a:lnTo>
                  <a:lnTo>
                    <a:pt x="93014" y="85915"/>
                  </a:lnTo>
                  <a:lnTo>
                    <a:pt x="104470" y="75742"/>
                  </a:lnTo>
                  <a:lnTo>
                    <a:pt x="110261" y="71945"/>
                  </a:lnTo>
                  <a:lnTo>
                    <a:pt x="144462" y="47815"/>
                  </a:lnTo>
                  <a:lnTo>
                    <a:pt x="181978" y="28765"/>
                  </a:lnTo>
                  <a:lnTo>
                    <a:pt x="239153" y="12255"/>
                  </a:lnTo>
                  <a:lnTo>
                    <a:pt x="279146" y="8445"/>
                  </a:lnTo>
                  <a:lnTo>
                    <a:pt x="292569" y="8445"/>
                  </a:lnTo>
                  <a:lnTo>
                    <a:pt x="303606" y="9715"/>
                  </a:lnTo>
                  <a:lnTo>
                    <a:pt x="314591" y="9715"/>
                  </a:lnTo>
                  <a:lnTo>
                    <a:pt x="325539" y="10985"/>
                  </a:lnTo>
                  <a:lnTo>
                    <a:pt x="336423" y="13525"/>
                  </a:lnTo>
                  <a:lnTo>
                    <a:pt x="356692" y="17335"/>
                  </a:lnTo>
                  <a:lnTo>
                    <a:pt x="395820" y="30035"/>
                  </a:lnTo>
                  <a:lnTo>
                    <a:pt x="432993" y="49085"/>
                  </a:lnTo>
                  <a:lnTo>
                    <a:pt x="467207" y="73215"/>
                  </a:lnTo>
                  <a:lnTo>
                    <a:pt x="482854" y="88455"/>
                  </a:lnTo>
                  <a:lnTo>
                    <a:pt x="493598" y="98615"/>
                  </a:lnTo>
                  <a:lnTo>
                    <a:pt x="521944" y="135445"/>
                  </a:lnTo>
                  <a:lnTo>
                    <a:pt x="545414" y="178625"/>
                  </a:lnTo>
                  <a:lnTo>
                    <a:pt x="554913" y="205295"/>
                  </a:lnTo>
                  <a:lnTo>
                    <a:pt x="558304" y="215455"/>
                  </a:lnTo>
                  <a:lnTo>
                    <a:pt x="566153" y="253136"/>
                  </a:lnTo>
                  <a:lnTo>
                    <a:pt x="568007" y="288023"/>
                  </a:lnTo>
                  <a:lnTo>
                    <a:pt x="564654" y="331736"/>
                  </a:lnTo>
                  <a:lnTo>
                    <a:pt x="554723" y="374383"/>
                  </a:lnTo>
                  <a:lnTo>
                    <a:pt x="535076" y="419849"/>
                  </a:lnTo>
                  <a:lnTo>
                    <a:pt x="513308" y="454063"/>
                  </a:lnTo>
                  <a:lnTo>
                    <a:pt x="476745" y="494563"/>
                  </a:lnTo>
                  <a:lnTo>
                    <a:pt x="436740" y="525576"/>
                  </a:lnTo>
                  <a:lnTo>
                    <a:pt x="436854" y="525881"/>
                  </a:lnTo>
                  <a:lnTo>
                    <a:pt x="438023" y="525678"/>
                  </a:lnTo>
                  <a:lnTo>
                    <a:pt x="436740" y="526605"/>
                  </a:lnTo>
                  <a:lnTo>
                    <a:pt x="443306" y="525335"/>
                  </a:lnTo>
                  <a:lnTo>
                    <a:pt x="448500" y="524065"/>
                  </a:lnTo>
                  <a:lnTo>
                    <a:pt x="453999" y="524065"/>
                  </a:lnTo>
                  <a:lnTo>
                    <a:pt x="454634" y="522795"/>
                  </a:lnTo>
                  <a:lnTo>
                    <a:pt x="468058" y="513905"/>
                  </a:lnTo>
                  <a:lnTo>
                    <a:pt x="480771" y="502475"/>
                  </a:lnTo>
                  <a:lnTo>
                    <a:pt x="509168" y="473265"/>
                  </a:lnTo>
                  <a:lnTo>
                    <a:pt x="536536" y="433895"/>
                  </a:lnTo>
                  <a:lnTo>
                    <a:pt x="555548" y="394525"/>
                  </a:lnTo>
                  <a:lnTo>
                    <a:pt x="559041" y="384365"/>
                  </a:lnTo>
                  <a:lnTo>
                    <a:pt x="562343" y="375475"/>
                  </a:lnTo>
                  <a:lnTo>
                    <a:pt x="572249" y="334835"/>
                  </a:lnTo>
                  <a:lnTo>
                    <a:pt x="575691" y="291655"/>
                  </a:lnTo>
                  <a:lnTo>
                    <a:pt x="575805" y="285305"/>
                  </a:lnTo>
                  <a:lnTo>
                    <a:pt x="575792" y="284695"/>
                  </a:lnTo>
                  <a:lnTo>
                    <a:pt x="575868" y="280758"/>
                  </a:lnTo>
                  <a:close/>
                </a:path>
              </a:pathLst>
            </a:custGeom>
            <a:solidFill>
              <a:srgbClr val="71B2C9"/>
            </a:solidFill>
          </p:spPr>
          <p:txBody>
            <a:bodyPr wrap="square" lIns="0" tIns="0" rIns="0" bIns="0" rtlCol="0"/>
            <a:lstStyle/>
            <a:p>
              <a:endParaRPr/>
            </a:p>
          </p:txBody>
        </p:sp>
        <p:sp>
          <p:nvSpPr>
            <p:cNvPr id="38" name="object 38"/>
            <p:cNvSpPr/>
            <p:nvPr/>
          </p:nvSpPr>
          <p:spPr>
            <a:xfrm>
              <a:off x="8336875" y="3569465"/>
              <a:ext cx="221615" cy="453390"/>
            </a:xfrm>
            <a:custGeom>
              <a:avLst/>
              <a:gdLst/>
              <a:ahLst/>
              <a:cxnLst/>
              <a:rect l="l" t="t" r="r" b="b"/>
              <a:pathLst>
                <a:path w="221615" h="453389">
                  <a:moveTo>
                    <a:pt x="100342" y="0"/>
                  </a:moveTo>
                  <a:lnTo>
                    <a:pt x="89166" y="1371"/>
                  </a:lnTo>
                  <a:lnTo>
                    <a:pt x="85445" y="2819"/>
                  </a:lnTo>
                  <a:lnTo>
                    <a:pt x="79578" y="4508"/>
                  </a:lnTo>
                  <a:lnTo>
                    <a:pt x="77520" y="5359"/>
                  </a:lnTo>
                  <a:lnTo>
                    <a:pt x="71526" y="7239"/>
                  </a:lnTo>
                  <a:lnTo>
                    <a:pt x="68719" y="9880"/>
                  </a:lnTo>
                  <a:lnTo>
                    <a:pt x="62941" y="13423"/>
                  </a:lnTo>
                  <a:lnTo>
                    <a:pt x="60604" y="15798"/>
                  </a:lnTo>
                  <a:lnTo>
                    <a:pt x="56705" y="19380"/>
                  </a:lnTo>
                  <a:lnTo>
                    <a:pt x="36093" y="53911"/>
                  </a:lnTo>
                  <a:lnTo>
                    <a:pt x="28079" y="98298"/>
                  </a:lnTo>
                  <a:lnTo>
                    <a:pt x="31038" y="117297"/>
                  </a:lnTo>
                  <a:lnTo>
                    <a:pt x="31140" y="120637"/>
                  </a:lnTo>
                  <a:lnTo>
                    <a:pt x="32067" y="128016"/>
                  </a:lnTo>
                  <a:lnTo>
                    <a:pt x="32880" y="132080"/>
                  </a:lnTo>
                  <a:lnTo>
                    <a:pt x="33769" y="141427"/>
                  </a:lnTo>
                  <a:lnTo>
                    <a:pt x="34848" y="146545"/>
                  </a:lnTo>
                  <a:lnTo>
                    <a:pt x="37719" y="157149"/>
                  </a:lnTo>
                  <a:lnTo>
                    <a:pt x="39433" y="162636"/>
                  </a:lnTo>
                  <a:lnTo>
                    <a:pt x="42811" y="168973"/>
                  </a:lnTo>
                  <a:lnTo>
                    <a:pt x="45669" y="177406"/>
                  </a:lnTo>
                  <a:lnTo>
                    <a:pt x="48285" y="182765"/>
                  </a:lnTo>
                  <a:lnTo>
                    <a:pt x="55194" y="191046"/>
                  </a:lnTo>
                  <a:lnTo>
                    <a:pt x="63030" y="197599"/>
                  </a:lnTo>
                  <a:lnTo>
                    <a:pt x="66192" y="201637"/>
                  </a:lnTo>
                  <a:lnTo>
                    <a:pt x="86359" y="230489"/>
                  </a:lnTo>
                  <a:lnTo>
                    <a:pt x="85745" y="237443"/>
                  </a:lnTo>
                  <a:lnTo>
                    <a:pt x="72644" y="264096"/>
                  </a:lnTo>
                  <a:lnTo>
                    <a:pt x="69862" y="267944"/>
                  </a:lnTo>
                  <a:lnTo>
                    <a:pt x="65849" y="269595"/>
                  </a:lnTo>
                  <a:lnTo>
                    <a:pt x="55143" y="271741"/>
                  </a:lnTo>
                  <a:lnTo>
                    <a:pt x="47828" y="272592"/>
                  </a:lnTo>
                  <a:lnTo>
                    <a:pt x="30289" y="273735"/>
                  </a:lnTo>
                  <a:lnTo>
                    <a:pt x="24942" y="275297"/>
                  </a:lnTo>
                  <a:lnTo>
                    <a:pt x="3784" y="296773"/>
                  </a:lnTo>
                  <a:lnTo>
                    <a:pt x="1968" y="301688"/>
                  </a:lnTo>
                  <a:lnTo>
                    <a:pt x="1600" y="308381"/>
                  </a:lnTo>
                  <a:lnTo>
                    <a:pt x="1231" y="309753"/>
                  </a:lnTo>
                  <a:lnTo>
                    <a:pt x="469" y="318643"/>
                  </a:lnTo>
                  <a:lnTo>
                    <a:pt x="0" y="338455"/>
                  </a:lnTo>
                  <a:lnTo>
                    <a:pt x="2641" y="400672"/>
                  </a:lnTo>
                  <a:lnTo>
                    <a:pt x="2971" y="416318"/>
                  </a:lnTo>
                  <a:lnTo>
                    <a:pt x="3467" y="421944"/>
                  </a:lnTo>
                  <a:lnTo>
                    <a:pt x="7327" y="428879"/>
                  </a:lnTo>
                  <a:lnTo>
                    <a:pt x="12915" y="433425"/>
                  </a:lnTo>
                  <a:lnTo>
                    <a:pt x="18453" y="438277"/>
                  </a:lnTo>
                  <a:lnTo>
                    <a:pt x="19824" y="438848"/>
                  </a:lnTo>
                  <a:lnTo>
                    <a:pt x="35763" y="442861"/>
                  </a:lnTo>
                  <a:lnTo>
                    <a:pt x="36487" y="442569"/>
                  </a:lnTo>
                  <a:lnTo>
                    <a:pt x="38684" y="439648"/>
                  </a:lnTo>
                  <a:lnTo>
                    <a:pt x="40449" y="438124"/>
                  </a:lnTo>
                  <a:lnTo>
                    <a:pt x="41846" y="434301"/>
                  </a:lnTo>
                  <a:lnTo>
                    <a:pt x="41465" y="432003"/>
                  </a:lnTo>
                  <a:lnTo>
                    <a:pt x="43053" y="372999"/>
                  </a:lnTo>
                  <a:lnTo>
                    <a:pt x="44196" y="356654"/>
                  </a:lnTo>
                  <a:lnTo>
                    <a:pt x="45199" y="326275"/>
                  </a:lnTo>
                  <a:lnTo>
                    <a:pt x="45643" y="322732"/>
                  </a:lnTo>
                  <a:lnTo>
                    <a:pt x="46012" y="322160"/>
                  </a:lnTo>
                  <a:lnTo>
                    <a:pt x="46278" y="322224"/>
                  </a:lnTo>
                  <a:lnTo>
                    <a:pt x="48412" y="367055"/>
                  </a:lnTo>
                  <a:lnTo>
                    <a:pt x="48120" y="374002"/>
                  </a:lnTo>
                  <a:lnTo>
                    <a:pt x="49745" y="418528"/>
                  </a:lnTo>
                  <a:lnTo>
                    <a:pt x="48882" y="424815"/>
                  </a:lnTo>
                  <a:lnTo>
                    <a:pt x="46253" y="435978"/>
                  </a:lnTo>
                  <a:lnTo>
                    <a:pt x="47434" y="440309"/>
                  </a:lnTo>
                  <a:lnTo>
                    <a:pt x="50571" y="445312"/>
                  </a:lnTo>
                  <a:lnTo>
                    <a:pt x="51244" y="445858"/>
                  </a:lnTo>
                  <a:lnTo>
                    <a:pt x="57454" y="447154"/>
                  </a:lnTo>
                  <a:lnTo>
                    <a:pt x="61328" y="449656"/>
                  </a:lnTo>
                  <a:lnTo>
                    <a:pt x="73444" y="450049"/>
                  </a:lnTo>
                  <a:lnTo>
                    <a:pt x="82308" y="451802"/>
                  </a:lnTo>
                  <a:lnTo>
                    <a:pt x="98539" y="452120"/>
                  </a:lnTo>
                  <a:lnTo>
                    <a:pt x="123329" y="452894"/>
                  </a:lnTo>
                  <a:lnTo>
                    <a:pt x="137020" y="453085"/>
                  </a:lnTo>
                  <a:lnTo>
                    <a:pt x="144297" y="452666"/>
                  </a:lnTo>
                  <a:lnTo>
                    <a:pt x="156781" y="449681"/>
                  </a:lnTo>
                  <a:lnTo>
                    <a:pt x="165620" y="448322"/>
                  </a:lnTo>
                  <a:lnTo>
                    <a:pt x="173024" y="448030"/>
                  </a:lnTo>
                  <a:lnTo>
                    <a:pt x="175958" y="446036"/>
                  </a:lnTo>
                  <a:lnTo>
                    <a:pt x="180098" y="437908"/>
                  </a:lnTo>
                  <a:lnTo>
                    <a:pt x="180416" y="435927"/>
                  </a:lnTo>
                  <a:lnTo>
                    <a:pt x="178803" y="428993"/>
                  </a:lnTo>
                  <a:lnTo>
                    <a:pt x="176380" y="411124"/>
                  </a:lnTo>
                  <a:lnTo>
                    <a:pt x="175610" y="402577"/>
                  </a:lnTo>
                  <a:lnTo>
                    <a:pt x="175195" y="394010"/>
                  </a:lnTo>
                  <a:lnTo>
                    <a:pt x="175310" y="335838"/>
                  </a:lnTo>
                  <a:lnTo>
                    <a:pt x="175907" y="330809"/>
                  </a:lnTo>
                  <a:lnTo>
                    <a:pt x="176784" y="325755"/>
                  </a:lnTo>
                  <a:lnTo>
                    <a:pt x="177063" y="327177"/>
                  </a:lnTo>
                  <a:lnTo>
                    <a:pt x="180708" y="373964"/>
                  </a:lnTo>
                  <a:lnTo>
                    <a:pt x="180721" y="380631"/>
                  </a:lnTo>
                  <a:lnTo>
                    <a:pt x="182722" y="401996"/>
                  </a:lnTo>
                  <a:lnTo>
                    <a:pt x="183729" y="409340"/>
                  </a:lnTo>
                  <a:lnTo>
                    <a:pt x="187147" y="428421"/>
                  </a:lnTo>
                  <a:lnTo>
                    <a:pt x="187198" y="435610"/>
                  </a:lnTo>
                  <a:lnTo>
                    <a:pt x="187591" y="436473"/>
                  </a:lnTo>
                  <a:lnTo>
                    <a:pt x="191084" y="440321"/>
                  </a:lnTo>
                  <a:lnTo>
                    <a:pt x="192913" y="442836"/>
                  </a:lnTo>
                  <a:lnTo>
                    <a:pt x="193560" y="443128"/>
                  </a:lnTo>
                  <a:lnTo>
                    <a:pt x="205092" y="441452"/>
                  </a:lnTo>
                  <a:lnTo>
                    <a:pt x="208280" y="441159"/>
                  </a:lnTo>
                  <a:lnTo>
                    <a:pt x="221107" y="417156"/>
                  </a:lnTo>
                  <a:lnTo>
                    <a:pt x="220992" y="415658"/>
                  </a:lnTo>
                  <a:lnTo>
                    <a:pt x="219557" y="411759"/>
                  </a:lnTo>
                  <a:lnTo>
                    <a:pt x="217499" y="338211"/>
                  </a:lnTo>
                  <a:lnTo>
                    <a:pt x="216585" y="321360"/>
                  </a:lnTo>
                  <a:lnTo>
                    <a:pt x="214579" y="309562"/>
                  </a:lnTo>
                  <a:lnTo>
                    <a:pt x="213842" y="303847"/>
                  </a:lnTo>
                  <a:lnTo>
                    <a:pt x="211683" y="292823"/>
                  </a:lnTo>
                  <a:lnTo>
                    <a:pt x="209664" y="287680"/>
                  </a:lnTo>
                  <a:lnTo>
                    <a:pt x="204851" y="279958"/>
                  </a:lnTo>
                  <a:lnTo>
                    <a:pt x="202044" y="277406"/>
                  </a:lnTo>
                  <a:lnTo>
                    <a:pt x="199034" y="274116"/>
                  </a:lnTo>
                  <a:lnTo>
                    <a:pt x="198259" y="273608"/>
                  </a:lnTo>
                  <a:lnTo>
                    <a:pt x="193421" y="272465"/>
                  </a:lnTo>
                  <a:lnTo>
                    <a:pt x="189712" y="270230"/>
                  </a:lnTo>
                  <a:lnTo>
                    <a:pt x="181559" y="269481"/>
                  </a:lnTo>
                  <a:lnTo>
                    <a:pt x="177673" y="268795"/>
                  </a:lnTo>
                  <a:lnTo>
                    <a:pt x="167259" y="268668"/>
                  </a:lnTo>
                  <a:lnTo>
                    <a:pt x="132626" y="252044"/>
                  </a:lnTo>
                  <a:lnTo>
                    <a:pt x="128790" y="232041"/>
                  </a:lnTo>
                  <a:lnTo>
                    <a:pt x="128930" y="224637"/>
                  </a:lnTo>
                  <a:lnTo>
                    <a:pt x="147561" y="190334"/>
                  </a:lnTo>
                  <a:lnTo>
                    <a:pt x="154051" y="184886"/>
                  </a:lnTo>
                  <a:lnTo>
                    <a:pt x="165468" y="166979"/>
                  </a:lnTo>
                  <a:lnTo>
                    <a:pt x="171742" y="156425"/>
                  </a:lnTo>
                  <a:lnTo>
                    <a:pt x="173710" y="151257"/>
                  </a:lnTo>
                  <a:lnTo>
                    <a:pt x="177241" y="135394"/>
                  </a:lnTo>
                  <a:lnTo>
                    <a:pt x="177469" y="133565"/>
                  </a:lnTo>
                  <a:lnTo>
                    <a:pt x="178904" y="130683"/>
                  </a:lnTo>
                  <a:lnTo>
                    <a:pt x="180924" y="120954"/>
                  </a:lnTo>
                  <a:lnTo>
                    <a:pt x="183426" y="103073"/>
                  </a:lnTo>
                  <a:lnTo>
                    <a:pt x="184353" y="94018"/>
                  </a:lnTo>
                  <a:lnTo>
                    <a:pt x="181432" y="65341"/>
                  </a:lnTo>
                  <a:lnTo>
                    <a:pt x="164134" y="26162"/>
                  </a:lnTo>
                  <a:lnTo>
                    <a:pt x="127688" y="3486"/>
                  </a:lnTo>
                  <a:lnTo>
                    <a:pt x="118414" y="1041"/>
                  </a:lnTo>
                  <a:lnTo>
                    <a:pt x="100342" y="0"/>
                  </a:lnTo>
                  <a:close/>
                </a:path>
              </a:pathLst>
            </a:custGeom>
            <a:solidFill>
              <a:srgbClr val="FFFFFF"/>
            </a:solidFill>
          </p:spPr>
          <p:txBody>
            <a:bodyPr wrap="square" lIns="0" tIns="0" rIns="0" bIns="0" rtlCol="0"/>
            <a:lstStyle/>
            <a:p>
              <a:endParaRPr/>
            </a:p>
          </p:txBody>
        </p:sp>
        <p:pic>
          <p:nvPicPr>
            <p:cNvPr id="39" name="object 39"/>
            <p:cNvPicPr/>
            <p:nvPr/>
          </p:nvPicPr>
          <p:blipFill>
            <a:blip r:embed="rId3" cstate="email">
              <a:extLst>
                <a:ext uri="{28A0092B-C50C-407E-A947-70E740481C1C}">
                  <a14:useLocalDpi xmlns:a14="http://schemas.microsoft.com/office/drawing/2010/main"/>
                </a:ext>
              </a:extLst>
            </a:blip>
            <a:stretch>
              <a:fillRect/>
            </a:stretch>
          </p:blipFill>
          <p:spPr>
            <a:xfrm>
              <a:off x="8337213" y="3546378"/>
              <a:ext cx="206468" cy="239229"/>
            </a:xfrm>
            <a:prstGeom prst="rect">
              <a:avLst/>
            </a:prstGeom>
          </p:spPr>
        </p:pic>
      </p:grpSp>
      <p:sp>
        <p:nvSpPr>
          <p:cNvPr id="44" name="Rectangle 43">
            <a:extLst>
              <a:ext uri="{FF2B5EF4-FFF2-40B4-BE49-F238E27FC236}">
                <a16:creationId xmlns:a16="http://schemas.microsoft.com/office/drawing/2014/main" id="{DAC5AC4A-94C1-4DA3-B4F4-B2487A84E867}"/>
              </a:ext>
            </a:extLst>
          </p:cNvPr>
          <p:cNvSpPr/>
          <p:nvPr/>
        </p:nvSpPr>
        <p:spPr>
          <a:xfrm>
            <a:off x="3330173" y="5399497"/>
            <a:ext cx="1774845" cy="369332"/>
          </a:xfrm>
          <a:prstGeom prst="rect">
            <a:avLst/>
          </a:prstGeom>
        </p:spPr>
        <p:txBody>
          <a:bodyPr wrap="none">
            <a:spAutoFit/>
          </a:bodyPr>
          <a:lstStyle/>
          <a:p>
            <a:pPr marL="12700">
              <a:lnSpc>
                <a:spcPct val="100000"/>
              </a:lnSpc>
              <a:spcBef>
                <a:spcPts val="100"/>
              </a:spcBef>
              <a:tabLst>
                <a:tab pos="1239520" algn="l"/>
              </a:tabLst>
            </a:pPr>
            <a:r>
              <a:rPr lang="en-AU" dirty="0">
                <a:latin typeface="Source Sans Pro"/>
                <a:cs typeface="Source Sans Pro"/>
              </a:rPr>
              <a:t>0	</a:t>
            </a:r>
            <a:r>
              <a:rPr lang="en-AU" spc="-20" dirty="0">
                <a:latin typeface="Source Sans Pro"/>
                <a:cs typeface="Source Sans Pro"/>
              </a:rPr>
              <a:t>200</a:t>
            </a:r>
            <a:endParaRPr lang="en-AU" dirty="0">
              <a:latin typeface="Source Sans Pro"/>
              <a:cs typeface="Source Sans Pro"/>
            </a:endParaRPr>
          </a:p>
        </p:txBody>
      </p:sp>
      <p:sp>
        <p:nvSpPr>
          <p:cNvPr id="45" name="Holder 5">
            <a:extLst>
              <a:ext uri="{FF2B5EF4-FFF2-40B4-BE49-F238E27FC236}">
                <a16:creationId xmlns:a16="http://schemas.microsoft.com/office/drawing/2014/main" id="{59C94FE5-255D-4B12-9B49-6394BEC7E24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85710" y="2030549"/>
            <a:ext cx="651624" cy="598690"/>
          </a:xfrm>
          <a:prstGeom prst="rect">
            <a:avLst/>
          </a:prstGeom>
        </p:spPr>
      </p:pic>
      <p:sp>
        <p:nvSpPr>
          <p:cNvPr id="3" name="object 3"/>
          <p:cNvSpPr txBox="1"/>
          <p:nvPr/>
        </p:nvSpPr>
        <p:spPr>
          <a:xfrm>
            <a:off x="1536415" y="2153611"/>
            <a:ext cx="6962775" cy="1297791"/>
          </a:xfrm>
          <a:prstGeom prst="rect">
            <a:avLst/>
          </a:prstGeom>
        </p:spPr>
        <p:txBody>
          <a:bodyPr vert="horz" wrap="square" lIns="0" tIns="12700" rIns="0" bIns="0" rtlCol="0">
            <a:spAutoFit/>
          </a:bodyPr>
          <a:lstStyle/>
          <a:p>
            <a:pPr marL="939800">
              <a:lnSpc>
                <a:spcPct val="100000"/>
              </a:lnSpc>
              <a:spcBef>
                <a:spcPts val="100"/>
              </a:spcBef>
            </a:pPr>
            <a:r>
              <a:rPr sz="2400" b="1" spc="-10" dirty="0">
                <a:solidFill>
                  <a:srgbClr val="285567"/>
                </a:solidFill>
                <a:latin typeface="Source Sans Pro"/>
                <a:cs typeface="Source Sans Pro"/>
              </a:rPr>
              <a:t>Incidence </a:t>
            </a:r>
            <a:r>
              <a:rPr sz="2400" b="1" dirty="0">
                <a:solidFill>
                  <a:srgbClr val="285567"/>
                </a:solidFill>
                <a:latin typeface="Source Sans Pro"/>
                <a:cs typeface="Source Sans Pro"/>
              </a:rPr>
              <a:t>and</a:t>
            </a:r>
            <a:r>
              <a:rPr sz="2400" b="1" spc="-5" dirty="0">
                <a:solidFill>
                  <a:srgbClr val="285567"/>
                </a:solidFill>
                <a:latin typeface="Source Sans Pro"/>
                <a:cs typeface="Source Sans Pro"/>
              </a:rPr>
              <a:t> </a:t>
            </a:r>
            <a:r>
              <a:rPr sz="2400" b="1" spc="-20" dirty="0">
                <a:solidFill>
                  <a:srgbClr val="285567"/>
                </a:solidFill>
                <a:latin typeface="Source Sans Pro"/>
                <a:cs typeface="Source Sans Pro"/>
              </a:rPr>
              <a:t>prevalence</a:t>
            </a:r>
            <a:endParaRPr sz="2400" dirty="0">
              <a:latin typeface="Source Sans Pro"/>
              <a:cs typeface="Source Sans Pro"/>
            </a:endParaRPr>
          </a:p>
          <a:p>
            <a:pPr>
              <a:lnSpc>
                <a:spcPct val="100000"/>
              </a:lnSpc>
              <a:spcBef>
                <a:spcPts val="15"/>
              </a:spcBef>
            </a:pPr>
            <a:endParaRPr sz="3150" dirty="0">
              <a:latin typeface="Source Sans Pro"/>
              <a:cs typeface="Source Sans Pro"/>
            </a:endParaRPr>
          </a:p>
          <a:p>
            <a:pPr marL="50800">
              <a:lnSpc>
                <a:spcPct val="100000"/>
              </a:lnSpc>
            </a:pPr>
            <a:r>
              <a:rPr sz="2000" spc="-10" dirty="0">
                <a:latin typeface="Source Sans Pro"/>
                <a:cs typeface="Source Sans Pro"/>
              </a:rPr>
              <a:t>In</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2018-19</a:t>
            </a:r>
            <a:r>
              <a:rPr sz="2000" spc="-40" dirty="0">
                <a:latin typeface="Source Sans Pro"/>
                <a:cs typeface="Source Sans Pro"/>
              </a:rPr>
              <a:t> </a:t>
            </a:r>
            <a:r>
              <a:rPr sz="2000" spc="-45" dirty="0">
                <a:latin typeface="Source Sans Pro"/>
                <a:cs typeface="Source Sans Pro"/>
              </a:rPr>
              <a:t>NATSIHS</a:t>
            </a:r>
            <a:r>
              <a:rPr sz="2000" spc="-200" dirty="0">
                <a:latin typeface="Source Sans Pro"/>
                <a:cs typeface="Source Sans Pro"/>
              </a:rPr>
              <a:t> </a:t>
            </a:r>
            <a:r>
              <a:rPr sz="2800" b="1" spc="-35" dirty="0">
                <a:solidFill>
                  <a:srgbClr val="0687A1"/>
                </a:solidFill>
                <a:latin typeface="Source Sans Pro"/>
                <a:cs typeface="Source Sans Pro"/>
              </a:rPr>
              <a:t>7.9%</a:t>
            </a:r>
            <a:r>
              <a:rPr sz="2800" b="1" spc="-180" dirty="0">
                <a:solidFill>
                  <a:srgbClr val="0687A1"/>
                </a:solidFill>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20" dirty="0">
                <a:latin typeface="Source Sans Pro"/>
                <a:cs typeface="Source Sans Pro"/>
              </a:rPr>
              <a:t>people</a:t>
            </a:r>
            <a:r>
              <a:rPr sz="2000" spc="-40" dirty="0">
                <a:latin typeface="Source Sans Pro"/>
                <a:cs typeface="Source Sans Pro"/>
              </a:rPr>
              <a:t> </a:t>
            </a:r>
            <a:r>
              <a:rPr sz="2000" spc="-25" dirty="0">
                <a:latin typeface="Source Sans Pro"/>
                <a:cs typeface="Source Sans Pro"/>
              </a:rPr>
              <a:t>self-reported</a:t>
            </a:r>
            <a:r>
              <a:rPr sz="2000" spc="-35" dirty="0">
                <a:latin typeface="Source Sans Pro"/>
                <a:cs typeface="Source Sans Pro"/>
              </a:rPr>
              <a:t> </a:t>
            </a:r>
            <a:r>
              <a:rPr sz="2000" spc="-15" dirty="0">
                <a:latin typeface="Source Sans Pro"/>
                <a:cs typeface="Source Sans Pro"/>
              </a:rPr>
              <a:t>diabetes</a:t>
            </a:r>
            <a:r>
              <a:rPr sz="2000" dirty="0">
                <a:latin typeface="Source Sans Pro"/>
                <a:cs typeface="Source Sans Pro"/>
              </a:rPr>
              <a:t>:</a:t>
            </a:r>
          </a:p>
        </p:txBody>
      </p:sp>
      <p:sp>
        <p:nvSpPr>
          <p:cNvPr id="4" name="object 4"/>
          <p:cNvSpPr txBox="1"/>
          <p:nvPr/>
        </p:nvSpPr>
        <p:spPr>
          <a:xfrm>
            <a:off x="2441265" y="3714647"/>
            <a:ext cx="3607435" cy="902969"/>
          </a:xfrm>
          <a:prstGeom prst="rect">
            <a:avLst/>
          </a:prstGeom>
        </p:spPr>
        <p:txBody>
          <a:bodyPr vert="horz" wrap="square" lIns="0" tIns="12700" rIns="0" bIns="0" rtlCol="0">
            <a:spAutoFit/>
          </a:bodyPr>
          <a:lstStyle/>
          <a:p>
            <a:pPr marL="63500">
              <a:lnSpc>
                <a:spcPts val="5375"/>
              </a:lnSpc>
              <a:spcBef>
                <a:spcPts val="100"/>
              </a:spcBef>
              <a:tabLst>
                <a:tab pos="2380615" algn="l"/>
              </a:tabLst>
            </a:pPr>
            <a:r>
              <a:rPr sz="4800" b="1" spc="-5" dirty="0">
                <a:solidFill>
                  <a:srgbClr val="285567"/>
                </a:solidFill>
                <a:latin typeface="Source Sans Pro Black"/>
                <a:cs typeface="Source Sans Pro Black"/>
              </a:rPr>
              <a:t>8.2</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7.6</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a:p>
            <a:pPr marL="63500">
              <a:lnSpc>
                <a:spcPts val="1535"/>
              </a:lnSpc>
              <a:tabLst>
                <a:tab pos="2380615" algn="l"/>
              </a:tabLst>
            </a:pPr>
            <a:r>
              <a:rPr sz="1600" spc="-20" dirty="0">
                <a:latin typeface="Source Sans Pro"/>
                <a:cs typeface="Source Sans Pro"/>
              </a:rPr>
              <a:t>females	males</a:t>
            </a:r>
            <a:endParaRPr sz="1600">
              <a:latin typeface="Source Sans Pro"/>
              <a:cs typeface="Source Sans Pro"/>
            </a:endParaRPr>
          </a:p>
        </p:txBody>
      </p:sp>
      <p:sp>
        <p:nvSpPr>
          <p:cNvPr id="5" name="object 5"/>
          <p:cNvSpPr txBox="1"/>
          <p:nvPr/>
        </p:nvSpPr>
        <p:spPr>
          <a:xfrm>
            <a:off x="6290821" y="4348112"/>
            <a:ext cx="1109980" cy="269240"/>
          </a:xfrm>
          <a:prstGeom prst="rect">
            <a:avLst/>
          </a:prstGeom>
        </p:spPr>
        <p:txBody>
          <a:bodyPr vert="horz" wrap="square" lIns="0" tIns="12700" rIns="0" bIns="0" rtlCol="0">
            <a:spAutoFit/>
          </a:bodyPr>
          <a:lstStyle/>
          <a:p>
            <a:pPr marL="12700">
              <a:lnSpc>
                <a:spcPct val="100000"/>
              </a:lnSpc>
              <a:spcBef>
                <a:spcPts val="100"/>
              </a:spcBef>
            </a:pP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sp>
        <p:nvSpPr>
          <p:cNvPr id="6" name="object 6"/>
          <p:cNvSpPr txBox="1"/>
          <p:nvPr/>
        </p:nvSpPr>
        <p:spPr>
          <a:xfrm>
            <a:off x="9263802" y="4348112"/>
            <a:ext cx="149733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non-</a:t>
            </a: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580816" y="3690485"/>
            <a:ext cx="863803" cy="867947"/>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3919080" y="3690505"/>
            <a:ext cx="863810" cy="868485"/>
          </a:xfrm>
          <a:prstGeom prst="rect">
            <a:avLst/>
          </a:prstGeom>
        </p:spPr>
      </p:pic>
      <p:sp>
        <p:nvSpPr>
          <p:cNvPr id="9" name="object 9"/>
          <p:cNvSpPr txBox="1"/>
          <p:nvPr/>
        </p:nvSpPr>
        <p:spPr>
          <a:xfrm>
            <a:off x="8019748" y="3655647"/>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12</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0" name="object 10"/>
          <p:cNvSpPr txBox="1"/>
          <p:nvPr/>
        </p:nvSpPr>
        <p:spPr>
          <a:xfrm>
            <a:off x="10838602" y="3452651"/>
            <a:ext cx="715010" cy="756920"/>
          </a:xfrm>
          <a:prstGeom prst="rect">
            <a:avLst/>
          </a:prstGeom>
        </p:spPr>
        <p:txBody>
          <a:bodyPr vert="horz" wrap="square" lIns="0" tIns="12700" rIns="0" bIns="0" rtlCol="0">
            <a:spAutoFit/>
          </a:bodyPr>
          <a:lstStyle/>
          <a:p>
            <a:pPr marL="38100">
              <a:lnSpc>
                <a:spcPct val="100000"/>
              </a:lnSpc>
              <a:spcBef>
                <a:spcPts val="100"/>
              </a:spcBef>
            </a:pPr>
            <a:r>
              <a:rPr sz="7200" b="1" spc="-7" baseline="-18518" dirty="0">
                <a:solidFill>
                  <a:srgbClr val="285567"/>
                </a:solidFill>
                <a:latin typeface="Source Sans Pro Black"/>
                <a:cs typeface="Source Sans Pro Black"/>
              </a:rPr>
              <a:t>7</a:t>
            </a:r>
            <a:r>
              <a:rPr sz="2800" b="1" spc="-5" dirty="0">
                <a:solidFill>
                  <a:srgbClr val="285567"/>
                </a:solidFill>
                <a:latin typeface="Source Sans Pro Black"/>
                <a:cs typeface="Source Sans Pro Black"/>
              </a:rPr>
              <a:t>%</a:t>
            </a:r>
            <a:endParaRPr sz="2800">
              <a:latin typeface="Source Sans Pro Black"/>
              <a:cs typeface="Source Sans Pro Black"/>
            </a:endParaRPr>
          </a:p>
        </p:txBody>
      </p:sp>
      <p:pic>
        <p:nvPicPr>
          <p:cNvPr id="11" name="object 11"/>
          <p:cNvPicPr/>
          <p:nvPr/>
        </p:nvPicPr>
        <p:blipFill>
          <a:blip r:embed="rId6" cstate="email">
            <a:extLst>
              <a:ext uri="{28A0092B-C50C-407E-A947-70E740481C1C}">
                <a14:useLocalDpi xmlns:a14="http://schemas.microsoft.com/office/drawing/2010/main"/>
              </a:ext>
            </a:extLst>
          </a:blip>
          <a:stretch>
            <a:fillRect/>
          </a:stretch>
        </p:blipFill>
        <p:spPr>
          <a:xfrm>
            <a:off x="6265800" y="3718031"/>
            <a:ext cx="1578156" cy="596046"/>
          </a:xfrm>
          <a:prstGeom prst="rect">
            <a:avLst/>
          </a:prstGeom>
        </p:spPr>
      </p:pic>
      <p:pic>
        <p:nvPicPr>
          <p:cNvPr id="12" name="object 12"/>
          <p:cNvPicPr/>
          <p:nvPr/>
        </p:nvPicPr>
        <p:blipFill>
          <a:blip r:embed="rId7" cstate="email">
            <a:extLst>
              <a:ext uri="{28A0092B-C50C-407E-A947-70E740481C1C}">
                <a14:useLocalDpi xmlns:a14="http://schemas.microsoft.com/office/drawing/2010/main"/>
              </a:ext>
            </a:extLst>
          </a:blip>
          <a:stretch>
            <a:fillRect/>
          </a:stretch>
        </p:blipFill>
        <p:spPr>
          <a:xfrm>
            <a:off x="9278255" y="3580269"/>
            <a:ext cx="1568281" cy="733851"/>
          </a:xfrm>
          <a:prstGeom prst="rect">
            <a:avLst/>
          </a:prstGeom>
        </p:spPr>
      </p:pic>
      <p:pic>
        <p:nvPicPr>
          <p:cNvPr id="13" name="object 13"/>
          <p:cNvPicPr/>
          <p:nvPr/>
        </p:nvPicPr>
        <p:blipFill>
          <a:blip r:embed="rId8" cstate="email">
            <a:extLst>
              <a:ext uri="{28A0092B-C50C-407E-A947-70E740481C1C}">
                <a14:useLocalDpi xmlns:a14="http://schemas.microsoft.com/office/drawing/2010/main"/>
              </a:ext>
            </a:extLst>
          </a:blip>
          <a:stretch>
            <a:fillRect/>
          </a:stretch>
        </p:blipFill>
        <p:spPr>
          <a:xfrm>
            <a:off x="1575469" y="5864350"/>
            <a:ext cx="1079887" cy="1092935"/>
          </a:xfrm>
          <a:prstGeom prst="rect">
            <a:avLst/>
          </a:prstGeom>
        </p:spPr>
      </p:pic>
      <p:sp>
        <p:nvSpPr>
          <p:cNvPr id="14" name="object 14"/>
          <p:cNvSpPr txBox="1"/>
          <p:nvPr/>
        </p:nvSpPr>
        <p:spPr>
          <a:xfrm>
            <a:off x="2251937" y="5142087"/>
            <a:ext cx="6141720" cy="1795145"/>
          </a:xfrm>
          <a:prstGeom prst="rect">
            <a:avLst/>
          </a:prstGeom>
        </p:spPr>
        <p:txBody>
          <a:bodyPr vert="horz" wrap="square" lIns="0" tIns="12700" rIns="0" bIns="0" rtlCol="0">
            <a:spAutoFit/>
          </a:bodyPr>
          <a:lstStyle/>
          <a:p>
            <a:pPr marL="25400">
              <a:lnSpc>
                <a:spcPct val="100000"/>
              </a:lnSpc>
              <a:spcBef>
                <a:spcPts val="100"/>
              </a:spcBef>
            </a:pPr>
            <a:r>
              <a:rPr sz="2000" spc="-40" dirty="0">
                <a:latin typeface="Source Sans Pro"/>
                <a:cs typeface="Source Sans Pro"/>
              </a:rPr>
              <a:t>W</a:t>
            </a:r>
            <a:r>
              <a:rPr sz="2000" dirty="0">
                <a:latin typeface="Source Sans Pro"/>
                <a:cs typeface="Source Sans Pro"/>
              </a:rPr>
              <a:t>A</a:t>
            </a:r>
            <a:r>
              <a:rPr sz="2000" spc="-80" dirty="0">
                <a:latin typeface="Source Sans Pro"/>
                <a:cs typeface="Source Sans Pro"/>
              </a:rPr>
              <a:t> </a:t>
            </a:r>
            <a:r>
              <a:rPr sz="2000" spc="-40" dirty="0">
                <a:latin typeface="Source Sans Pro"/>
                <a:cs typeface="Source Sans Pro"/>
              </a:rPr>
              <a:t>an</a:t>
            </a:r>
            <a:r>
              <a:rPr sz="2000" dirty="0">
                <a:latin typeface="Source Sans Pro"/>
                <a:cs typeface="Source Sans Pro"/>
              </a:rPr>
              <a:t>d</a:t>
            </a:r>
            <a:r>
              <a:rPr sz="2000" spc="-80" dirty="0">
                <a:latin typeface="Source Sans Pro"/>
                <a:cs typeface="Source Sans Pro"/>
              </a:rPr>
              <a:t> </a:t>
            </a:r>
            <a:r>
              <a:rPr sz="2000" spc="-40" dirty="0">
                <a:latin typeface="Source Sans Pro"/>
                <a:cs typeface="Source Sans Pro"/>
              </a:rPr>
              <a:t>th</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N</a:t>
            </a:r>
            <a:r>
              <a:rPr sz="2000" dirty="0">
                <a:latin typeface="Source Sans Pro"/>
                <a:cs typeface="Source Sans Pro"/>
              </a:rPr>
              <a:t>T</a:t>
            </a:r>
            <a:r>
              <a:rPr sz="2000" spc="-80" dirty="0">
                <a:latin typeface="Source Sans Pro"/>
                <a:cs typeface="Source Sans Pro"/>
              </a:rPr>
              <a:t> </a:t>
            </a:r>
            <a:r>
              <a:rPr sz="2000" spc="-40" dirty="0">
                <a:latin typeface="Source Sans Pro"/>
                <a:cs typeface="Source Sans Pro"/>
              </a:rPr>
              <a:t>ha</a:t>
            </a:r>
            <a:r>
              <a:rPr sz="2000" dirty="0">
                <a:latin typeface="Source Sans Pro"/>
                <a:cs typeface="Source Sans Pro"/>
              </a:rPr>
              <a:t>d</a:t>
            </a:r>
            <a:r>
              <a:rPr sz="2000" spc="-80" dirty="0">
                <a:latin typeface="Source Sans Pro"/>
                <a:cs typeface="Source Sans Pro"/>
              </a:rPr>
              <a:t> </a:t>
            </a:r>
            <a:r>
              <a:rPr sz="2000" spc="-40" dirty="0">
                <a:latin typeface="Source Sans Pro"/>
                <a:cs typeface="Source Sans Pro"/>
              </a:rPr>
              <a:t>th</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highe</a:t>
            </a:r>
            <a:r>
              <a:rPr sz="2000" spc="-80" dirty="0">
                <a:latin typeface="Source Sans Pro"/>
                <a:cs typeface="Source Sans Pro"/>
              </a:rPr>
              <a:t>s</a:t>
            </a:r>
            <a:r>
              <a:rPr sz="2000" dirty="0">
                <a:latin typeface="Source Sans Pro"/>
                <a:cs typeface="Source Sans Pro"/>
              </a:rPr>
              <a:t>t</a:t>
            </a:r>
            <a:r>
              <a:rPr sz="2000" spc="-80" dirty="0">
                <a:latin typeface="Source Sans Pro"/>
                <a:cs typeface="Source Sans Pro"/>
              </a:rPr>
              <a:t> </a:t>
            </a:r>
            <a:r>
              <a:rPr sz="2000" spc="-40" dirty="0">
                <a:latin typeface="Source Sans Pro"/>
                <a:cs typeface="Source Sans Pro"/>
              </a:rPr>
              <a:t>l</a:t>
            </a:r>
            <a:r>
              <a:rPr sz="2000" spc="-30" dirty="0">
                <a:latin typeface="Source Sans Pro"/>
                <a:cs typeface="Source Sans Pro"/>
              </a:rPr>
              <a:t>e</a:t>
            </a:r>
            <a:r>
              <a:rPr sz="2000" spc="-50" dirty="0">
                <a:latin typeface="Source Sans Pro"/>
                <a:cs typeface="Source Sans Pro"/>
              </a:rPr>
              <a:t>v</a:t>
            </a:r>
            <a:r>
              <a:rPr sz="2000" spc="-40" dirty="0">
                <a:latin typeface="Source Sans Pro"/>
                <a:cs typeface="Source Sans Pro"/>
              </a:rPr>
              <a:t>el</a:t>
            </a:r>
            <a:r>
              <a:rPr sz="2000" dirty="0">
                <a:latin typeface="Source Sans Pro"/>
                <a:cs typeface="Source Sans Pro"/>
              </a:rPr>
              <a:t>s</a:t>
            </a:r>
            <a:r>
              <a:rPr sz="2000" spc="-80" dirty="0">
                <a:latin typeface="Source Sans Pro"/>
                <a:cs typeface="Source Sans Pro"/>
              </a:rPr>
              <a:t> </a:t>
            </a:r>
            <a:r>
              <a:rPr sz="2000" spc="-40" dirty="0">
                <a:latin typeface="Source Sans Pro"/>
                <a:cs typeface="Source Sans Pro"/>
              </a:rPr>
              <a:t>o</a:t>
            </a:r>
            <a:r>
              <a:rPr sz="2000" dirty="0">
                <a:latin typeface="Source Sans Pro"/>
                <a:cs typeface="Source Sans Pro"/>
              </a:rPr>
              <a:t>f</a:t>
            </a:r>
            <a:r>
              <a:rPr sz="2000" spc="-80" dirty="0">
                <a:latin typeface="Source Sans Pro"/>
                <a:cs typeface="Source Sans Pro"/>
              </a:rPr>
              <a:t> </a:t>
            </a:r>
            <a:r>
              <a:rPr sz="2000" spc="-40" dirty="0">
                <a:latin typeface="Source Sans Pro"/>
                <a:cs typeface="Source Sans Pro"/>
              </a:rPr>
              <a:t>diab</a:t>
            </a:r>
            <a:r>
              <a:rPr sz="2000" spc="-60" dirty="0">
                <a:latin typeface="Source Sans Pro"/>
                <a:cs typeface="Source Sans Pro"/>
              </a:rPr>
              <a:t>e</a:t>
            </a:r>
            <a:r>
              <a:rPr sz="2000" spc="-70" dirty="0">
                <a:latin typeface="Source Sans Pro"/>
                <a:cs typeface="Source Sans Pro"/>
              </a:rPr>
              <a:t>t</a:t>
            </a:r>
            <a:r>
              <a:rPr sz="2000" spc="-40" dirty="0">
                <a:latin typeface="Source Sans Pro"/>
                <a:cs typeface="Source Sans Pro"/>
              </a:rPr>
              <a:t>e</a:t>
            </a:r>
            <a:r>
              <a:rPr sz="2000" dirty="0">
                <a:latin typeface="Source Sans Pro"/>
                <a:cs typeface="Source Sans Pro"/>
              </a:rPr>
              <a:t>s</a:t>
            </a:r>
            <a:r>
              <a:rPr sz="2000" spc="-80" dirty="0">
                <a:latin typeface="Source Sans Pro"/>
                <a:cs typeface="Source Sans Pro"/>
              </a:rPr>
              <a:t> </a:t>
            </a:r>
            <a:r>
              <a:rPr sz="2000" spc="-40" dirty="0">
                <a:latin typeface="Source Sans Pro"/>
                <a:cs typeface="Source Sans Pro"/>
              </a:rPr>
              <a:t>(b</a:t>
            </a:r>
            <a:r>
              <a:rPr sz="2000" spc="-75" dirty="0">
                <a:latin typeface="Source Sans Pro"/>
                <a:cs typeface="Source Sans Pro"/>
              </a:rPr>
              <a:t>o</a:t>
            </a:r>
            <a:r>
              <a:rPr sz="2000" spc="-40" dirty="0">
                <a:latin typeface="Source Sans Pro"/>
                <a:cs typeface="Source Sans Pro"/>
              </a:rPr>
              <a:t>t</a:t>
            </a:r>
            <a:r>
              <a:rPr sz="2000" dirty="0">
                <a:latin typeface="Source Sans Pro"/>
                <a:cs typeface="Source Sans Pro"/>
              </a:rPr>
              <a:t>h</a:t>
            </a:r>
            <a:r>
              <a:rPr sz="2000" spc="-45" dirty="0">
                <a:latin typeface="Source Sans Pro"/>
                <a:cs typeface="Source Sans Pro"/>
              </a:rPr>
              <a:t> </a:t>
            </a:r>
            <a:r>
              <a:rPr sz="2000" b="1" dirty="0">
                <a:solidFill>
                  <a:srgbClr val="0687A1"/>
                </a:solidFill>
                <a:latin typeface="Source Sans Pro"/>
                <a:cs typeface="Source Sans Pro"/>
              </a:rPr>
              <a:t>11%</a:t>
            </a:r>
            <a:r>
              <a:rPr sz="2000" dirty="0">
                <a:latin typeface="Source Sans Pro"/>
                <a:cs typeface="Source Sans Pro"/>
              </a:rPr>
              <a:t>)</a:t>
            </a:r>
          </a:p>
          <a:p>
            <a:pPr>
              <a:lnSpc>
                <a:spcPct val="100000"/>
              </a:lnSpc>
              <a:spcBef>
                <a:spcPts val="20"/>
              </a:spcBef>
            </a:pPr>
            <a:endParaRPr sz="2400" dirty="0">
              <a:latin typeface="Source Sans Pro"/>
              <a:cs typeface="Source Sans Pro"/>
            </a:endParaRPr>
          </a:p>
          <a:p>
            <a:pPr marL="541338">
              <a:lnSpc>
                <a:spcPts val="2365"/>
              </a:lnSpc>
            </a:pPr>
            <a:r>
              <a:rPr sz="2000" spc="-40" dirty="0">
                <a:latin typeface="Source Sans Pro"/>
                <a:cs typeface="Source Sans Pro"/>
              </a:rPr>
              <a:t>Diab</a:t>
            </a:r>
            <a:r>
              <a:rPr sz="2000" spc="-60" dirty="0">
                <a:latin typeface="Source Sans Pro"/>
                <a:cs typeface="Source Sans Pro"/>
              </a:rPr>
              <a:t>e</a:t>
            </a:r>
            <a:r>
              <a:rPr sz="2000" spc="-70" dirty="0">
                <a:latin typeface="Source Sans Pro"/>
                <a:cs typeface="Source Sans Pro"/>
              </a:rPr>
              <a:t>t</a:t>
            </a:r>
            <a:r>
              <a:rPr sz="2000" spc="-40" dirty="0">
                <a:latin typeface="Source Sans Pro"/>
                <a:cs typeface="Source Sans Pro"/>
              </a:rPr>
              <a:t>e</a:t>
            </a:r>
            <a:r>
              <a:rPr sz="2000" dirty="0">
                <a:latin typeface="Source Sans Pro"/>
                <a:cs typeface="Source Sans Pro"/>
              </a:rPr>
              <a:t>s</a:t>
            </a:r>
            <a:r>
              <a:rPr sz="2000" spc="-80" dirty="0">
                <a:latin typeface="Source Sans Pro"/>
                <a:cs typeface="Source Sans Pro"/>
              </a:rPr>
              <a:t> </a:t>
            </a:r>
            <a:r>
              <a:rPr sz="2000" spc="-40" dirty="0">
                <a:latin typeface="Source Sans Pro"/>
                <a:cs typeface="Source Sans Pro"/>
              </a:rPr>
              <a:t>inc</a:t>
            </a:r>
            <a:r>
              <a:rPr sz="2000" spc="-60" dirty="0">
                <a:latin typeface="Source Sans Pro"/>
                <a:cs typeface="Source Sans Pro"/>
              </a:rPr>
              <a:t>r</a:t>
            </a:r>
            <a:r>
              <a:rPr sz="2000" spc="-70" dirty="0">
                <a:latin typeface="Source Sans Pro"/>
                <a:cs typeface="Source Sans Pro"/>
              </a:rPr>
              <a:t>e</a:t>
            </a:r>
            <a:r>
              <a:rPr sz="2000" spc="-40" dirty="0">
                <a:latin typeface="Source Sans Pro"/>
                <a:cs typeface="Source Sans Pro"/>
              </a:rPr>
              <a:t>ase</a:t>
            </a:r>
            <a:r>
              <a:rPr sz="2000" dirty="0">
                <a:latin typeface="Source Sans Pro"/>
                <a:cs typeface="Source Sans Pro"/>
              </a:rPr>
              <a:t>d</a:t>
            </a:r>
            <a:r>
              <a:rPr sz="2000" spc="-80" dirty="0">
                <a:latin typeface="Source Sans Pro"/>
                <a:cs typeface="Source Sans Pro"/>
              </a:rPr>
              <a:t> </a:t>
            </a:r>
            <a:r>
              <a:rPr sz="2000" spc="-40" dirty="0">
                <a:latin typeface="Source Sans Pro"/>
                <a:cs typeface="Source Sans Pro"/>
              </a:rPr>
              <a:t>wit</a:t>
            </a:r>
            <a:r>
              <a:rPr sz="2000" dirty="0">
                <a:latin typeface="Source Sans Pro"/>
                <a:cs typeface="Source Sans Pro"/>
              </a:rPr>
              <a:t>h</a:t>
            </a:r>
            <a:r>
              <a:rPr sz="2000" spc="-80" dirty="0">
                <a:latin typeface="Source Sans Pro"/>
                <a:cs typeface="Source Sans Pro"/>
              </a:rPr>
              <a:t> </a:t>
            </a:r>
            <a:r>
              <a:rPr sz="2000" spc="-40" dirty="0">
                <a:latin typeface="Source Sans Pro"/>
                <a:cs typeface="Source Sans Pro"/>
              </a:rPr>
              <a:t>a</a:t>
            </a:r>
            <a:r>
              <a:rPr sz="2000" spc="-70" dirty="0">
                <a:latin typeface="Source Sans Pro"/>
                <a:cs typeface="Source Sans Pro"/>
              </a:rPr>
              <a:t>g</a:t>
            </a:r>
            <a:r>
              <a:rPr sz="2000" spc="-40" dirty="0">
                <a:latin typeface="Source Sans Pro"/>
                <a:cs typeface="Source Sans Pro"/>
              </a:rPr>
              <a:t>e;</a:t>
            </a:r>
            <a:endParaRPr sz="2000" dirty="0">
              <a:latin typeface="Source Sans Pro"/>
              <a:cs typeface="Source Sans Pro"/>
            </a:endParaRPr>
          </a:p>
          <a:p>
            <a:pPr marL="541338">
              <a:lnSpc>
                <a:spcPts val="5725"/>
              </a:lnSpc>
            </a:pPr>
            <a:r>
              <a:rPr sz="4800" b="1" dirty="0">
                <a:solidFill>
                  <a:srgbClr val="285567"/>
                </a:solidFill>
                <a:latin typeface="Source Sans Pro Black"/>
                <a:cs typeface="Source Sans Pro Black"/>
              </a:rPr>
              <a:t>3</a:t>
            </a:r>
            <a:r>
              <a:rPr sz="4800" b="1" spc="-5" dirty="0">
                <a:solidFill>
                  <a:srgbClr val="285567"/>
                </a:solidFill>
                <a:latin typeface="Source Sans Pro Black"/>
                <a:cs typeface="Source Sans Pro Black"/>
              </a:rPr>
              <a:t>5</a:t>
            </a:r>
            <a:r>
              <a:rPr sz="4200" b="1" spc="-7" baseline="31746" dirty="0">
                <a:solidFill>
                  <a:srgbClr val="285567"/>
                </a:solidFill>
                <a:latin typeface="Source Sans Pro Black"/>
                <a:cs typeface="Source Sans Pro Black"/>
              </a:rPr>
              <a:t>%</a:t>
            </a:r>
            <a:r>
              <a:rPr sz="4200" b="1" spc="-390" baseline="31746" dirty="0">
                <a:solidFill>
                  <a:srgbClr val="285567"/>
                </a:solidFill>
                <a:latin typeface="Source Sans Pro Black"/>
                <a:cs typeface="Source Sans Pro Black"/>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peopl</a:t>
            </a:r>
            <a:r>
              <a:rPr sz="1600" dirty="0">
                <a:latin typeface="Source Sans Pro"/>
                <a:cs typeface="Source Sans Pro"/>
              </a:rPr>
              <a:t>e</a:t>
            </a:r>
            <a:r>
              <a:rPr sz="1600" spc="-35" dirty="0">
                <a:latin typeface="Source Sans Pro"/>
                <a:cs typeface="Source Sans Pro"/>
              </a:rPr>
              <a:t> </a:t>
            </a:r>
            <a:r>
              <a:rPr sz="2800" b="1" spc="-50" dirty="0">
                <a:solidFill>
                  <a:srgbClr val="A5874A"/>
                </a:solidFill>
                <a:latin typeface="Source Sans Pro"/>
                <a:cs typeface="Source Sans Pro"/>
              </a:rPr>
              <a:t>5</a:t>
            </a:r>
            <a:r>
              <a:rPr sz="2800" b="1" spc="10" dirty="0">
                <a:solidFill>
                  <a:srgbClr val="A5874A"/>
                </a:solidFill>
                <a:latin typeface="Source Sans Pro"/>
                <a:cs typeface="Source Sans Pro"/>
              </a:rPr>
              <a:t>5</a:t>
            </a:r>
            <a:r>
              <a:rPr sz="2800" b="1" spc="-110" dirty="0">
                <a:solidFill>
                  <a:srgbClr val="A5874A"/>
                </a:solidFill>
                <a:latin typeface="Source Sans Pro"/>
                <a:cs typeface="Source Sans Pro"/>
              </a:rPr>
              <a:t> </a:t>
            </a:r>
            <a:r>
              <a:rPr sz="2800" b="1" spc="-75" dirty="0">
                <a:solidFill>
                  <a:srgbClr val="A5874A"/>
                </a:solidFill>
                <a:latin typeface="Source Sans Pro"/>
                <a:cs typeface="Source Sans Pro"/>
              </a:rPr>
              <a:t>y</a:t>
            </a:r>
            <a:r>
              <a:rPr sz="2800" b="1" spc="-80" dirty="0">
                <a:solidFill>
                  <a:srgbClr val="A5874A"/>
                </a:solidFill>
                <a:latin typeface="Source Sans Pro"/>
                <a:cs typeface="Source Sans Pro"/>
              </a:rPr>
              <a:t>e</a:t>
            </a:r>
            <a:r>
              <a:rPr sz="2800" b="1" spc="-50" dirty="0">
                <a:solidFill>
                  <a:srgbClr val="A5874A"/>
                </a:solidFill>
                <a:latin typeface="Source Sans Pro"/>
                <a:cs typeface="Source Sans Pro"/>
              </a:rPr>
              <a:t>a</a:t>
            </a:r>
            <a:r>
              <a:rPr sz="2800" b="1" spc="-80" dirty="0">
                <a:solidFill>
                  <a:srgbClr val="A5874A"/>
                </a:solidFill>
                <a:latin typeface="Source Sans Pro"/>
                <a:cs typeface="Source Sans Pro"/>
              </a:rPr>
              <a:t>r</a:t>
            </a:r>
            <a:r>
              <a:rPr sz="2800" b="1" spc="5" dirty="0">
                <a:solidFill>
                  <a:srgbClr val="A5874A"/>
                </a:solidFill>
                <a:latin typeface="Source Sans Pro"/>
                <a:cs typeface="Source Sans Pro"/>
              </a:rPr>
              <a:t>s</a:t>
            </a:r>
            <a:r>
              <a:rPr sz="2800" b="1" spc="-110" dirty="0">
                <a:solidFill>
                  <a:srgbClr val="A5874A"/>
                </a:solidFill>
                <a:latin typeface="Source Sans Pro"/>
                <a:cs typeface="Source Sans Pro"/>
              </a:rPr>
              <a:t> </a:t>
            </a:r>
            <a:r>
              <a:rPr sz="2800" b="1" spc="10" dirty="0">
                <a:solidFill>
                  <a:srgbClr val="A5874A"/>
                </a:solidFill>
                <a:latin typeface="Source Sans Pro"/>
                <a:cs typeface="Source Sans Pro"/>
              </a:rPr>
              <a:t>+</a:t>
            </a:r>
            <a:r>
              <a:rPr sz="2800" b="1" spc="-110" dirty="0">
                <a:solidFill>
                  <a:srgbClr val="A5874A"/>
                </a:solidFill>
                <a:latin typeface="Source Sans Pro"/>
                <a:cs typeface="Source Sans Pro"/>
              </a:rPr>
              <a:t> </a:t>
            </a:r>
            <a:r>
              <a:rPr sz="1600" spc="-20" dirty="0">
                <a:latin typeface="Source Sans Pro"/>
                <a:cs typeface="Source Sans Pro"/>
              </a:rPr>
              <a:t>ha</a:t>
            </a:r>
            <a:r>
              <a:rPr sz="1600" dirty="0">
                <a:latin typeface="Source Sans Pro"/>
                <a:cs typeface="Source Sans Pro"/>
              </a:rPr>
              <a:t>d</a:t>
            </a:r>
            <a:r>
              <a:rPr sz="1600" spc="-35" dirty="0">
                <a:latin typeface="Source Sans Pro"/>
                <a:cs typeface="Source Sans Pro"/>
              </a:rPr>
              <a:t> </a:t>
            </a:r>
            <a:r>
              <a:rPr sz="1600" spc="-20" dirty="0">
                <a:latin typeface="Source Sans Pro"/>
                <a:cs typeface="Source Sans Pro"/>
              </a:rPr>
              <a:t>diab</a:t>
            </a:r>
            <a:r>
              <a:rPr sz="1600" spc="-35" dirty="0">
                <a:latin typeface="Source Sans Pro"/>
                <a:cs typeface="Source Sans Pro"/>
              </a:rPr>
              <a:t>e</a:t>
            </a:r>
            <a:r>
              <a:rPr sz="1600" spc="-40" dirty="0">
                <a:latin typeface="Source Sans Pro"/>
                <a:cs typeface="Source Sans Pro"/>
              </a:rPr>
              <a:t>t</a:t>
            </a:r>
            <a:r>
              <a:rPr sz="1600" spc="-20" dirty="0">
                <a:latin typeface="Source Sans Pro"/>
                <a:cs typeface="Source Sans Pro"/>
              </a:rPr>
              <a:t>es</a:t>
            </a:r>
            <a:endParaRPr sz="1600" dirty="0">
              <a:latin typeface="Source Sans Pro"/>
              <a:cs typeface="Source Sans Pro"/>
            </a:endParaRPr>
          </a:p>
        </p:txBody>
      </p:sp>
      <p:pic>
        <p:nvPicPr>
          <p:cNvPr id="15" name="object 15"/>
          <p:cNvPicPr/>
          <p:nvPr/>
        </p:nvPicPr>
        <p:blipFill>
          <a:blip r:embed="rId9" cstate="email">
            <a:extLst>
              <a:ext uri="{28A0092B-C50C-407E-A947-70E740481C1C}">
                <a14:useLocalDpi xmlns:a14="http://schemas.microsoft.com/office/drawing/2010/main"/>
              </a:ext>
            </a:extLst>
          </a:blip>
          <a:stretch>
            <a:fillRect/>
          </a:stretch>
        </p:blipFill>
        <p:spPr>
          <a:xfrm>
            <a:off x="1575469" y="4893792"/>
            <a:ext cx="599598" cy="819150"/>
          </a:xfrm>
          <a:prstGeom prst="rect">
            <a:avLst/>
          </a:prstGeom>
        </p:spPr>
      </p:pic>
      <p:sp>
        <p:nvSpPr>
          <p:cNvPr id="16" name="object 16"/>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5" dirty="0"/>
              <a:t>Diabetes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19" name="object 19"/>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7" name="object 17"/>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8" name="object 18"/>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26</a:t>
            </a:fld>
            <a:endParaRPr dirty="0"/>
          </a:p>
        </p:txBody>
      </p:sp>
      <p:sp>
        <p:nvSpPr>
          <p:cNvPr id="20" name="Holder 5">
            <a:extLst>
              <a:ext uri="{FF2B5EF4-FFF2-40B4-BE49-F238E27FC236}">
                <a16:creationId xmlns:a16="http://schemas.microsoft.com/office/drawing/2014/main" id="{F338AF95-2629-4D41-A80E-71874F1DEDD4}"/>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0">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44805" y="2997975"/>
            <a:ext cx="3411854" cy="902969"/>
          </a:xfrm>
          <a:prstGeom prst="rect">
            <a:avLst/>
          </a:prstGeom>
        </p:spPr>
        <p:txBody>
          <a:bodyPr vert="horz" wrap="square" lIns="0" tIns="12700" rIns="0" bIns="0" rtlCol="0">
            <a:spAutoFit/>
          </a:bodyPr>
          <a:lstStyle/>
          <a:p>
            <a:pPr marL="63500">
              <a:lnSpc>
                <a:spcPts val="5375"/>
              </a:lnSpc>
              <a:spcBef>
                <a:spcPts val="100"/>
              </a:spcBef>
              <a:tabLst>
                <a:tab pos="2380615" algn="l"/>
              </a:tabLst>
            </a:pPr>
            <a:r>
              <a:rPr sz="4800" b="1" spc="-5" dirty="0">
                <a:solidFill>
                  <a:srgbClr val="285567"/>
                </a:solidFill>
                <a:latin typeface="Source Sans Pro Black"/>
                <a:cs typeface="Source Sans Pro Black"/>
              </a:rPr>
              <a:t>1</a:t>
            </a:r>
            <a:r>
              <a:rPr lang="en-AU" sz="4800" b="1" spc="-5" dirty="0">
                <a:solidFill>
                  <a:srgbClr val="285567"/>
                </a:solidFill>
                <a:latin typeface="Source Sans Pro Black"/>
                <a:cs typeface="Source Sans Pro Black"/>
              </a:rPr>
              <a:t>3</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1</a:t>
            </a:r>
            <a:r>
              <a:rPr lang="en-AU" sz="4800" b="1" spc="-5" dirty="0">
                <a:solidFill>
                  <a:srgbClr val="285567"/>
                </a:solidFill>
                <a:latin typeface="Source Sans Pro Black"/>
                <a:cs typeface="Source Sans Pro Black"/>
              </a:rPr>
              <a:t>4</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63500">
              <a:lnSpc>
                <a:spcPts val="1535"/>
              </a:lnSpc>
              <a:tabLst>
                <a:tab pos="2380615" algn="l"/>
              </a:tabLst>
            </a:pPr>
            <a:r>
              <a:rPr lang="en-AU" sz="1600" spc="-20" dirty="0">
                <a:latin typeface="Source Sans Pro"/>
                <a:cs typeface="Source Sans Pro"/>
              </a:rPr>
              <a:t>men</a:t>
            </a:r>
            <a:r>
              <a:rPr sz="1600" spc="-20" dirty="0">
                <a:latin typeface="Source Sans Pro"/>
                <a:cs typeface="Source Sans Pro"/>
              </a:rPr>
              <a:t>	</a:t>
            </a:r>
            <a:r>
              <a:rPr lang="en-AU" sz="1600" spc="-20" dirty="0">
                <a:latin typeface="Source Sans Pro"/>
                <a:cs typeface="Source Sans Pro"/>
              </a:rPr>
              <a:t>women</a:t>
            </a:r>
            <a:endParaRPr sz="1600" dirty="0">
              <a:latin typeface="Source Sans Pro"/>
              <a:cs typeface="Source Sans Pro"/>
            </a:endParaRPr>
          </a:p>
        </p:txBody>
      </p:sp>
      <p:sp>
        <p:nvSpPr>
          <p:cNvPr id="4" name="object 4"/>
          <p:cNvSpPr txBox="1"/>
          <p:nvPr/>
        </p:nvSpPr>
        <p:spPr>
          <a:xfrm>
            <a:off x="6307860" y="3631441"/>
            <a:ext cx="1109980" cy="269240"/>
          </a:xfrm>
          <a:prstGeom prst="rect">
            <a:avLst/>
          </a:prstGeom>
        </p:spPr>
        <p:txBody>
          <a:bodyPr vert="horz" wrap="square" lIns="0" tIns="12700" rIns="0" bIns="0" rtlCol="0">
            <a:spAutoFit/>
          </a:bodyPr>
          <a:lstStyle/>
          <a:p>
            <a:pPr marL="12700">
              <a:lnSpc>
                <a:spcPct val="100000"/>
              </a:lnSpc>
              <a:spcBef>
                <a:spcPts val="100"/>
              </a:spcBef>
            </a:pP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sp>
        <p:nvSpPr>
          <p:cNvPr id="5" name="object 5"/>
          <p:cNvSpPr txBox="1"/>
          <p:nvPr/>
        </p:nvSpPr>
        <p:spPr>
          <a:xfrm>
            <a:off x="9280840" y="3631441"/>
            <a:ext cx="149733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non-</a:t>
            </a: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3897070" y="2997975"/>
            <a:ext cx="863803" cy="867947"/>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528679" y="3085082"/>
            <a:ext cx="863810" cy="868484"/>
          </a:xfrm>
          <a:prstGeom prst="rect">
            <a:avLst/>
          </a:prstGeom>
        </p:spPr>
      </p:pic>
      <p:sp>
        <p:nvSpPr>
          <p:cNvPr id="8" name="object 8"/>
          <p:cNvSpPr txBox="1"/>
          <p:nvPr/>
        </p:nvSpPr>
        <p:spPr>
          <a:xfrm>
            <a:off x="8036788" y="2938975"/>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19</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9" name="object 9"/>
          <p:cNvSpPr txBox="1"/>
          <p:nvPr/>
        </p:nvSpPr>
        <p:spPr>
          <a:xfrm>
            <a:off x="10855640" y="2938975"/>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12</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6282839" y="3001361"/>
            <a:ext cx="1578157" cy="596046"/>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9295294" y="2863596"/>
            <a:ext cx="1568281" cy="733852"/>
          </a:xfrm>
          <a:prstGeom prst="rect">
            <a:avLst/>
          </a:prstGeom>
        </p:spPr>
      </p:pic>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1528679" y="6980654"/>
            <a:ext cx="863803" cy="867946"/>
          </a:xfrm>
          <a:prstGeom prst="rect">
            <a:avLst/>
          </a:prstGeom>
        </p:spPr>
      </p:pic>
      <p:pic>
        <p:nvPicPr>
          <p:cNvPr id="13" name="object 13"/>
          <p:cNvPicPr/>
          <p:nvPr/>
        </p:nvPicPr>
        <p:blipFill>
          <a:blip r:embed="rId7" cstate="email">
            <a:extLst>
              <a:ext uri="{28A0092B-C50C-407E-A947-70E740481C1C}">
                <a14:useLocalDpi xmlns:a14="http://schemas.microsoft.com/office/drawing/2010/main"/>
              </a:ext>
            </a:extLst>
          </a:blip>
          <a:stretch>
            <a:fillRect/>
          </a:stretch>
        </p:blipFill>
        <p:spPr>
          <a:xfrm>
            <a:off x="3469282" y="4917336"/>
            <a:ext cx="863810" cy="868484"/>
          </a:xfrm>
          <a:prstGeom prst="rect">
            <a:avLst/>
          </a:prstGeom>
        </p:spPr>
      </p:pic>
      <p:pic>
        <p:nvPicPr>
          <p:cNvPr id="14" name="object 14"/>
          <p:cNvPicPr/>
          <p:nvPr/>
        </p:nvPicPr>
        <p:blipFill>
          <a:blip r:embed="rId8" cstate="email">
            <a:extLst>
              <a:ext uri="{28A0092B-C50C-407E-A947-70E740481C1C}">
                <a14:useLocalDpi xmlns:a14="http://schemas.microsoft.com/office/drawing/2010/main"/>
              </a:ext>
            </a:extLst>
          </a:blip>
          <a:stretch>
            <a:fillRect/>
          </a:stretch>
        </p:blipFill>
        <p:spPr>
          <a:xfrm>
            <a:off x="1649299" y="4917316"/>
            <a:ext cx="863803" cy="867946"/>
          </a:xfrm>
          <a:prstGeom prst="rect">
            <a:avLst/>
          </a:prstGeom>
        </p:spPr>
      </p:pic>
      <p:sp>
        <p:nvSpPr>
          <p:cNvPr id="15" name="object 15"/>
          <p:cNvSpPr txBox="1"/>
          <p:nvPr/>
        </p:nvSpPr>
        <p:spPr>
          <a:xfrm>
            <a:off x="1495258" y="4108754"/>
            <a:ext cx="11534705" cy="3742948"/>
          </a:xfrm>
          <a:prstGeom prst="rect">
            <a:avLst/>
          </a:prstGeom>
        </p:spPr>
        <p:txBody>
          <a:bodyPr vert="horz" wrap="square" lIns="0" tIns="143510" rIns="0" bIns="0" rtlCol="0">
            <a:spAutoFit/>
          </a:bodyPr>
          <a:lstStyle/>
          <a:p>
            <a:pPr marL="63500">
              <a:lnSpc>
                <a:spcPct val="100000"/>
              </a:lnSpc>
              <a:spcBef>
                <a:spcPts val="1130"/>
              </a:spcBef>
            </a:pPr>
            <a:r>
              <a:rPr sz="2000" spc="-10" dirty="0">
                <a:latin typeface="Source Sans Pro"/>
                <a:cs typeface="Source Sans Pro"/>
              </a:rPr>
              <a:t>In</a:t>
            </a:r>
            <a:r>
              <a:rPr sz="2000" spc="-40" dirty="0">
                <a:latin typeface="Source Sans Pro"/>
                <a:cs typeface="Source Sans Pro"/>
              </a:rPr>
              <a:t> </a:t>
            </a:r>
            <a:r>
              <a:rPr sz="2000" spc="-20" dirty="0">
                <a:latin typeface="Source Sans Pro"/>
                <a:cs typeface="Source Sans Pro"/>
              </a:rPr>
              <a:t>201</a:t>
            </a:r>
            <a:r>
              <a:rPr lang="en-AU" sz="2000" spc="-20" dirty="0">
                <a:latin typeface="Source Sans Pro"/>
                <a:cs typeface="Source Sans Pro"/>
              </a:rPr>
              <a:t>9</a:t>
            </a:r>
            <a:r>
              <a:rPr sz="2000" spc="-20" dirty="0">
                <a:latin typeface="Source Sans Pro"/>
                <a:cs typeface="Source Sans Pro"/>
              </a:rPr>
              <a:t>,</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5" dirty="0">
                <a:latin typeface="Source Sans Pro"/>
                <a:cs typeface="Source Sans Pro"/>
              </a:rPr>
              <a:t>incidence</a:t>
            </a:r>
            <a:r>
              <a:rPr sz="2000" spc="-35" dirty="0">
                <a:latin typeface="Source Sans Pro"/>
                <a:cs typeface="Source Sans Pro"/>
              </a:rPr>
              <a:t> </a:t>
            </a:r>
            <a:r>
              <a:rPr sz="2000" spc="-45" dirty="0">
                <a:latin typeface="Source Sans Pro"/>
                <a:cs typeface="Source Sans Pro"/>
              </a:rPr>
              <a:t>rate</a:t>
            </a:r>
            <a:r>
              <a:rPr sz="2000" spc="-40" dirty="0">
                <a:latin typeface="Source Sans Pro"/>
                <a:cs typeface="Source Sans Pro"/>
              </a:rPr>
              <a:t> </a:t>
            </a:r>
            <a:r>
              <a:rPr sz="2000" spc="-20" dirty="0">
                <a:latin typeface="Source Sans Pro"/>
                <a:cs typeface="Source Sans Pro"/>
              </a:rPr>
              <a:t>for</a:t>
            </a:r>
            <a:r>
              <a:rPr sz="2000" spc="-45" dirty="0">
                <a:latin typeface="Source Sans Pro"/>
                <a:cs typeface="Source Sans Pro"/>
              </a:rPr>
              <a:t> </a:t>
            </a:r>
            <a:r>
              <a:rPr sz="2800" b="1" spc="-35" dirty="0">
                <a:solidFill>
                  <a:srgbClr val="285567"/>
                </a:solidFill>
                <a:latin typeface="Source Sans Pro"/>
                <a:cs typeface="Source Sans Pro"/>
              </a:rPr>
              <a:t>type</a:t>
            </a:r>
            <a:r>
              <a:rPr sz="2800" b="1" spc="-105" dirty="0">
                <a:solidFill>
                  <a:srgbClr val="285567"/>
                </a:solidFill>
                <a:latin typeface="Source Sans Pro"/>
                <a:cs typeface="Source Sans Pro"/>
              </a:rPr>
              <a:t> </a:t>
            </a:r>
            <a:r>
              <a:rPr sz="2800" b="1" spc="10" dirty="0">
                <a:solidFill>
                  <a:srgbClr val="285567"/>
                </a:solidFill>
                <a:latin typeface="Source Sans Pro"/>
                <a:cs typeface="Source Sans Pro"/>
              </a:rPr>
              <a:t>1</a:t>
            </a:r>
            <a:r>
              <a:rPr sz="2800" b="1" spc="-110" dirty="0">
                <a:solidFill>
                  <a:srgbClr val="285567"/>
                </a:solidFill>
                <a:latin typeface="Source Sans Pro"/>
                <a:cs typeface="Source Sans Pro"/>
              </a:rPr>
              <a:t> </a:t>
            </a:r>
            <a:r>
              <a:rPr sz="2800" b="1" spc="-55" dirty="0">
                <a:solidFill>
                  <a:srgbClr val="285567"/>
                </a:solidFill>
                <a:latin typeface="Source Sans Pro"/>
                <a:cs typeface="Source Sans Pro"/>
              </a:rPr>
              <a:t>diabetes</a:t>
            </a:r>
            <a:r>
              <a:rPr sz="2800" b="1" spc="-240" dirty="0">
                <a:solidFill>
                  <a:srgbClr val="285567"/>
                </a:solidFill>
                <a:latin typeface="Source Sans Pro"/>
                <a:cs typeface="Source Sans Pro"/>
              </a:rPr>
              <a:t> </a:t>
            </a:r>
            <a:r>
              <a:rPr sz="2000" spc="-20" dirty="0">
                <a:latin typeface="Source Sans Pro"/>
                <a:cs typeface="Source Sans Pro"/>
              </a:rPr>
              <a:t>was</a:t>
            </a:r>
            <a:r>
              <a:rPr sz="2000" spc="-35" dirty="0">
                <a:latin typeface="Source Sans Pro"/>
                <a:cs typeface="Source Sans Pro"/>
              </a:rPr>
              <a:t> </a:t>
            </a:r>
            <a:r>
              <a:rPr sz="2800" b="1" spc="-20" dirty="0">
                <a:solidFill>
                  <a:srgbClr val="CFA565"/>
                </a:solidFill>
                <a:latin typeface="Source Sans Pro"/>
                <a:cs typeface="Source Sans Pro"/>
              </a:rPr>
              <a:t>13</a:t>
            </a:r>
            <a:r>
              <a:rPr sz="2800" b="1" spc="-110" dirty="0">
                <a:solidFill>
                  <a:srgbClr val="CFA565"/>
                </a:solidFill>
                <a:latin typeface="Source Sans Pro"/>
                <a:cs typeface="Source Sans Pro"/>
              </a:rPr>
              <a:t> </a:t>
            </a:r>
            <a:r>
              <a:rPr sz="2800" b="1" spc="-30" dirty="0">
                <a:solidFill>
                  <a:srgbClr val="CFA565"/>
                </a:solidFill>
                <a:latin typeface="Source Sans Pro"/>
                <a:cs typeface="Source Sans Pro"/>
              </a:rPr>
              <a:t>per</a:t>
            </a:r>
            <a:r>
              <a:rPr sz="2800" b="1" spc="-105" dirty="0">
                <a:solidFill>
                  <a:srgbClr val="CFA565"/>
                </a:solidFill>
                <a:latin typeface="Source Sans Pro"/>
                <a:cs typeface="Source Sans Pro"/>
              </a:rPr>
              <a:t> </a:t>
            </a:r>
            <a:r>
              <a:rPr sz="2800" b="1" spc="-45" dirty="0">
                <a:solidFill>
                  <a:srgbClr val="CFA565"/>
                </a:solidFill>
                <a:latin typeface="Source Sans Pro"/>
                <a:cs typeface="Source Sans Pro"/>
              </a:rPr>
              <a:t>100,000</a:t>
            </a:r>
            <a:endParaRPr sz="1725" baseline="31400" dirty="0">
              <a:latin typeface="Source Sans Pro"/>
              <a:cs typeface="Source Sans Pro"/>
            </a:endParaRPr>
          </a:p>
          <a:p>
            <a:pPr marL="1071563">
              <a:lnSpc>
                <a:spcPts val="5435"/>
              </a:lnSpc>
              <a:spcBef>
                <a:spcPts val="1720"/>
              </a:spcBef>
              <a:tabLst>
                <a:tab pos="1071563" algn="l"/>
                <a:tab pos="7667625" algn="l"/>
              </a:tabLst>
            </a:pPr>
            <a:r>
              <a:rPr sz="4800" b="1" dirty="0">
                <a:solidFill>
                  <a:srgbClr val="285567"/>
                </a:solidFill>
                <a:latin typeface="Source Sans Pro Black"/>
                <a:cs typeface="Source Sans Pro Black"/>
              </a:rPr>
              <a:t>9.8</a:t>
            </a:r>
            <a:r>
              <a:rPr lang="en-AU" sz="4800" b="1" dirty="0">
                <a:solidFill>
                  <a:srgbClr val="285567"/>
                </a:solidFill>
                <a:latin typeface="Source Sans Pro Black"/>
                <a:cs typeface="Source Sans Pro Black"/>
              </a:rPr>
              <a:t>        </a:t>
            </a:r>
            <a:r>
              <a:rPr sz="4800" b="1" dirty="0">
                <a:solidFill>
                  <a:srgbClr val="285567"/>
                </a:solidFill>
                <a:latin typeface="Source Sans Pro Black"/>
                <a:cs typeface="Source Sans Pro Black"/>
              </a:rPr>
              <a:t>16</a:t>
            </a:r>
            <a:endParaRPr lang="en-AU" sz="4800" dirty="0">
              <a:latin typeface="Source Sans Pro Black"/>
              <a:cs typeface="Source Sans Pro Black"/>
            </a:endParaRPr>
          </a:p>
          <a:p>
            <a:pPr marL="1071563">
              <a:lnSpc>
                <a:spcPts val="1595"/>
              </a:lnSpc>
              <a:tabLst>
                <a:tab pos="7668259" algn="l"/>
              </a:tabLst>
            </a:pPr>
            <a:r>
              <a:rPr lang="en-AU" sz="1600" spc="-20" dirty="0">
                <a:latin typeface="Source Sans Pro"/>
                <a:cs typeface="Source Sans Pro"/>
              </a:rPr>
              <a:t>Females                              males</a:t>
            </a:r>
            <a:endParaRPr lang="en-AU" sz="1600" dirty="0">
              <a:latin typeface="Source Sans Pro"/>
              <a:cs typeface="Source Sans Pro"/>
            </a:endParaRPr>
          </a:p>
          <a:p>
            <a:pPr>
              <a:lnSpc>
                <a:spcPct val="100000"/>
              </a:lnSpc>
              <a:spcBef>
                <a:spcPts val="15"/>
              </a:spcBef>
            </a:pPr>
            <a:endParaRPr sz="2750" dirty="0">
              <a:latin typeface="Source Sans Pro"/>
              <a:cs typeface="Source Sans Pro"/>
            </a:endParaRPr>
          </a:p>
          <a:p>
            <a:pPr marL="1725295" algn="ctr">
              <a:lnSpc>
                <a:spcPct val="100000"/>
              </a:lnSpc>
            </a:pPr>
            <a:endParaRPr lang="en-AU" sz="2000" b="1" spc="-15" dirty="0">
              <a:solidFill>
                <a:srgbClr val="CFA565"/>
              </a:solidFill>
              <a:latin typeface="Source Sans Pro"/>
              <a:cs typeface="Source Sans Pro"/>
            </a:endParaRPr>
          </a:p>
          <a:p>
            <a:pPr marL="1250950">
              <a:lnSpc>
                <a:spcPct val="100000"/>
              </a:lnSpc>
            </a:pPr>
            <a:r>
              <a:rPr sz="2000" b="1" spc="-15" dirty="0">
                <a:solidFill>
                  <a:srgbClr val="CFA565"/>
                </a:solidFill>
                <a:latin typeface="Source Sans Pro"/>
                <a:cs typeface="Source Sans Pro"/>
              </a:rPr>
              <a:t>per</a:t>
            </a:r>
            <a:r>
              <a:rPr sz="2000" b="1" spc="-55"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lang="en-US" sz="2000" dirty="0">
              <a:latin typeface="Source Sans Pro"/>
              <a:cs typeface="Source Sans Pro"/>
            </a:endParaRPr>
          </a:p>
          <a:p>
            <a:pPr marL="1071563" marR="43815">
              <a:lnSpc>
                <a:spcPct val="106100"/>
              </a:lnSpc>
              <a:spcBef>
                <a:spcPts val="2345"/>
              </a:spcBef>
              <a:tabLst>
                <a:tab pos="2238375" algn="l"/>
              </a:tabLst>
            </a:pPr>
            <a:r>
              <a:rPr lang="en-US" sz="2200" dirty="0">
                <a:latin typeface="Source Sans Pro"/>
                <a:cs typeface="Source Sans Pro"/>
              </a:rPr>
              <a:t>In</a:t>
            </a:r>
            <a:r>
              <a:rPr lang="en-US" sz="2200" spc="-10" dirty="0">
                <a:latin typeface="Source Sans Pro"/>
                <a:cs typeface="Source Sans Pro"/>
              </a:rPr>
              <a:t> </a:t>
            </a:r>
            <a:r>
              <a:rPr lang="en-US" sz="2200" dirty="0">
                <a:latin typeface="Source Sans Pro"/>
                <a:cs typeface="Source Sans Pro"/>
              </a:rPr>
              <a:t>2017-18,</a:t>
            </a:r>
            <a:r>
              <a:rPr lang="en-US" sz="2200" spc="-5" dirty="0">
                <a:latin typeface="Source Sans Pro"/>
                <a:cs typeface="Source Sans Pro"/>
              </a:rPr>
              <a:t> there </a:t>
            </a:r>
            <a:r>
              <a:rPr lang="en-US" sz="2200" spc="-10" dirty="0">
                <a:latin typeface="Source Sans Pro"/>
                <a:cs typeface="Source Sans Pro"/>
              </a:rPr>
              <a:t>were</a:t>
            </a:r>
            <a:r>
              <a:rPr lang="en-US" sz="2200" spc="-55" dirty="0">
                <a:latin typeface="Source Sans Pro"/>
                <a:cs typeface="Source Sans Pro"/>
              </a:rPr>
              <a:t> </a:t>
            </a:r>
            <a:r>
              <a:rPr lang="en-US" sz="2000" b="1" dirty="0">
                <a:solidFill>
                  <a:srgbClr val="0687A1"/>
                </a:solidFill>
                <a:latin typeface="Source Sans Pro"/>
                <a:cs typeface="Source Sans Pro"/>
              </a:rPr>
              <a:t>1,715</a:t>
            </a:r>
            <a:r>
              <a:rPr lang="en-US" sz="2000" b="1" spc="-5" dirty="0">
                <a:solidFill>
                  <a:srgbClr val="0687A1"/>
                </a:solidFill>
                <a:latin typeface="Source Sans Pro"/>
                <a:cs typeface="Source Sans Pro"/>
              </a:rPr>
              <a:t> new cases  </a:t>
            </a:r>
            <a:r>
              <a:rPr lang="en-US" sz="2000" b="1" spc="-10" dirty="0">
                <a:solidFill>
                  <a:srgbClr val="0687A1"/>
                </a:solidFill>
                <a:latin typeface="Source Sans Pro"/>
                <a:cs typeface="Source Sans Pro"/>
              </a:rPr>
              <a:t>of</a:t>
            </a:r>
            <a:r>
              <a:rPr lang="en-US" sz="2000" b="1" spc="-5" dirty="0">
                <a:solidFill>
                  <a:srgbClr val="0687A1"/>
                </a:solidFill>
                <a:latin typeface="Source Sans Pro"/>
                <a:cs typeface="Source Sans Pro"/>
              </a:rPr>
              <a:t> </a:t>
            </a:r>
            <a:r>
              <a:rPr lang="en-US" sz="2000" b="1" dirty="0">
                <a:solidFill>
                  <a:srgbClr val="0687A1"/>
                </a:solidFill>
                <a:latin typeface="Source Sans Pro"/>
                <a:cs typeface="Source Sans Pro"/>
              </a:rPr>
              <a:t>GDM</a:t>
            </a:r>
            <a:r>
              <a:rPr lang="en-US" sz="2000" b="1" spc="-10" dirty="0">
                <a:solidFill>
                  <a:srgbClr val="0687A1"/>
                </a:solidFill>
                <a:latin typeface="Source Sans Pro"/>
                <a:cs typeface="Source Sans Pro"/>
              </a:rPr>
              <a:t> </a:t>
            </a:r>
            <a:r>
              <a:rPr lang="en-US" sz="2200" dirty="0">
                <a:latin typeface="Source Sans Pro"/>
                <a:cs typeface="Source Sans Pro"/>
              </a:rPr>
              <a:t>among</a:t>
            </a:r>
            <a:r>
              <a:rPr lang="en-US" sz="2200" spc="-5" dirty="0">
                <a:latin typeface="Source Sans Pro"/>
                <a:cs typeface="Source Sans Pro"/>
              </a:rPr>
              <a:t> </a:t>
            </a:r>
            <a:r>
              <a:rPr lang="en-US" sz="2200" dirty="0">
                <a:latin typeface="Source Sans Pro"/>
                <a:cs typeface="Source Sans Pro"/>
              </a:rPr>
              <a:t>Aboriginal</a:t>
            </a:r>
            <a:r>
              <a:rPr lang="en-US" sz="2200" spc="-5" dirty="0">
                <a:latin typeface="Source Sans Pro"/>
                <a:cs typeface="Source Sans Pro"/>
              </a:rPr>
              <a:t> </a:t>
            </a:r>
            <a:r>
              <a:rPr lang="en-US" sz="2200" dirty="0">
                <a:latin typeface="Source Sans Pro"/>
                <a:cs typeface="Source Sans Pro"/>
              </a:rPr>
              <a:t>and</a:t>
            </a:r>
            <a:r>
              <a:rPr lang="en-US" sz="2200" spc="-5" dirty="0">
                <a:latin typeface="Source Sans Pro"/>
                <a:cs typeface="Source Sans Pro"/>
              </a:rPr>
              <a:t> </a:t>
            </a:r>
            <a:r>
              <a:rPr lang="en-US" sz="2200" spc="-30" dirty="0">
                <a:latin typeface="Source Sans Pro"/>
                <a:cs typeface="Source Sans Pro"/>
              </a:rPr>
              <a:t>Torres </a:t>
            </a:r>
            <a:r>
              <a:rPr lang="en-US" sz="2200" spc="-425" dirty="0">
                <a:latin typeface="Source Sans Pro"/>
                <a:cs typeface="Source Sans Pro"/>
              </a:rPr>
              <a:t> </a:t>
            </a:r>
            <a:r>
              <a:rPr lang="en-US" sz="2200" spc="-20" dirty="0">
                <a:latin typeface="Source Sans Pro"/>
                <a:cs typeface="Source Sans Pro"/>
              </a:rPr>
              <a:t>Strait</a:t>
            </a:r>
            <a:r>
              <a:rPr lang="en-US" sz="2200" spc="-5" dirty="0">
                <a:latin typeface="Source Sans Pro"/>
                <a:cs typeface="Source Sans Pro"/>
              </a:rPr>
              <a:t> </a:t>
            </a:r>
            <a:r>
              <a:rPr lang="en-US" sz="2200" dirty="0">
                <a:latin typeface="Source Sans Pro"/>
                <a:cs typeface="Source Sans Pro"/>
              </a:rPr>
              <a:t>Islander </a:t>
            </a:r>
            <a:r>
              <a:rPr lang="en-US" sz="2200" spc="-5" dirty="0">
                <a:latin typeface="Source Sans Pro"/>
                <a:cs typeface="Source Sans Pro"/>
              </a:rPr>
              <a:t>women</a:t>
            </a:r>
            <a:r>
              <a:rPr lang="en-US" sz="2200" dirty="0">
                <a:latin typeface="Source Sans Pro"/>
                <a:cs typeface="Source Sans Pro"/>
              </a:rPr>
              <a:t> </a:t>
            </a:r>
            <a:r>
              <a:rPr lang="en-US" sz="2200" spc="-10" dirty="0">
                <a:latin typeface="Source Sans Pro"/>
                <a:cs typeface="Source Sans Pro"/>
              </a:rPr>
              <a:t>aged</a:t>
            </a:r>
            <a:r>
              <a:rPr lang="en-US" sz="2200" dirty="0">
                <a:latin typeface="Source Sans Pro"/>
                <a:cs typeface="Source Sans Pro"/>
              </a:rPr>
              <a:t> 15-49 </a:t>
            </a:r>
            <a:r>
              <a:rPr lang="en-US" sz="2200" spc="-15" dirty="0">
                <a:latin typeface="Source Sans Pro"/>
                <a:cs typeface="Source Sans Pro"/>
              </a:rPr>
              <a:t>years</a:t>
            </a:r>
            <a:r>
              <a:rPr lang="en-US" sz="2200" spc="5" dirty="0">
                <a:latin typeface="Source Sans Pro"/>
                <a:cs typeface="Source Sans Pro"/>
              </a:rPr>
              <a:t>.</a:t>
            </a:r>
            <a:endParaRPr lang="en-US" sz="2200" dirty="0">
              <a:latin typeface="Source Sans Pro"/>
              <a:cs typeface="Source Sans Pro"/>
            </a:endParaRPr>
          </a:p>
        </p:txBody>
      </p:sp>
      <p:grpSp>
        <p:nvGrpSpPr>
          <p:cNvPr id="16" name="object 16"/>
          <p:cNvGrpSpPr/>
          <p:nvPr/>
        </p:nvGrpSpPr>
        <p:grpSpPr>
          <a:xfrm>
            <a:off x="1563437" y="5934320"/>
            <a:ext cx="3634104" cy="353060"/>
            <a:chOff x="6311254" y="6147824"/>
            <a:chExt cx="3634104" cy="353060"/>
          </a:xfrm>
        </p:grpSpPr>
        <p:sp>
          <p:nvSpPr>
            <p:cNvPr id="17" name="object 17"/>
            <p:cNvSpPr/>
            <p:nvPr/>
          </p:nvSpPr>
          <p:spPr>
            <a:xfrm>
              <a:off x="6314429" y="6150999"/>
              <a:ext cx="3627754" cy="194945"/>
            </a:xfrm>
            <a:custGeom>
              <a:avLst/>
              <a:gdLst/>
              <a:ahLst/>
              <a:cxnLst/>
              <a:rect l="l" t="t" r="r" b="b"/>
              <a:pathLst>
                <a:path w="3627754" h="194945">
                  <a:moveTo>
                    <a:pt x="0" y="0"/>
                  </a:moveTo>
                  <a:lnTo>
                    <a:pt x="0" y="194398"/>
                  </a:lnTo>
                  <a:lnTo>
                    <a:pt x="1731264" y="194398"/>
                  </a:lnTo>
                  <a:lnTo>
                    <a:pt x="3627132" y="194398"/>
                  </a:lnTo>
                  <a:lnTo>
                    <a:pt x="3627132" y="0"/>
                  </a:lnTo>
                </a:path>
              </a:pathLst>
            </a:custGeom>
            <a:ln w="6350">
              <a:solidFill>
                <a:srgbClr val="262626"/>
              </a:solidFill>
            </a:ln>
          </p:spPr>
          <p:txBody>
            <a:bodyPr wrap="square" lIns="0" tIns="0" rIns="0" bIns="0" rtlCol="0"/>
            <a:lstStyle/>
            <a:p>
              <a:endParaRPr/>
            </a:p>
          </p:txBody>
        </p:sp>
        <p:sp>
          <p:nvSpPr>
            <p:cNvPr id="18" name="object 18"/>
            <p:cNvSpPr/>
            <p:nvPr/>
          </p:nvSpPr>
          <p:spPr>
            <a:xfrm>
              <a:off x="8154342" y="6348574"/>
              <a:ext cx="0" cy="123825"/>
            </a:xfrm>
            <a:custGeom>
              <a:avLst/>
              <a:gdLst/>
              <a:ahLst/>
              <a:cxnLst/>
              <a:rect l="l" t="t" r="r" b="b"/>
              <a:pathLst>
                <a:path h="123825">
                  <a:moveTo>
                    <a:pt x="0" y="0"/>
                  </a:moveTo>
                  <a:lnTo>
                    <a:pt x="0" y="123647"/>
                  </a:lnTo>
                </a:path>
              </a:pathLst>
            </a:custGeom>
            <a:ln w="6350">
              <a:solidFill>
                <a:srgbClr val="262626"/>
              </a:solidFill>
            </a:ln>
          </p:spPr>
          <p:txBody>
            <a:bodyPr wrap="square" lIns="0" tIns="0" rIns="0" bIns="0" rtlCol="0"/>
            <a:lstStyle/>
            <a:p>
              <a:endParaRPr/>
            </a:p>
          </p:txBody>
        </p:sp>
        <p:sp>
          <p:nvSpPr>
            <p:cNvPr id="19" name="object 19"/>
            <p:cNvSpPr/>
            <p:nvPr/>
          </p:nvSpPr>
          <p:spPr>
            <a:xfrm>
              <a:off x="8141642" y="6472224"/>
              <a:ext cx="25400" cy="25400"/>
            </a:xfrm>
            <a:custGeom>
              <a:avLst/>
              <a:gdLst/>
              <a:ahLst/>
              <a:cxnLst/>
              <a:rect l="l" t="t" r="r" b="b"/>
              <a:pathLst>
                <a:path w="25400" h="25400">
                  <a:moveTo>
                    <a:pt x="25400" y="12699"/>
                  </a:moveTo>
                  <a:lnTo>
                    <a:pt x="25400" y="19710"/>
                  </a:lnTo>
                  <a:lnTo>
                    <a:pt x="19723" y="25399"/>
                  </a:lnTo>
                  <a:lnTo>
                    <a:pt x="12700" y="25399"/>
                  </a:lnTo>
                  <a:lnTo>
                    <a:pt x="5689" y="25399"/>
                  </a:lnTo>
                  <a:lnTo>
                    <a:pt x="0" y="19710"/>
                  </a:lnTo>
                  <a:lnTo>
                    <a:pt x="0" y="12699"/>
                  </a:lnTo>
                  <a:lnTo>
                    <a:pt x="0" y="5689"/>
                  </a:lnTo>
                  <a:lnTo>
                    <a:pt x="5689" y="0"/>
                  </a:lnTo>
                  <a:lnTo>
                    <a:pt x="12700" y="0"/>
                  </a:lnTo>
                  <a:lnTo>
                    <a:pt x="19723" y="0"/>
                  </a:lnTo>
                  <a:lnTo>
                    <a:pt x="25400" y="5689"/>
                  </a:lnTo>
                  <a:lnTo>
                    <a:pt x="25400" y="12699"/>
                  </a:lnTo>
                  <a:close/>
                </a:path>
              </a:pathLst>
            </a:custGeom>
            <a:ln w="6350">
              <a:solidFill>
                <a:srgbClr val="262626"/>
              </a:solidFill>
            </a:ln>
          </p:spPr>
          <p:txBody>
            <a:bodyPr wrap="square" lIns="0" tIns="0" rIns="0" bIns="0" rtlCol="0"/>
            <a:lstStyle/>
            <a:p>
              <a:endParaRPr/>
            </a:p>
          </p:txBody>
        </p:sp>
      </p:grpSp>
      <p:sp>
        <p:nvSpPr>
          <p:cNvPr id="20" name="object 20"/>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5" dirty="0"/>
              <a:t>Diabetes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23" name="object 2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1" name="object 2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2" name="object 2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27</a:t>
            </a:fld>
            <a:endParaRPr dirty="0"/>
          </a:p>
        </p:txBody>
      </p:sp>
      <p:sp>
        <p:nvSpPr>
          <p:cNvPr id="24" name="object 2">
            <a:extLst>
              <a:ext uri="{FF2B5EF4-FFF2-40B4-BE49-F238E27FC236}">
                <a16:creationId xmlns:a16="http://schemas.microsoft.com/office/drawing/2014/main" id="{339BFB19-44B6-4858-B342-4173B4118F86}"/>
              </a:ext>
            </a:extLst>
          </p:cNvPr>
          <p:cNvSpPr txBox="1"/>
          <p:nvPr/>
        </p:nvSpPr>
        <p:spPr>
          <a:xfrm>
            <a:off x="1562100" y="2057400"/>
            <a:ext cx="10223500" cy="732765"/>
          </a:xfrm>
          <a:prstGeom prst="rect">
            <a:avLst/>
          </a:prstGeom>
        </p:spPr>
        <p:txBody>
          <a:bodyPr vert="horz" wrap="square" lIns="0" tIns="12700" rIns="0" bIns="0" rtlCol="0">
            <a:spAutoFit/>
          </a:bodyPr>
          <a:lstStyle/>
          <a:p>
            <a:pPr marL="38100" marR="30480">
              <a:lnSpc>
                <a:spcPct val="116700"/>
              </a:lnSpc>
              <a:spcBef>
                <a:spcPts val="100"/>
              </a:spcBef>
            </a:pPr>
            <a:r>
              <a:rPr lang="en-US" sz="2000" b="1" dirty="0">
                <a:solidFill>
                  <a:srgbClr val="0687A1"/>
                </a:solidFill>
                <a:latin typeface="Source Sans Pro"/>
              </a:rPr>
              <a:t>High sugar levels (HSL) are a pre-cursor to diabetes. </a:t>
            </a:r>
            <a:r>
              <a:rPr lang="en-US" sz="2000" dirty="0">
                <a:latin typeface="Source Sans Pro"/>
                <a:cs typeface="Source Sans Pro"/>
              </a:rPr>
              <a:t>In the 2018-19 NATSIHS, </a:t>
            </a:r>
            <a:r>
              <a:rPr lang="en-US" sz="2000" b="1" dirty="0">
                <a:solidFill>
                  <a:srgbClr val="0687A1"/>
                </a:solidFill>
                <a:latin typeface="Source Sans Pro"/>
              </a:rPr>
              <a:t>13% of adults</a:t>
            </a:r>
          </a:p>
          <a:p>
            <a:pPr marL="38100" marR="30480">
              <a:lnSpc>
                <a:spcPct val="116700"/>
              </a:lnSpc>
              <a:spcBef>
                <a:spcPts val="100"/>
              </a:spcBef>
            </a:pPr>
            <a:r>
              <a:rPr lang="en-US" sz="2000" dirty="0">
                <a:latin typeface="Source Sans Pro"/>
                <a:cs typeface="Source Sans Pro"/>
              </a:rPr>
              <a:t>reported having HSL and/or diabetes:</a:t>
            </a:r>
            <a:endParaRPr sz="1725" baseline="31400" dirty="0">
              <a:latin typeface="Source Sans Pro"/>
              <a:cs typeface="Source Sans Pro"/>
            </a:endParaRPr>
          </a:p>
        </p:txBody>
      </p:sp>
      <p:sp>
        <p:nvSpPr>
          <p:cNvPr id="25" name="Holder 5">
            <a:extLst>
              <a:ext uri="{FF2B5EF4-FFF2-40B4-BE49-F238E27FC236}">
                <a16:creationId xmlns:a16="http://schemas.microsoft.com/office/drawing/2014/main" id="{72133F98-53D8-4801-B751-32229D13B82C}"/>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9">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2153611"/>
            <a:ext cx="4420730" cy="1205458"/>
          </a:xfrm>
          <a:prstGeom prst="rect">
            <a:avLst/>
          </a:prstGeom>
        </p:spPr>
        <p:txBody>
          <a:bodyPr vert="horz" wrap="square" lIns="0" tIns="12700" rIns="0" bIns="0" rtlCol="0">
            <a:spAutoFit/>
          </a:bodyPr>
          <a:lstStyle/>
          <a:p>
            <a:pPr marL="541338">
              <a:lnSpc>
                <a:spcPct val="100000"/>
              </a:lnSpc>
              <a:spcBef>
                <a:spcPts val="100"/>
              </a:spcBef>
            </a:pPr>
            <a:r>
              <a:rPr sz="2400" b="1" dirty="0">
                <a:solidFill>
                  <a:srgbClr val="285567"/>
                </a:solidFill>
                <a:latin typeface="Source Sans Pro"/>
                <a:cs typeface="Source Sans Pro"/>
              </a:rPr>
              <a:t>Risk</a:t>
            </a:r>
            <a:r>
              <a:rPr sz="2400" b="1" spc="-15" dirty="0">
                <a:solidFill>
                  <a:srgbClr val="285567"/>
                </a:solidFill>
                <a:latin typeface="Source Sans Pro"/>
                <a:cs typeface="Source Sans Pro"/>
              </a:rPr>
              <a:t> </a:t>
            </a:r>
            <a:r>
              <a:rPr sz="2400" b="1" spc="-25" dirty="0">
                <a:solidFill>
                  <a:srgbClr val="285567"/>
                </a:solidFill>
                <a:latin typeface="Source Sans Pro"/>
                <a:cs typeface="Source Sans Pro"/>
              </a:rPr>
              <a:t>factors</a:t>
            </a:r>
            <a:endParaRPr sz="2400" dirty="0">
              <a:latin typeface="Source Sans Pro"/>
              <a:cs typeface="Source Sans Pro"/>
            </a:endParaRPr>
          </a:p>
          <a:p>
            <a:pPr>
              <a:lnSpc>
                <a:spcPct val="100000"/>
              </a:lnSpc>
              <a:spcBef>
                <a:spcPts val="15"/>
              </a:spcBef>
            </a:pPr>
            <a:endParaRPr sz="3350" dirty="0">
              <a:latin typeface="Source Sans Pro"/>
              <a:cs typeface="Source Sans Pro"/>
            </a:endParaRPr>
          </a:p>
          <a:p>
            <a:pPr marL="50800">
              <a:lnSpc>
                <a:spcPct val="100000"/>
              </a:lnSpc>
            </a:pPr>
            <a:r>
              <a:rPr sz="2000" dirty="0">
                <a:latin typeface="Source Sans Pro"/>
                <a:cs typeface="Source Sans Pro"/>
              </a:rPr>
              <a:t>Risk </a:t>
            </a:r>
            <a:r>
              <a:rPr sz="2000" spc="-40" dirty="0">
                <a:latin typeface="Source Sans Pro"/>
                <a:cs typeface="Source Sans Pro"/>
              </a:rPr>
              <a:t>f</a:t>
            </a:r>
            <a:r>
              <a:rPr sz="2000" dirty="0">
                <a:latin typeface="Source Sans Pro"/>
                <a:cs typeface="Source Sans Pro"/>
              </a:rPr>
              <a:t>a</a:t>
            </a:r>
            <a:r>
              <a:rPr sz="2000" spc="-20" dirty="0">
                <a:latin typeface="Source Sans Pro"/>
                <a:cs typeface="Source Sans Pro"/>
              </a:rPr>
              <a:t>c</a:t>
            </a:r>
            <a:r>
              <a:rPr sz="2000" spc="-30" dirty="0">
                <a:latin typeface="Source Sans Pro"/>
                <a:cs typeface="Source Sans Pro"/>
              </a:rPr>
              <a:t>t</a:t>
            </a:r>
            <a:r>
              <a:rPr sz="2000" dirty="0">
                <a:latin typeface="Source Sans Pro"/>
                <a:cs typeface="Source Sans Pro"/>
              </a:rPr>
              <a:t>o</a:t>
            </a:r>
            <a:r>
              <a:rPr sz="2000" spc="-10" dirty="0">
                <a:latin typeface="Source Sans Pro"/>
                <a:cs typeface="Source Sans Pro"/>
              </a:rPr>
              <a:t>r</a:t>
            </a:r>
            <a:r>
              <a:rPr sz="2000" dirty="0">
                <a:latin typeface="Source Sans Pro"/>
                <a:cs typeface="Source Sans Pro"/>
              </a:rPr>
              <a:t>s </a:t>
            </a:r>
            <a:r>
              <a:rPr sz="2000" spc="-20" dirty="0">
                <a:latin typeface="Source Sans Pro"/>
                <a:cs typeface="Source Sans Pro"/>
              </a:rPr>
              <a:t>f</a:t>
            </a:r>
            <a:r>
              <a:rPr sz="2000" dirty="0">
                <a:latin typeface="Source Sans Pro"/>
                <a:cs typeface="Source Sans Pro"/>
              </a:rPr>
              <a:t>or diab</a:t>
            </a:r>
            <a:r>
              <a:rPr sz="2000" spc="-20" dirty="0">
                <a:latin typeface="Source Sans Pro"/>
                <a:cs typeface="Source Sans Pro"/>
              </a:rPr>
              <a:t>e</a:t>
            </a:r>
            <a:r>
              <a:rPr sz="2000" spc="-30" dirty="0">
                <a:latin typeface="Source Sans Pro"/>
                <a:cs typeface="Source Sans Pro"/>
              </a:rPr>
              <a:t>t</a:t>
            </a:r>
            <a:r>
              <a:rPr sz="2000" dirty="0">
                <a:latin typeface="Source Sans Pro"/>
                <a:cs typeface="Source Sans Pro"/>
              </a:rPr>
              <a:t>es include:</a:t>
            </a: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0137947" y="3657469"/>
            <a:ext cx="1079693" cy="108336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560763" y="3657428"/>
            <a:ext cx="1079792" cy="108345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2885372" y="3657600"/>
            <a:ext cx="1079808" cy="1083107"/>
          </a:xfrm>
          <a:prstGeom prst="rect">
            <a:avLst/>
          </a:prstGeom>
        </p:spPr>
      </p:pic>
      <p:sp>
        <p:nvSpPr>
          <p:cNvPr id="6" name="object 6"/>
          <p:cNvSpPr txBox="1"/>
          <p:nvPr/>
        </p:nvSpPr>
        <p:spPr>
          <a:xfrm>
            <a:off x="1719024" y="5017298"/>
            <a:ext cx="76327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Smoking</a:t>
            </a:r>
            <a:endParaRPr sz="1600" dirty="0">
              <a:latin typeface="Source Sans Pro"/>
              <a:cs typeface="Source Sans Pro"/>
            </a:endParaRPr>
          </a:p>
        </p:txBody>
      </p:sp>
      <p:sp>
        <p:nvSpPr>
          <p:cNvPr id="7" name="object 7"/>
          <p:cNvSpPr txBox="1"/>
          <p:nvPr/>
        </p:nvSpPr>
        <p:spPr>
          <a:xfrm>
            <a:off x="3095711" y="5017298"/>
            <a:ext cx="65913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Obesity</a:t>
            </a:r>
            <a:endParaRPr sz="1600" dirty="0">
              <a:latin typeface="Source Sans Pro"/>
              <a:cs typeface="Source Sans Pro"/>
            </a:endParaRPr>
          </a:p>
        </p:txBody>
      </p:sp>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7651984" y="3668966"/>
            <a:ext cx="1079693" cy="1060375"/>
          </a:xfrm>
          <a:prstGeom prst="rect">
            <a:avLst/>
          </a:prstGeom>
        </p:spPr>
      </p:pic>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6409004" y="3657469"/>
            <a:ext cx="1079693" cy="1083369"/>
          </a:xfrm>
          <a:prstGeom prst="rect">
            <a:avLst/>
          </a:prstGeom>
        </p:spPr>
      </p:pic>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8894967" y="3657469"/>
            <a:ext cx="1079693" cy="1083369"/>
          </a:xfrm>
          <a:prstGeom prst="rect">
            <a:avLst/>
          </a:prstGeom>
        </p:spPr>
      </p:pic>
      <p:sp>
        <p:nvSpPr>
          <p:cNvPr id="11" name="object 11"/>
          <p:cNvSpPr txBox="1"/>
          <p:nvPr/>
        </p:nvSpPr>
        <p:spPr>
          <a:xfrm>
            <a:off x="6396195" y="4895378"/>
            <a:ext cx="5286375"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Other chronic </a:t>
            </a:r>
            <a:r>
              <a:rPr sz="1600" spc="-25" dirty="0">
                <a:latin typeface="Source Sans Pro"/>
                <a:cs typeface="Source Sans Pro"/>
              </a:rPr>
              <a:t>conditions </a:t>
            </a:r>
            <a:r>
              <a:rPr sz="1600" spc="-15" dirty="0">
                <a:latin typeface="Source Sans Pro"/>
                <a:cs typeface="Source Sans Pro"/>
              </a:rPr>
              <a:t>such </a:t>
            </a:r>
            <a:r>
              <a:rPr sz="1600" spc="-10" dirty="0">
                <a:latin typeface="Source Sans Pro"/>
                <a:cs typeface="Source Sans Pro"/>
              </a:rPr>
              <a:t>as </a:t>
            </a:r>
            <a:r>
              <a:rPr sz="1600" spc="-15" dirty="0">
                <a:latin typeface="Source Sans Pro"/>
                <a:cs typeface="Source Sans Pro"/>
              </a:rPr>
              <a:t>kidney </a:t>
            </a:r>
            <a:r>
              <a:rPr sz="1600" spc="-20" dirty="0">
                <a:latin typeface="Source Sans Pro"/>
                <a:cs typeface="Source Sans Pro"/>
              </a:rPr>
              <a:t>disease, </a:t>
            </a:r>
            <a:r>
              <a:rPr sz="1600" spc="-25" dirty="0">
                <a:latin typeface="Source Sans Pro"/>
                <a:cs typeface="Source Sans Pro"/>
              </a:rPr>
              <a:t>cardiovascular </a:t>
            </a:r>
            <a:r>
              <a:rPr sz="1600" spc="-305" dirty="0">
                <a:latin typeface="Source Sans Pro"/>
                <a:cs typeface="Source Sans Pro"/>
              </a:rPr>
              <a:t> </a:t>
            </a:r>
            <a:r>
              <a:rPr sz="1600" spc="-20" dirty="0">
                <a:latin typeface="Source Sans Pro"/>
                <a:cs typeface="Source Sans Pro"/>
              </a:rPr>
              <a:t>disease,</a:t>
            </a:r>
            <a:r>
              <a:rPr sz="1600" spc="-40" dirty="0">
                <a:latin typeface="Source Sans Pro"/>
                <a:cs typeface="Source Sans Pro"/>
              </a:rPr>
              <a:t> </a:t>
            </a:r>
            <a:r>
              <a:rPr sz="1600" spc="-20" dirty="0">
                <a:latin typeface="Source Sans Pro"/>
                <a:cs typeface="Source Sans Pro"/>
              </a:rPr>
              <a:t>liver</a:t>
            </a:r>
            <a:r>
              <a:rPr sz="1600" spc="-35" dirty="0">
                <a:latin typeface="Source Sans Pro"/>
                <a:cs typeface="Source Sans Pro"/>
              </a:rPr>
              <a:t> </a:t>
            </a:r>
            <a:r>
              <a:rPr sz="1600" spc="-20" dirty="0">
                <a:latin typeface="Source Sans Pro"/>
                <a:cs typeface="Source Sans Pro"/>
              </a:rPr>
              <a:t>disease</a:t>
            </a:r>
            <a:r>
              <a:rPr sz="1600" spc="-35" dirty="0">
                <a:latin typeface="Source Sans Pro"/>
                <a:cs typeface="Source Sans Pro"/>
              </a:rPr>
              <a:t> </a:t>
            </a:r>
            <a:r>
              <a:rPr sz="1600" spc="-15" dirty="0">
                <a:latin typeface="Source Sans Pro"/>
                <a:cs typeface="Source Sans Pro"/>
              </a:rPr>
              <a:t>and</a:t>
            </a:r>
            <a:r>
              <a:rPr sz="1600" spc="-35" dirty="0">
                <a:latin typeface="Source Sans Pro"/>
                <a:cs typeface="Source Sans Pro"/>
              </a:rPr>
              <a:t> </a:t>
            </a:r>
            <a:r>
              <a:rPr sz="1600" spc="-20" dirty="0">
                <a:latin typeface="Source Sans Pro"/>
                <a:cs typeface="Source Sans Pro"/>
              </a:rPr>
              <a:t>anaemia.</a:t>
            </a:r>
            <a:endParaRPr sz="1600">
              <a:latin typeface="Source Sans Pro"/>
              <a:cs typeface="Source Sans Pro"/>
            </a:endParaRPr>
          </a:p>
        </p:txBody>
      </p:sp>
      <p:grpSp>
        <p:nvGrpSpPr>
          <p:cNvPr id="12" name="object 12"/>
          <p:cNvGrpSpPr/>
          <p:nvPr/>
        </p:nvGrpSpPr>
        <p:grpSpPr>
          <a:xfrm>
            <a:off x="1604406" y="1988711"/>
            <a:ext cx="229235" cy="724535"/>
            <a:chOff x="1832961" y="2009281"/>
            <a:chExt cx="229235" cy="724535"/>
          </a:xfrm>
        </p:grpSpPr>
        <p:sp>
          <p:nvSpPr>
            <p:cNvPr id="13" name="object 13"/>
            <p:cNvSpPr/>
            <p:nvPr/>
          </p:nvSpPr>
          <p:spPr>
            <a:xfrm>
              <a:off x="1832952" y="2009292"/>
              <a:ext cx="229235" cy="724535"/>
            </a:xfrm>
            <a:custGeom>
              <a:avLst/>
              <a:gdLst/>
              <a:ahLst/>
              <a:cxnLst/>
              <a:rect l="l" t="t" r="r" b="b"/>
              <a:pathLst>
                <a:path w="229235" h="724535">
                  <a:moveTo>
                    <a:pt x="194652" y="651065"/>
                  </a:moveTo>
                  <a:lnTo>
                    <a:pt x="194640" y="649605"/>
                  </a:lnTo>
                  <a:lnTo>
                    <a:pt x="192976" y="639991"/>
                  </a:lnTo>
                  <a:lnTo>
                    <a:pt x="192252" y="635723"/>
                  </a:lnTo>
                  <a:lnTo>
                    <a:pt x="190220" y="630288"/>
                  </a:lnTo>
                  <a:lnTo>
                    <a:pt x="187147" y="622033"/>
                  </a:lnTo>
                  <a:lnTo>
                    <a:pt x="186169" y="620204"/>
                  </a:lnTo>
                  <a:lnTo>
                    <a:pt x="185762" y="619442"/>
                  </a:lnTo>
                  <a:lnTo>
                    <a:pt x="182549" y="613435"/>
                  </a:lnTo>
                  <a:lnTo>
                    <a:pt x="182549" y="658799"/>
                  </a:lnTo>
                  <a:lnTo>
                    <a:pt x="182206" y="659358"/>
                  </a:lnTo>
                  <a:lnTo>
                    <a:pt x="181914" y="660260"/>
                  </a:lnTo>
                  <a:lnTo>
                    <a:pt x="174371" y="660654"/>
                  </a:lnTo>
                  <a:lnTo>
                    <a:pt x="174371" y="685685"/>
                  </a:lnTo>
                  <a:lnTo>
                    <a:pt x="172300" y="692467"/>
                  </a:lnTo>
                  <a:lnTo>
                    <a:pt x="163029" y="691972"/>
                  </a:lnTo>
                  <a:lnTo>
                    <a:pt x="163029" y="702373"/>
                  </a:lnTo>
                  <a:lnTo>
                    <a:pt x="161442" y="702881"/>
                  </a:lnTo>
                  <a:lnTo>
                    <a:pt x="159893" y="703694"/>
                  </a:lnTo>
                  <a:lnTo>
                    <a:pt x="90995" y="709168"/>
                  </a:lnTo>
                  <a:lnTo>
                    <a:pt x="89217" y="708418"/>
                  </a:lnTo>
                  <a:lnTo>
                    <a:pt x="87464" y="708075"/>
                  </a:lnTo>
                  <a:lnTo>
                    <a:pt x="87680" y="707186"/>
                  </a:lnTo>
                  <a:lnTo>
                    <a:pt x="162661" y="701217"/>
                  </a:lnTo>
                  <a:lnTo>
                    <a:pt x="163029" y="702373"/>
                  </a:lnTo>
                  <a:lnTo>
                    <a:pt x="163029" y="691972"/>
                  </a:lnTo>
                  <a:lnTo>
                    <a:pt x="160820" y="691845"/>
                  </a:lnTo>
                  <a:lnTo>
                    <a:pt x="71018" y="694156"/>
                  </a:lnTo>
                  <a:lnTo>
                    <a:pt x="70231" y="687870"/>
                  </a:lnTo>
                  <a:lnTo>
                    <a:pt x="96316" y="686269"/>
                  </a:lnTo>
                  <a:lnTo>
                    <a:pt x="122339" y="685469"/>
                  </a:lnTo>
                  <a:lnTo>
                    <a:pt x="153593" y="685406"/>
                  </a:lnTo>
                  <a:lnTo>
                    <a:pt x="174371" y="685685"/>
                  </a:lnTo>
                  <a:lnTo>
                    <a:pt x="174371" y="660654"/>
                  </a:lnTo>
                  <a:lnTo>
                    <a:pt x="169659" y="660895"/>
                  </a:lnTo>
                  <a:lnTo>
                    <a:pt x="169659" y="674230"/>
                  </a:lnTo>
                  <a:lnTo>
                    <a:pt x="167271" y="674966"/>
                  </a:lnTo>
                  <a:lnTo>
                    <a:pt x="158559" y="675500"/>
                  </a:lnTo>
                  <a:lnTo>
                    <a:pt x="152742" y="676008"/>
                  </a:lnTo>
                  <a:lnTo>
                    <a:pt x="144284" y="677087"/>
                  </a:lnTo>
                  <a:lnTo>
                    <a:pt x="142227" y="676605"/>
                  </a:lnTo>
                  <a:lnTo>
                    <a:pt x="140868" y="671042"/>
                  </a:lnTo>
                  <a:lnTo>
                    <a:pt x="141528" y="670394"/>
                  </a:lnTo>
                  <a:lnTo>
                    <a:pt x="142595" y="669353"/>
                  </a:lnTo>
                  <a:lnTo>
                    <a:pt x="150152" y="668197"/>
                  </a:lnTo>
                  <a:lnTo>
                    <a:pt x="154927" y="667613"/>
                  </a:lnTo>
                  <a:lnTo>
                    <a:pt x="159689" y="666965"/>
                  </a:lnTo>
                  <a:lnTo>
                    <a:pt x="159740" y="667296"/>
                  </a:lnTo>
                  <a:lnTo>
                    <a:pt x="161277" y="667296"/>
                  </a:lnTo>
                  <a:lnTo>
                    <a:pt x="162801" y="667372"/>
                  </a:lnTo>
                  <a:lnTo>
                    <a:pt x="167081" y="667143"/>
                  </a:lnTo>
                  <a:lnTo>
                    <a:pt x="169379" y="667994"/>
                  </a:lnTo>
                  <a:lnTo>
                    <a:pt x="169659" y="674230"/>
                  </a:lnTo>
                  <a:lnTo>
                    <a:pt x="169659" y="660895"/>
                  </a:lnTo>
                  <a:lnTo>
                    <a:pt x="128397" y="663041"/>
                  </a:lnTo>
                  <a:lnTo>
                    <a:pt x="128397" y="671703"/>
                  </a:lnTo>
                  <a:lnTo>
                    <a:pt x="127901" y="678421"/>
                  </a:lnTo>
                  <a:lnTo>
                    <a:pt x="124815" y="678510"/>
                  </a:lnTo>
                  <a:lnTo>
                    <a:pt x="117081" y="679030"/>
                  </a:lnTo>
                  <a:lnTo>
                    <a:pt x="112407" y="679450"/>
                  </a:lnTo>
                  <a:lnTo>
                    <a:pt x="104927" y="680415"/>
                  </a:lnTo>
                  <a:lnTo>
                    <a:pt x="102793" y="679742"/>
                  </a:lnTo>
                  <a:lnTo>
                    <a:pt x="116573" y="670915"/>
                  </a:lnTo>
                  <a:lnTo>
                    <a:pt x="119608" y="670572"/>
                  </a:lnTo>
                  <a:lnTo>
                    <a:pt x="126009" y="670394"/>
                  </a:lnTo>
                  <a:lnTo>
                    <a:pt x="128397" y="671703"/>
                  </a:lnTo>
                  <a:lnTo>
                    <a:pt x="128397" y="663041"/>
                  </a:lnTo>
                  <a:lnTo>
                    <a:pt x="91033" y="664972"/>
                  </a:lnTo>
                  <a:lnTo>
                    <a:pt x="91033" y="677633"/>
                  </a:lnTo>
                  <a:lnTo>
                    <a:pt x="89408" y="680034"/>
                  </a:lnTo>
                  <a:lnTo>
                    <a:pt x="81991" y="681075"/>
                  </a:lnTo>
                  <a:lnTo>
                    <a:pt x="75679" y="681367"/>
                  </a:lnTo>
                  <a:lnTo>
                    <a:pt x="69278" y="681875"/>
                  </a:lnTo>
                  <a:lnTo>
                    <a:pt x="67284" y="673862"/>
                  </a:lnTo>
                  <a:lnTo>
                    <a:pt x="74422" y="673455"/>
                  </a:lnTo>
                  <a:lnTo>
                    <a:pt x="81191" y="672896"/>
                  </a:lnTo>
                  <a:lnTo>
                    <a:pt x="89090" y="672884"/>
                  </a:lnTo>
                  <a:lnTo>
                    <a:pt x="91008" y="674966"/>
                  </a:lnTo>
                  <a:lnTo>
                    <a:pt x="91033" y="677633"/>
                  </a:lnTo>
                  <a:lnTo>
                    <a:pt x="91033" y="664972"/>
                  </a:lnTo>
                  <a:lnTo>
                    <a:pt x="65620" y="666280"/>
                  </a:lnTo>
                  <a:lnTo>
                    <a:pt x="84302" y="663562"/>
                  </a:lnTo>
                  <a:lnTo>
                    <a:pt x="122377" y="660666"/>
                  </a:lnTo>
                  <a:lnTo>
                    <a:pt x="161315" y="658710"/>
                  </a:lnTo>
                  <a:lnTo>
                    <a:pt x="182549" y="658799"/>
                  </a:lnTo>
                  <a:lnTo>
                    <a:pt x="182549" y="613435"/>
                  </a:lnTo>
                  <a:lnTo>
                    <a:pt x="181902" y="612216"/>
                  </a:lnTo>
                  <a:lnTo>
                    <a:pt x="181902" y="640105"/>
                  </a:lnTo>
                  <a:lnTo>
                    <a:pt x="181902" y="646239"/>
                  </a:lnTo>
                  <a:lnTo>
                    <a:pt x="124891" y="649605"/>
                  </a:lnTo>
                  <a:lnTo>
                    <a:pt x="96342" y="650748"/>
                  </a:lnTo>
                  <a:lnTo>
                    <a:pt x="67703" y="651065"/>
                  </a:lnTo>
                  <a:lnTo>
                    <a:pt x="68935" y="647877"/>
                  </a:lnTo>
                  <a:lnTo>
                    <a:pt x="68287" y="644613"/>
                  </a:lnTo>
                  <a:lnTo>
                    <a:pt x="175755" y="639991"/>
                  </a:lnTo>
                  <a:lnTo>
                    <a:pt x="178752" y="640105"/>
                  </a:lnTo>
                  <a:lnTo>
                    <a:pt x="181902" y="640105"/>
                  </a:lnTo>
                  <a:lnTo>
                    <a:pt x="181902" y="612216"/>
                  </a:lnTo>
                  <a:lnTo>
                    <a:pt x="180073" y="608787"/>
                  </a:lnTo>
                  <a:lnTo>
                    <a:pt x="177965" y="606132"/>
                  </a:lnTo>
                  <a:lnTo>
                    <a:pt x="177965" y="621157"/>
                  </a:lnTo>
                  <a:lnTo>
                    <a:pt x="177711" y="622439"/>
                  </a:lnTo>
                  <a:lnTo>
                    <a:pt x="78778" y="630288"/>
                  </a:lnTo>
                  <a:lnTo>
                    <a:pt x="78498" y="628650"/>
                  </a:lnTo>
                  <a:lnTo>
                    <a:pt x="79781" y="628332"/>
                  </a:lnTo>
                  <a:lnTo>
                    <a:pt x="81064" y="627837"/>
                  </a:lnTo>
                  <a:lnTo>
                    <a:pt x="175653" y="620204"/>
                  </a:lnTo>
                  <a:lnTo>
                    <a:pt x="176822" y="620852"/>
                  </a:lnTo>
                  <a:lnTo>
                    <a:pt x="177965" y="621157"/>
                  </a:lnTo>
                  <a:lnTo>
                    <a:pt x="177965" y="606132"/>
                  </a:lnTo>
                  <a:lnTo>
                    <a:pt x="175729" y="603313"/>
                  </a:lnTo>
                  <a:lnTo>
                    <a:pt x="173177" y="600100"/>
                  </a:lnTo>
                  <a:lnTo>
                    <a:pt x="170891" y="598424"/>
                  </a:lnTo>
                  <a:lnTo>
                    <a:pt x="170891" y="609422"/>
                  </a:lnTo>
                  <a:lnTo>
                    <a:pt x="86487" y="619442"/>
                  </a:lnTo>
                  <a:lnTo>
                    <a:pt x="85877" y="618299"/>
                  </a:lnTo>
                  <a:lnTo>
                    <a:pt x="88684" y="616153"/>
                  </a:lnTo>
                  <a:lnTo>
                    <a:pt x="91274" y="612521"/>
                  </a:lnTo>
                  <a:lnTo>
                    <a:pt x="110998" y="609917"/>
                  </a:lnTo>
                  <a:lnTo>
                    <a:pt x="167259" y="603313"/>
                  </a:lnTo>
                  <a:lnTo>
                    <a:pt x="167576" y="603504"/>
                  </a:lnTo>
                  <a:lnTo>
                    <a:pt x="170891" y="609422"/>
                  </a:lnTo>
                  <a:lnTo>
                    <a:pt x="170891" y="598424"/>
                  </a:lnTo>
                  <a:lnTo>
                    <a:pt x="164871" y="594004"/>
                  </a:lnTo>
                  <a:lnTo>
                    <a:pt x="155371" y="589978"/>
                  </a:lnTo>
                  <a:lnTo>
                    <a:pt x="144957" y="587527"/>
                  </a:lnTo>
                  <a:lnTo>
                    <a:pt x="132651" y="586498"/>
                  </a:lnTo>
                  <a:lnTo>
                    <a:pt x="120637" y="587540"/>
                  </a:lnTo>
                  <a:lnTo>
                    <a:pt x="79743" y="611797"/>
                  </a:lnTo>
                  <a:lnTo>
                    <a:pt x="61480" y="648728"/>
                  </a:lnTo>
                  <a:lnTo>
                    <a:pt x="60096" y="666280"/>
                  </a:lnTo>
                  <a:lnTo>
                    <a:pt x="60223" y="670394"/>
                  </a:lnTo>
                  <a:lnTo>
                    <a:pt x="74180" y="704354"/>
                  </a:lnTo>
                  <a:lnTo>
                    <a:pt x="79489" y="710082"/>
                  </a:lnTo>
                  <a:lnTo>
                    <a:pt x="81216" y="710692"/>
                  </a:lnTo>
                  <a:lnTo>
                    <a:pt x="82308" y="711885"/>
                  </a:lnTo>
                  <a:lnTo>
                    <a:pt x="89357" y="717778"/>
                  </a:lnTo>
                  <a:lnTo>
                    <a:pt x="97358" y="721448"/>
                  </a:lnTo>
                  <a:lnTo>
                    <a:pt x="106197" y="723430"/>
                  </a:lnTo>
                  <a:lnTo>
                    <a:pt x="115773" y="724281"/>
                  </a:lnTo>
                  <a:lnTo>
                    <a:pt x="123037" y="724166"/>
                  </a:lnTo>
                  <a:lnTo>
                    <a:pt x="161391" y="709168"/>
                  </a:lnTo>
                  <a:lnTo>
                    <a:pt x="170053" y="703072"/>
                  </a:lnTo>
                  <a:lnTo>
                    <a:pt x="171729" y="701941"/>
                  </a:lnTo>
                  <a:lnTo>
                    <a:pt x="172466" y="701217"/>
                  </a:lnTo>
                  <a:lnTo>
                    <a:pt x="173202" y="700506"/>
                  </a:lnTo>
                  <a:lnTo>
                    <a:pt x="174815" y="699274"/>
                  </a:lnTo>
                  <a:lnTo>
                    <a:pt x="180187" y="694156"/>
                  </a:lnTo>
                  <a:lnTo>
                    <a:pt x="181965" y="692467"/>
                  </a:lnTo>
                  <a:lnTo>
                    <a:pt x="182257" y="692175"/>
                  </a:lnTo>
                  <a:lnTo>
                    <a:pt x="186842" y="685330"/>
                  </a:lnTo>
                  <a:lnTo>
                    <a:pt x="187756" y="683958"/>
                  </a:lnTo>
                  <a:lnTo>
                    <a:pt x="188620" y="681875"/>
                  </a:lnTo>
                  <a:lnTo>
                    <a:pt x="189230" y="680415"/>
                  </a:lnTo>
                  <a:lnTo>
                    <a:pt x="190614" y="677087"/>
                  </a:lnTo>
                  <a:lnTo>
                    <a:pt x="191554" y="674839"/>
                  </a:lnTo>
                  <a:lnTo>
                    <a:pt x="193408" y="667143"/>
                  </a:lnTo>
                  <a:lnTo>
                    <a:pt x="193446" y="666965"/>
                  </a:lnTo>
                  <a:lnTo>
                    <a:pt x="193611" y="666280"/>
                  </a:lnTo>
                  <a:lnTo>
                    <a:pt x="193916" y="665035"/>
                  </a:lnTo>
                  <a:lnTo>
                    <a:pt x="194246" y="658710"/>
                  </a:lnTo>
                  <a:lnTo>
                    <a:pt x="194652" y="651065"/>
                  </a:lnTo>
                  <a:close/>
                </a:path>
                <a:path w="229235" h="724535">
                  <a:moveTo>
                    <a:pt x="228663" y="12700"/>
                  </a:moveTo>
                  <a:lnTo>
                    <a:pt x="227901" y="7620"/>
                  </a:lnTo>
                  <a:lnTo>
                    <a:pt x="227634" y="1270"/>
                  </a:lnTo>
                  <a:lnTo>
                    <a:pt x="217500" y="1270"/>
                  </a:lnTo>
                  <a:lnTo>
                    <a:pt x="217500" y="24130"/>
                  </a:lnTo>
                  <a:lnTo>
                    <a:pt x="215709" y="24130"/>
                  </a:lnTo>
                  <a:lnTo>
                    <a:pt x="214960" y="24218"/>
                  </a:lnTo>
                  <a:lnTo>
                    <a:pt x="214960" y="49530"/>
                  </a:lnTo>
                  <a:lnTo>
                    <a:pt x="214261" y="50800"/>
                  </a:lnTo>
                  <a:lnTo>
                    <a:pt x="212979" y="50800"/>
                  </a:lnTo>
                  <a:lnTo>
                    <a:pt x="212979" y="64770"/>
                  </a:lnTo>
                  <a:lnTo>
                    <a:pt x="210756" y="64770"/>
                  </a:lnTo>
                  <a:lnTo>
                    <a:pt x="210756" y="78740"/>
                  </a:lnTo>
                  <a:lnTo>
                    <a:pt x="209867" y="78841"/>
                  </a:lnTo>
                  <a:lnTo>
                    <a:pt x="209867" y="83820"/>
                  </a:lnTo>
                  <a:lnTo>
                    <a:pt x="209613" y="85090"/>
                  </a:lnTo>
                  <a:lnTo>
                    <a:pt x="209626" y="86360"/>
                  </a:lnTo>
                  <a:lnTo>
                    <a:pt x="208635" y="88900"/>
                  </a:lnTo>
                  <a:lnTo>
                    <a:pt x="207530" y="90170"/>
                  </a:lnTo>
                  <a:lnTo>
                    <a:pt x="206946" y="91084"/>
                  </a:lnTo>
                  <a:lnTo>
                    <a:pt x="206946" y="101600"/>
                  </a:lnTo>
                  <a:lnTo>
                    <a:pt x="206209" y="107950"/>
                  </a:lnTo>
                  <a:lnTo>
                    <a:pt x="204609" y="107950"/>
                  </a:lnTo>
                  <a:lnTo>
                    <a:pt x="204609" y="124460"/>
                  </a:lnTo>
                  <a:lnTo>
                    <a:pt x="203225" y="124460"/>
                  </a:lnTo>
                  <a:lnTo>
                    <a:pt x="203047" y="124612"/>
                  </a:lnTo>
                  <a:lnTo>
                    <a:pt x="203047" y="140970"/>
                  </a:lnTo>
                  <a:lnTo>
                    <a:pt x="202844" y="143510"/>
                  </a:lnTo>
                  <a:lnTo>
                    <a:pt x="202565" y="143510"/>
                  </a:lnTo>
                  <a:lnTo>
                    <a:pt x="202285" y="146050"/>
                  </a:lnTo>
                  <a:lnTo>
                    <a:pt x="201244" y="146050"/>
                  </a:lnTo>
                  <a:lnTo>
                    <a:pt x="201244" y="161290"/>
                  </a:lnTo>
                  <a:lnTo>
                    <a:pt x="200431" y="161290"/>
                  </a:lnTo>
                  <a:lnTo>
                    <a:pt x="199644" y="162560"/>
                  </a:lnTo>
                  <a:lnTo>
                    <a:pt x="199009" y="162560"/>
                  </a:lnTo>
                  <a:lnTo>
                    <a:pt x="199009" y="182880"/>
                  </a:lnTo>
                  <a:lnTo>
                    <a:pt x="198386" y="189230"/>
                  </a:lnTo>
                  <a:lnTo>
                    <a:pt x="196799" y="189280"/>
                  </a:lnTo>
                  <a:lnTo>
                    <a:pt x="196799" y="207010"/>
                  </a:lnTo>
                  <a:lnTo>
                    <a:pt x="196164" y="213360"/>
                  </a:lnTo>
                  <a:lnTo>
                    <a:pt x="194741" y="213448"/>
                  </a:lnTo>
                  <a:lnTo>
                    <a:pt x="194741" y="226060"/>
                  </a:lnTo>
                  <a:lnTo>
                    <a:pt x="194741" y="232410"/>
                  </a:lnTo>
                  <a:lnTo>
                    <a:pt x="192735" y="232575"/>
                  </a:lnTo>
                  <a:lnTo>
                    <a:pt x="192735" y="250240"/>
                  </a:lnTo>
                  <a:lnTo>
                    <a:pt x="191516" y="251460"/>
                  </a:lnTo>
                  <a:lnTo>
                    <a:pt x="191223" y="251460"/>
                  </a:lnTo>
                  <a:lnTo>
                    <a:pt x="191223" y="295910"/>
                  </a:lnTo>
                  <a:lnTo>
                    <a:pt x="190233" y="297180"/>
                  </a:lnTo>
                  <a:lnTo>
                    <a:pt x="189750" y="297180"/>
                  </a:lnTo>
                  <a:lnTo>
                    <a:pt x="189750" y="308610"/>
                  </a:lnTo>
                  <a:lnTo>
                    <a:pt x="189344" y="314960"/>
                  </a:lnTo>
                  <a:lnTo>
                    <a:pt x="187794" y="315150"/>
                  </a:lnTo>
                  <a:lnTo>
                    <a:pt x="187794" y="349250"/>
                  </a:lnTo>
                  <a:lnTo>
                    <a:pt x="187667" y="351790"/>
                  </a:lnTo>
                  <a:lnTo>
                    <a:pt x="187210" y="351828"/>
                  </a:lnTo>
                  <a:lnTo>
                    <a:pt x="187210" y="375920"/>
                  </a:lnTo>
                  <a:lnTo>
                    <a:pt x="186982" y="378460"/>
                  </a:lnTo>
                  <a:lnTo>
                    <a:pt x="183883" y="378574"/>
                  </a:lnTo>
                  <a:lnTo>
                    <a:pt x="183883" y="406400"/>
                  </a:lnTo>
                  <a:lnTo>
                    <a:pt x="183273" y="412750"/>
                  </a:lnTo>
                  <a:lnTo>
                    <a:pt x="182727" y="412788"/>
                  </a:lnTo>
                  <a:lnTo>
                    <a:pt x="182727" y="420370"/>
                  </a:lnTo>
                  <a:lnTo>
                    <a:pt x="181800" y="427202"/>
                  </a:lnTo>
                  <a:lnTo>
                    <a:pt x="181800" y="441960"/>
                  </a:lnTo>
                  <a:lnTo>
                    <a:pt x="179628" y="442137"/>
                  </a:lnTo>
                  <a:lnTo>
                    <a:pt x="179628" y="457200"/>
                  </a:lnTo>
                  <a:lnTo>
                    <a:pt x="178739" y="464820"/>
                  </a:lnTo>
                  <a:lnTo>
                    <a:pt x="177317" y="464883"/>
                  </a:lnTo>
                  <a:lnTo>
                    <a:pt x="177317" y="474980"/>
                  </a:lnTo>
                  <a:lnTo>
                    <a:pt x="176542" y="482600"/>
                  </a:lnTo>
                  <a:lnTo>
                    <a:pt x="174586" y="482688"/>
                  </a:lnTo>
                  <a:lnTo>
                    <a:pt x="174586" y="529590"/>
                  </a:lnTo>
                  <a:lnTo>
                    <a:pt x="61582" y="532130"/>
                  </a:lnTo>
                  <a:lnTo>
                    <a:pt x="62699" y="530860"/>
                  </a:lnTo>
                  <a:lnTo>
                    <a:pt x="64058" y="530860"/>
                  </a:lnTo>
                  <a:lnTo>
                    <a:pt x="73152" y="529590"/>
                  </a:lnTo>
                  <a:lnTo>
                    <a:pt x="80886" y="529590"/>
                  </a:lnTo>
                  <a:lnTo>
                    <a:pt x="109448" y="528320"/>
                  </a:lnTo>
                  <a:lnTo>
                    <a:pt x="173710" y="528320"/>
                  </a:lnTo>
                  <a:lnTo>
                    <a:pt x="174586" y="529590"/>
                  </a:lnTo>
                  <a:lnTo>
                    <a:pt x="174586" y="482688"/>
                  </a:lnTo>
                  <a:lnTo>
                    <a:pt x="174307" y="482701"/>
                  </a:lnTo>
                  <a:lnTo>
                    <a:pt x="174307" y="505460"/>
                  </a:lnTo>
                  <a:lnTo>
                    <a:pt x="173240" y="505460"/>
                  </a:lnTo>
                  <a:lnTo>
                    <a:pt x="172173" y="506730"/>
                  </a:lnTo>
                  <a:lnTo>
                    <a:pt x="152654" y="506730"/>
                  </a:lnTo>
                  <a:lnTo>
                    <a:pt x="143421" y="508000"/>
                  </a:lnTo>
                  <a:lnTo>
                    <a:pt x="122199" y="508000"/>
                  </a:lnTo>
                  <a:lnTo>
                    <a:pt x="110210" y="506730"/>
                  </a:lnTo>
                  <a:lnTo>
                    <a:pt x="61099" y="506730"/>
                  </a:lnTo>
                  <a:lnTo>
                    <a:pt x="89382" y="504190"/>
                  </a:lnTo>
                  <a:lnTo>
                    <a:pt x="117627" y="505460"/>
                  </a:lnTo>
                  <a:lnTo>
                    <a:pt x="145846" y="505460"/>
                  </a:lnTo>
                  <a:lnTo>
                    <a:pt x="174028" y="504190"/>
                  </a:lnTo>
                  <a:lnTo>
                    <a:pt x="174307" y="505460"/>
                  </a:lnTo>
                  <a:lnTo>
                    <a:pt x="174307" y="482701"/>
                  </a:lnTo>
                  <a:lnTo>
                    <a:pt x="58826" y="487680"/>
                  </a:lnTo>
                  <a:lnTo>
                    <a:pt x="58077" y="481330"/>
                  </a:lnTo>
                  <a:lnTo>
                    <a:pt x="177317" y="474980"/>
                  </a:lnTo>
                  <a:lnTo>
                    <a:pt x="177317" y="464883"/>
                  </a:lnTo>
                  <a:lnTo>
                    <a:pt x="57581" y="469900"/>
                  </a:lnTo>
                  <a:lnTo>
                    <a:pt x="57061" y="463550"/>
                  </a:lnTo>
                  <a:lnTo>
                    <a:pt x="179628" y="457200"/>
                  </a:lnTo>
                  <a:lnTo>
                    <a:pt x="179628" y="442137"/>
                  </a:lnTo>
                  <a:lnTo>
                    <a:pt x="149885" y="444500"/>
                  </a:lnTo>
                  <a:lnTo>
                    <a:pt x="118237" y="445770"/>
                  </a:lnTo>
                  <a:lnTo>
                    <a:pt x="86753" y="448310"/>
                  </a:lnTo>
                  <a:lnTo>
                    <a:pt x="55333" y="449580"/>
                  </a:lnTo>
                  <a:lnTo>
                    <a:pt x="77584" y="447040"/>
                  </a:lnTo>
                  <a:lnTo>
                    <a:pt x="120091" y="443230"/>
                  </a:lnTo>
                  <a:lnTo>
                    <a:pt x="161823" y="441960"/>
                  </a:lnTo>
                  <a:lnTo>
                    <a:pt x="181800" y="441960"/>
                  </a:lnTo>
                  <a:lnTo>
                    <a:pt x="181800" y="427202"/>
                  </a:lnTo>
                  <a:lnTo>
                    <a:pt x="181521" y="429260"/>
                  </a:lnTo>
                  <a:lnTo>
                    <a:pt x="176174" y="429260"/>
                  </a:lnTo>
                  <a:lnTo>
                    <a:pt x="172351" y="427990"/>
                  </a:lnTo>
                  <a:lnTo>
                    <a:pt x="170345" y="426720"/>
                  </a:lnTo>
                  <a:lnTo>
                    <a:pt x="169379" y="422910"/>
                  </a:lnTo>
                  <a:lnTo>
                    <a:pt x="171437" y="421640"/>
                  </a:lnTo>
                  <a:lnTo>
                    <a:pt x="176682" y="420370"/>
                  </a:lnTo>
                  <a:lnTo>
                    <a:pt x="182727" y="420370"/>
                  </a:lnTo>
                  <a:lnTo>
                    <a:pt x="182727" y="412788"/>
                  </a:lnTo>
                  <a:lnTo>
                    <a:pt x="166751" y="413867"/>
                  </a:lnTo>
                  <a:lnTo>
                    <a:pt x="166751" y="427990"/>
                  </a:lnTo>
                  <a:lnTo>
                    <a:pt x="164299" y="427990"/>
                  </a:lnTo>
                  <a:lnTo>
                    <a:pt x="159727" y="429260"/>
                  </a:lnTo>
                  <a:lnTo>
                    <a:pt x="144284" y="429260"/>
                  </a:lnTo>
                  <a:lnTo>
                    <a:pt x="135445" y="430530"/>
                  </a:lnTo>
                  <a:lnTo>
                    <a:pt x="132791" y="430530"/>
                  </a:lnTo>
                  <a:lnTo>
                    <a:pt x="132092" y="425450"/>
                  </a:lnTo>
                  <a:lnTo>
                    <a:pt x="131749" y="422910"/>
                  </a:lnTo>
                  <a:lnTo>
                    <a:pt x="134543" y="422910"/>
                  </a:lnTo>
                  <a:lnTo>
                    <a:pt x="142748" y="421640"/>
                  </a:lnTo>
                  <a:lnTo>
                    <a:pt x="148170" y="421640"/>
                  </a:lnTo>
                  <a:lnTo>
                    <a:pt x="153593" y="420370"/>
                  </a:lnTo>
                  <a:lnTo>
                    <a:pt x="153619" y="421640"/>
                  </a:lnTo>
                  <a:lnTo>
                    <a:pt x="156019" y="420370"/>
                  </a:lnTo>
                  <a:lnTo>
                    <a:pt x="163741" y="420370"/>
                  </a:lnTo>
                  <a:lnTo>
                    <a:pt x="166128" y="421640"/>
                  </a:lnTo>
                  <a:lnTo>
                    <a:pt x="166751" y="427990"/>
                  </a:lnTo>
                  <a:lnTo>
                    <a:pt x="166751" y="413867"/>
                  </a:lnTo>
                  <a:lnTo>
                    <a:pt x="121945" y="416902"/>
                  </a:lnTo>
                  <a:lnTo>
                    <a:pt x="121945" y="431800"/>
                  </a:lnTo>
                  <a:lnTo>
                    <a:pt x="120192" y="433070"/>
                  </a:lnTo>
                  <a:lnTo>
                    <a:pt x="109093" y="433070"/>
                  </a:lnTo>
                  <a:lnTo>
                    <a:pt x="104025" y="434340"/>
                  </a:lnTo>
                  <a:lnTo>
                    <a:pt x="98564" y="434340"/>
                  </a:lnTo>
                  <a:lnTo>
                    <a:pt x="96227" y="433070"/>
                  </a:lnTo>
                  <a:lnTo>
                    <a:pt x="96024" y="429260"/>
                  </a:lnTo>
                  <a:lnTo>
                    <a:pt x="95897" y="426720"/>
                  </a:lnTo>
                  <a:lnTo>
                    <a:pt x="98247" y="426720"/>
                  </a:lnTo>
                  <a:lnTo>
                    <a:pt x="106464" y="425450"/>
                  </a:lnTo>
                  <a:lnTo>
                    <a:pt x="120192" y="425450"/>
                  </a:lnTo>
                  <a:lnTo>
                    <a:pt x="121856" y="426720"/>
                  </a:lnTo>
                  <a:lnTo>
                    <a:pt x="121945" y="431800"/>
                  </a:lnTo>
                  <a:lnTo>
                    <a:pt x="121945" y="416902"/>
                  </a:lnTo>
                  <a:lnTo>
                    <a:pt x="81965" y="419608"/>
                  </a:lnTo>
                  <a:lnTo>
                    <a:pt x="81965" y="436880"/>
                  </a:lnTo>
                  <a:lnTo>
                    <a:pt x="79883" y="436880"/>
                  </a:lnTo>
                  <a:lnTo>
                    <a:pt x="69964" y="438150"/>
                  </a:lnTo>
                  <a:lnTo>
                    <a:pt x="62839" y="439420"/>
                  </a:lnTo>
                  <a:lnTo>
                    <a:pt x="55245" y="440690"/>
                  </a:lnTo>
                  <a:lnTo>
                    <a:pt x="54127" y="440690"/>
                  </a:lnTo>
                  <a:lnTo>
                    <a:pt x="52908" y="431800"/>
                  </a:lnTo>
                  <a:lnTo>
                    <a:pt x="61137" y="431800"/>
                  </a:lnTo>
                  <a:lnTo>
                    <a:pt x="69011" y="430530"/>
                  </a:lnTo>
                  <a:lnTo>
                    <a:pt x="79578" y="429260"/>
                  </a:lnTo>
                  <a:lnTo>
                    <a:pt x="81546" y="430530"/>
                  </a:lnTo>
                  <a:lnTo>
                    <a:pt x="81965" y="436880"/>
                  </a:lnTo>
                  <a:lnTo>
                    <a:pt x="81965" y="419608"/>
                  </a:lnTo>
                  <a:lnTo>
                    <a:pt x="51752" y="421640"/>
                  </a:lnTo>
                  <a:lnTo>
                    <a:pt x="51219" y="415290"/>
                  </a:lnTo>
                  <a:lnTo>
                    <a:pt x="117614" y="410210"/>
                  </a:lnTo>
                  <a:lnTo>
                    <a:pt x="150723" y="408940"/>
                  </a:lnTo>
                  <a:lnTo>
                    <a:pt x="183883" y="406400"/>
                  </a:lnTo>
                  <a:lnTo>
                    <a:pt x="183883" y="378574"/>
                  </a:lnTo>
                  <a:lnTo>
                    <a:pt x="81419" y="382270"/>
                  </a:lnTo>
                  <a:lnTo>
                    <a:pt x="46304" y="382270"/>
                  </a:lnTo>
                  <a:lnTo>
                    <a:pt x="45339" y="375920"/>
                  </a:lnTo>
                  <a:lnTo>
                    <a:pt x="187007" y="372110"/>
                  </a:lnTo>
                  <a:lnTo>
                    <a:pt x="187134" y="373380"/>
                  </a:lnTo>
                  <a:lnTo>
                    <a:pt x="187210" y="375920"/>
                  </a:lnTo>
                  <a:lnTo>
                    <a:pt x="187210" y="351828"/>
                  </a:lnTo>
                  <a:lnTo>
                    <a:pt x="151625" y="354330"/>
                  </a:lnTo>
                  <a:lnTo>
                    <a:pt x="115608" y="358140"/>
                  </a:lnTo>
                  <a:lnTo>
                    <a:pt x="79514" y="360680"/>
                  </a:lnTo>
                  <a:lnTo>
                    <a:pt x="43218" y="360680"/>
                  </a:lnTo>
                  <a:lnTo>
                    <a:pt x="43218" y="358140"/>
                  </a:lnTo>
                  <a:lnTo>
                    <a:pt x="49212" y="358140"/>
                  </a:lnTo>
                  <a:lnTo>
                    <a:pt x="70180" y="359410"/>
                  </a:lnTo>
                  <a:lnTo>
                    <a:pt x="91084" y="358140"/>
                  </a:lnTo>
                  <a:lnTo>
                    <a:pt x="111988" y="356870"/>
                  </a:lnTo>
                  <a:lnTo>
                    <a:pt x="132842" y="354330"/>
                  </a:lnTo>
                  <a:lnTo>
                    <a:pt x="186004" y="349250"/>
                  </a:lnTo>
                  <a:lnTo>
                    <a:pt x="187794" y="349250"/>
                  </a:lnTo>
                  <a:lnTo>
                    <a:pt x="187794" y="315150"/>
                  </a:lnTo>
                  <a:lnTo>
                    <a:pt x="187769" y="331470"/>
                  </a:lnTo>
                  <a:lnTo>
                    <a:pt x="187731" y="334010"/>
                  </a:lnTo>
                  <a:lnTo>
                    <a:pt x="185877" y="335280"/>
                  </a:lnTo>
                  <a:lnTo>
                    <a:pt x="180479" y="336550"/>
                  </a:lnTo>
                  <a:lnTo>
                    <a:pt x="176301" y="337820"/>
                  </a:lnTo>
                  <a:lnTo>
                    <a:pt x="169773" y="339090"/>
                  </a:lnTo>
                  <a:lnTo>
                    <a:pt x="167805" y="337820"/>
                  </a:lnTo>
                  <a:lnTo>
                    <a:pt x="166319" y="332740"/>
                  </a:lnTo>
                  <a:lnTo>
                    <a:pt x="167767" y="331470"/>
                  </a:lnTo>
                  <a:lnTo>
                    <a:pt x="173863" y="330200"/>
                  </a:lnTo>
                  <a:lnTo>
                    <a:pt x="181470" y="327660"/>
                  </a:lnTo>
                  <a:lnTo>
                    <a:pt x="183908" y="327660"/>
                  </a:lnTo>
                  <a:lnTo>
                    <a:pt x="185902" y="328930"/>
                  </a:lnTo>
                  <a:lnTo>
                    <a:pt x="187769" y="331470"/>
                  </a:lnTo>
                  <a:lnTo>
                    <a:pt x="187769" y="315150"/>
                  </a:lnTo>
                  <a:lnTo>
                    <a:pt x="162001" y="318198"/>
                  </a:lnTo>
                  <a:lnTo>
                    <a:pt x="162001" y="334010"/>
                  </a:lnTo>
                  <a:lnTo>
                    <a:pt x="161886" y="336550"/>
                  </a:lnTo>
                  <a:lnTo>
                    <a:pt x="159880" y="339090"/>
                  </a:lnTo>
                  <a:lnTo>
                    <a:pt x="151904" y="340360"/>
                  </a:lnTo>
                  <a:lnTo>
                    <a:pt x="145224" y="340360"/>
                  </a:lnTo>
                  <a:lnTo>
                    <a:pt x="136017" y="341630"/>
                  </a:lnTo>
                  <a:lnTo>
                    <a:pt x="133781" y="341630"/>
                  </a:lnTo>
                  <a:lnTo>
                    <a:pt x="132880" y="336550"/>
                  </a:lnTo>
                  <a:lnTo>
                    <a:pt x="132651" y="335280"/>
                  </a:lnTo>
                  <a:lnTo>
                    <a:pt x="134429" y="334010"/>
                  </a:lnTo>
                  <a:lnTo>
                    <a:pt x="143116" y="332740"/>
                  </a:lnTo>
                  <a:lnTo>
                    <a:pt x="154495" y="330200"/>
                  </a:lnTo>
                  <a:lnTo>
                    <a:pt x="156425" y="331470"/>
                  </a:lnTo>
                  <a:lnTo>
                    <a:pt x="158267" y="330200"/>
                  </a:lnTo>
                  <a:lnTo>
                    <a:pt x="160629" y="332740"/>
                  </a:lnTo>
                  <a:lnTo>
                    <a:pt x="162001" y="334010"/>
                  </a:lnTo>
                  <a:lnTo>
                    <a:pt x="162001" y="318198"/>
                  </a:lnTo>
                  <a:lnTo>
                    <a:pt x="121107" y="323049"/>
                  </a:lnTo>
                  <a:lnTo>
                    <a:pt x="121107" y="342900"/>
                  </a:lnTo>
                  <a:lnTo>
                    <a:pt x="119049" y="344170"/>
                  </a:lnTo>
                  <a:lnTo>
                    <a:pt x="108305" y="344170"/>
                  </a:lnTo>
                  <a:lnTo>
                    <a:pt x="105778" y="345440"/>
                  </a:lnTo>
                  <a:lnTo>
                    <a:pt x="97993" y="345440"/>
                  </a:lnTo>
                  <a:lnTo>
                    <a:pt x="95719" y="344170"/>
                  </a:lnTo>
                  <a:lnTo>
                    <a:pt x="95135" y="339090"/>
                  </a:lnTo>
                  <a:lnTo>
                    <a:pt x="97116" y="337820"/>
                  </a:lnTo>
                  <a:lnTo>
                    <a:pt x="105232" y="336550"/>
                  </a:lnTo>
                  <a:lnTo>
                    <a:pt x="120738" y="336550"/>
                  </a:lnTo>
                  <a:lnTo>
                    <a:pt x="121107" y="342900"/>
                  </a:lnTo>
                  <a:lnTo>
                    <a:pt x="121107" y="323049"/>
                  </a:lnTo>
                  <a:lnTo>
                    <a:pt x="79692" y="327952"/>
                  </a:lnTo>
                  <a:lnTo>
                    <a:pt x="79692" y="344170"/>
                  </a:lnTo>
                  <a:lnTo>
                    <a:pt x="77406" y="345440"/>
                  </a:lnTo>
                  <a:lnTo>
                    <a:pt x="66890" y="345440"/>
                  </a:lnTo>
                  <a:lnTo>
                    <a:pt x="57492" y="346710"/>
                  </a:lnTo>
                  <a:lnTo>
                    <a:pt x="51384" y="347980"/>
                  </a:lnTo>
                  <a:lnTo>
                    <a:pt x="42964" y="349250"/>
                  </a:lnTo>
                  <a:lnTo>
                    <a:pt x="41275" y="349250"/>
                  </a:lnTo>
                  <a:lnTo>
                    <a:pt x="40309" y="344170"/>
                  </a:lnTo>
                  <a:lnTo>
                    <a:pt x="41211" y="341630"/>
                  </a:lnTo>
                  <a:lnTo>
                    <a:pt x="50812" y="340360"/>
                  </a:lnTo>
                  <a:lnTo>
                    <a:pt x="71920" y="337820"/>
                  </a:lnTo>
                  <a:lnTo>
                    <a:pt x="78943" y="337820"/>
                  </a:lnTo>
                  <a:lnTo>
                    <a:pt x="79692" y="344170"/>
                  </a:lnTo>
                  <a:lnTo>
                    <a:pt x="79692" y="327952"/>
                  </a:lnTo>
                  <a:lnTo>
                    <a:pt x="39204" y="332740"/>
                  </a:lnTo>
                  <a:lnTo>
                    <a:pt x="38404" y="326390"/>
                  </a:lnTo>
                  <a:lnTo>
                    <a:pt x="189750" y="308610"/>
                  </a:lnTo>
                  <a:lnTo>
                    <a:pt x="189750" y="297180"/>
                  </a:lnTo>
                  <a:lnTo>
                    <a:pt x="189293" y="297180"/>
                  </a:lnTo>
                  <a:lnTo>
                    <a:pt x="184353" y="298450"/>
                  </a:lnTo>
                  <a:lnTo>
                    <a:pt x="176530" y="298450"/>
                  </a:lnTo>
                  <a:lnTo>
                    <a:pt x="121958" y="303530"/>
                  </a:lnTo>
                  <a:lnTo>
                    <a:pt x="80314" y="306070"/>
                  </a:lnTo>
                  <a:lnTo>
                    <a:pt x="37884" y="307340"/>
                  </a:lnTo>
                  <a:lnTo>
                    <a:pt x="37084" y="307340"/>
                  </a:lnTo>
                  <a:lnTo>
                    <a:pt x="36309" y="306070"/>
                  </a:lnTo>
                  <a:lnTo>
                    <a:pt x="37007" y="306070"/>
                  </a:lnTo>
                  <a:lnTo>
                    <a:pt x="37630" y="304800"/>
                  </a:lnTo>
                  <a:lnTo>
                    <a:pt x="38303" y="304800"/>
                  </a:lnTo>
                  <a:lnTo>
                    <a:pt x="76441" y="302260"/>
                  </a:lnTo>
                  <a:lnTo>
                    <a:pt x="114642" y="302260"/>
                  </a:lnTo>
                  <a:lnTo>
                    <a:pt x="152793" y="299720"/>
                  </a:lnTo>
                  <a:lnTo>
                    <a:pt x="190754" y="294640"/>
                  </a:lnTo>
                  <a:lnTo>
                    <a:pt x="191223" y="295910"/>
                  </a:lnTo>
                  <a:lnTo>
                    <a:pt x="191223" y="251460"/>
                  </a:lnTo>
                  <a:lnTo>
                    <a:pt x="181343" y="251460"/>
                  </a:lnTo>
                  <a:lnTo>
                    <a:pt x="174891" y="252069"/>
                  </a:lnTo>
                  <a:lnTo>
                    <a:pt x="174891" y="275590"/>
                  </a:lnTo>
                  <a:lnTo>
                    <a:pt x="173037" y="278130"/>
                  </a:lnTo>
                  <a:lnTo>
                    <a:pt x="165582" y="278130"/>
                  </a:lnTo>
                  <a:lnTo>
                    <a:pt x="160528" y="279400"/>
                  </a:lnTo>
                  <a:lnTo>
                    <a:pt x="152717" y="280670"/>
                  </a:lnTo>
                  <a:lnTo>
                    <a:pt x="150609" y="279400"/>
                  </a:lnTo>
                  <a:lnTo>
                    <a:pt x="149123" y="274320"/>
                  </a:lnTo>
                  <a:lnTo>
                    <a:pt x="151041" y="273050"/>
                  </a:lnTo>
                  <a:lnTo>
                    <a:pt x="159181" y="271780"/>
                  </a:lnTo>
                  <a:lnTo>
                    <a:pt x="164706" y="270510"/>
                  </a:lnTo>
                  <a:lnTo>
                    <a:pt x="171208" y="269240"/>
                  </a:lnTo>
                  <a:lnTo>
                    <a:pt x="172148" y="270510"/>
                  </a:lnTo>
                  <a:lnTo>
                    <a:pt x="173913" y="271780"/>
                  </a:lnTo>
                  <a:lnTo>
                    <a:pt x="174891" y="275590"/>
                  </a:lnTo>
                  <a:lnTo>
                    <a:pt x="174891" y="252069"/>
                  </a:lnTo>
                  <a:lnTo>
                    <a:pt x="141008" y="255270"/>
                  </a:lnTo>
                  <a:lnTo>
                    <a:pt x="135839" y="255638"/>
                  </a:lnTo>
                  <a:lnTo>
                    <a:pt x="135839" y="281940"/>
                  </a:lnTo>
                  <a:lnTo>
                    <a:pt x="133108" y="281940"/>
                  </a:lnTo>
                  <a:lnTo>
                    <a:pt x="125234" y="283210"/>
                  </a:lnTo>
                  <a:lnTo>
                    <a:pt x="112636" y="283210"/>
                  </a:lnTo>
                  <a:lnTo>
                    <a:pt x="110705" y="281940"/>
                  </a:lnTo>
                  <a:lnTo>
                    <a:pt x="110223" y="276860"/>
                  </a:lnTo>
                  <a:lnTo>
                    <a:pt x="112039" y="275590"/>
                  </a:lnTo>
                  <a:lnTo>
                    <a:pt x="119405" y="275590"/>
                  </a:lnTo>
                  <a:lnTo>
                    <a:pt x="128371" y="274320"/>
                  </a:lnTo>
                  <a:lnTo>
                    <a:pt x="135585" y="274320"/>
                  </a:lnTo>
                  <a:lnTo>
                    <a:pt x="135839" y="281940"/>
                  </a:lnTo>
                  <a:lnTo>
                    <a:pt x="135839" y="255638"/>
                  </a:lnTo>
                  <a:lnTo>
                    <a:pt x="105117" y="257810"/>
                  </a:lnTo>
                  <a:lnTo>
                    <a:pt x="98272" y="257810"/>
                  </a:lnTo>
                  <a:lnTo>
                    <a:pt x="98272" y="283210"/>
                  </a:lnTo>
                  <a:lnTo>
                    <a:pt x="96608" y="284480"/>
                  </a:lnTo>
                  <a:lnTo>
                    <a:pt x="82384" y="284480"/>
                  </a:lnTo>
                  <a:lnTo>
                    <a:pt x="73787" y="283210"/>
                  </a:lnTo>
                  <a:lnTo>
                    <a:pt x="71564" y="281940"/>
                  </a:lnTo>
                  <a:lnTo>
                    <a:pt x="72936" y="275590"/>
                  </a:lnTo>
                  <a:lnTo>
                    <a:pt x="75603" y="275590"/>
                  </a:lnTo>
                  <a:lnTo>
                    <a:pt x="82067" y="276860"/>
                  </a:lnTo>
                  <a:lnTo>
                    <a:pt x="89547" y="278130"/>
                  </a:lnTo>
                  <a:lnTo>
                    <a:pt x="89611" y="276860"/>
                  </a:lnTo>
                  <a:lnTo>
                    <a:pt x="95643" y="276860"/>
                  </a:lnTo>
                  <a:lnTo>
                    <a:pt x="97701" y="278130"/>
                  </a:lnTo>
                  <a:lnTo>
                    <a:pt x="98272" y="283210"/>
                  </a:lnTo>
                  <a:lnTo>
                    <a:pt x="98272" y="257810"/>
                  </a:lnTo>
                  <a:lnTo>
                    <a:pt x="94183" y="257810"/>
                  </a:lnTo>
                  <a:lnTo>
                    <a:pt x="83235" y="259080"/>
                  </a:lnTo>
                  <a:lnTo>
                    <a:pt x="62369" y="260007"/>
                  </a:lnTo>
                  <a:lnTo>
                    <a:pt x="62369" y="281940"/>
                  </a:lnTo>
                  <a:lnTo>
                    <a:pt x="60172" y="283210"/>
                  </a:lnTo>
                  <a:lnTo>
                    <a:pt x="51790" y="284480"/>
                  </a:lnTo>
                  <a:lnTo>
                    <a:pt x="41300" y="285750"/>
                  </a:lnTo>
                  <a:lnTo>
                    <a:pt x="37147" y="285750"/>
                  </a:lnTo>
                  <a:lnTo>
                    <a:pt x="35318" y="284480"/>
                  </a:lnTo>
                  <a:lnTo>
                    <a:pt x="35179" y="279400"/>
                  </a:lnTo>
                  <a:lnTo>
                    <a:pt x="36842" y="278130"/>
                  </a:lnTo>
                  <a:lnTo>
                    <a:pt x="50660" y="276860"/>
                  </a:lnTo>
                  <a:lnTo>
                    <a:pt x="59182" y="275590"/>
                  </a:lnTo>
                  <a:lnTo>
                    <a:pt x="61468" y="276860"/>
                  </a:lnTo>
                  <a:lnTo>
                    <a:pt x="62369" y="281940"/>
                  </a:lnTo>
                  <a:lnTo>
                    <a:pt x="62369" y="260007"/>
                  </a:lnTo>
                  <a:lnTo>
                    <a:pt x="54495" y="260350"/>
                  </a:lnTo>
                  <a:lnTo>
                    <a:pt x="30581" y="260350"/>
                  </a:lnTo>
                  <a:lnTo>
                    <a:pt x="30899" y="259080"/>
                  </a:lnTo>
                  <a:lnTo>
                    <a:pt x="192735" y="250240"/>
                  </a:lnTo>
                  <a:lnTo>
                    <a:pt x="192735" y="232575"/>
                  </a:lnTo>
                  <a:lnTo>
                    <a:pt x="29502" y="245110"/>
                  </a:lnTo>
                  <a:lnTo>
                    <a:pt x="29324" y="243840"/>
                  </a:lnTo>
                  <a:lnTo>
                    <a:pt x="29273" y="238760"/>
                  </a:lnTo>
                  <a:lnTo>
                    <a:pt x="194741" y="226060"/>
                  </a:lnTo>
                  <a:lnTo>
                    <a:pt x="194741" y="213448"/>
                  </a:lnTo>
                  <a:lnTo>
                    <a:pt x="153847" y="215900"/>
                  </a:lnTo>
                  <a:lnTo>
                    <a:pt x="111544" y="217170"/>
                  </a:lnTo>
                  <a:lnTo>
                    <a:pt x="69329" y="219710"/>
                  </a:lnTo>
                  <a:lnTo>
                    <a:pt x="27254" y="223520"/>
                  </a:lnTo>
                  <a:lnTo>
                    <a:pt x="26555" y="217170"/>
                  </a:lnTo>
                  <a:lnTo>
                    <a:pt x="69024" y="212090"/>
                  </a:lnTo>
                  <a:lnTo>
                    <a:pt x="154203" y="209550"/>
                  </a:lnTo>
                  <a:lnTo>
                    <a:pt x="196799" y="207010"/>
                  </a:lnTo>
                  <a:lnTo>
                    <a:pt x="196799" y="189280"/>
                  </a:lnTo>
                  <a:lnTo>
                    <a:pt x="154851" y="190500"/>
                  </a:lnTo>
                  <a:lnTo>
                    <a:pt x="68313" y="198120"/>
                  </a:lnTo>
                  <a:lnTo>
                    <a:pt x="25019" y="203200"/>
                  </a:lnTo>
                  <a:lnTo>
                    <a:pt x="24333" y="195580"/>
                  </a:lnTo>
                  <a:lnTo>
                    <a:pt x="155181" y="184150"/>
                  </a:lnTo>
                  <a:lnTo>
                    <a:pt x="199009" y="182880"/>
                  </a:lnTo>
                  <a:lnTo>
                    <a:pt x="199009" y="162560"/>
                  </a:lnTo>
                  <a:lnTo>
                    <a:pt x="194017" y="162560"/>
                  </a:lnTo>
                  <a:lnTo>
                    <a:pt x="189217" y="163830"/>
                  </a:lnTo>
                  <a:lnTo>
                    <a:pt x="165214" y="166370"/>
                  </a:lnTo>
                  <a:lnTo>
                    <a:pt x="146011" y="167640"/>
                  </a:lnTo>
                  <a:lnTo>
                    <a:pt x="87109" y="175260"/>
                  </a:lnTo>
                  <a:lnTo>
                    <a:pt x="66522" y="176530"/>
                  </a:lnTo>
                  <a:lnTo>
                    <a:pt x="22707" y="176530"/>
                  </a:lnTo>
                  <a:lnTo>
                    <a:pt x="22720" y="175260"/>
                  </a:lnTo>
                  <a:lnTo>
                    <a:pt x="38671" y="175260"/>
                  </a:lnTo>
                  <a:lnTo>
                    <a:pt x="50749" y="173990"/>
                  </a:lnTo>
                  <a:lnTo>
                    <a:pt x="74917" y="173990"/>
                  </a:lnTo>
                  <a:lnTo>
                    <a:pt x="138582" y="167640"/>
                  </a:lnTo>
                  <a:lnTo>
                    <a:pt x="164388" y="163830"/>
                  </a:lnTo>
                  <a:lnTo>
                    <a:pt x="193763" y="160020"/>
                  </a:lnTo>
                  <a:lnTo>
                    <a:pt x="200952" y="160020"/>
                  </a:lnTo>
                  <a:lnTo>
                    <a:pt x="201244" y="161290"/>
                  </a:lnTo>
                  <a:lnTo>
                    <a:pt x="201244" y="146050"/>
                  </a:lnTo>
                  <a:lnTo>
                    <a:pt x="157022" y="146050"/>
                  </a:lnTo>
                  <a:lnTo>
                    <a:pt x="66929" y="153670"/>
                  </a:lnTo>
                  <a:lnTo>
                    <a:pt x="21856" y="158750"/>
                  </a:lnTo>
                  <a:lnTo>
                    <a:pt x="21132" y="152400"/>
                  </a:lnTo>
                  <a:lnTo>
                    <a:pt x="66535" y="147320"/>
                  </a:lnTo>
                  <a:lnTo>
                    <a:pt x="157327" y="139700"/>
                  </a:lnTo>
                  <a:lnTo>
                    <a:pt x="202971" y="138430"/>
                  </a:lnTo>
                  <a:lnTo>
                    <a:pt x="203047" y="140970"/>
                  </a:lnTo>
                  <a:lnTo>
                    <a:pt x="203047" y="124612"/>
                  </a:lnTo>
                  <a:lnTo>
                    <a:pt x="201726" y="125730"/>
                  </a:lnTo>
                  <a:lnTo>
                    <a:pt x="79209" y="125730"/>
                  </a:lnTo>
                  <a:lnTo>
                    <a:pt x="37947" y="128270"/>
                  </a:lnTo>
                  <a:lnTo>
                    <a:pt x="25146" y="128270"/>
                  </a:lnTo>
                  <a:lnTo>
                    <a:pt x="18757" y="129540"/>
                  </a:lnTo>
                  <a:lnTo>
                    <a:pt x="18605" y="127000"/>
                  </a:lnTo>
                  <a:lnTo>
                    <a:pt x="41770" y="125730"/>
                  </a:lnTo>
                  <a:lnTo>
                    <a:pt x="64947" y="123190"/>
                  </a:lnTo>
                  <a:lnTo>
                    <a:pt x="134721" y="123190"/>
                  </a:lnTo>
                  <a:lnTo>
                    <a:pt x="204609" y="124460"/>
                  </a:lnTo>
                  <a:lnTo>
                    <a:pt x="204609" y="107950"/>
                  </a:lnTo>
                  <a:lnTo>
                    <a:pt x="202425" y="107950"/>
                  </a:lnTo>
                  <a:lnTo>
                    <a:pt x="179768" y="109220"/>
                  </a:lnTo>
                  <a:lnTo>
                    <a:pt x="169341" y="110490"/>
                  </a:lnTo>
                  <a:lnTo>
                    <a:pt x="140042" y="113030"/>
                  </a:lnTo>
                  <a:lnTo>
                    <a:pt x="102235" y="115570"/>
                  </a:lnTo>
                  <a:lnTo>
                    <a:pt x="59651" y="115570"/>
                  </a:lnTo>
                  <a:lnTo>
                    <a:pt x="47840" y="116840"/>
                  </a:lnTo>
                  <a:lnTo>
                    <a:pt x="29972" y="116840"/>
                  </a:lnTo>
                  <a:lnTo>
                    <a:pt x="23926" y="118110"/>
                  </a:lnTo>
                  <a:lnTo>
                    <a:pt x="17526" y="118110"/>
                  </a:lnTo>
                  <a:lnTo>
                    <a:pt x="17068" y="111760"/>
                  </a:lnTo>
                  <a:lnTo>
                    <a:pt x="19037" y="111760"/>
                  </a:lnTo>
                  <a:lnTo>
                    <a:pt x="34531" y="110490"/>
                  </a:lnTo>
                  <a:lnTo>
                    <a:pt x="49187" y="110490"/>
                  </a:lnTo>
                  <a:lnTo>
                    <a:pt x="63842" y="109220"/>
                  </a:lnTo>
                  <a:lnTo>
                    <a:pt x="105270" y="109220"/>
                  </a:lnTo>
                  <a:lnTo>
                    <a:pt x="131965" y="106680"/>
                  </a:lnTo>
                  <a:lnTo>
                    <a:pt x="158610" y="105410"/>
                  </a:lnTo>
                  <a:lnTo>
                    <a:pt x="171945" y="104140"/>
                  </a:lnTo>
                  <a:lnTo>
                    <a:pt x="185267" y="102870"/>
                  </a:lnTo>
                  <a:lnTo>
                    <a:pt x="192405" y="101600"/>
                  </a:lnTo>
                  <a:lnTo>
                    <a:pt x="206946" y="101600"/>
                  </a:lnTo>
                  <a:lnTo>
                    <a:pt x="206946" y="91084"/>
                  </a:lnTo>
                  <a:lnTo>
                    <a:pt x="206717" y="91440"/>
                  </a:lnTo>
                  <a:lnTo>
                    <a:pt x="205498" y="90170"/>
                  </a:lnTo>
                  <a:lnTo>
                    <a:pt x="203530" y="88900"/>
                  </a:lnTo>
                  <a:lnTo>
                    <a:pt x="202730" y="83820"/>
                  </a:lnTo>
                  <a:lnTo>
                    <a:pt x="205308" y="82550"/>
                  </a:lnTo>
                  <a:lnTo>
                    <a:pt x="209867" y="83820"/>
                  </a:lnTo>
                  <a:lnTo>
                    <a:pt x="209867" y="78841"/>
                  </a:lnTo>
                  <a:lnTo>
                    <a:pt x="198170" y="80010"/>
                  </a:lnTo>
                  <a:lnTo>
                    <a:pt x="191046" y="80441"/>
                  </a:lnTo>
                  <a:lnTo>
                    <a:pt x="191046" y="88900"/>
                  </a:lnTo>
                  <a:lnTo>
                    <a:pt x="189699" y="92710"/>
                  </a:lnTo>
                  <a:lnTo>
                    <a:pt x="187833" y="93980"/>
                  </a:lnTo>
                  <a:lnTo>
                    <a:pt x="185318" y="95250"/>
                  </a:lnTo>
                  <a:lnTo>
                    <a:pt x="183857" y="93980"/>
                  </a:lnTo>
                  <a:lnTo>
                    <a:pt x="176593" y="92710"/>
                  </a:lnTo>
                  <a:lnTo>
                    <a:pt x="170586" y="92710"/>
                  </a:lnTo>
                  <a:lnTo>
                    <a:pt x="162140" y="95250"/>
                  </a:lnTo>
                  <a:lnTo>
                    <a:pt x="160096" y="95250"/>
                  </a:lnTo>
                  <a:lnTo>
                    <a:pt x="158140" y="90170"/>
                  </a:lnTo>
                  <a:lnTo>
                    <a:pt x="159473" y="87630"/>
                  </a:lnTo>
                  <a:lnTo>
                    <a:pt x="165341" y="86360"/>
                  </a:lnTo>
                  <a:lnTo>
                    <a:pt x="168795" y="85090"/>
                  </a:lnTo>
                  <a:lnTo>
                    <a:pt x="177355" y="85090"/>
                  </a:lnTo>
                  <a:lnTo>
                    <a:pt x="182359" y="86360"/>
                  </a:lnTo>
                  <a:lnTo>
                    <a:pt x="189725" y="87630"/>
                  </a:lnTo>
                  <a:lnTo>
                    <a:pt x="191046" y="88900"/>
                  </a:lnTo>
                  <a:lnTo>
                    <a:pt x="191046" y="80441"/>
                  </a:lnTo>
                  <a:lnTo>
                    <a:pt x="139268" y="83477"/>
                  </a:lnTo>
                  <a:lnTo>
                    <a:pt x="139268" y="90170"/>
                  </a:lnTo>
                  <a:lnTo>
                    <a:pt x="138734" y="96520"/>
                  </a:lnTo>
                  <a:lnTo>
                    <a:pt x="136131" y="97790"/>
                  </a:lnTo>
                  <a:lnTo>
                    <a:pt x="126707" y="96520"/>
                  </a:lnTo>
                  <a:lnTo>
                    <a:pt x="120396" y="96520"/>
                  </a:lnTo>
                  <a:lnTo>
                    <a:pt x="111709" y="100330"/>
                  </a:lnTo>
                  <a:lnTo>
                    <a:pt x="109499" y="99060"/>
                  </a:lnTo>
                  <a:lnTo>
                    <a:pt x="107480" y="93980"/>
                  </a:lnTo>
                  <a:lnTo>
                    <a:pt x="109105" y="92710"/>
                  </a:lnTo>
                  <a:lnTo>
                    <a:pt x="116763" y="90170"/>
                  </a:lnTo>
                  <a:lnTo>
                    <a:pt x="127368" y="87630"/>
                  </a:lnTo>
                  <a:lnTo>
                    <a:pt x="127546" y="88900"/>
                  </a:lnTo>
                  <a:lnTo>
                    <a:pt x="136626" y="88900"/>
                  </a:lnTo>
                  <a:lnTo>
                    <a:pt x="139268" y="90170"/>
                  </a:lnTo>
                  <a:lnTo>
                    <a:pt x="139268" y="83477"/>
                  </a:lnTo>
                  <a:lnTo>
                    <a:pt x="111861" y="85090"/>
                  </a:lnTo>
                  <a:lnTo>
                    <a:pt x="100926" y="85090"/>
                  </a:lnTo>
                  <a:lnTo>
                    <a:pt x="88722" y="85801"/>
                  </a:lnTo>
                  <a:lnTo>
                    <a:pt x="88722" y="99060"/>
                  </a:lnTo>
                  <a:lnTo>
                    <a:pt x="87033" y="100330"/>
                  </a:lnTo>
                  <a:lnTo>
                    <a:pt x="82461" y="101600"/>
                  </a:lnTo>
                  <a:lnTo>
                    <a:pt x="74168" y="101600"/>
                  </a:lnTo>
                  <a:lnTo>
                    <a:pt x="70954" y="100330"/>
                  </a:lnTo>
                  <a:lnTo>
                    <a:pt x="69075" y="99060"/>
                  </a:lnTo>
                  <a:lnTo>
                    <a:pt x="68630" y="96520"/>
                  </a:lnTo>
                  <a:lnTo>
                    <a:pt x="70675" y="93980"/>
                  </a:lnTo>
                  <a:lnTo>
                    <a:pt x="75971" y="92710"/>
                  </a:lnTo>
                  <a:lnTo>
                    <a:pt x="86677" y="92710"/>
                  </a:lnTo>
                  <a:lnTo>
                    <a:pt x="88290" y="93980"/>
                  </a:lnTo>
                  <a:lnTo>
                    <a:pt x="88722" y="99060"/>
                  </a:lnTo>
                  <a:lnTo>
                    <a:pt x="88722" y="85801"/>
                  </a:lnTo>
                  <a:lnTo>
                    <a:pt x="79044" y="86360"/>
                  </a:lnTo>
                  <a:lnTo>
                    <a:pt x="68110" y="86360"/>
                  </a:lnTo>
                  <a:lnTo>
                    <a:pt x="55664" y="87630"/>
                  </a:lnTo>
                  <a:lnTo>
                    <a:pt x="48158" y="88112"/>
                  </a:lnTo>
                  <a:lnTo>
                    <a:pt x="48158" y="100330"/>
                  </a:lnTo>
                  <a:lnTo>
                    <a:pt x="45859" y="101600"/>
                  </a:lnTo>
                  <a:lnTo>
                    <a:pt x="39077" y="101600"/>
                  </a:lnTo>
                  <a:lnTo>
                    <a:pt x="35166" y="102870"/>
                  </a:lnTo>
                  <a:lnTo>
                    <a:pt x="26377" y="102870"/>
                  </a:lnTo>
                  <a:lnTo>
                    <a:pt x="16383" y="104140"/>
                  </a:lnTo>
                  <a:lnTo>
                    <a:pt x="15481" y="96520"/>
                  </a:lnTo>
                  <a:lnTo>
                    <a:pt x="21818" y="96520"/>
                  </a:lnTo>
                  <a:lnTo>
                    <a:pt x="30518" y="95250"/>
                  </a:lnTo>
                  <a:lnTo>
                    <a:pt x="36309" y="93980"/>
                  </a:lnTo>
                  <a:lnTo>
                    <a:pt x="47472" y="93980"/>
                  </a:lnTo>
                  <a:lnTo>
                    <a:pt x="48158" y="100330"/>
                  </a:lnTo>
                  <a:lnTo>
                    <a:pt x="48158" y="88112"/>
                  </a:lnTo>
                  <a:lnTo>
                    <a:pt x="15836" y="90170"/>
                  </a:lnTo>
                  <a:lnTo>
                    <a:pt x="14312" y="88900"/>
                  </a:lnTo>
                  <a:lnTo>
                    <a:pt x="15265" y="86360"/>
                  </a:lnTo>
                  <a:lnTo>
                    <a:pt x="210540" y="76200"/>
                  </a:lnTo>
                  <a:lnTo>
                    <a:pt x="210756" y="78740"/>
                  </a:lnTo>
                  <a:lnTo>
                    <a:pt x="210756" y="64770"/>
                  </a:lnTo>
                  <a:lnTo>
                    <a:pt x="210350" y="64770"/>
                  </a:lnTo>
                  <a:lnTo>
                    <a:pt x="192062" y="66040"/>
                  </a:lnTo>
                  <a:lnTo>
                    <a:pt x="158153" y="66040"/>
                  </a:lnTo>
                  <a:lnTo>
                    <a:pt x="141211" y="67310"/>
                  </a:lnTo>
                  <a:lnTo>
                    <a:pt x="127038" y="67310"/>
                  </a:lnTo>
                  <a:lnTo>
                    <a:pt x="98717" y="69850"/>
                  </a:lnTo>
                  <a:lnTo>
                    <a:pt x="84543" y="69850"/>
                  </a:lnTo>
                  <a:lnTo>
                    <a:pt x="67500" y="71120"/>
                  </a:lnTo>
                  <a:lnTo>
                    <a:pt x="14452" y="71120"/>
                  </a:lnTo>
                  <a:lnTo>
                    <a:pt x="14478" y="68580"/>
                  </a:lnTo>
                  <a:lnTo>
                    <a:pt x="74307" y="68580"/>
                  </a:lnTo>
                  <a:lnTo>
                    <a:pt x="90665" y="67310"/>
                  </a:lnTo>
                  <a:lnTo>
                    <a:pt x="174853" y="63500"/>
                  </a:lnTo>
                  <a:lnTo>
                    <a:pt x="212737" y="63500"/>
                  </a:lnTo>
                  <a:lnTo>
                    <a:pt x="212979" y="64770"/>
                  </a:lnTo>
                  <a:lnTo>
                    <a:pt x="212979" y="50800"/>
                  </a:lnTo>
                  <a:lnTo>
                    <a:pt x="176453" y="50800"/>
                  </a:lnTo>
                  <a:lnTo>
                    <a:pt x="126657" y="52070"/>
                  </a:lnTo>
                  <a:lnTo>
                    <a:pt x="107607" y="52070"/>
                  </a:lnTo>
                  <a:lnTo>
                    <a:pt x="70497" y="54610"/>
                  </a:lnTo>
                  <a:lnTo>
                    <a:pt x="52425" y="54610"/>
                  </a:lnTo>
                  <a:lnTo>
                    <a:pt x="15849" y="57150"/>
                  </a:lnTo>
                  <a:lnTo>
                    <a:pt x="14859" y="57150"/>
                  </a:lnTo>
                  <a:lnTo>
                    <a:pt x="14859" y="53340"/>
                  </a:lnTo>
                  <a:lnTo>
                    <a:pt x="114693" y="48260"/>
                  </a:lnTo>
                  <a:lnTo>
                    <a:pt x="214223" y="45720"/>
                  </a:lnTo>
                  <a:lnTo>
                    <a:pt x="214960" y="49530"/>
                  </a:lnTo>
                  <a:lnTo>
                    <a:pt x="214960" y="24218"/>
                  </a:lnTo>
                  <a:lnTo>
                    <a:pt x="204393" y="25400"/>
                  </a:lnTo>
                  <a:lnTo>
                    <a:pt x="186499" y="25400"/>
                  </a:lnTo>
                  <a:lnTo>
                    <a:pt x="129641" y="29210"/>
                  </a:lnTo>
                  <a:lnTo>
                    <a:pt x="81737" y="31750"/>
                  </a:lnTo>
                  <a:lnTo>
                    <a:pt x="70523" y="31750"/>
                  </a:lnTo>
                  <a:lnTo>
                    <a:pt x="59321" y="33020"/>
                  </a:lnTo>
                  <a:lnTo>
                    <a:pt x="48120" y="33020"/>
                  </a:lnTo>
                  <a:lnTo>
                    <a:pt x="29235" y="34290"/>
                  </a:lnTo>
                  <a:lnTo>
                    <a:pt x="13766" y="36830"/>
                  </a:lnTo>
                  <a:lnTo>
                    <a:pt x="13601" y="35560"/>
                  </a:lnTo>
                  <a:lnTo>
                    <a:pt x="13398" y="35560"/>
                  </a:lnTo>
                  <a:lnTo>
                    <a:pt x="13398" y="34290"/>
                  </a:lnTo>
                  <a:lnTo>
                    <a:pt x="13449" y="33020"/>
                  </a:lnTo>
                  <a:lnTo>
                    <a:pt x="64211" y="27940"/>
                  </a:lnTo>
                  <a:lnTo>
                    <a:pt x="216496" y="20320"/>
                  </a:lnTo>
                  <a:lnTo>
                    <a:pt x="217500" y="24130"/>
                  </a:lnTo>
                  <a:lnTo>
                    <a:pt x="217500" y="1270"/>
                  </a:lnTo>
                  <a:lnTo>
                    <a:pt x="194170" y="1270"/>
                  </a:lnTo>
                  <a:lnTo>
                    <a:pt x="183896" y="2540"/>
                  </a:lnTo>
                  <a:lnTo>
                    <a:pt x="164287" y="2540"/>
                  </a:lnTo>
                  <a:lnTo>
                    <a:pt x="154965" y="1270"/>
                  </a:lnTo>
                  <a:lnTo>
                    <a:pt x="136309" y="1270"/>
                  </a:lnTo>
                  <a:lnTo>
                    <a:pt x="130479" y="0"/>
                  </a:lnTo>
                  <a:lnTo>
                    <a:pt x="124637" y="1270"/>
                  </a:lnTo>
                  <a:lnTo>
                    <a:pt x="93472" y="1270"/>
                  </a:lnTo>
                  <a:lnTo>
                    <a:pt x="80822" y="2540"/>
                  </a:lnTo>
                  <a:lnTo>
                    <a:pt x="68173" y="2540"/>
                  </a:lnTo>
                  <a:lnTo>
                    <a:pt x="23863" y="6350"/>
                  </a:lnTo>
                  <a:lnTo>
                    <a:pt x="3606" y="8890"/>
                  </a:lnTo>
                  <a:lnTo>
                    <a:pt x="3263" y="10160"/>
                  </a:lnTo>
                  <a:lnTo>
                    <a:pt x="2286" y="17780"/>
                  </a:lnTo>
                  <a:lnTo>
                    <a:pt x="1676" y="20320"/>
                  </a:lnTo>
                  <a:lnTo>
                    <a:pt x="1104" y="22860"/>
                  </a:lnTo>
                  <a:lnTo>
                    <a:pt x="0" y="31750"/>
                  </a:lnTo>
                  <a:lnTo>
                    <a:pt x="241" y="40640"/>
                  </a:lnTo>
                  <a:lnTo>
                    <a:pt x="2006" y="59690"/>
                  </a:lnTo>
                  <a:lnTo>
                    <a:pt x="4660" y="95250"/>
                  </a:lnTo>
                  <a:lnTo>
                    <a:pt x="6819" y="119380"/>
                  </a:lnTo>
                  <a:lnTo>
                    <a:pt x="9321" y="143510"/>
                  </a:lnTo>
                  <a:lnTo>
                    <a:pt x="10490" y="156210"/>
                  </a:lnTo>
                  <a:lnTo>
                    <a:pt x="11188" y="165100"/>
                  </a:lnTo>
                  <a:lnTo>
                    <a:pt x="12484" y="184150"/>
                  </a:lnTo>
                  <a:lnTo>
                    <a:pt x="13081" y="191770"/>
                  </a:lnTo>
                  <a:lnTo>
                    <a:pt x="16865" y="233680"/>
                  </a:lnTo>
                  <a:lnTo>
                    <a:pt x="21996" y="276860"/>
                  </a:lnTo>
                  <a:lnTo>
                    <a:pt x="23926" y="290830"/>
                  </a:lnTo>
                  <a:lnTo>
                    <a:pt x="25781" y="306070"/>
                  </a:lnTo>
                  <a:lnTo>
                    <a:pt x="27076" y="317500"/>
                  </a:lnTo>
                  <a:lnTo>
                    <a:pt x="28282" y="328930"/>
                  </a:lnTo>
                  <a:lnTo>
                    <a:pt x="29502" y="340360"/>
                  </a:lnTo>
                  <a:lnTo>
                    <a:pt x="30886" y="351790"/>
                  </a:lnTo>
                  <a:lnTo>
                    <a:pt x="32766" y="365760"/>
                  </a:lnTo>
                  <a:lnTo>
                    <a:pt x="36791" y="392430"/>
                  </a:lnTo>
                  <a:lnTo>
                    <a:pt x="38671" y="406400"/>
                  </a:lnTo>
                  <a:lnTo>
                    <a:pt x="39268" y="412750"/>
                  </a:lnTo>
                  <a:lnTo>
                    <a:pt x="39941" y="425450"/>
                  </a:lnTo>
                  <a:lnTo>
                    <a:pt x="40449" y="431800"/>
                  </a:lnTo>
                  <a:lnTo>
                    <a:pt x="41541" y="441960"/>
                  </a:lnTo>
                  <a:lnTo>
                    <a:pt x="42735" y="452120"/>
                  </a:lnTo>
                  <a:lnTo>
                    <a:pt x="44018" y="461010"/>
                  </a:lnTo>
                  <a:lnTo>
                    <a:pt x="45402" y="471170"/>
                  </a:lnTo>
                  <a:lnTo>
                    <a:pt x="52197" y="511810"/>
                  </a:lnTo>
                  <a:lnTo>
                    <a:pt x="62103" y="544830"/>
                  </a:lnTo>
                  <a:lnTo>
                    <a:pt x="182016" y="544830"/>
                  </a:lnTo>
                  <a:lnTo>
                    <a:pt x="183210" y="532130"/>
                  </a:lnTo>
                  <a:lnTo>
                    <a:pt x="183616" y="528320"/>
                  </a:lnTo>
                  <a:lnTo>
                    <a:pt x="188226" y="487680"/>
                  </a:lnTo>
                  <a:lnTo>
                    <a:pt x="190309" y="469900"/>
                  </a:lnTo>
                  <a:lnTo>
                    <a:pt x="191795" y="457200"/>
                  </a:lnTo>
                  <a:lnTo>
                    <a:pt x="192544" y="450850"/>
                  </a:lnTo>
                  <a:lnTo>
                    <a:pt x="192570" y="449580"/>
                  </a:lnTo>
                  <a:lnTo>
                    <a:pt x="192608" y="448310"/>
                  </a:lnTo>
                  <a:lnTo>
                    <a:pt x="193243" y="441960"/>
                  </a:lnTo>
                  <a:lnTo>
                    <a:pt x="193370" y="440690"/>
                  </a:lnTo>
                  <a:lnTo>
                    <a:pt x="194017" y="434340"/>
                  </a:lnTo>
                  <a:lnTo>
                    <a:pt x="194398" y="430530"/>
                  </a:lnTo>
                  <a:lnTo>
                    <a:pt x="195478" y="420370"/>
                  </a:lnTo>
                  <a:lnTo>
                    <a:pt x="195745" y="417830"/>
                  </a:lnTo>
                  <a:lnTo>
                    <a:pt x="196799" y="406400"/>
                  </a:lnTo>
                  <a:lnTo>
                    <a:pt x="197142" y="402590"/>
                  </a:lnTo>
                  <a:lnTo>
                    <a:pt x="198361" y="388620"/>
                  </a:lnTo>
                  <a:lnTo>
                    <a:pt x="198704" y="382270"/>
                  </a:lnTo>
                  <a:lnTo>
                    <a:pt x="198920" y="378460"/>
                  </a:lnTo>
                  <a:lnTo>
                    <a:pt x="199174" y="372110"/>
                  </a:lnTo>
                  <a:lnTo>
                    <a:pt x="199390" y="365760"/>
                  </a:lnTo>
                  <a:lnTo>
                    <a:pt x="199542" y="360680"/>
                  </a:lnTo>
                  <a:lnTo>
                    <a:pt x="199745" y="354330"/>
                  </a:lnTo>
                  <a:lnTo>
                    <a:pt x="200202" y="344170"/>
                  </a:lnTo>
                  <a:lnTo>
                    <a:pt x="200367" y="341630"/>
                  </a:lnTo>
                  <a:lnTo>
                    <a:pt x="200545" y="339090"/>
                  </a:lnTo>
                  <a:lnTo>
                    <a:pt x="201307" y="327660"/>
                  </a:lnTo>
                  <a:lnTo>
                    <a:pt x="202704" y="308610"/>
                  </a:lnTo>
                  <a:lnTo>
                    <a:pt x="202793" y="307340"/>
                  </a:lnTo>
                  <a:lnTo>
                    <a:pt x="203720" y="294640"/>
                  </a:lnTo>
                  <a:lnTo>
                    <a:pt x="204355" y="285750"/>
                  </a:lnTo>
                  <a:lnTo>
                    <a:pt x="204444" y="284480"/>
                  </a:lnTo>
                  <a:lnTo>
                    <a:pt x="204533" y="283210"/>
                  </a:lnTo>
                  <a:lnTo>
                    <a:pt x="204711" y="280670"/>
                  </a:lnTo>
                  <a:lnTo>
                    <a:pt x="205244" y="273050"/>
                  </a:lnTo>
                  <a:lnTo>
                    <a:pt x="205435" y="269240"/>
                  </a:lnTo>
                  <a:lnTo>
                    <a:pt x="205752" y="262890"/>
                  </a:lnTo>
                  <a:lnTo>
                    <a:pt x="205854" y="260350"/>
                  </a:lnTo>
                  <a:lnTo>
                    <a:pt x="206260" y="250190"/>
                  </a:lnTo>
                  <a:lnTo>
                    <a:pt x="206463" y="245110"/>
                  </a:lnTo>
                  <a:lnTo>
                    <a:pt x="206514" y="243840"/>
                  </a:lnTo>
                  <a:lnTo>
                    <a:pt x="207225" y="232410"/>
                  </a:lnTo>
                  <a:lnTo>
                    <a:pt x="207670" y="226060"/>
                  </a:lnTo>
                  <a:lnTo>
                    <a:pt x="207848" y="223520"/>
                  </a:lnTo>
                  <a:lnTo>
                    <a:pt x="208927" y="208280"/>
                  </a:lnTo>
                  <a:lnTo>
                    <a:pt x="209042" y="207010"/>
                  </a:lnTo>
                  <a:lnTo>
                    <a:pt x="209372" y="203200"/>
                  </a:lnTo>
                  <a:lnTo>
                    <a:pt x="210032" y="195580"/>
                  </a:lnTo>
                  <a:lnTo>
                    <a:pt x="211302" y="182880"/>
                  </a:lnTo>
                  <a:lnTo>
                    <a:pt x="212064" y="176530"/>
                  </a:lnTo>
                  <a:lnTo>
                    <a:pt x="212674" y="171450"/>
                  </a:lnTo>
                  <a:lnTo>
                    <a:pt x="214236" y="160020"/>
                  </a:lnTo>
                  <a:lnTo>
                    <a:pt x="214414" y="158750"/>
                  </a:lnTo>
                  <a:lnTo>
                    <a:pt x="215874" y="148590"/>
                  </a:lnTo>
                  <a:lnTo>
                    <a:pt x="217258" y="138430"/>
                  </a:lnTo>
                  <a:lnTo>
                    <a:pt x="217601" y="135890"/>
                  </a:lnTo>
                  <a:lnTo>
                    <a:pt x="217627" y="134620"/>
                  </a:lnTo>
                  <a:lnTo>
                    <a:pt x="217932" y="129540"/>
                  </a:lnTo>
                  <a:lnTo>
                    <a:pt x="218313" y="123190"/>
                  </a:lnTo>
                  <a:lnTo>
                    <a:pt x="218605" y="118110"/>
                  </a:lnTo>
                  <a:lnTo>
                    <a:pt x="219075" y="109220"/>
                  </a:lnTo>
                  <a:lnTo>
                    <a:pt x="219697" y="100330"/>
                  </a:lnTo>
                  <a:lnTo>
                    <a:pt x="224955" y="57150"/>
                  </a:lnTo>
                  <a:lnTo>
                    <a:pt x="225590" y="53340"/>
                  </a:lnTo>
                  <a:lnTo>
                    <a:pt x="226580" y="45720"/>
                  </a:lnTo>
                  <a:lnTo>
                    <a:pt x="227076" y="41910"/>
                  </a:lnTo>
                  <a:lnTo>
                    <a:pt x="227584" y="36830"/>
                  </a:lnTo>
                  <a:lnTo>
                    <a:pt x="227711" y="35560"/>
                  </a:lnTo>
                  <a:lnTo>
                    <a:pt x="228117" y="29210"/>
                  </a:lnTo>
                  <a:lnTo>
                    <a:pt x="228358" y="22860"/>
                  </a:lnTo>
                  <a:lnTo>
                    <a:pt x="228434" y="20320"/>
                  </a:lnTo>
                  <a:lnTo>
                    <a:pt x="228663" y="12700"/>
                  </a:lnTo>
                  <a:close/>
                </a:path>
              </a:pathLst>
            </a:custGeom>
            <a:solidFill>
              <a:srgbClr val="285567"/>
            </a:solidFill>
          </p:spPr>
          <p:txBody>
            <a:bodyPr wrap="square" lIns="0" tIns="0" rIns="0" bIns="0" rtlCol="0"/>
            <a:lstStyle/>
            <a:p>
              <a:endParaRPr/>
            </a:p>
          </p:txBody>
        </p:sp>
        <p:sp>
          <p:nvSpPr>
            <p:cNvPr id="14" name="object 14"/>
            <p:cNvSpPr/>
            <p:nvPr/>
          </p:nvSpPr>
          <p:spPr>
            <a:xfrm>
              <a:off x="1846351" y="2028748"/>
              <a:ext cx="204470" cy="690245"/>
            </a:xfrm>
            <a:custGeom>
              <a:avLst/>
              <a:gdLst/>
              <a:ahLst/>
              <a:cxnLst/>
              <a:rect l="l" t="t" r="r" b="b"/>
              <a:pathLst>
                <a:path w="204469" h="690244">
                  <a:moveTo>
                    <a:pt x="34759" y="80454"/>
                  </a:moveTo>
                  <a:lnTo>
                    <a:pt x="34074" y="73748"/>
                  </a:lnTo>
                  <a:lnTo>
                    <a:pt x="31470" y="73418"/>
                  </a:lnTo>
                  <a:lnTo>
                    <a:pt x="8432" y="75793"/>
                  </a:lnTo>
                  <a:lnTo>
                    <a:pt x="2082" y="76327"/>
                  </a:lnTo>
                  <a:lnTo>
                    <a:pt x="2984" y="84188"/>
                  </a:lnTo>
                  <a:lnTo>
                    <a:pt x="21767" y="82410"/>
                  </a:lnTo>
                  <a:lnTo>
                    <a:pt x="25679" y="81940"/>
                  </a:lnTo>
                  <a:lnTo>
                    <a:pt x="32461" y="81381"/>
                  </a:lnTo>
                  <a:lnTo>
                    <a:pt x="34759" y="80454"/>
                  </a:lnTo>
                  <a:close/>
                </a:path>
                <a:path w="204469" h="690244">
                  <a:moveTo>
                    <a:pt x="48971" y="262470"/>
                  </a:moveTo>
                  <a:lnTo>
                    <a:pt x="48069" y="256374"/>
                  </a:lnTo>
                  <a:lnTo>
                    <a:pt x="45783" y="255663"/>
                  </a:lnTo>
                  <a:lnTo>
                    <a:pt x="37261" y="256781"/>
                  </a:lnTo>
                  <a:lnTo>
                    <a:pt x="23444" y="258013"/>
                  </a:lnTo>
                  <a:lnTo>
                    <a:pt x="21780" y="259156"/>
                  </a:lnTo>
                  <a:lnTo>
                    <a:pt x="21920" y="264515"/>
                  </a:lnTo>
                  <a:lnTo>
                    <a:pt x="23749" y="265734"/>
                  </a:lnTo>
                  <a:lnTo>
                    <a:pt x="27901" y="265569"/>
                  </a:lnTo>
                  <a:lnTo>
                    <a:pt x="46774" y="263664"/>
                  </a:lnTo>
                  <a:lnTo>
                    <a:pt x="48971" y="262470"/>
                  </a:lnTo>
                  <a:close/>
                </a:path>
                <a:path w="204469" h="690244">
                  <a:moveTo>
                    <a:pt x="66294" y="323989"/>
                  </a:moveTo>
                  <a:lnTo>
                    <a:pt x="65532" y="317931"/>
                  </a:lnTo>
                  <a:lnTo>
                    <a:pt x="62979" y="317334"/>
                  </a:lnTo>
                  <a:lnTo>
                    <a:pt x="58547" y="317436"/>
                  </a:lnTo>
                  <a:lnTo>
                    <a:pt x="58508" y="317144"/>
                  </a:lnTo>
                  <a:lnTo>
                    <a:pt x="27800" y="321741"/>
                  </a:lnTo>
                  <a:lnTo>
                    <a:pt x="26898" y="323545"/>
                  </a:lnTo>
                  <a:lnTo>
                    <a:pt x="27876" y="328663"/>
                  </a:lnTo>
                  <a:lnTo>
                    <a:pt x="29552" y="329399"/>
                  </a:lnTo>
                  <a:lnTo>
                    <a:pt x="37973" y="328218"/>
                  </a:lnTo>
                  <a:lnTo>
                    <a:pt x="44081" y="327202"/>
                  </a:lnTo>
                  <a:lnTo>
                    <a:pt x="53479" y="325970"/>
                  </a:lnTo>
                  <a:lnTo>
                    <a:pt x="56769" y="325716"/>
                  </a:lnTo>
                  <a:lnTo>
                    <a:pt x="63995" y="325412"/>
                  </a:lnTo>
                  <a:lnTo>
                    <a:pt x="66294" y="323989"/>
                  </a:lnTo>
                  <a:close/>
                </a:path>
                <a:path w="204469" h="690244">
                  <a:moveTo>
                    <a:pt x="68567" y="416179"/>
                  </a:moveTo>
                  <a:lnTo>
                    <a:pt x="68135" y="410540"/>
                  </a:lnTo>
                  <a:lnTo>
                    <a:pt x="66179" y="409295"/>
                  </a:lnTo>
                  <a:lnTo>
                    <a:pt x="39509" y="411937"/>
                  </a:lnTo>
                  <a:lnTo>
                    <a:pt x="40716" y="420116"/>
                  </a:lnTo>
                  <a:lnTo>
                    <a:pt x="41363" y="420179"/>
                  </a:lnTo>
                  <a:lnTo>
                    <a:pt x="41846" y="420319"/>
                  </a:lnTo>
                  <a:lnTo>
                    <a:pt x="49441" y="419341"/>
                  </a:lnTo>
                  <a:lnTo>
                    <a:pt x="56565" y="418325"/>
                  </a:lnTo>
                  <a:lnTo>
                    <a:pt x="66484" y="417195"/>
                  </a:lnTo>
                  <a:lnTo>
                    <a:pt x="68567" y="416179"/>
                  </a:lnTo>
                  <a:close/>
                </a:path>
                <a:path w="204469" h="690244">
                  <a:moveTo>
                    <a:pt x="75311" y="79273"/>
                  </a:moveTo>
                  <a:lnTo>
                    <a:pt x="74891" y="74307"/>
                  </a:lnTo>
                  <a:lnTo>
                    <a:pt x="73279" y="72859"/>
                  </a:lnTo>
                  <a:lnTo>
                    <a:pt x="66662" y="73190"/>
                  </a:lnTo>
                  <a:lnTo>
                    <a:pt x="62560" y="73164"/>
                  </a:lnTo>
                  <a:lnTo>
                    <a:pt x="57277" y="74129"/>
                  </a:lnTo>
                  <a:lnTo>
                    <a:pt x="55232" y="76517"/>
                  </a:lnTo>
                  <a:lnTo>
                    <a:pt x="55664" y="79057"/>
                  </a:lnTo>
                  <a:lnTo>
                    <a:pt x="57556" y="80733"/>
                  </a:lnTo>
                  <a:lnTo>
                    <a:pt x="60769" y="81978"/>
                  </a:lnTo>
                  <a:lnTo>
                    <a:pt x="62852" y="81483"/>
                  </a:lnTo>
                  <a:lnTo>
                    <a:pt x="64757" y="81483"/>
                  </a:lnTo>
                  <a:lnTo>
                    <a:pt x="64757" y="81356"/>
                  </a:lnTo>
                  <a:lnTo>
                    <a:pt x="66903" y="81229"/>
                  </a:lnTo>
                  <a:lnTo>
                    <a:pt x="69062" y="81216"/>
                  </a:lnTo>
                  <a:lnTo>
                    <a:pt x="73634" y="80683"/>
                  </a:lnTo>
                  <a:lnTo>
                    <a:pt x="75311" y="79273"/>
                  </a:lnTo>
                  <a:close/>
                </a:path>
                <a:path w="204469" h="690244">
                  <a:moveTo>
                    <a:pt x="77711" y="655612"/>
                  </a:moveTo>
                  <a:lnTo>
                    <a:pt x="75666" y="653376"/>
                  </a:lnTo>
                  <a:lnTo>
                    <a:pt x="67792" y="653440"/>
                  </a:lnTo>
                  <a:lnTo>
                    <a:pt x="61023" y="653986"/>
                  </a:lnTo>
                  <a:lnTo>
                    <a:pt x="53886" y="654392"/>
                  </a:lnTo>
                  <a:lnTo>
                    <a:pt x="55880" y="662406"/>
                  </a:lnTo>
                  <a:lnTo>
                    <a:pt x="62280" y="661898"/>
                  </a:lnTo>
                  <a:lnTo>
                    <a:pt x="68592" y="661606"/>
                  </a:lnTo>
                  <a:lnTo>
                    <a:pt x="76009" y="660577"/>
                  </a:lnTo>
                  <a:lnTo>
                    <a:pt x="77635" y="658164"/>
                  </a:lnTo>
                  <a:lnTo>
                    <a:pt x="77711" y="655612"/>
                  </a:lnTo>
                  <a:close/>
                </a:path>
                <a:path w="204469" h="690244">
                  <a:moveTo>
                    <a:pt x="84861" y="263194"/>
                  </a:moveTo>
                  <a:lnTo>
                    <a:pt x="84289" y="257517"/>
                  </a:lnTo>
                  <a:lnTo>
                    <a:pt x="82232" y="256781"/>
                  </a:lnTo>
                  <a:lnTo>
                    <a:pt x="78486" y="257187"/>
                  </a:lnTo>
                  <a:lnTo>
                    <a:pt x="76200" y="257302"/>
                  </a:lnTo>
                  <a:lnTo>
                    <a:pt x="76136" y="257657"/>
                  </a:lnTo>
                  <a:lnTo>
                    <a:pt x="62191" y="255371"/>
                  </a:lnTo>
                  <a:lnTo>
                    <a:pt x="59537" y="255485"/>
                  </a:lnTo>
                  <a:lnTo>
                    <a:pt x="83197" y="264896"/>
                  </a:lnTo>
                  <a:lnTo>
                    <a:pt x="84861" y="263194"/>
                  </a:lnTo>
                  <a:close/>
                </a:path>
                <a:path w="204469" h="690244">
                  <a:moveTo>
                    <a:pt x="107708" y="323062"/>
                  </a:moveTo>
                  <a:lnTo>
                    <a:pt x="107340" y="316953"/>
                  </a:lnTo>
                  <a:lnTo>
                    <a:pt x="105283" y="316115"/>
                  </a:lnTo>
                  <a:lnTo>
                    <a:pt x="97142" y="316674"/>
                  </a:lnTo>
                  <a:lnTo>
                    <a:pt x="91833" y="316890"/>
                  </a:lnTo>
                  <a:lnTo>
                    <a:pt x="83718" y="317309"/>
                  </a:lnTo>
                  <a:lnTo>
                    <a:pt x="81737" y="318554"/>
                  </a:lnTo>
                  <a:lnTo>
                    <a:pt x="82321" y="324586"/>
                  </a:lnTo>
                  <a:lnTo>
                    <a:pt x="84594" y="325285"/>
                  </a:lnTo>
                  <a:lnTo>
                    <a:pt x="89839" y="324840"/>
                  </a:lnTo>
                  <a:lnTo>
                    <a:pt x="94907" y="324586"/>
                  </a:lnTo>
                  <a:lnTo>
                    <a:pt x="94907" y="324269"/>
                  </a:lnTo>
                  <a:lnTo>
                    <a:pt x="100228" y="324319"/>
                  </a:lnTo>
                  <a:lnTo>
                    <a:pt x="105651" y="324192"/>
                  </a:lnTo>
                  <a:lnTo>
                    <a:pt x="107708" y="323062"/>
                  </a:lnTo>
                  <a:close/>
                </a:path>
                <a:path w="204469" h="690244">
                  <a:moveTo>
                    <a:pt x="108534" y="412140"/>
                  </a:moveTo>
                  <a:lnTo>
                    <a:pt x="108458" y="406831"/>
                  </a:lnTo>
                  <a:lnTo>
                    <a:pt x="106794" y="405523"/>
                  </a:lnTo>
                  <a:lnTo>
                    <a:pt x="93052" y="405828"/>
                  </a:lnTo>
                  <a:lnTo>
                    <a:pt x="84836" y="406171"/>
                  </a:lnTo>
                  <a:lnTo>
                    <a:pt x="82499" y="407238"/>
                  </a:lnTo>
                  <a:lnTo>
                    <a:pt x="82829" y="413435"/>
                  </a:lnTo>
                  <a:lnTo>
                    <a:pt x="85153" y="414350"/>
                  </a:lnTo>
                  <a:lnTo>
                    <a:pt x="90614" y="413867"/>
                  </a:lnTo>
                  <a:lnTo>
                    <a:pt x="95681" y="413562"/>
                  </a:lnTo>
                  <a:lnTo>
                    <a:pt x="95681" y="413423"/>
                  </a:lnTo>
                  <a:lnTo>
                    <a:pt x="106794" y="413435"/>
                  </a:lnTo>
                  <a:lnTo>
                    <a:pt x="108534" y="412140"/>
                  </a:lnTo>
                  <a:close/>
                </a:path>
                <a:path w="204469" h="690244">
                  <a:moveTo>
                    <a:pt x="114985" y="652246"/>
                  </a:moveTo>
                  <a:lnTo>
                    <a:pt x="112598" y="650938"/>
                  </a:lnTo>
                  <a:lnTo>
                    <a:pt x="106197" y="651103"/>
                  </a:lnTo>
                  <a:lnTo>
                    <a:pt x="98107" y="651954"/>
                  </a:lnTo>
                  <a:lnTo>
                    <a:pt x="90385" y="652957"/>
                  </a:lnTo>
                  <a:lnTo>
                    <a:pt x="88353" y="654342"/>
                  </a:lnTo>
                  <a:lnTo>
                    <a:pt x="89382" y="660273"/>
                  </a:lnTo>
                  <a:lnTo>
                    <a:pt x="91528" y="660958"/>
                  </a:lnTo>
                  <a:lnTo>
                    <a:pt x="98996" y="659993"/>
                  </a:lnTo>
                  <a:lnTo>
                    <a:pt x="103670" y="659574"/>
                  </a:lnTo>
                  <a:lnTo>
                    <a:pt x="111404" y="659041"/>
                  </a:lnTo>
                  <a:lnTo>
                    <a:pt x="114490" y="658952"/>
                  </a:lnTo>
                  <a:lnTo>
                    <a:pt x="114985" y="652246"/>
                  </a:lnTo>
                  <a:close/>
                </a:path>
                <a:path w="204469" h="690244">
                  <a:moveTo>
                    <a:pt x="122428" y="261645"/>
                  </a:moveTo>
                  <a:lnTo>
                    <a:pt x="122186" y="254762"/>
                  </a:lnTo>
                  <a:lnTo>
                    <a:pt x="119481" y="254063"/>
                  </a:lnTo>
                  <a:lnTo>
                    <a:pt x="116128" y="254317"/>
                  </a:lnTo>
                  <a:lnTo>
                    <a:pt x="114960" y="254292"/>
                  </a:lnTo>
                  <a:lnTo>
                    <a:pt x="106006" y="255104"/>
                  </a:lnTo>
                  <a:lnTo>
                    <a:pt x="98628" y="255689"/>
                  </a:lnTo>
                  <a:lnTo>
                    <a:pt x="96812" y="257035"/>
                  </a:lnTo>
                  <a:lnTo>
                    <a:pt x="97294" y="262394"/>
                  </a:lnTo>
                  <a:lnTo>
                    <a:pt x="99225" y="263550"/>
                  </a:lnTo>
                  <a:lnTo>
                    <a:pt x="111823" y="262699"/>
                  </a:lnTo>
                  <a:lnTo>
                    <a:pt x="119697" y="262331"/>
                  </a:lnTo>
                  <a:lnTo>
                    <a:pt x="122428" y="261645"/>
                  </a:lnTo>
                  <a:close/>
                </a:path>
                <a:path w="204469" h="690244">
                  <a:moveTo>
                    <a:pt x="125869" y="70104"/>
                  </a:moveTo>
                  <a:lnTo>
                    <a:pt x="123228" y="69176"/>
                  </a:lnTo>
                  <a:lnTo>
                    <a:pt x="114147" y="69138"/>
                  </a:lnTo>
                  <a:lnTo>
                    <a:pt x="113969" y="68084"/>
                  </a:lnTo>
                  <a:lnTo>
                    <a:pt x="108686" y="69227"/>
                  </a:lnTo>
                  <a:lnTo>
                    <a:pt x="103365" y="70231"/>
                  </a:lnTo>
                  <a:lnTo>
                    <a:pt x="95694" y="72199"/>
                  </a:lnTo>
                  <a:lnTo>
                    <a:pt x="94081" y="73977"/>
                  </a:lnTo>
                  <a:lnTo>
                    <a:pt x="96100" y="79578"/>
                  </a:lnTo>
                  <a:lnTo>
                    <a:pt x="98298" y="80098"/>
                  </a:lnTo>
                  <a:lnTo>
                    <a:pt x="106997" y="76454"/>
                  </a:lnTo>
                  <a:lnTo>
                    <a:pt x="113309" y="76390"/>
                  </a:lnTo>
                  <a:lnTo>
                    <a:pt x="122732" y="77520"/>
                  </a:lnTo>
                  <a:lnTo>
                    <a:pt x="125336" y="76949"/>
                  </a:lnTo>
                  <a:lnTo>
                    <a:pt x="125869" y="70104"/>
                  </a:lnTo>
                  <a:close/>
                </a:path>
                <a:path w="204469" h="690244">
                  <a:moveTo>
                    <a:pt x="148602" y="314210"/>
                  </a:moveTo>
                  <a:lnTo>
                    <a:pt x="147218" y="312331"/>
                  </a:lnTo>
                  <a:lnTo>
                    <a:pt x="144868" y="310565"/>
                  </a:lnTo>
                  <a:lnTo>
                    <a:pt x="143027" y="310781"/>
                  </a:lnTo>
                  <a:lnTo>
                    <a:pt x="141097" y="310489"/>
                  </a:lnTo>
                  <a:lnTo>
                    <a:pt x="121018" y="313855"/>
                  </a:lnTo>
                  <a:lnTo>
                    <a:pt x="119253" y="315341"/>
                  </a:lnTo>
                  <a:lnTo>
                    <a:pt x="120370" y="321043"/>
                  </a:lnTo>
                  <a:lnTo>
                    <a:pt x="122605" y="321538"/>
                  </a:lnTo>
                  <a:lnTo>
                    <a:pt x="131826" y="320421"/>
                  </a:lnTo>
                  <a:lnTo>
                    <a:pt x="138506" y="319836"/>
                  </a:lnTo>
                  <a:lnTo>
                    <a:pt x="146469" y="318579"/>
                  </a:lnTo>
                  <a:lnTo>
                    <a:pt x="148488" y="316776"/>
                  </a:lnTo>
                  <a:lnTo>
                    <a:pt x="148602" y="314210"/>
                  </a:lnTo>
                  <a:close/>
                </a:path>
                <a:path w="204469" h="690244">
                  <a:moveTo>
                    <a:pt x="149618" y="682917"/>
                  </a:moveTo>
                  <a:lnTo>
                    <a:pt x="149250" y="681761"/>
                  </a:lnTo>
                  <a:lnTo>
                    <a:pt x="74269" y="687730"/>
                  </a:lnTo>
                  <a:lnTo>
                    <a:pt x="74053" y="688619"/>
                  </a:lnTo>
                  <a:lnTo>
                    <a:pt x="75806" y="688949"/>
                  </a:lnTo>
                  <a:lnTo>
                    <a:pt x="77584" y="689698"/>
                  </a:lnTo>
                  <a:lnTo>
                    <a:pt x="146494" y="684237"/>
                  </a:lnTo>
                  <a:lnTo>
                    <a:pt x="148043" y="683412"/>
                  </a:lnTo>
                  <a:lnTo>
                    <a:pt x="149618" y="682917"/>
                  </a:lnTo>
                  <a:close/>
                </a:path>
                <a:path w="204469" h="690244">
                  <a:moveTo>
                    <a:pt x="153339" y="407352"/>
                  </a:moveTo>
                  <a:lnTo>
                    <a:pt x="152730" y="401066"/>
                  </a:lnTo>
                  <a:lnTo>
                    <a:pt x="150342" y="400202"/>
                  </a:lnTo>
                  <a:lnTo>
                    <a:pt x="145034" y="400761"/>
                  </a:lnTo>
                  <a:lnTo>
                    <a:pt x="142621" y="400812"/>
                  </a:lnTo>
                  <a:lnTo>
                    <a:pt x="140208" y="400951"/>
                  </a:lnTo>
                  <a:lnTo>
                    <a:pt x="140195" y="400748"/>
                  </a:lnTo>
                  <a:lnTo>
                    <a:pt x="129349" y="401612"/>
                  </a:lnTo>
                  <a:lnTo>
                    <a:pt x="121145" y="402450"/>
                  </a:lnTo>
                  <a:lnTo>
                    <a:pt x="118351" y="403174"/>
                  </a:lnTo>
                  <a:lnTo>
                    <a:pt x="119392" y="410464"/>
                  </a:lnTo>
                  <a:lnTo>
                    <a:pt x="122047" y="410311"/>
                  </a:lnTo>
                  <a:lnTo>
                    <a:pt x="130886" y="409422"/>
                  </a:lnTo>
                  <a:lnTo>
                    <a:pt x="136842" y="409168"/>
                  </a:lnTo>
                  <a:lnTo>
                    <a:pt x="144551" y="408686"/>
                  </a:lnTo>
                  <a:lnTo>
                    <a:pt x="146329" y="408762"/>
                  </a:lnTo>
                  <a:lnTo>
                    <a:pt x="150901" y="408444"/>
                  </a:lnTo>
                  <a:lnTo>
                    <a:pt x="153339" y="407352"/>
                  </a:lnTo>
                  <a:close/>
                </a:path>
                <a:path w="204469" h="690244">
                  <a:moveTo>
                    <a:pt x="156260" y="654773"/>
                  </a:moveTo>
                  <a:lnTo>
                    <a:pt x="155981" y="648538"/>
                  </a:lnTo>
                  <a:lnTo>
                    <a:pt x="153670" y="647674"/>
                  </a:lnTo>
                  <a:lnTo>
                    <a:pt x="149402" y="647903"/>
                  </a:lnTo>
                  <a:lnTo>
                    <a:pt x="147866" y="647839"/>
                  </a:lnTo>
                  <a:lnTo>
                    <a:pt x="146342" y="647839"/>
                  </a:lnTo>
                  <a:lnTo>
                    <a:pt x="146291" y="647496"/>
                  </a:lnTo>
                  <a:lnTo>
                    <a:pt x="141516" y="648144"/>
                  </a:lnTo>
                  <a:lnTo>
                    <a:pt x="136740" y="648728"/>
                  </a:lnTo>
                  <a:lnTo>
                    <a:pt x="129184" y="649884"/>
                  </a:lnTo>
                  <a:lnTo>
                    <a:pt x="127469" y="651573"/>
                  </a:lnTo>
                  <a:lnTo>
                    <a:pt x="128828" y="657136"/>
                  </a:lnTo>
                  <a:lnTo>
                    <a:pt x="130873" y="657618"/>
                  </a:lnTo>
                  <a:lnTo>
                    <a:pt x="139331" y="656539"/>
                  </a:lnTo>
                  <a:lnTo>
                    <a:pt x="145148" y="656043"/>
                  </a:lnTo>
                  <a:lnTo>
                    <a:pt x="153873" y="655497"/>
                  </a:lnTo>
                  <a:lnTo>
                    <a:pt x="156260" y="654773"/>
                  </a:lnTo>
                  <a:close/>
                </a:path>
                <a:path w="204469" h="690244">
                  <a:moveTo>
                    <a:pt x="157492" y="589965"/>
                  </a:moveTo>
                  <a:lnTo>
                    <a:pt x="154165" y="584034"/>
                  </a:lnTo>
                  <a:lnTo>
                    <a:pt x="153847" y="583844"/>
                  </a:lnTo>
                  <a:lnTo>
                    <a:pt x="97599" y="590461"/>
                  </a:lnTo>
                  <a:lnTo>
                    <a:pt x="77876" y="593051"/>
                  </a:lnTo>
                  <a:lnTo>
                    <a:pt x="75272" y="596684"/>
                  </a:lnTo>
                  <a:lnTo>
                    <a:pt x="72466" y="598830"/>
                  </a:lnTo>
                  <a:lnTo>
                    <a:pt x="73088" y="599973"/>
                  </a:lnTo>
                  <a:lnTo>
                    <a:pt x="157492" y="589965"/>
                  </a:lnTo>
                  <a:close/>
                </a:path>
                <a:path w="204469" h="690244">
                  <a:moveTo>
                    <a:pt x="160909" y="485571"/>
                  </a:moveTo>
                  <a:lnTo>
                    <a:pt x="160629" y="484200"/>
                  </a:lnTo>
                  <a:lnTo>
                    <a:pt x="132448" y="485533"/>
                  </a:lnTo>
                  <a:lnTo>
                    <a:pt x="75984" y="484505"/>
                  </a:lnTo>
                  <a:lnTo>
                    <a:pt x="47701" y="486511"/>
                  </a:lnTo>
                  <a:lnTo>
                    <a:pt x="49987" y="487197"/>
                  </a:lnTo>
                  <a:lnTo>
                    <a:pt x="58369" y="487019"/>
                  </a:lnTo>
                  <a:lnTo>
                    <a:pt x="65595" y="486537"/>
                  </a:lnTo>
                  <a:lnTo>
                    <a:pt x="120802" y="487502"/>
                  </a:lnTo>
                  <a:lnTo>
                    <a:pt x="158775" y="486537"/>
                  </a:lnTo>
                  <a:lnTo>
                    <a:pt x="159842" y="485914"/>
                  </a:lnTo>
                  <a:lnTo>
                    <a:pt x="160909" y="485571"/>
                  </a:lnTo>
                  <a:close/>
                </a:path>
                <a:path w="204469" h="690244">
                  <a:moveTo>
                    <a:pt x="160959" y="666229"/>
                  </a:moveTo>
                  <a:lnTo>
                    <a:pt x="134924" y="665873"/>
                  </a:lnTo>
                  <a:lnTo>
                    <a:pt x="108927" y="666026"/>
                  </a:lnTo>
                  <a:lnTo>
                    <a:pt x="82918" y="666813"/>
                  </a:lnTo>
                  <a:lnTo>
                    <a:pt x="56832" y="668413"/>
                  </a:lnTo>
                  <a:lnTo>
                    <a:pt x="57607" y="674674"/>
                  </a:lnTo>
                  <a:lnTo>
                    <a:pt x="147421" y="672376"/>
                  </a:lnTo>
                  <a:lnTo>
                    <a:pt x="158902" y="672985"/>
                  </a:lnTo>
                  <a:lnTo>
                    <a:pt x="160959" y="666229"/>
                  </a:lnTo>
                  <a:close/>
                </a:path>
                <a:path w="204469" h="690244">
                  <a:moveTo>
                    <a:pt x="161188" y="509041"/>
                  </a:moveTo>
                  <a:lnTo>
                    <a:pt x="160312" y="508660"/>
                  </a:lnTo>
                  <a:lnTo>
                    <a:pt x="159423" y="507923"/>
                  </a:lnTo>
                  <a:lnTo>
                    <a:pt x="67475" y="509244"/>
                  </a:lnTo>
                  <a:lnTo>
                    <a:pt x="50647" y="510146"/>
                  </a:lnTo>
                  <a:lnTo>
                    <a:pt x="49288" y="510603"/>
                  </a:lnTo>
                  <a:lnTo>
                    <a:pt x="48171" y="511721"/>
                  </a:lnTo>
                  <a:lnTo>
                    <a:pt x="160858" y="509752"/>
                  </a:lnTo>
                  <a:lnTo>
                    <a:pt x="161188" y="509041"/>
                  </a:lnTo>
                  <a:close/>
                </a:path>
                <a:path w="204469" h="690244">
                  <a:moveTo>
                    <a:pt x="161493" y="256032"/>
                  </a:moveTo>
                  <a:lnTo>
                    <a:pt x="160515" y="251942"/>
                  </a:lnTo>
                  <a:lnTo>
                    <a:pt x="158750" y="250672"/>
                  </a:lnTo>
                  <a:lnTo>
                    <a:pt x="157810" y="249516"/>
                  </a:lnTo>
                  <a:lnTo>
                    <a:pt x="151307" y="250431"/>
                  </a:lnTo>
                  <a:lnTo>
                    <a:pt x="145783" y="251104"/>
                  </a:lnTo>
                  <a:lnTo>
                    <a:pt x="137642" y="252463"/>
                  </a:lnTo>
                  <a:lnTo>
                    <a:pt x="135724" y="254101"/>
                  </a:lnTo>
                  <a:lnTo>
                    <a:pt x="137210" y="259918"/>
                  </a:lnTo>
                  <a:lnTo>
                    <a:pt x="139319" y="260362"/>
                  </a:lnTo>
                  <a:lnTo>
                    <a:pt x="147129" y="258953"/>
                  </a:lnTo>
                  <a:lnTo>
                    <a:pt x="152184" y="258546"/>
                  </a:lnTo>
                  <a:lnTo>
                    <a:pt x="159639" y="257492"/>
                  </a:lnTo>
                  <a:lnTo>
                    <a:pt x="161493" y="256032"/>
                  </a:lnTo>
                  <a:close/>
                </a:path>
                <a:path w="204469" h="690244">
                  <a:moveTo>
                    <a:pt x="163918" y="455345"/>
                  </a:moveTo>
                  <a:lnTo>
                    <a:pt x="44678" y="461175"/>
                  </a:lnTo>
                  <a:lnTo>
                    <a:pt x="45427" y="467779"/>
                  </a:lnTo>
                  <a:lnTo>
                    <a:pt x="163144" y="462051"/>
                  </a:lnTo>
                  <a:lnTo>
                    <a:pt x="163918" y="455345"/>
                  </a:lnTo>
                  <a:close/>
                </a:path>
                <a:path w="204469" h="690244">
                  <a:moveTo>
                    <a:pt x="164566" y="601700"/>
                  </a:moveTo>
                  <a:lnTo>
                    <a:pt x="163423" y="601395"/>
                  </a:lnTo>
                  <a:lnTo>
                    <a:pt x="162255" y="600748"/>
                  </a:lnTo>
                  <a:lnTo>
                    <a:pt x="67652" y="608380"/>
                  </a:lnTo>
                  <a:lnTo>
                    <a:pt x="65087" y="609180"/>
                  </a:lnTo>
                  <a:lnTo>
                    <a:pt x="65379" y="610831"/>
                  </a:lnTo>
                  <a:lnTo>
                    <a:pt x="164312" y="602983"/>
                  </a:lnTo>
                  <a:lnTo>
                    <a:pt x="164566" y="601700"/>
                  </a:lnTo>
                  <a:close/>
                </a:path>
                <a:path w="204469" h="690244">
                  <a:moveTo>
                    <a:pt x="166217" y="437476"/>
                  </a:moveTo>
                  <a:lnTo>
                    <a:pt x="43649" y="443661"/>
                  </a:lnTo>
                  <a:lnTo>
                    <a:pt x="44183" y="450291"/>
                  </a:lnTo>
                  <a:lnTo>
                    <a:pt x="165328" y="444182"/>
                  </a:lnTo>
                  <a:lnTo>
                    <a:pt x="166217" y="437476"/>
                  </a:lnTo>
                  <a:close/>
                </a:path>
                <a:path w="204469" h="690244">
                  <a:moveTo>
                    <a:pt x="168402" y="421754"/>
                  </a:moveTo>
                  <a:lnTo>
                    <a:pt x="148424" y="421525"/>
                  </a:lnTo>
                  <a:lnTo>
                    <a:pt x="106692" y="423697"/>
                  </a:lnTo>
                  <a:lnTo>
                    <a:pt x="64185" y="426885"/>
                  </a:lnTo>
                  <a:lnTo>
                    <a:pt x="41935" y="429717"/>
                  </a:lnTo>
                  <a:lnTo>
                    <a:pt x="73342" y="428155"/>
                  </a:lnTo>
                  <a:lnTo>
                    <a:pt x="168402" y="421754"/>
                  </a:lnTo>
                  <a:close/>
                </a:path>
                <a:path w="204469" h="690244">
                  <a:moveTo>
                    <a:pt x="168503" y="620649"/>
                  </a:moveTo>
                  <a:lnTo>
                    <a:pt x="162356" y="620534"/>
                  </a:lnTo>
                  <a:lnTo>
                    <a:pt x="54889" y="625157"/>
                  </a:lnTo>
                  <a:lnTo>
                    <a:pt x="55537" y="628421"/>
                  </a:lnTo>
                  <a:lnTo>
                    <a:pt x="54305" y="631596"/>
                  </a:lnTo>
                  <a:lnTo>
                    <a:pt x="82943" y="631291"/>
                  </a:lnTo>
                  <a:lnTo>
                    <a:pt x="111493" y="630148"/>
                  </a:lnTo>
                  <a:lnTo>
                    <a:pt x="168503" y="626783"/>
                  </a:lnTo>
                  <a:lnTo>
                    <a:pt x="168503" y="620649"/>
                  </a:lnTo>
                  <a:close/>
                </a:path>
                <a:path w="204469" h="690244">
                  <a:moveTo>
                    <a:pt x="169138" y="639330"/>
                  </a:moveTo>
                  <a:lnTo>
                    <a:pt x="147904" y="639254"/>
                  </a:lnTo>
                  <a:lnTo>
                    <a:pt x="108978" y="641223"/>
                  </a:lnTo>
                  <a:lnTo>
                    <a:pt x="70891" y="644105"/>
                  </a:lnTo>
                  <a:lnTo>
                    <a:pt x="52209" y="646811"/>
                  </a:lnTo>
                  <a:lnTo>
                    <a:pt x="168516" y="640791"/>
                  </a:lnTo>
                  <a:lnTo>
                    <a:pt x="169138" y="639330"/>
                  </a:lnTo>
                  <a:close/>
                </a:path>
                <a:path w="204469" h="690244">
                  <a:moveTo>
                    <a:pt x="169329" y="400723"/>
                  </a:moveTo>
                  <a:lnTo>
                    <a:pt x="166141" y="400723"/>
                  </a:lnTo>
                  <a:lnTo>
                    <a:pt x="163283" y="400558"/>
                  </a:lnTo>
                  <a:lnTo>
                    <a:pt x="158038" y="400951"/>
                  </a:lnTo>
                  <a:lnTo>
                    <a:pt x="155981" y="402475"/>
                  </a:lnTo>
                  <a:lnTo>
                    <a:pt x="156946" y="406412"/>
                  </a:lnTo>
                  <a:lnTo>
                    <a:pt x="158953" y="408127"/>
                  </a:lnTo>
                  <a:lnTo>
                    <a:pt x="162775" y="409206"/>
                  </a:lnTo>
                  <a:lnTo>
                    <a:pt x="165303" y="408736"/>
                  </a:lnTo>
                  <a:lnTo>
                    <a:pt x="168122" y="408736"/>
                  </a:lnTo>
                  <a:lnTo>
                    <a:pt x="169329" y="400723"/>
                  </a:lnTo>
                  <a:close/>
                </a:path>
                <a:path w="204469" h="690244">
                  <a:moveTo>
                    <a:pt x="170484" y="386435"/>
                  </a:moveTo>
                  <a:lnTo>
                    <a:pt x="137325" y="388213"/>
                  </a:lnTo>
                  <a:lnTo>
                    <a:pt x="37820" y="395719"/>
                  </a:lnTo>
                  <a:lnTo>
                    <a:pt x="38366" y="402107"/>
                  </a:lnTo>
                  <a:lnTo>
                    <a:pt x="169875" y="392582"/>
                  </a:lnTo>
                  <a:lnTo>
                    <a:pt x="170484" y="386435"/>
                  </a:lnTo>
                  <a:close/>
                </a:path>
                <a:path w="204469" h="690244">
                  <a:moveTo>
                    <a:pt x="173863" y="353555"/>
                  </a:moveTo>
                  <a:lnTo>
                    <a:pt x="173609" y="351612"/>
                  </a:lnTo>
                  <a:lnTo>
                    <a:pt x="31940" y="356044"/>
                  </a:lnTo>
                  <a:lnTo>
                    <a:pt x="32893" y="361696"/>
                  </a:lnTo>
                  <a:lnTo>
                    <a:pt x="68021" y="361810"/>
                  </a:lnTo>
                  <a:lnTo>
                    <a:pt x="138290" y="359105"/>
                  </a:lnTo>
                  <a:lnTo>
                    <a:pt x="173570" y="358597"/>
                  </a:lnTo>
                  <a:lnTo>
                    <a:pt x="173863" y="353555"/>
                  </a:lnTo>
                  <a:close/>
                </a:path>
                <a:path w="204469" h="690244">
                  <a:moveTo>
                    <a:pt x="174371" y="310845"/>
                  </a:moveTo>
                  <a:lnTo>
                    <a:pt x="170510" y="307784"/>
                  </a:lnTo>
                  <a:lnTo>
                    <a:pt x="169189" y="308114"/>
                  </a:lnTo>
                  <a:lnTo>
                    <a:pt x="168186" y="308063"/>
                  </a:lnTo>
                  <a:lnTo>
                    <a:pt x="168059" y="307644"/>
                  </a:lnTo>
                  <a:lnTo>
                    <a:pt x="164274" y="308610"/>
                  </a:lnTo>
                  <a:lnTo>
                    <a:pt x="160451" y="309486"/>
                  </a:lnTo>
                  <a:lnTo>
                    <a:pt x="154368" y="311251"/>
                  </a:lnTo>
                  <a:lnTo>
                    <a:pt x="152920" y="312877"/>
                  </a:lnTo>
                  <a:lnTo>
                    <a:pt x="154393" y="317931"/>
                  </a:lnTo>
                  <a:lnTo>
                    <a:pt x="156362" y="318579"/>
                  </a:lnTo>
                  <a:lnTo>
                    <a:pt x="162902" y="317373"/>
                  </a:lnTo>
                  <a:lnTo>
                    <a:pt x="167068" y="316928"/>
                  </a:lnTo>
                  <a:lnTo>
                    <a:pt x="172466" y="315404"/>
                  </a:lnTo>
                  <a:lnTo>
                    <a:pt x="174320" y="313423"/>
                  </a:lnTo>
                  <a:lnTo>
                    <a:pt x="174371" y="310845"/>
                  </a:lnTo>
                  <a:close/>
                </a:path>
                <a:path w="204469" h="690244">
                  <a:moveTo>
                    <a:pt x="174396" y="329755"/>
                  </a:moveTo>
                  <a:lnTo>
                    <a:pt x="172605" y="329107"/>
                  </a:lnTo>
                  <a:lnTo>
                    <a:pt x="132499" y="332930"/>
                  </a:lnTo>
                  <a:lnTo>
                    <a:pt x="98590" y="336600"/>
                  </a:lnTo>
                  <a:lnTo>
                    <a:pt x="77698" y="338074"/>
                  </a:lnTo>
                  <a:lnTo>
                    <a:pt x="56781" y="338759"/>
                  </a:lnTo>
                  <a:lnTo>
                    <a:pt x="29819" y="338594"/>
                  </a:lnTo>
                  <a:lnTo>
                    <a:pt x="29819" y="340271"/>
                  </a:lnTo>
                  <a:lnTo>
                    <a:pt x="66116" y="340969"/>
                  </a:lnTo>
                  <a:lnTo>
                    <a:pt x="102209" y="338493"/>
                  </a:lnTo>
                  <a:lnTo>
                    <a:pt x="138226" y="334619"/>
                  </a:lnTo>
                  <a:lnTo>
                    <a:pt x="174269" y="331165"/>
                  </a:lnTo>
                  <a:lnTo>
                    <a:pt x="174396" y="329755"/>
                  </a:lnTo>
                  <a:close/>
                </a:path>
                <a:path w="204469" h="690244">
                  <a:moveTo>
                    <a:pt x="176339" y="288772"/>
                  </a:moveTo>
                  <a:lnTo>
                    <a:pt x="24993" y="305981"/>
                  </a:lnTo>
                  <a:lnTo>
                    <a:pt x="25806" y="312559"/>
                  </a:lnTo>
                  <a:lnTo>
                    <a:pt x="175933" y="295465"/>
                  </a:lnTo>
                  <a:lnTo>
                    <a:pt x="176339" y="288772"/>
                  </a:lnTo>
                  <a:close/>
                </a:path>
                <a:path w="204469" h="690244">
                  <a:moveTo>
                    <a:pt x="177647" y="69049"/>
                  </a:moveTo>
                  <a:lnTo>
                    <a:pt x="176314" y="67157"/>
                  </a:lnTo>
                  <a:lnTo>
                    <a:pt x="168960" y="65938"/>
                  </a:lnTo>
                  <a:lnTo>
                    <a:pt x="163944" y="65316"/>
                  </a:lnTo>
                  <a:lnTo>
                    <a:pt x="158813" y="64592"/>
                  </a:lnTo>
                  <a:lnTo>
                    <a:pt x="155384" y="65455"/>
                  </a:lnTo>
                  <a:lnTo>
                    <a:pt x="151942" y="66179"/>
                  </a:lnTo>
                  <a:lnTo>
                    <a:pt x="146062" y="67983"/>
                  </a:lnTo>
                  <a:lnTo>
                    <a:pt x="144741" y="69900"/>
                  </a:lnTo>
                  <a:lnTo>
                    <a:pt x="146697" y="74980"/>
                  </a:lnTo>
                  <a:lnTo>
                    <a:pt x="148729" y="75780"/>
                  </a:lnTo>
                  <a:lnTo>
                    <a:pt x="157175" y="72021"/>
                  </a:lnTo>
                  <a:lnTo>
                    <a:pt x="170446" y="74180"/>
                  </a:lnTo>
                  <a:lnTo>
                    <a:pt x="171907" y="74790"/>
                  </a:lnTo>
                  <a:lnTo>
                    <a:pt x="174434" y="73698"/>
                  </a:lnTo>
                  <a:lnTo>
                    <a:pt x="176288" y="72567"/>
                  </a:lnTo>
                  <a:lnTo>
                    <a:pt x="177647" y="69049"/>
                  </a:lnTo>
                  <a:close/>
                </a:path>
                <a:path w="204469" h="690244">
                  <a:moveTo>
                    <a:pt x="177825" y="276059"/>
                  </a:moveTo>
                  <a:lnTo>
                    <a:pt x="177342" y="274320"/>
                  </a:lnTo>
                  <a:lnTo>
                    <a:pt x="139395" y="279476"/>
                  </a:lnTo>
                  <a:lnTo>
                    <a:pt x="101244" y="281609"/>
                  </a:lnTo>
                  <a:lnTo>
                    <a:pt x="63042" y="282740"/>
                  </a:lnTo>
                  <a:lnTo>
                    <a:pt x="24231" y="284949"/>
                  </a:lnTo>
                  <a:lnTo>
                    <a:pt x="23596" y="285407"/>
                  </a:lnTo>
                  <a:lnTo>
                    <a:pt x="22898" y="286588"/>
                  </a:lnTo>
                  <a:lnTo>
                    <a:pt x="24472" y="287108"/>
                  </a:lnTo>
                  <a:lnTo>
                    <a:pt x="87744" y="284721"/>
                  </a:lnTo>
                  <a:lnTo>
                    <a:pt x="170954" y="277990"/>
                  </a:lnTo>
                  <a:lnTo>
                    <a:pt x="176834" y="276529"/>
                  </a:lnTo>
                  <a:lnTo>
                    <a:pt x="177825" y="276059"/>
                  </a:lnTo>
                  <a:close/>
                </a:path>
                <a:path w="204469" h="690244">
                  <a:moveTo>
                    <a:pt x="180708" y="230136"/>
                  </a:moveTo>
                  <a:lnTo>
                    <a:pt x="180365" y="229489"/>
                  </a:lnTo>
                  <a:lnTo>
                    <a:pt x="17500" y="239090"/>
                  </a:lnTo>
                  <a:lnTo>
                    <a:pt x="17183" y="239636"/>
                  </a:lnTo>
                  <a:lnTo>
                    <a:pt x="18300" y="239915"/>
                  </a:lnTo>
                  <a:lnTo>
                    <a:pt x="19431" y="240474"/>
                  </a:lnTo>
                  <a:lnTo>
                    <a:pt x="80784" y="238061"/>
                  </a:lnTo>
                  <a:lnTo>
                    <a:pt x="172377" y="231648"/>
                  </a:lnTo>
                  <a:lnTo>
                    <a:pt x="178117" y="231076"/>
                  </a:lnTo>
                  <a:lnTo>
                    <a:pt x="180708" y="230136"/>
                  </a:lnTo>
                  <a:close/>
                </a:path>
                <a:path w="204469" h="690244">
                  <a:moveTo>
                    <a:pt x="181343" y="205613"/>
                  </a:moveTo>
                  <a:lnTo>
                    <a:pt x="15875" y="218363"/>
                  </a:lnTo>
                  <a:lnTo>
                    <a:pt x="16090" y="224942"/>
                  </a:lnTo>
                  <a:lnTo>
                    <a:pt x="181343" y="212280"/>
                  </a:lnTo>
                  <a:lnTo>
                    <a:pt x="181343" y="205613"/>
                  </a:lnTo>
                  <a:close/>
                </a:path>
                <a:path w="204469" h="690244">
                  <a:moveTo>
                    <a:pt x="183400" y="186931"/>
                  </a:moveTo>
                  <a:lnTo>
                    <a:pt x="140804" y="188912"/>
                  </a:lnTo>
                  <a:lnTo>
                    <a:pt x="98183" y="190207"/>
                  </a:lnTo>
                  <a:lnTo>
                    <a:pt x="55626" y="192455"/>
                  </a:lnTo>
                  <a:lnTo>
                    <a:pt x="13169" y="197294"/>
                  </a:lnTo>
                  <a:lnTo>
                    <a:pt x="13855" y="203657"/>
                  </a:lnTo>
                  <a:lnTo>
                    <a:pt x="55930" y="199059"/>
                  </a:lnTo>
                  <a:lnTo>
                    <a:pt x="98145" y="196875"/>
                  </a:lnTo>
                  <a:lnTo>
                    <a:pt x="140436" y="195567"/>
                  </a:lnTo>
                  <a:lnTo>
                    <a:pt x="182765" y="193560"/>
                  </a:lnTo>
                  <a:lnTo>
                    <a:pt x="183400" y="186931"/>
                  </a:lnTo>
                  <a:close/>
                </a:path>
                <a:path w="204469" h="690244">
                  <a:moveTo>
                    <a:pt x="185610" y="162877"/>
                  </a:moveTo>
                  <a:lnTo>
                    <a:pt x="141782" y="163893"/>
                  </a:lnTo>
                  <a:lnTo>
                    <a:pt x="98171" y="167335"/>
                  </a:lnTo>
                  <a:lnTo>
                    <a:pt x="54597" y="171843"/>
                  </a:lnTo>
                  <a:lnTo>
                    <a:pt x="10934" y="176098"/>
                  </a:lnTo>
                  <a:lnTo>
                    <a:pt x="11620" y="182600"/>
                  </a:lnTo>
                  <a:lnTo>
                    <a:pt x="98145" y="173901"/>
                  </a:lnTo>
                  <a:lnTo>
                    <a:pt x="141452" y="170484"/>
                  </a:lnTo>
                  <a:lnTo>
                    <a:pt x="184988" y="169379"/>
                  </a:lnTo>
                  <a:lnTo>
                    <a:pt x="185610" y="162877"/>
                  </a:lnTo>
                  <a:close/>
                </a:path>
                <a:path w="204469" h="690244">
                  <a:moveTo>
                    <a:pt x="187845" y="141287"/>
                  </a:moveTo>
                  <a:lnTo>
                    <a:pt x="187566" y="140182"/>
                  </a:lnTo>
                  <a:lnTo>
                    <a:pt x="180365" y="140525"/>
                  </a:lnTo>
                  <a:lnTo>
                    <a:pt x="99377" y="149872"/>
                  </a:lnTo>
                  <a:lnTo>
                    <a:pt x="73558" y="152590"/>
                  </a:lnTo>
                  <a:lnTo>
                    <a:pt x="61518" y="153504"/>
                  </a:lnTo>
                  <a:lnTo>
                    <a:pt x="20713" y="154838"/>
                  </a:lnTo>
                  <a:lnTo>
                    <a:pt x="10820" y="154749"/>
                  </a:lnTo>
                  <a:lnTo>
                    <a:pt x="9321" y="155448"/>
                  </a:lnTo>
                  <a:lnTo>
                    <a:pt x="9309" y="156362"/>
                  </a:lnTo>
                  <a:lnTo>
                    <a:pt x="11010" y="156972"/>
                  </a:lnTo>
                  <a:lnTo>
                    <a:pt x="32512" y="156908"/>
                  </a:lnTo>
                  <a:lnTo>
                    <a:pt x="53124" y="156222"/>
                  </a:lnTo>
                  <a:lnTo>
                    <a:pt x="73710" y="154787"/>
                  </a:lnTo>
                  <a:lnTo>
                    <a:pt x="94272" y="152476"/>
                  </a:lnTo>
                  <a:lnTo>
                    <a:pt x="113423" y="150037"/>
                  </a:lnTo>
                  <a:lnTo>
                    <a:pt x="186245" y="142201"/>
                  </a:lnTo>
                  <a:lnTo>
                    <a:pt x="187845" y="141287"/>
                  </a:lnTo>
                  <a:close/>
                </a:path>
                <a:path w="204469" h="690244">
                  <a:moveTo>
                    <a:pt x="189636" y="121018"/>
                  </a:moveTo>
                  <a:lnTo>
                    <a:pt x="189560" y="118681"/>
                  </a:lnTo>
                  <a:lnTo>
                    <a:pt x="143929" y="119519"/>
                  </a:lnTo>
                  <a:lnTo>
                    <a:pt x="98488" y="122859"/>
                  </a:lnTo>
                  <a:lnTo>
                    <a:pt x="7721" y="132511"/>
                  </a:lnTo>
                  <a:lnTo>
                    <a:pt x="8445" y="139039"/>
                  </a:lnTo>
                  <a:lnTo>
                    <a:pt x="98539" y="129540"/>
                  </a:lnTo>
                  <a:lnTo>
                    <a:pt x="143624" y="126212"/>
                  </a:lnTo>
                  <a:lnTo>
                    <a:pt x="188874" y="125336"/>
                  </a:lnTo>
                  <a:lnTo>
                    <a:pt x="189636" y="121018"/>
                  </a:lnTo>
                  <a:close/>
                </a:path>
                <a:path w="204469" h="690244">
                  <a:moveTo>
                    <a:pt x="191198" y="103847"/>
                  </a:moveTo>
                  <a:lnTo>
                    <a:pt x="98031" y="102730"/>
                  </a:lnTo>
                  <a:lnTo>
                    <a:pt x="74777" y="102831"/>
                  </a:lnTo>
                  <a:lnTo>
                    <a:pt x="51549" y="103708"/>
                  </a:lnTo>
                  <a:lnTo>
                    <a:pt x="28371" y="105130"/>
                  </a:lnTo>
                  <a:lnTo>
                    <a:pt x="5194" y="106883"/>
                  </a:lnTo>
                  <a:lnTo>
                    <a:pt x="5346" y="108839"/>
                  </a:lnTo>
                  <a:lnTo>
                    <a:pt x="45173" y="106400"/>
                  </a:lnTo>
                  <a:lnTo>
                    <a:pt x="65824" y="105486"/>
                  </a:lnTo>
                  <a:lnTo>
                    <a:pt x="86474" y="105067"/>
                  </a:lnTo>
                  <a:lnTo>
                    <a:pt x="146989" y="105498"/>
                  </a:lnTo>
                  <a:lnTo>
                    <a:pt x="188315" y="105435"/>
                  </a:lnTo>
                  <a:lnTo>
                    <a:pt x="189814" y="104965"/>
                  </a:lnTo>
                  <a:lnTo>
                    <a:pt x="191198" y="103847"/>
                  </a:lnTo>
                  <a:close/>
                </a:path>
                <a:path w="204469" h="690244">
                  <a:moveTo>
                    <a:pt x="193535" y="81076"/>
                  </a:moveTo>
                  <a:lnTo>
                    <a:pt x="178993" y="81813"/>
                  </a:lnTo>
                  <a:lnTo>
                    <a:pt x="118567" y="87058"/>
                  </a:lnTo>
                  <a:lnTo>
                    <a:pt x="91871" y="88671"/>
                  </a:lnTo>
                  <a:lnTo>
                    <a:pt x="50444" y="89268"/>
                  </a:lnTo>
                  <a:lnTo>
                    <a:pt x="5626" y="91325"/>
                  </a:lnTo>
                  <a:lnTo>
                    <a:pt x="3657" y="91821"/>
                  </a:lnTo>
                  <a:lnTo>
                    <a:pt x="4114" y="98120"/>
                  </a:lnTo>
                  <a:lnTo>
                    <a:pt x="10528" y="97574"/>
                  </a:lnTo>
                  <a:lnTo>
                    <a:pt x="16573" y="96786"/>
                  </a:lnTo>
                  <a:lnTo>
                    <a:pt x="58064" y="95821"/>
                  </a:lnTo>
                  <a:lnTo>
                    <a:pt x="88836" y="95529"/>
                  </a:lnTo>
                  <a:lnTo>
                    <a:pt x="107746" y="94589"/>
                  </a:lnTo>
                  <a:lnTo>
                    <a:pt x="126631" y="93167"/>
                  </a:lnTo>
                  <a:lnTo>
                    <a:pt x="192811" y="87452"/>
                  </a:lnTo>
                  <a:lnTo>
                    <a:pt x="193535" y="81076"/>
                  </a:lnTo>
                  <a:close/>
                </a:path>
                <a:path w="204469" h="690244">
                  <a:moveTo>
                    <a:pt x="196456" y="63423"/>
                  </a:moveTo>
                  <a:lnTo>
                    <a:pt x="191897" y="62953"/>
                  </a:lnTo>
                  <a:lnTo>
                    <a:pt x="189318" y="64249"/>
                  </a:lnTo>
                  <a:lnTo>
                    <a:pt x="190119" y="68541"/>
                  </a:lnTo>
                  <a:lnTo>
                    <a:pt x="192087" y="69761"/>
                  </a:lnTo>
                  <a:lnTo>
                    <a:pt x="193306" y="71120"/>
                  </a:lnTo>
                  <a:lnTo>
                    <a:pt x="194119" y="70116"/>
                  </a:lnTo>
                  <a:lnTo>
                    <a:pt x="195224" y="69215"/>
                  </a:lnTo>
                  <a:lnTo>
                    <a:pt x="196215" y="66713"/>
                  </a:lnTo>
                  <a:lnTo>
                    <a:pt x="196202" y="65138"/>
                  </a:lnTo>
                  <a:lnTo>
                    <a:pt x="196456" y="63423"/>
                  </a:lnTo>
                  <a:close/>
                </a:path>
                <a:path w="204469" h="690244">
                  <a:moveTo>
                    <a:pt x="197345" y="59131"/>
                  </a:moveTo>
                  <a:lnTo>
                    <a:pt x="197129" y="55765"/>
                  </a:lnTo>
                  <a:lnTo>
                    <a:pt x="1854" y="65989"/>
                  </a:lnTo>
                  <a:lnTo>
                    <a:pt x="901" y="68999"/>
                  </a:lnTo>
                  <a:lnTo>
                    <a:pt x="2425" y="69596"/>
                  </a:lnTo>
                  <a:lnTo>
                    <a:pt x="197345" y="59131"/>
                  </a:lnTo>
                  <a:close/>
                </a:path>
                <a:path w="204469" h="690244">
                  <a:moveTo>
                    <a:pt x="199593" y="44538"/>
                  </a:moveTo>
                  <a:lnTo>
                    <a:pt x="199351" y="43180"/>
                  </a:lnTo>
                  <a:lnTo>
                    <a:pt x="161455" y="43599"/>
                  </a:lnTo>
                  <a:lnTo>
                    <a:pt x="133375" y="44475"/>
                  </a:lnTo>
                  <a:lnTo>
                    <a:pt x="105321" y="45770"/>
                  </a:lnTo>
                  <a:lnTo>
                    <a:pt x="77266" y="47409"/>
                  </a:lnTo>
                  <a:lnTo>
                    <a:pt x="60909" y="48145"/>
                  </a:lnTo>
                  <a:lnTo>
                    <a:pt x="8191" y="48679"/>
                  </a:lnTo>
                  <a:lnTo>
                    <a:pt x="1079" y="49047"/>
                  </a:lnTo>
                  <a:lnTo>
                    <a:pt x="1054" y="50660"/>
                  </a:lnTo>
                  <a:lnTo>
                    <a:pt x="2324" y="51219"/>
                  </a:lnTo>
                  <a:lnTo>
                    <a:pt x="54102" y="50507"/>
                  </a:lnTo>
                  <a:lnTo>
                    <a:pt x="71145" y="50050"/>
                  </a:lnTo>
                  <a:lnTo>
                    <a:pt x="127812" y="46964"/>
                  </a:lnTo>
                  <a:lnTo>
                    <a:pt x="196951" y="45275"/>
                  </a:lnTo>
                  <a:lnTo>
                    <a:pt x="199593" y="44538"/>
                  </a:lnTo>
                  <a:close/>
                </a:path>
                <a:path w="204469" h="690244">
                  <a:moveTo>
                    <a:pt x="201561" y="29121"/>
                  </a:moveTo>
                  <a:lnTo>
                    <a:pt x="200825" y="26162"/>
                  </a:lnTo>
                  <a:lnTo>
                    <a:pt x="101295" y="28473"/>
                  </a:lnTo>
                  <a:lnTo>
                    <a:pt x="51422" y="30200"/>
                  </a:lnTo>
                  <a:lnTo>
                    <a:pt x="1460" y="33248"/>
                  </a:lnTo>
                  <a:lnTo>
                    <a:pt x="1460" y="36690"/>
                  </a:lnTo>
                  <a:lnTo>
                    <a:pt x="2908" y="36982"/>
                  </a:lnTo>
                  <a:lnTo>
                    <a:pt x="57099" y="33985"/>
                  </a:lnTo>
                  <a:lnTo>
                    <a:pt x="94208" y="32512"/>
                  </a:lnTo>
                  <a:lnTo>
                    <a:pt x="200863" y="30200"/>
                  </a:lnTo>
                  <a:lnTo>
                    <a:pt x="201561" y="29121"/>
                  </a:lnTo>
                  <a:close/>
                </a:path>
                <a:path w="204469" h="690244">
                  <a:moveTo>
                    <a:pt x="204101" y="4152"/>
                  </a:moveTo>
                  <a:lnTo>
                    <a:pt x="203098" y="0"/>
                  </a:lnTo>
                  <a:lnTo>
                    <a:pt x="152387" y="3327"/>
                  </a:lnTo>
                  <a:lnTo>
                    <a:pt x="50812" y="8458"/>
                  </a:lnTo>
                  <a:lnTo>
                    <a:pt x="50" y="12534"/>
                  </a:lnTo>
                  <a:lnTo>
                    <a:pt x="0" y="15316"/>
                  </a:lnTo>
                  <a:lnTo>
                    <a:pt x="368" y="16408"/>
                  </a:lnTo>
                  <a:lnTo>
                    <a:pt x="15836" y="14732"/>
                  </a:lnTo>
                  <a:lnTo>
                    <a:pt x="68338" y="11163"/>
                  </a:lnTo>
                  <a:lnTo>
                    <a:pt x="204101" y="4152"/>
                  </a:lnTo>
                  <a:close/>
                </a:path>
              </a:pathLst>
            </a:custGeom>
            <a:solidFill>
              <a:srgbClr val="FFFFFF"/>
            </a:solidFill>
          </p:spPr>
          <p:txBody>
            <a:bodyPr wrap="square" lIns="0" tIns="0" rIns="0" bIns="0" rtlCol="0"/>
            <a:lstStyle/>
            <a:p>
              <a:endParaRPr/>
            </a:p>
          </p:txBody>
        </p:sp>
      </p:grpSp>
      <p:sp>
        <p:nvSpPr>
          <p:cNvPr id="15" name="object 15"/>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5" dirty="0"/>
              <a:t>Diabetes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18" name="object 1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6" name="object 1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7" name="object 1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28</a:t>
            </a:fld>
            <a:endParaRPr dirty="0"/>
          </a:p>
        </p:txBody>
      </p:sp>
      <p:pic>
        <p:nvPicPr>
          <p:cNvPr id="20" name="Graphic 19">
            <a:extLst>
              <a:ext uri="{FF2B5EF4-FFF2-40B4-BE49-F238E27FC236}">
                <a16:creationId xmlns:a16="http://schemas.microsoft.com/office/drawing/2014/main" id="{5CB8681A-9E90-45A4-939C-416CAB33DC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07078" y="3657429"/>
            <a:ext cx="1069003" cy="1083449"/>
          </a:xfrm>
          <a:prstGeom prst="rect">
            <a:avLst/>
          </a:prstGeom>
        </p:spPr>
      </p:pic>
      <p:sp>
        <p:nvSpPr>
          <p:cNvPr id="21" name="object 7">
            <a:extLst>
              <a:ext uri="{FF2B5EF4-FFF2-40B4-BE49-F238E27FC236}">
                <a16:creationId xmlns:a16="http://schemas.microsoft.com/office/drawing/2014/main" id="{EFFD791B-CFD0-4862-B0EE-74D617BE9A04}"/>
              </a:ext>
            </a:extLst>
          </p:cNvPr>
          <p:cNvSpPr txBox="1"/>
          <p:nvPr/>
        </p:nvSpPr>
        <p:spPr>
          <a:xfrm>
            <a:off x="4455912" y="5022396"/>
            <a:ext cx="1239211" cy="259045"/>
          </a:xfrm>
          <a:prstGeom prst="rect">
            <a:avLst/>
          </a:prstGeom>
        </p:spPr>
        <p:txBody>
          <a:bodyPr vert="horz" wrap="square" lIns="0" tIns="12700" rIns="0" bIns="0" rtlCol="0">
            <a:spAutoFit/>
          </a:bodyPr>
          <a:lstStyle/>
          <a:p>
            <a:pPr marL="12700">
              <a:lnSpc>
                <a:spcPct val="100000"/>
              </a:lnSpc>
              <a:spcBef>
                <a:spcPts val="100"/>
              </a:spcBef>
            </a:pPr>
            <a:r>
              <a:rPr lang="en-AU" sz="1600" spc="-20" dirty="0">
                <a:latin typeface="Source Sans Pro"/>
                <a:cs typeface="Source Sans Pro"/>
              </a:rPr>
              <a:t>Family history</a:t>
            </a:r>
            <a:endParaRPr sz="1600" dirty="0">
              <a:latin typeface="Source Sans Pro"/>
              <a:cs typeface="Source Sans Pro"/>
            </a:endParaRPr>
          </a:p>
        </p:txBody>
      </p:sp>
      <p:sp>
        <p:nvSpPr>
          <p:cNvPr id="22" name="Holder 5">
            <a:extLst>
              <a:ext uri="{FF2B5EF4-FFF2-40B4-BE49-F238E27FC236}">
                <a16:creationId xmlns:a16="http://schemas.microsoft.com/office/drawing/2014/main" id="{7F547B7F-7E75-48F7-8DD0-3B7955F9FB3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0">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2100" y="3429520"/>
            <a:ext cx="8273796" cy="446276"/>
          </a:xfrm>
          <a:prstGeom prst="rect">
            <a:avLst/>
          </a:prstGeom>
        </p:spPr>
        <p:txBody>
          <a:bodyPr vert="horz" wrap="square" lIns="0" tIns="15240" rIns="0" bIns="0" rtlCol="0">
            <a:spAutoFit/>
          </a:bodyPr>
          <a:lstStyle/>
          <a:p>
            <a:pPr marL="12700">
              <a:spcBef>
                <a:spcPts val="120"/>
              </a:spcBef>
            </a:pPr>
            <a:r>
              <a:rPr lang="en-AU" sz="2000" b="0" dirty="0">
                <a:solidFill>
                  <a:srgbClr val="000000"/>
                </a:solidFill>
                <a:latin typeface="Source Sans Pro"/>
                <a:cs typeface="Source Sans Pro"/>
              </a:rPr>
              <a:t>In 2015-17</a:t>
            </a:r>
            <a:r>
              <a:rPr lang="en-AU" sz="2000" b="0" spc="-170" dirty="0">
                <a:solidFill>
                  <a:srgbClr val="000000"/>
                </a:solidFill>
                <a:latin typeface="Source Sans Pro"/>
                <a:cs typeface="Source Sans Pro"/>
              </a:rPr>
              <a:t>  </a:t>
            </a:r>
            <a:r>
              <a:rPr sz="2000" dirty="0">
                <a:latin typeface="Source Sans Pro"/>
                <a:cs typeface="Source Sans Pro"/>
              </a:rPr>
              <a:t>The</a:t>
            </a:r>
            <a:r>
              <a:rPr sz="2000" spc="-20" dirty="0">
                <a:latin typeface="Source Sans Pro"/>
                <a:cs typeface="Source Sans Pro"/>
              </a:rPr>
              <a:t>r</a:t>
            </a:r>
            <a:r>
              <a:rPr sz="2000" dirty="0">
                <a:latin typeface="Source Sans Pro"/>
                <a:cs typeface="Source Sans Pro"/>
              </a:rPr>
              <a:t>e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 </a:t>
            </a:r>
            <a:r>
              <a:rPr sz="2800" b="1" spc="-50" dirty="0">
                <a:solidFill>
                  <a:srgbClr val="A5874A"/>
                </a:solidFill>
                <a:latin typeface="Source Sans Pro"/>
                <a:cs typeface="Source Sans Pro"/>
              </a:rPr>
              <a:t>6,50</a:t>
            </a:r>
            <a:r>
              <a:rPr sz="2800" b="1" spc="10" dirty="0">
                <a:solidFill>
                  <a:srgbClr val="A5874A"/>
                </a:solidFill>
                <a:latin typeface="Source Sans Pro"/>
                <a:cs typeface="Source Sans Pro"/>
              </a:rPr>
              <a:t>4</a:t>
            </a:r>
            <a:r>
              <a:rPr sz="2800" b="1" spc="-110" dirty="0">
                <a:solidFill>
                  <a:srgbClr val="A5874A"/>
                </a:solidFill>
                <a:latin typeface="Source Sans Pro"/>
                <a:cs typeface="Source Sans Pro"/>
              </a:rPr>
              <a:t> </a:t>
            </a:r>
            <a:r>
              <a:rPr sz="2800" b="1" spc="-50" dirty="0">
                <a:solidFill>
                  <a:srgbClr val="A5874A"/>
                </a:solidFill>
                <a:latin typeface="Source Sans Pro"/>
                <a:cs typeface="Source Sans Pro"/>
              </a:rPr>
              <a:t>h</a:t>
            </a:r>
            <a:r>
              <a:rPr sz="2800" b="1" spc="-65" dirty="0">
                <a:solidFill>
                  <a:srgbClr val="A5874A"/>
                </a:solidFill>
                <a:latin typeface="Source Sans Pro"/>
                <a:cs typeface="Source Sans Pro"/>
              </a:rPr>
              <a:t>o</a:t>
            </a:r>
            <a:r>
              <a:rPr sz="2800" b="1" spc="-55" dirty="0">
                <a:solidFill>
                  <a:srgbClr val="A5874A"/>
                </a:solidFill>
                <a:latin typeface="Source Sans Pro"/>
                <a:cs typeface="Source Sans Pro"/>
              </a:rPr>
              <a:t>spi</a:t>
            </a:r>
            <a:r>
              <a:rPr sz="2800" b="1" spc="-110" dirty="0">
                <a:solidFill>
                  <a:srgbClr val="A5874A"/>
                </a:solidFill>
                <a:latin typeface="Source Sans Pro"/>
                <a:cs typeface="Source Sans Pro"/>
              </a:rPr>
              <a:t>t</a:t>
            </a:r>
            <a:r>
              <a:rPr sz="2800" b="1" spc="-55" dirty="0">
                <a:solidFill>
                  <a:srgbClr val="A5874A"/>
                </a:solidFill>
                <a:latin typeface="Source Sans Pro"/>
                <a:cs typeface="Source Sans Pro"/>
              </a:rPr>
              <a:t>alis</a:t>
            </a:r>
            <a:r>
              <a:rPr sz="2800" b="1" spc="-105" dirty="0">
                <a:solidFill>
                  <a:srgbClr val="A5874A"/>
                </a:solidFill>
                <a:latin typeface="Source Sans Pro"/>
                <a:cs typeface="Source Sans Pro"/>
              </a:rPr>
              <a:t>a</a:t>
            </a:r>
            <a:r>
              <a:rPr sz="2800" b="1" spc="-50" dirty="0">
                <a:solidFill>
                  <a:srgbClr val="A5874A"/>
                </a:solidFill>
                <a:latin typeface="Source Sans Pro"/>
                <a:cs typeface="Source Sans Pro"/>
              </a:rPr>
              <a:t>tion</a:t>
            </a:r>
            <a:r>
              <a:rPr sz="2800" b="1" spc="5" dirty="0">
                <a:solidFill>
                  <a:srgbClr val="A5874A"/>
                </a:solidFill>
                <a:latin typeface="Source Sans Pro"/>
                <a:cs typeface="Source Sans Pro"/>
              </a:rPr>
              <a:t>s</a:t>
            </a:r>
            <a:r>
              <a:rPr sz="2800" b="1" spc="-220" dirty="0">
                <a:solidFill>
                  <a:srgbClr val="A5874A"/>
                </a:solidFill>
                <a:latin typeface="Source Sans Pro"/>
                <a:cs typeface="Source Sans Pro"/>
              </a:rPr>
              <a:t> </a:t>
            </a:r>
            <a:r>
              <a:rPr sz="2000" spc="-20" dirty="0">
                <a:latin typeface="Source Sans Pro"/>
                <a:cs typeface="Source Sans Pro"/>
              </a:rPr>
              <a:t>f</a:t>
            </a:r>
            <a:r>
              <a:rPr sz="2000" dirty="0">
                <a:latin typeface="Source Sans Pro"/>
                <a:cs typeface="Source Sans Pro"/>
              </a:rPr>
              <a:t>or diab</a:t>
            </a:r>
            <a:r>
              <a:rPr sz="2000" spc="-25" dirty="0">
                <a:latin typeface="Source Sans Pro"/>
                <a:cs typeface="Source Sans Pro"/>
              </a:rPr>
              <a:t>e</a:t>
            </a:r>
            <a:r>
              <a:rPr sz="2000" spc="-30" dirty="0">
                <a:latin typeface="Source Sans Pro"/>
                <a:cs typeface="Source Sans Pro"/>
              </a:rPr>
              <a:t>t</a:t>
            </a:r>
            <a:r>
              <a:rPr sz="2000" dirty="0">
                <a:latin typeface="Source Sans Pro"/>
                <a:cs typeface="Source Sans Pro"/>
              </a:rPr>
              <a:t>es</a:t>
            </a:r>
            <a:r>
              <a:rPr lang="en-AU" sz="2400" b="0" dirty="0">
                <a:solidFill>
                  <a:srgbClr val="000000"/>
                </a:solidFill>
                <a:latin typeface="Source Sans Pro"/>
                <a:cs typeface="Source Sans Pro"/>
              </a:rPr>
              <a:t>:</a:t>
            </a:r>
            <a:endParaRPr lang="en-AU" sz="2400" dirty="0">
              <a:latin typeface="Source Sans Pro"/>
              <a:cs typeface="Source Sans Pro"/>
            </a:endParaRPr>
          </a:p>
        </p:txBody>
      </p:sp>
      <p:sp>
        <p:nvSpPr>
          <p:cNvPr id="36" name="object 36"/>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5" dirty="0"/>
              <a:t>Diabetes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3" name="object 3"/>
          <p:cNvSpPr txBox="1">
            <a:spLocks noGrp="1"/>
          </p:cNvSpPr>
          <p:nvPr>
            <p:ph type="body" idx="1"/>
          </p:nvPr>
        </p:nvSpPr>
        <p:spPr>
          <a:xfrm>
            <a:off x="1511300" y="2172193"/>
            <a:ext cx="12636500" cy="1142108"/>
          </a:xfrm>
          <a:prstGeom prst="rect">
            <a:avLst/>
          </a:prstGeom>
        </p:spPr>
        <p:txBody>
          <a:bodyPr vert="horz" wrap="square" lIns="0" tIns="12700" rIns="0" bIns="0" rtlCol="0">
            <a:spAutoFit/>
          </a:bodyPr>
          <a:lstStyle/>
          <a:p>
            <a:pPr marL="965200">
              <a:lnSpc>
                <a:spcPct val="100000"/>
              </a:lnSpc>
              <a:spcBef>
                <a:spcPts val="100"/>
              </a:spcBef>
            </a:pPr>
            <a:r>
              <a:rPr spc="-10" dirty="0"/>
              <a:t>Hospitalisations</a:t>
            </a:r>
          </a:p>
          <a:p>
            <a:pPr>
              <a:lnSpc>
                <a:spcPct val="100000"/>
              </a:lnSpc>
              <a:spcBef>
                <a:spcPts val="60"/>
              </a:spcBef>
            </a:pPr>
            <a:endParaRPr sz="2600" dirty="0"/>
          </a:p>
          <a:p>
            <a:pPr marL="63500" marR="55880">
              <a:lnSpc>
                <a:spcPct val="116700"/>
              </a:lnSpc>
            </a:pPr>
            <a:r>
              <a:rPr sz="2000" b="0" spc="-10" dirty="0">
                <a:solidFill>
                  <a:srgbClr val="000000"/>
                </a:solidFill>
                <a:latin typeface="Source Sans Pro"/>
                <a:cs typeface="Source Sans Pro"/>
              </a:rPr>
              <a:t>Hospital</a:t>
            </a:r>
            <a:r>
              <a:rPr sz="2000" b="0" spc="5" dirty="0">
                <a:solidFill>
                  <a:srgbClr val="000000"/>
                </a:solidFill>
                <a:latin typeface="Source Sans Pro"/>
                <a:cs typeface="Source Sans Pro"/>
              </a:rPr>
              <a:t> </a:t>
            </a:r>
            <a:r>
              <a:rPr sz="2000" b="0" dirty="0">
                <a:solidFill>
                  <a:srgbClr val="000000"/>
                </a:solidFill>
                <a:latin typeface="Source Sans Pro"/>
                <a:cs typeface="Source Sans Pro"/>
              </a:rPr>
              <a:t>services</a:t>
            </a:r>
            <a:r>
              <a:rPr sz="2000" b="0" spc="5" dirty="0">
                <a:solidFill>
                  <a:srgbClr val="000000"/>
                </a:solidFill>
                <a:latin typeface="Source Sans Pro"/>
                <a:cs typeface="Source Sans Pro"/>
              </a:rPr>
              <a:t> </a:t>
            </a:r>
            <a:r>
              <a:rPr sz="2000" b="0" spc="-10" dirty="0">
                <a:solidFill>
                  <a:srgbClr val="000000"/>
                </a:solidFill>
                <a:latin typeface="Source Sans Pro"/>
                <a:cs typeface="Source Sans Pro"/>
              </a:rPr>
              <a:t>are</a:t>
            </a:r>
            <a:r>
              <a:rPr sz="2000" b="0" spc="10" dirty="0">
                <a:solidFill>
                  <a:srgbClr val="000000"/>
                </a:solidFill>
                <a:latin typeface="Source Sans Pro"/>
                <a:cs typeface="Source Sans Pro"/>
              </a:rPr>
              <a:t> </a:t>
            </a:r>
            <a:r>
              <a:rPr sz="2000" b="0" dirty="0">
                <a:solidFill>
                  <a:srgbClr val="000000"/>
                </a:solidFill>
                <a:latin typeface="Source Sans Pro"/>
                <a:cs typeface="Source Sans Pro"/>
              </a:rPr>
              <a:t>usually</a:t>
            </a:r>
            <a:r>
              <a:rPr sz="2000" b="0" spc="5" dirty="0">
                <a:solidFill>
                  <a:srgbClr val="000000"/>
                </a:solidFill>
                <a:latin typeface="Source Sans Pro"/>
                <a:cs typeface="Source Sans Pro"/>
              </a:rPr>
              <a:t> </a:t>
            </a:r>
            <a:r>
              <a:rPr sz="2000" b="0" spc="-10" dirty="0">
                <a:solidFill>
                  <a:srgbClr val="000000"/>
                </a:solidFill>
                <a:latin typeface="Source Sans Pro"/>
                <a:cs typeface="Source Sans Pro"/>
              </a:rPr>
              <a:t>required</a:t>
            </a:r>
            <a:r>
              <a:rPr sz="2000" b="0" spc="5" dirty="0">
                <a:solidFill>
                  <a:srgbClr val="000000"/>
                </a:solidFill>
                <a:latin typeface="Source Sans Pro"/>
                <a:cs typeface="Source Sans Pro"/>
              </a:rPr>
              <a:t> </a:t>
            </a:r>
            <a:r>
              <a:rPr sz="2000" b="0" spc="-15" dirty="0">
                <a:solidFill>
                  <a:srgbClr val="000000"/>
                </a:solidFill>
                <a:latin typeface="Source Sans Pro"/>
                <a:cs typeface="Source Sans Pro"/>
              </a:rPr>
              <a:t>to</a:t>
            </a:r>
            <a:r>
              <a:rPr sz="2000" b="0" spc="10" dirty="0">
                <a:solidFill>
                  <a:srgbClr val="000000"/>
                </a:solidFill>
                <a:latin typeface="Source Sans Pro"/>
                <a:cs typeface="Source Sans Pro"/>
              </a:rPr>
              <a:t> </a:t>
            </a:r>
            <a:r>
              <a:rPr sz="2000" b="0" spc="-20" dirty="0">
                <a:solidFill>
                  <a:srgbClr val="000000"/>
                </a:solidFill>
                <a:latin typeface="Source Sans Pro"/>
                <a:cs typeface="Source Sans Pro"/>
              </a:rPr>
              <a:t>treat</a:t>
            </a:r>
            <a:r>
              <a:rPr sz="2000" b="0" spc="5" dirty="0">
                <a:solidFill>
                  <a:srgbClr val="000000"/>
                </a:solidFill>
                <a:latin typeface="Source Sans Pro"/>
                <a:cs typeface="Source Sans Pro"/>
              </a:rPr>
              <a:t> </a:t>
            </a:r>
            <a:r>
              <a:rPr sz="2000" b="0" dirty="0">
                <a:solidFill>
                  <a:srgbClr val="000000"/>
                </a:solidFill>
                <a:latin typeface="Source Sans Pro"/>
                <a:cs typeface="Source Sans Pro"/>
              </a:rPr>
              <a:t>the</a:t>
            </a:r>
            <a:r>
              <a:rPr sz="2000" b="0" spc="5" dirty="0">
                <a:solidFill>
                  <a:srgbClr val="000000"/>
                </a:solidFill>
                <a:latin typeface="Source Sans Pro"/>
                <a:cs typeface="Source Sans Pro"/>
              </a:rPr>
              <a:t> </a:t>
            </a:r>
            <a:r>
              <a:rPr sz="2000" b="0" spc="-15" dirty="0">
                <a:solidFill>
                  <a:srgbClr val="000000"/>
                </a:solidFill>
                <a:latin typeface="Source Sans Pro"/>
                <a:cs typeface="Source Sans Pro"/>
              </a:rPr>
              <a:t>advanced</a:t>
            </a:r>
            <a:r>
              <a:rPr sz="2000" b="0" spc="10" dirty="0">
                <a:solidFill>
                  <a:srgbClr val="000000"/>
                </a:solidFill>
                <a:latin typeface="Source Sans Pro"/>
                <a:cs typeface="Source Sans Pro"/>
              </a:rPr>
              <a:t> </a:t>
            </a:r>
            <a:r>
              <a:rPr sz="2000" b="0" spc="-20" dirty="0">
                <a:solidFill>
                  <a:srgbClr val="000000"/>
                </a:solidFill>
                <a:latin typeface="Source Sans Pro"/>
                <a:cs typeface="Source Sans Pro"/>
              </a:rPr>
              <a:t>stages</a:t>
            </a:r>
            <a:r>
              <a:rPr sz="2000" b="0" spc="5" dirty="0">
                <a:solidFill>
                  <a:srgbClr val="000000"/>
                </a:solidFill>
                <a:latin typeface="Source Sans Pro"/>
                <a:cs typeface="Source Sans Pro"/>
              </a:rPr>
              <a:t> </a:t>
            </a:r>
            <a:r>
              <a:rPr sz="2000" b="0" dirty="0">
                <a:solidFill>
                  <a:srgbClr val="000000"/>
                </a:solidFill>
                <a:latin typeface="Source Sans Pro"/>
                <a:cs typeface="Source Sans Pro"/>
              </a:rPr>
              <a:t>of</a:t>
            </a:r>
            <a:r>
              <a:rPr sz="2000" b="0" spc="10" dirty="0">
                <a:solidFill>
                  <a:srgbClr val="000000"/>
                </a:solidFill>
                <a:latin typeface="Source Sans Pro"/>
                <a:cs typeface="Source Sans Pro"/>
              </a:rPr>
              <a:t> </a:t>
            </a:r>
            <a:r>
              <a:rPr sz="2000" b="0" spc="-10" dirty="0">
                <a:solidFill>
                  <a:srgbClr val="000000"/>
                </a:solidFill>
                <a:latin typeface="Source Sans Pro"/>
                <a:cs typeface="Source Sans Pro"/>
              </a:rPr>
              <a:t>complications</a:t>
            </a:r>
            <a:r>
              <a:rPr sz="2000" b="0" spc="5" dirty="0">
                <a:solidFill>
                  <a:srgbClr val="000000"/>
                </a:solidFill>
                <a:latin typeface="Source Sans Pro"/>
                <a:cs typeface="Source Sans Pro"/>
              </a:rPr>
              <a:t> </a:t>
            </a:r>
            <a:r>
              <a:rPr sz="2000" b="0" dirty="0">
                <a:solidFill>
                  <a:srgbClr val="000000"/>
                </a:solidFill>
                <a:latin typeface="Source Sans Pro"/>
                <a:cs typeface="Source Sans Pro"/>
              </a:rPr>
              <a:t>of</a:t>
            </a:r>
            <a:r>
              <a:rPr sz="2000" b="0" spc="5" dirty="0">
                <a:solidFill>
                  <a:srgbClr val="000000"/>
                </a:solidFill>
                <a:latin typeface="Source Sans Pro"/>
                <a:cs typeface="Source Sans Pro"/>
              </a:rPr>
              <a:t> </a:t>
            </a:r>
            <a:r>
              <a:rPr sz="2000" b="0" spc="-10" dirty="0">
                <a:solidFill>
                  <a:srgbClr val="000000"/>
                </a:solidFill>
                <a:latin typeface="Source Sans Pro"/>
                <a:cs typeface="Source Sans Pro"/>
              </a:rPr>
              <a:t>diabetes </a:t>
            </a:r>
            <a:r>
              <a:rPr sz="2000" b="0" spc="-385" dirty="0">
                <a:solidFill>
                  <a:srgbClr val="000000"/>
                </a:solidFill>
                <a:latin typeface="Source Sans Pro"/>
                <a:cs typeface="Source Sans Pro"/>
              </a:rPr>
              <a:t> </a:t>
            </a:r>
            <a:r>
              <a:rPr sz="2000" b="0" dirty="0">
                <a:solidFill>
                  <a:srgbClr val="000000"/>
                </a:solidFill>
                <a:latin typeface="Source Sans Pro"/>
                <a:cs typeface="Source Sans Pro"/>
              </a:rPr>
              <a:t>or</a:t>
            </a:r>
            <a:r>
              <a:rPr sz="2000" b="0" spc="-5" dirty="0">
                <a:solidFill>
                  <a:srgbClr val="000000"/>
                </a:solidFill>
                <a:latin typeface="Source Sans Pro"/>
                <a:cs typeface="Source Sans Pro"/>
              </a:rPr>
              <a:t> </a:t>
            </a:r>
            <a:r>
              <a:rPr sz="2000" b="0" spc="-10" dirty="0">
                <a:solidFill>
                  <a:srgbClr val="000000"/>
                </a:solidFill>
                <a:latin typeface="Source Sans Pro"/>
                <a:cs typeface="Source Sans Pro"/>
              </a:rPr>
              <a:t>acute</a:t>
            </a:r>
            <a:r>
              <a:rPr sz="2000" b="0" dirty="0">
                <a:solidFill>
                  <a:srgbClr val="000000"/>
                </a:solidFill>
                <a:latin typeface="Source Sans Pro"/>
                <a:cs typeface="Source Sans Pro"/>
              </a:rPr>
              <a:t> episodes.</a:t>
            </a:r>
            <a:endParaRPr sz="2000" dirty="0">
              <a:latin typeface="Source Sans Pro"/>
              <a:cs typeface="Source Sans Pro"/>
            </a:endParaRPr>
          </a:p>
        </p:txBody>
      </p:sp>
      <p:sp>
        <p:nvSpPr>
          <p:cNvPr id="39" name="object 39"/>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7" name="object 37"/>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8" name="object 38"/>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29</a:t>
            </a:fld>
            <a:endParaRPr dirty="0"/>
          </a:p>
        </p:txBody>
      </p:sp>
      <p:grpSp>
        <p:nvGrpSpPr>
          <p:cNvPr id="4" name="object 4"/>
          <p:cNvGrpSpPr/>
          <p:nvPr/>
        </p:nvGrpSpPr>
        <p:grpSpPr>
          <a:xfrm>
            <a:off x="1600196" y="2067905"/>
            <a:ext cx="648335" cy="621030"/>
            <a:chOff x="1600196" y="2067905"/>
            <a:chExt cx="648335" cy="621030"/>
          </a:xfrm>
        </p:grpSpPr>
        <p:sp>
          <p:nvSpPr>
            <p:cNvPr id="5" name="object 5"/>
            <p:cNvSpPr/>
            <p:nvPr/>
          </p:nvSpPr>
          <p:spPr>
            <a:xfrm>
              <a:off x="1600196" y="2067905"/>
              <a:ext cx="648335" cy="621030"/>
            </a:xfrm>
            <a:custGeom>
              <a:avLst/>
              <a:gdLst/>
              <a:ahLst/>
              <a:cxnLst/>
              <a:rect l="l" t="t" r="r" b="b"/>
              <a:pathLst>
                <a:path w="648335" h="621030">
                  <a:moveTo>
                    <a:pt x="506229" y="433070"/>
                  </a:moveTo>
                  <a:lnTo>
                    <a:pt x="162160" y="433070"/>
                  </a:lnTo>
                  <a:lnTo>
                    <a:pt x="177025" y="434340"/>
                  </a:lnTo>
                  <a:lnTo>
                    <a:pt x="180721" y="435610"/>
                  </a:lnTo>
                  <a:lnTo>
                    <a:pt x="188988" y="439420"/>
                  </a:lnTo>
                  <a:lnTo>
                    <a:pt x="191046" y="444500"/>
                  </a:lnTo>
                  <a:lnTo>
                    <a:pt x="191516" y="457200"/>
                  </a:lnTo>
                  <a:lnTo>
                    <a:pt x="192862" y="462280"/>
                  </a:lnTo>
                  <a:lnTo>
                    <a:pt x="194411" y="474980"/>
                  </a:lnTo>
                  <a:lnTo>
                    <a:pt x="195262" y="480060"/>
                  </a:lnTo>
                  <a:lnTo>
                    <a:pt x="197339" y="504190"/>
                  </a:lnTo>
                  <a:lnTo>
                    <a:pt x="203419" y="581660"/>
                  </a:lnTo>
                  <a:lnTo>
                    <a:pt x="206159" y="618490"/>
                  </a:lnTo>
                  <a:lnTo>
                    <a:pt x="206667" y="619760"/>
                  </a:lnTo>
                  <a:lnTo>
                    <a:pt x="207137" y="621030"/>
                  </a:lnTo>
                  <a:lnTo>
                    <a:pt x="251906" y="618490"/>
                  </a:lnTo>
                  <a:lnTo>
                    <a:pt x="394411" y="618490"/>
                  </a:lnTo>
                  <a:lnTo>
                    <a:pt x="402094" y="617220"/>
                  </a:lnTo>
                  <a:lnTo>
                    <a:pt x="453618" y="614680"/>
                  </a:lnTo>
                  <a:lnTo>
                    <a:pt x="462838" y="614680"/>
                  </a:lnTo>
                  <a:lnTo>
                    <a:pt x="462838" y="610870"/>
                  </a:lnTo>
                  <a:lnTo>
                    <a:pt x="463029" y="608330"/>
                  </a:lnTo>
                  <a:lnTo>
                    <a:pt x="462800" y="605790"/>
                  </a:lnTo>
                  <a:lnTo>
                    <a:pt x="462309" y="599440"/>
                  </a:lnTo>
                  <a:lnTo>
                    <a:pt x="436074" y="599440"/>
                  </a:lnTo>
                  <a:lnTo>
                    <a:pt x="426212" y="598170"/>
                  </a:lnTo>
                  <a:lnTo>
                    <a:pt x="225844" y="598170"/>
                  </a:lnTo>
                  <a:lnTo>
                    <a:pt x="223520" y="596900"/>
                  </a:lnTo>
                  <a:lnTo>
                    <a:pt x="262078" y="595630"/>
                  </a:lnTo>
                  <a:lnTo>
                    <a:pt x="336421" y="594360"/>
                  </a:lnTo>
                  <a:lnTo>
                    <a:pt x="461915" y="594360"/>
                  </a:lnTo>
                  <a:lnTo>
                    <a:pt x="461129" y="584200"/>
                  </a:lnTo>
                  <a:lnTo>
                    <a:pt x="460983" y="581660"/>
                  </a:lnTo>
                  <a:lnTo>
                    <a:pt x="262534" y="581660"/>
                  </a:lnTo>
                  <a:lnTo>
                    <a:pt x="244856" y="580390"/>
                  </a:lnTo>
                  <a:lnTo>
                    <a:pt x="223875" y="580390"/>
                  </a:lnTo>
                  <a:lnTo>
                    <a:pt x="223278" y="579120"/>
                  </a:lnTo>
                  <a:lnTo>
                    <a:pt x="222364" y="579120"/>
                  </a:lnTo>
                  <a:lnTo>
                    <a:pt x="221983" y="572770"/>
                  </a:lnTo>
                  <a:lnTo>
                    <a:pt x="282943" y="572770"/>
                  </a:lnTo>
                  <a:lnTo>
                    <a:pt x="285140" y="571500"/>
                  </a:lnTo>
                  <a:lnTo>
                    <a:pt x="295579" y="570230"/>
                  </a:lnTo>
                  <a:lnTo>
                    <a:pt x="311619" y="567690"/>
                  </a:lnTo>
                  <a:lnTo>
                    <a:pt x="354431" y="567690"/>
                  </a:lnTo>
                  <a:lnTo>
                    <a:pt x="362369" y="566420"/>
                  </a:lnTo>
                  <a:lnTo>
                    <a:pt x="369049" y="565150"/>
                  </a:lnTo>
                  <a:lnTo>
                    <a:pt x="374205" y="563880"/>
                  </a:lnTo>
                  <a:lnTo>
                    <a:pt x="459962" y="563880"/>
                  </a:lnTo>
                  <a:lnTo>
                    <a:pt x="459724" y="554990"/>
                  </a:lnTo>
                  <a:lnTo>
                    <a:pt x="219392" y="554990"/>
                  </a:lnTo>
                  <a:lnTo>
                    <a:pt x="217817" y="544830"/>
                  </a:lnTo>
                  <a:lnTo>
                    <a:pt x="256930" y="542290"/>
                  </a:lnTo>
                  <a:lnTo>
                    <a:pt x="407618" y="534670"/>
                  </a:lnTo>
                  <a:lnTo>
                    <a:pt x="445566" y="533400"/>
                  </a:lnTo>
                  <a:lnTo>
                    <a:pt x="459427" y="533400"/>
                  </a:lnTo>
                  <a:lnTo>
                    <a:pt x="459456" y="527050"/>
                  </a:lnTo>
                  <a:lnTo>
                    <a:pt x="223862" y="527050"/>
                  </a:lnTo>
                  <a:lnTo>
                    <a:pt x="216611" y="525780"/>
                  </a:lnTo>
                  <a:lnTo>
                    <a:pt x="215277" y="525780"/>
                  </a:lnTo>
                  <a:lnTo>
                    <a:pt x="213931" y="524510"/>
                  </a:lnTo>
                  <a:lnTo>
                    <a:pt x="214274" y="523240"/>
                  </a:lnTo>
                  <a:lnTo>
                    <a:pt x="431914" y="523240"/>
                  </a:lnTo>
                  <a:lnTo>
                    <a:pt x="441401" y="521970"/>
                  </a:lnTo>
                  <a:lnTo>
                    <a:pt x="459480" y="521970"/>
                  </a:lnTo>
                  <a:lnTo>
                    <a:pt x="459486" y="520700"/>
                  </a:lnTo>
                  <a:lnTo>
                    <a:pt x="459805" y="513080"/>
                  </a:lnTo>
                  <a:lnTo>
                    <a:pt x="460317" y="504190"/>
                  </a:lnTo>
                  <a:lnTo>
                    <a:pt x="460501" y="501650"/>
                  </a:lnTo>
                  <a:lnTo>
                    <a:pt x="211340" y="501650"/>
                  </a:lnTo>
                  <a:lnTo>
                    <a:pt x="210375" y="495300"/>
                  </a:lnTo>
                  <a:lnTo>
                    <a:pt x="222123" y="492760"/>
                  </a:lnTo>
                  <a:lnTo>
                    <a:pt x="231927" y="491490"/>
                  </a:lnTo>
                  <a:lnTo>
                    <a:pt x="271729" y="491490"/>
                  </a:lnTo>
                  <a:lnTo>
                    <a:pt x="304342" y="488950"/>
                  </a:lnTo>
                  <a:lnTo>
                    <a:pt x="348945" y="488950"/>
                  </a:lnTo>
                  <a:lnTo>
                    <a:pt x="364985" y="486410"/>
                  </a:lnTo>
                  <a:lnTo>
                    <a:pt x="461398" y="486410"/>
                  </a:lnTo>
                  <a:lnTo>
                    <a:pt x="461543" y="482600"/>
                  </a:lnTo>
                  <a:lnTo>
                    <a:pt x="460946" y="477520"/>
                  </a:lnTo>
                  <a:lnTo>
                    <a:pt x="461340" y="464820"/>
                  </a:lnTo>
                  <a:lnTo>
                    <a:pt x="461535" y="459740"/>
                  </a:lnTo>
                  <a:lnTo>
                    <a:pt x="204597" y="459740"/>
                  </a:lnTo>
                  <a:lnTo>
                    <a:pt x="204597" y="450850"/>
                  </a:lnTo>
                  <a:lnTo>
                    <a:pt x="206743" y="449580"/>
                  </a:lnTo>
                  <a:lnTo>
                    <a:pt x="208699" y="449580"/>
                  </a:lnTo>
                  <a:lnTo>
                    <a:pt x="238190" y="448310"/>
                  </a:lnTo>
                  <a:lnTo>
                    <a:pt x="251947" y="447040"/>
                  </a:lnTo>
                  <a:lnTo>
                    <a:pt x="265709" y="447040"/>
                  </a:lnTo>
                  <a:lnTo>
                    <a:pt x="280159" y="445770"/>
                  </a:lnTo>
                  <a:lnTo>
                    <a:pt x="294609" y="445770"/>
                  </a:lnTo>
                  <a:lnTo>
                    <a:pt x="309063" y="444500"/>
                  </a:lnTo>
                  <a:lnTo>
                    <a:pt x="350570" y="444500"/>
                  </a:lnTo>
                  <a:lnTo>
                    <a:pt x="377621" y="443230"/>
                  </a:lnTo>
                  <a:lnTo>
                    <a:pt x="404672" y="443230"/>
                  </a:lnTo>
                  <a:lnTo>
                    <a:pt x="435203" y="441960"/>
                  </a:lnTo>
                  <a:lnTo>
                    <a:pt x="463327" y="441960"/>
                  </a:lnTo>
                  <a:lnTo>
                    <a:pt x="463892" y="438150"/>
                  </a:lnTo>
                  <a:lnTo>
                    <a:pt x="466534" y="435610"/>
                  </a:lnTo>
                  <a:lnTo>
                    <a:pt x="484833" y="434340"/>
                  </a:lnTo>
                  <a:lnTo>
                    <a:pt x="495530" y="434340"/>
                  </a:lnTo>
                  <a:lnTo>
                    <a:pt x="506229" y="433070"/>
                  </a:lnTo>
                  <a:close/>
                </a:path>
                <a:path w="648335" h="621030">
                  <a:moveTo>
                    <a:pt x="461915" y="594360"/>
                  </a:moveTo>
                  <a:lnTo>
                    <a:pt x="336421" y="594360"/>
                  </a:lnTo>
                  <a:lnTo>
                    <a:pt x="410895" y="595630"/>
                  </a:lnTo>
                  <a:lnTo>
                    <a:pt x="449846" y="598170"/>
                  </a:lnTo>
                  <a:lnTo>
                    <a:pt x="448538" y="598170"/>
                  </a:lnTo>
                  <a:lnTo>
                    <a:pt x="447230" y="599440"/>
                  </a:lnTo>
                  <a:lnTo>
                    <a:pt x="462309" y="599440"/>
                  </a:lnTo>
                  <a:lnTo>
                    <a:pt x="461915" y="594360"/>
                  </a:lnTo>
                  <a:close/>
                </a:path>
                <a:path w="648335" h="621030">
                  <a:moveTo>
                    <a:pt x="282943" y="572770"/>
                  </a:moveTo>
                  <a:lnTo>
                    <a:pt x="240118" y="572770"/>
                  </a:lnTo>
                  <a:lnTo>
                    <a:pt x="244106" y="574040"/>
                  </a:lnTo>
                  <a:lnTo>
                    <a:pt x="261975" y="574040"/>
                  </a:lnTo>
                  <a:lnTo>
                    <a:pt x="263855" y="575310"/>
                  </a:lnTo>
                  <a:lnTo>
                    <a:pt x="264210" y="580390"/>
                  </a:lnTo>
                  <a:lnTo>
                    <a:pt x="262534" y="581660"/>
                  </a:lnTo>
                  <a:lnTo>
                    <a:pt x="460983" y="581660"/>
                  </a:lnTo>
                  <a:lnTo>
                    <a:pt x="460764" y="577850"/>
                  </a:lnTo>
                  <a:lnTo>
                    <a:pt x="284302" y="577850"/>
                  </a:lnTo>
                  <a:lnTo>
                    <a:pt x="282943" y="572770"/>
                  </a:lnTo>
                  <a:close/>
                </a:path>
                <a:path w="648335" h="621030">
                  <a:moveTo>
                    <a:pt x="459962" y="563880"/>
                  </a:moveTo>
                  <a:lnTo>
                    <a:pt x="443674" y="563880"/>
                  </a:lnTo>
                  <a:lnTo>
                    <a:pt x="443763" y="570230"/>
                  </a:lnTo>
                  <a:lnTo>
                    <a:pt x="441794" y="570230"/>
                  </a:lnTo>
                  <a:lnTo>
                    <a:pt x="432904" y="571500"/>
                  </a:lnTo>
                  <a:lnTo>
                    <a:pt x="417271" y="574040"/>
                  </a:lnTo>
                  <a:lnTo>
                    <a:pt x="318617" y="574040"/>
                  </a:lnTo>
                  <a:lnTo>
                    <a:pt x="309775" y="575310"/>
                  </a:lnTo>
                  <a:lnTo>
                    <a:pt x="302890" y="576580"/>
                  </a:lnTo>
                  <a:lnTo>
                    <a:pt x="286689" y="577850"/>
                  </a:lnTo>
                  <a:lnTo>
                    <a:pt x="460764" y="577850"/>
                  </a:lnTo>
                  <a:lnTo>
                    <a:pt x="459962" y="563880"/>
                  </a:lnTo>
                  <a:close/>
                </a:path>
                <a:path w="648335" h="621030">
                  <a:moveTo>
                    <a:pt x="352920" y="567690"/>
                  </a:moveTo>
                  <a:lnTo>
                    <a:pt x="319354" y="567690"/>
                  </a:lnTo>
                  <a:lnTo>
                    <a:pt x="321030" y="568960"/>
                  </a:lnTo>
                  <a:lnTo>
                    <a:pt x="320395" y="574040"/>
                  </a:lnTo>
                  <a:lnTo>
                    <a:pt x="352501" y="574040"/>
                  </a:lnTo>
                  <a:lnTo>
                    <a:pt x="351142" y="572770"/>
                  </a:lnTo>
                  <a:lnTo>
                    <a:pt x="350850" y="571500"/>
                  </a:lnTo>
                  <a:lnTo>
                    <a:pt x="351282" y="570230"/>
                  </a:lnTo>
                  <a:lnTo>
                    <a:pt x="352920" y="567690"/>
                  </a:lnTo>
                  <a:close/>
                </a:path>
                <a:path w="648335" h="621030">
                  <a:moveTo>
                    <a:pt x="435419" y="563880"/>
                  </a:moveTo>
                  <a:lnTo>
                    <a:pt x="382219" y="563880"/>
                  </a:lnTo>
                  <a:lnTo>
                    <a:pt x="386600" y="565150"/>
                  </a:lnTo>
                  <a:lnTo>
                    <a:pt x="387591" y="566420"/>
                  </a:lnTo>
                  <a:lnTo>
                    <a:pt x="388721" y="567690"/>
                  </a:lnTo>
                  <a:lnTo>
                    <a:pt x="387489" y="568960"/>
                  </a:lnTo>
                  <a:lnTo>
                    <a:pt x="386334" y="570230"/>
                  </a:lnTo>
                  <a:lnTo>
                    <a:pt x="384556" y="571500"/>
                  </a:lnTo>
                  <a:lnTo>
                    <a:pt x="366280" y="571500"/>
                  </a:lnTo>
                  <a:lnTo>
                    <a:pt x="356603" y="574040"/>
                  </a:lnTo>
                  <a:lnTo>
                    <a:pt x="415328" y="574040"/>
                  </a:lnTo>
                  <a:lnTo>
                    <a:pt x="414839" y="571500"/>
                  </a:lnTo>
                  <a:lnTo>
                    <a:pt x="383667" y="571500"/>
                  </a:lnTo>
                  <a:lnTo>
                    <a:pt x="374561" y="570230"/>
                  </a:lnTo>
                  <a:lnTo>
                    <a:pt x="414594" y="570230"/>
                  </a:lnTo>
                  <a:lnTo>
                    <a:pt x="414350" y="568960"/>
                  </a:lnTo>
                  <a:lnTo>
                    <a:pt x="415886" y="567690"/>
                  </a:lnTo>
                  <a:lnTo>
                    <a:pt x="435419" y="563880"/>
                  </a:lnTo>
                  <a:close/>
                </a:path>
                <a:path w="648335" h="621030">
                  <a:moveTo>
                    <a:pt x="459427" y="533400"/>
                  </a:moveTo>
                  <a:lnTo>
                    <a:pt x="445566" y="533400"/>
                  </a:lnTo>
                  <a:lnTo>
                    <a:pt x="447141" y="543560"/>
                  </a:lnTo>
                  <a:lnTo>
                    <a:pt x="219392" y="554990"/>
                  </a:lnTo>
                  <a:lnTo>
                    <a:pt x="459724" y="554990"/>
                  </a:lnTo>
                  <a:lnTo>
                    <a:pt x="459453" y="544830"/>
                  </a:lnTo>
                  <a:lnTo>
                    <a:pt x="459427" y="533400"/>
                  </a:lnTo>
                  <a:close/>
                </a:path>
                <a:path w="648335" h="621030">
                  <a:moveTo>
                    <a:pt x="440499" y="525780"/>
                  </a:moveTo>
                  <a:lnTo>
                    <a:pt x="428226" y="527050"/>
                  </a:lnTo>
                  <a:lnTo>
                    <a:pt x="443090" y="527050"/>
                  </a:lnTo>
                  <a:lnTo>
                    <a:pt x="440499" y="525780"/>
                  </a:lnTo>
                  <a:close/>
                </a:path>
                <a:path w="648335" h="621030">
                  <a:moveTo>
                    <a:pt x="459480" y="521970"/>
                  </a:moveTo>
                  <a:lnTo>
                    <a:pt x="441401" y="521970"/>
                  </a:lnTo>
                  <a:lnTo>
                    <a:pt x="442988" y="523240"/>
                  </a:lnTo>
                  <a:lnTo>
                    <a:pt x="444830" y="523240"/>
                  </a:lnTo>
                  <a:lnTo>
                    <a:pt x="443090" y="527050"/>
                  </a:lnTo>
                  <a:lnTo>
                    <a:pt x="459456" y="527050"/>
                  </a:lnTo>
                  <a:lnTo>
                    <a:pt x="459480" y="521970"/>
                  </a:lnTo>
                  <a:close/>
                </a:path>
                <a:path w="648335" h="621030">
                  <a:moveTo>
                    <a:pt x="271729" y="491490"/>
                  </a:moveTo>
                  <a:lnTo>
                    <a:pt x="242252" y="491490"/>
                  </a:lnTo>
                  <a:lnTo>
                    <a:pt x="244005" y="492760"/>
                  </a:lnTo>
                  <a:lnTo>
                    <a:pt x="243903" y="497840"/>
                  </a:lnTo>
                  <a:lnTo>
                    <a:pt x="242265" y="497840"/>
                  </a:lnTo>
                  <a:lnTo>
                    <a:pt x="227279" y="500380"/>
                  </a:lnTo>
                  <a:lnTo>
                    <a:pt x="217678" y="501650"/>
                  </a:lnTo>
                  <a:lnTo>
                    <a:pt x="460501" y="501650"/>
                  </a:lnTo>
                  <a:lnTo>
                    <a:pt x="460593" y="500380"/>
                  </a:lnTo>
                  <a:lnTo>
                    <a:pt x="266255" y="500380"/>
                  </a:lnTo>
                  <a:lnTo>
                    <a:pt x="265214" y="492760"/>
                  </a:lnTo>
                  <a:lnTo>
                    <a:pt x="268693" y="492760"/>
                  </a:lnTo>
                  <a:lnTo>
                    <a:pt x="271729" y="491490"/>
                  </a:lnTo>
                  <a:close/>
                </a:path>
                <a:path w="648335" h="621030">
                  <a:moveTo>
                    <a:pt x="348945" y="488950"/>
                  </a:moveTo>
                  <a:lnTo>
                    <a:pt x="311213" y="488950"/>
                  </a:lnTo>
                  <a:lnTo>
                    <a:pt x="311988" y="494030"/>
                  </a:lnTo>
                  <a:lnTo>
                    <a:pt x="310134" y="495300"/>
                  </a:lnTo>
                  <a:lnTo>
                    <a:pt x="307301" y="496570"/>
                  </a:lnTo>
                  <a:lnTo>
                    <a:pt x="305955" y="496570"/>
                  </a:lnTo>
                  <a:lnTo>
                    <a:pt x="269506" y="499110"/>
                  </a:lnTo>
                  <a:lnTo>
                    <a:pt x="266255" y="500380"/>
                  </a:lnTo>
                  <a:lnTo>
                    <a:pt x="460593" y="500380"/>
                  </a:lnTo>
                  <a:lnTo>
                    <a:pt x="460776" y="497840"/>
                  </a:lnTo>
                  <a:lnTo>
                    <a:pt x="336702" y="497840"/>
                  </a:lnTo>
                  <a:lnTo>
                    <a:pt x="335381" y="496570"/>
                  </a:lnTo>
                  <a:lnTo>
                    <a:pt x="334962" y="494030"/>
                  </a:lnTo>
                  <a:lnTo>
                    <a:pt x="335635" y="492760"/>
                  </a:lnTo>
                  <a:lnTo>
                    <a:pt x="337693" y="491490"/>
                  </a:lnTo>
                  <a:lnTo>
                    <a:pt x="339394" y="490220"/>
                  </a:lnTo>
                  <a:lnTo>
                    <a:pt x="348945" y="488950"/>
                  </a:lnTo>
                  <a:close/>
                </a:path>
                <a:path w="648335" h="621030">
                  <a:moveTo>
                    <a:pt x="372084" y="494030"/>
                  </a:moveTo>
                  <a:lnTo>
                    <a:pt x="340448" y="497840"/>
                  </a:lnTo>
                  <a:lnTo>
                    <a:pt x="460776" y="497840"/>
                  </a:lnTo>
                  <a:lnTo>
                    <a:pt x="460868" y="496570"/>
                  </a:lnTo>
                  <a:lnTo>
                    <a:pt x="402971" y="496570"/>
                  </a:lnTo>
                  <a:lnTo>
                    <a:pt x="402037" y="495300"/>
                  </a:lnTo>
                  <a:lnTo>
                    <a:pt x="375666" y="495300"/>
                  </a:lnTo>
                  <a:lnTo>
                    <a:pt x="372084" y="494030"/>
                  </a:lnTo>
                  <a:close/>
                </a:path>
                <a:path w="648335" h="621030">
                  <a:moveTo>
                    <a:pt x="461398" y="486410"/>
                  </a:moveTo>
                  <a:lnTo>
                    <a:pt x="443318" y="486410"/>
                  </a:lnTo>
                  <a:lnTo>
                    <a:pt x="443992" y="487680"/>
                  </a:lnTo>
                  <a:lnTo>
                    <a:pt x="443992" y="492760"/>
                  </a:lnTo>
                  <a:lnTo>
                    <a:pt x="423781" y="494030"/>
                  </a:lnTo>
                  <a:lnTo>
                    <a:pt x="413950" y="495300"/>
                  </a:lnTo>
                  <a:lnTo>
                    <a:pt x="402971" y="496570"/>
                  </a:lnTo>
                  <a:lnTo>
                    <a:pt x="460868" y="496570"/>
                  </a:lnTo>
                  <a:lnTo>
                    <a:pt x="461229" y="490220"/>
                  </a:lnTo>
                  <a:lnTo>
                    <a:pt x="461398" y="486410"/>
                  </a:lnTo>
                  <a:close/>
                </a:path>
                <a:path w="648335" h="621030">
                  <a:moveTo>
                    <a:pt x="442722" y="486410"/>
                  </a:moveTo>
                  <a:lnTo>
                    <a:pt x="364985" y="486410"/>
                  </a:lnTo>
                  <a:lnTo>
                    <a:pt x="365061" y="487680"/>
                  </a:lnTo>
                  <a:lnTo>
                    <a:pt x="376123" y="487680"/>
                  </a:lnTo>
                  <a:lnTo>
                    <a:pt x="375666" y="495300"/>
                  </a:lnTo>
                  <a:lnTo>
                    <a:pt x="402037" y="495300"/>
                  </a:lnTo>
                  <a:lnTo>
                    <a:pt x="401104" y="494030"/>
                  </a:lnTo>
                  <a:lnTo>
                    <a:pt x="400138" y="492760"/>
                  </a:lnTo>
                  <a:lnTo>
                    <a:pt x="401586" y="490220"/>
                  </a:lnTo>
                  <a:lnTo>
                    <a:pt x="403339" y="488950"/>
                  </a:lnTo>
                  <a:lnTo>
                    <a:pt x="404685" y="488950"/>
                  </a:lnTo>
                  <a:lnTo>
                    <a:pt x="442722" y="486410"/>
                  </a:lnTo>
                  <a:close/>
                </a:path>
                <a:path w="648335" h="621030">
                  <a:moveTo>
                    <a:pt x="463327" y="441960"/>
                  </a:moveTo>
                  <a:lnTo>
                    <a:pt x="435203" y="441960"/>
                  </a:lnTo>
                  <a:lnTo>
                    <a:pt x="438708" y="443230"/>
                  </a:lnTo>
                  <a:lnTo>
                    <a:pt x="442341" y="444500"/>
                  </a:lnTo>
                  <a:lnTo>
                    <a:pt x="442341" y="452120"/>
                  </a:lnTo>
                  <a:lnTo>
                    <a:pt x="204597" y="459740"/>
                  </a:lnTo>
                  <a:lnTo>
                    <a:pt x="461535" y="459740"/>
                  </a:lnTo>
                  <a:lnTo>
                    <a:pt x="461584" y="458470"/>
                  </a:lnTo>
                  <a:lnTo>
                    <a:pt x="462014" y="452120"/>
                  </a:lnTo>
                  <a:lnTo>
                    <a:pt x="462762" y="445770"/>
                  </a:lnTo>
                  <a:lnTo>
                    <a:pt x="463327" y="441960"/>
                  </a:lnTo>
                  <a:close/>
                </a:path>
                <a:path w="648335" h="621030">
                  <a:moveTo>
                    <a:pt x="520788" y="179070"/>
                  </a:moveTo>
                  <a:lnTo>
                    <a:pt x="162509" y="179070"/>
                  </a:lnTo>
                  <a:lnTo>
                    <a:pt x="153027" y="180340"/>
                  </a:lnTo>
                  <a:lnTo>
                    <a:pt x="134025" y="181610"/>
                  </a:lnTo>
                  <a:lnTo>
                    <a:pt x="124536" y="182880"/>
                  </a:lnTo>
                  <a:lnTo>
                    <a:pt x="59329" y="186690"/>
                  </a:lnTo>
                  <a:lnTo>
                    <a:pt x="30292" y="186690"/>
                  </a:lnTo>
                  <a:lnTo>
                    <a:pt x="15506" y="189230"/>
                  </a:lnTo>
                  <a:lnTo>
                    <a:pt x="7861" y="189230"/>
                  </a:lnTo>
                  <a:lnTo>
                    <a:pt x="7581" y="193040"/>
                  </a:lnTo>
                  <a:lnTo>
                    <a:pt x="7264" y="196850"/>
                  </a:lnTo>
                  <a:lnTo>
                    <a:pt x="4532" y="241300"/>
                  </a:lnTo>
                  <a:lnTo>
                    <a:pt x="2705" y="281940"/>
                  </a:lnTo>
                  <a:lnTo>
                    <a:pt x="1328" y="397510"/>
                  </a:lnTo>
                  <a:lnTo>
                    <a:pt x="1054" y="419100"/>
                  </a:lnTo>
                  <a:lnTo>
                    <a:pt x="419" y="425450"/>
                  </a:lnTo>
                  <a:lnTo>
                    <a:pt x="0" y="433070"/>
                  </a:lnTo>
                  <a:lnTo>
                    <a:pt x="577843" y="433070"/>
                  </a:lnTo>
                  <a:lnTo>
                    <a:pt x="641223" y="431800"/>
                  </a:lnTo>
                  <a:lnTo>
                    <a:pt x="646734" y="431800"/>
                  </a:lnTo>
                  <a:lnTo>
                    <a:pt x="646887" y="427990"/>
                  </a:lnTo>
                  <a:lnTo>
                    <a:pt x="647128" y="425450"/>
                  </a:lnTo>
                  <a:lnTo>
                    <a:pt x="194805" y="425450"/>
                  </a:lnTo>
                  <a:lnTo>
                    <a:pt x="192100" y="421640"/>
                  </a:lnTo>
                  <a:lnTo>
                    <a:pt x="242180" y="419100"/>
                  </a:lnTo>
                  <a:lnTo>
                    <a:pt x="647119" y="419100"/>
                  </a:lnTo>
                  <a:lnTo>
                    <a:pt x="647087" y="397510"/>
                  </a:lnTo>
                  <a:lnTo>
                    <a:pt x="78536" y="397510"/>
                  </a:lnTo>
                  <a:lnTo>
                    <a:pt x="69196" y="396240"/>
                  </a:lnTo>
                  <a:lnTo>
                    <a:pt x="38760" y="396240"/>
                  </a:lnTo>
                  <a:lnTo>
                    <a:pt x="35344" y="394970"/>
                  </a:lnTo>
                  <a:lnTo>
                    <a:pt x="32308" y="391160"/>
                  </a:lnTo>
                  <a:lnTo>
                    <a:pt x="34290" y="389890"/>
                  </a:lnTo>
                  <a:lnTo>
                    <a:pt x="112572" y="389890"/>
                  </a:lnTo>
                  <a:lnTo>
                    <a:pt x="114198" y="387350"/>
                  </a:lnTo>
                  <a:lnTo>
                    <a:pt x="116306" y="387350"/>
                  </a:lnTo>
                  <a:lnTo>
                    <a:pt x="157867" y="383540"/>
                  </a:lnTo>
                  <a:lnTo>
                    <a:pt x="245085" y="383540"/>
                  </a:lnTo>
                  <a:lnTo>
                    <a:pt x="256184" y="382270"/>
                  </a:lnTo>
                  <a:lnTo>
                    <a:pt x="298069" y="382270"/>
                  </a:lnTo>
                  <a:lnTo>
                    <a:pt x="299986" y="381000"/>
                  </a:lnTo>
                  <a:lnTo>
                    <a:pt x="303110" y="379730"/>
                  </a:lnTo>
                  <a:lnTo>
                    <a:pt x="343414" y="379730"/>
                  </a:lnTo>
                  <a:lnTo>
                    <a:pt x="362292" y="378460"/>
                  </a:lnTo>
                  <a:lnTo>
                    <a:pt x="401921" y="378460"/>
                  </a:lnTo>
                  <a:lnTo>
                    <a:pt x="401891" y="375920"/>
                  </a:lnTo>
                  <a:lnTo>
                    <a:pt x="421441" y="375920"/>
                  </a:lnTo>
                  <a:lnTo>
                    <a:pt x="437459" y="374650"/>
                  </a:lnTo>
                  <a:lnTo>
                    <a:pt x="15265" y="374650"/>
                  </a:lnTo>
                  <a:lnTo>
                    <a:pt x="13233" y="373380"/>
                  </a:lnTo>
                  <a:lnTo>
                    <a:pt x="11264" y="373380"/>
                  </a:lnTo>
                  <a:lnTo>
                    <a:pt x="11353" y="372110"/>
                  </a:lnTo>
                  <a:lnTo>
                    <a:pt x="33515" y="368300"/>
                  </a:lnTo>
                  <a:lnTo>
                    <a:pt x="43844" y="368300"/>
                  </a:lnTo>
                  <a:lnTo>
                    <a:pt x="54179" y="367030"/>
                  </a:lnTo>
                  <a:lnTo>
                    <a:pt x="148107" y="360680"/>
                  </a:lnTo>
                  <a:lnTo>
                    <a:pt x="159829" y="360680"/>
                  </a:lnTo>
                  <a:lnTo>
                    <a:pt x="171557" y="359410"/>
                  </a:lnTo>
                  <a:lnTo>
                    <a:pt x="195008" y="359410"/>
                  </a:lnTo>
                  <a:lnTo>
                    <a:pt x="230003" y="356870"/>
                  </a:lnTo>
                  <a:lnTo>
                    <a:pt x="247497" y="356870"/>
                  </a:lnTo>
                  <a:lnTo>
                    <a:pt x="264998" y="355600"/>
                  </a:lnTo>
                  <a:lnTo>
                    <a:pt x="285069" y="355600"/>
                  </a:lnTo>
                  <a:lnTo>
                    <a:pt x="325216" y="354330"/>
                  </a:lnTo>
                  <a:lnTo>
                    <a:pt x="345287" y="353060"/>
                  </a:lnTo>
                  <a:lnTo>
                    <a:pt x="379127" y="351790"/>
                  </a:lnTo>
                  <a:lnTo>
                    <a:pt x="519066" y="347980"/>
                  </a:lnTo>
                  <a:lnTo>
                    <a:pt x="538279" y="346710"/>
                  </a:lnTo>
                  <a:lnTo>
                    <a:pt x="557491" y="346710"/>
                  </a:lnTo>
                  <a:lnTo>
                    <a:pt x="574160" y="345440"/>
                  </a:lnTo>
                  <a:lnTo>
                    <a:pt x="590829" y="345440"/>
                  </a:lnTo>
                  <a:lnTo>
                    <a:pt x="626211" y="344170"/>
                  </a:lnTo>
                  <a:lnTo>
                    <a:pt x="8331" y="344170"/>
                  </a:lnTo>
                  <a:lnTo>
                    <a:pt x="8928" y="336550"/>
                  </a:lnTo>
                  <a:lnTo>
                    <a:pt x="60733" y="328930"/>
                  </a:lnTo>
                  <a:lnTo>
                    <a:pt x="215225" y="317500"/>
                  </a:lnTo>
                  <a:lnTo>
                    <a:pt x="266724" y="314960"/>
                  </a:lnTo>
                  <a:lnTo>
                    <a:pt x="318231" y="313690"/>
                  </a:lnTo>
                  <a:lnTo>
                    <a:pt x="369753" y="311150"/>
                  </a:lnTo>
                  <a:lnTo>
                    <a:pt x="647336" y="311150"/>
                  </a:lnTo>
                  <a:lnTo>
                    <a:pt x="647690" y="297180"/>
                  </a:lnTo>
                  <a:lnTo>
                    <a:pt x="13627" y="297180"/>
                  </a:lnTo>
                  <a:lnTo>
                    <a:pt x="11696" y="295910"/>
                  </a:lnTo>
                  <a:lnTo>
                    <a:pt x="9779" y="295910"/>
                  </a:lnTo>
                  <a:lnTo>
                    <a:pt x="9448" y="294640"/>
                  </a:lnTo>
                  <a:lnTo>
                    <a:pt x="11264" y="293370"/>
                  </a:lnTo>
                  <a:lnTo>
                    <a:pt x="13055" y="293370"/>
                  </a:lnTo>
                  <a:lnTo>
                    <a:pt x="93662" y="288290"/>
                  </a:lnTo>
                  <a:lnTo>
                    <a:pt x="104193" y="288290"/>
                  </a:lnTo>
                  <a:lnTo>
                    <a:pt x="125275" y="287020"/>
                  </a:lnTo>
                  <a:lnTo>
                    <a:pt x="135813" y="287020"/>
                  </a:lnTo>
                  <a:lnTo>
                    <a:pt x="234353" y="281940"/>
                  </a:lnTo>
                  <a:lnTo>
                    <a:pt x="255262" y="281940"/>
                  </a:lnTo>
                  <a:lnTo>
                    <a:pt x="276177" y="280670"/>
                  </a:lnTo>
                  <a:lnTo>
                    <a:pt x="318020" y="280670"/>
                  </a:lnTo>
                  <a:lnTo>
                    <a:pt x="354589" y="279400"/>
                  </a:lnTo>
                  <a:lnTo>
                    <a:pt x="391161" y="279400"/>
                  </a:lnTo>
                  <a:lnTo>
                    <a:pt x="464312" y="278130"/>
                  </a:lnTo>
                  <a:lnTo>
                    <a:pt x="500880" y="276860"/>
                  </a:lnTo>
                  <a:lnTo>
                    <a:pt x="41338" y="276860"/>
                  </a:lnTo>
                  <a:lnTo>
                    <a:pt x="14770" y="273050"/>
                  </a:lnTo>
                  <a:lnTo>
                    <a:pt x="12420" y="271780"/>
                  </a:lnTo>
                  <a:lnTo>
                    <a:pt x="10756" y="270510"/>
                  </a:lnTo>
                  <a:lnTo>
                    <a:pt x="12306" y="266700"/>
                  </a:lnTo>
                  <a:lnTo>
                    <a:pt x="14389" y="266700"/>
                  </a:lnTo>
                  <a:lnTo>
                    <a:pt x="16624" y="265430"/>
                  </a:lnTo>
                  <a:lnTo>
                    <a:pt x="95796" y="265430"/>
                  </a:lnTo>
                  <a:lnTo>
                    <a:pt x="95656" y="262890"/>
                  </a:lnTo>
                  <a:lnTo>
                    <a:pt x="97116" y="261620"/>
                  </a:lnTo>
                  <a:lnTo>
                    <a:pt x="125361" y="261620"/>
                  </a:lnTo>
                  <a:lnTo>
                    <a:pt x="125361" y="260350"/>
                  </a:lnTo>
                  <a:lnTo>
                    <a:pt x="174777" y="260350"/>
                  </a:lnTo>
                  <a:lnTo>
                    <a:pt x="174777" y="259080"/>
                  </a:lnTo>
                  <a:lnTo>
                    <a:pt x="176974" y="259080"/>
                  </a:lnTo>
                  <a:lnTo>
                    <a:pt x="206514" y="256540"/>
                  </a:lnTo>
                  <a:lnTo>
                    <a:pt x="473824" y="256540"/>
                  </a:lnTo>
                  <a:lnTo>
                    <a:pt x="473824" y="255270"/>
                  </a:lnTo>
                  <a:lnTo>
                    <a:pt x="548927" y="255270"/>
                  </a:lnTo>
                  <a:lnTo>
                    <a:pt x="566801" y="254000"/>
                  </a:lnTo>
                  <a:lnTo>
                    <a:pt x="647730" y="254000"/>
                  </a:lnTo>
                  <a:lnTo>
                    <a:pt x="647615" y="247650"/>
                  </a:lnTo>
                  <a:lnTo>
                    <a:pt x="13208" y="247650"/>
                  </a:lnTo>
                  <a:lnTo>
                    <a:pt x="14795" y="237490"/>
                  </a:lnTo>
                  <a:lnTo>
                    <a:pt x="52565" y="236220"/>
                  </a:lnTo>
                  <a:lnTo>
                    <a:pt x="102553" y="233680"/>
                  </a:lnTo>
                  <a:lnTo>
                    <a:pt x="119214" y="233680"/>
                  </a:lnTo>
                  <a:lnTo>
                    <a:pt x="136891" y="232410"/>
                  </a:lnTo>
                  <a:lnTo>
                    <a:pt x="154563" y="232410"/>
                  </a:lnTo>
                  <a:lnTo>
                    <a:pt x="189903" y="229870"/>
                  </a:lnTo>
                  <a:lnTo>
                    <a:pt x="206381" y="229870"/>
                  </a:lnTo>
                  <a:lnTo>
                    <a:pt x="239337" y="227330"/>
                  </a:lnTo>
                  <a:lnTo>
                    <a:pt x="294565" y="224790"/>
                  </a:lnTo>
                  <a:lnTo>
                    <a:pt x="313943" y="224790"/>
                  </a:lnTo>
                  <a:lnTo>
                    <a:pt x="333324" y="223520"/>
                  </a:lnTo>
                  <a:lnTo>
                    <a:pt x="395587" y="223520"/>
                  </a:lnTo>
                  <a:lnTo>
                    <a:pt x="416344" y="222250"/>
                  </a:lnTo>
                  <a:lnTo>
                    <a:pt x="647110" y="222250"/>
                  </a:lnTo>
                  <a:lnTo>
                    <a:pt x="646824" y="208280"/>
                  </a:lnTo>
                  <a:lnTo>
                    <a:pt x="15595" y="208280"/>
                  </a:lnTo>
                  <a:lnTo>
                    <a:pt x="15608" y="205740"/>
                  </a:lnTo>
                  <a:lnTo>
                    <a:pt x="20624" y="205740"/>
                  </a:lnTo>
                  <a:lnTo>
                    <a:pt x="219310" y="187960"/>
                  </a:lnTo>
                  <a:lnTo>
                    <a:pt x="297230" y="184150"/>
                  </a:lnTo>
                  <a:lnTo>
                    <a:pt x="372749" y="184150"/>
                  </a:lnTo>
                  <a:lnTo>
                    <a:pt x="410521" y="182880"/>
                  </a:lnTo>
                  <a:lnTo>
                    <a:pt x="643978" y="182880"/>
                  </a:lnTo>
                  <a:lnTo>
                    <a:pt x="520788" y="179070"/>
                  </a:lnTo>
                  <a:close/>
                </a:path>
                <a:path w="648335" h="621030">
                  <a:moveTo>
                    <a:pt x="647119" y="419100"/>
                  </a:moveTo>
                  <a:lnTo>
                    <a:pt x="440855" y="419100"/>
                  </a:lnTo>
                  <a:lnTo>
                    <a:pt x="437210" y="421640"/>
                  </a:lnTo>
                  <a:lnTo>
                    <a:pt x="347027" y="421640"/>
                  </a:lnTo>
                  <a:lnTo>
                    <a:pt x="306184" y="422910"/>
                  </a:lnTo>
                  <a:lnTo>
                    <a:pt x="232340" y="422910"/>
                  </a:lnTo>
                  <a:lnTo>
                    <a:pt x="215842" y="424180"/>
                  </a:lnTo>
                  <a:lnTo>
                    <a:pt x="197294" y="424180"/>
                  </a:lnTo>
                  <a:lnTo>
                    <a:pt x="194805" y="425450"/>
                  </a:lnTo>
                  <a:lnTo>
                    <a:pt x="647128" y="425450"/>
                  </a:lnTo>
                  <a:lnTo>
                    <a:pt x="647119" y="419100"/>
                  </a:lnTo>
                  <a:close/>
                </a:path>
                <a:path w="648335" h="621030">
                  <a:moveTo>
                    <a:pt x="112572" y="389890"/>
                  </a:moveTo>
                  <a:lnTo>
                    <a:pt x="78219" y="389890"/>
                  </a:lnTo>
                  <a:lnTo>
                    <a:pt x="81762" y="391160"/>
                  </a:lnTo>
                  <a:lnTo>
                    <a:pt x="83146" y="392430"/>
                  </a:lnTo>
                  <a:lnTo>
                    <a:pt x="82689" y="394970"/>
                  </a:lnTo>
                  <a:lnTo>
                    <a:pt x="81407" y="396240"/>
                  </a:lnTo>
                  <a:lnTo>
                    <a:pt x="79692" y="397510"/>
                  </a:lnTo>
                  <a:lnTo>
                    <a:pt x="647087" y="397510"/>
                  </a:lnTo>
                  <a:lnTo>
                    <a:pt x="647083" y="394970"/>
                  </a:lnTo>
                  <a:lnTo>
                    <a:pt x="115049" y="394970"/>
                  </a:lnTo>
                  <a:lnTo>
                    <a:pt x="113245" y="393700"/>
                  </a:lnTo>
                  <a:lnTo>
                    <a:pt x="111023" y="392430"/>
                  </a:lnTo>
                  <a:lnTo>
                    <a:pt x="111353" y="391160"/>
                  </a:lnTo>
                  <a:lnTo>
                    <a:pt x="112572" y="389890"/>
                  </a:lnTo>
                  <a:close/>
                </a:path>
                <a:path w="648335" h="621030">
                  <a:moveTo>
                    <a:pt x="245085" y="383540"/>
                  </a:moveTo>
                  <a:lnTo>
                    <a:pt x="177228" y="383540"/>
                  </a:lnTo>
                  <a:lnTo>
                    <a:pt x="179705" y="384810"/>
                  </a:lnTo>
                  <a:lnTo>
                    <a:pt x="178384" y="391160"/>
                  </a:lnTo>
                  <a:lnTo>
                    <a:pt x="142189" y="391160"/>
                  </a:lnTo>
                  <a:lnTo>
                    <a:pt x="135758" y="392430"/>
                  </a:lnTo>
                  <a:lnTo>
                    <a:pt x="129341" y="392430"/>
                  </a:lnTo>
                  <a:lnTo>
                    <a:pt x="116522" y="394970"/>
                  </a:lnTo>
                  <a:lnTo>
                    <a:pt x="206933" y="394970"/>
                  </a:lnTo>
                  <a:lnTo>
                    <a:pt x="205003" y="388620"/>
                  </a:lnTo>
                  <a:lnTo>
                    <a:pt x="206629" y="387350"/>
                  </a:lnTo>
                  <a:lnTo>
                    <a:pt x="222889" y="386080"/>
                  </a:lnTo>
                  <a:lnTo>
                    <a:pt x="245085" y="383540"/>
                  </a:lnTo>
                  <a:close/>
                </a:path>
                <a:path w="648335" h="621030">
                  <a:moveTo>
                    <a:pt x="298069" y="382270"/>
                  </a:moveTo>
                  <a:lnTo>
                    <a:pt x="266077" y="382270"/>
                  </a:lnTo>
                  <a:lnTo>
                    <a:pt x="268249" y="383540"/>
                  </a:lnTo>
                  <a:lnTo>
                    <a:pt x="267881" y="388620"/>
                  </a:lnTo>
                  <a:lnTo>
                    <a:pt x="265468" y="389890"/>
                  </a:lnTo>
                  <a:lnTo>
                    <a:pt x="250202" y="389890"/>
                  </a:lnTo>
                  <a:lnTo>
                    <a:pt x="240798" y="391160"/>
                  </a:lnTo>
                  <a:lnTo>
                    <a:pt x="222008" y="392430"/>
                  </a:lnTo>
                  <a:lnTo>
                    <a:pt x="210058" y="394970"/>
                  </a:lnTo>
                  <a:lnTo>
                    <a:pt x="647083" y="394970"/>
                  </a:lnTo>
                  <a:lnTo>
                    <a:pt x="647076" y="389890"/>
                  </a:lnTo>
                  <a:lnTo>
                    <a:pt x="258762" y="389890"/>
                  </a:lnTo>
                  <a:lnTo>
                    <a:pt x="254444" y="388620"/>
                  </a:lnTo>
                  <a:lnTo>
                    <a:pt x="647074" y="388620"/>
                  </a:lnTo>
                  <a:lnTo>
                    <a:pt x="647072" y="387350"/>
                  </a:lnTo>
                  <a:lnTo>
                    <a:pt x="299059" y="387350"/>
                  </a:lnTo>
                  <a:lnTo>
                    <a:pt x="297091" y="386080"/>
                  </a:lnTo>
                  <a:lnTo>
                    <a:pt x="298069" y="382270"/>
                  </a:lnTo>
                  <a:close/>
                </a:path>
                <a:path w="648335" h="621030">
                  <a:moveTo>
                    <a:pt x="647050" y="370840"/>
                  </a:moveTo>
                  <a:lnTo>
                    <a:pt x="621647" y="370840"/>
                  </a:lnTo>
                  <a:lnTo>
                    <a:pt x="632028" y="372110"/>
                  </a:lnTo>
                  <a:lnTo>
                    <a:pt x="632510" y="377190"/>
                  </a:lnTo>
                  <a:lnTo>
                    <a:pt x="631672" y="378460"/>
                  </a:lnTo>
                  <a:lnTo>
                    <a:pt x="631278" y="378460"/>
                  </a:lnTo>
                  <a:lnTo>
                    <a:pt x="590194" y="381000"/>
                  </a:lnTo>
                  <a:lnTo>
                    <a:pt x="525521" y="381000"/>
                  </a:lnTo>
                  <a:lnTo>
                    <a:pt x="499554" y="383540"/>
                  </a:lnTo>
                  <a:lnTo>
                    <a:pt x="498246" y="383540"/>
                  </a:lnTo>
                  <a:lnTo>
                    <a:pt x="496735" y="384810"/>
                  </a:lnTo>
                  <a:lnTo>
                    <a:pt x="363702" y="384810"/>
                  </a:lnTo>
                  <a:lnTo>
                    <a:pt x="334224" y="387350"/>
                  </a:lnTo>
                  <a:lnTo>
                    <a:pt x="647072" y="387350"/>
                  </a:lnTo>
                  <a:lnTo>
                    <a:pt x="647050" y="370840"/>
                  </a:lnTo>
                  <a:close/>
                </a:path>
                <a:path w="648335" h="621030">
                  <a:moveTo>
                    <a:pt x="401921" y="378460"/>
                  </a:moveTo>
                  <a:lnTo>
                    <a:pt x="366941" y="378460"/>
                  </a:lnTo>
                  <a:lnTo>
                    <a:pt x="368261" y="379730"/>
                  </a:lnTo>
                  <a:lnTo>
                    <a:pt x="368592" y="382270"/>
                  </a:lnTo>
                  <a:lnTo>
                    <a:pt x="367741" y="383540"/>
                  </a:lnTo>
                  <a:lnTo>
                    <a:pt x="366179" y="384810"/>
                  </a:lnTo>
                  <a:lnTo>
                    <a:pt x="496735" y="384810"/>
                  </a:lnTo>
                  <a:lnTo>
                    <a:pt x="494487" y="383540"/>
                  </a:lnTo>
                  <a:lnTo>
                    <a:pt x="401980" y="383540"/>
                  </a:lnTo>
                  <a:lnTo>
                    <a:pt x="401921" y="378460"/>
                  </a:lnTo>
                  <a:close/>
                </a:path>
                <a:path w="648335" h="621030">
                  <a:moveTo>
                    <a:pt x="601206" y="372110"/>
                  </a:moveTo>
                  <a:lnTo>
                    <a:pt x="466890" y="372110"/>
                  </a:lnTo>
                  <a:lnTo>
                    <a:pt x="468795" y="373380"/>
                  </a:lnTo>
                  <a:lnTo>
                    <a:pt x="468820" y="378460"/>
                  </a:lnTo>
                  <a:lnTo>
                    <a:pt x="460222" y="378460"/>
                  </a:lnTo>
                  <a:lnTo>
                    <a:pt x="436468" y="382270"/>
                  </a:lnTo>
                  <a:lnTo>
                    <a:pt x="414947" y="383540"/>
                  </a:lnTo>
                  <a:lnTo>
                    <a:pt x="494487" y="383540"/>
                  </a:lnTo>
                  <a:lnTo>
                    <a:pt x="493179" y="382270"/>
                  </a:lnTo>
                  <a:lnTo>
                    <a:pt x="492887" y="379730"/>
                  </a:lnTo>
                  <a:lnTo>
                    <a:pt x="493712" y="378460"/>
                  </a:lnTo>
                  <a:lnTo>
                    <a:pt x="495592" y="377190"/>
                  </a:lnTo>
                  <a:lnTo>
                    <a:pt x="497128" y="377190"/>
                  </a:lnTo>
                  <a:lnTo>
                    <a:pt x="516612" y="374650"/>
                  </a:lnTo>
                  <a:lnTo>
                    <a:pt x="534784" y="373380"/>
                  </a:lnTo>
                  <a:lnTo>
                    <a:pt x="591083" y="373380"/>
                  </a:lnTo>
                  <a:lnTo>
                    <a:pt x="601206" y="372110"/>
                  </a:lnTo>
                  <a:close/>
                </a:path>
                <a:path w="648335" h="621030">
                  <a:moveTo>
                    <a:pt x="343414" y="379730"/>
                  </a:moveTo>
                  <a:lnTo>
                    <a:pt x="324535" y="379730"/>
                  </a:lnTo>
                  <a:lnTo>
                    <a:pt x="324535" y="381000"/>
                  </a:lnTo>
                  <a:lnTo>
                    <a:pt x="343414" y="379730"/>
                  </a:lnTo>
                  <a:close/>
                </a:path>
                <a:path w="648335" h="621030">
                  <a:moveTo>
                    <a:pt x="588670" y="373380"/>
                  </a:moveTo>
                  <a:lnTo>
                    <a:pt x="550710" y="373380"/>
                  </a:lnTo>
                  <a:lnTo>
                    <a:pt x="558622" y="374650"/>
                  </a:lnTo>
                  <a:lnTo>
                    <a:pt x="560501" y="374650"/>
                  </a:lnTo>
                  <a:lnTo>
                    <a:pt x="559892" y="378460"/>
                  </a:lnTo>
                  <a:lnTo>
                    <a:pt x="558330" y="379730"/>
                  </a:lnTo>
                  <a:lnTo>
                    <a:pt x="555409" y="381000"/>
                  </a:lnTo>
                  <a:lnTo>
                    <a:pt x="589318" y="381000"/>
                  </a:lnTo>
                  <a:lnTo>
                    <a:pt x="587870" y="379730"/>
                  </a:lnTo>
                  <a:lnTo>
                    <a:pt x="586524" y="378460"/>
                  </a:lnTo>
                  <a:lnTo>
                    <a:pt x="586181" y="375920"/>
                  </a:lnTo>
                  <a:lnTo>
                    <a:pt x="587082" y="374650"/>
                  </a:lnTo>
                  <a:lnTo>
                    <a:pt x="588670" y="373380"/>
                  </a:lnTo>
                  <a:close/>
                </a:path>
                <a:path w="648335" h="621030">
                  <a:moveTo>
                    <a:pt x="421441" y="375920"/>
                  </a:moveTo>
                  <a:lnTo>
                    <a:pt x="401891" y="375920"/>
                  </a:lnTo>
                  <a:lnTo>
                    <a:pt x="405422" y="377190"/>
                  </a:lnTo>
                  <a:lnTo>
                    <a:pt x="421441" y="375920"/>
                  </a:lnTo>
                  <a:close/>
                </a:path>
                <a:path w="648335" h="621030">
                  <a:moveTo>
                    <a:pt x="647050" y="342900"/>
                  </a:moveTo>
                  <a:lnTo>
                    <a:pt x="628815" y="342900"/>
                  </a:lnTo>
                  <a:lnTo>
                    <a:pt x="630097" y="346710"/>
                  </a:lnTo>
                  <a:lnTo>
                    <a:pt x="628345" y="349250"/>
                  </a:lnTo>
                  <a:lnTo>
                    <a:pt x="572985" y="349250"/>
                  </a:lnTo>
                  <a:lnTo>
                    <a:pt x="543393" y="350520"/>
                  </a:lnTo>
                  <a:lnTo>
                    <a:pt x="484214" y="351790"/>
                  </a:lnTo>
                  <a:lnTo>
                    <a:pt x="274358" y="359410"/>
                  </a:lnTo>
                  <a:lnTo>
                    <a:pt x="250397" y="359410"/>
                  </a:lnTo>
                  <a:lnTo>
                    <a:pt x="178536" y="363220"/>
                  </a:lnTo>
                  <a:lnTo>
                    <a:pt x="159183" y="364490"/>
                  </a:lnTo>
                  <a:lnTo>
                    <a:pt x="139833" y="364490"/>
                  </a:lnTo>
                  <a:lnTo>
                    <a:pt x="82796" y="368300"/>
                  </a:lnTo>
                  <a:lnTo>
                    <a:pt x="73635" y="368300"/>
                  </a:lnTo>
                  <a:lnTo>
                    <a:pt x="64490" y="369570"/>
                  </a:lnTo>
                  <a:lnTo>
                    <a:pt x="29007" y="373380"/>
                  </a:lnTo>
                  <a:lnTo>
                    <a:pt x="15265" y="374650"/>
                  </a:lnTo>
                  <a:lnTo>
                    <a:pt x="437459" y="374650"/>
                  </a:lnTo>
                  <a:lnTo>
                    <a:pt x="453478" y="373380"/>
                  </a:lnTo>
                  <a:lnTo>
                    <a:pt x="459092" y="372110"/>
                  </a:lnTo>
                  <a:lnTo>
                    <a:pt x="611384" y="372110"/>
                  </a:lnTo>
                  <a:lnTo>
                    <a:pt x="621647" y="370840"/>
                  </a:lnTo>
                  <a:lnTo>
                    <a:pt x="647050" y="370840"/>
                  </a:lnTo>
                  <a:lnTo>
                    <a:pt x="647050" y="342900"/>
                  </a:lnTo>
                  <a:close/>
                </a:path>
                <a:path w="648335" h="621030">
                  <a:moveTo>
                    <a:pt x="550710" y="373380"/>
                  </a:moveTo>
                  <a:lnTo>
                    <a:pt x="534784" y="373380"/>
                  </a:lnTo>
                  <a:lnTo>
                    <a:pt x="534873" y="374650"/>
                  </a:lnTo>
                  <a:lnTo>
                    <a:pt x="550710" y="373380"/>
                  </a:lnTo>
                  <a:close/>
                </a:path>
                <a:path w="648335" h="621030">
                  <a:moveTo>
                    <a:pt x="625602" y="347980"/>
                  </a:moveTo>
                  <a:lnTo>
                    <a:pt x="610733" y="347980"/>
                  </a:lnTo>
                  <a:lnTo>
                    <a:pt x="585568" y="349250"/>
                  </a:lnTo>
                  <a:lnTo>
                    <a:pt x="628345" y="349250"/>
                  </a:lnTo>
                  <a:lnTo>
                    <a:pt x="625602" y="347980"/>
                  </a:lnTo>
                  <a:close/>
                </a:path>
                <a:path w="648335" h="621030">
                  <a:moveTo>
                    <a:pt x="473019" y="322580"/>
                  </a:moveTo>
                  <a:lnTo>
                    <a:pt x="369852" y="322580"/>
                  </a:lnTo>
                  <a:lnTo>
                    <a:pt x="318262" y="323850"/>
                  </a:lnTo>
                  <a:lnTo>
                    <a:pt x="215043" y="328930"/>
                  </a:lnTo>
                  <a:lnTo>
                    <a:pt x="163439" y="332740"/>
                  </a:lnTo>
                  <a:lnTo>
                    <a:pt x="111803" y="335280"/>
                  </a:lnTo>
                  <a:lnTo>
                    <a:pt x="60109" y="340360"/>
                  </a:lnTo>
                  <a:lnTo>
                    <a:pt x="8331" y="344170"/>
                  </a:lnTo>
                  <a:lnTo>
                    <a:pt x="626211" y="344170"/>
                  </a:lnTo>
                  <a:lnTo>
                    <a:pt x="628815" y="342900"/>
                  </a:lnTo>
                  <a:lnTo>
                    <a:pt x="647050" y="342900"/>
                  </a:lnTo>
                  <a:lnTo>
                    <a:pt x="647087" y="326390"/>
                  </a:lnTo>
                  <a:lnTo>
                    <a:pt x="627748" y="326390"/>
                  </a:lnTo>
                  <a:lnTo>
                    <a:pt x="473019" y="322580"/>
                  </a:lnTo>
                  <a:close/>
                </a:path>
                <a:path w="648335" h="621030">
                  <a:moveTo>
                    <a:pt x="647336" y="311150"/>
                  </a:moveTo>
                  <a:lnTo>
                    <a:pt x="472858" y="311150"/>
                  </a:lnTo>
                  <a:lnTo>
                    <a:pt x="576080" y="313690"/>
                  </a:lnTo>
                  <a:lnTo>
                    <a:pt x="627748" y="316230"/>
                  </a:lnTo>
                  <a:lnTo>
                    <a:pt x="627748" y="326390"/>
                  </a:lnTo>
                  <a:lnTo>
                    <a:pt x="647087" y="326390"/>
                  </a:lnTo>
                  <a:lnTo>
                    <a:pt x="647210" y="317500"/>
                  </a:lnTo>
                  <a:lnTo>
                    <a:pt x="647336" y="311150"/>
                  </a:lnTo>
                  <a:close/>
                </a:path>
                <a:path w="648335" h="621030">
                  <a:moveTo>
                    <a:pt x="648004" y="275590"/>
                  </a:moveTo>
                  <a:lnTo>
                    <a:pt x="626592" y="275590"/>
                  </a:lnTo>
                  <a:lnTo>
                    <a:pt x="627595" y="276860"/>
                  </a:lnTo>
                  <a:lnTo>
                    <a:pt x="628624" y="276860"/>
                  </a:lnTo>
                  <a:lnTo>
                    <a:pt x="628484" y="278130"/>
                  </a:lnTo>
                  <a:lnTo>
                    <a:pt x="626364" y="278130"/>
                  </a:lnTo>
                  <a:lnTo>
                    <a:pt x="624255" y="279400"/>
                  </a:lnTo>
                  <a:lnTo>
                    <a:pt x="569074" y="279400"/>
                  </a:lnTo>
                  <a:lnTo>
                    <a:pt x="370363" y="283210"/>
                  </a:lnTo>
                  <a:lnTo>
                    <a:pt x="320687" y="283210"/>
                  </a:lnTo>
                  <a:lnTo>
                    <a:pt x="295177" y="284480"/>
                  </a:lnTo>
                  <a:lnTo>
                    <a:pt x="269667" y="284480"/>
                  </a:lnTo>
                  <a:lnTo>
                    <a:pt x="244158" y="285750"/>
                  </a:lnTo>
                  <a:lnTo>
                    <a:pt x="218655" y="285750"/>
                  </a:lnTo>
                  <a:lnTo>
                    <a:pt x="13627" y="297180"/>
                  </a:lnTo>
                  <a:lnTo>
                    <a:pt x="647690" y="297180"/>
                  </a:lnTo>
                  <a:lnTo>
                    <a:pt x="647903" y="288290"/>
                  </a:lnTo>
                  <a:lnTo>
                    <a:pt x="648004" y="275590"/>
                  </a:lnTo>
                  <a:close/>
                </a:path>
                <a:path w="648335" h="621030">
                  <a:moveTo>
                    <a:pt x="95796" y="265430"/>
                  </a:moveTo>
                  <a:lnTo>
                    <a:pt x="16624" y="265430"/>
                  </a:lnTo>
                  <a:lnTo>
                    <a:pt x="17665" y="266700"/>
                  </a:lnTo>
                  <a:lnTo>
                    <a:pt x="71793" y="266700"/>
                  </a:lnTo>
                  <a:lnTo>
                    <a:pt x="73990" y="267970"/>
                  </a:lnTo>
                  <a:lnTo>
                    <a:pt x="73660" y="270510"/>
                  </a:lnTo>
                  <a:lnTo>
                    <a:pt x="72377" y="271780"/>
                  </a:lnTo>
                  <a:lnTo>
                    <a:pt x="70993" y="273050"/>
                  </a:lnTo>
                  <a:lnTo>
                    <a:pt x="70040" y="273050"/>
                  </a:lnTo>
                  <a:lnTo>
                    <a:pt x="41338" y="276860"/>
                  </a:lnTo>
                  <a:lnTo>
                    <a:pt x="500880" y="276860"/>
                  </a:lnTo>
                  <a:lnTo>
                    <a:pt x="615581" y="275590"/>
                  </a:lnTo>
                  <a:lnTo>
                    <a:pt x="648004" y="275590"/>
                  </a:lnTo>
                  <a:lnTo>
                    <a:pt x="647934" y="269240"/>
                  </a:lnTo>
                  <a:lnTo>
                    <a:pt x="264477" y="269240"/>
                  </a:lnTo>
                  <a:lnTo>
                    <a:pt x="260769" y="267970"/>
                  </a:lnTo>
                  <a:lnTo>
                    <a:pt x="98894" y="267970"/>
                  </a:lnTo>
                  <a:lnTo>
                    <a:pt x="96812" y="266700"/>
                  </a:lnTo>
                  <a:lnTo>
                    <a:pt x="95796" y="265430"/>
                  </a:lnTo>
                  <a:close/>
                </a:path>
                <a:path w="648335" h="621030">
                  <a:moveTo>
                    <a:pt x="60439" y="266700"/>
                  </a:moveTo>
                  <a:lnTo>
                    <a:pt x="18542" y="266700"/>
                  </a:lnTo>
                  <a:lnTo>
                    <a:pt x="39447" y="269240"/>
                  </a:lnTo>
                  <a:lnTo>
                    <a:pt x="60439" y="266700"/>
                  </a:lnTo>
                  <a:close/>
                </a:path>
                <a:path w="648335" h="621030">
                  <a:moveTo>
                    <a:pt x="358990" y="261620"/>
                  </a:moveTo>
                  <a:lnTo>
                    <a:pt x="324993" y="261620"/>
                  </a:lnTo>
                  <a:lnTo>
                    <a:pt x="325920" y="264160"/>
                  </a:lnTo>
                  <a:lnTo>
                    <a:pt x="325983" y="266700"/>
                  </a:lnTo>
                  <a:lnTo>
                    <a:pt x="324523" y="267970"/>
                  </a:lnTo>
                  <a:lnTo>
                    <a:pt x="294335" y="267970"/>
                  </a:lnTo>
                  <a:lnTo>
                    <a:pt x="294347" y="269240"/>
                  </a:lnTo>
                  <a:lnTo>
                    <a:pt x="357860" y="269240"/>
                  </a:lnTo>
                  <a:lnTo>
                    <a:pt x="356755" y="262890"/>
                  </a:lnTo>
                  <a:lnTo>
                    <a:pt x="358990" y="261620"/>
                  </a:lnTo>
                  <a:close/>
                </a:path>
                <a:path w="648335" h="621030">
                  <a:moveTo>
                    <a:pt x="450659" y="256540"/>
                  </a:moveTo>
                  <a:lnTo>
                    <a:pt x="405955" y="256540"/>
                  </a:lnTo>
                  <a:lnTo>
                    <a:pt x="415810" y="257810"/>
                  </a:lnTo>
                  <a:lnTo>
                    <a:pt x="418020" y="259080"/>
                  </a:lnTo>
                  <a:lnTo>
                    <a:pt x="416864" y="265430"/>
                  </a:lnTo>
                  <a:lnTo>
                    <a:pt x="392171" y="265430"/>
                  </a:lnTo>
                  <a:lnTo>
                    <a:pt x="382721" y="266700"/>
                  </a:lnTo>
                  <a:lnTo>
                    <a:pt x="369697" y="266700"/>
                  </a:lnTo>
                  <a:lnTo>
                    <a:pt x="366153" y="267970"/>
                  </a:lnTo>
                  <a:lnTo>
                    <a:pt x="360070" y="269240"/>
                  </a:lnTo>
                  <a:lnTo>
                    <a:pt x="647934" y="269240"/>
                  </a:lnTo>
                  <a:lnTo>
                    <a:pt x="647892" y="265430"/>
                  </a:lnTo>
                  <a:lnTo>
                    <a:pt x="416864" y="265430"/>
                  </a:lnTo>
                  <a:lnTo>
                    <a:pt x="413664" y="264160"/>
                  </a:lnTo>
                  <a:lnTo>
                    <a:pt x="450443" y="264160"/>
                  </a:lnTo>
                  <a:lnTo>
                    <a:pt x="448576" y="262890"/>
                  </a:lnTo>
                  <a:lnTo>
                    <a:pt x="448703" y="257810"/>
                  </a:lnTo>
                  <a:lnTo>
                    <a:pt x="450659" y="256540"/>
                  </a:lnTo>
                  <a:close/>
                </a:path>
                <a:path w="648335" h="621030">
                  <a:moveTo>
                    <a:pt x="174777" y="260350"/>
                  </a:moveTo>
                  <a:lnTo>
                    <a:pt x="152831" y="260350"/>
                  </a:lnTo>
                  <a:lnTo>
                    <a:pt x="154673" y="261620"/>
                  </a:lnTo>
                  <a:lnTo>
                    <a:pt x="154927" y="266700"/>
                  </a:lnTo>
                  <a:lnTo>
                    <a:pt x="153060" y="267970"/>
                  </a:lnTo>
                  <a:lnTo>
                    <a:pt x="260769" y="267970"/>
                  </a:lnTo>
                  <a:lnTo>
                    <a:pt x="259118" y="266700"/>
                  </a:lnTo>
                  <a:lnTo>
                    <a:pt x="259391" y="265430"/>
                  </a:lnTo>
                  <a:lnTo>
                    <a:pt x="174790" y="265430"/>
                  </a:lnTo>
                  <a:lnTo>
                    <a:pt x="174777" y="260350"/>
                  </a:lnTo>
                  <a:close/>
                </a:path>
                <a:path w="648335" h="621030">
                  <a:moveTo>
                    <a:pt x="222783" y="264160"/>
                  </a:moveTo>
                  <a:lnTo>
                    <a:pt x="192201" y="264160"/>
                  </a:lnTo>
                  <a:lnTo>
                    <a:pt x="185902" y="265430"/>
                  </a:lnTo>
                  <a:lnTo>
                    <a:pt x="226237" y="265430"/>
                  </a:lnTo>
                  <a:lnTo>
                    <a:pt x="222783" y="264160"/>
                  </a:lnTo>
                  <a:close/>
                </a:path>
                <a:path w="648335" h="621030">
                  <a:moveTo>
                    <a:pt x="405955" y="256540"/>
                  </a:moveTo>
                  <a:lnTo>
                    <a:pt x="226098" y="256540"/>
                  </a:lnTo>
                  <a:lnTo>
                    <a:pt x="226237" y="265430"/>
                  </a:lnTo>
                  <a:lnTo>
                    <a:pt x="259391" y="265430"/>
                  </a:lnTo>
                  <a:lnTo>
                    <a:pt x="259664" y="264160"/>
                  </a:lnTo>
                  <a:lnTo>
                    <a:pt x="261188" y="262890"/>
                  </a:lnTo>
                  <a:lnTo>
                    <a:pt x="263613" y="261620"/>
                  </a:lnTo>
                  <a:lnTo>
                    <a:pt x="362661" y="261620"/>
                  </a:lnTo>
                  <a:lnTo>
                    <a:pt x="394335" y="257810"/>
                  </a:lnTo>
                  <a:lnTo>
                    <a:pt x="400761" y="257810"/>
                  </a:lnTo>
                  <a:lnTo>
                    <a:pt x="405955" y="256540"/>
                  </a:lnTo>
                  <a:close/>
                </a:path>
                <a:path w="648335" h="621030">
                  <a:moveTo>
                    <a:pt x="647753" y="255270"/>
                  </a:moveTo>
                  <a:lnTo>
                    <a:pt x="628205" y="255270"/>
                  </a:lnTo>
                  <a:lnTo>
                    <a:pt x="628434" y="261620"/>
                  </a:lnTo>
                  <a:lnTo>
                    <a:pt x="625322" y="261620"/>
                  </a:lnTo>
                  <a:lnTo>
                    <a:pt x="617702" y="262890"/>
                  </a:lnTo>
                  <a:lnTo>
                    <a:pt x="469736" y="262890"/>
                  </a:lnTo>
                  <a:lnTo>
                    <a:pt x="458965" y="264160"/>
                  </a:lnTo>
                  <a:lnTo>
                    <a:pt x="647877" y="264160"/>
                  </a:lnTo>
                  <a:lnTo>
                    <a:pt x="647753" y="255270"/>
                  </a:lnTo>
                  <a:close/>
                </a:path>
                <a:path w="648335" h="621030">
                  <a:moveTo>
                    <a:pt x="526072" y="255270"/>
                  </a:moveTo>
                  <a:lnTo>
                    <a:pt x="495388" y="255270"/>
                  </a:lnTo>
                  <a:lnTo>
                    <a:pt x="497827" y="256540"/>
                  </a:lnTo>
                  <a:lnTo>
                    <a:pt x="499033" y="257810"/>
                  </a:lnTo>
                  <a:lnTo>
                    <a:pt x="499160" y="260350"/>
                  </a:lnTo>
                  <a:lnTo>
                    <a:pt x="498132" y="261620"/>
                  </a:lnTo>
                  <a:lnTo>
                    <a:pt x="495833" y="262890"/>
                  </a:lnTo>
                  <a:lnTo>
                    <a:pt x="525653" y="262890"/>
                  </a:lnTo>
                  <a:lnTo>
                    <a:pt x="526072" y="255270"/>
                  </a:lnTo>
                  <a:close/>
                </a:path>
                <a:path w="648335" h="621030">
                  <a:moveTo>
                    <a:pt x="647730" y="254000"/>
                  </a:moveTo>
                  <a:lnTo>
                    <a:pt x="568312" y="254000"/>
                  </a:lnTo>
                  <a:lnTo>
                    <a:pt x="570458" y="255270"/>
                  </a:lnTo>
                  <a:lnTo>
                    <a:pt x="571830" y="256540"/>
                  </a:lnTo>
                  <a:lnTo>
                    <a:pt x="571538" y="257810"/>
                  </a:lnTo>
                  <a:lnTo>
                    <a:pt x="570407" y="260350"/>
                  </a:lnTo>
                  <a:lnTo>
                    <a:pt x="568236" y="261620"/>
                  </a:lnTo>
                  <a:lnTo>
                    <a:pt x="548373" y="261620"/>
                  </a:lnTo>
                  <a:lnTo>
                    <a:pt x="538010" y="262890"/>
                  </a:lnTo>
                  <a:lnTo>
                    <a:pt x="589749" y="262890"/>
                  </a:lnTo>
                  <a:lnTo>
                    <a:pt x="589724" y="256540"/>
                  </a:lnTo>
                  <a:lnTo>
                    <a:pt x="601103" y="256540"/>
                  </a:lnTo>
                  <a:lnTo>
                    <a:pt x="610552" y="255270"/>
                  </a:lnTo>
                  <a:lnTo>
                    <a:pt x="647753" y="255270"/>
                  </a:lnTo>
                  <a:lnTo>
                    <a:pt x="647730" y="254000"/>
                  </a:lnTo>
                  <a:close/>
                </a:path>
                <a:path w="648335" h="621030">
                  <a:moveTo>
                    <a:pt x="215544" y="256540"/>
                  </a:moveTo>
                  <a:lnTo>
                    <a:pt x="206514" y="256540"/>
                  </a:lnTo>
                  <a:lnTo>
                    <a:pt x="206514" y="257810"/>
                  </a:lnTo>
                  <a:lnTo>
                    <a:pt x="211035" y="257810"/>
                  </a:lnTo>
                  <a:lnTo>
                    <a:pt x="215544" y="256540"/>
                  </a:lnTo>
                  <a:close/>
                </a:path>
                <a:path w="648335" h="621030">
                  <a:moveTo>
                    <a:pt x="226098" y="256540"/>
                  </a:moveTo>
                  <a:lnTo>
                    <a:pt x="215544" y="256540"/>
                  </a:lnTo>
                  <a:lnTo>
                    <a:pt x="222719" y="257810"/>
                  </a:lnTo>
                  <a:lnTo>
                    <a:pt x="226098" y="256540"/>
                  </a:lnTo>
                  <a:close/>
                </a:path>
                <a:path w="648335" h="621030">
                  <a:moveTo>
                    <a:pt x="540653" y="255270"/>
                  </a:moveTo>
                  <a:lnTo>
                    <a:pt x="526072" y="255270"/>
                  </a:lnTo>
                  <a:lnTo>
                    <a:pt x="529564" y="256540"/>
                  </a:lnTo>
                  <a:lnTo>
                    <a:pt x="540653" y="255270"/>
                  </a:lnTo>
                  <a:close/>
                </a:path>
                <a:path w="648335" h="621030">
                  <a:moveTo>
                    <a:pt x="533368" y="233680"/>
                  </a:moveTo>
                  <a:lnTo>
                    <a:pt x="369023" y="233680"/>
                  </a:lnTo>
                  <a:lnTo>
                    <a:pt x="350650" y="234950"/>
                  </a:lnTo>
                  <a:lnTo>
                    <a:pt x="313913" y="234950"/>
                  </a:lnTo>
                  <a:lnTo>
                    <a:pt x="295554" y="236220"/>
                  </a:lnTo>
                  <a:lnTo>
                    <a:pt x="225218" y="240030"/>
                  </a:lnTo>
                  <a:lnTo>
                    <a:pt x="183594" y="241300"/>
                  </a:lnTo>
                  <a:lnTo>
                    <a:pt x="147227" y="243840"/>
                  </a:lnTo>
                  <a:lnTo>
                    <a:pt x="129044" y="243840"/>
                  </a:lnTo>
                  <a:lnTo>
                    <a:pt x="74644" y="246380"/>
                  </a:lnTo>
                  <a:lnTo>
                    <a:pt x="18084" y="247650"/>
                  </a:lnTo>
                  <a:lnTo>
                    <a:pt x="647615" y="247650"/>
                  </a:lnTo>
                  <a:lnTo>
                    <a:pt x="647449" y="238760"/>
                  </a:lnTo>
                  <a:lnTo>
                    <a:pt x="630643" y="238760"/>
                  </a:lnTo>
                  <a:lnTo>
                    <a:pt x="614268" y="237490"/>
                  </a:lnTo>
                  <a:lnTo>
                    <a:pt x="606966" y="237490"/>
                  </a:lnTo>
                  <a:lnTo>
                    <a:pt x="599668" y="236220"/>
                  </a:lnTo>
                  <a:lnTo>
                    <a:pt x="533368" y="233680"/>
                  </a:lnTo>
                  <a:close/>
                </a:path>
                <a:path w="648335" h="621030">
                  <a:moveTo>
                    <a:pt x="647110" y="222250"/>
                  </a:moveTo>
                  <a:lnTo>
                    <a:pt x="470289" y="222250"/>
                  </a:lnTo>
                  <a:lnTo>
                    <a:pt x="578098" y="224790"/>
                  </a:lnTo>
                  <a:lnTo>
                    <a:pt x="633222" y="227330"/>
                  </a:lnTo>
                  <a:lnTo>
                    <a:pt x="634466" y="228600"/>
                  </a:lnTo>
                  <a:lnTo>
                    <a:pt x="636155" y="228600"/>
                  </a:lnTo>
                  <a:lnTo>
                    <a:pt x="634580" y="238760"/>
                  </a:lnTo>
                  <a:lnTo>
                    <a:pt x="647449" y="238760"/>
                  </a:lnTo>
                  <a:lnTo>
                    <a:pt x="647110" y="222250"/>
                  </a:lnTo>
                  <a:close/>
                </a:path>
                <a:path w="648335" h="621030">
                  <a:moveTo>
                    <a:pt x="646772" y="182880"/>
                  </a:moveTo>
                  <a:lnTo>
                    <a:pt x="451104" y="182880"/>
                  </a:lnTo>
                  <a:lnTo>
                    <a:pt x="453517" y="184150"/>
                  </a:lnTo>
                  <a:lnTo>
                    <a:pt x="454469" y="185420"/>
                  </a:lnTo>
                  <a:lnTo>
                    <a:pt x="455523" y="185420"/>
                  </a:lnTo>
                  <a:lnTo>
                    <a:pt x="452767" y="186690"/>
                  </a:lnTo>
                  <a:lnTo>
                    <a:pt x="357751" y="186690"/>
                  </a:lnTo>
                  <a:lnTo>
                    <a:pt x="267271" y="189230"/>
                  </a:lnTo>
                  <a:lnTo>
                    <a:pt x="251818" y="189230"/>
                  </a:lnTo>
                  <a:lnTo>
                    <a:pt x="156247" y="196850"/>
                  </a:lnTo>
                  <a:lnTo>
                    <a:pt x="110066" y="201930"/>
                  </a:lnTo>
                  <a:lnTo>
                    <a:pt x="50079" y="207010"/>
                  </a:lnTo>
                  <a:lnTo>
                    <a:pt x="18465" y="208280"/>
                  </a:lnTo>
                  <a:lnTo>
                    <a:pt x="646824" y="208280"/>
                  </a:lnTo>
                  <a:lnTo>
                    <a:pt x="646713" y="201930"/>
                  </a:lnTo>
                  <a:lnTo>
                    <a:pt x="646772" y="182880"/>
                  </a:lnTo>
                  <a:close/>
                </a:path>
                <a:path w="648335" h="621030">
                  <a:moveTo>
                    <a:pt x="406855" y="0"/>
                  </a:moveTo>
                  <a:lnTo>
                    <a:pt x="299640" y="0"/>
                  </a:lnTo>
                  <a:lnTo>
                    <a:pt x="246047" y="1270"/>
                  </a:lnTo>
                  <a:lnTo>
                    <a:pt x="192430" y="5080"/>
                  </a:lnTo>
                  <a:lnTo>
                    <a:pt x="191109" y="12700"/>
                  </a:lnTo>
                  <a:lnTo>
                    <a:pt x="192189" y="19050"/>
                  </a:lnTo>
                  <a:lnTo>
                    <a:pt x="194388" y="52070"/>
                  </a:lnTo>
                  <a:lnTo>
                    <a:pt x="195523" y="69850"/>
                  </a:lnTo>
                  <a:lnTo>
                    <a:pt x="197231" y="100330"/>
                  </a:lnTo>
                  <a:lnTo>
                    <a:pt x="197377" y="104140"/>
                  </a:lnTo>
                  <a:lnTo>
                    <a:pt x="197483" y="113030"/>
                  </a:lnTo>
                  <a:lnTo>
                    <a:pt x="197365" y="118110"/>
                  </a:lnTo>
                  <a:lnTo>
                    <a:pt x="189943" y="162560"/>
                  </a:lnTo>
                  <a:lnTo>
                    <a:pt x="187020" y="168910"/>
                  </a:lnTo>
                  <a:lnTo>
                    <a:pt x="185991" y="172720"/>
                  </a:lnTo>
                  <a:lnTo>
                    <a:pt x="182981" y="175260"/>
                  </a:lnTo>
                  <a:lnTo>
                    <a:pt x="174574" y="177800"/>
                  </a:lnTo>
                  <a:lnTo>
                    <a:pt x="168529" y="179070"/>
                  </a:lnTo>
                  <a:lnTo>
                    <a:pt x="484759" y="179070"/>
                  </a:lnTo>
                  <a:lnTo>
                    <a:pt x="474065" y="176530"/>
                  </a:lnTo>
                  <a:lnTo>
                    <a:pt x="464642" y="173990"/>
                  </a:lnTo>
                  <a:lnTo>
                    <a:pt x="462826" y="171450"/>
                  </a:lnTo>
                  <a:lnTo>
                    <a:pt x="463511" y="167640"/>
                  </a:lnTo>
                  <a:lnTo>
                    <a:pt x="198869" y="167640"/>
                  </a:lnTo>
                  <a:lnTo>
                    <a:pt x="200723" y="157480"/>
                  </a:lnTo>
                  <a:lnTo>
                    <a:pt x="250137" y="153670"/>
                  </a:lnTo>
                  <a:lnTo>
                    <a:pt x="299437" y="151130"/>
                  </a:lnTo>
                  <a:lnTo>
                    <a:pt x="447027" y="147320"/>
                  </a:lnTo>
                  <a:lnTo>
                    <a:pt x="465078" y="147320"/>
                  </a:lnTo>
                  <a:lnTo>
                    <a:pt x="465051" y="144780"/>
                  </a:lnTo>
                  <a:lnTo>
                    <a:pt x="464115" y="133350"/>
                  </a:lnTo>
                  <a:lnTo>
                    <a:pt x="463329" y="124460"/>
                  </a:lnTo>
                  <a:lnTo>
                    <a:pt x="207949" y="124460"/>
                  </a:lnTo>
                  <a:lnTo>
                    <a:pt x="208534" y="119380"/>
                  </a:lnTo>
                  <a:lnTo>
                    <a:pt x="239736" y="119380"/>
                  </a:lnTo>
                  <a:lnTo>
                    <a:pt x="248551" y="118110"/>
                  </a:lnTo>
                  <a:lnTo>
                    <a:pt x="358169" y="109220"/>
                  </a:lnTo>
                  <a:lnTo>
                    <a:pt x="374624" y="109220"/>
                  </a:lnTo>
                  <a:lnTo>
                    <a:pt x="411310" y="106680"/>
                  </a:lnTo>
                  <a:lnTo>
                    <a:pt x="449376" y="105410"/>
                  </a:lnTo>
                  <a:lnTo>
                    <a:pt x="214668" y="105410"/>
                  </a:lnTo>
                  <a:lnTo>
                    <a:pt x="212979" y="104140"/>
                  </a:lnTo>
                  <a:lnTo>
                    <a:pt x="212267" y="101600"/>
                  </a:lnTo>
                  <a:lnTo>
                    <a:pt x="213804" y="100330"/>
                  </a:lnTo>
                  <a:lnTo>
                    <a:pt x="215671" y="99060"/>
                  </a:lnTo>
                  <a:lnTo>
                    <a:pt x="217030" y="99060"/>
                  </a:lnTo>
                  <a:lnTo>
                    <a:pt x="255244" y="95250"/>
                  </a:lnTo>
                  <a:lnTo>
                    <a:pt x="286905" y="95250"/>
                  </a:lnTo>
                  <a:lnTo>
                    <a:pt x="288099" y="93980"/>
                  </a:lnTo>
                  <a:lnTo>
                    <a:pt x="290436" y="92710"/>
                  </a:lnTo>
                  <a:lnTo>
                    <a:pt x="292150" y="92710"/>
                  </a:lnTo>
                  <a:lnTo>
                    <a:pt x="301802" y="91440"/>
                  </a:lnTo>
                  <a:lnTo>
                    <a:pt x="317207" y="90170"/>
                  </a:lnTo>
                  <a:lnTo>
                    <a:pt x="320941" y="90170"/>
                  </a:lnTo>
                  <a:lnTo>
                    <a:pt x="323926" y="88900"/>
                  </a:lnTo>
                  <a:lnTo>
                    <a:pt x="402323" y="88900"/>
                  </a:lnTo>
                  <a:lnTo>
                    <a:pt x="402272" y="87630"/>
                  </a:lnTo>
                  <a:lnTo>
                    <a:pt x="403301" y="86360"/>
                  </a:lnTo>
                  <a:lnTo>
                    <a:pt x="405599" y="85090"/>
                  </a:lnTo>
                  <a:lnTo>
                    <a:pt x="461795" y="85090"/>
                  </a:lnTo>
                  <a:lnTo>
                    <a:pt x="461756" y="82550"/>
                  </a:lnTo>
                  <a:lnTo>
                    <a:pt x="210845" y="82550"/>
                  </a:lnTo>
                  <a:lnTo>
                    <a:pt x="211289" y="72390"/>
                  </a:lnTo>
                  <a:lnTo>
                    <a:pt x="450088" y="62230"/>
                  </a:lnTo>
                  <a:lnTo>
                    <a:pt x="461681" y="62230"/>
                  </a:lnTo>
                  <a:lnTo>
                    <a:pt x="461681" y="49530"/>
                  </a:lnTo>
                  <a:lnTo>
                    <a:pt x="211239" y="49530"/>
                  </a:lnTo>
                  <a:lnTo>
                    <a:pt x="212534" y="44450"/>
                  </a:lnTo>
                  <a:lnTo>
                    <a:pt x="277752" y="44450"/>
                  </a:lnTo>
                  <a:lnTo>
                    <a:pt x="323988" y="41910"/>
                  </a:lnTo>
                  <a:lnTo>
                    <a:pt x="347103" y="41910"/>
                  </a:lnTo>
                  <a:lnTo>
                    <a:pt x="358996" y="40640"/>
                  </a:lnTo>
                  <a:lnTo>
                    <a:pt x="382767" y="39370"/>
                  </a:lnTo>
                  <a:lnTo>
                    <a:pt x="394652" y="39370"/>
                  </a:lnTo>
                  <a:lnTo>
                    <a:pt x="406379" y="38100"/>
                  </a:lnTo>
                  <a:lnTo>
                    <a:pt x="418110" y="38100"/>
                  </a:lnTo>
                  <a:lnTo>
                    <a:pt x="443611" y="36830"/>
                  </a:lnTo>
                  <a:lnTo>
                    <a:pt x="461682" y="36830"/>
                  </a:lnTo>
                  <a:lnTo>
                    <a:pt x="461607" y="29210"/>
                  </a:lnTo>
                  <a:lnTo>
                    <a:pt x="211531" y="29210"/>
                  </a:lnTo>
                  <a:lnTo>
                    <a:pt x="211531" y="19050"/>
                  </a:lnTo>
                  <a:lnTo>
                    <a:pt x="449605" y="8890"/>
                  </a:lnTo>
                  <a:lnTo>
                    <a:pt x="460855" y="8890"/>
                  </a:lnTo>
                  <a:lnTo>
                    <a:pt x="460527" y="1270"/>
                  </a:lnTo>
                  <a:lnTo>
                    <a:pt x="406855" y="0"/>
                  </a:lnTo>
                  <a:close/>
                </a:path>
                <a:path w="648335" h="621030">
                  <a:moveTo>
                    <a:pt x="465078" y="147320"/>
                  </a:moveTo>
                  <a:lnTo>
                    <a:pt x="447027" y="147320"/>
                  </a:lnTo>
                  <a:lnTo>
                    <a:pt x="447027" y="157480"/>
                  </a:lnTo>
                  <a:lnTo>
                    <a:pt x="384963" y="160020"/>
                  </a:lnTo>
                  <a:lnTo>
                    <a:pt x="354035" y="160020"/>
                  </a:lnTo>
                  <a:lnTo>
                    <a:pt x="292152" y="162560"/>
                  </a:lnTo>
                  <a:lnTo>
                    <a:pt x="261137" y="165100"/>
                  </a:lnTo>
                  <a:lnTo>
                    <a:pt x="198869" y="167640"/>
                  </a:lnTo>
                  <a:lnTo>
                    <a:pt x="463511" y="167640"/>
                  </a:lnTo>
                  <a:lnTo>
                    <a:pt x="463740" y="166370"/>
                  </a:lnTo>
                  <a:lnTo>
                    <a:pt x="465173" y="156210"/>
                  </a:lnTo>
                  <a:lnTo>
                    <a:pt x="465078" y="147320"/>
                  </a:lnTo>
                  <a:close/>
                </a:path>
                <a:path w="648335" h="621030">
                  <a:moveTo>
                    <a:pt x="286905" y="95250"/>
                  </a:moveTo>
                  <a:lnTo>
                    <a:pt x="272275" y="95250"/>
                  </a:lnTo>
                  <a:lnTo>
                    <a:pt x="272554" y="101600"/>
                  </a:lnTo>
                  <a:lnTo>
                    <a:pt x="270433" y="102870"/>
                  </a:lnTo>
                  <a:lnTo>
                    <a:pt x="265658" y="102870"/>
                  </a:lnTo>
                  <a:lnTo>
                    <a:pt x="234644" y="104140"/>
                  </a:lnTo>
                  <a:lnTo>
                    <a:pt x="221767" y="105410"/>
                  </a:lnTo>
                  <a:lnTo>
                    <a:pt x="450786" y="105410"/>
                  </a:lnTo>
                  <a:lnTo>
                    <a:pt x="452158" y="106680"/>
                  </a:lnTo>
                  <a:lnTo>
                    <a:pt x="451980" y="107950"/>
                  </a:lnTo>
                  <a:lnTo>
                    <a:pt x="398588" y="110490"/>
                  </a:lnTo>
                  <a:lnTo>
                    <a:pt x="239090" y="121920"/>
                  </a:lnTo>
                  <a:lnTo>
                    <a:pt x="231395" y="123190"/>
                  </a:lnTo>
                  <a:lnTo>
                    <a:pt x="207949" y="124460"/>
                  </a:lnTo>
                  <a:lnTo>
                    <a:pt x="463329" y="124460"/>
                  </a:lnTo>
                  <a:lnTo>
                    <a:pt x="463105" y="121920"/>
                  </a:lnTo>
                  <a:lnTo>
                    <a:pt x="462026" y="100330"/>
                  </a:lnTo>
                  <a:lnTo>
                    <a:pt x="292100" y="100330"/>
                  </a:lnTo>
                  <a:lnTo>
                    <a:pt x="288620" y="99060"/>
                  </a:lnTo>
                  <a:lnTo>
                    <a:pt x="287324" y="97790"/>
                  </a:lnTo>
                  <a:lnTo>
                    <a:pt x="286905" y="95250"/>
                  </a:lnTo>
                  <a:close/>
                </a:path>
                <a:path w="648335" h="621030">
                  <a:moveTo>
                    <a:pt x="222093" y="119380"/>
                  </a:moveTo>
                  <a:lnTo>
                    <a:pt x="208534" y="119380"/>
                  </a:lnTo>
                  <a:lnTo>
                    <a:pt x="211239" y="120650"/>
                  </a:lnTo>
                  <a:lnTo>
                    <a:pt x="213271" y="120650"/>
                  </a:lnTo>
                  <a:lnTo>
                    <a:pt x="222093" y="119380"/>
                  </a:lnTo>
                  <a:close/>
                </a:path>
                <a:path w="648335" h="621030">
                  <a:moveTo>
                    <a:pt x="324993" y="96520"/>
                  </a:moveTo>
                  <a:lnTo>
                    <a:pt x="297103" y="99060"/>
                  </a:lnTo>
                  <a:lnTo>
                    <a:pt x="294640" y="99060"/>
                  </a:lnTo>
                  <a:lnTo>
                    <a:pt x="292100" y="100330"/>
                  </a:lnTo>
                  <a:lnTo>
                    <a:pt x="462026" y="100330"/>
                  </a:lnTo>
                  <a:lnTo>
                    <a:pt x="461987" y="97790"/>
                  </a:lnTo>
                  <a:lnTo>
                    <a:pt x="326148" y="97790"/>
                  </a:lnTo>
                  <a:lnTo>
                    <a:pt x="324993" y="96520"/>
                  </a:lnTo>
                  <a:close/>
                </a:path>
                <a:path w="648335" h="621030">
                  <a:moveTo>
                    <a:pt x="368109" y="88900"/>
                  </a:moveTo>
                  <a:lnTo>
                    <a:pt x="323926" y="88900"/>
                  </a:lnTo>
                  <a:lnTo>
                    <a:pt x="328091" y="90170"/>
                  </a:lnTo>
                  <a:lnTo>
                    <a:pt x="330073" y="92710"/>
                  </a:lnTo>
                  <a:lnTo>
                    <a:pt x="329958" y="93980"/>
                  </a:lnTo>
                  <a:lnTo>
                    <a:pt x="328066" y="95250"/>
                  </a:lnTo>
                  <a:lnTo>
                    <a:pt x="326148" y="97790"/>
                  </a:lnTo>
                  <a:lnTo>
                    <a:pt x="348665" y="97790"/>
                  </a:lnTo>
                  <a:lnTo>
                    <a:pt x="346875" y="96520"/>
                  </a:lnTo>
                  <a:lnTo>
                    <a:pt x="347675" y="92710"/>
                  </a:lnTo>
                  <a:lnTo>
                    <a:pt x="349199" y="91440"/>
                  </a:lnTo>
                  <a:lnTo>
                    <a:pt x="351866" y="90170"/>
                  </a:lnTo>
                  <a:lnTo>
                    <a:pt x="368109" y="90170"/>
                  </a:lnTo>
                  <a:lnTo>
                    <a:pt x="368109" y="88900"/>
                  </a:lnTo>
                  <a:close/>
                </a:path>
                <a:path w="648335" h="621030">
                  <a:moveTo>
                    <a:pt x="402323" y="88900"/>
                  </a:moveTo>
                  <a:lnTo>
                    <a:pt x="387248" y="88900"/>
                  </a:lnTo>
                  <a:lnTo>
                    <a:pt x="387756" y="93980"/>
                  </a:lnTo>
                  <a:lnTo>
                    <a:pt x="385787" y="95250"/>
                  </a:lnTo>
                  <a:lnTo>
                    <a:pt x="382739" y="95250"/>
                  </a:lnTo>
                  <a:lnTo>
                    <a:pt x="351586" y="97790"/>
                  </a:lnTo>
                  <a:lnTo>
                    <a:pt x="461987" y="97790"/>
                  </a:lnTo>
                  <a:lnTo>
                    <a:pt x="461910" y="92710"/>
                  </a:lnTo>
                  <a:lnTo>
                    <a:pt x="405930" y="92710"/>
                  </a:lnTo>
                  <a:lnTo>
                    <a:pt x="403529" y="91440"/>
                  </a:lnTo>
                  <a:lnTo>
                    <a:pt x="402374" y="90170"/>
                  </a:lnTo>
                  <a:lnTo>
                    <a:pt x="402323" y="88900"/>
                  </a:lnTo>
                  <a:close/>
                </a:path>
                <a:path w="648335" h="621030">
                  <a:moveTo>
                    <a:pt x="461795" y="85090"/>
                  </a:moveTo>
                  <a:lnTo>
                    <a:pt x="444982" y="85090"/>
                  </a:lnTo>
                  <a:lnTo>
                    <a:pt x="446989" y="86360"/>
                  </a:lnTo>
                  <a:lnTo>
                    <a:pt x="445871" y="90170"/>
                  </a:lnTo>
                  <a:lnTo>
                    <a:pt x="443865" y="91440"/>
                  </a:lnTo>
                  <a:lnTo>
                    <a:pt x="441731" y="92710"/>
                  </a:lnTo>
                  <a:lnTo>
                    <a:pt x="461910" y="92710"/>
                  </a:lnTo>
                  <a:lnTo>
                    <a:pt x="461795" y="85090"/>
                  </a:lnTo>
                  <a:close/>
                </a:path>
                <a:path w="648335" h="621030">
                  <a:moveTo>
                    <a:pt x="461681" y="62230"/>
                  </a:moveTo>
                  <a:lnTo>
                    <a:pt x="450088" y="62230"/>
                  </a:lnTo>
                  <a:lnTo>
                    <a:pt x="452145" y="72390"/>
                  </a:lnTo>
                  <a:lnTo>
                    <a:pt x="355459" y="77470"/>
                  </a:lnTo>
                  <a:lnTo>
                    <a:pt x="307293" y="78740"/>
                  </a:lnTo>
                  <a:lnTo>
                    <a:pt x="259120" y="81280"/>
                  </a:lnTo>
                  <a:lnTo>
                    <a:pt x="210845" y="82550"/>
                  </a:lnTo>
                  <a:lnTo>
                    <a:pt x="461756" y="82550"/>
                  </a:lnTo>
                  <a:lnTo>
                    <a:pt x="461681" y="62230"/>
                  </a:lnTo>
                  <a:close/>
                </a:path>
                <a:path w="648335" h="621030">
                  <a:moveTo>
                    <a:pt x="461682" y="36830"/>
                  </a:moveTo>
                  <a:lnTo>
                    <a:pt x="445973" y="36830"/>
                  </a:lnTo>
                  <a:lnTo>
                    <a:pt x="448081" y="38100"/>
                  </a:lnTo>
                  <a:lnTo>
                    <a:pt x="446925" y="39370"/>
                  </a:lnTo>
                  <a:lnTo>
                    <a:pt x="446239" y="40640"/>
                  </a:lnTo>
                  <a:lnTo>
                    <a:pt x="398807" y="41910"/>
                  </a:lnTo>
                  <a:lnTo>
                    <a:pt x="305270" y="46990"/>
                  </a:lnTo>
                  <a:lnTo>
                    <a:pt x="211239" y="49530"/>
                  </a:lnTo>
                  <a:lnTo>
                    <a:pt x="461681" y="49530"/>
                  </a:lnTo>
                  <a:lnTo>
                    <a:pt x="461682" y="36830"/>
                  </a:lnTo>
                  <a:close/>
                </a:path>
                <a:path w="648335" h="621030">
                  <a:moveTo>
                    <a:pt x="277752" y="44450"/>
                  </a:moveTo>
                  <a:lnTo>
                    <a:pt x="212534" y="44450"/>
                  </a:lnTo>
                  <a:lnTo>
                    <a:pt x="215201" y="45720"/>
                  </a:lnTo>
                  <a:lnTo>
                    <a:pt x="254635" y="45720"/>
                  </a:lnTo>
                  <a:lnTo>
                    <a:pt x="277752" y="44450"/>
                  </a:lnTo>
                  <a:close/>
                </a:path>
                <a:path w="648335" h="621030">
                  <a:moveTo>
                    <a:pt x="460855" y="8890"/>
                  </a:moveTo>
                  <a:lnTo>
                    <a:pt x="449605" y="8890"/>
                  </a:lnTo>
                  <a:lnTo>
                    <a:pt x="447725" y="20320"/>
                  </a:lnTo>
                  <a:lnTo>
                    <a:pt x="211531" y="29210"/>
                  </a:lnTo>
                  <a:lnTo>
                    <a:pt x="461607" y="29210"/>
                  </a:lnTo>
                  <a:lnTo>
                    <a:pt x="461531" y="25400"/>
                  </a:lnTo>
                  <a:lnTo>
                    <a:pt x="461238" y="17780"/>
                  </a:lnTo>
                  <a:lnTo>
                    <a:pt x="460855" y="8890"/>
                  </a:lnTo>
                  <a:close/>
                </a:path>
              </a:pathLst>
            </a:custGeom>
            <a:solidFill>
              <a:srgbClr val="285567"/>
            </a:solidFill>
          </p:spPr>
          <p:txBody>
            <a:bodyPr wrap="square" lIns="0" tIns="0" rIns="0" bIns="0" rtlCol="0"/>
            <a:lstStyle/>
            <a:p>
              <a:endParaRPr/>
            </a:p>
          </p:txBody>
        </p:sp>
        <p:sp>
          <p:nvSpPr>
            <p:cNvPr id="6" name="object 6"/>
            <p:cNvSpPr/>
            <p:nvPr/>
          </p:nvSpPr>
          <p:spPr>
            <a:xfrm>
              <a:off x="1608518" y="2076640"/>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47"/>
                  </a:moveTo>
                  <a:lnTo>
                    <a:pt x="389521" y="138709"/>
                  </a:lnTo>
                  <a:lnTo>
                    <a:pt x="340334" y="140208"/>
                  </a:lnTo>
                  <a:lnTo>
                    <a:pt x="291109" y="142265"/>
                  </a:lnTo>
                  <a:lnTo>
                    <a:pt x="241808" y="144767"/>
                  </a:lnTo>
                  <a:lnTo>
                    <a:pt x="192405" y="147535"/>
                  </a:lnTo>
                  <a:lnTo>
                    <a:pt x="190550" y="158203"/>
                  </a:lnTo>
                  <a:lnTo>
                    <a:pt x="314820" y="152349"/>
                  </a:lnTo>
                  <a:lnTo>
                    <a:pt x="438708" y="148183"/>
                  </a:lnTo>
                  <a:lnTo>
                    <a:pt x="438708" y="137947"/>
                  </a:lnTo>
                  <a:close/>
                </a:path>
                <a:path w="628014" h="546100">
                  <a:moveTo>
                    <a:pt x="438810" y="533895"/>
                  </a:moveTo>
                  <a:lnTo>
                    <a:pt x="437235" y="524510"/>
                  </a:lnTo>
                  <a:lnTo>
                    <a:pt x="399288" y="525081"/>
                  </a:lnTo>
                  <a:lnTo>
                    <a:pt x="324142" y="528637"/>
                  </a:lnTo>
                  <a:lnTo>
                    <a:pt x="248602" y="532904"/>
                  </a:lnTo>
                  <a:lnTo>
                    <a:pt x="209486" y="535584"/>
                  </a:lnTo>
                  <a:lnTo>
                    <a:pt x="211048" y="545515"/>
                  </a:lnTo>
                  <a:lnTo>
                    <a:pt x="438810" y="533895"/>
                  </a:lnTo>
                  <a:close/>
                </a:path>
                <a:path w="628014" h="546100">
                  <a:moveTo>
                    <a:pt x="441286" y="0"/>
                  </a:moveTo>
                  <a:lnTo>
                    <a:pt x="411289" y="876"/>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49"/>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13"/>
                  </a:lnTo>
                  <a:lnTo>
                    <a:pt x="443826" y="62966"/>
                  </a:lnTo>
                  <a:close/>
                </a:path>
                <a:path w="628014" h="546100">
                  <a:moveTo>
                    <a:pt x="447192" y="176212"/>
                  </a:moveTo>
                  <a:lnTo>
                    <a:pt x="446138" y="175463"/>
                  </a:lnTo>
                  <a:lnTo>
                    <a:pt x="445185" y="174409"/>
                  </a:lnTo>
                  <a:lnTo>
                    <a:pt x="442772" y="173647"/>
                  </a:lnTo>
                  <a:lnTo>
                    <a:pt x="439953" y="173863"/>
                  </a:lnTo>
                  <a:lnTo>
                    <a:pt x="326656" y="174472"/>
                  </a:lnTo>
                  <a:lnTo>
                    <a:pt x="288899" y="175145"/>
                  </a:lnTo>
                  <a:lnTo>
                    <a:pt x="236943" y="177469"/>
                  </a:lnTo>
                  <a:lnTo>
                    <a:pt x="185039" y="181203"/>
                  </a:lnTo>
                  <a:lnTo>
                    <a:pt x="73342" y="191858"/>
                  </a:lnTo>
                  <a:lnTo>
                    <a:pt x="10617" y="196316"/>
                  </a:lnTo>
                  <a:lnTo>
                    <a:pt x="7277" y="196900"/>
                  </a:lnTo>
                  <a:lnTo>
                    <a:pt x="7264" y="198729"/>
                  </a:lnTo>
                  <a:lnTo>
                    <a:pt x="10134" y="199326"/>
                  </a:lnTo>
                  <a:lnTo>
                    <a:pt x="56845" y="196430"/>
                  </a:lnTo>
                  <a:lnTo>
                    <a:pt x="86842" y="194030"/>
                  </a:lnTo>
                  <a:lnTo>
                    <a:pt x="180733" y="184658"/>
                  </a:lnTo>
                  <a:lnTo>
                    <a:pt x="212585" y="182143"/>
                  </a:lnTo>
                  <a:lnTo>
                    <a:pt x="258940" y="179692"/>
                  </a:lnTo>
                  <a:lnTo>
                    <a:pt x="304177" y="178066"/>
                  </a:lnTo>
                  <a:lnTo>
                    <a:pt x="349415" y="177393"/>
                  </a:lnTo>
                  <a:lnTo>
                    <a:pt x="444423" y="177279"/>
                  </a:lnTo>
                  <a:lnTo>
                    <a:pt x="447192" y="176212"/>
                  </a:lnTo>
                  <a:close/>
                </a:path>
                <a:path w="628014" h="546100">
                  <a:moveTo>
                    <a:pt x="619417" y="307111"/>
                  </a:moveTo>
                  <a:lnTo>
                    <a:pt x="567753" y="304444"/>
                  </a:lnTo>
                  <a:lnTo>
                    <a:pt x="516128" y="302679"/>
                  </a:lnTo>
                  <a:lnTo>
                    <a:pt x="464527" y="301777"/>
                  </a:lnTo>
                  <a:lnTo>
                    <a:pt x="412965" y="301688"/>
                  </a:lnTo>
                  <a:lnTo>
                    <a:pt x="361429" y="302348"/>
                  </a:lnTo>
                  <a:lnTo>
                    <a:pt x="309905" y="303733"/>
                  </a:lnTo>
                  <a:lnTo>
                    <a:pt x="258394" y="305790"/>
                  </a:lnTo>
                  <a:lnTo>
                    <a:pt x="206895" y="308457"/>
                  </a:lnTo>
                  <a:lnTo>
                    <a:pt x="155397" y="311696"/>
                  </a:lnTo>
                  <a:lnTo>
                    <a:pt x="103911" y="315455"/>
                  </a:lnTo>
                  <a:lnTo>
                    <a:pt x="52400" y="319697"/>
                  </a:lnTo>
                  <a:lnTo>
                    <a:pt x="889" y="324358"/>
                  </a:lnTo>
                  <a:lnTo>
                    <a:pt x="0" y="334810"/>
                  </a:lnTo>
                  <a:lnTo>
                    <a:pt x="103479" y="326555"/>
                  </a:lnTo>
                  <a:lnTo>
                    <a:pt x="155105" y="322821"/>
                  </a:lnTo>
                  <a:lnTo>
                    <a:pt x="206717" y="319506"/>
                  </a:lnTo>
                  <a:lnTo>
                    <a:pt x="258318" y="316725"/>
                  </a:lnTo>
                  <a:lnTo>
                    <a:pt x="309930" y="314604"/>
                  </a:lnTo>
                  <a:lnTo>
                    <a:pt x="361518" y="313283"/>
                  </a:lnTo>
                  <a:lnTo>
                    <a:pt x="413105" y="312788"/>
                  </a:lnTo>
                  <a:lnTo>
                    <a:pt x="464693" y="313042"/>
                  </a:lnTo>
                  <a:lnTo>
                    <a:pt x="516267" y="313956"/>
                  </a:lnTo>
                  <a:lnTo>
                    <a:pt x="567842" y="315480"/>
                  </a:lnTo>
                  <a:lnTo>
                    <a:pt x="619417" y="317525"/>
                  </a:lnTo>
                  <a:lnTo>
                    <a:pt x="619417" y="307111"/>
                  </a:lnTo>
                  <a:close/>
                </a:path>
                <a:path w="628014" h="546100">
                  <a:moveTo>
                    <a:pt x="620293" y="267512"/>
                  </a:moveTo>
                  <a:lnTo>
                    <a:pt x="619277" y="267017"/>
                  </a:lnTo>
                  <a:lnTo>
                    <a:pt x="618274" y="266128"/>
                  </a:lnTo>
                  <a:lnTo>
                    <a:pt x="288772" y="271145"/>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10"/>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32"/>
                  </a:lnTo>
                  <a:lnTo>
                    <a:pt x="617283" y="338785"/>
                  </a:lnTo>
                  <a:lnTo>
                    <a:pt x="620014" y="339763"/>
                  </a:lnTo>
                  <a:lnTo>
                    <a:pt x="621779" y="337197"/>
                  </a:lnTo>
                  <a:close/>
                </a:path>
                <a:path w="628014" h="546100">
                  <a:moveTo>
                    <a:pt x="627824" y="219011"/>
                  </a:moveTo>
                  <a:lnTo>
                    <a:pt x="624890" y="218147"/>
                  </a:lnTo>
                  <a:lnTo>
                    <a:pt x="569772" y="215265"/>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31"/>
                  </a:lnTo>
                  <a:lnTo>
                    <a:pt x="409702" y="224015"/>
                  </a:lnTo>
                  <a:lnTo>
                    <a:pt x="458698" y="223939"/>
                  </a:lnTo>
                  <a:lnTo>
                    <a:pt x="525043" y="224701"/>
                  </a:lnTo>
                  <a:lnTo>
                    <a:pt x="558203" y="225640"/>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7" name="object 7"/>
            <p:cNvSpPr/>
            <p:nvPr/>
          </p:nvSpPr>
          <p:spPr>
            <a:xfrm>
              <a:off x="1811434" y="2109910"/>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8" name="object 8"/>
            <p:cNvSpPr/>
            <p:nvPr/>
          </p:nvSpPr>
          <p:spPr>
            <a:xfrm>
              <a:off x="1610944" y="2152205"/>
              <a:ext cx="622300" cy="514350"/>
            </a:xfrm>
            <a:custGeom>
              <a:avLst/>
              <a:gdLst/>
              <a:ahLst/>
              <a:cxnLst/>
              <a:rect l="l" t="t" r="r" b="b"/>
              <a:pathLst>
                <a:path w="622300" h="514350">
                  <a:moveTo>
                    <a:pt x="63246" y="183527"/>
                  </a:moveTo>
                  <a:lnTo>
                    <a:pt x="61048" y="181851"/>
                  </a:lnTo>
                  <a:lnTo>
                    <a:pt x="56464" y="181648"/>
                  </a:lnTo>
                  <a:lnTo>
                    <a:pt x="53035" y="181914"/>
                  </a:lnTo>
                  <a:lnTo>
                    <a:pt x="49682" y="182346"/>
                  </a:lnTo>
                  <a:lnTo>
                    <a:pt x="39179" y="183400"/>
                  </a:lnTo>
                  <a:lnTo>
                    <a:pt x="28689" y="183705"/>
                  </a:lnTo>
                  <a:lnTo>
                    <a:pt x="18224" y="183083"/>
                  </a:lnTo>
                  <a:lnTo>
                    <a:pt x="6908" y="181178"/>
                  </a:lnTo>
                  <a:lnTo>
                    <a:pt x="5880" y="180644"/>
                  </a:lnTo>
                  <a:lnTo>
                    <a:pt x="1549" y="182194"/>
                  </a:lnTo>
                  <a:lnTo>
                    <a:pt x="0" y="185724"/>
                  </a:lnTo>
                  <a:lnTo>
                    <a:pt x="1663" y="187261"/>
                  </a:lnTo>
                  <a:lnTo>
                    <a:pt x="30581" y="191579"/>
                  </a:lnTo>
                  <a:lnTo>
                    <a:pt x="59283" y="188493"/>
                  </a:lnTo>
                  <a:lnTo>
                    <a:pt x="60248" y="188620"/>
                  </a:lnTo>
                  <a:lnTo>
                    <a:pt x="62903" y="185635"/>
                  </a:lnTo>
                  <a:lnTo>
                    <a:pt x="63246" y="183527"/>
                  </a:lnTo>
                  <a:close/>
                </a:path>
                <a:path w="622300" h="514350">
                  <a:moveTo>
                    <a:pt x="72390" y="307835"/>
                  </a:moveTo>
                  <a:lnTo>
                    <a:pt x="71018" y="306082"/>
                  </a:lnTo>
                  <a:lnTo>
                    <a:pt x="67462" y="305028"/>
                  </a:lnTo>
                  <a:lnTo>
                    <a:pt x="64731" y="304469"/>
                  </a:lnTo>
                  <a:lnTo>
                    <a:pt x="44488" y="304546"/>
                  </a:lnTo>
                  <a:lnTo>
                    <a:pt x="25222" y="304812"/>
                  </a:lnTo>
                  <a:lnTo>
                    <a:pt x="23545" y="305498"/>
                  </a:lnTo>
                  <a:lnTo>
                    <a:pt x="21564" y="305943"/>
                  </a:lnTo>
                  <a:lnTo>
                    <a:pt x="24599" y="310324"/>
                  </a:lnTo>
                  <a:lnTo>
                    <a:pt x="28003" y="311683"/>
                  </a:lnTo>
                  <a:lnTo>
                    <a:pt x="33147" y="311505"/>
                  </a:lnTo>
                  <a:lnTo>
                    <a:pt x="41567" y="311378"/>
                  </a:lnTo>
                  <a:lnTo>
                    <a:pt x="49999" y="311518"/>
                  </a:lnTo>
                  <a:lnTo>
                    <a:pt x="67779" y="312026"/>
                  </a:lnTo>
                  <a:lnTo>
                    <a:pt x="68948" y="312331"/>
                  </a:lnTo>
                  <a:lnTo>
                    <a:pt x="70650" y="311035"/>
                  </a:lnTo>
                  <a:lnTo>
                    <a:pt x="71945" y="309867"/>
                  </a:lnTo>
                  <a:lnTo>
                    <a:pt x="72390" y="307835"/>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48"/>
                  </a:moveTo>
                  <a:lnTo>
                    <a:pt x="166471" y="298932"/>
                  </a:lnTo>
                  <a:lnTo>
                    <a:pt x="161074" y="298754"/>
                  </a:lnTo>
                  <a:lnTo>
                    <a:pt x="147116" y="298716"/>
                  </a:lnTo>
                  <a:lnTo>
                    <a:pt x="133210" y="299478"/>
                  </a:lnTo>
                  <a:lnTo>
                    <a:pt x="119367" y="300901"/>
                  </a:lnTo>
                  <a:lnTo>
                    <a:pt x="104660" y="302971"/>
                  </a:lnTo>
                  <a:lnTo>
                    <a:pt x="103441" y="302806"/>
                  </a:lnTo>
                  <a:lnTo>
                    <a:pt x="100596" y="305917"/>
                  </a:lnTo>
                  <a:lnTo>
                    <a:pt x="100266" y="308013"/>
                  </a:lnTo>
                  <a:lnTo>
                    <a:pt x="104305" y="310083"/>
                  </a:lnTo>
                  <a:lnTo>
                    <a:pt x="105105" y="309841"/>
                  </a:lnTo>
                  <a:lnTo>
                    <a:pt x="105791" y="309841"/>
                  </a:lnTo>
                  <a:lnTo>
                    <a:pt x="164185" y="305701"/>
                  </a:lnTo>
                  <a:lnTo>
                    <a:pt x="167627" y="306501"/>
                  </a:lnTo>
                  <a:lnTo>
                    <a:pt x="168948" y="299948"/>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06"/>
                  </a:moveTo>
                  <a:lnTo>
                    <a:pt x="231495" y="406400"/>
                  </a:lnTo>
                  <a:lnTo>
                    <a:pt x="225247" y="406603"/>
                  </a:lnTo>
                  <a:lnTo>
                    <a:pt x="221183" y="407035"/>
                  </a:lnTo>
                  <a:lnTo>
                    <a:pt x="211378" y="408368"/>
                  </a:lnTo>
                  <a:lnTo>
                    <a:pt x="205625" y="409384"/>
                  </a:lnTo>
                  <a:lnTo>
                    <a:pt x="199618" y="410337"/>
                  </a:lnTo>
                  <a:lnTo>
                    <a:pt x="200596" y="416763"/>
                  </a:lnTo>
                  <a:lnTo>
                    <a:pt x="206933" y="416204"/>
                  </a:lnTo>
                  <a:lnTo>
                    <a:pt x="216535" y="415086"/>
                  </a:lnTo>
                  <a:lnTo>
                    <a:pt x="231521" y="413207"/>
                  </a:lnTo>
                  <a:lnTo>
                    <a:pt x="233146" y="412521"/>
                  </a:lnTo>
                  <a:lnTo>
                    <a:pt x="233260" y="407606"/>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399"/>
                  </a:moveTo>
                  <a:lnTo>
                    <a:pt x="255320" y="297522"/>
                  </a:lnTo>
                  <a:lnTo>
                    <a:pt x="245427" y="296837"/>
                  </a:lnTo>
                  <a:lnTo>
                    <a:pt x="245427" y="297192"/>
                  </a:lnTo>
                  <a:lnTo>
                    <a:pt x="195872" y="302920"/>
                  </a:lnTo>
                  <a:lnTo>
                    <a:pt x="194246" y="304279"/>
                  </a:lnTo>
                  <a:lnTo>
                    <a:pt x="196176" y="310375"/>
                  </a:lnTo>
                  <a:lnTo>
                    <a:pt x="199313" y="309499"/>
                  </a:lnTo>
                  <a:lnTo>
                    <a:pt x="243687" y="304203"/>
                  </a:lnTo>
                  <a:lnTo>
                    <a:pt x="248018" y="304419"/>
                  </a:lnTo>
                  <a:lnTo>
                    <a:pt x="254723" y="304431"/>
                  </a:lnTo>
                  <a:lnTo>
                    <a:pt x="257124" y="304228"/>
                  </a:lnTo>
                  <a:lnTo>
                    <a:pt x="257492" y="298399"/>
                  </a:lnTo>
                  <a:close/>
                </a:path>
                <a:path w="622300" h="514350">
                  <a:moveTo>
                    <a:pt x="261797" y="16700"/>
                  </a:moveTo>
                  <a:lnTo>
                    <a:pt x="261518" y="10655"/>
                  </a:lnTo>
                  <a:lnTo>
                    <a:pt x="259105" y="10464"/>
                  </a:lnTo>
                  <a:lnTo>
                    <a:pt x="244513" y="10477"/>
                  </a:lnTo>
                  <a:lnTo>
                    <a:pt x="244487" y="10223"/>
                  </a:lnTo>
                  <a:lnTo>
                    <a:pt x="206273" y="13525"/>
                  </a:lnTo>
                  <a:lnTo>
                    <a:pt x="204914" y="13512"/>
                  </a:lnTo>
                  <a:lnTo>
                    <a:pt x="203047" y="15011"/>
                  </a:lnTo>
                  <a:lnTo>
                    <a:pt x="201510" y="16738"/>
                  </a:lnTo>
                  <a:lnTo>
                    <a:pt x="202222" y="18910"/>
                  </a:lnTo>
                  <a:lnTo>
                    <a:pt x="203911" y="20650"/>
                  </a:lnTo>
                  <a:lnTo>
                    <a:pt x="208064" y="20993"/>
                  </a:lnTo>
                  <a:lnTo>
                    <a:pt x="211010" y="20231"/>
                  </a:lnTo>
                  <a:lnTo>
                    <a:pt x="254901" y="17475"/>
                  </a:lnTo>
                  <a:lnTo>
                    <a:pt x="259676" y="17462"/>
                  </a:lnTo>
                  <a:lnTo>
                    <a:pt x="261797" y="16700"/>
                  </a:lnTo>
                  <a:close/>
                </a:path>
                <a:path w="622300" h="514350">
                  <a:moveTo>
                    <a:pt x="301231" y="409435"/>
                  </a:moveTo>
                  <a:lnTo>
                    <a:pt x="300469" y="404622"/>
                  </a:lnTo>
                  <a:lnTo>
                    <a:pt x="298589" y="403720"/>
                  </a:lnTo>
                  <a:lnTo>
                    <a:pt x="293585" y="403923"/>
                  </a:lnTo>
                  <a:lnTo>
                    <a:pt x="293598" y="404088"/>
                  </a:lnTo>
                  <a:lnTo>
                    <a:pt x="260972" y="406895"/>
                  </a:lnTo>
                  <a:lnTo>
                    <a:pt x="257937" y="407479"/>
                  </a:lnTo>
                  <a:lnTo>
                    <a:pt x="254457" y="407314"/>
                  </a:lnTo>
                  <a:lnTo>
                    <a:pt x="255511" y="414997"/>
                  </a:lnTo>
                  <a:lnTo>
                    <a:pt x="258762" y="414502"/>
                  </a:lnTo>
                  <a:lnTo>
                    <a:pt x="296557" y="411137"/>
                  </a:lnTo>
                  <a:lnTo>
                    <a:pt x="299377" y="410489"/>
                  </a:lnTo>
                  <a:lnTo>
                    <a:pt x="301231" y="409435"/>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19"/>
                  </a:moveTo>
                  <a:lnTo>
                    <a:pt x="315175" y="179235"/>
                  </a:lnTo>
                  <a:lnTo>
                    <a:pt x="314248" y="177317"/>
                  </a:lnTo>
                  <a:lnTo>
                    <a:pt x="311404" y="176098"/>
                  </a:lnTo>
                  <a:lnTo>
                    <a:pt x="269748" y="176644"/>
                  </a:lnTo>
                  <a:lnTo>
                    <a:pt x="262775" y="176453"/>
                  </a:lnTo>
                  <a:lnTo>
                    <a:pt x="254469" y="176403"/>
                  </a:lnTo>
                  <a:lnTo>
                    <a:pt x="252869" y="176085"/>
                  </a:lnTo>
                  <a:lnTo>
                    <a:pt x="250444" y="177457"/>
                  </a:lnTo>
                  <a:lnTo>
                    <a:pt x="248907" y="178866"/>
                  </a:lnTo>
                  <a:lnTo>
                    <a:pt x="248373" y="181165"/>
                  </a:lnTo>
                  <a:lnTo>
                    <a:pt x="250012" y="183222"/>
                  </a:lnTo>
                  <a:lnTo>
                    <a:pt x="253733" y="184302"/>
                  </a:lnTo>
                  <a:lnTo>
                    <a:pt x="256501" y="184492"/>
                  </a:lnTo>
                  <a:lnTo>
                    <a:pt x="267322" y="184632"/>
                  </a:lnTo>
                  <a:lnTo>
                    <a:pt x="283591" y="184569"/>
                  </a:lnTo>
                  <a:lnTo>
                    <a:pt x="283591" y="183311"/>
                  </a:lnTo>
                  <a:lnTo>
                    <a:pt x="310489" y="183311"/>
                  </a:lnTo>
                  <a:lnTo>
                    <a:pt x="311785" y="183629"/>
                  </a:lnTo>
                  <a:lnTo>
                    <a:pt x="313766" y="182651"/>
                  </a:lnTo>
                  <a:lnTo>
                    <a:pt x="315239" y="181419"/>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83"/>
                  </a:lnTo>
                  <a:lnTo>
                    <a:pt x="323469" y="302501"/>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690"/>
                  </a:moveTo>
                  <a:lnTo>
                    <a:pt x="376504" y="4343"/>
                  </a:lnTo>
                  <a:lnTo>
                    <a:pt x="374586" y="3594"/>
                  </a:lnTo>
                  <a:lnTo>
                    <a:pt x="357365" y="4457"/>
                  </a:lnTo>
                  <a:lnTo>
                    <a:pt x="357365" y="5105"/>
                  </a:lnTo>
                  <a:lnTo>
                    <a:pt x="342912" y="5130"/>
                  </a:lnTo>
                  <a:lnTo>
                    <a:pt x="341109" y="4889"/>
                  </a:lnTo>
                  <a:lnTo>
                    <a:pt x="338442" y="6235"/>
                  </a:lnTo>
                  <a:lnTo>
                    <a:pt x="336931" y="7721"/>
                  </a:lnTo>
                  <a:lnTo>
                    <a:pt x="336130" y="11214"/>
                  </a:lnTo>
                  <a:lnTo>
                    <a:pt x="337921" y="12242"/>
                  </a:lnTo>
                  <a:lnTo>
                    <a:pt x="340842" y="12560"/>
                  </a:lnTo>
                  <a:lnTo>
                    <a:pt x="372440" y="10769"/>
                  </a:lnTo>
                  <a:lnTo>
                    <a:pt x="375031" y="10693"/>
                  </a:lnTo>
                  <a:lnTo>
                    <a:pt x="377012" y="9690"/>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697"/>
                  </a:moveTo>
                  <a:lnTo>
                    <a:pt x="405053" y="172351"/>
                  </a:lnTo>
                  <a:lnTo>
                    <a:pt x="395198" y="172237"/>
                  </a:lnTo>
                  <a:lnTo>
                    <a:pt x="383578" y="172288"/>
                  </a:lnTo>
                  <a:lnTo>
                    <a:pt x="351218" y="176504"/>
                  </a:lnTo>
                  <a:lnTo>
                    <a:pt x="348234" y="177266"/>
                  </a:lnTo>
                  <a:lnTo>
                    <a:pt x="346011" y="178295"/>
                  </a:lnTo>
                  <a:lnTo>
                    <a:pt x="347103" y="183870"/>
                  </a:lnTo>
                  <a:lnTo>
                    <a:pt x="349313" y="184315"/>
                  </a:lnTo>
                  <a:lnTo>
                    <a:pt x="355396" y="183083"/>
                  </a:lnTo>
                  <a:lnTo>
                    <a:pt x="358940" y="182206"/>
                  </a:lnTo>
                  <a:lnTo>
                    <a:pt x="402920" y="179184"/>
                  </a:lnTo>
                  <a:lnTo>
                    <a:pt x="406107" y="180124"/>
                  </a:lnTo>
                  <a:lnTo>
                    <a:pt x="407263" y="173697"/>
                  </a:lnTo>
                  <a:close/>
                </a:path>
                <a:path w="622300" h="514350">
                  <a:moveTo>
                    <a:pt x="430098" y="333603"/>
                  </a:moveTo>
                  <a:lnTo>
                    <a:pt x="281292" y="333959"/>
                  </a:lnTo>
                  <a:lnTo>
                    <a:pt x="231432" y="334733"/>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38"/>
                  </a:moveTo>
                  <a:lnTo>
                    <a:pt x="432917" y="479577"/>
                  </a:lnTo>
                  <a:lnTo>
                    <a:pt x="430530" y="479145"/>
                  </a:lnTo>
                  <a:lnTo>
                    <a:pt x="426999" y="479158"/>
                  </a:lnTo>
                  <a:lnTo>
                    <a:pt x="425881" y="479348"/>
                  </a:lnTo>
                  <a:lnTo>
                    <a:pt x="424764" y="479450"/>
                  </a:lnTo>
                  <a:lnTo>
                    <a:pt x="424662" y="478942"/>
                  </a:lnTo>
                  <a:lnTo>
                    <a:pt x="405130" y="482587"/>
                  </a:lnTo>
                  <a:lnTo>
                    <a:pt x="403593" y="483844"/>
                  </a:lnTo>
                  <a:lnTo>
                    <a:pt x="404571" y="488721"/>
                  </a:lnTo>
                  <a:lnTo>
                    <a:pt x="406514" y="489305"/>
                  </a:lnTo>
                  <a:lnTo>
                    <a:pt x="422148" y="487045"/>
                  </a:lnTo>
                  <a:lnTo>
                    <a:pt x="431038" y="485825"/>
                  </a:lnTo>
                  <a:lnTo>
                    <a:pt x="433006" y="485038"/>
                  </a:lnTo>
                  <a:close/>
                </a:path>
                <a:path w="622300" h="514350">
                  <a:moveTo>
                    <a:pt x="433247" y="402221"/>
                  </a:moveTo>
                  <a:lnTo>
                    <a:pt x="432562" y="401878"/>
                  </a:lnTo>
                  <a:lnTo>
                    <a:pt x="431977" y="401307"/>
                  </a:lnTo>
                  <a:lnTo>
                    <a:pt x="393928" y="403910"/>
                  </a:lnTo>
                  <a:lnTo>
                    <a:pt x="392595" y="404164"/>
                  </a:lnTo>
                  <a:lnTo>
                    <a:pt x="390842" y="405803"/>
                  </a:lnTo>
                  <a:lnTo>
                    <a:pt x="389394" y="407670"/>
                  </a:lnTo>
                  <a:lnTo>
                    <a:pt x="390359" y="409663"/>
                  </a:lnTo>
                  <a:lnTo>
                    <a:pt x="392226" y="411302"/>
                  </a:lnTo>
                  <a:lnTo>
                    <a:pt x="403199" y="410375"/>
                  </a:lnTo>
                  <a:lnTo>
                    <a:pt x="433247" y="407479"/>
                  </a:lnTo>
                  <a:lnTo>
                    <a:pt x="433247" y="402221"/>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587"/>
                  </a:lnTo>
                  <a:lnTo>
                    <a:pt x="251333" y="510057"/>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43"/>
                  </a:moveTo>
                  <a:lnTo>
                    <a:pt x="458038" y="287921"/>
                  </a:lnTo>
                  <a:lnTo>
                    <a:pt x="456133" y="286956"/>
                  </a:lnTo>
                  <a:lnTo>
                    <a:pt x="448335" y="287337"/>
                  </a:lnTo>
                  <a:lnTo>
                    <a:pt x="394665" y="292100"/>
                  </a:lnTo>
                  <a:lnTo>
                    <a:pt x="391134" y="291426"/>
                  </a:lnTo>
                  <a:lnTo>
                    <a:pt x="391236" y="299072"/>
                  </a:lnTo>
                  <a:lnTo>
                    <a:pt x="394589" y="298805"/>
                  </a:lnTo>
                  <a:lnTo>
                    <a:pt x="404126" y="298780"/>
                  </a:lnTo>
                  <a:lnTo>
                    <a:pt x="404190" y="299173"/>
                  </a:lnTo>
                  <a:lnTo>
                    <a:pt x="449465" y="294055"/>
                  </a:lnTo>
                  <a:lnTo>
                    <a:pt x="451726" y="294106"/>
                  </a:lnTo>
                  <a:lnTo>
                    <a:pt x="456209" y="293903"/>
                  </a:lnTo>
                  <a:lnTo>
                    <a:pt x="458063" y="293243"/>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6989"/>
                  </a:lnTo>
                  <a:lnTo>
                    <a:pt x="514769" y="296265"/>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088"/>
                  </a:moveTo>
                  <a:lnTo>
                    <a:pt x="617448" y="169824"/>
                  </a:lnTo>
                  <a:lnTo>
                    <a:pt x="605650" y="170256"/>
                  </a:lnTo>
                  <a:lnTo>
                    <a:pt x="599808" y="170611"/>
                  </a:lnTo>
                  <a:lnTo>
                    <a:pt x="590359" y="171043"/>
                  </a:lnTo>
                  <a:lnTo>
                    <a:pt x="586752" y="171094"/>
                  </a:lnTo>
                  <a:lnTo>
                    <a:pt x="580999" y="171475"/>
                  </a:lnTo>
                  <a:lnTo>
                    <a:pt x="578967" y="172199"/>
                  </a:lnTo>
                  <a:lnTo>
                    <a:pt x="578993" y="177927"/>
                  </a:lnTo>
                  <a:lnTo>
                    <a:pt x="581367" y="178117"/>
                  </a:lnTo>
                  <a:lnTo>
                    <a:pt x="596709" y="178104"/>
                  </a:lnTo>
                  <a:lnTo>
                    <a:pt x="614578" y="176898"/>
                  </a:lnTo>
                  <a:lnTo>
                    <a:pt x="617677" y="177088"/>
                  </a:lnTo>
                  <a:close/>
                </a:path>
                <a:path w="622300" h="514350">
                  <a:moveTo>
                    <a:pt x="621753" y="292684"/>
                  </a:moveTo>
                  <a:lnTo>
                    <a:pt x="621271" y="286626"/>
                  </a:lnTo>
                  <a:lnTo>
                    <a:pt x="610895" y="286499"/>
                  </a:lnTo>
                  <a:lnTo>
                    <a:pt x="600633" y="286575"/>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9" name="object 9"/>
          <p:cNvSpPr txBox="1"/>
          <p:nvPr/>
        </p:nvSpPr>
        <p:spPr>
          <a:xfrm>
            <a:off x="4065366" y="4185722"/>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a:latin typeface="Source Sans Pro"/>
              <a:cs typeface="Source Sans Pro"/>
            </a:endParaRPr>
          </a:p>
        </p:txBody>
      </p:sp>
      <p:sp>
        <p:nvSpPr>
          <p:cNvPr id="13" name="object 13"/>
          <p:cNvSpPr txBox="1"/>
          <p:nvPr/>
        </p:nvSpPr>
        <p:spPr>
          <a:xfrm>
            <a:off x="1562100" y="3919392"/>
            <a:ext cx="2331085" cy="756920"/>
          </a:xfrm>
          <a:prstGeom prst="rect">
            <a:avLst/>
          </a:prstGeom>
        </p:spPr>
        <p:txBody>
          <a:bodyPr vert="horz" wrap="square" lIns="0" tIns="12700" rIns="0" bIns="0" rtlCol="0">
            <a:spAutoFit/>
          </a:bodyPr>
          <a:lstStyle/>
          <a:p>
            <a:pPr marL="38100">
              <a:lnSpc>
                <a:spcPct val="100000"/>
              </a:lnSpc>
              <a:spcBef>
                <a:spcPts val="100"/>
              </a:spcBef>
            </a:pPr>
            <a:r>
              <a:rPr sz="1600" spc="-20" dirty="0">
                <a:latin typeface="Source Sans Pro"/>
                <a:cs typeface="Source Sans Pro"/>
              </a:rPr>
              <a:t>Crude</a:t>
            </a:r>
            <a:r>
              <a:rPr sz="1600" spc="-45" dirty="0">
                <a:latin typeface="Source Sans Pro"/>
                <a:cs typeface="Source Sans Pro"/>
              </a:rPr>
              <a:t> </a:t>
            </a:r>
            <a:r>
              <a:rPr sz="1600" spc="-35" dirty="0">
                <a:latin typeface="Source Sans Pro"/>
                <a:cs typeface="Source Sans Pro"/>
              </a:rPr>
              <a:t>rate</a:t>
            </a:r>
            <a:r>
              <a:rPr sz="1600" spc="-40" dirty="0">
                <a:latin typeface="Source Sans Pro"/>
                <a:cs typeface="Source Sans Pro"/>
              </a:rPr>
              <a:t> </a:t>
            </a:r>
            <a:r>
              <a:rPr sz="1600" spc="-10" dirty="0">
                <a:latin typeface="Source Sans Pro"/>
                <a:cs typeface="Source Sans Pro"/>
              </a:rPr>
              <a:t>of</a:t>
            </a:r>
            <a:r>
              <a:rPr sz="1600" spc="245" dirty="0">
                <a:latin typeface="Source Sans Pro"/>
                <a:cs typeface="Source Sans Pro"/>
              </a:rPr>
              <a:t> </a:t>
            </a:r>
            <a:r>
              <a:rPr sz="7200" b="1" spc="89" baseline="-5787" dirty="0">
                <a:solidFill>
                  <a:srgbClr val="285567"/>
                </a:solidFill>
                <a:latin typeface="Source Sans Pro Black"/>
                <a:cs typeface="Source Sans Pro Black"/>
              </a:rPr>
              <a:t>4.1</a:t>
            </a:r>
            <a:r>
              <a:rPr sz="7200" b="1" u="sng" baseline="-5787" dirty="0">
                <a:solidFill>
                  <a:srgbClr val="285567"/>
                </a:solidFill>
                <a:uFill>
                  <a:solidFill>
                    <a:srgbClr val="262626"/>
                  </a:solidFill>
                </a:uFill>
                <a:latin typeface="Source Sans Pro Black"/>
                <a:cs typeface="Source Sans Pro Black"/>
              </a:rPr>
              <a:t> </a:t>
            </a:r>
            <a:r>
              <a:rPr sz="7200" b="1" u="sng" spc="-585" baseline="-5787" dirty="0">
                <a:solidFill>
                  <a:srgbClr val="285567"/>
                </a:solidFill>
                <a:uFill>
                  <a:solidFill>
                    <a:srgbClr val="262626"/>
                  </a:solidFill>
                </a:uFill>
                <a:latin typeface="Source Sans Pro Black"/>
                <a:cs typeface="Source Sans Pro Black"/>
              </a:rPr>
              <a:t> </a:t>
            </a:r>
            <a:endParaRPr sz="7200" baseline="-5787" dirty="0">
              <a:latin typeface="Source Sans Pro Black"/>
              <a:cs typeface="Source Sans Pro Black"/>
            </a:endParaRPr>
          </a:p>
        </p:txBody>
      </p:sp>
      <p:sp>
        <p:nvSpPr>
          <p:cNvPr id="14" name="object 14"/>
          <p:cNvSpPr txBox="1"/>
          <p:nvPr/>
        </p:nvSpPr>
        <p:spPr>
          <a:xfrm>
            <a:off x="1587129" y="4971051"/>
            <a:ext cx="10147669" cy="332142"/>
          </a:xfrm>
          <a:prstGeom prst="rect">
            <a:avLst/>
          </a:prstGeom>
        </p:spPr>
        <p:txBody>
          <a:bodyPr vert="horz" wrap="square" lIns="0" tIns="12700" rIns="0" bIns="0" rtlCol="0">
            <a:spAutoFit/>
          </a:bodyPr>
          <a:lstStyle/>
          <a:p>
            <a:pPr marL="50800">
              <a:lnSpc>
                <a:spcPts val="2200"/>
              </a:lnSpc>
              <a:spcBef>
                <a:spcPts val="100"/>
              </a:spcBef>
            </a:pPr>
            <a:r>
              <a:rPr sz="2000" dirty="0">
                <a:latin typeface="Source Sans Pro"/>
                <a:cs typeface="Source Sans Pro"/>
              </a:rPr>
              <a:t>In 2017-18</a:t>
            </a:r>
            <a:r>
              <a:rPr sz="2000" spc="-170" dirty="0">
                <a:latin typeface="Source Sans Pro"/>
                <a:cs typeface="Source Sans Pro"/>
              </a:rPr>
              <a:t> </a:t>
            </a:r>
            <a:r>
              <a:rPr lang="en-AU" sz="2000" dirty="0" err="1">
                <a:latin typeface="Source Sans Pro"/>
                <a:cs typeface="Source Sans Pro"/>
              </a:rPr>
              <a:t>th</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 </a:t>
            </a:r>
            <a:r>
              <a:rPr sz="2800" b="1" spc="-50" dirty="0">
                <a:solidFill>
                  <a:srgbClr val="0687A1"/>
                </a:solidFill>
                <a:latin typeface="Source Sans Pro"/>
                <a:cs typeface="Source Sans Pro"/>
              </a:rPr>
              <a:t>1,01</a:t>
            </a:r>
            <a:r>
              <a:rPr sz="2800" b="1" spc="10" dirty="0">
                <a:solidFill>
                  <a:srgbClr val="0687A1"/>
                </a:solidFill>
                <a:latin typeface="Source Sans Pro"/>
                <a:cs typeface="Source Sans Pro"/>
              </a:rPr>
              <a:t>6</a:t>
            </a:r>
            <a:r>
              <a:rPr sz="2800" b="1" spc="-110" dirty="0">
                <a:solidFill>
                  <a:srgbClr val="0687A1"/>
                </a:solidFill>
                <a:latin typeface="Source Sans Pro"/>
                <a:cs typeface="Source Sans Pro"/>
              </a:rPr>
              <a:t> </a:t>
            </a:r>
            <a:r>
              <a:rPr sz="2000" dirty="0">
                <a:latin typeface="Source Sans Pro"/>
                <a:cs typeface="Source Sans Pro"/>
              </a:rPr>
              <a:t>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tions</a:t>
            </a:r>
            <a:r>
              <a:rPr sz="2000" spc="105" dirty="0">
                <a:latin typeface="Source Sans Pro"/>
                <a:cs typeface="Source Sans Pro"/>
              </a:rPr>
              <a:t> </a:t>
            </a:r>
            <a:r>
              <a:rPr sz="2000" spc="-20" dirty="0">
                <a:latin typeface="Source Sans Pro"/>
                <a:cs typeface="Source Sans Pro"/>
              </a:rPr>
              <a:t>f</a:t>
            </a:r>
            <a:r>
              <a:rPr sz="2000" dirty="0">
                <a:latin typeface="Source Sans Pro"/>
                <a:cs typeface="Source Sans Pro"/>
              </a:rPr>
              <a:t>or</a:t>
            </a:r>
            <a:r>
              <a:rPr sz="2000" spc="105" dirty="0">
                <a:latin typeface="Source Sans Pro"/>
                <a:cs typeface="Source Sans Pro"/>
              </a:rPr>
              <a:t> </a:t>
            </a:r>
            <a:r>
              <a:rPr sz="2800" b="1" spc="-50" dirty="0">
                <a:solidFill>
                  <a:srgbClr val="0687A1"/>
                </a:solidFill>
                <a:latin typeface="Source Sans Pro"/>
                <a:cs typeface="Source Sans Pro"/>
              </a:rPr>
              <a:t>typ</a:t>
            </a:r>
            <a:r>
              <a:rPr sz="2800" b="1" spc="10" dirty="0">
                <a:solidFill>
                  <a:srgbClr val="0687A1"/>
                </a:solidFill>
                <a:latin typeface="Source Sans Pro"/>
                <a:cs typeface="Source Sans Pro"/>
              </a:rPr>
              <a:t>e</a:t>
            </a:r>
            <a:r>
              <a:rPr sz="2800" b="1" spc="-110" dirty="0">
                <a:solidFill>
                  <a:srgbClr val="0687A1"/>
                </a:solidFill>
                <a:latin typeface="Source Sans Pro"/>
                <a:cs typeface="Source Sans Pro"/>
              </a:rPr>
              <a:t> </a:t>
            </a:r>
            <a:r>
              <a:rPr sz="2800" b="1" spc="10" dirty="0">
                <a:solidFill>
                  <a:srgbClr val="0687A1"/>
                </a:solidFill>
                <a:latin typeface="Source Sans Pro"/>
                <a:cs typeface="Source Sans Pro"/>
              </a:rPr>
              <a:t>1</a:t>
            </a:r>
            <a:r>
              <a:rPr sz="2800" b="1" spc="-110" dirty="0">
                <a:solidFill>
                  <a:srgbClr val="0687A1"/>
                </a:solidFill>
                <a:latin typeface="Source Sans Pro"/>
                <a:cs typeface="Source Sans Pro"/>
              </a:rPr>
              <a:t> </a:t>
            </a:r>
            <a:r>
              <a:rPr sz="2000" dirty="0">
                <a:latin typeface="Source Sans Pro"/>
                <a:cs typeface="Source Sans Pro"/>
              </a:rPr>
              <a:t>diab</a:t>
            </a:r>
            <a:r>
              <a:rPr sz="2000" spc="-20" dirty="0">
                <a:latin typeface="Source Sans Pro"/>
                <a:cs typeface="Source Sans Pro"/>
              </a:rPr>
              <a:t>e</a:t>
            </a:r>
            <a:r>
              <a:rPr sz="2000" spc="-30" dirty="0">
                <a:latin typeface="Source Sans Pro"/>
                <a:cs typeface="Source Sans Pro"/>
              </a:rPr>
              <a:t>t</a:t>
            </a:r>
            <a:r>
              <a:rPr sz="2000" dirty="0">
                <a:latin typeface="Source Sans Pro"/>
                <a:cs typeface="Source Sans Pro"/>
              </a:rPr>
              <a:t>es as a main diagnosis</a:t>
            </a:r>
          </a:p>
        </p:txBody>
      </p:sp>
      <p:sp>
        <p:nvSpPr>
          <p:cNvPr id="15" name="object 15"/>
          <p:cNvSpPr txBox="1"/>
          <p:nvPr/>
        </p:nvSpPr>
        <p:spPr>
          <a:xfrm>
            <a:off x="4004273" y="5526228"/>
            <a:ext cx="1097915" cy="756920"/>
          </a:xfrm>
          <a:prstGeom prst="rect">
            <a:avLst/>
          </a:prstGeom>
        </p:spPr>
        <p:txBody>
          <a:bodyPr vert="horz" wrap="square" lIns="0" tIns="12700" rIns="0" bIns="0" rtlCol="0">
            <a:spAutoFit/>
          </a:bodyPr>
          <a:lstStyle/>
          <a:p>
            <a:pPr marL="12700">
              <a:lnSpc>
                <a:spcPct val="100000"/>
              </a:lnSpc>
              <a:spcBef>
                <a:spcPts val="100"/>
              </a:spcBef>
            </a:pPr>
            <a:r>
              <a:rPr sz="4800" b="1" spc="60" dirty="0">
                <a:solidFill>
                  <a:srgbClr val="285567"/>
                </a:solidFill>
                <a:latin typeface="Source Sans Pro Black"/>
                <a:cs typeface="Source Sans Pro Black"/>
              </a:rPr>
              <a:t>3.7</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a:latin typeface="Source Sans Pro Black"/>
              <a:cs typeface="Source Sans Pro Black"/>
            </a:endParaRPr>
          </a:p>
        </p:txBody>
      </p:sp>
      <p:sp>
        <p:nvSpPr>
          <p:cNvPr id="16" name="object 16"/>
          <p:cNvSpPr txBox="1"/>
          <p:nvPr/>
        </p:nvSpPr>
        <p:spPr>
          <a:xfrm>
            <a:off x="5299473" y="5768652"/>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a:latin typeface="Source Sans Pro"/>
              <a:cs typeface="Source Sans Pro"/>
            </a:endParaRPr>
          </a:p>
        </p:txBody>
      </p:sp>
      <p:grpSp>
        <p:nvGrpSpPr>
          <p:cNvPr id="20" name="object 20"/>
          <p:cNvGrpSpPr/>
          <p:nvPr/>
        </p:nvGrpSpPr>
        <p:grpSpPr>
          <a:xfrm>
            <a:off x="6433674" y="5548434"/>
            <a:ext cx="353060" cy="866140"/>
            <a:chOff x="8862131" y="6009928"/>
            <a:chExt cx="353060" cy="866140"/>
          </a:xfrm>
        </p:grpSpPr>
        <p:sp>
          <p:nvSpPr>
            <p:cNvPr id="21" name="object 21"/>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22" name="object 22"/>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23" name="object 23"/>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sp>
        <p:nvSpPr>
          <p:cNvPr id="24" name="object 24"/>
          <p:cNvSpPr txBox="1"/>
          <p:nvPr/>
        </p:nvSpPr>
        <p:spPr>
          <a:xfrm>
            <a:off x="1635760" y="5677480"/>
            <a:ext cx="2257425"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crud</a:t>
            </a:r>
            <a:r>
              <a:rPr sz="1600" dirty="0">
                <a:latin typeface="Source Sans Pro"/>
                <a:cs typeface="Source Sans Pro"/>
              </a:rPr>
              <a:t>e</a:t>
            </a:r>
            <a:r>
              <a:rPr sz="1600" spc="-35" dirty="0">
                <a:latin typeface="Source Sans Pro"/>
                <a:cs typeface="Source Sans Pro"/>
              </a:rPr>
              <a:t> </a:t>
            </a:r>
            <a:r>
              <a:rPr sz="1600" spc="-55" dirty="0">
                <a:latin typeface="Source Sans Pro"/>
                <a:cs typeface="Source Sans Pro"/>
              </a:rPr>
              <a:t>r</a:t>
            </a:r>
            <a:r>
              <a:rPr sz="1600" spc="-40" dirty="0">
                <a:latin typeface="Source Sans Pro"/>
                <a:cs typeface="Source Sans Pro"/>
              </a:rPr>
              <a:t>at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dirty="0">
                <a:latin typeface="Source Sans Pro"/>
                <a:cs typeface="Source Sans Pro"/>
              </a:rPr>
              <a:t>s</a:t>
            </a:r>
            <a:r>
              <a:rPr sz="1600" spc="-35" dirty="0">
                <a:latin typeface="Source Sans Pro"/>
                <a:cs typeface="Source Sans Pro"/>
              </a:rPr>
              <a:t> </a:t>
            </a:r>
            <a:r>
              <a:rPr sz="1600" dirty="0">
                <a:latin typeface="Source Sans Pro"/>
                <a:cs typeface="Source Sans Pro"/>
              </a:rPr>
              <a:t>a</a:t>
            </a:r>
            <a:r>
              <a:rPr sz="1600" spc="-35" dirty="0">
                <a:latin typeface="Source Sans Pro"/>
                <a:cs typeface="Source Sans Pro"/>
              </a:rPr>
              <a:t> </a:t>
            </a:r>
            <a:r>
              <a:rPr sz="1600" spc="-20" dirty="0">
                <a:latin typeface="Source Sans Pro"/>
                <a:cs typeface="Source Sans Pro"/>
              </a:rPr>
              <a:t>mai</a:t>
            </a:r>
            <a:r>
              <a:rPr sz="1600" dirty="0">
                <a:latin typeface="Source Sans Pro"/>
                <a:cs typeface="Source Sans Pro"/>
              </a:rPr>
              <a:t>n</a:t>
            </a:r>
            <a:r>
              <a:rPr sz="1600" spc="-35" dirty="0">
                <a:latin typeface="Source Sans Pro"/>
                <a:cs typeface="Source Sans Pro"/>
              </a:rPr>
              <a:t> </a:t>
            </a:r>
            <a:r>
              <a:rPr sz="1600" spc="-20" dirty="0">
                <a:latin typeface="Source Sans Pro"/>
                <a:cs typeface="Source Sans Pro"/>
              </a:rPr>
              <a:t>or  additional</a:t>
            </a:r>
            <a:r>
              <a:rPr sz="1600" spc="-45" dirty="0">
                <a:latin typeface="Source Sans Pro"/>
                <a:cs typeface="Source Sans Pro"/>
              </a:rPr>
              <a:t> </a:t>
            </a:r>
            <a:r>
              <a:rPr sz="1600" spc="-20" dirty="0">
                <a:latin typeface="Source Sans Pro"/>
                <a:cs typeface="Source Sans Pro"/>
              </a:rPr>
              <a:t>diagnosis</a:t>
            </a:r>
            <a:r>
              <a:rPr sz="1600" spc="-45" dirty="0">
                <a:latin typeface="Source Sans Pro"/>
                <a:cs typeface="Source Sans Pro"/>
              </a:rPr>
              <a:t> </a:t>
            </a:r>
            <a:r>
              <a:rPr sz="1600" spc="-25" dirty="0">
                <a:latin typeface="Source Sans Pro"/>
                <a:cs typeface="Source Sans Pro"/>
              </a:rPr>
              <a:t>was</a:t>
            </a:r>
            <a:endParaRPr sz="1600">
              <a:latin typeface="Source Sans Pro"/>
              <a:cs typeface="Source Sans Pro"/>
            </a:endParaRPr>
          </a:p>
        </p:txBody>
      </p:sp>
      <p:sp>
        <p:nvSpPr>
          <p:cNvPr id="25" name="object 25"/>
          <p:cNvSpPr txBox="1"/>
          <p:nvPr/>
        </p:nvSpPr>
        <p:spPr>
          <a:xfrm>
            <a:off x="9237453" y="5683559"/>
            <a:ext cx="50609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71B2C9"/>
                </a:solidFill>
                <a:latin typeface="Source Sans Pro Black"/>
                <a:cs typeface="Source Sans Pro Black"/>
              </a:rPr>
              <a:t>3.8</a:t>
            </a:r>
            <a:endParaRPr sz="2800">
              <a:latin typeface="Source Sans Pro Black"/>
              <a:cs typeface="Source Sans Pro Black"/>
            </a:endParaRPr>
          </a:p>
        </p:txBody>
      </p:sp>
      <p:sp>
        <p:nvSpPr>
          <p:cNvPr id="26" name="object 26"/>
          <p:cNvSpPr txBox="1"/>
          <p:nvPr/>
        </p:nvSpPr>
        <p:spPr>
          <a:xfrm>
            <a:off x="7489246" y="5683559"/>
            <a:ext cx="506095"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A5874A"/>
                </a:solidFill>
                <a:latin typeface="Source Sans Pro Black"/>
                <a:cs typeface="Source Sans Pro Black"/>
              </a:rPr>
              <a:t>3.7</a:t>
            </a:r>
            <a:endParaRPr sz="2800">
              <a:latin typeface="Source Sans Pro Black"/>
              <a:cs typeface="Source Sans Pro Black"/>
            </a:endParaRPr>
          </a:p>
        </p:txBody>
      </p:sp>
      <p:sp>
        <p:nvSpPr>
          <p:cNvPr id="27" name="object 27"/>
          <p:cNvSpPr txBox="1"/>
          <p:nvPr/>
        </p:nvSpPr>
        <p:spPr>
          <a:xfrm>
            <a:off x="7489246" y="6068605"/>
            <a:ext cx="678180"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females</a:t>
            </a:r>
            <a:endParaRPr sz="1600">
              <a:latin typeface="Source Sans Pro"/>
              <a:cs typeface="Source Sans Pro"/>
            </a:endParaRPr>
          </a:p>
        </p:txBody>
      </p:sp>
      <p:sp>
        <p:nvSpPr>
          <p:cNvPr id="28" name="object 28"/>
          <p:cNvSpPr txBox="1"/>
          <p:nvPr/>
        </p:nvSpPr>
        <p:spPr>
          <a:xfrm>
            <a:off x="9237453" y="6068605"/>
            <a:ext cx="52387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males</a:t>
            </a:r>
            <a:endParaRPr sz="1600">
              <a:latin typeface="Source Sans Pro"/>
              <a:cs typeface="Source Sans Pro"/>
            </a:endParaRPr>
          </a:p>
        </p:txBody>
      </p:sp>
      <p:grpSp>
        <p:nvGrpSpPr>
          <p:cNvPr id="29" name="object 29"/>
          <p:cNvGrpSpPr/>
          <p:nvPr/>
        </p:nvGrpSpPr>
        <p:grpSpPr>
          <a:xfrm>
            <a:off x="6831495" y="5705875"/>
            <a:ext cx="575945" cy="579120"/>
            <a:chOff x="9259952" y="6167369"/>
            <a:chExt cx="575945" cy="579120"/>
          </a:xfrm>
        </p:grpSpPr>
        <p:sp>
          <p:nvSpPr>
            <p:cNvPr id="30" name="object 30"/>
            <p:cNvSpPr/>
            <p:nvPr/>
          </p:nvSpPr>
          <p:spPr>
            <a:xfrm>
              <a:off x="9259951" y="6167373"/>
              <a:ext cx="575945" cy="579120"/>
            </a:xfrm>
            <a:custGeom>
              <a:avLst/>
              <a:gdLst/>
              <a:ahLst/>
              <a:cxnLst/>
              <a:rect l="l" t="t" r="r" b="b"/>
              <a:pathLst>
                <a:path w="575945" h="579120">
                  <a:moveTo>
                    <a:pt x="145821" y="242620"/>
                  </a:moveTo>
                  <a:lnTo>
                    <a:pt x="144640" y="238480"/>
                  </a:lnTo>
                  <a:lnTo>
                    <a:pt x="142087" y="237947"/>
                  </a:lnTo>
                  <a:lnTo>
                    <a:pt x="138341" y="238302"/>
                  </a:lnTo>
                  <a:lnTo>
                    <a:pt x="138201" y="238302"/>
                  </a:lnTo>
                  <a:lnTo>
                    <a:pt x="137109" y="239788"/>
                  </a:lnTo>
                  <a:lnTo>
                    <a:pt x="137083" y="241808"/>
                  </a:lnTo>
                  <a:lnTo>
                    <a:pt x="137121" y="242836"/>
                  </a:lnTo>
                  <a:lnTo>
                    <a:pt x="137134" y="244652"/>
                  </a:lnTo>
                  <a:lnTo>
                    <a:pt x="137591" y="245922"/>
                  </a:lnTo>
                  <a:lnTo>
                    <a:pt x="140131" y="249732"/>
                  </a:lnTo>
                  <a:lnTo>
                    <a:pt x="143129" y="249732"/>
                  </a:lnTo>
                  <a:lnTo>
                    <a:pt x="145351" y="244652"/>
                  </a:lnTo>
                  <a:lnTo>
                    <a:pt x="145821" y="243382"/>
                  </a:lnTo>
                  <a:lnTo>
                    <a:pt x="145707" y="243052"/>
                  </a:lnTo>
                  <a:lnTo>
                    <a:pt x="145821" y="242620"/>
                  </a:lnTo>
                  <a:close/>
                </a:path>
                <a:path w="575945" h="579120">
                  <a:moveTo>
                    <a:pt x="146608" y="202742"/>
                  </a:moveTo>
                  <a:lnTo>
                    <a:pt x="146583" y="201764"/>
                  </a:lnTo>
                  <a:lnTo>
                    <a:pt x="146570" y="201396"/>
                  </a:lnTo>
                  <a:lnTo>
                    <a:pt x="146532" y="199301"/>
                  </a:lnTo>
                  <a:lnTo>
                    <a:pt x="146532" y="198932"/>
                  </a:lnTo>
                  <a:lnTo>
                    <a:pt x="146532" y="197688"/>
                  </a:lnTo>
                  <a:lnTo>
                    <a:pt x="144729" y="195237"/>
                  </a:lnTo>
                  <a:lnTo>
                    <a:pt x="140500" y="194360"/>
                  </a:lnTo>
                  <a:lnTo>
                    <a:pt x="138734" y="195478"/>
                  </a:lnTo>
                  <a:lnTo>
                    <a:pt x="138493" y="199707"/>
                  </a:lnTo>
                  <a:lnTo>
                    <a:pt x="138493" y="200202"/>
                  </a:lnTo>
                  <a:lnTo>
                    <a:pt x="139192" y="202742"/>
                  </a:lnTo>
                  <a:lnTo>
                    <a:pt x="142316" y="205282"/>
                  </a:lnTo>
                  <a:lnTo>
                    <a:pt x="143586" y="205282"/>
                  </a:lnTo>
                  <a:lnTo>
                    <a:pt x="146100" y="204012"/>
                  </a:lnTo>
                  <a:lnTo>
                    <a:pt x="146608" y="202742"/>
                  </a:lnTo>
                  <a:close/>
                </a:path>
                <a:path w="575945" h="579120">
                  <a:moveTo>
                    <a:pt x="148120" y="281139"/>
                  </a:moveTo>
                  <a:lnTo>
                    <a:pt x="147231" y="279387"/>
                  </a:lnTo>
                  <a:lnTo>
                    <a:pt x="144259" y="277075"/>
                  </a:lnTo>
                  <a:lnTo>
                    <a:pt x="142278" y="277279"/>
                  </a:lnTo>
                  <a:lnTo>
                    <a:pt x="139052" y="280568"/>
                  </a:lnTo>
                  <a:lnTo>
                    <a:pt x="139077" y="281457"/>
                  </a:lnTo>
                  <a:lnTo>
                    <a:pt x="139192" y="285292"/>
                  </a:lnTo>
                  <a:lnTo>
                    <a:pt x="142201" y="287832"/>
                  </a:lnTo>
                  <a:lnTo>
                    <a:pt x="146354" y="287832"/>
                  </a:lnTo>
                  <a:lnTo>
                    <a:pt x="148120" y="286562"/>
                  </a:lnTo>
                  <a:lnTo>
                    <a:pt x="148120" y="285584"/>
                  </a:lnTo>
                  <a:lnTo>
                    <a:pt x="148120" y="281482"/>
                  </a:lnTo>
                  <a:lnTo>
                    <a:pt x="148120" y="281139"/>
                  </a:lnTo>
                  <a:close/>
                </a:path>
                <a:path w="575945" h="579120">
                  <a:moveTo>
                    <a:pt x="149682" y="450405"/>
                  </a:moveTo>
                  <a:lnTo>
                    <a:pt x="144068" y="442620"/>
                  </a:lnTo>
                  <a:lnTo>
                    <a:pt x="141084" y="444271"/>
                  </a:lnTo>
                  <a:lnTo>
                    <a:pt x="140271" y="446074"/>
                  </a:lnTo>
                  <a:lnTo>
                    <a:pt x="140322" y="446468"/>
                  </a:lnTo>
                  <a:lnTo>
                    <a:pt x="140830" y="450392"/>
                  </a:lnTo>
                  <a:lnTo>
                    <a:pt x="141554" y="451662"/>
                  </a:lnTo>
                  <a:lnTo>
                    <a:pt x="144068" y="454202"/>
                  </a:lnTo>
                  <a:lnTo>
                    <a:pt x="145884" y="454202"/>
                  </a:lnTo>
                  <a:lnTo>
                    <a:pt x="148767" y="452932"/>
                  </a:lnTo>
                  <a:lnTo>
                    <a:pt x="149669" y="451662"/>
                  </a:lnTo>
                  <a:lnTo>
                    <a:pt x="149631" y="450481"/>
                  </a:lnTo>
                  <a:close/>
                </a:path>
                <a:path w="575945" h="579120">
                  <a:moveTo>
                    <a:pt x="151015" y="487222"/>
                  </a:moveTo>
                  <a:lnTo>
                    <a:pt x="150977" y="486752"/>
                  </a:lnTo>
                  <a:lnTo>
                    <a:pt x="150914" y="485038"/>
                  </a:lnTo>
                  <a:lnTo>
                    <a:pt x="150710" y="482930"/>
                  </a:lnTo>
                  <a:lnTo>
                    <a:pt x="149834" y="481228"/>
                  </a:lnTo>
                  <a:lnTo>
                    <a:pt x="146151" y="479475"/>
                  </a:lnTo>
                  <a:lnTo>
                    <a:pt x="144513" y="479844"/>
                  </a:lnTo>
                  <a:lnTo>
                    <a:pt x="141490" y="482282"/>
                  </a:lnTo>
                  <a:lnTo>
                    <a:pt x="140817" y="484098"/>
                  </a:lnTo>
                  <a:lnTo>
                    <a:pt x="140919" y="484479"/>
                  </a:lnTo>
                  <a:lnTo>
                    <a:pt x="140817" y="484682"/>
                  </a:lnTo>
                  <a:lnTo>
                    <a:pt x="141757" y="488492"/>
                  </a:lnTo>
                  <a:lnTo>
                    <a:pt x="142405" y="489762"/>
                  </a:lnTo>
                  <a:lnTo>
                    <a:pt x="144983" y="492302"/>
                  </a:lnTo>
                  <a:lnTo>
                    <a:pt x="147777" y="492302"/>
                  </a:lnTo>
                  <a:lnTo>
                    <a:pt x="150139" y="488492"/>
                  </a:lnTo>
                  <a:lnTo>
                    <a:pt x="151015" y="487222"/>
                  </a:lnTo>
                  <a:close/>
                </a:path>
                <a:path w="575945" h="579120">
                  <a:moveTo>
                    <a:pt x="152184" y="515239"/>
                  </a:moveTo>
                  <a:lnTo>
                    <a:pt x="151726" y="513778"/>
                  </a:lnTo>
                  <a:lnTo>
                    <a:pt x="151384" y="512267"/>
                  </a:lnTo>
                  <a:lnTo>
                    <a:pt x="150075" y="509308"/>
                  </a:lnTo>
                  <a:lnTo>
                    <a:pt x="148742" y="508584"/>
                  </a:lnTo>
                  <a:lnTo>
                    <a:pt x="145389" y="508838"/>
                  </a:lnTo>
                  <a:lnTo>
                    <a:pt x="144272" y="509803"/>
                  </a:lnTo>
                  <a:lnTo>
                    <a:pt x="142786" y="514489"/>
                  </a:lnTo>
                  <a:lnTo>
                    <a:pt x="142887" y="514781"/>
                  </a:lnTo>
                  <a:lnTo>
                    <a:pt x="142786" y="515162"/>
                  </a:lnTo>
                  <a:lnTo>
                    <a:pt x="144246" y="518972"/>
                  </a:lnTo>
                  <a:lnTo>
                    <a:pt x="149517" y="521512"/>
                  </a:lnTo>
                  <a:lnTo>
                    <a:pt x="151701" y="520242"/>
                  </a:lnTo>
                  <a:lnTo>
                    <a:pt x="151968" y="516432"/>
                  </a:lnTo>
                  <a:lnTo>
                    <a:pt x="152184" y="516432"/>
                  </a:lnTo>
                  <a:lnTo>
                    <a:pt x="151968" y="515302"/>
                  </a:lnTo>
                  <a:lnTo>
                    <a:pt x="152184" y="515239"/>
                  </a:lnTo>
                  <a:close/>
                </a:path>
                <a:path w="575945" h="579120">
                  <a:moveTo>
                    <a:pt x="152438" y="411873"/>
                  </a:moveTo>
                  <a:lnTo>
                    <a:pt x="152184" y="410806"/>
                  </a:lnTo>
                  <a:lnTo>
                    <a:pt x="152044" y="409752"/>
                  </a:lnTo>
                  <a:lnTo>
                    <a:pt x="150723" y="406234"/>
                  </a:lnTo>
                  <a:lnTo>
                    <a:pt x="148983" y="405206"/>
                  </a:lnTo>
                  <a:lnTo>
                    <a:pt x="144018" y="405765"/>
                  </a:lnTo>
                  <a:lnTo>
                    <a:pt x="142011" y="407593"/>
                  </a:lnTo>
                  <a:lnTo>
                    <a:pt x="141389" y="411924"/>
                  </a:lnTo>
                  <a:lnTo>
                    <a:pt x="141414" y="412064"/>
                  </a:lnTo>
                  <a:lnTo>
                    <a:pt x="141376" y="412292"/>
                  </a:lnTo>
                  <a:lnTo>
                    <a:pt x="141770" y="414832"/>
                  </a:lnTo>
                  <a:lnTo>
                    <a:pt x="143814" y="417372"/>
                  </a:lnTo>
                  <a:lnTo>
                    <a:pt x="145288" y="418642"/>
                  </a:lnTo>
                  <a:lnTo>
                    <a:pt x="149199" y="417372"/>
                  </a:lnTo>
                  <a:lnTo>
                    <a:pt x="151561" y="416102"/>
                  </a:lnTo>
                  <a:lnTo>
                    <a:pt x="152311" y="414832"/>
                  </a:lnTo>
                  <a:lnTo>
                    <a:pt x="152438" y="412292"/>
                  </a:lnTo>
                  <a:lnTo>
                    <a:pt x="152438" y="411873"/>
                  </a:lnTo>
                  <a:close/>
                </a:path>
                <a:path w="575945" h="579120">
                  <a:moveTo>
                    <a:pt x="152996" y="163766"/>
                  </a:moveTo>
                  <a:lnTo>
                    <a:pt x="152819" y="161036"/>
                  </a:lnTo>
                  <a:lnTo>
                    <a:pt x="151257" y="159181"/>
                  </a:lnTo>
                  <a:lnTo>
                    <a:pt x="146875" y="159245"/>
                  </a:lnTo>
                  <a:lnTo>
                    <a:pt x="145084" y="161226"/>
                  </a:lnTo>
                  <a:lnTo>
                    <a:pt x="145135" y="162039"/>
                  </a:lnTo>
                  <a:lnTo>
                    <a:pt x="145326" y="165912"/>
                  </a:lnTo>
                  <a:lnTo>
                    <a:pt x="145707" y="167182"/>
                  </a:lnTo>
                  <a:lnTo>
                    <a:pt x="147891" y="170992"/>
                  </a:lnTo>
                  <a:lnTo>
                    <a:pt x="151091" y="169722"/>
                  </a:lnTo>
                  <a:lnTo>
                    <a:pt x="152628" y="167182"/>
                  </a:lnTo>
                  <a:lnTo>
                    <a:pt x="152742" y="165912"/>
                  </a:lnTo>
                  <a:lnTo>
                    <a:pt x="152996" y="164642"/>
                  </a:lnTo>
                  <a:lnTo>
                    <a:pt x="152946" y="163969"/>
                  </a:lnTo>
                  <a:lnTo>
                    <a:pt x="152996" y="163766"/>
                  </a:lnTo>
                  <a:close/>
                </a:path>
                <a:path w="575945" h="579120">
                  <a:moveTo>
                    <a:pt x="155003" y="324446"/>
                  </a:moveTo>
                  <a:lnTo>
                    <a:pt x="154546" y="322465"/>
                  </a:lnTo>
                  <a:lnTo>
                    <a:pt x="152438" y="319328"/>
                  </a:lnTo>
                  <a:lnTo>
                    <a:pt x="150939" y="319074"/>
                  </a:lnTo>
                  <a:lnTo>
                    <a:pt x="147993" y="319570"/>
                  </a:lnTo>
                  <a:lnTo>
                    <a:pt x="147129" y="320522"/>
                  </a:lnTo>
                  <a:lnTo>
                    <a:pt x="146761" y="322783"/>
                  </a:lnTo>
                  <a:lnTo>
                    <a:pt x="146367" y="324739"/>
                  </a:lnTo>
                  <a:lnTo>
                    <a:pt x="146494" y="325069"/>
                  </a:lnTo>
                  <a:lnTo>
                    <a:pt x="146367" y="325932"/>
                  </a:lnTo>
                  <a:lnTo>
                    <a:pt x="146697" y="325932"/>
                  </a:lnTo>
                  <a:lnTo>
                    <a:pt x="146977" y="327202"/>
                  </a:lnTo>
                  <a:lnTo>
                    <a:pt x="147980" y="328472"/>
                  </a:lnTo>
                  <a:lnTo>
                    <a:pt x="148844" y="329742"/>
                  </a:lnTo>
                  <a:lnTo>
                    <a:pt x="151739" y="329742"/>
                  </a:lnTo>
                  <a:lnTo>
                    <a:pt x="153847" y="328472"/>
                  </a:lnTo>
                  <a:lnTo>
                    <a:pt x="154406" y="328472"/>
                  </a:lnTo>
                  <a:lnTo>
                    <a:pt x="155003" y="324662"/>
                  </a:lnTo>
                  <a:lnTo>
                    <a:pt x="155003" y="324446"/>
                  </a:lnTo>
                  <a:close/>
                </a:path>
                <a:path w="575945" h="579120">
                  <a:moveTo>
                    <a:pt x="167043" y="380784"/>
                  </a:moveTo>
                  <a:lnTo>
                    <a:pt x="166839" y="379907"/>
                  </a:lnTo>
                  <a:lnTo>
                    <a:pt x="166725" y="378790"/>
                  </a:lnTo>
                  <a:lnTo>
                    <a:pt x="165709" y="376453"/>
                  </a:lnTo>
                  <a:lnTo>
                    <a:pt x="164579" y="375653"/>
                  </a:lnTo>
                  <a:lnTo>
                    <a:pt x="161340" y="375666"/>
                  </a:lnTo>
                  <a:lnTo>
                    <a:pt x="160235" y="376555"/>
                  </a:lnTo>
                  <a:lnTo>
                    <a:pt x="158457" y="380034"/>
                  </a:lnTo>
                  <a:lnTo>
                    <a:pt x="158508" y="380415"/>
                  </a:lnTo>
                  <a:lnTo>
                    <a:pt x="158457" y="380542"/>
                  </a:lnTo>
                  <a:lnTo>
                    <a:pt x="159054" y="384352"/>
                  </a:lnTo>
                  <a:lnTo>
                    <a:pt x="161607" y="386892"/>
                  </a:lnTo>
                  <a:lnTo>
                    <a:pt x="165544" y="386892"/>
                  </a:lnTo>
                  <a:lnTo>
                    <a:pt x="166497" y="385622"/>
                  </a:lnTo>
                  <a:lnTo>
                    <a:pt x="167043" y="383082"/>
                  </a:lnTo>
                  <a:lnTo>
                    <a:pt x="167043" y="382790"/>
                  </a:lnTo>
                  <a:lnTo>
                    <a:pt x="167005" y="382397"/>
                  </a:lnTo>
                  <a:lnTo>
                    <a:pt x="167043" y="381812"/>
                  </a:lnTo>
                  <a:lnTo>
                    <a:pt x="166992" y="381546"/>
                  </a:lnTo>
                  <a:lnTo>
                    <a:pt x="167043" y="380784"/>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892"/>
                  </a:lnTo>
                  <a:lnTo>
                    <a:pt x="165100" y="134162"/>
                  </a:lnTo>
                  <a:lnTo>
                    <a:pt x="165252" y="135432"/>
                  </a:lnTo>
                  <a:lnTo>
                    <a:pt x="166814" y="137972"/>
                  </a:lnTo>
                  <a:lnTo>
                    <a:pt x="169176" y="137972"/>
                  </a:lnTo>
                  <a:lnTo>
                    <a:pt x="171665" y="134162"/>
                  </a:lnTo>
                  <a:lnTo>
                    <a:pt x="172288" y="132892"/>
                  </a:lnTo>
                  <a:lnTo>
                    <a:pt x="172148" y="132562"/>
                  </a:lnTo>
                  <a:lnTo>
                    <a:pt x="172300" y="132080"/>
                  </a:lnTo>
                  <a:close/>
                </a:path>
                <a:path w="575945" h="579120">
                  <a:moveTo>
                    <a:pt x="175234" y="349059"/>
                  </a:moveTo>
                  <a:lnTo>
                    <a:pt x="172326" y="345846"/>
                  </a:lnTo>
                  <a:lnTo>
                    <a:pt x="170383" y="345440"/>
                  </a:lnTo>
                  <a:lnTo>
                    <a:pt x="166306" y="347091"/>
                  </a:lnTo>
                  <a:lnTo>
                    <a:pt x="165125" y="348881"/>
                  </a:lnTo>
                  <a:lnTo>
                    <a:pt x="165138" y="350037"/>
                  </a:lnTo>
                  <a:lnTo>
                    <a:pt x="165163" y="352602"/>
                  </a:lnTo>
                  <a:lnTo>
                    <a:pt x="165468" y="355142"/>
                  </a:lnTo>
                  <a:lnTo>
                    <a:pt x="167246" y="356412"/>
                  </a:lnTo>
                  <a:lnTo>
                    <a:pt x="171437" y="357682"/>
                  </a:lnTo>
                  <a:lnTo>
                    <a:pt x="173482" y="356412"/>
                  </a:lnTo>
                  <a:lnTo>
                    <a:pt x="174980" y="351332"/>
                  </a:lnTo>
                  <a:lnTo>
                    <a:pt x="175221" y="350062"/>
                  </a:lnTo>
                  <a:lnTo>
                    <a:pt x="175107" y="349935"/>
                  </a:lnTo>
                  <a:lnTo>
                    <a:pt x="175234" y="349059"/>
                  </a:lnTo>
                  <a:close/>
                </a:path>
                <a:path w="575945" h="579120">
                  <a:moveTo>
                    <a:pt x="199694" y="101612"/>
                  </a:moveTo>
                  <a:lnTo>
                    <a:pt x="198589" y="97840"/>
                  </a:lnTo>
                  <a:lnTo>
                    <a:pt x="196913" y="96634"/>
                  </a:lnTo>
                  <a:lnTo>
                    <a:pt x="194830" y="96596"/>
                  </a:lnTo>
                  <a:lnTo>
                    <a:pt x="191287" y="96532"/>
                  </a:lnTo>
                  <a:lnTo>
                    <a:pt x="188772" y="99466"/>
                  </a:lnTo>
                  <a:lnTo>
                    <a:pt x="188836" y="99809"/>
                  </a:lnTo>
                  <a:lnTo>
                    <a:pt x="190055" y="106222"/>
                  </a:lnTo>
                  <a:lnTo>
                    <a:pt x="191858" y="107492"/>
                  </a:lnTo>
                  <a:lnTo>
                    <a:pt x="196253" y="106222"/>
                  </a:lnTo>
                  <a:lnTo>
                    <a:pt x="198958" y="103682"/>
                  </a:lnTo>
                  <a:lnTo>
                    <a:pt x="199694" y="102412"/>
                  </a:lnTo>
                  <a:lnTo>
                    <a:pt x="199555" y="101968"/>
                  </a:lnTo>
                  <a:lnTo>
                    <a:pt x="199694" y="101612"/>
                  </a:lnTo>
                  <a:close/>
                </a:path>
                <a:path w="575945" h="579120">
                  <a:moveTo>
                    <a:pt x="201688" y="353212"/>
                  </a:moveTo>
                  <a:lnTo>
                    <a:pt x="200202" y="351561"/>
                  </a:lnTo>
                  <a:lnTo>
                    <a:pt x="196811" y="351701"/>
                  </a:lnTo>
                  <a:lnTo>
                    <a:pt x="195910" y="351688"/>
                  </a:lnTo>
                  <a:lnTo>
                    <a:pt x="194614" y="352005"/>
                  </a:lnTo>
                  <a:lnTo>
                    <a:pt x="192151" y="354584"/>
                  </a:lnTo>
                  <a:lnTo>
                    <a:pt x="192062" y="356323"/>
                  </a:lnTo>
                  <a:lnTo>
                    <a:pt x="193992" y="358952"/>
                  </a:lnTo>
                  <a:lnTo>
                    <a:pt x="194602" y="358952"/>
                  </a:lnTo>
                  <a:lnTo>
                    <a:pt x="197281" y="361492"/>
                  </a:lnTo>
                  <a:lnTo>
                    <a:pt x="200291" y="361492"/>
                  </a:lnTo>
                  <a:lnTo>
                    <a:pt x="201193" y="357682"/>
                  </a:lnTo>
                  <a:lnTo>
                    <a:pt x="201688" y="353872"/>
                  </a:lnTo>
                  <a:lnTo>
                    <a:pt x="201688" y="353212"/>
                  </a:lnTo>
                  <a:close/>
                </a:path>
                <a:path w="575945" h="579120">
                  <a:moveTo>
                    <a:pt x="228663" y="79692"/>
                  </a:moveTo>
                  <a:lnTo>
                    <a:pt x="227253" y="78282"/>
                  </a:lnTo>
                  <a:lnTo>
                    <a:pt x="225425" y="78308"/>
                  </a:lnTo>
                  <a:lnTo>
                    <a:pt x="221830" y="84836"/>
                  </a:lnTo>
                  <a:lnTo>
                    <a:pt x="221830" y="85902"/>
                  </a:lnTo>
                  <a:lnTo>
                    <a:pt x="227215" y="85902"/>
                  </a:lnTo>
                  <a:lnTo>
                    <a:pt x="228523" y="84632"/>
                  </a:lnTo>
                  <a:lnTo>
                    <a:pt x="228663" y="80822"/>
                  </a:lnTo>
                  <a:lnTo>
                    <a:pt x="228663" y="79692"/>
                  </a:lnTo>
                  <a:close/>
                </a:path>
                <a:path w="575945" h="579120">
                  <a:moveTo>
                    <a:pt x="234035" y="349567"/>
                  </a:moveTo>
                  <a:lnTo>
                    <a:pt x="231927" y="347497"/>
                  </a:lnTo>
                  <a:lnTo>
                    <a:pt x="228511" y="347497"/>
                  </a:lnTo>
                  <a:lnTo>
                    <a:pt x="227139" y="347599"/>
                  </a:lnTo>
                  <a:lnTo>
                    <a:pt x="225552" y="348018"/>
                  </a:lnTo>
                  <a:lnTo>
                    <a:pt x="224155" y="351332"/>
                  </a:lnTo>
                  <a:lnTo>
                    <a:pt x="224510" y="353872"/>
                  </a:lnTo>
                  <a:lnTo>
                    <a:pt x="226187" y="355142"/>
                  </a:lnTo>
                  <a:lnTo>
                    <a:pt x="226479" y="355142"/>
                  </a:lnTo>
                  <a:lnTo>
                    <a:pt x="228092" y="357682"/>
                  </a:lnTo>
                  <a:lnTo>
                    <a:pt x="230098" y="357682"/>
                  </a:lnTo>
                  <a:lnTo>
                    <a:pt x="232283" y="355142"/>
                  </a:lnTo>
                  <a:lnTo>
                    <a:pt x="233045" y="353872"/>
                  </a:lnTo>
                  <a:lnTo>
                    <a:pt x="234035" y="350062"/>
                  </a:lnTo>
                  <a:lnTo>
                    <a:pt x="234035" y="349567"/>
                  </a:lnTo>
                  <a:close/>
                </a:path>
                <a:path w="575945" h="579120">
                  <a:moveTo>
                    <a:pt x="265887" y="71767"/>
                  </a:moveTo>
                  <a:lnTo>
                    <a:pt x="262547" y="67297"/>
                  </a:lnTo>
                  <a:lnTo>
                    <a:pt x="260527" y="67005"/>
                  </a:lnTo>
                  <a:lnTo>
                    <a:pt x="257911" y="68922"/>
                  </a:lnTo>
                  <a:lnTo>
                    <a:pt x="256692" y="71424"/>
                  </a:lnTo>
                  <a:lnTo>
                    <a:pt x="256692" y="71894"/>
                  </a:lnTo>
                  <a:lnTo>
                    <a:pt x="256768" y="75742"/>
                  </a:lnTo>
                  <a:lnTo>
                    <a:pt x="258622" y="77012"/>
                  </a:lnTo>
                  <a:lnTo>
                    <a:pt x="264452" y="75742"/>
                  </a:lnTo>
                  <a:lnTo>
                    <a:pt x="265887" y="71932"/>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20"/>
                  </a:lnTo>
                  <a:lnTo>
                    <a:pt x="296773" y="73202"/>
                  </a:lnTo>
                  <a:lnTo>
                    <a:pt x="297992" y="75742"/>
                  </a:lnTo>
                  <a:lnTo>
                    <a:pt x="301053" y="77012"/>
                  </a:lnTo>
                  <a:lnTo>
                    <a:pt x="301942" y="77012"/>
                  </a:lnTo>
                  <a:lnTo>
                    <a:pt x="304634" y="75742"/>
                  </a:lnTo>
                  <a:lnTo>
                    <a:pt x="305219" y="74472"/>
                  </a:lnTo>
                  <a:lnTo>
                    <a:pt x="305714" y="70662"/>
                  </a:lnTo>
                  <a:lnTo>
                    <a:pt x="305714" y="70218"/>
                  </a:lnTo>
                  <a:close/>
                </a:path>
                <a:path w="575945" h="579120">
                  <a:moveTo>
                    <a:pt x="324815" y="341172"/>
                  </a:moveTo>
                  <a:lnTo>
                    <a:pt x="324802" y="340410"/>
                  </a:lnTo>
                  <a:lnTo>
                    <a:pt x="323773" y="338988"/>
                  </a:lnTo>
                  <a:lnTo>
                    <a:pt x="320446" y="338264"/>
                  </a:lnTo>
                  <a:lnTo>
                    <a:pt x="318274" y="338975"/>
                  </a:lnTo>
                  <a:lnTo>
                    <a:pt x="317080" y="341350"/>
                  </a:lnTo>
                  <a:lnTo>
                    <a:pt x="316928" y="342392"/>
                  </a:lnTo>
                  <a:lnTo>
                    <a:pt x="316763" y="342976"/>
                  </a:lnTo>
                  <a:lnTo>
                    <a:pt x="316839" y="343789"/>
                  </a:lnTo>
                  <a:lnTo>
                    <a:pt x="316852" y="344157"/>
                  </a:lnTo>
                  <a:lnTo>
                    <a:pt x="316865" y="344322"/>
                  </a:lnTo>
                  <a:lnTo>
                    <a:pt x="316852" y="344982"/>
                  </a:lnTo>
                  <a:lnTo>
                    <a:pt x="317411" y="348792"/>
                  </a:lnTo>
                  <a:lnTo>
                    <a:pt x="319963" y="350062"/>
                  </a:lnTo>
                  <a:lnTo>
                    <a:pt x="324104" y="346252"/>
                  </a:lnTo>
                  <a:lnTo>
                    <a:pt x="324789" y="344982"/>
                  </a:lnTo>
                  <a:lnTo>
                    <a:pt x="324789" y="344068"/>
                  </a:lnTo>
                  <a:lnTo>
                    <a:pt x="324815" y="341172"/>
                  </a:lnTo>
                  <a:close/>
                </a:path>
                <a:path w="575945" h="579120">
                  <a:moveTo>
                    <a:pt x="344855" y="82994"/>
                  </a:moveTo>
                  <a:lnTo>
                    <a:pt x="343623" y="80327"/>
                  </a:lnTo>
                  <a:lnTo>
                    <a:pt x="338493" y="78041"/>
                  </a:lnTo>
                  <a:lnTo>
                    <a:pt x="335978" y="79844"/>
                  </a:lnTo>
                  <a:lnTo>
                    <a:pt x="335927" y="83527"/>
                  </a:lnTo>
                  <a:lnTo>
                    <a:pt x="335889" y="85763"/>
                  </a:lnTo>
                  <a:lnTo>
                    <a:pt x="335889" y="85902"/>
                  </a:lnTo>
                  <a:lnTo>
                    <a:pt x="337705" y="88442"/>
                  </a:lnTo>
                  <a:lnTo>
                    <a:pt x="341757" y="89712"/>
                  </a:lnTo>
                  <a:lnTo>
                    <a:pt x="343738" y="87172"/>
                  </a:lnTo>
                  <a:lnTo>
                    <a:pt x="344855" y="83362"/>
                  </a:lnTo>
                  <a:lnTo>
                    <a:pt x="344792" y="83235"/>
                  </a:lnTo>
                  <a:lnTo>
                    <a:pt x="344855" y="82994"/>
                  </a:lnTo>
                  <a:close/>
                </a:path>
                <a:path w="575945" h="579120">
                  <a:moveTo>
                    <a:pt x="360146" y="349516"/>
                  </a:moveTo>
                  <a:lnTo>
                    <a:pt x="359549" y="348094"/>
                  </a:lnTo>
                  <a:lnTo>
                    <a:pt x="359003" y="346252"/>
                  </a:lnTo>
                  <a:lnTo>
                    <a:pt x="358546" y="345884"/>
                  </a:lnTo>
                  <a:lnTo>
                    <a:pt x="356336" y="342658"/>
                  </a:lnTo>
                  <a:lnTo>
                    <a:pt x="355003" y="342709"/>
                  </a:lnTo>
                  <a:lnTo>
                    <a:pt x="349351" y="347078"/>
                  </a:lnTo>
                  <a:lnTo>
                    <a:pt x="349453" y="347459"/>
                  </a:lnTo>
                  <a:lnTo>
                    <a:pt x="350710" y="352602"/>
                  </a:lnTo>
                  <a:lnTo>
                    <a:pt x="354101" y="353872"/>
                  </a:lnTo>
                  <a:lnTo>
                    <a:pt x="360006" y="353872"/>
                  </a:lnTo>
                  <a:lnTo>
                    <a:pt x="360146" y="350062"/>
                  </a:lnTo>
                  <a:lnTo>
                    <a:pt x="360146" y="349516"/>
                  </a:lnTo>
                  <a:close/>
                </a:path>
                <a:path w="575945" h="579120">
                  <a:moveTo>
                    <a:pt x="373341" y="107327"/>
                  </a:moveTo>
                  <a:lnTo>
                    <a:pt x="366026" y="98323"/>
                  </a:lnTo>
                  <a:lnTo>
                    <a:pt x="363918" y="100190"/>
                  </a:lnTo>
                  <a:lnTo>
                    <a:pt x="363918" y="101142"/>
                  </a:lnTo>
                  <a:lnTo>
                    <a:pt x="363943" y="103682"/>
                  </a:lnTo>
                  <a:lnTo>
                    <a:pt x="364223" y="104952"/>
                  </a:lnTo>
                  <a:lnTo>
                    <a:pt x="364426" y="106222"/>
                  </a:lnTo>
                  <a:lnTo>
                    <a:pt x="365607" y="110032"/>
                  </a:lnTo>
                  <a:lnTo>
                    <a:pt x="367347" y="111302"/>
                  </a:lnTo>
                  <a:lnTo>
                    <a:pt x="371919" y="110032"/>
                  </a:lnTo>
                  <a:lnTo>
                    <a:pt x="373341" y="107492"/>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03"/>
                  </a:lnTo>
                  <a:lnTo>
                    <a:pt x="387007" y="376732"/>
                  </a:lnTo>
                  <a:lnTo>
                    <a:pt x="389115" y="378002"/>
                  </a:lnTo>
                  <a:lnTo>
                    <a:pt x="389394" y="379272"/>
                  </a:lnTo>
                  <a:lnTo>
                    <a:pt x="391172" y="380542"/>
                  </a:lnTo>
                  <a:lnTo>
                    <a:pt x="393077" y="380542"/>
                  </a:lnTo>
                  <a:lnTo>
                    <a:pt x="394042" y="378002"/>
                  </a:lnTo>
                  <a:lnTo>
                    <a:pt x="394042" y="376961"/>
                  </a:lnTo>
                  <a:lnTo>
                    <a:pt x="394055" y="376732"/>
                  </a:lnTo>
                  <a:lnTo>
                    <a:pt x="394233" y="375462"/>
                  </a:lnTo>
                  <a:lnTo>
                    <a:pt x="394233" y="375183"/>
                  </a:lnTo>
                  <a:close/>
                </a:path>
                <a:path w="575945" h="579120">
                  <a:moveTo>
                    <a:pt x="395262" y="136029"/>
                  </a:moveTo>
                  <a:lnTo>
                    <a:pt x="395097" y="134302"/>
                  </a:lnTo>
                  <a:lnTo>
                    <a:pt x="394576" y="132892"/>
                  </a:lnTo>
                  <a:lnTo>
                    <a:pt x="391629" y="129794"/>
                  </a:lnTo>
                  <a:lnTo>
                    <a:pt x="388594" y="130289"/>
                  </a:lnTo>
                  <a:lnTo>
                    <a:pt x="386549" y="135051"/>
                  </a:lnTo>
                  <a:lnTo>
                    <a:pt x="386588" y="135318"/>
                  </a:lnTo>
                  <a:lnTo>
                    <a:pt x="386969" y="137972"/>
                  </a:lnTo>
                  <a:lnTo>
                    <a:pt x="389902" y="141782"/>
                  </a:lnTo>
                  <a:lnTo>
                    <a:pt x="392633" y="141782"/>
                  </a:lnTo>
                  <a:lnTo>
                    <a:pt x="394627" y="139242"/>
                  </a:lnTo>
                  <a:lnTo>
                    <a:pt x="394855" y="137972"/>
                  </a:lnTo>
                  <a:lnTo>
                    <a:pt x="395262" y="136702"/>
                  </a:lnTo>
                  <a:lnTo>
                    <a:pt x="395185" y="136207"/>
                  </a:lnTo>
                  <a:lnTo>
                    <a:pt x="395262" y="136029"/>
                  </a:lnTo>
                  <a:close/>
                </a:path>
                <a:path w="575945" h="579120">
                  <a:moveTo>
                    <a:pt x="399376" y="344322"/>
                  </a:moveTo>
                  <a:lnTo>
                    <a:pt x="399338" y="342442"/>
                  </a:lnTo>
                  <a:lnTo>
                    <a:pt x="399097" y="340817"/>
                  </a:lnTo>
                  <a:lnTo>
                    <a:pt x="398703" y="339178"/>
                  </a:lnTo>
                  <a:lnTo>
                    <a:pt x="396036" y="336892"/>
                  </a:lnTo>
                  <a:lnTo>
                    <a:pt x="394284" y="336956"/>
                  </a:lnTo>
                  <a:lnTo>
                    <a:pt x="391706" y="339572"/>
                  </a:lnTo>
                  <a:lnTo>
                    <a:pt x="391426" y="343001"/>
                  </a:lnTo>
                  <a:lnTo>
                    <a:pt x="391426" y="343712"/>
                  </a:lnTo>
                  <a:lnTo>
                    <a:pt x="393585" y="346252"/>
                  </a:lnTo>
                  <a:lnTo>
                    <a:pt x="395198" y="347522"/>
                  </a:lnTo>
                  <a:lnTo>
                    <a:pt x="398284" y="346252"/>
                  </a:lnTo>
                  <a:lnTo>
                    <a:pt x="399376" y="344982"/>
                  </a:lnTo>
                  <a:lnTo>
                    <a:pt x="399364" y="344347"/>
                  </a:lnTo>
                  <a:close/>
                </a:path>
                <a:path w="575945" h="579120">
                  <a:moveTo>
                    <a:pt x="402361" y="299351"/>
                  </a:moveTo>
                  <a:lnTo>
                    <a:pt x="402094" y="297662"/>
                  </a:lnTo>
                  <a:lnTo>
                    <a:pt x="399034" y="295249"/>
                  </a:lnTo>
                  <a:lnTo>
                    <a:pt x="398703" y="295389"/>
                  </a:lnTo>
                  <a:lnTo>
                    <a:pt x="398513" y="295490"/>
                  </a:lnTo>
                  <a:lnTo>
                    <a:pt x="394957" y="296456"/>
                  </a:lnTo>
                  <a:lnTo>
                    <a:pt x="394576" y="300151"/>
                  </a:lnTo>
                  <a:lnTo>
                    <a:pt x="394563" y="300532"/>
                  </a:lnTo>
                  <a:lnTo>
                    <a:pt x="397611" y="304342"/>
                  </a:lnTo>
                  <a:lnTo>
                    <a:pt x="400888" y="304342"/>
                  </a:lnTo>
                  <a:lnTo>
                    <a:pt x="401904" y="303072"/>
                  </a:lnTo>
                  <a:lnTo>
                    <a:pt x="402348" y="300532"/>
                  </a:lnTo>
                  <a:lnTo>
                    <a:pt x="402272" y="299923"/>
                  </a:lnTo>
                  <a:lnTo>
                    <a:pt x="402361" y="299351"/>
                  </a:lnTo>
                  <a:close/>
                </a:path>
                <a:path w="575945" h="579120">
                  <a:moveTo>
                    <a:pt x="405028" y="257606"/>
                  </a:moveTo>
                  <a:lnTo>
                    <a:pt x="404342" y="255612"/>
                  </a:lnTo>
                  <a:lnTo>
                    <a:pt x="402031" y="252971"/>
                  </a:lnTo>
                  <a:lnTo>
                    <a:pt x="401243" y="252907"/>
                  </a:lnTo>
                  <a:lnTo>
                    <a:pt x="398170" y="254419"/>
                  </a:lnTo>
                  <a:lnTo>
                    <a:pt x="396811" y="255727"/>
                  </a:lnTo>
                  <a:lnTo>
                    <a:pt x="396824" y="256070"/>
                  </a:lnTo>
                  <a:lnTo>
                    <a:pt x="396989" y="258622"/>
                  </a:lnTo>
                  <a:lnTo>
                    <a:pt x="397217" y="259892"/>
                  </a:lnTo>
                  <a:lnTo>
                    <a:pt x="398386" y="262432"/>
                  </a:lnTo>
                  <a:lnTo>
                    <a:pt x="399719" y="263702"/>
                  </a:lnTo>
                  <a:lnTo>
                    <a:pt x="402805" y="263702"/>
                  </a:lnTo>
                  <a:lnTo>
                    <a:pt x="404368" y="262432"/>
                  </a:lnTo>
                  <a:lnTo>
                    <a:pt x="405028" y="258622"/>
                  </a:lnTo>
                  <a:lnTo>
                    <a:pt x="404914" y="258241"/>
                  </a:lnTo>
                  <a:lnTo>
                    <a:pt x="405028" y="257606"/>
                  </a:lnTo>
                  <a:close/>
                </a:path>
                <a:path w="575945" h="579120">
                  <a:moveTo>
                    <a:pt x="405561" y="224955"/>
                  </a:moveTo>
                  <a:lnTo>
                    <a:pt x="405511" y="223062"/>
                  </a:lnTo>
                  <a:lnTo>
                    <a:pt x="405498" y="222135"/>
                  </a:lnTo>
                  <a:lnTo>
                    <a:pt x="405168" y="221234"/>
                  </a:lnTo>
                  <a:lnTo>
                    <a:pt x="404749" y="219481"/>
                  </a:lnTo>
                  <a:lnTo>
                    <a:pt x="402602" y="215658"/>
                  </a:lnTo>
                  <a:lnTo>
                    <a:pt x="399757" y="215760"/>
                  </a:lnTo>
                  <a:lnTo>
                    <a:pt x="395909" y="221970"/>
                  </a:lnTo>
                  <a:lnTo>
                    <a:pt x="396011" y="222923"/>
                  </a:lnTo>
                  <a:lnTo>
                    <a:pt x="395922" y="223062"/>
                  </a:lnTo>
                  <a:lnTo>
                    <a:pt x="396138" y="224332"/>
                  </a:lnTo>
                  <a:lnTo>
                    <a:pt x="398741" y="228142"/>
                  </a:lnTo>
                  <a:lnTo>
                    <a:pt x="400939" y="228142"/>
                  </a:lnTo>
                  <a:lnTo>
                    <a:pt x="404418" y="226872"/>
                  </a:lnTo>
                  <a:lnTo>
                    <a:pt x="405561" y="225602"/>
                  </a:lnTo>
                  <a:lnTo>
                    <a:pt x="405549" y="224980"/>
                  </a:lnTo>
                  <a:close/>
                </a:path>
                <a:path w="575945" h="579120">
                  <a:moveTo>
                    <a:pt x="405853" y="178066"/>
                  </a:moveTo>
                  <a:lnTo>
                    <a:pt x="405422" y="176758"/>
                  </a:lnTo>
                  <a:lnTo>
                    <a:pt x="405168" y="175361"/>
                  </a:lnTo>
                  <a:lnTo>
                    <a:pt x="403352" y="171996"/>
                  </a:lnTo>
                  <a:lnTo>
                    <a:pt x="397205" y="176745"/>
                  </a:lnTo>
                  <a:lnTo>
                    <a:pt x="397332" y="177177"/>
                  </a:lnTo>
                  <a:lnTo>
                    <a:pt x="397205" y="177342"/>
                  </a:lnTo>
                  <a:lnTo>
                    <a:pt x="398360" y="181152"/>
                  </a:lnTo>
                  <a:lnTo>
                    <a:pt x="399783" y="183692"/>
                  </a:lnTo>
                  <a:lnTo>
                    <a:pt x="401002" y="183692"/>
                  </a:lnTo>
                  <a:lnTo>
                    <a:pt x="404596" y="182422"/>
                  </a:lnTo>
                  <a:lnTo>
                    <a:pt x="405638" y="181152"/>
                  </a:lnTo>
                  <a:lnTo>
                    <a:pt x="405853" y="178612"/>
                  </a:lnTo>
                  <a:lnTo>
                    <a:pt x="405853" y="178066"/>
                  </a:lnTo>
                  <a:close/>
                </a:path>
                <a:path w="575945" h="579120">
                  <a:moveTo>
                    <a:pt x="409625" y="408381"/>
                  </a:moveTo>
                  <a:lnTo>
                    <a:pt x="409600" y="407936"/>
                  </a:lnTo>
                  <a:lnTo>
                    <a:pt x="409600" y="407212"/>
                  </a:lnTo>
                  <a:lnTo>
                    <a:pt x="409600" y="406996"/>
                  </a:lnTo>
                  <a:lnTo>
                    <a:pt x="409448" y="406323"/>
                  </a:lnTo>
                  <a:lnTo>
                    <a:pt x="409321" y="405130"/>
                  </a:lnTo>
                  <a:lnTo>
                    <a:pt x="408432" y="402780"/>
                  </a:lnTo>
                  <a:lnTo>
                    <a:pt x="407200" y="402183"/>
                  </a:lnTo>
                  <a:lnTo>
                    <a:pt x="402361" y="404253"/>
                  </a:lnTo>
                  <a:lnTo>
                    <a:pt x="400621" y="407123"/>
                  </a:lnTo>
                  <a:lnTo>
                    <a:pt x="404545" y="412292"/>
                  </a:lnTo>
                  <a:lnTo>
                    <a:pt x="405765" y="413562"/>
                  </a:lnTo>
                  <a:lnTo>
                    <a:pt x="408647" y="412292"/>
                  </a:lnTo>
                  <a:lnTo>
                    <a:pt x="409486" y="411022"/>
                  </a:lnTo>
                  <a:lnTo>
                    <a:pt x="409562" y="409232"/>
                  </a:lnTo>
                  <a:lnTo>
                    <a:pt x="409625" y="408381"/>
                  </a:lnTo>
                  <a:close/>
                </a:path>
                <a:path w="575945" h="579120">
                  <a:moveTo>
                    <a:pt x="416115" y="448233"/>
                  </a:moveTo>
                  <a:lnTo>
                    <a:pt x="415772" y="447294"/>
                  </a:lnTo>
                  <a:lnTo>
                    <a:pt x="415505" y="446049"/>
                  </a:lnTo>
                  <a:lnTo>
                    <a:pt x="413943" y="443407"/>
                  </a:lnTo>
                  <a:lnTo>
                    <a:pt x="412432" y="443255"/>
                  </a:lnTo>
                  <a:lnTo>
                    <a:pt x="408787" y="446112"/>
                  </a:lnTo>
                  <a:lnTo>
                    <a:pt x="408343" y="448030"/>
                  </a:lnTo>
                  <a:lnTo>
                    <a:pt x="408470" y="448348"/>
                  </a:lnTo>
                  <a:lnTo>
                    <a:pt x="408343" y="449122"/>
                  </a:lnTo>
                  <a:lnTo>
                    <a:pt x="410095" y="452932"/>
                  </a:lnTo>
                  <a:lnTo>
                    <a:pt x="415150" y="452932"/>
                  </a:lnTo>
                  <a:lnTo>
                    <a:pt x="415874" y="450392"/>
                  </a:lnTo>
                  <a:lnTo>
                    <a:pt x="416115" y="449122"/>
                  </a:lnTo>
                  <a:lnTo>
                    <a:pt x="416001" y="448754"/>
                  </a:lnTo>
                  <a:lnTo>
                    <a:pt x="416115" y="448233"/>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71"/>
                  </a:lnTo>
                  <a:lnTo>
                    <a:pt x="407339" y="485952"/>
                  </a:lnTo>
                  <a:lnTo>
                    <a:pt x="407670" y="487222"/>
                  </a:lnTo>
                  <a:lnTo>
                    <a:pt x="410603" y="489762"/>
                  </a:lnTo>
                  <a:lnTo>
                    <a:pt x="412229" y="489762"/>
                  </a:lnTo>
                  <a:lnTo>
                    <a:pt x="415823" y="488492"/>
                  </a:lnTo>
                  <a:lnTo>
                    <a:pt x="416445" y="487222"/>
                  </a:lnTo>
                  <a:lnTo>
                    <a:pt x="416521" y="485952"/>
                  </a:lnTo>
                  <a:lnTo>
                    <a:pt x="416534" y="485279"/>
                  </a:lnTo>
                  <a:lnTo>
                    <a:pt x="416610" y="484378"/>
                  </a:lnTo>
                  <a:close/>
                </a:path>
                <a:path w="575945" h="579120">
                  <a:moveTo>
                    <a:pt x="417004" y="520179"/>
                  </a:moveTo>
                  <a:lnTo>
                    <a:pt x="416407" y="516496"/>
                  </a:lnTo>
                  <a:lnTo>
                    <a:pt x="416039" y="515493"/>
                  </a:lnTo>
                  <a:lnTo>
                    <a:pt x="414261" y="512152"/>
                  </a:lnTo>
                  <a:lnTo>
                    <a:pt x="411187" y="512025"/>
                  </a:lnTo>
                  <a:lnTo>
                    <a:pt x="408089" y="516280"/>
                  </a:lnTo>
                  <a:lnTo>
                    <a:pt x="408101" y="516420"/>
                  </a:lnTo>
                  <a:lnTo>
                    <a:pt x="408482" y="521512"/>
                  </a:lnTo>
                  <a:lnTo>
                    <a:pt x="410972" y="522782"/>
                  </a:lnTo>
                  <a:lnTo>
                    <a:pt x="411784" y="522782"/>
                  </a:lnTo>
                  <a:lnTo>
                    <a:pt x="412102" y="524052"/>
                  </a:lnTo>
                  <a:lnTo>
                    <a:pt x="414959" y="524052"/>
                  </a:lnTo>
                  <a:lnTo>
                    <a:pt x="417004" y="520242"/>
                  </a:lnTo>
                  <a:close/>
                </a:path>
                <a:path w="575945" h="579120">
                  <a:moveTo>
                    <a:pt x="436156" y="534212"/>
                  </a:moveTo>
                  <a:lnTo>
                    <a:pt x="431228" y="534212"/>
                  </a:lnTo>
                  <a:lnTo>
                    <a:pt x="426173" y="535482"/>
                  </a:lnTo>
                  <a:lnTo>
                    <a:pt x="423240" y="535482"/>
                  </a:lnTo>
                  <a:lnTo>
                    <a:pt x="419430" y="536752"/>
                  </a:lnTo>
                  <a:lnTo>
                    <a:pt x="415251" y="538022"/>
                  </a:lnTo>
                  <a:lnTo>
                    <a:pt x="413016" y="538022"/>
                  </a:lnTo>
                  <a:lnTo>
                    <a:pt x="410133" y="539292"/>
                  </a:lnTo>
                  <a:lnTo>
                    <a:pt x="408432" y="539292"/>
                  </a:lnTo>
                  <a:lnTo>
                    <a:pt x="402742" y="535482"/>
                  </a:lnTo>
                  <a:lnTo>
                    <a:pt x="401916" y="534212"/>
                  </a:lnTo>
                  <a:lnTo>
                    <a:pt x="399453" y="530402"/>
                  </a:lnTo>
                  <a:lnTo>
                    <a:pt x="398729" y="521512"/>
                  </a:lnTo>
                  <a:lnTo>
                    <a:pt x="398297" y="517702"/>
                  </a:lnTo>
                  <a:lnTo>
                    <a:pt x="398221" y="511352"/>
                  </a:lnTo>
                  <a:lnTo>
                    <a:pt x="398233" y="498233"/>
                  </a:lnTo>
                  <a:lnTo>
                    <a:pt x="398310" y="485952"/>
                  </a:lnTo>
                  <a:lnTo>
                    <a:pt x="398348" y="484682"/>
                  </a:lnTo>
                  <a:lnTo>
                    <a:pt x="398399" y="483412"/>
                  </a:lnTo>
                  <a:lnTo>
                    <a:pt x="398475" y="475792"/>
                  </a:lnTo>
                  <a:lnTo>
                    <a:pt x="398157" y="473252"/>
                  </a:lnTo>
                  <a:lnTo>
                    <a:pt x="397116" y="455472"/>
                  </a:lnTo>
                  <a:lnTo>
                    <a:pt x="396430" y="441502"/>
                  </a:lnTo>
                  <a:lnTo>
                    <a:pt x="396494" y="433882"/>
                  </a:lnTo>
                  <a:lnTo>
                    <a:pt x="394944" y="418642"/>
                  </a:lnTo>
                  <a:lnTo>
                    <a:pt x="393344" y="412292"/>
                  </a:lnTo>
                  <a:lnTo>
                    <a:pt x="391287" y="400862"/>
                  </a:lnTo>
                  <a:lnTo>
                    <a:pt x="390385" y="394512"/>
                  </a:lnTo>
                  <a:lnTo>
                    <a:pt x="388747" y="390702"/>
                  </a:lnTo>
                  <a:lnTo>
                    <a:pt x="386422" y="386892"/>
                  </a:lnTo>
                  <a:lnTo>
                    <a:pt x="385876" y="385622"/>
                  </a:lnTo>
                  <a:lnTo>
                    <a:pt x="378879" y="380542"/>
                  </a:lnTo>
                  <a:lnTo>
                    <a:pt x="371640" y="378002"/>
                  </a:lnTo>
                  <a:lnTo>
                    <a:pt x="360006" y="375462"/>
                  </a:lnTo>
                  <a:lnTo>
                    <a:pt x="356260" y="374192"/>
                  </a:lnTo>
                  <a:lnTo>
                    <a:pt x="346887" y="372922"/>
                  </a:lnTo>
                  <a:lnTo>
                    <a:pt x="341261" y="372922"/>
                  </a:lnTo>
                  <a:lnTo>
                    <a:pt x="331660" y="371652"/>
                  </a:lnTo>
                  <a:lnTo>
                    <a:pt x="327672" y="371652"/>
                  </a:lnTo>
                  <a:lnTo>
                    <a:pt x="320624" y="370382"/>
                  </a:lnTo>
                  <a:lnTo>
                    <a:pt x="318058" y="367842"/>
                  </a:lnTo>
                  <a:lnTo>
                    <a:pt x="314731" y="366572"/>
                  </a:lnTo>
                  <a:lnTo>
                    <a:pt x="310921" y="360222"/>
                  </a:lnTo>
                  <a:lnTo>
                    <a:pt x="309448" y="355142"/>
                  </a:lnTo>
                  <a:lnTo>
                    <a:pt x="306984" y="343712"/>
                  </a:lnTo>
                  <a:lnTo>
                    <a:pt x="307479" y="337362"/>
                  </a:lnTo>
                  <a:lnTo>
                    <a:pt x="309295" y="329742"/>
                  </a:lnTo>
                  <a:lnTo>
                    <a:pt x="309600" y="328472"/>
                  </a:lnTo>
                  <a:lnTo>
                    <a:pt x="309994" y="327202"/>
                  </a:lnTo>
                  <a:lnTo>
                    <a:pt x="310629" y="324662"/>
                  </a:lnTo>
                  <a:lnTo>
                    <a:pt x="311175" y="323392"/>
                  </a:lnTo>
                  <a:lnTo>
                    <a:pt x="319519" y="323392"/>
                  </a:lnTo>
                  <a:lnTo>
                    <a:pt x="326859" y="322122"/>
                  </a:lnTo>
                  <a:lnTo>
                    <a:pt x="340652" y="324662"/>
                  </a:lnTo>
                  <a:lnTo>
                    <a:pt x="347078" y="325932"/>
                  </a:lnTo>
                  <a:lnTo>
                    <a:pt x="357632" y="328472"/>
                  </a:lnTo>
                  <a:lnTo>
                    <a:pt x="361696" y="331012"/>
                  </a:lnTo>
                  <a:lnTo>
                    <a:pt x="367576" y="332282"/>
                  </a:lnTo>
                  <a:lnTo>
                    <a:pt x="369328" y="333552"/>
                  </a:lnTo>
                  <a:lnTo>
                    <a:pt x="371640" y="333552"/>
                  </a:lnTo>
                  <a:lnTo>
                    <a:pt x="378612" y="337362"/>
                  </a:lnTo>
                  <a:lnTo>
                    <a:pt x="383679" y="333552"/>
                  </a:lnTo>
                  <a:lnTo>
                    <a:pt x="383552" y="325932"/>
                  </a:lnTo>
                  <a:lnTo>
                    <a:pt x="383438" y="324662"/>
                  </a:lnTo>
                  <a:lnTo>
                    <a:pt x="383336" y="322122"/>
                  </a:lnTo>
                  <a:lnTo>
                    <a:pt x="383247" y="319582"/>
                  </a:lnTo>
                  <a:lnTo>
                    <a:pt x="383120" y="318312"/>
                  </a:lnTo>
                  <a:lnTo>
                    <a:pt x="383349" y="277672"/>
                  </a:lnTo>
                  <a:lnTo>
                    <a:pt x="384429" y="254812"/>
                  </a:lnTo>
                  <a:lnTo>
                    <a:pt x="385089" y="240842"/>
                  </a:lnTo>
                  <a:lnTo>
                    <a:pt x="385203" y="229412"/>
                  </a:lnTo>
                  <a:lnTo>
                    <a:pt x="385216" y="228600"/>
                  </a:lnTo>
                  <a:lnTo>
                    <a:pt x="385305" y="224472"/>
                  </a:lnTo>
                  <a:lnTo>
                    <a:pt x="385318" y="224332"/>
                  </a:lnTo>
                  <a:lnTo>
                    <a:pt x="385660" y="217982"/>
                  </a:lnTo>
                  <a:lnTo>
                    <a:pt x="386334" y="211632"/>
                  </a:lnTo>
                  <a:lnTo>
                    <a:pt x="387261" y="204012"/>
                  </a:lnTo>
                  <a:lnTo>
                    <a:pt x="388010" y="196392"/>
                  </a:lnTo>
                  <a:lnTo>
                    <a:pt x="388112" y="188772"/>
                  </a:lnTo>
                  <a:lnTo>
                    <a:pt x="387946" y="186309"/>
                  </a:lnTo>
                  <a:lnTo>
                    <a:pt x="387604" y="181152"/>
                  </a:lnTo>
                  <a:lnTo>
                    <a:pt x="386524" y="174802"/>
                  </a:lnTo>
                  <a:lnTo>
                    <a:pt x="385114" y="167182"/>
                  </a:lnTo>
                  <a:lnTo>
                    <a:pt x="383895" y="158292"/>
                  </a:lnTo>
                  <a:lnTo>
                    <a:pt x="382308" y="149402"/>
                  </a:lnTo>
                  <a:lnTo>
                    <a:pt x="381762" y="149402"/>
                  </a:lnTo>
                  <a:lnTo>
                    <a:pt x="381279" y="146862"/>
                  </a:lnTo>
                  <a:lnTo>
                    <a:pt x="381139" y="146862"/>
                  </a:lnTo>
                  <a:lnTo>
                    <a:pt x="378053" y="139242"/>
                  </a:lnTo>
                  <a:lnTo>
                    <a:pt x="372503" y="132892"/>
                  </a:lnTo>
                  <a:lnTo>
                    <a:pt x="361607" y="121462"/>
                  </a:lnTo>
                  <a:lnTo>
                    <a:pt x="356539" y="115112"/>
                  </a:lnTo>
                  <a:lnTo>
                    <a:pt x="346976" y="104952"/>
                  </a:lnTo>
                  <a:lnTo>
                    <a:pt x="342506" y="101142"/>
                  </a:lnTo>
                  <a:lnTo>
                    <a:pt x="336410" y="96062"/>
                  </a:lnTo>
                  <a:lnTo>
                    <a:pt x="334391" y="94792"/>
                  </a:lnTo>
                  <a:lnTo>
                    <a:pt x="324764" y="90982"/>
                  </a:lnTo>
                  <a:lnTo>
                    <a:pt x="317106" y="87172"/>
                  </a:lnTo>
                  <a:lnTo>
                    <a:pt x="300926" y="82092"/>
                  </a:lnTo>
                  <a:lnTo>
                    <a:pt x="293573" y="79552"/>
                  </a:lnTo>
                  <a:lnTo>
                    <a:pt x="290233" y="79552"/>
                  </a:lnTo>
                  <a:lnTo>
                    <a:pt x="281838" y="80822"/>
                  </a:lnTo>
                  <a:lnTo>
                    <a:pt x="276821" y="80822"/>
                  </a:lnTo>
                  <a:lnTo>
                    <a:pt x="271881" y="82092"/>
                  </a:lnTo>
                  <a:lnTo>
                    <a:pt x="249008" y="85902"/>
                  </a:lnTo>
                  <a:lnTo>
                    <a:pt x="241503" y="88442"/>
                  </a:lnTo>
                  <a:lnTo>
                    <a:pt x="233718" y="89712"/>
                  </a:lnTo>
                  <a:lnTo>
                    <a:pt x="196913" y="115112"/>
                  </a:lnTo>
                  <a:lnTo>
                    <a:pt x="194259" y="118922"/>
                  </a:lnTo>
                  <a:lnTo>
                    <a:pt x="191262" y="122732"/>
                  </a:lnTo>
                  <a:lnTo>
                    <a:pt x="186613" y="127812"/>
                  </a:lnTo>
                  <a:lnTo>
                    <a:pt x="184912" y="130352"/>
                  </a:lnTo>
                  <a:lnTo>
                    <a:pt x="182930" y="134162"/>
                  </a:lnTo>
                  <a:lnTo>
                    <a:pt x="177977" y="140512"/>
                  </a:lnTo>
                  <a:lnTo>
                    <a:pt x="174828" y="148132"/>
                  </a:lnTo>
                  <a:lnTo>
                    <a:pt x="170954" y="154482"/>
                  </a:lnTo>
                  <a:lnTo>
                    <a:pt x="160693" y="191312"/>
                  </a:lnTo>
                  <a:lnTo>
                    <a:pt x="158470" y="244652"/>
                  </a:lnTo>
                  <a:lnTo>
                    <a:pt x="158356" y="252272"/>
                  </a:lnTo>
                  <a:lnTo>
                    <a:pt x="159372" y="259892"/>
                  </a:lnTo>
                  <a:lnTo>
                    <a:pt x="164973" y="300532"/>
                  </a:lnTo>
                  <a:lnTo>
                    <a:pt x="165633" y="305612"/>
                  </a:lnTo>
                  <a:lnTo>
                    <a:pt x="166674" y="315772"/>
                  </a:lnTo>
                  <a:lnTo>
                    <a:pt x="166725" y="319582"/>
                  </a:lnTo>
                  <a:lnTo>
                    <a:pt x="167855" y="325932"/>
                  </a:lnTo>
                  <a:lnTo>
                    <a:pt x="168910" y="328472"/>
                  </a:lnTo>
                  <a:lnTo>
                    <a:pt x="170878" y="333552"/>
                  </a:lnTo>
                  <a:lnTo>
                    <a:pt x="172859" y="334822"/>
                  </a:lnTo>
                  <a:lnTo>
                    <a:pt x="176352" y="336092"/>
                  </a:lnTo>
                  <a:lnTo>
                    <a:pt x="177431" y="336092"/>
                  </a:lnTo>
                  <a:lnTo>
                    <a:pt x="180962" y="337362"/>
                  </a:lnTo>
                  <a:lnTo>
                    <a:pt x="183438" y="336092"/>
                  </a:lnTo>
                  <a:lnTo>
                    <a:pt x="190106" y="336092"/>
                  </a:lnTo>
                  <a:lnTo>
                    <a:pt x="194284" y="334822"/>
                  </a:lnTo>
                  <a:lnTo>
                    <a:pt x="205549" y="334822"/>
                  </a:lnTo>
                  <a:lnTo>
                    <a:pt x="212432" y="333552"/>
                  </a:lnTo>
                  <a:lnTo>
                    <a:pt x="222389" y="332282"/>
                  </a:lnTo>
                  <a:lnTo>
                    <a:pt x="228206" y="332282"/>
                  </a:lnTo>
                  <a:lnTo>
                    <a:pt x="228942" y="332282"/>
                  </a:lnTo>
                  <a:lnTo>
                    <a:pt x="240245" y="331012"/>
                  </a:lnTo>
                  <a:lnTo>
                    <a:pt x="242112" y="331012"/>
                  </a:lnTo>
                  <a:lnTo>
                    <a:pt x="244182" y="329742"/>
                  </a:lnTo>
                  <a:lnTo>
                    <a:pt x="244944" y="331012"/>
                  </a:lnTo>
                  <a:lnTo>
                    <a:pt x="247510" y="333552"/>
                  </a:lnTo>
                  <a:lnTo>
                    <a:pt x="251548" y="338632"/>
                  </a:lnTo>
                  <a:lnTo>
                    <a:pt x="251396" y="343712"/>
                  </a:lnTo>
                  <a:lnTo>
                    <a:pt x="236423" y="367842"/>
                  </a:lnTo>
                  <a:lnTo>
                    <a:pt x="235229" y="367842"/>
                  </a:lnTo>
                  <a:lnTo>
                    <a:pt x="231101" y="370382"/>
                  </a:lnTo>
                  <a:lnTo>
                    <a:pt x="228193" y="371652"/>
                  </a:lnTo>
                  <a:lnTo>
                    <a:pt x="223748" y="371652"/>
                  </a:lnTo>
                  <a:lnTo>
                    <a:pt x="217754" y="374192"/>
                  </a:lnTo>
                  <a:lnTo>
                    <a:pt x="211797" y="375462"/>
                  </a:lnTo>
                  <a:lnTo>
                    <a:pt x="203339" y="376732"/>
                  </a:lnTo>
                  <a:lnTo>
                    <a:pt x="200799" y="376732"/>
                  </a:lnTo>
                  <a:lnTo>
                    <a:pt x="194335" y="379272"/>
                  </a:lnTo>
                  <a:lnTo>
                    <a:pt x="190398" y="380542"/>
                  </a:lnTo>
                  <a:lnTo>
                    <a:pt x="184556" y="381812"/>
                  </a:lnTo>
                  <a:lnTo>
                    <a:pt x="182956" y="383082"/>
                  </a:lnTo>
                  <a:lnTo>
                    <a:pt x="174561" y="391972"/>
                  </a:lnTo>
                  <a:lnTo>
                    <a:pt x="169684" y="398322"/>
                  </a:lnTo>
                  <a:lnTo>
                    <a:pt x="168656" y="400862"/>
                  </a:lnTo>
                  <a:lnTo>
                    <a:pt x="166725" y="404672"/>
                  </a:lnTo>
                  <a:lnTo>
                    <a:pt x="166331" y="407212"/>
                  </a:lnTo>
                  <a:lnTo>
                    <a:pt x="163995" y="412292"/>
                  </a:lnTo>
                  <a:lnTo>
                    <a:pt x="163410" y="418642"/>
                  </a:lnTo>
                  <a:lnTo>
                    <a:pt x="162966" y="430072"/>
                  </a:lnTo>
                  <a:lnTo>
                    <a:pt x="162953" y="430276"/>
                  </a:lnTo>
                  <a:lnTo>
                    <a:pt x="162826" y="433882"/>
                  </a:lnTo>
                  <a:lnTo>
                    <a:pt x="162826" y="440232"/>
                  </a:lnTo>
                  <a:lnTo>
                    <a:pt x="162877" y="446163"/>
                  </a:lnTo>
                  <a:lnTo>
                    <a:pt x="162864" y="449122"/>
                  </a:lnTo>
                  <a:lnTo>
                    <a:pt x="163106" y="463092"/>
                  </a:lnTo>
                  <a:lnTo>
                    <a:pt x="163207" y="473252"/>
                  </a:lnTo>
                  <a:lnTo>
                    <a:pt x="163322" y="501980"/>
                  </a:lnTo>
                  <a:lnTo>
                    <a:pt x="163093" y="508812"/>
                  </a:lnTo>
                  <a:lnTo>
                    <a:pt x="163080" y="509003"/>
                  </a:lnTo>
                  <a:lnTo>
                    <a:pt x="163004" y="511352"/>
                  </a:lnTo>
                  <a:lnTo>
                    <a:pt x="163004" y="520242"/>
                  </a:lnTo>
                  <a:lnTo>
                    <a:pt x="163410" y="527862"/>
                  </a:lnTo>
                  <a:lnTo>
                    <a:pt x="161061" y="530402"/>
                  </a:lnTo>
                  <a:lnTo>
                    <a:pt x="158521" y="532942"/>
                  </a:lnTo>
                  <a:lnTo>
                    <a:pt x="154343" y="534212"/>
                  </a:lnTo>
                  <a:lnTo>
                    <a:pt x="153250" y="534212"/>
                  </a:lnTo>
                  <a:lnTo>
                    <a:pt x="149402" y="531672"/>
                  </a:lnTo>
                  <a:lnTo>
                    <a:pt x="146697" y="531672"/>
                  </a:lnTo>
                  <a:lnTo>
                    <a:pt x="143637" y="530402"/>
                  </a:lnTo>
                  <a:lnTo>
                    <a:pt x="132588" y="530402"/>
                  </a:lnTo>
                  <a:lnTo>
                    <a:pt x="135534" y="532942"/>
                  </a:lnTo>
                  <a:lnTo>
                    <a:pt x="138036" y="534212"/>
                  </a:lnTo>
                  <a:lnTo>
                    <a:pt x="143433" y="538022"/>
                  </a:lnTo>
                  <a:lnTo>
                    <a:pt x="145821" y="539292"/>
                  </a:lnTo>
                  <a:lnTo>
                    <a:pt x="149961" y="543102"/>
                  </a:lnTo>
                  <a:lnTo>
                    <a:pt x="152107" y="545642"/>
                  </a:lnTo>
                  <a:lnTo>
                    <a:pt x="155117" y="546912"/>
                  </a:lnTo>
                  <a:lnTo>
                    <a:pt x="155638" y="546912"/>
                  </a:lnTo>
                  <a:lnTo>
                    <a:pt x="159512" y="550722"/>
                  </a:lnTo>
                  <a:lnTo>
                    <a:pt x="163461" y="551992"/>
                  </a:lnTo>
                  <a:lnTo>
                    <a:pt x="167703" y="554532"/>
                  </a:lnTo>
                  <a:lnTo>
                    <a:pt x="168109" y="554532"/>
                  </a:lnTo>
                  <a:lnTo>
                    <a:pt x="174282" y="557072"/>
                  </a:lnTo>
                  <a:lnTo>
                    <a:pt x="180695" y="559612"/>
                  </a:lnTo>
                  <a:lnTo>
                    <a:pt x="189407" y="562152"/>
                  </a:lnTo>
                  <a:lnTo>
                    <a:pt x="191541" y="562152"/>
                  </a:lnTo>
                  <a:lnTo>
                    <a:pt x="199453" y="564692"/>
                  </a:lnTo>
                  <a:lnTo>
                    <a:pt x="205422" y="567232"/>
                  </a:lnTo>
                  <a:lnTo>
                    <a:pt x="208495" y="568502"/>
                  </a:lnTo>
                  <a:lnTo>
                    <a:pt x="215531" y="569772"/>
                  </a:lnTo>
                  <a:lnTo>
                    <a:pt x="219481" y="571042"/>
                  </a:lnTo>
                  <a:lnTo>
                    <a:pt x="227063" y="573582"/>
                  </a:lnTo>
                  <a:lnTo>
                    <a:pt x="230670" y="573582"/>
                  </a:lnTo>
                  <a:lnTo>
                    <a:pt x="239445" y="576122"/>
                  </a:lnTo>
                  <a:lnTo>
                    <a:pt x="244602" y="576122"/>
                  </a:lnTo>
                  <a:lnTo>
                    <a:pt x="256006" y="578662"/>
                  </a:lnTo>
                  <a:lnTo>
                    <a:pt x="308140" y="578662"/>
                  </a:lnTo>
                  <a:lnTo>
                    <a:pt x="321208" y="576122"/>
                  </a:lnTo>
                  <a:lnTo>
                    <a:pt x="329184" y="574852"/>
                  </a:lnTo>
                  <a:lnTo>
                    <a:pt x="342646" y="572312"/>
                  </a:lnTo>
                  <a:lnTo>
                    <a:pt x="348157" y="572312"/>
                  </a:lnTo>
                  <a:lnTo>
                    <a:pt x="353542" y="571042"/>
                  </a:lnTo>
                  <a:lnTo>
                    <a:pt x="360629" y="568502"/>
                  </a:lnTo>
                  <a:lnTo>
                    <a:pt x="367652" y="567232"/>
                  </a:lnTo>
                  <a:lnTo>
                    <a:pt x="377926" y="563422"/>
                  </a:lnTo>
                  <a:lnTo>
                    <a:pt x="381304" y="562152"/>
                  </a:lnTo>
                  <a:lnTo>
                    <a:pt x="382231" y="560882"/>
                  </a:lnTo>
                  <a:lnTo>
                    <a:pt x="391947" y="558342"/>
                  </a:lnTo>
                  <a:lnTo>
                    <a:pt x="399707" y="555802"/>
                  </a:lnTo>
                  <a:lnTo>
                    <a:pt x="404368" y="554532"/>
                  </a:lnTo>
                  <a:lnTo>
                    <a:pt x="413702" y="551992"/>
                  </a:lnTo>
                  <a:lnTo>
                    <a:pt x="419125" y="548182"/>
                  </a:lnTo>
                  <a:lnTo>
                    <a:pt x="426300" y="541832"/>
                  </a:lnTo>
                  <a:lnTo>
                    <a:pt x="429120" y="540562"/>
                  </a:lnTo>
                  <a:lnTo>
                    <a:pt x="430441" y="539292"/>
                  </a:lnTo>
                  <a:lnTo>
                    <a:pt x="434428" y="535482"/>
                  </a:lnTo>
                  <a:lnTo>
                    <a:pt x="436156" y="534212"/>
                  </a:lnTo>
                  <a:close/>
                </a:path>
                <a:path w="575945" h="579120">
                  <a:moveTo>
                    <a:pt x="575856" y="280746"/>
                  </a:moveTo>
                  <a:lnTo>
                    <a:pt x="575475" y="270751"/>
                  </a:lnTo>
                  <a:lnTo>
                    <a:pt x="574560" y="260781"/>
                  </a:lnTo>
                  <a:lnTo>
                    <a:pt x="574243" y="258940"/>
                  </a:lnTo>
                  <a:lnTo>
                    <a:pt x="573125" y="251002"/>
                  </a:lnTo>
                  <a:lnTo>
                    <a:pt x="571906" y="244652"/>
                  </a:lnTo>
                  <a:lnTo>
                    <a:pt x="570649" y="237032"/>
                  </a:lnTo>
                  <a:lnTo>
                    <a:pt x="569785" y="232778"/>
                  </a:lnTo>
                  <a:lnTo>
                    <a:pt x="552043" y="173634"/>
                  </a:lnTo>
                  <a:lnTo>
                    <a:pt x="549262" y="167398"/>
                  </a:lnTo>
                  <a:lnTo>
                    <a:pt x="548716" y="165912"/>
                  </a:lnTo>
                  <a:lnTo>
                    <a:pt x="545846" y="159702"/>
                  </a:lnTo>
                  <a:lnTo>
                    <a:pt x="545211" y="158267"/>
                  </a:lnTo>
                  <a:lnTo>
                    <a:pt x="540562" y="149250"/>
                  </a:lnTo>
                  <a:lnTo>
                    <a:pt x="535482" y="140512"/>
                  </a:lnTo>
                  <a:lnTo>
                    <a:pt x="530072" y="131940"/>
                  </a:lnTo>
                  <a:lnTo>
                    <a:pt x="494893" y="87630"/>
                  </a:lnTo>
                  <a:lnTo>
                    <a:pt x="459828" y="57099"/>
                  </a:lnTo>
                  <a:lnTo>
                    <a:pt x="414121" y="29210"/>
                  </a:lnTo>
                  <a:lnTo>
                    <a:pt x="364121" y="10096"/>
                  </a:lnTo>
                  <a:lnTo>
                    <a:pt x="326605" y="2425"/>
                  </a:lnTo>
                  <a:lnTo>
                    <a:pt x="291960" y="0"/>
                  </a:lnTo>
                  <a:lnTo>
                    <a:pt x="280365" y="114"/>
                  </a:lnTo>
                  <a:lnTo>
                    <a:pt x="240144" y="4076"/>
                  </a:lnTo>
                  <a:lnTo>
                    <a:pt x="200850" y="13423"/>
                  </a:lnTo>
                  <a:lnTo>
                    <a:pt x="159423" y="30213"/>
                  </a:lnTo>
                  <a:lnTo>
                    <a:pt x="116903" y="56146"/>
                  </a:lnTo>
                  <a:lnTo>
                    <a:pt x="84061" y="84328"/>
                  </a:lnTo>
                  <a:lnTo>
                    <a:pt x="54787" y="117970"/>
                  </a:lnTo>
                  <a:lnTo>
                    <a:pt x="31508" y="155333"/>
                  </a:lnTo>
                  <a:lnTo>
                    <a:pt x="14325" y="193103"/>
                  </a:lnTo>
                  <a:lnTo>
                    <a:pt x="4737" y="231267"/>
                  </a:lnTo>
                  <a:lnTo>
                    <a:pt x="1638" y="255371"/>
                  </a:lnTo>
                  <a:lnTo>
                    <a:pt x="952" y="264972"/>
                  </a:lnTo>
                  <a:lnTo>
                    <a:pt x="254" y="278942"/>
                  </a:lnTo>
                  <a:lnTo>
                    <a:pt x="152" y="281482"/>
                  </a:lnTo>
                  <a:lnTo>
                    <a:pt x="139" y="282295"/>
                  </a:lnTo>
                  <a:lnTo>
                    <a:pt x="0" y="284949"/>
                  </a:lnTo>
                  <a:lnTo>
                    <a:pt x="63" y="297599"/>
                  </a:lnTo>
                  <a:lnTo>
                    <a:pt x="63" y="297992"/>
                  </a:lnTo>
                  <a:lnTo>
                    <a:pt x="63" y="298284"/>
                  </a:lnTo>
                  <a:lnTo>
                    <a:pt x="88" y="302082"/>
                  </a:lnTo>
                  <a:lnTo>
                    <a:pt x="152" y="303060"/>
                  </a:lnTo>
                  <a:lnTo>
                    <a:pt x="190" y="304342"/>
                  </a:lnTo>
                  <a:lnTo>
                    <a:pt x="7366" y="353872"/>
                  </a:lnTo>
                  <a:lnTo>
                    <a:pt x="19265" y="393242"/>
                  </a:lnTo>
                  <a:lnTo>
                    <a:pt x="38963" y="433882"/>
                  </a:lnTo>
                  <a:lnTo>
                    <a:pt x="64985" y="471982"/>
                  </a:lnTo>
                  <a:lnTo>
                    <a:pt x="82918" y="491032"/>
                  </a:lnTo>
                  <a:lnTo>
                    <a:pt x="92544" y="501192"/>
                  </a:lnTo>
                  <a:lnTo>
                    <a:pt x="98450" y="506272"/>
                  </a:lnTo>
                  <a:lnTo>
                    <a:pt x="104559" y="511352"/>
                  </a:lnTo>
                  <a:lnTo>
                    <a:pt x="110820" y="515162"/>
                  </a:lnTo>
                  <a:lnTo>
                    <a:pt x="117754" y="520242"/>
                  </a:lnTo>
                  <a:lnTo>
                    <a:pt x="118491" y="521512"/>
                  </a:lnTo>
                  <a:lnTo>
                    <a:pt x="128435" y="521512"/>
                  </a:lnTo>
                  <a:lnTo>
                    <a:pt x="128600" y="520293"/>
                  </a:lnTo>
                  <a:lnTo>
                    <a:pt x="128943" y="520065"/>
                  </a:lnTo>
                  <a:lnTo>
                    <a:pt x="94272" y="491363"/>
                  </a:lnTo>
                  <a:lnTo>
                    <a:pt x="67779" y="462788"/>
                  </a:lnTo>
                  <a:lnTo>
                    <a:pt x="38874" y="418693"/>
                  </a:lnTo>
                  <a:lnTo>
                    <a:pt x="18503" y="370052"/>
                  </a:lnTo>
                  <a:lnTo>
                    <a:pt x="8851" y="325132"/>
                  </a:lnTo>
                  <a:lnTo>
                    <a:pt x="6273" y="290461"/>
                  </a:lnTo>
                  <a:lnTo>
                    <a:pt x="6299" y="279755"/>
                  </a:lnTo>
                  <a:lnTo>
                    <a:pt x="6591" y="266242"/>
                  </a:lnTo>
                  <a:lnTo>
                    <a:pt x="7569" y="258622"/>
                  </a:lnTo>
                  <a:lnTo>
                    <a:pt x="8597" y="253314"/>
                  </a:lnTo>
                  <a:lnTo>
                    <a:pt x="15189" y="220675"/>
                  </a:lnTo>
                  <a:lnTo>
                    <a:pt x="16319" y="215442"/>
                  </a:lnTo>
                  <a:lnTo>
                    <a:pt x="17983" y="210362"/>
                  </a:lnTo>
                  <a:lnTo>
                    <a:pt x="21717" y="200202"/>
                  </a:lnTo>
                  <a:lnTo>
                    <a:pt x="23837" y="193852"/>
                  </a:lnTo>
                  <a:lnTo>
                    <a:pt x="41300" y="154482"/>
                  </a:lnTo>
                  <a:lnTo>
                    <a:pt x="65341" y="117652"/>
                  </a:lnTo>
                  <a:lnTo>
                    <a:pt x="76123" y="103682"/>
                  </a:lnTo>
                  <a:lnTo>
                    <a:pt x="104533" y="75679"/>
                  </a:lnTo>
                  <a:lnTo>
                    <a:pt x="110261" y="71932"/>
                  </a:lnTo>
                  <a:lnTo>
                    <a:pt x="126898" y="59232"/>
                  </a:lnTo>
                  <a:lnTo>
                    <a:pt x="162852" y="37642"/>
                  </a:lnTo>
                  <a:lnTo>
                    <a:pt x="239153" y="12242"/>
                  </a:lnTo>
                  <a:lnTo>
                    <a:pt x="279146" y="8432"/>
                  </a:lnTo>
                  <a:lnTo>
                    <a:pt x="292569" y="8432"/>
                  </a:lnTo>
                  <a:lnTo>
                    <a:pt x="303593" y="9702"/>
                  </a:lnTo>
                  <a:lnTo>
                    <a:pt x="314591" y="9702"/>
                  </a:lnTo>
                  <a:lnTo>
                    <a:pt x="325526" y="10972"/>
                  </a:lnTo>
                  <a:lnTo>
                    <a:pt x="336423" y="13512"/>
                  </a:lnTo>
                  <a:lnTo>
                    <a:pt x="356679" y="17322"/>
                  </a:lnTo>
                  <a:lnTo>
                    <a:pt x="395808" y="30022"/>
                  </a:lnTo>
                  <a:lnTo>
                    <a:pt x="432993" y="49072"/>
                  </a:lnTo>
                  <a:lnTo>
                    <a:pt x="467194" y="73202"/>
                  </a:lnTo>
                  <a:lnTo>
                    <a:pt x="482854" y="88442"/>
                  </a:lnTo>
                  <a:lnTo>
                    <a:pt x="493598" y="98602"/>
                  </a:lnTo>
                  <a:lnTo>
                    <a:pt x="521944" y="135432"/>
                  </a:lnTo>
                  <a:lnTo>
                    <a:pt x="545401" y="178612"/>
                  </a:lnTo>
                  <a:lnTo>
                    <a:pt x="554901" y="205282"/>
                  </a:lnTo>
                  <a:lnTo>
                    <a:pt x="558304" y="215442"/>
                  </a:lnTo>
                  <a:lnTo>
                    <a:pt x="566153" y="253123"/>
                  </a:lnTo>
                  <a:lnTo>
                    <a:pt x="567982" y="287553"/>
                  </a:lnTo>
                  <a:lnTo>
                    <a:pt x="567994" y="287832"/>
                  </a:lnTo>
                  <a:lnTo>
                    <a:pt x="568096" y="299135"/>
                  </a:lnTo>
                  <a:lnTo>
                    <a:pt x="568109" y="300253"/>
                  </a:lnTo>
                  <a:lnTo>
                    <a:pt x="560260" y="353199"/>
                  </a:lnTo>
                  <a:lnTo>
                    <a:pt x="544944" y="399757"/>
                  </a:lnTo>
                  <a:lnTo>
                    <a:pt x="523773" y="439115"/>
                  </a:lnTo>
                  <a:lnTo>
                    <a:pt x="489940" y="481914"/>
                  </a:lnTo>
                  <a:lnTo>
                    <a:pt x="459943" y="509181"/>
                  </a:lnTo>
                  <a:lnTo>
                    <a:pt x="436740" y="525564"/>
                  </a:lnTo>
                  <a:lnTo>
                    <a:pt x="436854" y="525868"/>
                  </a:lnTo>
                  <a:lnTo>
                    <a:pt x="438023" y="525665"/>
                  </a:lnTo>
                  <a:lnTo>
                    <a:pt x="436740" y="526592"/>
                  </a:lnTo>
                  <a:lnTo>
                    <a:pt x="443306" y="525322"/>
                  </a:lnTo>
                  <a:lnTo>
                    <a:pt x="448500" y="524052"/>
                  </a:lnTo>
                  <a:lnTo>
                    <a:pt x="453999" y="524052"/>
                  </a:lnTo>
                  <a:lnTo>
                    <a:pt x="454634" y="522782"/>
                  </a:lnTo>
                  <a:lnTo>
                    <a:pt x="468058" y="513892"/>
                  </a:lnTo>
                  <a:lnTo>
                    <a:pt x="480771" y="502462"/>
                  </a:lnTo>
                  <a:lnTo>
                    <a:pt x="509168" y="473252"/>
                  </a:lnTo>
                  <a:lnTo>
                    <a:pt x="536536" y="433882"/>
                  </a:lnTo>
                  <a:lnTo>
                    <a:pt x="555548" y="394512"/>
                  </a:lnTo>
                  <a:lnTo>
                    <a:pt x="559028" y="384352"/>
                  </a:lnTo>
                  <a:lnTo>
                    <a:pt x="562343" y="375462"/>
                  </a:lnTo>
                  <a:lnTo>
                    <a:pt x="572249" y="334822"/>
                  </a:lnTo>
                  <a:lnTo>
                    <a:pt x="575691" y="291642"/>
                  </a:lnTo>
                  <a:lnTo>
                    <a:pt x="575792" y="285292"/>
                  </a:lnTo>
                  <a:lnTo>
                    <a:pt x="575779" y="284873"/>
                  </a:lnTo>
                  <a:lnTo>
                    <a:pt x="575856" y="280746"/>
                  </a:lnTo>
                  <a:close/>
                </a:path>
              </a:pathLst>
            </a:custGeom>
            <a:solidFill>
              <a:srgbClr val="285567"/>
            </a:solidFill>
          </p:spPr>
          <p:txBody>
            <a:bodyPr wrap="square" lIns="0" tIns="0" rIns="0" bIns="0" rtlCol="0"/>
            <a:lstStyle/>
            <a:p>
              <a:endParaRPr/>
            </a:p>
          </p:txBody>
        </p:sp>
        <p:sp>
          <p:nvSpPr>
            <p:cNvPr id="31" name="object 31"/>
            <p:cNvSpPr/>
            <p:nvPr/>
          </p:nvSpPr>
          <p:spPr>
            <a:xfrm>
              <a:off x="9430619" y="6277560"/>
              <a:ext cx="221615" cy="453390"/>
            </a:xfrm>
            <a:custGeom>
              <a:avLst/>
              <a:gdLst/>
              <a:ahLst/>
              <a:cxnLst/>
              <a:rect l="l" t="t" r="r" b="b"/>
              <a:pathLst>
                <a:path w="221615" h="453390">
                  <a:moveTo>
                    <a:pt x="100330" y="0"/>
                  </a:moveTo>
                  <a:lnTo>
                    <a:pt x="89154" y="1371"/>
                  </a:lnTo>
                  <a:lnTo>
                    <a:pt x="85432" y="2819"/>
                  </a:lnTo>
                  <a:lnTo>
                    <a:pt x="79565" y="4508"/>
                  </a:lnTo>
                  <a:lnTo>
                    <a:pt x="77508" y="5359"/>
                  </a:lnTo>
                  <a:lnTo>
                    <a:pt x="71513" y="7238"/>
                  </a:lnTo>
                  <a:lnTo>
                    <a:pt x="68707" y="9880"/>
                  </a:lnTo>
                  <a:lnTo>
                    <a:pt x="62928" y="13423"/>
                  </a:lnTo>
                  <a:lnTo>
                    <a:pt x="60591" y="15798"/>
                  </a:lnTo>
                  <a:lnTo>
                    <a:pt x="56692" y="19380"/>
                  </a:lnTo>
                  <a:lnTo>
                    <a:pt x="36080" y="53911"/>
                  </a:lnTo>
                  <a:lnTo>
                    <a:pt x="28067" y="98297"/>
                  </a:lnTo>
                  <a:lnTo>
                    <a:pt x="31026" y="117297"/>
                  </a:lnTo>
                  <a:lnTo>
                    <a:pt x="31127" y="120637"/>
                  </a:lnTo>
                  <a:lnTo>
                    <a:pt x="32054" y="128015"/>
                  </a:lnTo>
                  <a:lnTo>
                    <a:pt x="32867" y="132079"/>
                  </a:lnTo>
                  <a:lnTo>
                    <a:pt x="33756" y="141427"/>
                  </a:lnTo>
                  <a:lnTo>
                    <a:pt x="34836" y="146545"/>
                  </a:lnTo>
                  <a:lnTo>
                    <a:pt x="37706" y="157149"/>
                  </a:lnTo>
                  <a:lnTo>
                    <a:pt x="39420" y="162636"/>
                  </a:lnTo>
                  <a:lnTo>
                    <a:pt x="42799" y="168973"/>
                  </a:lnTo>
                  <a:lnTo>
                    <a:pt x="45656" y="177406"/>
                  </a:lnTo>
                  <a:lnTo>
                    <a:pt x="48272" y="182765"/>
                  </a:lnTo>
                  <a:lnTo>
                    <a:pt x="55181" y="191046"/>
                  </a:lnTo>
                  <a:lnTo>
                    <a:pt x="63017" y="197599"/>
                  </a:lnTo>
                  <a:lnTo>
                    <a:pt x="66179" y="201637"/>
                  </a:lnTo>
                  <a:lnTo>
                    <a:pt x="86347" y="230489"/>
                  </a:lnTo>
                  <a:lnTo>
                    <a:pt x="85732" y="237443"/>
                  </a:lnTo>
                  <a:lnTo>
                    <a:pt x="72631" y="264096"/>
                  </a:lnTo>
                  <a:lnTo>
                    <a:pt x="69850" y="267944"/>
                  </a:lnTo>
                  <a:lnTo>
                    <a:pt x="65836" y="269595"/>
                  </a:lnTo>
                  <a:lnTo>
                    <a:pt x="55130" y="271741"/>
                  </a:lnTo>
                  <a:lnTo>
                    <a:pt x="47815" y="272592"/>
                  </a:lnTo>
                  <a:lnTo>
                    <a:pt x="30276" y="273735"/>
                  </a:lnTo>
                  <a:lnTo>
                    <a:pt x="24930" y="275297"/>
                  </a:lnTo>
                  <a:lnTo>
                    <a:pt x="3771" y="296773"/>
                  </a:lnTo>
                  <a:lnTo>
                    <a:pt x="1955" y="301688"/>
                  </a:lnTo>
                  <a:lnTo>
                    <a:pt x="1587" y="308381"/>
                  </a:lnTo>
                  <a:lnTo>
                    <a:pt x="1219" y="309752"/>
                  </a:lnTo>
                  <a:lnTo>
                    <a:pt x="457" y="318642"/>
                  </a:lnTo>
                  <a:lnTo>
                    <a:pt x="0" y="338454"/>
                  </a:lnTo>
                  <a:lnTo>
                    <a:pt x="2641" y="400672"/>
                  </a:lnTo>
                  <a:lnTo>
                    <a:pt x="2959" y="416318"/>
                  </a:lnTo>
                  <a:lnTo>
                    <a:pt x="3454" y="421944"/>
                  </a:lnTo>
                  <a:lnTo>
                    <a:pt x="7315" y="428878"/>
                  </a:lnTo>
                  <a:lnTo>
                    <a:pt x="12903" y="433425"/>
                  </a:lnTo>
                  <a:lnTo>
                    <a:pt x="18440" y="438276"/>
                  </a:lnTo>
                  <a:lnTo>
                    <a:pt x="19812" y="438848"/>
                  </a:lnTo>
                  <a:lnTo>
                    <a:pt x="35750" y="442861"/>
                  </a:lnTo>
                  <a:lnTo>
                    <a:pt x="36474" y="442569"/>
                  </a:lnTo>
                  <a:lnTo>
                    <a:pt x="38671" y="439648"/>
                  </a:lnTo>
                  <a:lnTo>
                    <a:pt x="40436" y="438124"/>
                  </a:lnTo>
                  <a:lnTo>
                    <a:pt x="41833" y="434301"/>
                  </a:lnTo>
                  <a:lnTo>
                    <a:pt x="41465" y="432003"/>
                  </a:lnTo>
                  <a:lnTo>
                    <a:pt x="43040" y="372998"/>
                  </a:lnTo>
                  <a:lnTo>
                    <a:pt x="44183" y="356654"/>
                  </a:lnTo>
                  <a:lnTo>
                    <a:pt x="45186" y="326275"/>
                  </a:lnTo>
                  <a:lnTo>
                    <a:pt x="45631" y="322732"/>
                  </a:lnTo>
                  <a:lnTo>
                    <a:pt x="45999" y="322160"/>
                  </a:lnTo>
                  <a:lnTo>
                    <a:pt x="46266" y="322224"/>
                  </a:lnTo>
                  <a:lnTo>
                    <a:pt x="48399" y="367055"/>
                  </a:lnTo>
                  <a:lnTo>
                    <a:pt x="48107" y="374002"/>
                  </a:lnTo>
                  <a:lnTo>
                    <a:pt x="49733" y="418528"/>
                  </a:lnTo>
                  <a:lnTo>
                    <a:pt x="48869" y="424814"/>
                  </a:lnTo>
                  <a:lnTo>
                    <a:pt x="46240" y="435978"/>
                  </a:lnTo>
                  <a:lnTo>
                    <a:pt x="47421" y="440308"/>
                  </a:lnTo>
                  <a:lnTo>
                    <a:pt x="50558" y="445312"/>
                  </a:lnTo>
                  <a:lnTo>
                    <a:pt x="51231" y="445858"/>
                  </a:lnTo>
                  <a:lnTo>
                    <a:pt x="57442" y="447154"/>
                  </a:lnTo>
                  <a:lnTo>
                    <a:pt x="61315" y="449656"/>
                  </a:lnTo>
                  <a:lnTo>
                    <a:pt x="73444" y="450049"/>
                  </a:lnTo>
                  <a:lnTo>
                    <a:pt x="82296" y="451802"/>
                  </a:lnTo>
                  <a:lnTo>
                    <a:pt x="98526" y="452119"/>
                  </a:lnTo>
                  <a:lnTo>
                    <a:pt x="123317" y="452894"/>
                  </a:lnTo>
                  <a:lnTo>
                    <a:pt x="137007" y="453085"/>
                  </a:lnTo>
                  <a:lnTo>
                    <a:pt x="144297" y="452666"/>
                  </a:lnTo>
                  <a:lnTo>
                    <a:pt x="156768" y="449681"/>
                  </a:lnTo>
                  <a:lnTo>
                    <a:pt x="165608" y="448322"/>
                  </a:lnTo>
                  <a:lnTo>
                    <a:pt x="173012" y="448030"/>
                  </a:lnTo>
                  <a:lnTo>
                    <a:pt x="175945" y="446036"/>
                  </a:lnTo>
                  <a:lnTo>
                    <a:pt x="180086" y="437908"/>
                  </a:lnTo>
                  <a:lnTo>
                    <a:pt x="180403" y="435927"/>
                  </a:lnTo>
                  <a:lnTo>
                    <a:pt x="178790" y="428993"/>
                  </a:lnTo>
                  <a:lnTo>
                    <a:pt x="176367" y="411124"/>
                  </a:lnTo>
                  <a:lnTo>
                    <a:pt x="175598" y="402577"/>
                  </a:lnTo>
                  <a:lnTo>
                    <a:pt x="175183" y="394010"/>
                  </a:lnTo>
                  <a:lnTo>
                    <a:pt x="175298" y="335838"/>
                  </a:lnTo>
                  <a:lnTo>
                    <a:pt x="175895" y="330809"/>
                  </a:lnTo>
                  <a:lnTo>
                    <a:pt x="176784" y="325754"/>
                  </a:lnTo>
                  <a:lnTo>
                    <a:pt x="177050" y="327177"/>
                  </a:lnTo>
                  <a:lnTo>
                    <a:pt x="180695" y="373964"/>
                  </a:lnTo>
                  <a:lnTo>
                    <a:pt x="180708" y="380631"/>
                  </a:lnTo>
                  <a:lnTo>
                    <a:pt x="182711" y="401996"/>
                  </a:lnTo>
                  <a:lnTo>
                    <a:pt x="183717" y="409340"/>
                  </a:lnTo>
                  <a:lnTo>
                    <a:pt x="187134" y="428421"/>
                  </a:lnTo>
                  <a:lnTo>
                    <a:pt x="187185" y="435609"/>
                  </a:lnTo>
                  <a:lnTo>
                    <a:pt x="187579" y="436473"/>
                  </a:lnTo>
                  <a:lnTo>
                    <a:pt x="191071" y="440321"/>
                  </a:lnTo>
                  <a:lnTo>
                    <a:pt x="192900" y="442836"/>
                  </a:lnTo>
                  <a:lnTo>
                    <a:pt x="193548" y="443128"/>
                  </a:lnTo>
                  <a:lnTo>
                    <a:pt x="205079" y="441451"/>
                  </a:lnTo>
                  <a:lnTo>
                    <a:pt x="208267" y="441159"/>
                  </a:lnTo>
                  <a:lnTo>
                    <a:pt x="221094" y="417156"/>
                  </a:lnTo>
                  <a:lnTo>
                    <a:pt x="220980" y="415658"/>
                  </a:lnTo>
                  <a:lnTo>
                    <a:pt x="219544" y="411759"/>
                  </a:lnTo>
                  <a:lnTo>
                    <a:pt x="217486" y="338211"/>
                  </a:lnTo>
                  <a:lnTo>
                    <a:pt x="216573" y="321360"/>
                  </a:lnTo>
                  <a:lnTo>
                    <a:pt x="214566" y="309562"/>
                  </a:lnTo>
                  <a:lnTo>
                    <a:pt x="213829" y="303847"/>
                  </a:lnTo>
                  <a:lnTo>
                    <a:pt x="211670" y="292823"/>
                  </a:lnTo>
                  <a:lnTo>
                    <a:pt x="209651" y="287680"/>
                  </a:lnTo>
                  <a:lnTo>
                    <a:pt x="204838" y="279958"/>
                  </a:lnTo>
                  <a:lnTo>
                    <a:pt x="202031" y="277406"/>
                  </a:lnTo>
                  <a:lnTo>
                    <a:pt x="199021" y="274116"/>
                  </a:lnTo>
                  <a:lnTo>
                    <a:pt x="198247" y="273608"/>
                  </a:lnTo>
                  <a:lnTo>
                    <a:pt x="193408" y="272465"/>
                  </a:lnTo>
                  <a:lnTo>
                    <a:pt x="189699" y="270230"/>
                  </a:lnTo>
                  <a:lnTo>
                    <a:pt x="181546" y="269481"/>
                  </a:lnTo>
                  <a:lnTo>
                    <a:pt x="177660" y="268795"/>
                  </a:lnTo>
                  <a:lnTo>
                    <a:pt x="167246" y="268668"/>
                  </a:lnTo>
                  <a:lnTo>
                    <a:pt x="132613" y="252044"/>
                  </a:lnTo>
                  <a:lnTo>
                    <a:pt x="128778" y="232041"/>
                  </a:lnTo>
                  <a:lnTo>
                    <a:pt x="128917" y="224624"/>
                  </a:lnTo>
                  <a:lnTo>
                    <a:pt x="147548" y="190334"/>
                  </a:lnTo>
                  <a:lnTo>
                    <a:pt x="154038" y="184886"/>
                  </a:lnTo>
                  <a:lnTo>
                    <a:pt x="165455" y="166979"/>
                  </a:lnTo>
                  <a:lnTo>
                    <a:pt x="171729" y="156425"/>
                  </a:lnTo>
                  <a:lnTo>
                    <a:pt x="173697" y="151256"/>
                  </a:lnTo>
                  <a:lnTo>
                    <a:pt x="175793" y="141325"/>
                  </a:lnTo>
                  <a:lnTo>
                    <a:pt x="177228" y="135394"/>
                  </a:lnTo>
                  <a:lnTo>
                    <a:pt x="177457" y="133565"/>
                  </a:lnTo>
                  <a:lnTo>
                    <a:pt x="178892" y="130682"/>
                  </a:lnTo>
                  <a:lnTo>
                    <a:pt x="180911" y="120954"/>
                  </a:lnTo>
                  <a:lnTo>
                    <a:pt x="183413" y="103073"/>
                  </a:lnTo>
                  <a:lnTo>
                    <a:pt x="184340" y="94018"/>
                  </a:lnTo>
                  <a:lnTo>
                    <a:pt x="181419" y="65341"/>
                  </a:lnTo>
                  <a:lnTo>
                    <a:pt x="164122" y="26161"/>
                  </a:lnTo>
                  <a:lnTo>
                    <a:pt x="127676" y="3486"/>
                  </a:lnTo>
                  <a:lnTo>
                    <a:pt x="118402" y="1041"/>
                  </a:lnTo>
                  <a:lnTo>
                    <a:pt x="100330" y="0"/>
                  </a:lnTo>
                  <a:close/>
                </a:path>
              </a:pathLst>
            </a:custGeom>
            <a:solidFill>
              <a:srgbClr val="FFFFFF"/>
            </a:solidFill>
          </p:spPr>
          <p:txBody>
            <a:bodyPr wrap="square" lIns="0" tIns="0" rIns="0" bIns="0" rtlCol="0"/>
            <a:lstStyle/>
            <a:p>
              <a:endParaRPr/>
            </a:p>
          </p:txBody>
        </p:sp>
        <p:pic>
          <p:nvPicPr>
            <p:cNvPr id="32" name="object 32"/>
            <p:cNvPicPr/>
            <p:nvPr/>
          </p:nvPicPr>
          <p:blipFill>
            <a:blip r:embed="rId2" cstate="email">
              <a:extLst>
                <a:ext uri="{28A0092B-C50C-407E-A947-70E740481C1C}">
                  <a14:useLocalDpi xmlns:a14="http://schemas.microsoft.com/office/drawing/2010/main"/>
                </a:ext>
              </a:extLst>
            </a:blip>
            <a:stretch>
              <a:fillRect/>
            </a:stretch>
          </p:blipFill>
          <p:spPr>
            <a:xfrm>
              <a:off x="9430944" y="6254473"/>
              <a:ext cx="206468" cy="239229"/>
            </a:xfrm>
            <a:prstGeom prst="rect">
              <a:avLst/>
            </a:prstGeom>
          </p:spPr>
        </p:pic>
      </p:grpSp>
      <p:sp>
        <p:nvSpPr>
          <p:cNvPr id="33" name="object 33"/>
          <p:cNvSpPr/>
          <p:nvPr/>
        </p:nvSpPr>
        <p:spPr>
          <a:xfrm>
            <a:off x="8601137" y="5705689"/>
            <a:ext cx="575945" cy="579120"/>
          </a:xfrm>
          <a:custGeom>
            <a:avLst/>
            <a:gdLst/>
            <a:ahLst/>
            <a:cxnLst/>
            <a:rect l="l" t="t" r="r" b="b"/>
            <a:pathLst>
              <a:path w="575945" h="579120">
                <a:moveTo>
                  <a:pt x="126047" y="433082"/>
                </a:moveTo>
                <a:lnTo>
                  <a:pt x="120281" y="425475"/>
                </a:lnTo>
                <a:lnTo>
                  <a:pt x="117449" y="427126"/>
                </a:lnTo>
                <a:lnTo>
                  <a:pt x="116662" y="428840"/>
                </a:lnTo>
                <a:lnTo>
                  <a:pt x="117144" y="432206"/>
                </a:lnTo>
                <a:lnTo>
                  <a:pt x="117843" y="433565"/>
                </a:lnTo>
                <a:lnTo>
                  <a:pt x="120332" y="435800"/>
                </a:lnTo>
                <a:lnTo>
                  <a:pt x="121869" y="436143"/>
                </a:lnTo>
                <a:lnTo>
                  <a:pt x="125120" y="434682"/>
                </a:lnTo>
                <a:lnTo>
                  <a:pt x="126047" y="433082"/>
                </a:lnTo>
                <a:close/>
              </a:path>
              <a:path w="575945" h="579120">
                <a:moveTo>
                  <a:pt x="127330" y="469607"/>
                </a:moveTo>
                <a:lnTo>
                  <a:pt x="127279" y="467944"/>
                </a:lnTo>
                <a:lnTo>
                  <a:pt x="127127" y="465823"/>
                </a:lnTo>
                <a:lnTo>
                  <a:pt x="126263" y="464121"/>
                </a:lnTo>
                <a:lnTo>
                  <a:pt x="122631" y="462267"/>
                </a:lnTo>
                <a:lnTo>
                  <a:pt x="120980" y="462610"/>
                </a:lnTo>
                <a:lnTo>
                  <a:pt x="117906" y="464985"/>
                </a:lnTo>
                <a:lnTo>
                  <a:pt x="117309" y="466763"/>
                </a:lnTo>
                <a:lnTo>
                  <a:pt x="117957" y="470281"/>
                </a:lnTo>
                <a:lnTo>
                  <a:pt x="118579" y="471614"/>
                </a:lnTo>
                <a:lnTo>
                  <a:pt x="121513" y="474268"/>
                </a:lnTo>
                <a:lnTo>
                  <a:pt x="124117" y="474078"/>
                </a:lnTo>
                <a:lnTo>
                  <a:pt x="126453" y="470916"/>
                </a:lnTo>
                <a:lnTo>
                  <a:pt x="127330" y="469607"/>
                </a:lnTo>
                <a:close/>
              </a:path>
              <a:path w="575945" h="579120">
                <a:moveTo>
                  <a:pt x="128562" y="498132"/>
                </a:moveTo>
                <a:lnTo>
                  <a:pt x="128066" y="496608"/>
                </a:lnTo>
                <a:lnTo>
                  <a:pt x="127711" y="495020"/>
                </a:lnTo>
                <a:lnTo>
                  <a:pt x="126352" y="491998"/>
                </a:lnTo>
                <a:lnTo>
                  <a:pt x="124955" y="491350"/>
                </a:lnTo>
                <a:lnTo>
                  <a:pt x="121564" y="491718"/>
                </a:lnTo>
                <a:lnTo>
                  <a:pt x="120611" y="492721"/>
                </a:lnTo>
                <a:lnTo>
                  <a:pt x="119138" y="497192"/>
                </a:lnTo>
                <a:lnTo>
                  <a:pt x="120548" y="500888"/>
                </a:lnTo>
                <a:lnTo>
                  <a:pt x="125882" y="503301"/>
                </a:lnTo>
                <a:lnTo>
                  <a:pt x="128117" y="501954"/>
                </a:lnTo>
                <a:lnTo>
                  <a:pt x="128333" y="498652"/>
                </a:lnTo>
                <a:lnTo>
                  <a:pt x="128320" y="498208"/>
                </a:lnTo>
                <a:lnTo>
                  <a:pt x="128562" y="498132"/>
                </a:lnTo>
                <a:close/>
              </a:path>
              <a:path w="575945" h="579120">
                <a:moveTo>
                  <a:pt x="128803" y="394830"/>
                </a:moveTo>
                <a:lnTo>
                  <a:pt x="128562" y="393763"/>
                </a:lnTo>
                <a:lnTo>
                  <a:pt x="128435" y="392645"/>
                </a:lnTo>
                <a:lnTo>
                  <a:pt x="127165" y="389140"/>
                </a:lnTo>
                <a:lnTo>
                  <a:pt x="125463" y="388061"/>
                </a:lnTo>
                <a:lnTo>
                  <a:pt x="120523" y="388505"/>
                </a:lnTo>
                <a:lnTo>
                  <a:pt x="118440" y="390283"/>
                </a:lnTo>
                <a:lnTo>
                  <a:pt x="117716" y="394652"/>
                </a:lnTo>
                <a:lnTo>
                  <a:pt x="118122" y="396582"/>
                </a:lnTo>
                <a:lnTo>
                  <a:pt x="120192" y="399872"/>
                </a:lnTo>
                <a:lnTo>
                  <a:pt x="121615" y="400456"/>
                </a:lnTo>
                <a:lnTo>
                  <a:pt x="123748" y="400100"/>
                </a:lnTo>
                <a:lnTo>
                  <a:pt x="124091" y="399859"/>
                </a:lnTo>
                <a:lnTo>
                  <a:pt x="127228" y="399872"/>
                </a:lnTo>
                <a:lnTo>
                  <a:pt x="128778" y="397129"/>
                </a:lnTo>
                <a:lnTo>
                  <a:pt x="128803" y="394830"/>
                </a:lnTo>
                <a:close/>
              </a:path>
              <a:path w="575945" h="579120">
                <a:moveTo>
                  <a:pt x="149860" y="370141"/>
                </a:moveTo>
                <a:lnTo>
                  <a:pt x="149644" y="369214"/>
                </a:lnTo>
                <a:lnTo>
                  <a:pt x="149555" y="368084"/>
                </a:lnTo>
                <a:lnTo>
                  <a:pt x="148501" y="365658"/>
                </a:lnTo>
                <a:lnTo>
                  <a:pt x="147307" y="364845"/>
                </a:lnTo>
                <a:lnTo>
                  <a:pt x="143992" y="364998"/>
                </a:lnTo>
                <a:lnTo>
                  <a:pt x="142862" y="365912"/>
                </a:lnTo>
                <a:lnTo>
                  <a:pt x="141300" y="369798"/>
                </a:lnTo>
                <a:lnTo>
                  <a:pt x="141770" y="372122"/>
                </a:lnTo>
                <a:lnTo>
                  <a:pt x="143979" y="375450"/>
                </a:lnTo>
                <a:lnTo>
                  <a:pt x="145148" y="376021"/>
                </a:lnTo>
                <a:lnTo>
                  <a:pt x="148221" y="375462"/>
                </a:lnTo>
                <a:lnTo>
                  <a:pt x="149237" y="374434"/>
                </a:lnTo>
                <a:lnTo>
                  <a:pt x="149860" y="372084"/>
                </a:lnTo>
                <a:lnTo>
                  <a:pt x="149783" y="371182"/>
                </a:lnTo>
                <a:lnTo>
                  <a:pt x="149860" y="370141"/>
                </a:lnTo>
                <a:close/>
              </a:path>
              <a:path w="575945" h="579120">
                <a:moveTo>
                  <a:pt x="182016" y="213537"/>
                </a:moveTo>
                <a:lnTo>
                  <a:pt x="181914" y="211620"/>
                </a:lnTo>
                <a:lnTo>
                  <a:pt x="181864" y="211366"/>
                </a:lnTo>
                <a:lnTo>
                  <a:pt x="181787" y="210781"/>
                </a:lnTo>
                <a:lnTo>
                  <a:pt x="181178" y="208775"/>
                </a:lnTo>
                <a:lnTo>
                  <a:pt x="180289" y="207695"/>
                </a:lnTo>
                <a:lnTo>
                  <a:pt x="177279" y="207403"/>
                </a:lnTo>
                <a:lnTo>
                  <a:pt x="176250" y="208292"/>
                </a:lnTo>
                <a:lnTo>
                  <a:pt x="174599" y="210794"/>
                </a:lnTo>
                <a:lnTo>
                  <a:pt x="174447" y="213652"/>
                </a:lnTo>
                <a:lnTo>
                  <a:pt x="177279" y="215887"/>
                </a:lnTo>
                <a:lnTo>
                  <a:pt x="178485" y="216369"/>
                </a:lnTo>
                <a:lnTo>
                  <a:pt x="181114" y="215176"/>
                </a:lnTo>
                <a:lnTo>
                  <a:pt x="182016" y="213537"/>
                </a:lnTo>
                <a:close/>
              </a:path>
              <a:path w="575945" h="579120">
                <a:moveTo>
                  <a:pt x="182168" y="352717"/>
                </a:moveTo>
                <a:lnTo>
                  <a:pt x="181229" y="348602"/>
                </a:lnTo>
                <a:lnTo>
                  <a:pt x="179793" y="347421"/>
                </a:lnTo>
                <a:lnTo>
                  <a:pt x="176606" y="347472"/>
                </a:lnTo>
                <a:lnTo>
                  <a:pt x="175018" y="348805"/>
                </a:lnTo>
                <a:lnTo>
                  <a:pt x="174523" y="351028"/>
                </a:lnTo>
                <a:lnTo>
                  <a:pt x="174523" y="351561"/>
                </a:lnTo>
                <a:lnTo>
                  <a:pt x="174498" y="351840"/>
                </a:lnTo>
                <a:lnTo>
                  <a:pt x="174625" y="353568"/>
                </a:lnTo>
                <a:lnTo>
                  <a:pt x="174904" y="355003"/>
                </a:lnTo>
                <a:lnTo>
                  <a:pt x="177228" y="357301"/>
                </a:lnTo>
                <a:lnTo>
                  <a:pt x="178447" y="357378"/>
                </a:lnTo>
                <a:lnTo>
                  <a:pt x="181787" y="354799"/>
                </a:lnTo>
                <a:lnTo>
                  <a:pt x="182168" y="352717"/>
                </a:lnTo>
                <a:close/>
              </a:path>
              <a:path w="575945" h="579120">
                <a:moveTo>
                  <a:pt x="184442" y="173863"/>
                </a:moveTo>
                <a:lnTo>
                  <a:pt x="183692" y="170256"/>
                </a:lnTo>
                <a:lnTo>
                  <a:pt x="181648" y="168694"/>
                </a:lnTo>
                <a:lnTo>
                  <a:pt x="177736" y="169303"/>
                </a:lnTo>
                <a:lnTo>
                  <a:pt x="176517" y="170992"/>
                </a:lnTo>
                <a:lnTo>
                  <a:pt x="176441" y="173405"/>
                </a:lnTo>
                <a:lnTo>
                  <a:pt x="176669" y="174396"/>
                </a:lnTo>
                <a:lnTo>
                  <a:pt x="176771" y="175437"/>
                </a:lnTo>
                <a:lnTo>
                  <a:pt x="177723" y="177749"/>
                </a:lnTo>
                <a:lnTo>
                  <a:pt x="178790" y="178625"/>
                </a:lnTo>
                <a:lnTo>
                  <a:pt x="181965" y="178777"/>
                </a:lnTo>
                <a:lnTo>
                  <a:pt x="182943" y="177838"/>
                </a:lnTo>
                <a:lnTo>
                  <a:pt x="184353" y="175247"/>
                </a:lnTo>
                <a:lnTo>
                  <a:pt x="184442" y="173863"/>
                </a:lnTo>
                <a:close/>
              </a:path>
              <a:path w="575945" h="579120">
                <a:moveTo>
                  <a:pt x="186817" y="250545"/>
                </a:moveTo>
                <a:lnTo>
                  <a:pt x="186664" y="248119"/>
                </a:lnTo>
                <a:lnTo>
                  <a:pt x="186486" y="247472"/>
                </a:lnTo>
                <a:lnTo>
                  <a:pt x="186309" y="246291"/>
                </a:lnTo>
                <a:lnTo>
                  <a:pt x="185864" y="245224"/>
                </a:lnTo>
                <a:lnTo>
                  <a:pt x="185267" y="243725"/>
                </a:lnTo>
                <a:lnTo>
                  <a:pt x="183883" y="242862"/>
                </a:lnTo>
                <a:lnTo>
                  <a:pt x="181089" y="243281"/>
                </a:lnTo>
                <a:lnTo>
                  <a:pt x="179895" y="244170"/>
                </a:lnTo>
                <a:lnTo>
                  <a:pt x="179387" y="247103"/>
                </a:lnTo>
                <a:lnTo>
                  <a:pt x="179349" y="248729"/>
                </a:lnTo>
                <a:lnTo>
                  <a:pt x="180276" y="252349"/>
                </a:lnTo>
                <a:lnTo>
                  <a:pt x="181940" y="253212"/>
                </a:lnTo>
                <a:lnTo>
                  <a:pt x="185547" y="252425"/>
                </a:lnTo>
                <a:lnTo>
                  <a:pt x="186817" y="250545"/>
                </a:lnTo>
                <a:close/>
              </a:path>
              <a:path w="575945" h="579120">
                <a:moveTo>
                  <a:pt x="197535" y="288264"/>
                </a:moveTo>
                <a:lnTo>
                  <a:pt x="197497" y="285635"/>
                </a:lnTo>
                <a:lnTo>
                  <a:pt x="197205" y="284759"/>
                </a:lnTo>
                <a:lnTo>
                  <a:pt x="196811" y="283019"/>
                </a:lnTo>
                <a:lnTo>
                  <a:pt x="195211" y="279768"/>
                </a:lnTo>
                <a:lnTo>
                  <a:pt x="193535" y="279196"/>
                </a:lnTo>
                <a:lnTo>
                  <a:pt x="190563" y="280111"/>
                </a:lnTo>
                <a:lnTo>
                  <a:pt x="189572" y="281533"/>
                </a:lnTo>
                <a:lnTo>
                  <a:pt x="189687" y="285813"/>
                </a:lnTo>
                <a:lnTo>
                  <a:pt x="190982" y="287782"/>
                </a:lnTo>
                <a:lnTo>
                  <a:pt x="193459" y="290334"/>
                </a:lnTo>
                <a:lnTo>
                  <a:pt x="194576" y="290525"/>
                </a:lnTo>
                <a:lnTo>
                  <a:pt x="196926" y="289471"/>
                </a:lnTo>
                <a:lnTo>
                  <a:pt x="197535" y="288264"/>
                </a:lnTo>
                <a:close/>
              </a:path>
              <a:path w="575945" h="579120">
                <a:moveTo>
                  <a:pt x="200063" y="142532"/>
                </a:moveTo>
                <a:lnTo>
                  <a:pt x="199580" y="141084"/>
                </a:lnTo>
                <a:lnTo>
                  <a:pt x="199212" y="139585"/>
                </a:lnTo>
                <a:lnTo>
                  <a:pt x="198005" y="136906"/>
                </a:lnTo>
                <a:lnTo>
                  <a:pt x="196811" y="136194"/>
                </a:lnTo>
                <a:lnTo>
                  <a:pt x="193789" y="136398"/>
                </a:lnTo>
                <a:lnTo>
                  <a:pt x="192506" y="137134"/>
                </a:lnTo>
                <a:lnTo>
                  <a:pt x="190868" y="141414"/>
                </a:lnTo>
                <a:lnTo>
                  <a:pt x="191401" y="144043"/>
                </a:lnTo>
                <a:lnTo>
                  <a:pt x="193522" y="147637"/>
                </a:lnTo>
                <a:lnTo>
                  <a:pt x="194881" y="148018"/>
                </a:lnTo>
                <a:lnTo>
                  <a:pt x="197866" y="147193"/>
                </a:lnTo>
                <a:lnTo>
                  <a:pt x="199872" y="144449"/>
                </a:lnTo>
                <a:lnTo>
                  <a:pt x="200063" y="142532"/>
                </a:lnTo>
                <a:close/>
              </a:path>
              <a:path w="575945" h="579120">
                <a:moveTo>
                  <a:pt x="210261" y="338582"/>
                </a:moveTo>
                <a:lnTo>
                  <a:pt x="208153" y="336702"/>
                </a:lnTo>
                <a:lnTo>
                  <a:pt x="204812" y="336753"/>
                </a:lnTo>
                <a:lnTo>
                  <a:pt x="203530" y="336880"/>
                </a:lnTo>
                <a:lnTo>
                  <a:pt x="202006" y="337248"/>
                </a:lnTo>
                <a:lnTo>
                  <a:pt x="200520" y="340448"/>
                </a:lnTo>
                <a:lnTo>
                  <a:pt x="200837" y="341972"/>
                </a:lnTo>
                <a:lnTo>
                  <a:pt x="202488" y="343789"/>
                </a:lnTo>
                <a:lnTo>
                  <a:pt x="202844" y="344347"/>
                </a:lnTo>
                <a:lnTo>
                  <a:pt x="204444" y="346316"/>
                </a:lnTo>
                <a:lnTo>
                  <a:pt x="206438" y="346621"/>
                </a:lnTo>
                <a:lnTo>
                  <a:pt x="208622" y="344081"/>
                </a:lnTo>
                <a:lnTo>
                  <a:pt x="209461" y="342633"/>
                </a:lnTo>
                <a:lnTo>
                  <a:pt x="210261" y="338582"/>
                </a:lnTo>
                <a:close/>
              </a:path>
              <a:path w="575945" h="579120">
                <a:moveTo>
                  <a:pt x="221754" y="321094"/>
                </a:moveTo>
                <a:lnTo>
                  <a:pt x="221056" y="318185"/>
                </a:lnTo>
                <a:lnTo>
                  <a:pt x="220332" y="316763"/>
                </a:lnTo>
                <a:lnTo>
                  <a:pt x="216636" y="315366"/>
                </a:lnTo>
                <a:lnTo>
                  <a:pt x="214604" y="315861"/>
                </a:lnTo>
                <a:lnTo>
                  <a:pt x="213398" y="318350"/>
                </a:lnTo>
                <a:lnTo>
                  <a:pt x="213258" y="319468"/>
                </a:lnTo>
                <a:lnTo>
                  <a:pt x="212991" y="320471"/>
                </a:lnTo>
                <a:lnTo>
                  <a:pt x="213207" y="321297"/>
                </a:lnTo>
                <a:lnTo>
                  <a:pt x="213309" y="322033"/>
                </a:lnTo>
                <a:lnTo>
                  <a:pt x="214439" y="324624"/>
                </a:lnTo>
                <a:lnTo>
                  <a:pt x="216344" y="325234"/>
                </a:lnTo>
                <a:lnTo>
                  <a:pt x="218782" y="323799"/>
                </a:lnTo>
                <a:lnTo>
                  <a:pt x="219290" y="323215"/>
                </a:lnTo>
                <a:lnTo>
                  <a:pt x="221132" y="322122"/>
                </a:lnTo>
                <a:lnTo>
                  <a:pt x="221754" y="321094"/>
                </a:lnTo>
                <a:close/>
              </a:path>
              <a:path w="575945" h="579120">
                <a:moveTo>
                  <a:pt x="224243" y="111658"/>
                </a:moveTo>
                <a:lnTo>
                  <a:pt x="223100" y="108242"/>
                </a:lnTo>
                <a:lnTo>
                  <a:pt x="221348" y="106959"/>
                </a:lnTo>
                <a:lnTo>
                  <a:pt x="218401" y="106870"/>
                </a:lnTo>
                <a:lnTo>
                  <a:pt x="217081" y="107759"/>
                </a:lnTo>
                <a:lnTo>
                  <a:pt x="216217" y="110121"/>
                </a:lnTo>
                <a:lnTo>
                  <a:pt x="216141" y="111010"/>
                </a:lnTo>
                <a:lnTo>
                  <a:pt x="215950" y="111937"/>
                </a:lnTo>
                <a:lnTo>
                  <a:pt x="216192" y="112915"/>
                </a:lnTo>
                <a:lnTo>
                  <a:pt x="216293" y="113957"/>
                </a:lnTo>
                <a:lnTo>
                  <a:pt x="217449" y="116586"/>
                </a:lnTo>
                <a:lnTo>
                  <a:pt x="219075" y="117068"/>
                </a:lnTo>
                <a:lnTo>
                  <a:pt x="222694" y="115265"/>
                </a:lnTo>
                <a:lnTo>
                  <a:pt x="224243" y="111658"/>
                </a:lnTo>
                <a:close/>
              </a:path>
              <a:path w="575945" h="579120">
                <a:moveTo>
                  <a:pt x="226720" y="369443"/>
                </a:moveTo>
                <a:lnTo>
                  <a:pt x="224497" y="370713"/>
                </a:lnTo>
                <a:lnTo>
                  <a:pt x="225450" y="370281"/>
                </a:lnTo>
                <a:lnTo>
                  <a:pt x="226720" y="369443"/>
                </a:lnTo>
                <a:close/>
              </a:path>
              <a:path w="575945" h="579120">
                <a:moveTo>
                  <a:pt x="260045" y="95694"/>
                </a:moveTo>
                <a:lnTo>
                  <a:pt x="258648" y="91694"/>
                </a:lnTo>
                <a:lnTo>
                  <a:pt x="257263" y="90589"/>
                </a:lnTo>
                <a:lnTo>
                  <a:pt x="254025" y="90665"/>
                </a:lnTo>
                <a:lnTo>
                  <a:pt x="252425" y="92075"/>
                </a:lnTo>
                <a:lnTo>
                  <a:pt x="251929" y="94322"/>
                </a:lnTo>
                <a:lnTo>
                  <a:pt x="251904" y="94754"/>
                </a:lnTo>
                <a:lnTo>
                  <a:pt x="251853" y="95097"/>
                </a:lnTo>
                <a:lnTo>
                  <a:pt x="252095" y="96901"/>
                </a:lnTo>
                <a:lnTo>
                  <a:pt x="252374" y="98577"/>
                </a:lnTo>
                <a:lnTo>
                  <a:pt x="255143" y="100507"/>
                </a:lnTo>
                <a:lnTo>
                  <a:pt x="256222" y="100495"/>
                </a:lnTo>
                <a:lnTo>
                  <a:pt x="259295" y="98107"/>
                </a:lnTo>
                <a:lnTo>
                  <a:pt x="260045" y="95694"/>
                </a:lnTo>
                <a:close/>
              </a:path>
              <a:path w="575945" h="579120">
                <a:moveTo>
                  <a:pt x="302056" y="96469"/>
                </a:moveTo>
                <a:lnTo>
                  <a:pt x="301332" y="94005"/>
                </a:lnTo>
                <a:lnTo>
                  <a:pt x="299732" y="90741"/>
                </a:lnTo>
                <a:lnTo>
                  <a:pt x="298729" y="89916"/>
                </a:lnTo>
                <a:lnTo>
                  <a:pt x="295706" y="89903"/>
                </a:lnTo>
                <a:lnTo>
                  <a:pt x="294513" y="90627"/>
                </a:lnTo>
                <a:lnTo>
                  <a:pt x="293395" y="92773"/>
                </a:lnTo>
                <a:lnTo>
                  <a:pt x="293243" y="93738"/>
                </a:lnTo>
                <a:lnTo>
                  <a:pt x="292963" y="94627"/>
                </a:lnTo>
                <a:lnTo>
                  <a:pt x="293268" y="95707"/>
                </a:lnTo>
                <a:lnTo>
                  <a:pt x="293408" y="96748"/>
                </a:lnTo>
                <a:lnTo>
                  <a:pt x="295109" y="100380"/>
                </a:lnTo>
                <a:lnTo>
                  <a:pt x="298538" y="100977"/>
                </a:lnTo>
                <a:lnTo>
                  <a:pt x="301866" y="97853"/>
                </a:lnTo>
                <a:lnTo>
                  <a:pt x="302056" y="96469"/>
                </a:lnTo>
                <a:close/>
              </a:path>
              <a:path w="575945" h="579120">
                <a:moveTo>
                  <a:pt x="335457" y="110020"/>
                </a:moveTo>
                <a:lnTo>
                  <a:pt x="335394" y="106781"/>
                </a:lnTo>
                <a:lnTo>
                  <a:pt x="335051" y="105486"/>
                </a:lnTo>
                <a:lnTo>
                  <a:pt x="333235" y="101790"/>
                </a:lnTo>
                <a:lnTo>
                  <a:pt x="330149" y="101447"/>
                </a:lnTo>
                <a:lnTo>
                  <a:pt x="327571" y="104711"/>
                </a:lnTo>
                <a:lnTo>
                  <a:pt x="327240" y="106045"/>
                </a:lnTo>
                <a:lnTo>
                  <a:pt x="326707" y="107213"/>
                </a:lnTo>
                <a:lnTo>
                  <a:pt x="327152" y="108686"/>
                </a:lnTo>
                <a:lnTo>
                  <a:pt x="327367" y="110020"/>
                </a:lnTo>
                <a:lnTo>
                  <a:pt x="328904" y="113080"/>
                </a:lnTo>
                <a:lnTo>
                  <a:pt x="330720" y="113550"/>
                </a:lnTo>
                <a:lnTo>
                  <a:pt x="334632" y="111709"/>
                </a:lnTo>
                <a:lnTo>
                  <a:pt x="335457" y="110020"/>
                </a:lnTo>
                <a:close/>
              </a:path>
              <a:path w="575945" h="579120">
                <a:moveTo>
                  <a:pt x="363474" y="136702"/>
                </a:moveTo>
                <a:lnTo>
                  <a:pt x="363461" y="134277"/>
                </a:lnTo>
                <a:lnTo>
                  <a:pt x="362737" y="132994"/>
                </a:lnTo>
                <a:lnTo>
                  <a:pt x="359625" y="131419"/>
                </a:lnTo>
                <a:lnTo>
                  <a:pt x="358165" y="131787"/>
                </a:lnTo>
                <a:lnTo>
                  <a:pt x="355536" y="133819"/>
                </a:lnTo>
                <a:lnTo>
                  <a:pt x="354926" y="135178"/>
                </a:lnTo>
                <a:lnTo>
                  <a:pt x="355765" y="139280"/>
                </a:lnTo>
                <a:lnTo>
                  <a:pt x="357124" y="140665"/>
                </a:lnTo>
                <a:lnTo>
                  <a:pt x="360730" y="141401"/>
                </a:lnTo>
                <a:lnTo>
                  <a:pt x="361708" y="141097"/>
                </a:lnTo>
                <a:lnTo>
                  <a:pt x="362877" y="138722"/>
                </a:lnTo>
                <a:lnTo>
                  <a:pt x="363232" y="137363"/>
                </a:lnTo>
                <a:lnTo>
                  <a:pt x="363474" y="136702"/>
                </a:lnTo>
                <a:close/>
              </a:path>
              <a:path w="575945" h="579120">
                <a:moveTo>
                  <a:pt x="366928" y="303174"/>
                </a:moveTo>
                <a:lnTo>
                  <a:pt x="366915" y="301040"/>
                </a:lnTo>
                <a:lnTo>
                  <a:pt x="366814" y="300316"/>
                </a:lnTo>
                <a:lnTo>
                  <a:pt x="366623" y="299580"/>
                </a:lnTo>
                <a:lnTo>
                  <a:pt x="366699" y="296938"/>
                </a:lnTo>
                <a:lnTo>
                  <a:pt x="365785" y="295821"/>
                </a:lnTo>
                <a:lnTo>
                  <a:pt x="362242" y="294779"/>
                </a:lnTo>
                <a:lnTo>
                  <a:pt x="360565" y="295249"/>
                </a:lnTo>
                <a:lnTo>
                  <a:pt x="357479" y="298945"/>
                </a:lnTo>
                <a:lnTo>
                  <a:pt x="357835" y="303834"/>
                </a:lnTo>
                <a:lnTo>
                  <a:pt x="361238" y="306844"/>
                </a:lnTo>
                <a:lnTo>
                  <a:pt x="362966" y="306997"/>
                </a:lnTo>
                <a:lnTo>
                  <a:pt x="366293" y="304977"/>
                </a:lnTo>
                <a:lnTo>
                  <a:pt x="366928" y="303174"/>
                </a:lnTo>
                <a:close/>
              </a:path>
              <a:path w="575945" h="579120">
                <a:moveTo>
                  <a:pt x="367068" y="264160"/>
                </a:moveTo>
                <a:lnTo>
                  <a:pt x="366649" y="259537"/>
                </a:lnTo>
                <a:lnTo>
                  <a:pt x="363321" y="257213"/>
                </a:lnTo>
                <a:lnTo>
                  <a:pt x="362356" y="257263"/>
                </a:lnTo>
                <a:lnTo>
                  <a:pt x="359841" y="258889"/>
                </a:lnTo>
                <a:lnTo>
                  <a:pt x="358990" y="260438"/>
                </a:lnTo>
                <a:lnTo>
                  <a:pt x="358724" y="262458"/>
                </a:lnTo>
                <a:lnTo>
                  <a:pt x="359156" y="263601"/>
                </a:lnTo>
                <a:lnTo>
                  <a:pt x="359422" y="264871"/>
                </a:lnTo>
                <a:lnTo>
                  <a:pt x="361213" y="267652"/>
                </a:lnTo>
                <a:lnTo>
                  <a:pt x="363575" y="267741"/>
                </a:lnTo>
                <a:lnTo>
                  <a:pt x="367068" y="264160"/>
                </a:lnTo>
                <a:close/>
              </a:path>
              <a:path w="575945" h="579120">
                <a:moveTo>
                  <a:pt x="377456" y="219798"/>
                </a:moveTo>
                <a:lnTo>
                  <a:pt x="377075" y="218541"/>
                </a:lnTo>
                <a:lnTo>
                  <a:pt x="376847" y="217220"/>
                </a:lnTo>
                <a:lnTo>
                  <a:pt x="375221" y="213817"/>
                </a:lnTo>
                <a:lnTo>
                  <a:pt x="372808" y="213423"/>
                </a:lnTo>
                <a:lnTo>
                  <a:pt x="368617" y="217093"/>
                </a:lnTo>
                <a:lnTo>
                  <a:pt x="368325" y="222034"/>
                </a:lnTo>
                <a:lnTo>
                  <a:pt x="371424" y="225564"/>
                </a:lnTo>
                <a:lnTo>
                  <a:pt x="372846" y="225907"/>
                </a:lnTo>
                <a:lnTo>
                  <a:pt x="376034" y="223875"/>
                </a:lnTo>
                <a:lnTo>
                  <a:pt x="377418" y="222300"/>
                </a:lnTo>
                <a:lnTo>
                  <a:pt x="377456" y="219798"/>
                </a:lnTo>
                <a:close/>
              </a:path>
              <a:path w="575945" h="579120">
                <a:moveTo>
                  <a:pt x="379120" y="324421"/>
                </a:moveTo>
                <a:lnTo>
                  <a:pt x="377875" y="319989"/>
                </a:lnTo>
                <a:lnTo>
                  <a:pt x="376986" y="319316"/>
                </a:lnTo>
                <a:lnTo>
                  <a:pt x="375056" y="319290"/>
                </a:lnTo>
                <a:lnTo>
                  <a:pt x="372364" y="319252"/>
                </a:lnTo>
                <a:lnTo>
                  <a:pt x="370725" y="320687"/>
                </a:lnTo>
                <a:lnTo>
                  <a:pt x="370598" y="324523"/>
                </a:lnTo>
                <a:lnTo>
                  <a:pt x="370776" y="325742"/>
                </a:lnTo>
                <a:lnTo>
                  <a:pt x="371779" y="328409"/>
                </a:lnTo>
                <a:lnTo>
                  <a:pt x="373164" y="328879"/>
                </a:lnTo>
                <a:lnTo>
                  <a:pt x="377456" y="327431"/>
                </a:lnTo>
                <a:lnTo>
                  <a:pt x="379120" y="324421"/>
                </a:lnTo>
                <a:close/>
              </a:path>
              <a:path w="575945" h="579120">
                <a:moveTo>
                  <a:pt x="379933" y="177685"/>
                </a:moveTo>
                <a:lnTo>
                  <a:pt x="376186" y="172974"/>
                </a:lnTo>
                <a:lnTo>
                  <a:pt x="374243" y="172935"/>
                </a:lnTo>
                <a:lnTo>
                  <a:pt x="371894" y="175539"/>
                </a:lnTo>
                <a:lnTo>
                  <a:pt x="371462" y="176796"/>
                </a:lnTo>
                <a:lnTo>
                  <a:pt x="371208" y="178384"/>
                </a:lnTo>
                <a:lnTo>
                  <a:pt x="371652" y="179527"/>
                </a:lnTo>
                <a:lnTo>
                  <a:pt x="371932" y="180759"/>
                </a:lnTo>
                <a:lnTo>
                  <a:pt x="372579" y="181775"/>
                </a:lnTo>
                <a:lnTo>
                  <a:pt x="373545" y="183235"/>
                </a:lnTo>
                <a:lnTo>
                  <a:pt x="375297" y="183451"/>
                </a:lnTo>
                <a:lnTo>
                  <a:pt x="379387" y="180073"/>
                </a:lnTo>
                <a:lnTo>
                  <a:pt x="379933" y="177685"/>
                </a:lnTo>
                <a:close/>
              </a:path>
              <a:path w="575945" h="579120">
                <a:moveTo>
                  <a:pt x="405206" y="338226"/>
                </a:moveTo>
                <a:lnTo>
                  <a:pt x="402971" y="336016"/>
                </a:lnTo>
                <a:lnTo>
                  <a:pt x="400507" y="336029"/>
                </a:lnTo>
                <a:lnTo>
                  <a:pt x="398106" y="336042"/>
                </a:lnTo>
                <a:lnTo>
                  <a:pt x="396278" y="337718"/>
                </a:lnTo>
                <a:lnTo>
                  <a:pt x="396621" y="342861"/>
                </a:lnTo>
                <a:lnTo>
                  <a:pt x="398094" y="344297"/>
                </a:lnTo>
                <a:lnTo>
                  <a:pt x="403415" y="344525"/>
                </a:lnTo>
                <a:lnTo>
                  <a:pt x="405180" y="342658"/>
                </a:lnTo>
                <a:lnTo>
                  <a:pt x="405206" y="338226"/>
                </a:lnTo>
                <a:close/>
              </a:path>
              <a:path w="575945" h="579120">
                <a:moveTo>
                  <a:pt x="435216" y="358406"/>
                </a:moveTo>
                <a:lnTo>
                  <a:pt x="434721" y="356882"/>
                </a:lnTo>
                <a:lnTo>
                  <a:pt x="434327" y="355320"/>
                </a:lnTo>
                <a:lnTo>
                  <a:pt x="433209" y="352691"/>
                </a:lnTo>
                <a:lnTo>
                  <a:pt x="432193" y="352031"/>
                </a:lnTo>
                <a:lnTo>
                  <a:pt x="429564" y="352386"/>
                </a:lnTo>
                <a:lnTo>
                  <a:pt x="428713" y="353098"/>
                </a:lnTo>
                <a:lnTo>
                  <a:pt x="427482" y="356336"/>
                </a:lnTo>
                <a:lnTo>
                  <a:pt x="428002" y="358711"/>
                </a:lnTo>
                <a:lnTo>
                  <a:pt x="429895" y="360489"/>
                </a:lnTo>
                <a:lnTo>
                  <a:pt x="432041" y="362800"/>
                </a:lnTo>
                <a:lnTo>
                  <a:pt x="434035" y="362394"/>
                </a:lnTo>
                <a:lnTo>
                  <a:pt x="434911" y="359689"/>
                </a:lnTo>
                <a:lnTo>
                  <a:pt x="434911" y="359079"/>
                </a:lnTo>
                <a:lnTo>
                  <a:pt x="434987" y="358508"/>
                </a:lnTo>
                <a:lnTo>
                  <a:pt x="435216" y="358406"/>
                </a:lnTo>
                <a:close/>
              </a:path>
              <a:path w="575945" h="579120">
                <a:moveTo>
                  <a:pt x="450545" y="390398"/>
                </a:moveTo>
                <a:lnTo>
                  <a:pt x="450316" y="389255"/>
                </a:lnTo>
                <a:lnTo>
                  <a:pt x="450202" y="388061"/>
                </a:lnTo>
                <a:lnTo>
                  <a:pt x="449326" y="385584"/>
                </a:lnTo>
                <a:lnTo>
                  <a:pt x="448043" y="384949"/>
                </a:lnTo>
                <a:lnTo>
                  <a:pt x="442861" y="387273"/>
                </a:lnTo>
                <a:lnTo>
                  <a:pt x="441655" y="390232"/>
                </a:lnTo>
                <a:lnTo>
                  <a:pt x="445427" y="394766"/>
                </a:lnTo>
                <a:lnTo>
                  <a:pt x="446570" y="395249"/>
                </a:lnTo>
                <a:lnTo>
                  <a:pt x="449389" y="394335"/>
                </a:lnTo>
                <a:lnTo>
                  <a:pt x="450265" y="393306"/>
                </a:lnTo>
                <a:lnTo>
                  <a:pt x="450481" y="391312"/>
                </a:lnTo>
                <a:lnTo>
                  <a:pt x="450443" y="390867"/>
                </a:lnTo>
                <a:lnTo>
                  <a:pt x="450443" y="390423"/>
                </a:lnTo>
                <a:close/>
              </a:path>
              <a:path w="575945" h="579120">
                <a:moveTo>
                  <a:pt x="456958" y="431025"/>
                </a:moveTo>
                <a:lnTo>
                  <a:pt x="456615" y="430085"/>
                </a:lnTo>
                <a:lnTo>
                  <a:pt x="456349" y="428853"/>
                </a:lnTo>
                <a:lnTo>
                  <a:pt x="454774" y="426212"/>
                </a:lnTo>
                <a:lnTo>
                  <a:pt x="453263" y="426072"/>
                </a:lnTo>
                <a:lnTo>
                  <a:pt x="449618" y="428955"/>
                </a:lnTo>
                <a:lnTo>
                  <a:pt x="449186" y="430860"/>
                </a:lnTo>
                <a:lnTo>
                  <a:pt x="450964" y="434759"/>
                </a:lnTo>
                <a:lnTo>
                  <a:pt x="451891" y="435597"/>
                </a:lnTo>
                <a:lnTo>
                  <a:pt x="454672" y="435673"/>
                </a:lnTo>
                <a:lnTo>
                  <a:pt x="456006" y="434670"/>
                </a:lnTo>
                <a:lnTo>
                  <a:pt x="456717" y="432650"/>
                </a:lnTo>
                <a:lnTo>
                  <a:pt x="456768" y="431977"/>
                </a:lnTo>
                <a:lnTo>
                  <a:pt x="456958" y="431025"/>
                </a:lnTo>
                <a:close/>
              </a:path>
              <a:path w="575945" h="579120">
                <a:moveTo>
                  <a:pt x="457454" y="467055"/>
                </a:moveTo>
                <a:lnTo>
                  <a:pt x="457415" y="465302"/>
                </a:lnTo>
                <a:lnTo>
                  <a:pt x="456704" y="463727"/>
                </a:lnTo>
                <a:lnTo>
                  <a:pt x="454291" y="461505"/>
                </a:lnTo>
                <a:lnTo>
                  <a:pt x="452894" y="461441"/>
                </a:lnTo>
                <a:lnTo>
                  <a:pt x="450430" y="463270"/>
                </a:lnTo>
                <a:lnTo>
                  <a:pt x="449021" y="464121"/>
                </a:lnTo>
                <a:lnTo>
                  <a:pt x="448183" y="467918"/>
                </a:lnTo>
                <a:lnTo>
                  <a:pt x="448513" y="469722"/>
                </a:lnTo>
                <a:lnTo>
                  <a:pt x="451446" y="472262"/>
                </a:lnTo>
                <a:lnTo>
                  <a:pt x="453047" y="472452"/>
                </a:lnTo>
                <a:lnTo>
                  <a:pt x="456323" y="471195"/>
                </a:lnTo>
                <a:lnTo>
                  <a:pt x="457415" y="469277"/>
                </a:lnTo>
                <a:lnTo>
                  <a:pt x="457454" y="467055"/>
                </a:lnTo>
                <a:close/>
              </a:path>
              <a:path w="575945" h="579120">
                <a:moveTo>
                  <a:pt x="457631" y="502399"/>
                </a:moveTo>
                <a:lnTo>
                  <a:pt x="457263" y="499478"/>
                </a:lnTo>
                <a:lnTo>
                  <a:pt x="456780" y="498068"/>
                </a:lnTo>
                <a:lnTo>
                  <a:pt x="454901" y="495046"/>
                </a:lnTo>
                <a:lnTo>
                  <a:pt x="452170" y="494944"/>
                </a:lnTo>
                <a:lnTo>
                  <a:pt x="450024" y="497636"/>
                </a:lnTo>
                <a:lnTo>
                  <a:pt x="449732" y="498906"/>
                </a:lnTo>
                <a:lnTo>
                  <a:pt x="449237" y="500024"/>
                </a:lnTo>
                <a:lnTo>
                  <a:pt x="449694" y="501459"/>
                </a:lnTo>
                <a:lnTo>
                  <a:pt x="449910" y="502793"/>
                </a:lnTo>
                <a:lnTo>
                  <a:pt x="451561" y="505917"/>
                </a:lnTo>
                <a:lnTo>
                  <a:pt x="453834" y="506272"/>
                </a:lnTo>
                <a:lnTo>
                  <a:pt x="456907" y="503847"/>
                </a:lnTo>
                <a:lnTo>
                  <a:pt x="457631" y="502399"/>
                </a:lnTo>
                <a:close/>
              </a:path>
              <a:path w="575945" h="579120">
                <a:moveTo>
                  <a:pt x="575881" y="281152"/>
                </a:moveTo>
                <a:lnTo>
                  <a:pt x="575500" y="271043"/>
                </a:lnTo>
                <a:lnTo>
                  <a:pt x="574586" y="260959"/>
                </a:lnTo>
                <a:lnTo>
                  <a:pt x="568147" y="223151"/>
                </a:lnTo>
                <a:lnTo>
                  <a:pt x="568147" y="299402"/>
                </a:lnTo>
                <a:lnTo>
                  <a:pt x="567575" y="310273"/>
                </a:lnTo>
                <a:lnTo>
                  <a:pt x="560285" y="353237"/>
                </a:lnTo>
                <a:lnTo>
                  <a:pt x="543293" y="403364"/>
                </a:lnTo>
                <a:lnTo>
                  <a:pt x="524535" y="438023"/>
                </a:lnTo>
                <a:lnTo>
                  <a:pt x="500087" y="470814"/>
                </a:lnTo>
                <a:lnTo>
                  <a:pt x="468160" y="502297"/>
                </a:lnTo>
                <a:lnTo>
                  <a:pt x="440423" y="523113"/>
                </a:lnTo>
                <a:lnTo>
                  <a:pt x="437172" y="523113"/>
                </a:lnTo>
                <a:lnTo>
                  <a:pt x="436791" y="525526"/>
                </a:lnTo>
                <a:lnTo>
                  <a:pt x="435978" y="530733"/>
                </a:lnTo>
                <a:lnTo>
                  <a:pt x="435267" y="520573"/>
                </a:lnTo>
                <a:lnTo>
                  <a:pt x="434860" y="518033"/>
                </a:lnTo>
                <a:lnTo>
                  <a:pt x="434759" y="511683"/>
                </a:lnTo>
                <a:lnTo>
                  <a:pt x="434809" y="487553"/>
                </a:lnTo>
                <a:lnTo>
                  <a:pt x="434936" y="483743"/>
                </a:lnTo>
                <a:lnTo>
                  <a:pt x="435038" y="476123"/>
                </a:lnTo>
                <a:lnTo>
                  <a:pt x="434809" y="474853"/>
                </a:lnTo>
                <a:lnTo>
                  <a:pt x="433489" y="451993"/>
                </a:lnTo>
                <a:lnTo>
                  <a:pt x="432968" y="441833"/>
                </a:lnTo>
                <a:lnTo>
                  <a:pt x="433044" y="432943"/>
                </a:lnTo>
                <a:lnTo>
                  <a:pt x="431495" y="418973"/>
                </a:lnTo>
                <a:lnTo>
                  <a:pt x="429882" y="411353"/>
                </a:lnTo>
                <a:lnTo>
                  <a:pt x="428294" y="402463"/>
                </a:lnTo>
                <a:lnTo>
                  <a:pt x="427850" y="401193"/>
                </a:lnTo>
                <a:lnTo>
                  <a:pt x="427774" y="400646"/>
                </a:lnTo>
                <a:lnTo>
                  <a:pt x="427774" y="525653"/>
                </a:lnTo>
                <a:lnTo>
                  <a:pt x="422325" y="529463"/>
                </a:lnTo>
                <a:lnTo>
                  <a:pt x="397395" y="542163"/>
                </a:lnTo>
                <a:lnTo>
                  <a:pt x="391655" y="545973"/>
                </a:lnTo>
                <a:lnTo>
                  <a:pt x="391502" y="548513"/>
                </a:lnTo>
                <a:lnTo>
                  <a:pt x="388924" y="544703"/>
                </a:lnTo>
                <a:lnTo>
                  <a:pt x="387756" y="552323"/>
                </a:lnTo>
                <a:lnTo>
                  <a:pt x="387019" y="545973"/>
                </a:lnTo>
                <a:lnTo>
                  <a:pt x="380822" y="551053"/>
                </a:lnTo>
                <a:lnTo>
                  <a:pt x="379310" y="552323"/>
                </a:lnTo>
                <a:lnTo>
                  <a:pt x="372452" y="552323"/>
                </a:lnTo>
                <a:lnTo>
                  <a:pt x="368935" y="553593"/>
                </a:lnTo>
                <a:lnTo>
                  <a:pt x="363562" y="553593"/>
                </a:lnTo>
                <a:lnTo>
                  <a:pt x="361696" y="551053"/>
                </a:lnTo>
                <a:lnTo>
                  <a:pt x="360400" y="549783"/>
                </a:lnTo>
                <a:lnTo>
                  <a:pt x="358254" y="547243"/>
                </a:lnTo>
                <a:lnTo>
                  <a:pt x="357873" y="545973"/>
                </a:lnTo>
                <a:lnTo>
                  <a:pt x="357797" y="539623"/>
                </a:lnTo>
                <a:lnTo>
                  <a:pt x="356806" y="533273"/>
                </a:lnTo>
                <a:lnTo>
                  <a:pt x="351485" y="492633"/>
                </a:lnTo>
                <a:lnTo>
                  <a:pt x="351370" y="485013"/>
                </a:lnTo>
                <a:lnTo>
                  <a:pt x="350126" y="468503"/>
                </a:lnTo>
                <a:lnTo>
                  <a:pt x="347687" y="438023"/>
                </a:lnTo>
                <a:lnTo>
                  <a:pt x="347535" y="436753"/>
                </a:lnTo>
                <a:lnTo>
                  <a:pt x="346913" y="436753"/>
                </a:lnTo>
                <a:lnTo>
                  <a:pt x="346608" y="441833"/>
                </a:lnTo>
                <a:lnTo>
                  <a:pt x="346075" y="446913"/>
                </a:lnTo>
                <a:lnTo>
                  <a:pt x="346049" y="483743"/>
                </a:lnTo>
                <a:lnTo>
                  <a:pt x="345935" y="506603"/>
                </a:lnTo>
                <a:lnTo>
                  <a:pt x="346278" y="512953"/>
                </a:lnTo>
                <a:lnTo>
                  <a:pt x="351091" y="547243"/>
                </a:lnTo>
                <a:lnTo>
                  <a:pt x="350761" y="548513"/>
                </a:lnTo>
                <a:lnTo>
                  <a:pt x="349465" y="551053"/>
                </a:lnTo>
                <a:lnTo>
                  <a:pt x="348932" y="552323"/>
                </a:lnTo>
                <a:lnTo>
                  <a:pt x="346646" y="557403"/>
                </a:lnTo>
                <a:lnTo>
                  <a:pt x="343687" y="558673"/>
                </a:lnTo>
                <a:lnTo>
                  <a:pt x="336181" y="558673"/>
                </a:lnTo>
                <a:lnTo>
                  <a:pt x="333095" y="559943"/>
                </a:lnTo>
                <a:lnTo>
                  <a:pt x="327418" y="559943"/>
                </a:lnTo>
                <a:lnTo>
                  <a:pt x="324853" y="561213"/>
                </a:lnTo>
                <a:lnTo>
                  <a:pt x="315087" y="563753"/>
                </a:lnTo>
                <a:lnTo>
                  <a:pt x="271678" y="563753"/>
                </a:lnTo>
                <a:lnTo>
                  <a:pt x="268808" y="562483"/>
                </a:lnTo>
                <a:lnTo>
                  <a:pt x="253517" y="562483"/>
                </a:lnTo>
                <a:lnTo>
                  <a:pt x="244767" y="561213"/>
                </a:lnTo>
                <a:lnTo>
                  <a:pt x="235686" y="561213"/>
                </a:lnTo>
                <a:lnTo>
                  <a:pt x="231965" y="559943"/>
                </a:lnTo>
                <a:lnTo>
                  <a:pt x="228142" y="557403"/>
                </a:lnTo>
                <a:lnTo>
                  <a:pt x="224243" y="557403"/>
                </a:lnTo>
                <a:lnTo>
                  <a:pt x="221894" y="556133"/>
                </a:lnTo>
                <a:lnTo>
                  <a:pt x="221272" y="556133"/>
                </a:lnTo>
                <a:lnTo>
                  <a:pt x="218122" y="551053"/>
                </a:lnTo>
                <a:lnTo>
                  <a:pt x="216903" y="547243"/>
                </a:lnTo>
                <a:lnTo>
                  <a:pt x="219595" y="535813"/>
                </a:lnTo>
                <a:lnTo>
                  <a:pt x="220408" y="528701"/>
                </a:lnTo>
                <a:lnTo>
                  <a:pt x="220281" y="524433"/>
                </a:lnTo>
                <a:lnTo>
                  <a:pt x="219913" y="516763"/>
                </a:lnTo>
                <a:lnTo>
                  <a:pt x="219519" y="512953"/>
                </a:lnTo>
                <a:lnTo>
                  <a:pt x="219265" y="498983"/>
                </a:lnTo>
                <a:lnTo>
                  <a:pt x="219024" y="481203"/>
                </a:lnTo>
                <a:lnTo>
                  <a:pt x="218795" y="468503"/>
                </a:lnTo>
                <a:lnTo>
                  <a:pt x="218617" y="460883"/>
                </a:lnTo>
                <a:lnTo>
                  <a:pt x="218071" y="451993"/>
                </a:lnTo>
                <a:lnTo>
                  <a:pt x="217462" y="440563"/>
                </a:lnTo>
                <a:lnTo>
                  <a:pt x="216979" y="432943"/>
                </a:lnTo>
                <a:lnTo>
                  <a:pt x="216471" y="432943"/>
                </a:lnTo>
                <a:lnTo>
                  <a:pt x="216293" y="434213"/>
                </a:lnTo>
                <a:lnTo>
                  <a:pt x="215861" y="436753"/>
                </a:lnTo>
                <a:lnTo>
                  <a:pt x="214668" y="472313"/>
                </a:lnTo>
                <a:lnTo>
                  <a:pt x="214236" y="479933"/>
                </a:lnTo>
                <a:lnTo>
                  <a:pt x="213715" y="483743"/>
                </a:lnTo>
                <a:lnTo>
                  <a:pt x="213309" y="498983"/>
                </a:lnTo>
                <a:lnTo>
                  <a:pt x="212737" y="525653"/>
                </a:lnTo>
                <a:lnTo>
                  <a:pt x="212128" y="543433"/>
                </a:lnTo>
                <a:lnTo>
                  <a:pt x="212471" y="544703"/>
                </a:lnTo>
                <a:lnTo>
                  <a:pt x="211048" y="548513"/>
                </a:lnTo>
                <a:lnTo>
                  <a:pt x="209283" y="551053"/>
                </a:lnTo>
                <a:lnTo>
                  <a:pt x="207886" y="552323"/>
                </a:lnTo>
                <a:lnTo>
                  <a:pt x="207111" y="553593"/>
                </a:lnTo>
                <a:lnTo>
                  <a:pt x="206451" y="553593"/>
                </a:lnTo>
                <a:lnTo>
                  <a:pt x="200406" y="552323"/>
                </a:lnTo>
                <a:lnTo>
                  <a:pt x="195389" y="551053"/>
                </a:lnTo>
                <a:lnTo>
                  <a:pt x="189763" y="549783"/>
                </a:lnTo>
                <a:lnTo>
                  <a:pt x="189141" y="548513"/>
                </a:lnTo>
                <a:lnTo>
                  <a:pt x="188658" y="548513"/>
                </a:lnTo>
                <a:lnTo>
                  <a:pt x="182308" y="547243"/>
                </a:lnTo>
                <a:lnTo>
                  <a:pt x="159156" y="543433"/>
                </a:lnTo>
                <a:lnTo>
                  <a:pt x="152806" y="542163"/>
                </a:lnTo>
                <a:lnTo>
                  <a:pt x="149948" y="539623"/>
                </a:lnTo>
                <a:lnTo>
                  <a:pt x="148234" y="535813"/>
                </a:lnTo>
                <a:lnTo>
                  <a:pt x="146202" y="533273"/>
                </a:lnTo>
                <a:lnTo>
                  <a:pt x="146126" y="532003"/>
                </a:lnTo>
                <a:lnTo>
                  <a:pt x="145910" y="529463"/>
                </a:lnTo>
                <a:lnTo>
                  <a:pt x="145694" y="526923"/>
                </a:lnTo>
                <a:lnTo>
                  <a:pt x="145440" y="519303"/>
                </a:lnTo>
                <a:lnTo>
                  <a:pt x="145351" y="511683"/>
                </a:lnTo>
                <a:lnTo>
                  <a:pt x="144424" y="490093"/>
                </a:lnTo>
                <a:lnTo>
                  <a:pt x="143967" y="480377"/>
                </a:lnTo>
                <a:lnTo>
                  <a:pt x="143967" y="529463"/>
                </a:lnTo>
                <a:lnTo>
                  <a:pt x="139433" y="529463"/>
                </a:lnTo>
                <a:lnTo>
                  <a:pt x="138798" y="528701"/>
                </a:lnTo>
                <a:lnTo>
                  <a:pt x="143967" y="529463"/>
                </a:lnTo>
                <a:lnTo>
                  <a:pt x="143967" y="480377"/>
                </a:lnTo>
                <a:lnTo>
                  <a:pt x="143408" y="468503"/>
                </a:lnTo>
                <a:lnTo>
                  <a:pt x="143002" y="458343"/>
                </a:lnTo>
                <a:lnTo>
                  <a:pt x="142811" y="451993"/>
                </a:lnTo>
                <a:lnTo>
                  <a:pt x="142811" y="446913"/>
                </a:lnTo>
                <a:lnTo>
                  <a:pt x="142976" y="441833"/>
                </a:lnTo>
                <a:lnTo>
                  <a:pt x="143179" y="429133"/>
                </a:lnTo>
                <a:lnTo>
                  <a:pt x="143560" y="425323"/>
                </a:lnTo>
                <a:lnTo>
                  <a:pt x="143954" y="420243"/>
                </a:lnTo>
                <a:lnTo>
                  <a:pt x="144322" y="418973"/>
                </a:lnTo>
                <a:lnTo>
                  <a:pt x="144691" y="412623"/>
                </a:lnTo>
                <a:lnTo>
                  <a:pt x="146481" y="407543"/>
                </a:lnTo>
                <a:lnTo>
                  <a:pt x="148856" y="399923"/>
                </a:lnTo>
                <a:lnTo>
                  <a:pt x="150291" y="397383"/>
                </a:lnTo>
                <a:lnTo>
                  <a:pt x="153073" y="393573"/>
                </a:lnTo>
                <a:lnTo>
                  <a:pt x="154698" y="391033"/>
                </a:lnTo>
                <a:lnTo>
                  <a:pt x="158242" y="389763"/>
                </a:lnTo>
                <a:lnTo>
                  <a:pt x="159562" y="388493"/>
                </a:lnTo>
                <a:lnTo>
                  <a:pt x="162585" y="387223"/>
                </a:lnTo>
                <a:lnTo>
                  <a:pt x="164223" y="387223"/>
                </a:lnTo>
                <a:lnTo>
                  <a:pt x="166852" y="385953"/>
                </a:lnTo>
                <a:lnTo>
                  <a:pt x="167906" y="385953"/>
                </a:lnTo>
                <a:lnTo>
                  <a:pt x="173177" y="384683"/>
                </a:lnTo>
                <a:lnTo>
                  <a:pt x="174256" y="383413"/>
                </a:lnTo>
                <a:lnTo>
                  <a:pt x="181711" y="383413"/>
                </a:lnTo>
                <a:lnTo>
                  <a:pt x="188480" y="382143"/>
                </a:lnTo>
                <a:lnTo>
                  <a:pt x="212471" y="382143"/>
                </a:lnTo>
                <a:lnTo>
                  <a:pt x="219227" y="380873"/>
                </a:lnTo>
                <a:lnTo>
                  <a:pt x="223621" y="380873"/>
                </a:lnTo>
                <a:lnTo>
                  <a:pt x="227596" y="378333"/>
                </a:lnTo>
                <a:lnTo>
                  <a:pt x="230593" y="374523"/>
                </a:lnTo>
                <a:lnTo>
                  <a:pt x="231216" y="374523"/>
                </a:lnTo>
                <a:lnTo>
                  <a:pt x="244132" y="341503"/>
                </a:lnTo>
                <a:lnTo>
                  <a:pt x="244017" y="333883"/>
                </a:lnTo>
                <a:lnTo>
                  <a:pt x="243865" y="331343"/>
                </a:lnTo>
                <a:lnTo>
                  <a:pt x="243027" y="328803"/>
                </a:lnTo>
                <a:lnTo>
                  <a:pt x="238582" y="323723"/>
                </a:lnTo>
                <a:lnTo>
                  <a:pt x="242900" y="323723"/>
                </a:lnTo>
                <a:lnTo>
                  <a:pt x="239903" y="317373"/>
                </a:lnTo>
                <a:lnTo>
                  <a:pt x="239560" y="317373"/>
                </a:lnTo>
                <a:lnTo>
                  <a:pt x="238798" y="313563"/>
                </a:lnTo>
                <a:lnTo>
                  <a:pt x="234619" y="311023"/>
                </a:lnTo>
                <a:lnTo>
                  <a:pt x="236829" y="312293"/>
                </a:lnTo>
                <a:lnTo>
                  <a:pt x="235686" y="311023"/>
                </a:lnTo>
                <a:lnTo>
                  <a:pt x="233413" y="308483"/>
                </a:lnTo>
                <a:lnTo>
                  <a:pt x="232854" y="307213"/>
                </a:lnTo>
                <a:lnTo>
                  <a:pt x="230060" y="305943"/>
                </a:lnTo>
                <a:lnTo>
                  <a:pt x="227571" y="303403"/>
                </a:lnTo>
                <a:lnTo>
                  <a:pt x="223342" y="299593"/>
                </a:lnTo>
                <a:lnTo>
                  <a:pt x="221259" y="297053"/>
                </a:lnTo>
                <a:lnTo>
                  <a:pt x="217398" y="289433"/>
                </a:lnTo>
                <a:lnTo>
                  <a:pt x="214909" y="285623"/>
                </a:lnTo>
                <a:lnTo>
                  <a:pt x="213664" y="280543"/>
                </a:lnTo>
                <a:lnTo>
                  <a:pt x="203542" y="242443"/>
                </a:lnTo>
                <a:lnTo>
                  <a:pt x="202730" y="238633"/>
                </a:lnTo>
                <a:lnTo>
                  <a:pt x="201790" y="231013"/>
                </a:lnTo>
                <a:lnTo>
                  <a:pt x="201714" y="228473"/>
                </a:lnTo>
                <a:lnTo>
                  <a:pt x="200050" y="217043"/>
                </a:lnTo>
                <a:lnTo>
                  <a:pt x="198729" y="209423"/>
                </a:lnTo>
                <a:lnTo>
                  <a:pt x="199745" y="192913"/>
                </a:lnTo>
                <a:lnTo>
                  <a:pt x="201104" y="186563"/>
                </a:lnTo>
                <a:lnTo>
                  <a:pt x="204546" y="171323"/>
                </a:lnTo>
                <a:lnTo>
                  <a:pt x="207200" y="162433"/>
                </a:lnTo>
                <a:lnTo>
                  <a:pt x="213093" y="151003"/>
                </a:lnTo>
                <a:lnTo>
                  <a:pt x="215544" y="145923"/>
                </a:lnTo>
                <a:lnTo>
                  <a:pt x="221221" y="137033"/>
                </a:lnTo>
                <a:lnTo>
                  <a:pt x="228117" y="129413"/>
                </a:lnTo>
                <a:lnTo>
                  <a:pt x="228828" y="128143"/>
                </a:lnTo>
                <a:lnTo>
                  <a:pt x="231343" y="126873"/>
                </a:lnTo>
                <a:lnTo>
                  <a:pt x="233705" y="124333"/>
                </a:lnTo>
                <a:lnTo>
                  <a:pt x="238010" y="121793"/>
                </a:lnTo>
                <a:lnTo>
                  <a:pt x="239356" y="120523"/>
                </a:lnTo>
                <a:lnTo>
                  <a:pt x="242138" y="117983"/>
                </a:lnTo>
                <a:lnTo>
                  <a:pt x="244068" y="116713"/>
                </a:lnTo>
                <a:lnTo>
                  <a:pt x="248285" y="116713"/>
                </a:lnTo>
                <a:lnTo>
                  <a:pt x="250355" y="115443"/>
                </a:lnTo>
                <a:lnTo>
                  <a:pt x="256222" y="112903"/>
                </a:lnTo>
                <a:lnTo>
                  <a:pt x="259969" y="111633"/>
                </a:lnTo>
                <a:lnTo>
                  <a:pt x="289318" y="111633"/>
                </a:lnTo>
                <a:lnTo>
                  <a:pt x="291172" y="112903"/>
                </a:lnTo>
                <a:lnTo>
                  <a:pt x="298704" y="114173"/>
                </a:lnTo>
                <a:lnTo>
                  <a:pt x="306006" y="116713"/>
                </a:lnTo>
                <a:lnTo>
                  <a:pt x="312966" y="120523"/>
                </a:lnTo>
                <a:lnTo>
                  <a:pt x="319481" y="124333"/>
                </a:lnTo>
                <a:lnTo>
                  <a:pt x="320230" y="125603"/>
                </a:lnTo>
                <a:lnTo>
                  <a:pt x="321056" y="125603"/>
                </a:lnTo>
                <a:lnTo>
                  <a:pt x="344589" y="153543"/>
                </a:lnTo>
                <a:lnTo>
                  <a:pt x="346316" y="157353"/>
                </a:lnTo>
                <a:lnTo>
                  <a:pt x="349567" y="167513"/>
                </a:lnTo>
                <a:lnTo>
                  <a:pt x="352132" y="173863"/>
                </a:lnTo>
                <a:lnTo>
                  <a:pt x="353047" y="187833"/>
                </a:lnTo>
                <a:lnTo>
                  <a:pt x="353872" y="194183"/>
                </a:lnTo>
                <a:lnTo>
                  <a:pt x="354939" y="204343"/>
                </a:lnTo>
                <a:lnTo>
                  <a:pt x="354914" y="208153"/>
                </a:lnTo>
                <a:lnTo>
                  <a:pt x="353910" y="214503"/>
                </a:lnTo>
                <a:lnTo>
                  <a:pt x="353479" y="215773"/>
                </a:lnTo>
                <a:lnTo>
                  <a:pt x="352907" y="225933"/>
                </a:lnTo>
                <a:lnTo>
                  <a:pt x="349605" y="241173"/>
                </a:lnTo>
                <a:lnTo>
                  <a:pt x="347992" y="244983"/>
                </a:lnTo>
                <a:lnTo>
                  <a:pt x="347738" y="247523"/>
                </a:lnTo>
                <a:lnTo>
                  <a:pt x="346837" y="251333"/>
                </a:lnTo>
                <a:lnTo>
                  <a:pt x="346430" y="252603"/>
                </a:lnTo>
                <a:lnTo>
                  <a:pt x="345833" y="255143"/>
                </a:lnTo>
                <a:lnTo>
                  <a:pt x="345516" y="255143"/>
                </a:lnTo>
                <a:lnTo>
                  <a:pt x="344385" y="261493"/>
                </a:lnTo>
                <a:lnTo>
                  <a:pt x="341693" y="267843"/>
                </a:lnTo>
                <a:lnTo>
                  <a:pt x="339382" y="275463"/>
                </a:lnTo>
                <a:lnTo>
                  <a:pt x="336118" y="283083"/>
                </a:lnTo>
                <a:lnTo>
                  <a:pt x="335140" y="288163"/>
                </a:lnTo>
                <a:lnTo>
                  <a:pt x="329425" y="297053"/>
                </a:lnTo>
                <a:lnTo>
                  <a:pt x="324789" y="305943"/>
                </a:lnTo>
                <a:lnTo>
                  <a:pt x="319849" y="309753"/>
                </a:lnTo>
                <a:lnTo>
                  <a:pt x="319836" y="318643"/>
                </a:lnTo>
                <a:lnTo>
                  <a:pt x="321614" y="327533"/>
                </a:lnTo>
                <a:lnTo>
                  <a:pt x="318820" y="323723"/>
                </a:lnTo>
                <a:lnTo>
                  <a:pt x="316738" y="336423"/>
                </a:lnTo>
                <a:lnTo>
                  <a:pt x="316712" y="344043"/>
                </a:lnTo>
                <a:lnTo>
                  <a:pt x="317119" y="352933"/>
                </a:lnTo>
                <a:lnTo>
                  <a:pt x="317474" y="355473"/>
                </a:lnTo>
                <a:lnTo>
                  <a:pt x="320535" y="363093"/>
                </a:lnTo>
                <a:lnTo>
                  <a:pt x="323049" y="366903"/>
                </a:lnTo>
                <a:lnTo>
                  <a:pt x="327456" y="374523"/>
                </a:lnTo>
                <a:lnTo>
                  <a:pt x="329501" y="375793"/>
                </a:lnTo>
                <a:lnTo>
                  <a:pt x="332105" y="375793"/>
                </a:lnTo>
                <a:lnTo>
                  <a:pt x="340448" y="377063"/>
                </a:lnTo>
                <a:lnTo>
                  <a:pt x="355650" y="377063"/>
                </a:lnTo>
                <a:lnTo>
                  <a:pt x="370890" y="378333"/>
                </a:lnTo>
                <a:lnTo>
                  <a:pt x="385673" y="378333"/>
                </a:lnTo>
                <a:lnTo>
                  <a:pt x="390296" y="380873"/>
                </a:lnTo>
                <a:lnTo>
                  <a:pt x="398081" y="382143"/>
                </a:lnTo>
                <a:lnTo>
                  <a:pt x="401320" y="383413"/>
                </a:lnTo>
                <a:lnTo>
                  <a:pt x="405358" y="384683"/>
                </a:lnTo>
                <a:lnTo>
                  <a:pt x="406146" y="384683"/>
                </a:lnTo>
                <a:lnTo>
                  <a:pt x="409206" y="388493"/>
                </a:lnTo>
                <a:lnTo>
                  <a:pt x="421487" y="418973"/>
                </a:lnTo>
                <a:lnTo>
                  <a:pt x="422821" y="426593"/>
                </a:lnTo>
                <a:lnTo>
                  <a:pt x="423684" y="430403"/>
                </a:lnTo>
                <a:lnTo>
                  <a:pt x="424116" y="438023"/>
                </a:lnTo>
                <a:lnTo>
                  <a:pt x="424345" y="441833"/>
                </a:lnTo>
                <a:lnTo>
                  <a:pt x="424738" y="449453"/>
                </a:lnTo>
                <a:lnTo>
                  <a:pt x="424967" y="454533"/>
                </a:lnTo>
                <a:lnTo>
                  <a:pt x="425399" y="468503"/>
                </a:lnTo>
                <a:lnTo>
                  <a:pt x="425805" y="490093"/>
                </a:lnTo>
                <a:lnTo>
                  <a:pt x="426466" y="518033"/>
                </a:lnTo>
                <a:lnTo>
                  <a:pt x="426580" y="520573"/>
                </a:lnTo>
                <a:lnTo>
                  <a:pt x="426745" y="523113"/>
                </a:lnTo>
                <a:lnTo>
                  <a:pt x="427774" y="525653"/>
                </a:lnTo>
                <a:lnTo>
                  <a:pt x="427774" y="400646"/>
                </a:lnTo>
                <a:lnTo>
                  <a:pt x="426974" y="394843"/>
                </a:lnTo>
                <a:lnTo>
                  <a:pt x="425373" y="391033"/>
                </a:lnTo>
                <a:lnTo>
                  <a:pt x="423011" y="385953"/>
                </a:lnTo>
                <a:lnTo>
                  <a:pt x="422440" y="385953"/>
                </a:lnTo>
                <a:lnTo>
                  <a:pt x="415378" y="380873"/>
                </a:lnTo>
                <a:lnTo>
                  <a:pt x="408127" y="377063"/>
                </a:lnTo>
                <a:lnTo>
                  <a:pt x="396570" y="375793"/>
                </a:lnTo>
                <a:lnTo>
                  <a:pt x="387235" y="370713"/>
                </a:lnTo>
                <a:lnTo>
                  <a:pt x="356857" y="370713"/>
                </a:lnTo>
                <a:lnTo>
                  <a:pt x="340309" y="369443"/>
                </a:lnTo>
                <a:lnTo>
                  <a:pt x="330885" y="364363"/>
                </a:lnTo>
                <a:lnTo>
                  <a:pt x="326390" y="356743"/>
                </a:lnTo>
                <a:lnTo>
                  <a:pt x="324396" y="349123"/>
                </a:lnTo>
                <a:lnTo>
                  <a:pt x="325158" y="335153"/>
                </a:lnTo>
                <a:lnTo>
                  <a:pt x="326250" y="331343"/>
                </a:lnTo>
                <a:lnTo>
                  <a:pt x="326986" y="327533"/>
                </a:lnTo>
                <a:lnTo>
                  <a:pt x="328218" y="321183"/>
                </a:lnTo>
                <a:lnTo>
                  <a:pt x="324967" y="316103"/>
                </a:lnTo>
                <a:lnTo>
                  <a:pt x="329933" y="309753"/>
                </a:lnTo>
                <a:lnTo>
                  <a:pt x="333146" y="304673"/>
                </a:lnTo>
                <a:lnTo>
                  <a:pt x="335711" y="302133"/>
                </a:lnTo>
                <a:lnTo>
                  <a:pt x="339420" y="295783"/>
                </a:lnTo>
                <a:lnTo>
                  <a:pt x="342150" y="288163"/>
                </a:lnTo>
                <a:lnTo>
                  <a:pt x="344449" y="280543"/>
                </a:lnTo>
                <a:lnTo>
                  <a:pt x="349338" y="267843"/>
                </a:lnTo>
                <a:lnTo>
                  <a:pt x="358152" y="223393"/>
                </a:lnTo>
                <a:lnTo>
                  <a:pt x="359092" y="219583"/>
                </a:lnTo>
                <a:lnTo>
                  <a:pt x="360553" y="210693"/>
                </a:lnTo>
                <a:lnTo>
                  <a:pt x="361480" y="204343"/>
                </a:lnTo>
                <a:lnTo>
                  <a:pt x="362851" y="191643"/>
                </a:lnTo>
                <a:lnTo>
                  <a:pt x="361950" y="184023"/>
                </a:lnTo>
                <a:lnTo>
                  <a:pt x="348424" y="142113"/>
                </a:lnTo>
                <a:lnTo>
                  <a:pt x="320243" y="116713"/>
                </a:lnTo>
                <a:lnTo>
                  <a:pt x="318325" y="115443"/>
                </a:lnTo>
                <a:lnTo>
                  <a:pt x="314134" y="111633"/>
                </a:lnTo>
                <a:lnTo>
                  <a:pt x="311581" y="110363"/>
                </a:lnTo>
                <a:lnTo>
                  <a:pt x="305155" y="109093"/>
                </a:lnTo>
                <a:lnTo>
                  <a:pt x="301523" y="109093"/>
                </a:lnTo>
                <a:lnTo>
                  <a:pt x="294043" y="106553"/>
                </a:lnTo>
                <a:lnTo>
                  <a:pt x="290144" y="105283"/>
                </a:lnTo>
                <a:lnTo>
                  <a:pt x="280200" y="102743"/>
                </a:lnTo>
                <a:lnTo>
                  <a:pt x="274066" y="101473"/>
                </a:lnTo>
                <a:lnTo>
                  <a:pt x="262763" y="104013"/>
                </a:lnTo>
                <a:lnTo>
                  <a:pt x="257924" y="105283"/>
                </a:lnTo>
                <a:lnTo>
                  <a:pt x="252717" y="107823"/>
                </a:lnTo>
                <a:lnTo>
                  <a:pt x="251777" y="107823"/>
                </a:lnTo>
                <a:lnTo>
                  <a:pt x="250050" y="109093"/>
                </a:lnTo>
                <a:lnTo>
                  <a:pt x="249123" y="109093"/>
                </a:lnTo>
                <a:lnTo>
                  <a:pt x="239141" y="112903"/>
                </a:lnTo>
                <a:lnTo>
                  <a:pt x="233578" y="116713"/>
                </a:lnTo>
                <a:lnTo>
                  <a:pt x="232117" y="116713"/>
                </a:lnTo>
                <a:lnTo>
                  <a:pt x="227495" y="120523"/>
                </a:lnTo>
                <a:lnTo>
                  <a:pt x="224256" y="123063"/>
                </a:lnTo>
                <a:lnTo>
                  <a:pt x="219798" y="126873"/>
                </a:lnTo>
                <a:lnTo>
                  <a:pt x="218681" y="128143"/>
                </a:lnTo>
                <a:lnTo>
                  <a:pt x="213791" y="131953"/>
                </a:lnTo>
                <a:lnTo>
                  <a:pt x="195643" y="167513"/>
                </a:lnTo>
                <a:lnTo>
                  <a:pt x="191274" y="204343"/>
                </a:lnTo>
                <a:lnTo>
                  <a:pt x="191300" y="210693"/>
                </a:lnTo>
                <a:lnTo>
                  <a:pt x="191884" y="217043"/>
                </a:lnTo>
                <a:lnTo>
                  <a:pt x="195338" y="233553"/>
                </a:lnTo>
                <a:lnTo>
                  <a:pt x="196646" y="241173"/>
                </a:lnTo>
                <a:lnTo>
                  <a:pt x="196621" y="243713"/>
                </a:lnTo>
                <a:lnTo>
                  <a:pt x="198170" y="255143"/>
                </a:lnTo>
                <a:lnTo>
                  <a:pt x="199377" y="261493"/>
                </a:lnTo>
                <a:lnTo>
                  <a:pt x="204177" y="272923"/>
                </a:lnTo>
                <a:lnTo>
                  <a:pt x="205536" y="278003"/>
                </a:lnTo>
                <a:lnTo>
                  <a:pt x="225806" y="311023"/>
                </a:lnTo>
                <a:lnTo>
                  <a:pt x="230238" y="314833"/>
                </a:lnTo>
                <a:lnTo>
                  <a:pt x="238328" y="323723"/>
                </a:lnTo>
                <a:lnTo>
                  <a:pt x="233654" y="326263"/>
                </a:lnTo>
                <a:lnTo>
                  <a:pt x="238506" y="331343"/>
                </a:lnTo>
                <a:lnTo>
                  <a:pt x="238506" y="335153"/>
                </a:lnTo>
                <a:lnTo>
                  <a:pt x="239293" y="336423"/>
                </a:lnTo>
                <a:lnTo>
                  <a:pt x="239077" y="340233"/>
                </a:lnTo>
                <a:lnTo>
                  <a:pt x="238518" y="344043"/>
                </a:lnTo>
                <a:lnTo>
                  <a:pt x="234213" y="352933"/>
                </a:lnTo>
                <a:lnTo>
                  <a:pt x="232435" y="358013"/>
                </a:lnTo>
                <a:lnTo>
                  <a:pt x="228968" y="364363"/>
                </a:lnTo>
                <a:lnTo>
                  <a:pt x="228841" y="364363"/>
                </a:lnTo>
                <a:lnTo>
                  <a:pt x="228396" y="366903"/>
                </a:lnTo>
                <a:lnTo>
                  <a:pt x="228003" y="368173"/>
                </a:lnTo>
                <a:lnTo>
                  <a:pt x="227596" y="368173"/>
                </a:lnTo>
                <a:lnTo>
                  <a:pt x="227279" y="369443"/>
                </a:lnTo>
                <a:lnTo>
                  <a:pt x="225450" y="370281"/>
                </a:lnTo>
                <a:lnTo>
                  <a:pt x="224790" y="370713"/>
                </a:lnTo>
                <a:lnTo>
                  <a:pt x="224497" y="370713"/>
                </a:lnTo>
                <a:lnTo>
                  <a:pt x="224205" y="370713"/>
                </a:lnTo>
                <a:lnTo>
                  <a:pt x="223735" y="371983"/>
                </a:lnTo>
                <a:lnTo>
                  <a:pt x="223215" y="371983"/>
                </a:lnTo>
                <a:lnTo>
                  <a:pt x="214452" y="373253"/>
                </a:lnTo>
                <a:lnTo>
                  <a:pt x="186169" y="375793"/>
                </a:lnTo>
                <a:lnTo>
                  <a:pt x="177203" y="375793"/>
                </a:lnTo>
                <a:lnTo>
                  <a:pt x="174955" y="377063"/>
                </a:lnTo>
                <a:lnTo>
                  <a:pt x="172694" y="377063"/>
                </a:lnTo>
                <a:lnTo>
                  <a:pt x="166458" y="378333"/>
                </a:lnTo>
                <a:lnTo>
                  <a:pt x="156616" y="382143"/>
                </a:lnTo>
                <a:lnTo>
                  <a:pt x="155067" y="383413"/>
                </a:lnTo>
                <a:lnTo>
                  <a:pt x="150279" y="388493"/>
                </a:lnTo>
                <a:lnTo>
                  <a:pt x="146621" y="392303"/>
                </a:lnTo>
                <a:lnTo>
                  <a:pt x="141693" y="398653"/>
                </a:lnTo>
                <a:lnTo>
                  <a:pt x="140703" y="401193"/>
                </a:lnTo>
                <a:lnTo>
                  <a:pt x="138874" y="405003"/>
                </a:lnTo>
                <a:lnTo>
                  <a:pt x="138544" y="406273"/>
                </a:lnTo>
                <a:lnTo>
                  <a:pt x="136486" y="411353"/>
                </a:lnTo>
                <a:lnTo>
                  <a:pt x="135712" y="413893"/>
                </a:lnTo>
                <a:lnTo>
                  <a:pt x="135318" y="422783"/>
                </a:lnTo>
                <a:lnTo>
                  <a:pt x="135039" y="425323"/>
                </a:lnTo>
                <a:lnTo>
                  <a:pt x="134924" y="441833"/>
                </a:lnTo>
                <a:lnTo>
                  <a:pt x="135153" y="472313"/>
                </a:lnTo>
                <a:lnTo>
                  <a:pt x="135280" y="482473"/>
                </a:lnTo>
                <a:lnTo>
                  <a:pt x="135394" y="507873"/>
                </a:lnTo>
                <a:lnTo>
                  <a:pt x="135191" y="511683"/>
                </a:lnTo>
                <a:lnTo>
                  <a:pt x="135064" y="521843"/>
                </a:lnTo>
                <a:lnTo>
                  <a:pt x="135343" y="524433"/>
                </a:lnTo>
                <a:lnTo>
                  <a:pt x="135382" y="525487"/>
                </a:lnTo>
                <a:lnTo>
                  <a:pt x="135305" y="524383"/>
                </a:lnTo>
                <a:lnTo>
                  <a:pt x="131178" y="519303"/>
                </a:lnTo>
                <a:lnTo>
                  <a:pt x="127825" y="519303"/>
                </a:lnTo>
                <a:lnTo>
                  <a:pt x="119583" y="513194"/>
                </a:lnTo>
                <a:lnTo>
                  <a:pt x="119583" y="520547"/>
                </a:lnTo>
                <a:lnTo>
                  <a:pt x="119405" y="520573"/>
                </a:lnTo>
                <a:lnTo>
                  <a:pt x="118935" y="520573"/>
                </a:lnTo>
                <a:lnTo>
                  <a:pt x="119583" y="520547"/>
                </a:lnTo>
                <a:lnTo>
                  <a:pt x="119583" y="513194"/>
                </a:lnTo>
                <a:lnTo>
                  <a:pt x="87401" y="484784"/>
                </a:lnTo>
                <a:lnTo>
                  <a:pt x="52374" y="441337"/>
                </a:lnTo>
                <a:lnTo>
                  <a:pt x="27609" y="395033"/>
                </a:lnTo>
                <a:lnTo>
                  <a:pt x="12700" y="347891"/>
                </a:lnTo>
                <a:lnTo>
                  <a:pt x="6578" y="299745"/>
                </a:lnTo>
                <a:lnTo>
                  <a:pt x="6172" y="286969"/>
                </a:lnTo>
                <a:lnTo>
                  <a:pt x="6565" y="267322"/>
                </a:lnTo>
                <a:lnTo>
                  <a:pt x="7277" y="260489"/>
                </a:lnTo>
                <a:lnTo>
                  <a:pt x="16014" y="215684"/>
                </a:lnTo>
                <a:lnTo>
                  <a:pt x="22796" y="196545"/>
                </a:lnTo>
                <a:lnTo>
                  <a:pt x="25323" y="188760"/>
                </a:lnTo>
                <a:lnTo>
                  <a:pt x="45796" y="146138"/>
                </a:lnTo>
                <a:lnTo>
                  <a:pt x="76047" y="103759"/>
                </a:lnTo>
                <a:lnTo>
                  <a:pt x="110045" y="70929"/>
                </a:lnTo>
                <a:lnTo>
                  <a:pt x="144310" y="46901"/>
                </a:lnTo>
                <a:lnTo>
                  <a:pt x="181914" y="28600"/>
                </a:lnTo>
                <a:lnTo>
                  <a:pt x="224472" y="15176"/>
                </a:lnTo>
                <a:lnTo>
                  <a:pt x="268122" y="8763"/>
                </a:lnTo>
                <a:lnTo>
                  <a:pt x="282727" y="8191"/>
                </a:lnTo>
                <a:lnTo>
                  <a:pt x="297383" y="8420"/>
                </a:lnTo>
                <a:lnTo>
                  <a:pt x="338543" y="13004"/>
                </a:lnTo>
                <a:lnTo>
                  <a:pt x="377101" y="22999"/>
                </a:lnTo>
                <a:lnTo>
                  <a:pt x="421005" y="41859"/>
                </a:lnTo>
                <a:lnTo>
                  <a:pt x="455993" y="64198"/>
                </a:lnTo>
                <a:lnTo>
                  <a:pt x="497674" y="102781"/>
                </a:lnTo>
                <a:lnTo>
                  <a:pt x="523481" y="137083"/>
                </a:lnTo>
                <a:lnTo>
                  <a:pt x="544499" y="175679"/>
                </a:lnTo>
                <a:lnTo>
                  <a:pt x="558114" y="214363"/>
                </a:lnTo>
                <a:lnTo>
                  <a:pt x="566051" y="252691"/>
                </a:lnTo>
                <a:lnTo>
                  <a:pt x="568147" y="299402"/>
                </a:lnTo>
                <a:lnTo>
                  <a:pt x="568147" y="223151"/>
                </a:lnTo>
                <a:lnTo>
                  <a:pt x="549630" y="168300"/>
                </a:lnTo>
                <a:lnTo>
                  <a:pt x="530440" y="132448"/>
                </a:lnTo>
                <a:lnTo>
                  <a:pt x="494030" y="86715"/>
                </a:lnTo>
                <a:lnTo>
                  <a:pt x="457923" y="55702"/>
                </a:lnTo>
                <a:lnTo>
                  <a:pt x="413105" y="28702"/>
                </a:lnTo>
                <a:lnTo>
                  <a:pt x="364197" y="10121"/>
                </a:lnTo>
                <a:lnTo>
                  <a:pt x="326682" y="2438"/>
                </a:lnTo>
                <a:lnTo>
                  <a:pt x="285102" y="0"/>
                </a:lnTo>
                <a:lnTo>
                  <a:pt x="263690" y="1079"/>
                </a:lnTo>
                <a:lnTo>
                  <a:pt x="221602" y="7810"/>
                </a:lnTo>
                <a:lnTo>
                  <a:pt x="172796" y="24003"/>
                </a:lnTo>
                <a:lnTo>
                  <a:pt x="136499" y="43040"/>
                </a:lnTo>
                <a:lnTo>
                  <a:pt x="99390" y="69938"/>
                </a:lnTo>
                <a:lnTo>
                  <a:pt x="68948" y="100279"/>
                </a:lnTo>
                <a:lnTo>
                  <a:pt x="45199" y="131864"/>
                </a:lnTo>
                <a:lnTo>
                  <a:pt x="14109" y="193725"/>
                </a:lnTo>
                <a:lnTo>
                  <a:pt x="4762" y="231203"/>
                </a:lnTo>
                <a:lnTo>
                  <a:pt x="0" y="284886"/>
                </a:lnTo>
                <a:lnTo>
                  <a:pt x="88" y="302018"/>
                </a:lnTo>
                <a:lnTo>
                  <a:pt x="7353" y="352679"/>
                </a:lnTo>
                <a:lnTo>
                  <a:pt x="19253" y="392188"/>
                </a:lnTo>
                <a:lnTo>
                  <a:pt x="38938" y="433603"/>
                </a:lnTo>
                <a:lnTo>
                  <a:pt x="64985" y="470928"/>
                </a:lnTo>
                <a:lnTo>
                  <a:pt x="92659" y="500303"/>
                </a:lnTo>
                <a:lnTo>
                  <a:pt x="118605" y="520573"/>
                </a:lnTo>
                <a:lnTo>
                  <a:pt x="121373" y="523113"/>
                </a:lnTo>
                <a:lnTo>
                  <a:pt x="136550" y="533273"/>
                </a:lnTo>
                <a:lnTo>
                  <a:pt x="142925" y="537083"/>
                </a:lnTo>
                <a:lnTo>
                  <a:pt x="146050" y="539623"/>
                </a:lnTo>
                <a:lnTo>
                  <a:pt x="154228" y="547243"/>
                </a:lnTo>
                <a:lnTo>
                  <a:pt x="159283" y="551053"/>
                </a:lnTo>
                <a:lnTo>
                  <a:pt x="166204" y="553593"/>
                </a:lnTo>
                <a:lnTo>
                  <a:pt x="167144" y="553593"/>
                </a:lnTo>
                <a:lnTo>
                  <a:pt x="174548" y="557403"/>
                </a:lnTo>
                <a:lnTo>
                  <a:pt x="181648" y="559943"/>
                </a:lnTo>
                <a:lnTo>
                  <a:pt x="189001" y="561213"/>
                </a:lnTo>
                <a:lnTo>
                  <a:pt x="204127" y="566293"/>
                </a:lnTo>
                <a:lnTo>
                  <a:pt x="214731" y="570103"/>
                </a:lnTo>
                <a:lnTo>
                  <a:pt x="224904" y="572643"/>
                </a:lnTo>
                <a:lnTo>
                  <a:pt x="228892" y="573913"/>
                </a:lnTo>
                <a:lnTo>
                  <a:pt x="238544" y="575183"/>
                </a:lnTo>
                <a:lnTo>
                  <a:pt x="244182" y="576453"/>
                </a:lnTo>
                <a:lnTo>
                  <a:pt x="256082" y="577723"/>
                </a:lnTo>
                <a:lnTo>
                  <a:pt x="262445" y="577723"/>
                </a:lnTo>
                <a:lnTo>
                  <a:pt x="270852" y="578993"/>
                </a:lnTo>
                <a:lnTo>
                  <a:pt x="309994" y="578993"/>
                </a:lnTo>
                <a:lnTo>
                  <a:pt x="315442" y="577723"/>
                </a:lnTo>
                <a:lnTo>
                  <a:pt x="328549" y="575183"/>
                </a:lnTo>
                <a:lnTo>
                  <a:pt x="359016" y="570103"/>
                </a:lnTo>
                <a:lnTo>
                  <a:pt x="377380" y="563753"/>
                </a:lnTo>
                <a:lnTo>
                  <a:pt x="380974" y="562483"/>
                </a:lnTo>
                <a:lnTo>
                  <a:pt x="381977" y="561213"/>
                </a:lnTo>
                <a:lnTo>
                  <a:pt x="383032" y="561213"/>
                </a:lnTo>
                <a:lnTo>
                  <a:pt x="391744" y="558673"/>
                </a:lnTo>
                <a:lnTo>
                  <a:pt x="399427" y="556133"/>
                </a:lnTo>
                <a:lnTo>
                  <a:pt x="408813" y="553593"/>
                </a:lnTo>
                <a:lnTo>
                  <a:pt x="413512" y="552323"/>
                </a:lnTo>
                <a:lnTo>
                  <a:pt x="419087" y="548513"/>
                </a:lnTo>
                <a:lnTo>
                  <a:pt x="426300" y="542163"/>
                </a:lnTo>
                <a:lnTo>
                  <a:pt x="429056" y="539623"/>
                </a:lnTo>
                <a:lnTo>
                  <a:pt x="431609" y="538353"/>
                </a:lnTo>
                <a:lnTo>
                  <a:pt x="435470" y="535813"/>
                </a:lnTo>
                <a:lnTo>
                  <a:pt x="442747" y="530733"/>
                </a:lnTo>
                <a:lnTo>
                  <a:pt x="450024" y="525653"/>
                </a:lnTo>
                <a:lnTo>
                  <a:pt x="454088" y="523113"/>
                </a:lnTo>
                <a:lnTo>
                  <a:pt x="453783" y="523113"/>
                </a:lnTo>
                <a:lnTo>
                  <a:pt x="469544" y="511517"/>
                </a:lnTo>
                <a:lnTo>
                  <a:pt x="504228" y="478180"/>
                </a:lnTo>
                <a:lnTo>
                  <a:pt x="530225" y="443471"/>
                </a:lnTo>
                <a:lnTo>
                  <a:pt x="551764" y="403034"/>
                </a:lnTo>
                <a:lnTo>
                  <a:pt x="565467" y="364858"/>
                </a:lnTo>
                <a:lnTo>
                  <a:pt x="573278" y="326275"/>
                </a:lnTo>
                <a:lnTo>
                  <a:pt x="575678" y="291299"/>
                </a:lnTo>
                <a:lnTo>
                  <a:pt x="575881" y="281152"/>
                </a:lnTo>
                <a:close/>
              </a:path>
            </a:pathLst>
          </a:custGeom>
          <a:solidFill>
            <a:srgbClr val="A5874A"/>
          </a:solidFill>
        </p:spPr>
        <p:txBody>
          <a:bodyPr wrap="square" lIns="0" tIns="0" rIns="0" bIns="0" rtlCol="0"/>
          <a:lstStyle/>
          <a:p>
            <a:endParaRPr/>
          </a:p>
        </p:txBody>
      </p:sp>
      <p:grpSp>
        <p:nvGrpSpPr>
          <p:cNvPr id="40" name="object 20">
            <a:extLst>
              <a:ext uri="{FF2B5EF4-FFF2-40B4-BE49-F238E27FC236}">
                <a16:creationId xmlns:a16="http://schemas.microsoft.com/office/drawing/2014/main" id="{EBA85A31-3A44-4309-BA68-7688871FB19E}"/>
              </a:ext>
            </a:extLst>
          </p:cNvPr>
          <p:cNvGrpSpPr/>
          <p:nvPr/>
        </p:nvGrpSpPr>
        <p:grpSpPr>
          <a:xfrm rot="10800000">
            <a:off x="4877063" y="5534453"/>
            <a:ext cx="353060" cy="866140"/>
            <a:chOff x="8862131" y="6009928"/>
            <a:chExt cx="353060" cy="866140"/>
          </a:xfrm>
        </p:grpSpPr>
        <p:sp>
          <p:nvSpPr>
            <p:cNvPr id="41" name="object 21">
              <a:extLst>
                <a:ext uri="{FF2B5EF4-FFF2-40B4-BE49-F238E27FC236}">
                  <a16:creationId xmlns:a16="http://schemas.microsoft.com/office/drawing/2014/main" id="{2A7CC549-A4B8-4556-BAA5-BEFC810929AB}"/>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42" name="object 22">
              <a:extLst>
                <a:ext uri="{FF2B5EF4-FFF2-40B4-BE49-F238E27FC236}">
                  <a16:creationId xmlns:a16="http://schemas.microsoft.com/office/drawing/2014/main" id="{5246426C-FAF3-4C8F-BD0E-E338C3F2707B}"/>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3" name="object 23">
              <a:extLst>
                <a:ext uri="{FF2B5EF4-FFF2-40B4-BE49-F238E27FC236}">
                  <a16:creationId xmlns:a16="http://schemas.microsoft.com/office/drawing/2014/main" id="{60F704CA-C47F-4334-B62B-B4C7F589EA44}"/>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grpSp>
        <p:nvGrpSpPr>
          <p:cNvPr id="44" name="object 20">
            <a:extLst>
              <a:ext uri="{FF2B5EF4-FFF2-40B4-BE49-F238E27FC236}">
                <a16:creationId xmlns:a16="http://schemas.microsoft.com/office/drawing/2014/main" id="{6A0724CC-3A47-4F37-8CAE-8AF221D05ED2}"/>
              </a:ext>
            </a:extLst>
          </p:cNvPr>
          <p:cNvGrpSpPr/>
          <p:nvPr/>
        </p:nvGrpSpPr>
        <p:grpSpPr>
          <a:xfrm rot="10800000">
            <a:off x="3609022" y="3906322"/>
            <a:ext cx="353060" cy="866140"/>
            <a:chOff x="8862131" y="6009928"/>
            <a:chExt cx="353060" cy="866140"/>
          </a:xfrm>
        </p:grpSpPr>
        <p:sp>
          <p:nvSpPr>
            <p:cNvPr id="45" name="object 21">
              <a:extLst>
                <a:ext uri="{FF2B5EF4-FFF2-40B4-BE49-F238E27FC236}">
                  <a16:creationId xmlns:a16="http://schemas.microsoft.com/office/drawing/2014/main" id="{AA41E1AE-8741-4FBF-A7AB-5ED2DE76F9FE}"/>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46" name="object 22">
              <a:extLst>
                <a:ext uri="{FF2B5EF4-FFF2-40B4-BE49-F238E27FC236}">
                  <a16:creationId xmlns:a16="http://schemas.microsoft.com/office/drawing/2014/main" id="{FA310089-72E6-488C-BFB9-3D4A7822F8EA}"/>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7" name="object 23">
              <a:extLst>
                <a:ext uri="{FF2B5EF4-FFF2-40B4-BE49-F238E27FC236}">
                  <a16:creationId xmlns:a16="http://schemas.microsoft.com/office/drawing/2014/main" id="{4BF0830B-B1EF-4F38-9EB0-975C341E6E31}"/>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sp>
        <p:nvSpPr>
          <p:cNvPr id="48" name="Holder 5">
            <a:extLst>
              <a:ext uri="{FF2B5EF4-FFF2-40B4-BE49-F238E27FC236}">
                <a16:creationId xmlns:a16="http://schemas.microsoft.com/office/drawing/2014/main" id="{EFFBB899-F050-46D1-A827-FBDF6B5300DF}"/>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2543810" cy="574040"/>
          </a:xfrm>
          <a:prstGeom prst="rect">
            <a:avLst/>
          </a:prstGeom>
        </p:spPr>
        <p:txBody>
          <a:bodyPr vert="horz" wrap="square" lIns="0" tIns="12700" rIns="0" bIns="0" rtlCol="0">
            <a:spAutoFit/>
          </a:bodyPr>
          <a:lstStyle/>
          <a:p>
            <a:pPr marL="12700">
              <a:lnSpc>
                <a:spcPct val="100000"/>
              </a:lnSpc>
              <a:spcBef>
                <a:spcPts val="100"/>
              </a:spcBef>
            </a:pPr>
            <a:r>
              <a:rPr spc="-50" dirty="0"/>
              <a:t>Introduction</a:t>
            </a:r>
          </a:p>
        </p:txBody>
      </p:sp>
      <p:sp>
        <p:nvSpPr>
          <p:cNvPr id="6" name="object 6"/>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4" name="object 4"/>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5" name="object 5"/>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a:t>
            </a:fld>
            <a:endParaRPr dirty="0"/>
          </a:p>
        </p:txBody>
      </p:sp>
      <p:sp>
        <p:nvSpPr>
          <p:cNvPr id="3" name="object 3"/>
          <p:cNvSpPr txBox="1"/>
          <p:nvPr/>
        </p:nvSpPr>
        <p:spPr>
          <a:xfrm>
            <a:off x="1524000" y="3054092"/>
            <a:ext cx="13333730" cy="3225800"/>
          </a:xfrm>
          <a:prstGeom prst="rect">
            <a:avLst/>
          </a:prstGeom>
        </p:spPr>
        <p:txBody>
          <a:bodyPr vert="horz" wrap="square" lIns="0" tIns="12700" rIns="0" bIns="0" rtlCol="0">
            <a:spAutoFit/>
          </a:bodyPr>
          <a:lstStyle/>
          <a:p>
            <a:pPr marL="50800" marR="669925">
              <a:lnSpc>
                <a:spcPct val="116700"/>
              </a:lnSpc>
              <a:spcBef>
                <a:spcPts val="100"/>
              </a:spcBef>
            </a:pPr>
            <a:r>
              <a:rPr sz="2000" spc="-50" dirty="0">
                <a:solidFill>
                  <a:srgbClr val="262626"/>
                </a:solidFill>
                <a:latin typeface="Source Sans Pro"/>
                <a:cs typeface="Source Sans Pro"/>
              </a:rPr>
              <a:t>Nationally, </a:t>
            </a:r>
            <a:r>
              <a:rPr sz="2000" spc="-30" dirty="0">
                <a:solidFill>
                  <a:srgbClr val="262626"/>
                </a:solidFill>
                <a:latin typeface="Source Sans Pro"/>
                <a:cs typeface="Source Sans Pro"/>
              </a:rPr>
              <a:t>there has </a:t>
            </a:r>
            <a:r>
              <a:rPr sz="2000" spc="-20" dirty="0">
                <a:solidFill>
                  <a:srgbClr val="262626"/>
                </a:solidFill>
                <a:latin typeface="Source Sans Pro"/>
                <a:cs typeface="Source Sans Pro"/>
              </a:rPr>
              <a:t>been </a:t>
            </a:r>
            <a:r>
              <a:rPr sz="2000" dirty="0">
                <a:solidFill>
                  <a:srgbClr val="262626"/>
                </a:solidFill>
                <a:latin typeface="Source Sans Pro"/>
                <a:cs typeface="Source Sans Pro"/>
              </a:rPr>
              <a:t>a </a:t>
            </a:r>
            <a:r>
              <a:rPr sz="2000" spc="-40" dirty="0">
                <a:solidFill>
                  <a:srgbClr val="262626"/>
                </a:solidFill>
                <a:latin typeface="Source Sans Pro"/>
                <a:cs typeface="Source Sans Pro"/>
              </a:rPr>
              <a:t>shift away </a:t>
            </a:r>
            <a:r>
              <a:rPr sz="2000" spc="-30" dirty="0">
                <a:solidFill>
                  <a:srgbClr val="262626"/>
                </a:solidFill>
                <a:latin typeface="Source Sans Pro"/>
                <a:cs typeface="Source Sans Pro"/>
              </a:rPr>
              <a:t>from </a:t>
            </a:r>
            <a:r>
              <a:rPr sz="2000" spc="-20" dirty="0">
                <a:solidFill>
                  <a:srgbClr val="262626"/>
                </a:solidFill>
                <a:latin typeface="Source Sans Pro"/>
                <a:cs typeface="Source Sans Pro"/>
              </a:rPr>
              <a:t>the </a:t>
            </a:r>
            <a:r>
              <a:rPr sz="2000" spc="-30" dirty="0">
                <a:solidFill>
                  <a:srgbClr val="262626"/>
                </a:solidFill>
                <a:latin typeface="Source Sans Pro"/>
                <a:cs typeface="Source Sans Pro"/>
              </a:rPr>
              <a:t>deficit </a:t>
            </a:r>
            <a:r>
              <a:rPr sz="2000" spc="-35" dirty="0">
                <a:solidFill>
                  <a:srgbClr val="262626"/>
                </a:solidFill>
                <a:latin typeface="Source Sans Pro"/>
                <a:cs typeface="Source Sans Pro"/>
              </a:rPr>
              <a:t>approach </a:t>
            </a:r>
            <a:r>
              <a:rPr sz="2000" spc="-45" dirty="0">
                <a:solidFill>
                  <a:srgbClr val="262626"/>
                </a:solidFill>
                <a:latin typeface="Source Sans Pro"/>
                <a:cs typeface="Source Sans Pro"/>
              </a:rPr>
              <a:t>(focusing </a:t>
            </a:r>
            <a:r>
              <a:rPr sz="2000" spc="-20" dirty="0">
                <a:solidFill>
                  <a:srgbClr val="262626"/>
                </a:solidFill>
                <a:latin typeface="Source Sans Pro"/>
                <a:cs typeface="Source Sans Pro"/>
              </a:rPr>
              <a:t>on the </a:t>
            </a:r>
            <a:r>
              <a:rPr sz="2000" spc="-35" dirty="0">
                <a:solidFill>
                  <a:srgbClr val="262626"/>
                </a:solidFill>
                <a:latin typeface="Source Sans Pro"/>
                <a:cs typeface="Source Sans Pro"/>
              </a:rPr>
              <a:t>negative differences </a:t>
            </a:r>
            <a:r>
              <a:rPr sz="2000" spc="-25" dirty="0">
                <a:solidFill>
                  <a:srgbClr val="262626"/>
                </a:solidFill>
                <a:latin typeface="Source Sans Pro"/>
                <a:cs typeface="Source Sans Pro"/>
              </a:rPr>
              <a:t>between </a:t>
            </a:r>
            <a:r>
              <a:rPr sz="2000" spc="-35" dirty="0">
                <a:solidFill>
                  <a:srgbClr val="262626"/>
                </a:solidFill>
                <a:latin typeface="Source Sans Pro"/>
                <a:cs typeface="Source Sans Pro"/>
              </a:rPr>
              <a:t>Aboriginal </a:t>
            </a:r>
            <a:r>
              <a:rPr sz="2000" spc="-30" dirty="0">
                <a:solidFill>
                  <a:srgbClr val="262626"/>
                </a:solidFill>
                <a:latin typeface="Source Sans Pro"/>
                <a:cs typeface="Source Sans Pro"/>
              </a:rPr>
              <a:t> and</a:t>
            </a:r>
            <a:r>
              <a:rPr sz="2000" spc="-35" dirty="0">
                <a:solidFill>
                  <a:srgbClr val="262626"/>
                </a:solidFill>
                <a:latin typeface="Source Sans Pro"/>
                <a:cs typeface="Source Sans Pro"/>
              </a:rPr>
              <a:t> </a:t>
            </a:r>
            <a:r>
              <a:rPr sz="2000" spc="-50" dirty="0">
                <a:solidFill>
                  <a:srgbClr val="262626"/>
                </a:solidFill>
                <a:latin typeface="Source Sans Pro"/>
                <a:cs typeface="Source Sans Pro"/>
              </a:rPr>
              <a:t>Torres</a:t>
            </a:r>
            <a:r>
              <a:rPr sz="2000" spc="-35" dirty="0">
                <a:solidFill>
                  <a:srgbClr val="262626"/>
                </a:solidFill>
                <a:latin typeface="Source Sans Pro"/>
                <a:cs typeface="Source Sans Pro"/>
              </a:rPr>
              <a:t> Strait </a:t>
            </a:r>
            <a:r>
              <a:rPr sz="2000" spc="-40" dirty="0">
                <a:solidFill>
                  <a:srgbClr val="262626"/>
                </a:solidFill>
                <a:latin typeface="Source Sans Pro"/>
                <a:cs typeface="Source Sans Pro"/>
              </a:rPr>
              <a:t>Islander</a:t>
            </a:r>
            <a:r>
              <a:rPr sz="2000" spc="-35" dirty="0">
                <a:solidFill>
                  <a:srgbClr val="262626"/>
                </a:solidFill>
                <a:latin typeface="Source Sans Pro"/>
                <a:cs typeface="Source Sans Pro"/>
              </a:rPr>
              <a:t> </a:t>
            </a:r>
            <a:r>
              <a:rPr sz="2000" spc="-30" dirty="0">
                <a:solidFill>
                  <a:srgbClr val="262626"/>
                </a:solidFill>
                <a:latin typeface="Source Sans Pro"/>
                <a:cs typeface="Source Sans Pro"/>
              </a:rPr>
              <a:t>people and</a:t>
            </a:r>
            <a:r>
              <a:rPr sz="2000" spc="-35" dirty="0">
                <a:solidFill>
                  <a:srgbClr val="262626"/>
                </a:solidFill>
                <a:latin typeface="Source Sans Pro"/>
                <a:cs typeface="Source Sans Pro"/>
              </a:rPr>
              <a:t> non-Indigenous </a:t>
            </a:r>
            <a:r>
              <a:rPr sz="2000" spc="-40" dirty="0">
                <a:solidFill>
                  <a:srgbClr val="262626"/>
                </a:solidFill>
                <a:latin typeface="Source Sans Pro"/>
                <a:cs typeface="Source Sans Pro"/>
              </a:rPr>
              <a:t>people)</a:t>
            </a:r>
            <a:r>
              <a:rPr sz="2000" spc="-35" dirty="0">
                <a:solidFill>
                  <a:srgbClr val="262626"/>
                </a:solidFill>
                <a:latin typeface="Source Sans Pro"/>
                <a:cs typeface="Source Sans Pro"/>
              </a:rPr>
              <a:t> </a:t>
            </a:r>
            <a:r>
              <a:rPr sz="2000" spc="-30" dirty="0">
                <a:solidFill>
                  <a:srgbClr val="262626"/>
                </a:solidFill>
                <a:latin typeface="Source Sans Pro"/>
                <a:cs typeface="Source Sans Pro"/>
              </a:rPr>
              <a:t>to</a:t>
            </a:r>
            <a:r>
              <a:rPr sz="2000" spc="-35" dirty="0">
                <a:solidFill>
                  <a:srgbClr val="262626"/>
                </a:solidFill>
                <a:latin typeface="Source Sans Pro"/>
                <a:cs typeface="Source Sans Pro"/>
              </a:rPr>
              <a:t> focus</a:t>
            </a:r>
            <a:r>
              <a:rPr sz="2000" spc="-30" dirty="0">
                <a:solidFill>
                  <a:srgbClr val="262626"/>
                </a:solidFill>
                <a:latin typeface="Source Sans Pro"/>
                <a:cs typeface="Source Sans Pro"/>
              </a:rPr>
              <a:t> </a:t>
            </a:r>
            <a:r>
              <a:rPr sz="2000" spc="-20" dirty="0">
                <a:solidFill>
                  <a:srgbClr val="262626"/>
                </a:solidFill>
                <a:latin typeface="Source Sans Pro"/>
                <a:cs typeface="Source Sans Pro"/>
              </a:rPr>
              <a:t>on</a:t>
            </a:r>
            <a:r>
              <a:rPr sz="2000" spc="-35" dirty="0">
                <a:solidFill>
                  <a:srgbClr val="262626"/>
                </a:solidFill>
                <a:latin typeface="Source Sans Pro"/>
                <a:cs typeface="Source Sans Pro"/>
              </a:rPr>
              <a:t> </a:t>
            </a:r>
            <a:r>
              <a:rPr sz="2000" spc="-25" dirty="0">
                <a:solidFill>
                  <a:srgbClr val="262626"/>
                </a:solidFill>
                <a:latin typeface="Source Sans Pro"/>
                <a:cs typeface="Source Sans Pro"/>
              </a:rPr>
              <a:t>strength-based</a:t>
            </a:r>
            <a:r>
              <a:rPr sz="2000" spc="-35" dirty="0">
                <a:solidFill>
                  <a:srgbClr val="262626"/>
                </a:solidFill>
                <a:latin typeface="Source Sans Pro"/>
                <a:cs typeface="Source Sans Pro"/>
              </a:rPr>
              <a:t> approaches </a:t>
            </a:r>
            <a:r>
              <a:rPr sz="2000" spc="-30" dirty="0">
                <a:solidFill>
                  <a:srgbClr val="262626"/>
                </a:solidFill>
                <a:latin typeface="Source Sans Pro"/>
                <a:cs typeface="Source Sans Pro"/>
              </a:rPr>
              <a:t>to</a:t>
            </a:r>
            <a:r>
              <a:rPr sz="2000" spc="-35" dirty="0">
                <a:solidFill>
                  <a:srgbClr val="262626"/>
                </a:solidFill>
                <a:latin typeface="Source Sans Pro"/>
                <a:cs typeface="Source Sans Pro"/>
              </a:rPr>
              <a:t> understanding</a:t>
            </a:r>
            <a:r>
              <a:rPr sz="2000" spc="-30" dirty="0">
                <a:solidFill>
                  <a:srgbClr val="262626"/>
                </a:solidFill>
                <a:latin typeface="Source Sans Pro"/>
                <a:cs typeface="Source Sans Pro"/>
              </a:rPr>
              <a:t> and</a:t>
            </a:r>
            <a:endParaRPr sz="2000" dirty="0">
              <a:latin typeface="Source Sans Pro"/>
              <a:cs typeface="Source Sans Pro"/>
            </a:endParaRPr>
          </a:p>
          <a:p>
            <a:pPr marL="50800" marR="43180">
              <a:lnSpc>
                <a:spcPct val="116700"/>
              </a:lnSpc>
            </a:pPr>
            <a:r>
              <a:rPr sz="2000" spc="-40" dirty="0">
                <a:solidFill>
                  <a:srgbClr val="262626"/>
                </a:solidFill>
                <a:latin typeface="Source Sans Pro"/>
                <a:cs typeface="Source Sans Pro"/>
              </a:rPr>
              <a:t>interpreting </a:t>
            </a:r>
            <a:r>
              <a:rPr sz="2000" spc="-35" dirty="0">
                <a:solidFill>
                  <a:srgbClr val="262626"/>
                </a:solidFill>
                <a:latin typeface="Source Sans Pro"/>
                <a:cs typeface="Source Sans Pro"/>
              </a:rPr>
              <a:t>measures </a:t>
            </a:r>
            <a:r>
              <a:rPr sz="2000" spc="-30" dirty="0">
                <a:solidFill>
                  <a:srgbClr val="262626"/>
                </a:solidFill>
                <a:latin typeface="Source Sans Pro"/>
                <a:cs typeface="Source Sans Pro"/>
              </a:rPr>
              <a:t>of </a:t>
            </a:r>
            <a:r>
              <a:rPr sz="2000" spc="-35" dirty="0">
                <a:solidFill>
                  <a:srgbClr val="262626"/>
                </a:solidFill>
                <a:latin typeface="Source Sans Pro"/>
                <a:cs typeface="Source Sans Pro"/>
              </a:rPr>
              <a:t>health </a:t>
            </a:r>
            <a:r>
              <a:rPr sz="2000" spc="-30" dirty="0">
                <a:solidFill>
                  <a:srgbClr val="262626"/>
                </a:solidFill>
                <a:latin typeface="Source Sans Pro"/>
                <a:cs typeface="Source Sans Pro"/>
              </a:rPr>
              <a:t>and </a:t>
            </a:r>
            <a:r>
              <a:rPr sz="2000" spc="-35" dirty="0">
                <a:solidFill>
                  <a:srgbClr val="262626"/>
                </a:solidFill>
                <a:latin typeface="Source Sans Pro"/>
                <a:cs typeface="Source Sans Pro"/>
              </a:rPr>
              <a:t>wellness</a:t>
            </a:r>
            <a:r>
              <a:rPr sz="2000" spc="-30" dirty="0">
                <a:solidFill>
                  <a:srgbClr val="262626"/>
                </a:solidFill>
                <a:latin typeface="Source Sans Pro"/>
                <a:cs typeface="Source Sans Pro"/>
              </a:rPr>
              <a:t>.</a:t>
            </a:r>
            <a:r>
              <a:rPr sz="2000" spc="-25" dirty="0">
                <a:solidFill>
                  <a:srgbClr val="262626"/>
                </a:solidFill>
                <a:latin typeface="Source Sans Pro"/>
                <a:cs typeface="Source Sans Pro"/>
              </a:rPr>
              <a:t> The </a:t>
            </a:r>
            <a:r>
              <a:rPr sz="2000" i="1" spc="-30" dirty="0">
                <a:solidFill>
                  <a:srgbClr val="262626"/>
                </a:solidFill>
                <a:latin typeface="Source Sans Pro"/>
                <a:cs typeface="Source Sans Pro"/>
              </a:rPr>
              <a:t>Summary </a:t>
            </a:r>
            <a:r>
              <a:rPr sz="2000" i="1" spc="-25" dirty="0">
                <a:solidFill>
                  <a:srgbClr val="262626"/>
                </a:solidFill>
                <a:latin typeface="Source Sans Pro"/>
                <a:cs typeface="Source Sans Pro"/>
              </a:rPr>
              <a:t>of </a:t>
            </a:r>
            <a:r>
              <a:rPr sz="2000" i="1" spc="-40" dirty="0">
                <a:solidFill>
                  <a:srgbClr val="262626"/>
                </a:solidFill>
                <a:latin typeface="Source Sans Pro"/>
                <a:cs typeface="Source Sans Pro"/>
              </a:rPr>
              <a:t>Aboriginal </a:t>
            </a:r>
            <a:r>
              <a:rPr sz="2000" i="1" spc="-30" dirty="0">
                <a:solidFill>
                  <a:srgbClr val="262626"/>
                </a:solidFill>
                <a:latin typeface="Source Sans Pro"/>
                <a:cs typeface="Source Sans Pro"/>
              </a:rPr>
              <a:t>and </a:t>
            </a:r>
            <a:r>
              <a:rPr sz="2000" i="1" spc="-55" dirty="0">
                <a:solidFill>
                  <a:srgbClr val="262626"/>
                </a:solidFill>
                <a:latin typeface="Source Sans Pro"/>
                <a:cs typeface="Source Sans Pro"/>
              </a:rPr>
              <a:t>Torres </a:t>
            </a:r>
            <a:r>
              <a:rPr sz="2000" i="1" spc="-40" dirty="0">
                <a:solidFill>
                  <a:srgbClr val="262626"/>
                </a:solidFill>
                <a:latin typeface="Source Sans Pro"/>
                <a:cs typeface="Source Sans Pro"/>
              </a:rPr>
              <a:t>Strait </a:t>
            </a:r>
            <a:r>
              <a:rPr sz="2000" i="1" spc="-45" dirty="0">
                <a:solidFill>
                  <a:srgbClr val="262626"/>
                </a:solidFill>
                <a:latin typeface="Source Sans Pro"/>
                <a:cs typeface="Source Sans Pro"/>
              </a:rPr>
              <a:t>Islander </a:t>
            </a:r>
            <a:r>
              <a:rPr sz="2000" i="1" spc="-35" dirty="0">
                <a:solidFill>
                  <a:srgbClr val="262626"/>
                </a:solidFill>
                <a:latin typeface="Source Sans Pro"/>
                <a:cs typeface="Source Sans Pro"/>
              </a:rPr>
              <a:t>health </a:t>
            </a:r>
            <a:r>
              <a:rPr sz="2000" i="1" spc="-40" dirty="0">
                <a:solidFill>
                  <a:srgbClr val="262626"/>
                </a:solidFill>
                <a:latin typeface="Source Sans Pro"/>
                <a:cs typeface="Source Sans Pro"/>
              </a:rPr>
              <a:t>status </a:t>
            </a:r>
            <a:r>
              <a:rPr sz="2000" i="1" dirty="0">
                <a:solidFill>
                  <a:srgbClr val="262626"/>
                </a:solidFill>
                <a:latin typeface="Source Sans Pro"/>
                <a:cs typeface="Source Sans Pro"/>
              </a:rPr>
              <a:t>– </a:t>
            </a:r>
            <a:r>
              <a:rPr sz="2000" i="1" spc="-35" dirty="0">
                <a:solidFill>
                  <a:srgbClr val="262626"/>
                </a:solidFill>
                <a:latin typeface="Source Sans Pro"/>
                <a:cs typeface="Source Sans Pro"/>
              </a:rPr>
              <a:t>selected topics </a:t>
            </a:r>
            <a:r>
              <a:rPr sz="2000" i="1" spc="-385" dirty="0">
                <a:solidFill>
                  <a:srgbClr val="262626"/>
                </a:solidFill>
                <a:latin typeface="Source Sans Pro"/>
                <a:cs typeface="Source Sans Pro"/>
              </a:rPr>
              <a:t> </a:t>
            </a:r>
            <a:r>
              <a:rPr sz="2000" i="1" spc="-40" dirty="0">
                <a:solidFill>
                  <a:srgbClr val="262626"/>
                </a:solidFill>
                <a:latin typeface="Source Sans Pro"/>
                <a:cs typeface="Source Sans Pro"/>
              </a:rPr>
              <a:t>2020 </a:t>
            </a:r>
            <a:r>
              <a:rPr lang="en-AU" sz="2000" i="1" spc="-40" dirty="0">
                <a:solidFill>
                  <a:srgbClr val="262626"/>
                </a:solidFill>
                <a:latin typeface="Source Sans Pro"/>
                <a:cs typeface="Source Sans Pro"/>
              </a:rPr>
              <a:t> (</a:t>
            </a:r>
            <a:r>
              <a:rPr sz="2000" spc="-35" dirty="0">
                <a:solidFill>
                  <a:srgbClr val="262626"/>
                </a:solidFill>
                <a:latin typeface="Source Sans Pro"/>
                <a:cs typeface="Source Sans Pro"/>
              </a:rPr>
              <a:t>aims </a:t>
            </a:r>
            <a:r>
              <a:rPr sz="2000" spc="-30" dirty="0">
                <a:solidFill>
                  <a:srgbClr val="262626"/>
                </a:solidFill>
                <a:latin typeface="Source Sans Pro"/>
                <a:cs typeface="Source Sans Pro"/>
              </a:rPr>
              <a:t>to </a:t>
            </a:r>
            <a:r>
              <a:rPr sz="2000" spc="-40" dirty="0">
                <a:solidFill>
                  <a:srgbClr val="262626"/>
                </a:solidFill>
                <a:latin typeface="Source Sans Pro"/>
                <a:cs typeface="Source Sans Pro"/>
              </a:rPr>
              <a:t>deliver </a:t>
            </a:r>
            <a:r>
              <a:rPr sz="2000" spc="-20" dirty="0">
                <a:solidFill>
                  <a:srgbClr val="262626"/>
                </a:solidFill>
                <a:latin typeface="Source Sans Pro"/>
                <a:cs typeface="Source Sans Pro"/>
              </a:rPr>
              <a:t>the </a:t>
            </a:r>
            <a:r>
              <a:rPr sz="2000" spc="-25" dirty="0">
                <a:solidFill>
                  <a:srgbClr val="262626"/>
                </a:solidFill>
                <a:latin typeface="Source Sans Pro"/>
                <a:cs typeface="Source Sans Pro"/>
              </a:rPr>
              <a:t>most </a:t>
            </a:r>
            <a:r>
              <a:rPr sz="2000" spc="-30" dirty="0">
                <a:solidFill>
                  <a:srgbClr val="262626"/>
                </a:solidFill>
                <a:latin typeface="Source Sans Pro"/>
                <a:cs typeface="Source Sans Pro"/>
              </a:rPr>
              <a:t>important and </a:t>
            </a:r>
            <a:r>
              <a:rPr sz="2000" spc="-25" dirty="0">
                <a:solidFill>
                  <a:srgbClr val="262626"/>
                </a:solidFill>
                <a:latin typeface="Source Sans Pro"/>
                <a:cs typeface="Source Sans Pro"/>
              </a:rPr>
              <a:t>up </a:t>
            </a:r>
            <a:r>
              <a:rPr sz="2000" spc="-30" dirty="0">
                <a:solidFill>
                  <a:srgbClr val="262626"/>
                </a:solidFill>
                <a:latin typeface="Source Sans Pro"/>
                <a:cs typeface="Source Sans Pro"/>
              </a:rPr>
              <a:t>to </a:t>
            </a:r>
            <a:r>
              <a:rPr sz="2000" spc="-45" dirty="0">
                <a:solidFill>
                  <a:srgbClr val="262626"/>
                </a:solidFill>
                <a:latin typeface="Source Sans Pro"/>
                <a:cs typeface="Source Sans Pro"/>
              </a:rPr>
              <a:t>date </a:t>
            </a:r>
            <a:r>
              <a:rPr sz="2000" spc="-40" dirty="0">
                <a:solidFill>
                  <a:srgbClr val="262626"/>
                </a:solidFill>
                <a:latin typeface="Source Sans Pro"/>
                <a:cs typeface="Source Sans Pro"/>
              </a:rPr>
              <a:t>information </a:t>
            </a:r>
            <a:r>
              <a:rPr sz="2000" spc="-30" dirty="0">
                <a:solidFill>
                  <a:srgbClr val="262626"/>
                </a:solidFill>
                <a:latin typeface="Source Sans Pro"/>
                <a:cs typeface="Source Sans Pro"/>
              </a:rPr>
              <a:t>about </a:t>
            </a:r>
            <a:r>
              <a:rPr sz="2000" spc="-35" dirty="0">
                <a:solidFill>
                  <a:srgbClr val="262626"/>
                </a:solidFill>
                <a:latin typeface="Source Sans Pro"/>
                <a:cs typeface="Source Sans Pro"/>
              </a:rPr>
              <a:t>Aboriginal </a:t>
            </a:r>
            <a:r>
              <a:rPr sz="2000" spc="-30" dirty="0">
                <a:solidFill>
                  <a:srgbClr val="262626"/>
                </a:solidFill>
                <a:latin typeface="Source Sans Pro"/>
                <a:cs typeface="Source Sans Pro"/>
              </a:rPr>
              <a:t>and </a:t>
            </a:r>
            <a:r>
              <a:rPr sz="2000" spc="-50" dirty="0">
                <a:solidFill>
                  <a:srgbClr val="262626"/>
                </a:solidFill>
                <a:latin typeface="Source Sans Pro"/>
                <a:cs typeface="Source Sans Pro"/>
              </a:rPr>
              <a:t>Torres </a:t>
            </a:r>
            <a:r>
              <a:rPr sz="2000" spc="-35" dirty="0">
                <a:solidFill>
                  <a:srgbClr val="262626"/>
                </a:solidFill>
                <a:latin typeface="Source Sans Pro"/>
                <a:cs typeface="Source Sans Pro"/>
              </a:rPr>
              <a:t>Strait </a:t>
            </a:r>
            <a:r>
              <a:rPr sz="2000" spc="-40" dirty="0">
                <a:solidFill>
                  <a:srgbClr val="262626"/>
                </a:solidFill>
                <a:latin typeface="Source Sans Pro"/>
                <a:cs typeface="Source Sans Pro"/>
              </a:rPr>
              <a:t>Islander </a:t>
            </a:r>
            <a:r>
              <a:rPr sz="2000" spc="-35" dirty="0">
                <a:solidFill>
                  <a:srgbClr val="262626"/>
                </a:solidFill>
                <a:latin typeface="Source Sans Pro"/>
                <a:cs typeface="Source Sans Pro"/>
              </a:rPr>
              <a:t>health </a:t>
            </a:r>
            <a:r>
              <a:rPr sz="2000" spc="-40" dirty="0">
                <a:solidFill>
                  <a:srgbClr val="262626"/>
                </a:solidFill>
                <a:latin typeface="Source Sans Pro"/>
                <a:cs typeface="Source Sans Pro"/>
              </a:rPr>
              <a:t>while </a:t>
            </a:r>
            <a:r>
              <a:rPr sz="2000" spc="-20" dirty="0">
                <a:solidFill>
                  <a:srgbClr val="262626"/>
                </a:solidFill>
                <a:latin typeface="Source Sans Pro"/>
                <a:cs typeface="Source Sans Pro"/>
              </a:rPr>
              <a:t>also </a:t>
            </a:r>
            <a:r>
              <a:rPr sz="2000" spc="-15" dirty="0">
                <a:solidFill>
                  <a:srgbClr val="262626"/>
                </a:solidFill>
                <a:latin typeface="Source Sans Pro"/>
                <a:cs typeface="Source Sans Pro"/>
              </a:rPr>
              <a:t> </a:t>
            </a:r>
            <a:r>
              <a:rPr sz="2000" spc="-40" dirty="0">
                <a:solidFill>
                  <a:srgbClr val="262626"/>
                </a:solidFill>
                <a:latin typeface="Source Sans Pro"/>
                <a:cs typeface="Source Sans Pro"/>
              </a:rPr>
              <a:t>limiting</a:t>
            </a:r>
            <a:r>
              <a:rPr sz="2000" spc="-45" dirty="0">
                <a:solidFill>
                  <a:srgbClr val="262626"/>
                </a:solidFill>
                <a:latin typeface="Source Sans Pro"/>
                <a:cs typeface="Source Sans Pro"/>
              </a:rPr>
              <a:t> </a:t>
            </a:r>
            <a:r>
              <a:rPr sz="2000" spc="-40" dirty="0">
                <a:solidFill>
                  <a:srgbClr val="262626"/>
                </a:solidFill>
                <a:latin typeface="Source Sans Pro"/>
                <a:cs typeface="Source Sans Pro"/>
              </a:rPr>
              <a:t>comparisons </a:t>
            </a:r>
            <a:r>
              <a:rPr sz="2000" spc="-30" dirty="0">
                <a:solidFill>
                  <a:srgbClr val="262626"/>
                </a:solidFill>
                <a:latin typeface="Source Sans Pro"/>
                <a:cs typeface="Source Sans Pro"/>
              </a:rPr>
              <a:t>with</a:t>
            </a:r>
            <a:r>
              <a:rPr sz="2000" spc="-40" dirty="0">
                <a:solidFill>
                  <a:srgbClr val="262626"/>
                </a:solidFill>
                <a:latin typeface="Source Sans Pro"/>
                <a:cs typeface="Source Sans Pro"/>
              </a:rPr>
              <a:t> </a:t>
            </a:r>
            <a:r>
              <a:rPr sz="2000" spc="-30" dirty="0">
                <a:solidFill>
                  <a:srgbClr val="262626"/>
                </a:solidFill>
                <a:latin typeface="Source Sans Pro"/>
                <a:cs typeface="Source Sans Pro"/>
              </a:rPr>
              <a:t>other</a:t>
            </a:r>
            <a:r>
              <a:rPr sz="2000" spc="-45" dirty="0">
                <a:solidFill>
                  <a:srgbClr val="262626"/>
                </a:solidFill>
                <a:latin typeface="Source Sans Pro"/>
                <a:cs typeface="Source Sans Pro"/>
              </a:rPr>
              <a:t> </a:t>
            </a:r>
            <a:r>
              <a:rPr sz="2000" spc="-35" dirty="0">
                <a:solidFill>
                  <a:srgbClr val="262626"/>
                </a:solidFill>
                <a:latin typeface="Source Sans Pro"/>
                <a:cs typeface="Source Sans Pro"/>
              </a:rPr>
              <a:t>Australians.</a:t>
            </a:r>
            <a:endParaRPr sz="2000" dirty="0">
              <a:latin typeface="Source Sans Pro"/>
              <a:cs typeface="Source Sans Pro"/>
            </a:endParaRPr>
          </a:p>
          <a:p>
            <a:pPr>
              <a:lnSpc>
                <a:spcPct val="100000"/>
              </a:lnSpc>
              <a:spcBef>
                <a:spcPts val="20"/>
              </a:spcBef>
            </a:pPr>
            <a:endParaRPr sz="1950" dirty="0">
              <a:latin typeface="Source Sans Pro"/>
              <a:cs typeface="Source Sans Pro"/>
            </a:endParaRPr>
          </a:p>
          <a:p>
            <a:pPr marL="50800" marR="158115">
              <a:lnSpc>
                <a:spcPct val="116700"/>
              </a:lnSpc>
            </a:pPr>
            <a:r>
              <a:rPr sz="2000" spc="-25" dirty="0">
                <a:solidFill>
                  <a:srgbClr val="262626"/>
                </a:solidFill>
                <a:latin typeface="Source Sans Pro"/>
                <a:cs typeface="Source Sans Pro"/>
              </a:rPr>
              <a:t>The </a:t>
            </a:r>
            <a:r>
              <a:rPr sz="2000" spc="-40" dirty="0">
                <a:solidFill>
                  <a:srgbClr val="262626"/>
                </a:solidFill>
                <a:latin typeface="Source Sans Pro"/>
                <a:cs typeface="Source Sans Pro"/>
              </a:rPr>
              <a:t>Health</a:t>
            </a:r>
            <a:r>
              <a:rPr sz="2000" i="1" spc="-40" dirty="0">
                <a:solidFill>
                  <a:srgbClr val="262626"/>
                </a:solidFill>
                <a:latin typeface="Source Sans Pro"/>
                <a:cs typeface="Source Sans Pro"/>
              </a:rPr>
              <a:t>InfoNet </a:t>
            </a:r>
            <a:r>
              <a:rPr sz="2000" spc="-30" dirty="0">
                <a:solidFill>
                  <a:srgbClr val="262626"/>
                </a:solidFill>
                <a:latin typeface="Source Sans Pro"/>
                <a:cs typeface="Source Sans Pro"/>
              </a:rPr>
              <a:t>has </a:t>
            </a:r>
            <a:r>
              <a:rPr sz="2000" spc="-35" dirty="0">
                <a:solidFill>
                  <a:srgbClr val="262626"/>
                </a:solidFill>
                <a:latin typeface="Source Sans Pro"/>
                <a:cs typeface="Source Sans Pro"/>
              </a:rPr>
              <a:t>prepared </a:t>
            </a:r>
            <a:r>
              <a:rPr sz="2000" spc="-30" dirty="0">
                <a:solidFill>
                  <a:srgbClr val="262626"/>
                </a:solidFill>
                <a:latin typeface="Source Sans Pro"/>
                <a:cs typeface="Source Sans Pro"/>
              </a:rPr>
              <a:t>this </a:t>
            </a:r>
            <a:r>
              <a:rPr lang="en-AU" sz="2000" i="1" spc="-30" dirty="0">
                <a:solidFill>
                  <a:srgbClr val="262626"/>
                </a:solidFill>
                <a:latin typeface="Source Sans Pro"/>
                <a:cs typeface="Source Sans Pro"/>
              </a:rPr>
              <a:t>PowerPoint </a:t>
            </a:r>
            <a:r>
              <a:rPr sz="2000" i="1" spc="-30" dirty="0">
                <a:solidFill>
                  <a:srgbClr val="262626"/>
                </a:solidFill>
                <a:latin typeface="Source Sans Pro"/>
                <a:cs typeface="Source Sans Pro"/>
              </a:rPr>
              <a:t>Summary </a:t>
            </a:r>
            <a:r>
              <a:rPr sz="2000" spc="-20" dirty="0">
                <a:solidFill>
                  <a:srgbClr val="262626"/>
                </a:solidFill>
                <a:latin typeface="Source Sans Pro"/>
                <a:cs typeface="Source Sans Pro"/>
              </a:rPr>
              <a:t>as </a:t>
            </a:r>
            <a:r>
              <a:rPr sz="2000" spc="-15" dirty="0">
                <a:solidFill>
                  <a:srgbClr val="262626"/>
                </a:solidFill>
                <a:latin typeface="Source Sans Pro"/>
                <a:cs typeface="Source Sans Pro"/>
              </a:rPr>
              <a:t>part </a:t>
            </a:r>
            <a:r>
              <a:rPr sz="2000" spc="-30" dirty="0">
                <a:solidFill>
                  <a:srgbClr val="262626"/>
                </a:solidFill>
                <a:latin typeface="Source Sans Pro"/>
                <a:cs typeface="Source Sans Pro"/>
              </a:rPr>
              <a:t>of our </a:t>
            </a:r>
            <a:r>
              <a:rPr sz="2000" spc="-40" dirty="0">
                <a:solidFill>
                  <a:srgbClr val="262626"/>
                </a:solidFill>
                <a:latin typeface="Source Sans Pro"/>
                <a:cs typeface="Source Sans Pro"/>
              </a:rPr>
              <a:t>contribution </a:t>
            </a:r>
            <a:r>
              <a:rPr sz="2000" spc="-30" dirty="0">
                <a:solidFill>
                  <a:srgbClr val="262626"/>
                </a:solidFill>
                <a:latin typeface="Source Sans Pro"/>
                <a:cs typeface="Source Sans Pro"/>
              </a:rPr>
              <a:t>to </a:t>
            </a:r>
            <a:r>
              <a:rPr sz="2000" spc="-25" dirty="0">
                <a:solidFill>
                  <a:srgbClr val="262626"/>
                </a:solidFill>
                <a:latin typeface="Source Sans Pro"/>
                <a:cs typeface="Source Sans Pro"/>
              </a:rPr>
              <a:t>support </a:t>
            </a:r>
            <a:r>
              <a:rPr sz="2000" spc="-30" dirty="0">
                <a:solidFill>
                  <a:srgbClr val="262626"/>
                </a:solidFill>
                <a:latin typeface="Source Sans Pro"/>
                <a:cs typeface="Source Sans Pro"/>
              </a:rPr>
              <a:t>those </a:t>
            </a:r>
            <a:r>
              <a:rPr sz="2000" spc="-25" dirty="0">
                <a:solidFill>
                  <a:srgbClr val="262626"/>
                </a:solidFill>
                <a:latin typeface="Source Sans Pro"/>
                <a:cs typeface="Source Sans Pro"/>
              </a:rPr>
              <a:t>who </a:t>
            </a:r>
            <a:r>
              <a:rPr sz="2000" spc="-30" dirty="0">
                <a:solidFill>
                  <a:srgbClr val="262626"/>
                </a:solidFill>
                <a:latin typeface="Source Sans Pro"/>
                <a:cs typeface="Source Sans Pro"/>
              </a:rPr>
              <a:t>work </a:t>
            </a:r>
            <a:r>
              <a:rPr sz="2000" spc="-25" dirty="0">
                <a:solidFill>
                  <a:srgbClr val="262626"/>
                </a:solidFill>
                <a:latin typeface="Source Sans Pro"/>
                <a:cs typeface="Source Sans Pro"/>
              </a:rPr>
              <a:t>in </a:t>
            </a:r>
            <a:r>
              <a:rPr sz="2000" spc="-20" dirty="0">
                <a:solidFill>
                  <a:srgbClr val="262626"/>
                </a:solidFill>
                <a:latin typeface="Source Sans Pro"/>
                <a:cs typeface="Source Sans Pro"/>
              </a:rPr>
              <a:t>the </a:t>
            </a:r>
            <a:r>
              <a:rPr sz="2000" spc="-35" dirty="0">
                <a:solidFill>
                  <a:srgbClr val="262626"/>
                </a:solidFill>
                <a:latin typeface="Source Sans Pro"/>
                <a:cs typeface="Source Sans Pro"/>
              </a:rPr>
              <a:t>Aboriginal </a:t>
            </a:r>
            <a:r>
              <a:rPr sz="2000" spc="-30" dirty="0">
                <a:solidFill>
                  <a:srgbClr val="262626"/>
                </a:solidFill>
                <a:latin typeface="Source Sans Pro"/>
                <a:cs typeface="Source Sans Pro"/>
              </a:rPr>
              <a:t>and </a:t>
            </a:r>
            <a:r>
              <a:rPr sz="2000" spc="-55" dirty="0">
                <a:solidFill>
                  <a:srgbClr val="262626"/>
                </a:solidFill>
                <a:latin typeface="Source Sans Pro"/>
                <a:cs typeface="Source Sans Pro"/>
              </a:rPr>
              <a:t>Torres </a:t>
            </a:r>
            <a:r>
              <a:rPr sz="2000" spc="-385" dirty="0">
                <a:solidFill>
                  <a:srgbClr val="262626"/>
                </a:solidFill>
                <a:latin typeface="Source Sans Pro"/>
                <a:cs typeface="Source Sans Pro"/>
              </a:rPr>
              <a:t> </a:t>
            </a:r>
            <a:r>
              <a:rPr sz="2000" spc="-35" dirty="0">
                <a:solidFill>
                  <a:srgbClr val="262626"/>
                </a:solidFill>
                <a:latin typeface="Source Sans Pro"/>
                <a:cs typeface="Source Sans Pro"/>
              </a:rPr>
              <a:t>Strait </a:t>
            </a:r>
            <a:r>
              <a:rPr sz="2000" spc="-40" dirty="0">
                <a:solidFill>
                  <a:srgbClr val="262626"/>
                </a:solidFill>
                <a:latin typeface="Source Sans Pro"/>
                <a:cs typeface="Source Sans Pro"/>
              </a:rPr>
              <a:t>Islander </a:t>
            </a:r>
            <a:r>
              <a:rPr sz="2000" spc="-35" dirty="0">
                <a:solidFill>
                  <a:srgbClr val="262626"/>
                </a:solidFill>
                <a:latin typeface="Source Sans Pro"/>
                <a:cs typeface="Source Sans Pro"/>
              </a:rPr>
              <a:t>health </a:t>
            </a:r>
            <a:r>
              <a:rPr sz="2000" spc="-40" dirty="0">
                <a:solidFill>
                  <a:srgbClr val="262626"/>
                </a:solidFill>
                <a:latin typeface="Source Sans Pro"/>
                <a:cs typeface="Source Sans Pro"/>
              </a:rPr>
              <a:t>sector. </a:t>
            </a:r>
            <a:r>
              <a:rPr sz="2000" spc="-35" dirty="0">
                <a:solidFill>
                  <a:srgbClr val="262626"/>
                </a:solidFill>
                <a:latin typeface="Source Sans Pro"/>
                <a:cs typeface="Source Sans Pro"/>
              </a:rPr>
              <a:t>Key health </a:t>
            </a:r>
            <a:r>
              <a:rPr sz="2000" spc="-30" dirty="0">
                <a:solidFill>
                  <a:srgbClr val="262626"/>
                </a:solidFill>
                <a:latin typeface="Source Sans Pro"/>
                <a:cs typeface="Source Sans Pro"/>
              </a:rPr>
              <a:t>topics are </a:t>
            </a:r>
            <a:r>
              <a:rPr sz="2000" spc="-35" dirty="0">
                <a:solidFill>
                  <a:srgbClr val="262626"/>
                </a:solidFill>
                <a:latin typeface="Source Sans Pro"/>
                <a:cs typeface="Source Sans Pro"/>
              </a:rPr>
              <a:t>summarised </a:t>
            </a:r>
            <a:r>
              <a:rPr sz="2000" spc="-25" dirty="0">
                <a:solidFill>
                  <a:srgbClr val="262626"/>
                </a:solidFill>
                <a:latin typeface="Source Sans Pro"/>
                <a:cs typeface="Source Sans Pro"/>
              </a:rPr>
              <a:t>in </a:t>
            </a:r>
            <a:r>
              <a:rPr sz="2000" spc="-40" dirty="0">
                <a:solidFill>
                  <a:srgbClr val="262626"/>
                </a:solidFill>
                <a:latin typeface="Source Sans Pro"/>
                <a:cs typeface="Source Sans Pro"/>
              </a:rPr>
              <a:t>plain </a:t>
            </a:r>
            <a:r>
              <a:rPr sz="2000" spc="-45" dirty="0">
                <a:solidFill>
                  <a:srgbClr val="262626"/>
                </a:solidFill>
                <a:latin typeface="Source Sans Pro"/>
                <a:cs typeface="Source Sans Pro"/>
              </a:rPr>
              <a:t>language </a:t>
            </a:r>
            <a:r>
              <a:rPr sz="2000" spc="-30" dirty="0">
                <a:solidFill>
                  <a:srgbClr val="262626"/>
                </a:solidFill>
                <a:latin typeface="Source Sans Pro"/>
                <a:cs typeface="Source Sans Pro"/>
              </a:rPr>
              <a:t>and </a:t>
            </a:r>
            <a:r>
              <a:rPr sz="2000" spc="-25" dirty="0">
                <a:solidFill>
                  <a:srgbClr val="262626"/>
                </a:solidFill>
                <a:latin typeface="Source Sans Pro"/>
                <a:cs typeface="Source Sans Pro"/>
              </a:rPr>
              <a:t>an </a:t>
            </a:r>
            <a:r>
              <a:rPr sz="2000" spc="-40" dirty="0">
                <a:solidFill>
                  <a:srgbClr val="262626"/>
                </a:solidFill>
                <a:latin typeface="Source Sans Pro"/>
                <a:cs typeface="Source Sans Pro"/>
              </a:rPr>
              <a:t>infographic </a:t>
            </a:r>
            <a:r>
              <a:rPr sz="2000" spc="-15" dirty="0">
                <a:solidFill>
                  <a:srgbClr val="262626"/>
                </a:solidFill>
                <a:latin typeface="Source Sans Pro"/>
                <a:cs typeface="Source Sans Pro"/>
              </a:rPr>
              <a:t>style </a:t>
            </a:r>
            <a:r>
              <a:rPr sz="2000" spc="-30" dirty="0">
                <a:solidFill>
                  <a:srgbClr val="262626"/>
                </a:solidFill>
                <a:latin typeface="Source Sans Pro"/>
                <a:cs typeface="Source Sans Pro"/>
              </a:rPr>
              <a:t>to </a:t>
            </a:r>
            <a:r>
              <a:rPr sz="2000" spc="-40" dirty="0">
                <a:solidFill>
                  <a:srgbClr val="262626"/>
                </a:solidFill>
                <a:latin typeface="Source Sans Pro"/>
                <a:cs typeface="Source Sans Pro"/>
              </a:rPr>
              <a:t>enable </a:t>
            </a:r>
            <a:r>
              <a:rPr sz="2000" spc="-30" dirty="0">
                <a:solidFill>
                  <a:srgbClr val="262626"/>
                </a:solidFill>
                <a:latin typeface="Source Sans Pro"/>
                <a:cs typeface="Source Sans Pro"/>
              </a:rPr>
              <a:t>readers to </a:t>
            </a:r>
            <a:r>
              <a:rPr sz="2000" spc="-25" dirty="0">
                <a:solidFill>
                  <a:srgbClr val="262626"/>
                </a:solidFill>
                <a:latin typeface="Source Sans Pro"/>
                <a:cs typeface="Source Sans Pro"/>
              </a:rPr>
              <a:t> </a:t>
            </a:r>
            <a:r>
              <a:rPr sz="2000" spc="-35" dirty="0">
                <a:solidFill>
                  <a:srgbClr val="262626"/>
                </a:solidFill>
                <a:latin typeface="Source Sans Pro"/>
                <a:cs typeface="Source Sans Pro"/>
              </a:rPr>
              <a:t>digest</a:t>
            </a:r>
            <a:r>
              <a:rPr sz="2000" spc="-45" dirty="0">
                <a:solidFill>
                  <a:srgbClr val="262626"/>
                </a:solidFill>
                <a:latin typeface="Source Sans Pro"/>
                <a:cs typeface="Source Sans Pro"/>
              </a:rPr>
              <a:t> </a:t>
            </a:r>
            <a:r>
              <a:rPr sz="2000" spc="-35" dirty="0">
                <a:solidFill>
                  <a:srgbClr val="262626"/>
                </a:solidFill>
                <a:latin typeface="Source Sans Pro"/>
                <a:cs typeface="Source Sans Pro"/>
              </a:rPr>
              <a:t>data</a:t>
            </a:r>
            <a:r>
              <a:rPr sz="2000" spc="-40" dirty="0">
                <a:solidFill>
                  <a:srgbClr val="262626"/>
                </a:solidFill>
                <a:latin typeface="Source Sans Pro"/>
                <a:cs typeface="Source Sans Pro"/>
              </a:rPr>
              <a:t> easily </a:t>
            </a:r>
            <a:r>
              <a:rPr sz="2000" spc="-30" dirty="0">
                <a:solidFill>
                  <a:srgbClr val="262626"/>
                </a:solidFill>
                <a:latin typeface="Source Sans Pro"/>
                <a:cs typeface="Source Sans Pro"/>
              </a:rPr>
              <a:t>and</a:t>
            </a:r>
            <a:r>
              <a:rPr sz="2000" spc="-40" dirty="0">
                <a:solidFill>
                  <a:srgbClr val="262626"/>
                </a:solidFill>
                <a:latin typeface="Source Sans Pro"/>
                <a:cs typeface="Source Sans Pro"/>
              </a:rPr>
              <a:t> </a:t>
            </a:r>
            <a:r>
              <a:rPr sz="2000" spc="-50" dirty="0">
                <a:solidFill>
                  <a:srgbClr val="262626"/>
                </a:solidFill>
                <a:latin typeface="Source Sans Pro"/>
                <a:cs typeface="Source Sans Pro"/>
              </a:rPr>
              <a:t>quickly.</a:t>
            </a:r>
            <a:endParaRPr sz="2000" dirty="0">
              <a:latin typeface="Source Sans Pro"/>
              <a:cs typeface="Source Sans Pro"/>
            </a:endParaRPr>
          </a:p>
        </p:txBody>
      </p:sp>
      <p:sp>
        <p:nvSpPr>
          <p:cNvPr id="7" name="object 3">
            <a:extLst>
              <a:ext uri="{FF2B5EF4-FFF2-40B4-BE49-F238E27FC236}">
                <a16:creationId xmlns:a16="http://schemas.microsoft.com/office/drawing/2014/main" id="{AA509173-4C7F-41FB-B3B9-FBEF65210751}"/>
              </a:ext>
            </a:extLst>
          </p:cNvPr>
          <p:cNvSpPr txBox="1"/>
          <p:nvPr/>
        </p:nvSpPr>
        <p:spPr>
          <a:xfrm>
            <a:off x="1572795" y="7140143"/>
            <a:ext cx="13333730" cy="359842"/>
          </a:xfrm>
          <a:prstGeom prst="rect">
            <a:avLst/>
          </a:prstGeom>
        </p:spPr>
        <p:txBody>
          <a:bodyPr vert="horz" wrap="square" lIns="0" tIns="12700" rIns="0" bIns="0" rtlCol="0">
            <a:spAutoFit/>
          </a:bodyPr>
          <a:lstStyle/>
          <a:p>
            <a:pPr marL="50800" marR="669925">
              <a:lnSpc>
                <a:spcPct val="116700"/>
              </a:lnSpc>
              <a:spcBef>
                <a:spcPts val="100"/>
              </a:spcBef>
            </a:pPr>
            <a:r>
              <a:rPr lang="en-AU" sz="2000" b="1" spc="-50" dirty="0">
                <a:solidFill>
                  <a:srgbClr val="285567"/>
                </a:solidFill>
                <a:latin typeface="Source Sans Pro"/>
                <a:cs typeface="Source Sans Pro"/>
              </a:rPr>
              <a:t>Note: Additional information available in the Notes Section.</a:t>
            </a:r>
            <a:endParaRPr sz="2000" b="1" dirty="0">
              <a:solidFill>
                <a:srgbClr val="285567"/>
              </a:solidFill>
              <a:latin typeface="Source Sans Pro"/>
              <a:cs typeface="Source Sans Pro"/>
            </a:endParaRPr>
          </a:p>
        </p:txBody>
      </p:sp>
      <p:sp>
        <p:nvSpPr>
          <p:cNvPr id="8" name="Holder 5">
            <a:extLst>
              <a:ext uri="{FF2B5EF4-FFF2-40B4-BE49-F238E27FC236}">
                <a16:creationId xmlns:a16="http://schemas.microsoft.com/office/drawing/2014/main" id="{0BD8F9F1-BBA5-4D0D-8140-E2E1BF8382C4}"/>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797" y="5291505"/>
            <a:ext cx="15386685" cy="2417445"/>
            <a:chOff x="434797" y="5291505"/>
            <a:chExt cx="15386685" cy="2417445"/>
          </a:xfrm>
        </p:grpSpPr>
        <p:sp>
          <p:nvSpPr>
            <p:cNvPr id="3" name="object 3"/>
            <p:cNvSpPr/>
            <p:nvPr/>
          </p:nvSpPr>
          <p:spPr>
            <a:xfrm>
              <a:off x="434797" y="5291505"/>
              <a:ext cx="15386685" cy="2417445"/>
            </a:xfrm>
            <a:custGeom>
              <a:avLst/>
              <a:gdLst/>
              <a:ahLst/>
              <a:cxnLst/>
              <a:rect l="l" t="t" r="r" b="b"/>
              <a:pathLst>
                <a:path w="15386685" h="2417445">
                  <a:moveTo>
                    <a:pt x="15386405" y="0"/>
                  </a:moveTo>
                  <a:lnTo>
                    <a:pt x="0" y="0"/>
                  </a:lnTo>
                  <a:lnTo>
                    <a:pt x="0" y="2417394"/>
                  </a:lnTo>
                  <a:lnTo>
                    <a:pt x="15386405" y="2417394"/>
                  </a:lnTo>
                  <a:lnTo>
                    <a:pt x="15386405" y="0"/>
                  </a:lnTo>
                  <a:close/>
                </a:path>
              </a:pathLst>
            </a:custGeom>
            <a:solidFill>
              <a:srgbClr val="285567"/>
            </a:solidFill>
          </p:spPr>
          <p:txBody>
            <a:bodyPr wrap="square" lIns="0" tIns="0" rIns="0" bIns="0" rtlCol="0"/>
            <a:lstStyle/>
            <a:p>
              <a:endParaRPr/>
            </a:p>
          </p:txBody>
        </p:sp>
        <p:sp>
          <p:nvSpPr>
            <p:cNvPr id="4" name="object 4"/>
            <p:cNvSpPr/>
            <p:nvPr/>
          </p:nvSpPr>
          <p:spPr>
            <a:xfrm>
              <a:off x="13866101" y="5291505"/>
              <a:ext cx="1955164" cy="2417445"/>
            </a:xfrm>
            <a:custGeom>
              <a:avLst/>
              <a:gdLst/>
              <a:ahLst/>
              <a:cxnLst/>
              <a:rect l="l" t="t" r="r" b="b"/>
              <a:pathLst>
                <a:path w="1955165" h="2417445">
                  <a:moveTo>
                    <a:pt x="281482" y="1827212"/>
                  </a:moveTo>
                  <a:lnTo>
                    <a:pt x="265887" y="1783778"/>
                  </a:lnTo>
                  <a:lnTo>
                    <a:pt x="243382" y="1738553"/>
                  </a:lnTo>
                  <a:lnTo>
                    <a:pt x="211518" y="1707464"/>
                  </a:lnTo>
                  <a:lnTo>
                    <a:pt x="170395" y="1690522"/>
                  </a:lnTo>
                  <a:lnTo>
                    <a:pt x="120129" y="1687677"/>
                  </a:lnTo>
                  <a:lnTo>
                    <a:pt x="73355" y="1698879"/>
                  </a:lnTo>
                  <a:lnTo>
                    <a:pt x="39852" y="1723148"/>
                  </a:lnTo>
                  <a:lnTo>
                    <a:pt x="18161" y="1758937"/>
                  </a:lnTo>
                  <a:lnTo>
                    <a:pt x="6794" y="1804708"/>
                  </a:lnTo>
                  <a:lnTo>
                    <a:pt x="0" y="1849996"/>
                  </a:lnTo>
                  <a:lnTo>
                    <a:pt x="9842" y="1887816"/>
                  </a:lnTo>
                  <a:lnTo>
                    <a:pt x="34010" y="1918995"/>
                  </a:lnTo>
                  <a:lnTo>
                    <a:pt x="70142" y="1944344"/>
                  </a:lnTo>
                  <a:lnTo>
                    <a:pt x="111302" y="1960549"/>
                  </a:lnTo>
                  <a:lnTo>
                    <a:pt x="151904" y="1963889"/>
                  </a:lnTo>
                  <a:lnTo>
                    <a:pt x="191338" y="1954339"/>
                  </a:lnTo>
                  <a:lnTo>
                    <a:pt x="228981" y="1931873"/>
                  </a:lnTo>
                  <a:lnTo>
                    <a:pt x="260146" y="1901037"/>
                  </a:lnTo>
                  <a:lnTo>
                    <a:pt x="278599" y="1866226"/>
                  </a:lnTo>
                  <a:lnTo>
                    <a:pt x="281482" y="1827212"/>
                  </a:lnTo>
                  <a:close/>
                </a:path>
                <a:path w="1955165" h="2417445">
                  <a:moveTo>
                    <a:pt x="463423" y="2266924"/>
                  </a:moveTo>
                  <a:lnTo>
                    <a:pt x="454723" y="2186330"/>
                  </a:lnTo>
                  <a:lnTo>
                    <a:pt x="435737" y="2141486"/>
                  </a:lnTo>
                  <a:lnTo>
                    <a:pt x="406349" y="2109279"/>
                  </a:lnTo>
                  <a:lnTo>
                    <a:pt x="366483" y="2089619"/>
                  </a:lnTo>
                  <a:lnTo>
                    <a:pt x="316064" y="2082419"/>
                  </a:lnTo>
                  <a:lnTo>
                    <a:pt x="270230" y="2086190"/>
                  </a:lnTo>
                  <a:lnTo>
                    <a:pt x="232105" y="2099246"/>
                  </a:lnTo>
                  <a:lnTo>
                    <a:pt x="178968" y="2153297"/>
                  </a:lnTo>
                  <a:lnTo>
                    <a:pt x="163931" y="2194293"/>
                  </a:lnTo>
                  <a:lnTo>
                    <a:pt x="156565" y="2244623"/>
                  </a:lnTo>
                  <a:lnTo>
                    <a:pt x="157518" y="2279205"/>
                  </a:lnTo>
                  <a:lnTo>
                    <a:pt x="180365" y="2340241"/>
                  </a:lnTo>
                  <a:lnTo>
                    <a:pt x="239661" y="2391714"/>
                  </a:lnTo>
                  <a:lnTo>
                    <a:pt x="277901" y="2405570"/>
                  </a:lnTo>
                  <a:lnTo>
                    <a:pt x="316992" y="2409088"/>
                  </a:lnTo>
                  <a:lnTo>
                    <a:pt x="355130" y="2402776"/>
                  </a:lnTo>
                  <a:lnTo>
                    <a:pt x="390448" y="2387142"/>
                  </a:lnTo>
                  <a:lnTo>
                    <a:pt x="421132" y="2362695"/>
                  </a:lnTo>
                  <a:lnTo>
                    <a:pt x="445312" y="2329929"/>
                  </a:lnTo>
                  <a:lnTo>
                    <a:pt x="461187" y="2289365"/>
                  </a:lnTo>
                  <a:lnTo>
                    <a:pt x="463423" y="2266924"/>
                  </a:lnTo>
                  <a:close/>
                </a:path>
                <a:path w="1955165" h="2417445">
                  <a:moveTo>
                    <a:pt x="550227" y="1138377"/>
                  </a:moveTo>
                  <a:lnTo>
                    <a:pt x="540524" y="1093558"/>
                  </a:lnTo>
                  <a:lnTo>
                    <a:pt x="516115" y="1051420"/>
                  </a:lnTo>
                  <a:lnTo>
                    <a:pt x="481152" y="1016152"/>
                  </a:lnTo>
                  <a:lnTo>
                    <a:pt x="439775" y="991920"/>
                  </a:lnTo>
                  <a:lnTo>
                    <a:pt x="396100" y="982891"/>
                  </a:lnTo>
                  <a:lnTo>
                    <a:pt x="354761" y="990092"/>
                  </a:lnTo>
                  <a:lnTo>
                    <a:pt x="313956" y="1009827"/>
                  </a:lnTo>
                  <a:lnTo>
                    <a:pt x="276631" y="1039266"/>
                  </a:lnTo>
                  <a:lnTo>
                    <a:pt x="245757" y="1075563"/>
                  </a:lnTo>
                  <a:lnTo>
                    <a:pt x="224256" y="1115872"/>
                  </a:lnTo>
                  <a:lnTo>
                    <a:pt x="215087" y="1157363"/>
                  </a:lnTo>
                  <a:lnTo>
                    <a:pt x="221589" y="1199159"/>
                  </a:lnTo>
                  <a:lnTo>
                    <a:pt x="242900" y="1237830"/>
                  </a:lnTo>
                  <a:lnTo>
                    <a:pt x="275628" y="1270000"/>
                  </a:lnTo>
                  <a:lnTo>
                    <a:pt x="316306" y="1292288"/>
                  </a:lnTo>
                  <a:lnTo>
                    <a:pt x="361530" y="1301330"/>
                  </a:lnTo>
                  <a:lnTo>
                    <a:pt x="405295" y="1295285"/>
                  </a:lnTo>
                  <a:lnTo>
                    <a:pt x="448805" y="1276756"/>
                  </a:lnTo>
                  <a:lnTo>
                    <a:pt x="488543" y="1248778"/>
                  </a:lnTo>
                  <a:lnTo>
                    <a:pt x="521030" y="1214386"/>
                  </a:lnTo>
                  <a:lnTo>
                    <a:pt x="542759" y="1176566"/>
                  </a:lnTo>
                  <a:lnTo>
                    <a:pt x="550227" y="1138377"/>
                  </a:lnTo>
                  <a:close/>
                </a:path>
                <a:path w="1955165" h="2417445">
                  <a:moveTo>
                    <a:pt x="701802" y="454761"/>
                  </a:moveTo>
                  <a:lnTo>
                    <a:pt x="697852" y="438810"/>
                  </a:lnTo>
                  <a:lnTo>
                    <a:pt x="689800" y="424357"/>
                  </a:lnTo>
                  <a:lnTo>
                    <a:pt x="678129" y="411302"/>
                  </a:lnTo>
                  <a:lnTo>
                    <a:pt x="663613" y="364261"/>
                  </a:lnTo>
                  <a:lnTo>
                    <a:pt x="639673" y="328028"/>
                  </a:lnTo>
                  <a:lnTo>
                    <a:pt x="607237" y="301828"/>
                  </a:lnTo>
                  <a:lnTo>
                    <a:pt x="567207" y="284937"/>
                  </a:lnTo>
                  <a:lnTo>
                    <a:pt x="520509" y="276567"/>
                  </a:lnTo>
                  <a:lnTo>
                    <a:pt x="473417" y="278333"/>
                  </a:lnTo>
                  <a:lnTo>
                    <a:pt x="432079" y="292506"/>
                  </a:lnTo>
                  <a:lnTo>
                    <a:pt x="395897" y="319201"/>
                  </a:lnTo>
                  <a:lnTo>
                    <a:pt x="364248" y="358571"/>
                  </a:lnTo>
                  <a:lnTo>
                    <a:pt x="336499" y="410730"/>
                  </a:lnTo>
                  <a:lnTo>
                    <a:pt x="324777" y="451599"/>
                  </a:lnTo>
                  <a:lnTo>
                    <a:pt x="329920" y="488975"/>
                  </a:lnTo>
                  <a:lnTo>
                    <a:pt x="346036" y="524014"/>
                  </a:lnTo>
                  <a:lnTo>
                    <a:pt x="367258" y="557834"/>
                  </a:lnTo>
                  <a:lnTo>
                    <a:pt x="420154" y="609434"/>
                  </a:lnTo>
                  <a:lnTo>
                    <a:pt x="489115" y="635342"/>
                  </a:lnTo>
                  <a:lnTo>
                    <a:pt x="536638" y="637019"/>
                  </a:lnTo>
                  <a:lnTo>
                    <a:pt x="582510" y="624598"/>
                  </a:lnTo>
                  <a:lnTo>
                    <a:pt x="624319" y="599998"/>
                  </a:lnTo>
                  <a:lnTo>
                    <a:pt x="659650" y="565150"/>
                  </a:lnTo>
                  <a:lnTo>
                    <a:pt x="686079" y="521944"/>
                  </a:lnTo>
                  <a:lnTo>
                    <a:pt x="701192" y="472325"/>
                  </a:lnTo>
                  <a:lnTo>
                    <a:pt x="701802" y="454761"/>
                  </a:lnTo>
                  <a:close/>
                </a:path>
                <a:path w="1955165" h="2417445">
                  <a:moveTo>
                    <a:pt x="775487" y="1554276"/>
                  </a:moveTo>
                  <a:lnTo>
                    <a:pt x="763066" y="1501101"/>
                  </a:lnTo>
                  <a:lnTo>
                    <a:pt x="742315" y="1457439"/>
                  </a:lnTo>
                  <a:lnTo>
                    <a:pt x="714032" y="1424279"/>
                  </a:lnTo>
                  <a:lnTo>
                    <a:pt x="679056" y="1402562"/>
                  </a:lnTo>
                  <a:lnTo>
                    <a:pt x="638213" y="1393278"/>
                  </a:lnTo>
                  <a:lnTo>
                    <a:pt x="593344" y="1395526"/>
                  </a:lnTo>
                  <a:lnTo>
                    <a:pt x="556641" y="1409382"/>
                  </a:lnTo>
                  <a:lnTo>
                    <a:pt x="526669" y="1436128"/>
                  </a:lnTo>
                  <a:lnTo>
                    <a:pt x="501992" y="1477035"/>
                  </a:lnTo>
                  <a:lnTo>
                    <a:pt x="481190" y="1533385"/>
                  </a:lnTo>
                  <a:lnTo>
                    <a:pt x="489394" y="1594091"/>
                  </a:lnTo>
                  <a:lnTo>
                    <a:pt x="507542" y="1636585"/>
                  </a:lnTo>
                  <a:lnTo>
                    <a:pt x="538556" y="1665109"/>
                  </a:lnTo>
                  <a:lnTo>
                    <a:pt x="585393" y="1683931"/>
                  </a:lnTo>
                  <a:lnTo>
                    <a:pt x="632333" y="1689214"/>
                  </a:lnTo>
                  <a:lnTo>
                    <a:pt x="677062" y="1679321"/>
                  </a:lnTo>
                  <a:lnTo>
                    <a:pt x="717448" y="1654886"/>
                  </a:lnTo>
                  <a:lnTo>
                    <a:pt x="751370" y="1616481"/>
                  </a:lnTo>
                  <a:lnTo>
                    <a:pt x="774433" y="1571828"/>
                  </a:lnTo>
                  <a:lnTo>
                    <a:pt x="775487" y="1554276"/>
                  </a:lnTo>
                  <a:close/>
                </a:path>
                <a:path w="1955165" h="2417445">
                  <a:moveTo>
                    <a:pt x="854951" y="2417394"/>
                  </a:moveTo>
                  <a:lnTo>
                    <a:pt x="821067" y="2359533"/>
                  </a:lnTo>
                  <a:lnTo>
                    <a:pt x="789178" y="2331212"/>
                  </a:lnTo>
                  <a:lnTo>
                    <a:pt x="752500" y="2312555"/>
                  </a:lnTo>
                  <a:lnTo>
                    <a:pt x="713054" y="2305824"/>
                  </a:lnTo>
                  <a:lnTo>
                    <a:pt x="670991" y="2314092"/>
                  </a:lnTo>
                  <a:lnTo>
                    <a:pt x="632193" y="2336584"/>
                  </a:lnTo>
                  <a:lnTo>
                    <a:pt x="600087" y="2369756"/>
                  </a:lnTo>
                  <a:lnTo>
                    <a:pt x="578091" y="2410079"/>
                  </a:lnTo>
                  <a:lnTo>
                    <a:pt x="576681" y="2417394"/>
                  </a:lnTo>
                  <a:lnTo>
                    <a:pt x="854951" y="2417394"/>
                  </a:lnTo>
                  <a:close/>
                </a:path>
                <a:path w="1955165" h="2417445">
                  <a:moveTo>
                    <a:pt x="961796" y="1951558"/>
                  </a:moveTo>
                  <a:lnTo>
                    <a:pt x="955827" y="1919693"/>
                  </a:lnTo>
                  <a:lnTo>
                    <a:pt x="949591" y="1876628"/>
                  </a:lnTo>
                  <a:lnTo>
                    <a:pt x="951877" y="1868424"/>
                  </a:lnTo>
                  <a:lnTo>
                    <a:pt x="950175" y="1862455"/>
                  </a:lnTo>
                  <a:lnTo>
                    <a:pt x="945248" y="1858302"/>
                  </a:lnTo>
                  <a:lnTo>
                    <a:pt x="937793" y="1855558"/>
                  </a:lnTo>
                  <a:lnTo>
                    <a:pt x="900061" y="1814398"/>
                  </a:lnTo>
                  <a:lnTo>
                    <a:pt x="861847" y="1785302"/>
                  </a:lnTo>
                  <a:lnTo>
                    <a:pt x="822833" y="1768322"/>
                  </a:lnTo>
                  <a:lnTo>
                    <a:pt x="782739" y="1763509"/>
                  </a:lnTo>
                  <a:lnTo>
                    <a:pt x="741235" y="1770900"/>
                  </a:lnTo>
                  <a:lnTo>
                    <a:pt x="698017" y="1790534"/>
                  </a:lnTo>
                  <a:lnTo>
                    <a:pt x="654964" y="1824647"/>
                  </a:lnTo>
                  <a:lnTo>
                    <a:pt x="627176" y="1866747"/>
                  </a:lnTo>
                  <a:lnTo>
                    <a:pt x="613549" y="1915845"/>
                  </a:lnTo>
                  <a:lnTo>
                    <a:pt x="612978" y="1970963"/>
                  </a:lnTo>
                  <a:lnTo>
                    <a:pt x="617562" y="2007247"/>
                  </a:lnTo>
                  <a:lnTo>
                    <a:pt x="660539" y="2055342"/>
                  </a:lnTo>
                  <a:lnTo>
                    <a:pt x="718185" y="2093963"/>
                  </a:lnTo>
                  <a:lnTo>
                    <a:pt x="782662" y="2108898"/>
                  </a:lnTo>
                  <a:lnTo>
                    <a:pt x="817194" y="2107692"/>
                  </a:lnTo>
                  <a:lnTo>
                    <a:pt x="880300" y="2081720"/>
                  </a:lnTo>
                  <a:lnTo>
                    <a:pt x="930224" y="2035822"/>
                  </a:lnTo>
                  <a:lnTo>
                    <a:pt x="960234" y="1981835"/>
                  </a:lnTo>
                  <a:lnTo>
                    <a:pt x="961796" y="1951558"/>
                  </a:lnTo>
                  <a:close/>
                </a:path>
                <a:path w="1955165" h="2417445">
                  <a:moveTo>
                    <a:pt x="1007389" y="819150"/>
                  </a:moveTo>
                  <a:lnTo>
                    <a:pt x="993927" y="775373"/>
                  </a:lnTo>
                  <a:lnTo>
                    <a:pt x="967841" y="733361"/>
                  </a:lnTo>
                  <a:lnTo>
                    <a:pt x="932738" y="696277"/>
                  </a:lnTo>
                  <a:lnTo>
                    <a:pt x="892238" y="667258"/>
                  </a:lnTo>
                  <a:lnTo>
                    <a:pt x="849922" y="649465"/>
                  </a:lnTo>
                  <a:lnTo>
                    <a:pt x="809434" y="646049"/>
                  </a:lnTo>
                  <a:lnTo>
                    <a:pt x="764108" y="659485"/>
                  </a:lnTo>
                  <a:lnTo>
                    <a:pt x="719759" y="685990"/>
                  </a:lnTo>
                  <a:lnTo>
                    <a:pt x="679945" y="721715"/>
                  </a:lnTo>
                  <a:lnTo>
                    <a:pt x="648271" y="762825"/>
                  </a:lnTo>
                  <a:lnTo>
                    <a:pt x="628294" y="805459"/>
                  </a:lnTo>
                  <a:lnTo>
                    <a:pt x="623608" y="845781"/>
                  </a:lnTo>
                  <a:lnTo>
                    <a:pt x="635355" y="897140"/>
                  </a:lnTo>
                  <a:lnTo>
                    <a:pt x="657707" y="940257"/>
                  </a:lnTo>
                  <a:lnTo>
                    <a:pt x="689432" y="974128"/>
                  </a:lnTo>
                  <a:lnTo>
                    <a:pt x="729284" y="997775"/>
                  </a:lnTo>
                  <a:lnTo>
                    <a:pt x="776046" y="1010196"/>
                  </a:lnTo>
                  <a:lnTo>
                    <a:pt x="828484" y="1010412"/>
                  </a:lnTo>
                  <a:lnTo>
                    <a:pt x="873848" y="997915"/>
                  </a:lnTo>
                  <a:lnTo>
                    <a:pt x="917346" y="973023"/>
                  </a:lnTo>
                  <a:lnTo>
                    <a:pt x="955713" y="939203"/>
                  </a:lnTo>
                  <a:lnTo>
                    <a:pt x="985672" y="899972"/>
                  </a:lnTo>
                  <a:lnTo>
                    <a:pt x="1003985" y="858786"/>
                  </a:lnTo>
                  <a:lnTo>
                    <a:pt x="1007389" y="819150"/>
                  </a:lnTo>
                  <a:close/>
                </a:path>
                <a:path w="1955165" h="2417445">
                  <a:moveTo>
                    <a:pt x="1109853" y="71208"/>
                  </a:moveTo>
                  <a:lnTo>
                    <a:pt x="1103642" y="23710"/>
                  </a:lnTo>
                  <a:lnTo>
                    <a:pt x="1083983" y="21285"/>
                  </a:lnTo>
                  <a:lnTo>
                    <a:pt x="1073848" y="0"/>
                  </a:lnTo>
                  <a:lnTo>
                    <a:pt x="793661" y="0"/>
                  </a:lnTo>
                  <a:lnTo>
                    <a:pt x="791819" y="3187"/>
                  </a:lnTo>
                  <a:lnTo>
                    <a:pt x="775792" y="35204"/>
                  </a:lnTo>
                  <a:lnTo>
                    <a:pt x="771613" y="71526"/>
                  </a:lnTo>
                  <a:lnTo>
                    <a:pt x="768502" y="88874"/>
                  </a:lnTo>
                  <a:lnTo>
                    <a:pt x="778014" y="139141"/>
                  </a:lnTo>
                  <a:lnTo>
                    <a:pt x="801103" y="185369"/>
                  </a:lnTo>
                  <a:lnTo>
                    <a:pt x="831100" y="222707"/>
                  </a:lnTo>
                  <a:lnTo>
                    <a:pt x="866851" y="250113"/>
                  </a:lnTo>
                  <a:lnTo>
                    <a:pt x="907161" y="266496"/>
                  </a:lnTo>
                  <a:lnTo>
                    <a:pt x="950887" y="270802"/>
                  </a:lnTo>
                  <a:lnTo>
                    <a:pt x="976083" y="267258"/>
                  </a:lnTo>
                  <a:lnTo>
                    <a:pt x="1022375" y="247637"/>
                  </a:lnTo>
                  <a:lnTo>
                    <a:pt x="1068133" y="209613"/>
                  </a:lnTo>
                  <a:lnTo>
                    <a:pt x="1101915" y="154228"/>
                  </a:lnTo>
                  <a:lnTo>
                    <a:pt x="1104480" y="118808"/>
                  </a:lnTo>
                  <a:lnTo>
                    <a:pt x="1109332" y="94996"/>
                  </a:lnTo>
                  <a:lnTo>
                    <a:pt x="1109853" y="71208"/>
                  </a:lnTo>
                  <a:close/>
                </a:path>
                <a:path w="1955165" h="2417445">
                  <a:moveTo>
                    <a:pt x="1325664" y="2105596"/>
                  </a:moveTo>
                  <a:lnTo>
                    <a:pt x="1297889" y="2067382"/>
                  </a:lnTo>
                  <a:lnTo>
                    <a:pt x="1265631" y="2037753"/>
                  </a:lnTo>
                  <a:lnTo>
                    <a:pt x="1228496" y="2017306"/>
                  </a:lnTo>
                  <a:lnTo>
                    <a:pt x="1186078" y="2006676"/>
                  </a:lnTo>
                  <a:lnTo>
                    <a:pt x="1137970" y="2006460"/>
                  </a:lnTo>
                  <a:lnTo>
                    <a:pt x="1088936" y="2018334"/>
                  </a:lnTo>
                  <a:lnTo>
                    <a:pt x="1049718" y="2042083"/>
                  </a:lnTo>
                  <a:lnTo>
                    <a:pt x="1019340" y="2076462"/>
                  </a:lnTo>
                  <a:lnTo>
                    <a:pt x="996835" y="2120214"/>
                  </a:lnTo>
                  <a:lnTo>
                    <a:pt x="986891" y="2166531"/>
                  </a:lnTo>
                  <a:lnTo>
                    <a:pt x="993406" y="2208441"/>
                  </a:lnTo>
                  <a:lnTo>
                    <a:pt x="1013193" y="2246896"/>
                  </a:lnTo>
                  <a:lnTo>
                    <a:pt x="1043127" y="2282825"/>
                  </a:lnTo>
                  <a:lnTo>
                    <a:pt x="1083411" y="2314244"/>
                  </a:lnTo>
                  <a:lnTo>
                    <a:pt x="1127061" y="2330577"/>
                  </a:lnTo>
                  <a:lnTo>
                    <a:pt x="1172908" y="2333015"/>
                  </a:lnTo>
                  <a:lnTo>
                    <a:pt x="1219758" y="2322741"/>
                  </a:lnTo>
                  <a:lnTo>
                    <a:pt x="1256157" y="2301887"/>
                  </a:lnTo>
                  <a:lnTo>
                    <a:pt x="1283538" y="2271001"/>
                  </a:lnTo>
                  <a:lnTo>
                    <a:pt x="1304988" y="2234146"/>
                  </a:lnTo>
                  <a:lnTo>
                    <a:pt x="1323555" y="2195347"/>
                  </a:lnTo>
                  <a:lnTo>
                    <a:pt x="1325664" y="2105596"/>
                  </a:lnTo>
                  <a:close/>
                </a:path>
                <a:path w="1955165" h="2417445">
                  <a:moveTo>
                    <a:pt x="1325778" y="1739519"/>
                  </a:moveTo>
                  <a:lnTo>
                    <a:pt x="1325397" y="1705368"/>
                  </a:lnTo>
                  <a:lnTo>
                    <a:pt x="1304328" y="1669859"/>
                  </a:lnTo>
                  <a:lnTo>
                    <a:pt x="1295857" y="1641678"/>
                  </a:lnTo>
                  <a:lnTo>
                    <a:pt x="1258874" y="1601825"/>
                  </a:lnTo>
                  <a:lnTo>
                    <a:pt x="1202080" y="1573987"/>
                  </a:lnTo>
                  <a:lnTo>
                    <a:pt x="1167091" y="1573403"/>
                  </a:lnTo>
                  <a:lnTo>
                    <a:pt x="1132687" y="1584261"/>
                  </a:lnTo>
                  <a:lnTo>
                    <a:pt x="1101077" y="1605788"/>
                  </a:lnTo>
                  <a:lnTo>
                    <a:pt x="1079309" y="1628457"/>
                  </a:lnTo>
                  <a:lnTo>
                    <a:pt x="1063472" y="1653590"/>
                  </a:lnTo>
                  <a:lnTo>
                    <a:pt x="1055585" y="1681937"/>
                  </a:lnTo>
                  <a:lnTo>
                    <a:pt x="1057732" y="1714271"/>
                  </a:lnTo>
                  <a:lnTo>
                    <a:pt x="1064209" y="1762594"/>
                  </a:lnTo>
                  <a:lnTo>
                    <a:pt x="1085189" y="1799729"/>
                  </a:lnTo>
                  <a:lnTo>
                    <a:pt x="1118273" y="1826983"/>
                  </a:lnTo>
                  <a:lnTo>
                    <a:pt x="1161072" y="1845703"/>
                  </a:lnTo>
                  <a:lnTo>
                    <a:pt x="1199400" y="1851774"/>
                  </a:lnTo>
                  <a:lnTo>
                    <a:pt x="1234960" y="1845741"/>
                  </a:lnTo>
                  <a:lnTo>
                    <a:pt x="1266456" y="1828698"/>
                  </a:lnTo>
                  <a:lnTo>
                    <a:pt x="1292618" y="1801723"/>
                  </a:lnTo>
                  <a:lnTo>
                    <a:pt x="1312519" y="1771789"/>
                  </a:lnTo>
                  <a:lnTo>
                    <a:pt x="1325778" y="1739519"/>
                  </a:lnTo>
                  <a:close/>
                </a:path>
                <a:path w="1955165" h="2417445">
                  <a:moveTo>
                    <a:pt x="1336116" y="1274470"/>
                  </a:moveTo>
                  <a:lnTo>
                    <a:pt x="1330807" y="1234122"/>
                  </a:lnTo>
                  <a:lnTo>
                    <a:pt x="1314018" y="1189939"/>
                  </a:lnTo>
                  <a:lnTo>
                    <a:pt x="1285773" y="1140599"/>
                  </a:lnTo>
                  <a:lnTo>
                    <a:pt x="1258100" y="1118616"/>
                  </a:lnTo>
                  <a:lnTo>
                    <a:pt x="1232484" y="1093876"/>
                  </a:lnTo>
                  <a:lnTo>
                    <a:pt x="1204569" y="1071880"/>
                  </a:lnTo>
                  <a:lnTo>
                    <a:pt x="1169974" y="1058113"/>
                  </a:lnTo>
                  <a:lnTo>
                    <a:pt x="1123442" y="1054227"/>
                  </a:lnTo>
                  <a:lnTo>
                    <a:pt x="1080795" y="1061351"/>
                  </a:lnTo>
                  <a:lnTo>
                    <a:pt x="1042822" y="1078890"/>
                  </a:lnTo>
                  <a:lnTo>
                    <a:pt x="1010272" y="1106271"/>
                  </a:lnTo>
                  <a:lnTo>
                    <a:pt x="983945" y="1142911"/>
                  </a:lnTo>
                  <a:lnTo>
                    <a:pt x="964590" y="1188250"/>
                  </a:lnTo>
                  <a:lnTo>
                    <a:pt x="952982" y="1241704"/>
                  </a:lnTo>
                  <a:lnTo>
                    <a:pt x="957453" y="1306880"/>
                  </a:lnTo>
                  <a:lnTo>
                    <a:pt x="986307" y="1301635"/>
                  </a:lnTo>
                  <a:lnTo>
                    <a:pt x="957427" y="1306906"/>
                  </a:lnTo>
                  <a:lnTo>
                    <a:pt x="965403" y="1355623"/>
                  </a:lnTo>
                  <a:lnTo>
                    <a:pt x="985456" y="1393710"/>
                  </a:lnTo>
                  <a:lnTo>
                    <a:pt x="1015377" y="1422704"/>
                  </a:lnTo>
                  <a:lnTo>
                    <a:pt x="1052969" y="1444078"/>
                  </a:lnTo>
                  <a:lnTo>
                    <a:pt x="1096022" y="1459382"/>
                  </a:lnTo>
                  <a:lnTo>
                    <a:pt x="1141818" y="1467078"/>
                  </a:lnTo>
                  <a:lnTo>
                    <a:pt x="1183106" y="1463179"/>
                  </a:lnTo>
                  <a:lnTo>
                    <a:pt x="1220203" y="1448079"/>
                  </a:lnTo>
                  <a:lnTo>
                    <a:pt x="1253413" y="1422196"/>
                  </a:lnTo>
                  <a:lnTo>
                    <a:pt x="1283042" y="1385938"/>
                  </a:lnTo>
                  <a:lnTo>
                    <a:pt x="1312252" y="1349044"/>
                  </a:lnTo>
                  <a:lnTo>
                    <a:pt x="1329931" y="1312329"/>
                  </a:lnTo>
                  <a:lnTo>
                    <a:pt x="1334643" y="1283512"/>
                  </a:lnTo>
                  <a:lnTo>
                    <a:pt x="1336116" y="1274470"/>
                  </a:lnTo>
                  <a:close/>
                </a:path>
                <a:path w="1955165" h="2417445">
                  <a:moveTo>
                    <a:pt x="1411427" y="495706"/>
                  </a:moveTo>
                  <a:lnTo>
                    <a:pt x="1402334" y="454647"/>
                  </a:lnTo>
                  <a:lnTo>
                    <a:pt x="1382268" y="417093"/>
                  </a:lnTo>
                  <a:lnTo>
                    <a:pt x="1353337" y="384886"/>
                  </a:lnTo>
                  <a:lnTo>
                    <a:pt x="1317637" y="359905"/>
                  </a:lnTo>
                  <a:lnTo>
                    <a:pt x="1277277" y="344004"/>
                  </a:lnTo>
                  <a:lnTo>
                    <a:pt x="1234338" y="339026"/>
                  </a:lnTo>
                  <a:lnTo>
                    <a:pt x="1189647" y="345440"/>
                  </a:lnTo>
                  <a:lnTo>
                    <a:pt x="1148295" y="361391"/>
                  </a:lnTo>
                  <a:lnTo>
                    <a:pt x="1111694" y="385457"/>
                  </a:lnTo>
                  <a:lnTo>
                    <a:pt x="1081239" y="416229"/>
                  </a:lnTo>
                  <a:lnTo>
                    <a:pt x="1058341" y="452297"/>
                  </a:lnTo>
                  <a:lnTo>
                    <a:pt x="1044397" y="492226"/>
                  </a:lnTo>
                  <a:lnTo>
                    <a:pt x="1040803" y="534606"/>
                  </a:lnTo>
                  <a:lnTo>
                    <a:pt x="1048461" y="579412"/>
                  </a:lnTo>
                  <a:lnTo>
                    <a:pt x="1066101" y="618185"/>
                  </a:lnTo>
                  <a:lnTo>
                    <a:pt x="1092530" y="649833"/>
                  </a:lnTo>
                  <a:lnTo>
                    <a:pt x="1126515" y="673252"/>
                  </a:lnTo>
                  <a:lnTo>
                    <a:pt x="1166863" y="687336"/>
                  </a:lnTo>
                  <a:lnTo>
                    <a:pt x="1212367" y="690994"/>
                  </a:lnTo>
                  <a:lnTo>
                    <a:pt x="1256042" y="683602"/>
                  </a:lnTo>
                  <a:lnTo>
                    <a:pt x="1297813" y="666267"/>
                  </a:lnTo>
                  <a:lnTo>
                    <a:pt x="1335773" y="640842"/>
                  </a:lnTo>
                  <a:lnTo>
                    <a:pt x="1368018" y="609206"/>
                  </a:lnTo>
                  <a:lnTo>
                    <a:pt x="1392643" y="573227"/>
                  </a:lnTo>
                  <a:lnTo>
                    <a:pt x="1407756" y="534771"/>
                  </a:lnTo>
                  <a:lnTo>
                    <a:pt x="1411427" y="495706"/>
                  </a:lnTo>
                  <a:close/>
                </a:path>
                <a:path w="1955165" h="2417445">
                  <a:moveTo>
                    <a:pt x="1689735" y="113004"/>
                  </a:moveTo>
                  <a:lnTo>
                    <a:pt x="1680819" y="66560"/>
                  </a:lnTo>
                  <a:lnTo>
                    <a:pt x="1657413" y="23190"/>
                  </a:lnTo>
                  <a:lnTo>
                    <a:pt x="1635594" y="12"/>
                  </a:lnTo>
                  <a:lnTo>
                    <a:pt x="1452676" y="12"/>
                  </a:lnTo>
                  <a:lnTo>
                    <a:pt x="1431785" y="23901"/>
                  </a:lnTo>
                  <a:lnTo>
                    <a:pt x="1410677" y="66090"/>
                  </a:lnTo>
                  <a:lnTo>
                    <a:pt x="1403235" y="110680"/>
                  </a:lnTo>
                  <a:lnTo>
                    <a:pt x="1414018" y="147421"/>
                  </a:lnTo>
                  <a:lnTo>
                    <a:pt x="1441234" y="185635"/>
                  </a:lnTo>
                  <a:lnTo>
                    <a:pt x="1478635" y="219633"/>
                  </a:lnTo>
                  <a:lnTo>
                    <a:pt x="1519974" y="243751"/>
                  </a:lnTo>
                  <a:lnTo>
                    <a:pt x="1558988" y="252285"/>
                  </a:lnTo>
                  <a:lnTo>
                    <a:pt x="1600428" y="237007"/>
                  </a:lnTo>
                  <a:lnTo>
                    <a:pt x="1643126" y="201142"/>
                  </a:lnTo>
                  <a:lnTo>
                    <a:pt x="1676438" y="156032"/>
                  </a:lnTo>
                  <a:lnTo>
                    <a:pt x="1689735" y="113004"/>
                  </a:lnTo>
                  <a:close/>
                </a:path>
                <a:path w="1955165" h="2417445">
                  <a:moveTo>
                    <a:pt x="1735061" y="845312"/>
                  </a:moveTo>
                  <a:lnTo>
                    <a:pt x="1734794" y="838631"/>
                  </a:lnTo>
                  <a:lnTo>
                    <a:pt x="1734007" y="818565"/>
                  </a:lnTo>
                  <a:lnTo>
                    <a:pt x="1729320" y="793826"/>
                  </a:lnTo>
                  <a:lnTo>
                    <a:pt x="1729244" y="793419"/>
                  </a:lnTo>
                  <a:lnTo>
                    <a:pt x="1717560" y="771232"/>
                  </a:lnTo>
                  <a:lnTo>
                    <a:pt x="1695754" y="753376"/>
                  </a:lnTo>
                  <a:lnTo>
                    <a:pt x="1669643" y="721347"/>
                  </a:lnTo>
                  <a:lnTo>
                    <a:pt x="1638808" y="700011"/>
                  </a:lnTo>
                  <a:lnTo>
                    <a:pt x="1603006" y="691057"/>
                  </a:lnTo>
                  <a:lnTo>
                    <a:pt x="1561960" y="696150"/>
                  </a:lnTo>
                  <a:lnTo>
                    <a:pt x="1518843" y="714451"/>
                  </a:lnTo>
                  <a:lnTo>
                    <a:pt x="1486573" y="741946"/>
                  </a:lnTo>
                  <a:lnTo>
                    <a:pt x="1466557" y="779272"/>
                  </a:lnTo>
                  <a:lnTo>
                    <a:pt x="1460169" y="827036"/>
                  </a:lnTo>
                  <a:lnTo>
                    <a:pt x="1458874" y="843470"/>
                  </a:lnTo>
                  <a:lnTo>
                    <a:pt x="1461058" y="859282"/>
                  </a:lnTo>
                  <a:lnTo>
                    <a:pt x="1486319" y="924229"/>
                  </a:lnTo>
                  <a:lnTo>
                    <a:pt x="1536585" y="971537"/>
                  </a:lnTo>
                  <a:lnTo>
                    <a:pt x="1616189" y="989050"/>
                  </a:lnTo>
                  <a:lnTo>
                    <a:pt x="1654352" y="982395"/>
                  </a:lnTo>
                  <a:lnTo>
                    <a:pt x="1685582" y="964399"/>
                  </a:lnTo>
                  <a:lnTo>
                    <a:pt x="1709623" y="935355"/>
                  </a:lnTo>
                  <a:lnTo>
                    <a:pt x="1726196" y="895553"/>
                  </a:lnTo>
                  <a:lnTo>
                    <a:pt x="1735061" y="845312"/>
                  </a:lnTo>
                  <a:close/>
                </a:path>
                <a:path w="1955165" h="2417445">
                  <a:moveTo>
                    <a:pt x="1749488" y="2307983"/>
                  </a:moveTo>
                  <a:lnTo>
                    <a:pt x="1717001" y="2257031"/>
                  </a:lnTo>
                  <a:lnTo>
                    <a:pt x="1685086" y="2218423"/>
                  </a:lnTo>
                  <a:lnTo>
                    <a:pt x="1651812" y="2191334"/>
                  </a:lnTo>
                  <a:lnTo>
                    <a:pt x="1615287" y="2174900"/>
                  </a:lnTo>
                  <a:lnTo>
                    <a:pt x="1573606" y="2168245"/>
                  </a:lnTo>
                  <a:lnTo>
                    <a:pt x="1524850" y="2170531"/>
                  </a:lnTo>
                  <a:lnTo>
                    <a:pt x="1467116" y="2180882"/>
                  </a:lnTo>
                  <a:lnTo>
                    <a:pt x="1429486" y="2200338"/>
                  </a:lnTo>
                  <a:lnTo>
                    <a:pt x="1418297" y="2241181"/>
                  </a:lnTo>
                  <a:lnTo>
                    <a:pt x="1401622" y="2260587"/>
                  </a:lnTo>
                  <a:lnTo>
                    <a:pt x="1389049" y="2281517"/>
                  </a:lnTo>
                  <a:lnTo>
                    <a:pt x="1382712" y="2304770"/>
                  </a:lnTo>
                  <a:lnTo>
                    <a:pt x="1384744" y="2331135"/>
                  </a:lnTo>
                  <a:lnTo>
                    <a:pt x="1387551" y="2387790"/>
                  </a:lnTo>
                  <a:lnTo>
                    <a:pt x="1393837" y="2417394"/>
                  </a:lnTo>
                  <a:lnTo>
                    <a:pt x="1735048" y="2417394"/>
                  </a:lnTo>
                  <a:lnTo>
                    <a:pt x="1739849" y="2404859"/>
                  </a:lnTo>
                  <a:lnTo>
                    <a:pt x="1748243" y="2359152"/>
                  </a:lnTo>
                  <a:lnTo>
                    <a:pt x="1749488" y="2307983"/>
                  </a:lnTo>
                  <a:close/>
                </a:path>
                <a:path w="1955165" h="2417445">
                  <a:moveTo>
                    <a:pt x="1791004" y="1788274"/>
                  </a:moveTo>
                  <a:lnTo>
                    <a:pt x="1788515" y="1737868"/>
                  </a:lnTo>
                  <a:lnTo>
                    <a:pt x="1782813" y="1695056"/>
                  </a:lnTo>
                  <a:lnTo>
                    <a:pt x="1734997" y="1637030"/>
                  </a:lnTo>
                  <a:lnTo>
                    <a:pt x="1697736" y="1618132"/>
                  </a:lnTo>
                  <a:lnTo>
                    <a:pt x="1647786" y="1605851"/>
                  </a:lnTo>
                  <a:lnTo>
                    <a:pt x="1605127" y="1602549"/>
                  </a:lnTo>
                  <a:lnTo>
                    <a:pt x="1568831" y="1608696"/>
                  </a:lnTo>
                  <a:lnTo>
                    <a:pt x="1511769" y="1651203"/>
                  </a:lnTo>
                  <a:lnTo>
                    <a:pt x="1489189" y="1688503"/>
                  </a:lnTo>
                  <a:lnTo>
                    <a:pt x="1469364" y="1737131"/>
                  </a:lnTo>
                  <a:lnTo>
                    <a:pt x="1461236" y="1788160"/>
                  </a:lnTo>
                  <a:lnTo>
                    <a:pt x="1466303" y="1812544"/>
                  </a:lnTo>
                  <a:lnTo>
                    <a:pt x="1481658" y="1835632"/>
                  </a:lnTo>
                  <a:lnTo>
                    <a:pt x="1502029" y="1880120"/>
                  </a:lnTo>
                  <a:lnTo>
                    <a:pt x="1529207" y="1913140"/>
                  </a:lnTo>
                  <a:lnTo>
                    <a:pt x="1563065" y="1934591"/>
                  </a:lnTo>
                  <a:lnTo>
                    <a:pt x="1603463" y="1944395"/>
                  </a:lnTo>
                  <a:lnTo>
                    <a:pt x="1650276" y="1942477"/>
                  </a:lnTo>
                  <a:lnTo>
                    <a:pt x="1695742" y="1929269"/>
                  </a:lnTo>
                  <a:lnTo>
                    <a:pt x="1733486" y="1905863"/>
                  </a:lnTo>
                  <a:lnTo>
                    <a:pt x="1762569" y="1873656"/>
                  </a:lnTo>
                  <a:lnTo>
                    <a:pt x="1782051" y="1833994"/>
                  </a:lnTo>
                  <a:lnTo>
                    <a:pt x="1791004" y="1788274"/>
                  </a:lnTo>
                  <a:close/>
                </a:path>
                <a:path w="1955165" h="2417445">
                  <a:moveTo>
                    <a:pt x="1955088" y="2022614"/>
                  </a:moveTo>
                  <a:lnTo>
                    <a:pt x="1948878" y="2029218"/>
                  </a:lnTo>
                  <a:lnTo>
                    <a:pt x="1927110" y="2065896"/>
                  </a:lnTo>
                  <a:lnTo>
                    <a:pt x="1920074" y="2101176"/>
                  </a:lnTo>
                  <a:lnTo>
                    <a:pt x="1928025" y="2147417"/>
                  </a:lnTo>
                  <a:lnTo>
                    <a:pt x="1946389" y="2189632"/>
                  </a:lnTo>
                  <a:lnTo>
                    <a:pt x="1955088" y="2201405"/>
                  </a:lnTo>
                  <a:lnTo>
                    <a:pt x="1955088" y="2022614"/>
                  </a:lnTo>
                  <a:close/>
                </a:path>
                <a:path w="1955165" h="2417445">
                  <a:moveTo>
                    <a:pt x="1955101" y="1209662"/>
                  </a:moveTo>
                  <a:lnTo>
                    <a:pt x="1953323" y="1205115"/>
                  </a:lnTo>
                  <a:lnTo>
                    <a:pt x="1950707" y="1200391"/>
                  </a:lnTo>
                  <a:lnTo>
                    <a:pt x="1947799" y="1196238"/>
                  </a:lnTo>
                  <a:lnTo>
                    <a:pt x="1944674" y="1192593"/>
                  </a:lnTo>
                  <a:lnTo>
                    <a:pt x="1944687" y="1192098"/>
                  </a:lnTo>
                  <a:lnTo>
                    <a:pt x="1923948" y="1134427"/>
                  </a:lnTo>
                  <a:lnTo>
                    <a:pt x="1874075" y="1098257"/>
                  </a:lnTo>
                  <a:lnTo>
                    <a:pt x="1816493" y="1078992"/>
                  </a:lnTo>
                  <a:lnTo>
                    <a:pt x="1780857" y="1082344"/>
                  </a:lnTo>
                  <a:lnTo>
                    <a:pt x="1765515" y="1086827"/>
                  </a:lnTo>
                  <a:lnTo>
                    <a:pt x="1765515" y="1315859"/>
                  </a:lnTo>
                  <a:lnTo>
                    <a:pt x="1765338" y="1316685"/>
                  </a:lnTo>
                  <a:lnTo>
                    <a:pt x="1756994" y="1319682"/>
                  </a:lnTo>
                  <a:lnTo>
                    <a:pt x="1760448" y="1316545"/>
                  </a:lnTo>
                  <a:lnTo>
                    <a:pt x="1763242" y="1315605"/>
                  </a:lnTo>
                  <a:lnTo>
                    <a:pt x="1763737" y="1315516"/>
                  </a:lnTo>
                  <a:lnTo>
                    <a:pt x="1764334" y="1315440"/>
                  </a:lnTo>
                  <a:lnTo>
                    <a:pt x="1764703" y="1315364"/>
                  </a:lnTo>
                  <a:lnTo>
                    <a:pt x="1765261" y="1315440"/>
                  </a:lnTo>
                  <a:lnTo>
                    <a:pt x="1765515" y="1315859"/>
                  </a:lnTo>
                  <a:lnTo>
                    <a:pt x="1765515" y="1086827"/>
                  </a:lnTo>
                  <a:lnTo>
                    <a:pt x="1721446" y="1105573"/>
                  </a:lnTo>
                  <a:lnTo>
                    <a:pt x="1663979" y="1156347"/>
                  </a:lnTo>
                  <a:lnTo>
                    <a:pt x="1643303" y="1193406"/>
                  </a:lnTo>
                  <a:lnTo>
                    <a:pt x="1635455" y="1230909"/>
                  </a:lnTo>
                  <a:lnTo>
                    <a:pt x="1642160" y="1264958"/>
                  </a:lnTo>
                  <a:lnTo>
                    <a:pt x="1630337" y="1307757"/>
                  </a:lnTo>
                  <a:lnTo>
                    <a:pt x="1633207" y="1352080"/>
                  </a:lnTo>
                  <a:lnTo>
                    <a:pt x="1650161" y="1393126"/>
                  </a:lnTo>
                  <a:lnTo>
                    <a:pt x="1680552" y="1426083"/>
                  </a:lnTo>
                  <a:lnTo>
                    <a:pt x="1714995" y="1444980"/>
                  </a:lnTo>
                  <a:lnTo>
                    <a:pt x="1752028" y="1453921"/>
                  </a:lnTo>
                  <a:lnTo>
                    <a:pt x="1790230" y="1453857"/>
                  </a:lnTo>
                  <a:lnTo>
                    <a:pt x="1828203" y="1445755"/>
                  </a:lnTo>
                  <a:lnTo>
                    <a:pt x="1864499" y="1430540"/>
                  </a:lnTo>
                  <a:lnTo>
                    <a:pt x="1897735" y="1409179"/>
                  </a:lnTo>
                  <a:lnTo>
                    <a:pt x="1926475" y="1382610"/>
                  </a:lnTo>
                  <a:lnTo>
                    <a:pt x="1949323" y="1351800"/>
                  </a:lnTo>
                  <a:lnTo>
                    <a:pt x="1955101" y="1339100"/>
                  </a:lnTo>
                  <a:lnTo>
                    <a:pt x="1955101" y="1319682"/>
                  </a:lnTo>
                  <a:lnTo>
                    <a:pt x="1955101" y="1315364"/>
                  </a:lnTo>
                  <a:lnTo>
                    <a:pt x="1955101" y="1209662"/>
                  </a:lnTo>
                  <a:close/>
                </a:path>
                <a:path w="1955165" h="2417445">
                  <a:moveTo>
                    <a:pt x="1955101" y="356298"/>
                  </a:moveTo>
                  <a:lnTo>
                    <a:pt x="1944801" y="365569"/>
                  </a:lnTo>
                  <a:lnTo>
                    <a:pt x="1920049" y="405498"/>
                  </a:lnTo>
                  <a:lnTo>
                    <a:pt x="1900453" y="458431"/>
                  </a:lnTo>
                  <a:lnTo>
                    <a:pt x="1895360" y="492480"/>
                  </a:lnTo>
                  <a:lnTo>
                    <a:pt x="1900504" y="524484"/>
                  </a:lnTo>
                  <a:lnTo>
                    <a:pt x="1911426" y="555625"/>
                  </a:lnTo>
                  <a:lnTo>
                    <a:pt x="1923669" y="587057"/>
                  </a:lnTo>
                  <a:lnTo>
                    <a:pt x="1943455" y="620382"/>
                  </a:lnTo>
                  <a:lnTo>
                    <a:pt x="1955101" y="629843"/>
                  </a:lnTo>
                  <a:lnTo>
                    <a:pt x="1955101" y="356298"/>
                  </a:lnTo>
                  <a:close/>
                </a:path>
              </a:pathLst>
            </a:custGeom>
            <a:solidFill>
              <a:srgbClr val="71B2C9">
                <a:alpha val="19999"/>
              </a:srgbClr>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5255295" y="6640967"/>
              <a:ext cx="165925" cy="179463"/>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4210850" y="5291505"/>
              <a:ext cx="186080" cy="92386"/>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2954931" y="5471519"/>
              <a:ext cx="1007858" cy="1011733"/>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2978560" y="6566020"/>
              <a:ext cx="2160945" cy="816155"/>
            </a:xfrm>
            <a:prstGeom prst="rect">
              <a:avLst/>
            </a:prstGeom>
          </p:spPr>
        </p:pic>
      </p:grpSp>
      <p:sp>
        <p:nvSpPr>
          <p:cNvPr id="9" name="object 9"/>
          <p:cNvSpPr txBox="1"/>
          <p:nvPr/>
        </p:nvSpPr>
        <p:spPr>
          <a:xfrm>
            <a:off x="4084799" y="5610584"/>
            <a:ext cx="6887209" cy="1762125"/>
          </a:xfrm>
          <a:prstGeom prst="rect">
            <a:avLst/>
          </a:prstGeom>
        </p:spPr>
        <p:txBody>
          <a:bodyPr vert="horz" wrap="square" lIns="0" tIns="86360" rIns="0" bIns="0" rtlCol="0">
            <a:spAutoFit/>
          </a:bodyPr>
          <a:lstStyle/>
          <a:p>
            <a:pPr marL="50800" marR="55880">
              <a:lnSpc>
                <a:spcPts val="2800"/>
              </a:lnSpc>
              <a:spcBef>
                <a:spcPts val="680"/>
              </a:spcBef>
            </a:pPr>
            <a:r>
              <a:rPr sz="2000" dirty="0">
                <a:solidFill>
                  <a:srgbClr val="FFFFFF"/>
                </a:solidFill>
                <a:latin typeface="Source Sans Pro"/>
                <a:cs typeface="Source Sans Pro"/>
              </a:rPr>
              <a:t>In 2017-18, the</a:t>
            </a:r>
            <a:r>
              <a:rPr sz="2000" spc="-25" dirty="0">
                <a:solidFill>
                  <a:srgbClr val="FFFFFF"/>
                </a:solidFill>
                <a:latin typeface="Source Sans Pro"/>
                <a:cs typeface="Source Sans Pro"/>
              </a:rPr>
              <a:t>r</a:t>
            </a:r>
            <a:r>
              <a:rPr sz="2000" dirty="0">
                <a:solidFill>
                  <a:srgbClr val="FFFFFF"/>
                </a:solidFill>
                <a:latin typeface="Source Sans Pro"/>
                <a:cs typeface="Source Sans Pro"/>
              </a:rPr>
              <a:t>e </a:t>
            </a:r>
            <a:r>
              <a:rPr sz="2000" spc="-10" dirty="0">
                <a:solidFill>
                  <a:srgbClr val="FFFFFF"/>
                </a:solidFill>
                <a:latin typeface="Source Sans Pro"/>
                <a:cs typeface="Source Sans Pro"/>
              </a:rPr>
              <a:t>w</a:t>
            </a:r>
            <a:r>
              <a:rPr sz="2000" dirty="0">
                <a:solidFill>
                  <a:srgbClr val="FFFFFF"/>
                </a:solidFill>
                <a:latin typeface="Source Sans Pro"/>
                <a:cs typeface="Source Sans Pro"/>
              </a:rPr>
              <a:t>e</a:t>
            </a:r>
            <a:r>
              <a:rPr sz="2000" spc="-20" dirty="0">
                <a:solidFill>
                  <a:srgbClr val="FFFFFF"/>
                </a:solidFill>
                <a:latin typeface="Source Sans Pro"/>
                <a:cs typeface="Source Sans Pro"/>
              </a:rPr>
              <a:t>r</a:t>
            </a:r>
            <a:r>
              <a:rPr sz="2000" dirty="0">
                <a:solidFill>
                  <a:srgbClr val="FFFFFF"/>
                </a:solidFill>
                <a:latin typeface="Source Sans Pro"/>
                <a:cs typeface="Source Sans Pro"/>
              </a:rPr>
              <a:t>e</a:t>
            </a:r>
            <a:r>
              <a:rPr sz="2000" spc="105" dirty="0">
                <a:solidFill>
                  <a:srgbClr val="FFFFFF"/>
                </a:solidFill>
                <a:latin typeface="Source Sans Pro"/>
                <a:cs typeface="Source Sans Pro"/>
              </a:rPr>
              <a:t> </a:t>
            </a:r>
            <a:r>
              <a:rPr sz="2800" b="1" spc="-50" dirty="0">
                <a:solidFill>
                  <a:srgbClr val="CFA565"/>
                </a:solidFill>
                <a:latin typeface="Source Sans Pro"/>
                <a:cs typeface="Source Sans Pro"/>
              </a:rPr>
              <a:t>58</a:t>
            </a:r>
            <a:r>
              <a:rPr sz="2800" b="1" spc="10" dirty="0">
                <a:solidFill>
                  <a:srgbClr val="CFA565"/>
                </a:solidFill>
                <a:latin typeface="Source Sans Pro"/>
                <a:cs typeface="Source Sans Pro"/>
              </a:rPr>
              <a:t>9</a:t>
            </a:r>
            <a:r>
              <a:rPr sz="2800" b="1" spc="-110" dirty="0">
                <a:solidFill>
                  <a:srgbClr val="CFA565"/>
                </a:solidFill>
                <a:latin typeface="Source Sans Pro"/>
                <a:cs typeface="Source Sans Pro"/>
              </a:rPr>
              <a:t> </a:t>
            </a:r>
            <a:r>
              <a:rPr sz="2800" b="1" spc="-50" dirty="0">
                <a:solidFill>
                  <a:srgbClr val="CFA565"/>
                </a:solidFill>
                <a:latin typeface="Source Sans Pro"/>
                <a:cs typeface="Source Sans Pro"/>
              </a:rPr>
              <a:t>h</a:t>
            </a:r>
            <a:r>
              <a:rPr sz="2800" b="1" spc="-65" dirty="0">
                <a:solidFill>
                  <a:srgbClr val="CFA565"/>
                </a:solidFill>
                <a:latin typeface="Source Sans Pro"/>
                <a:cs typeface="Source Sans Pro"/>
              </a:rPr>
              <a:t>o</a:t>
            </a:r>
            <a:r>
              <a:rPr sz="2800" b="1" spc="-55" dirty="0">
                <a:solidFill>
                  <a:srgbClr val="CFA565"/>
                </a:solidFill>
                <a:latin typeface="Source Sans Pro"/>
                <a:cs typeface="Source Sans Pro"/>
              </a:rPr>
              <a:t>spi</a:t>
            </a:r>
            <a:r>
              <a:rPr sz="2800" b="1" spc="-110" dirty="0">
                <a:solidFill>
                  <a:srgbClr val="CFA565"/>
                </a:solidFill>
                <a:latin typeface="Source Sans Pro"/>
                <a:cs typeface="Source Sans Pro"/>
              </a:rPr>
              <a:t>t</a:t>
            </a:r>
            <a:r>
              <a:rPr sz="2800" b="1" spc="-55" dirty="0">
                <a:solidFill>
                  <a:srgbClr val="CFA565"/>
                </a:solidFill>
                <a:latin typeface="Source Sans Pro"/>
                <a:cs typeface="Source Sans Pro"/>
              </a:rPr>
              <a:t>alis</a:t>
            </a:r>
            <a:r>
              <a:rPr sz="2800" b="1" spc="-105" dirty="0">
                <a:solidFill>
                  <a:srgbClr val="CFA565"/>
                </a:solidFill>
                <a:latin typeface="Source Sans Pro"/>
                <a:cs typeface="Source Sans Pro"/>
              </a:rPr>
              <a:t>a</a:t>
            </a:r>
            <a:r>
              <a:rPr sz="2800" b="1" spc="-50" dirty="0">
                <a:solidFill>
                  <a:srgbClr val="CFA565"/>
                </a:solidFill>
                <a:latin typeface="Source Sans Pro"/>
                <a:cs typeface="Source Sans Pro"/>
              </a:rPr>
              <a:t>tion</a:t>
            </a:r>
            <a:r>
              <a:rPr sz="2800" b="1" spc="5" dirty="0">
                <a:solidFill>
                  <a:srgbClr val="CFA565"/>
                </a:solidFill>
                <a:latin typeface="Source Sans Pro"/>
                <a:cs typeface="Source Sans Pro"/>
              </a:rPr>
              <a:t>s</a:t>
            </a:r>
            <a:r>
              <a:rPr sz="2800" b="1" spc="-110" dirty="0">
                <a:solidFill>
                  <a:srgbClr val="CFA565"/>
                </a:solidFill>
                <a:latin typeface="Source Sans Pro"/>
                <a:cs typeface="Source Sans Pro"/>
              </a:rPr>
              <a:t> </a:t>
            </a:r>
            <a:r>
              <a:rPr sz="2000" spc="-20" dirty="0">
                <a:solidFill>
                  <a:srgbClr val="FFFFFF"/>
                </a:solidFill>
                <a:latin typeface="Source Sans Pro"/>
                <a:cs typeface="Source Sans Pro"/>
              </a:rPr>
              <a:t>f</a:t>
            </a:r>
            <a:r>
              <a:rPr sz="2000" dirty="0">
                <a:solidFill>
                  <a:srgbClr val="FFFFFF"/>
                </a:solidFill>
                <a:latin typeface="Source Sans Pro"/>
                <a:cs typeface="Source Sans Pro"/>
              </a:rPr>
              <a:t>or diab</a:t>
            </a:r>
            <a:r>
              <a:rPr sz="2000" spc="-25" dirty="0">
                <a:solidFill>
                  <a:srgbClr val="FFFFFF"/>
                </a:solidFill>
                <a:latin typeface="Source Sans Pro"/>
                <a:cs typeface="Source Sans Pro"/>
              </a:rPr>
              <a:t>e</a:t>
            </a:r>
            <a:r>
              <a:rPr sz="2000" spc="-30" dirty="0">
                <a:solidFill>
                  <a:srgbClr val="FFFFFF"/>
                </a:solidFill>
                <a:latin typeface="Source Sans Pro"/>
                <a:cs typeface="Source Sans Pro"/>
              </a:rPr>
              <a:t>t</a:t>
            </a:r>
            <a:r>
              <a:rPr sz="2000" dirty="0">
                <a:solidFill>
                  <a:srgbClr val="FFFFFF"/>
                </a:solidFill>
                <a:latin typeface="Source Sans Pro"/>
                <a:cs typeface="Source Sans Pro"/>
              </a:rPr>
              <a:t>es  as the main diagnosis</a:t>
            </a:r>
            <a:r>
              <a:rPr sz="2000" spc="-5" dirty="0">
                <a:solidFill>
                  <a:srgbClr val="FFFFFF"/>
                </a:solidFill>
                <a:latin typeface="Source Sans Pro"/>
                <a:cs typeface="Source Sans Pro"/>
              </a:rPr>
              <a:t> </a:t>
            </a:r>
            <a:r>
              <a:rPr sz="2800" b="1" spc="-50" dirty="0">
                <a:solidFill>
                  <a:srgbClr val="FFFFFF"/>
                </a:solidFill>
                <a:latin typeface="Source Sans Pro"/>
                <a:cs typeface="Source Sans Pro"/>
              </a:rPr>
              <a:t>durin</a:t>
            </a:r>
            <a:r>
              <a:rPr sz="2800" b="1" spc="10" dirty="0">
                <a:solidFill>
                  <a:srgbClr val="FFFFFF"/>
                </a:solidFill>
                <a:latin typeface="Source Sans Pro"/>
                <a:cs typeface="Source Sans Pro"/>
              </a:rPr>
              <a:t>g</a:t>
            </a:r>
            <a:r>
              <a:rPr sz="2800" b="1" spc="-110" dirty="0">
                <a:solidFill>
                  <a:srgbClr val="FFFFFF"/>
                </a:solidFill>
                <a:latin typeface="Source Sans Pro"/>
                <a:cs typeface="Source Sans Pro"/>
              </a:rPr>
              <a:t> </a:t>
            </a:r>
            <a:r>
              <a:rPr sz="2800" b="1" spc="-50" dirty="0">
                <a:solidFill>
                  <a:srgbClr val="FFFFFF"/>
                </a:solidFill>
                <a:latin typeface="Source Sans Pro"/>
                <a:cs typeface="Source Sans Pro"/>
              </a:rPr>
              <a:t>p</a:t>
            </a:r>
            <a:r>
              <a:rPr sz="2800" b="1" spc="-75" dirty="0">
                <a:solidFill>
                  <a:srgbClr val="FFFFFF"/>
                </a:solidFill>
                <a:latin typeface="Source Sans Pro"/>
                <a:cs typeface="Source Sans Pro"/>
              </a:rPr>
              <a:t>re</a:t>
            </a:r>
            <a:r>
              <a:rPr sz="2800" b="1" spc="-50" dirty="0">
                <a:solidFill>
                  <a:srgbClr val="FFFFFF"/>
                </a:solidFill>
                <a:latin typeface="Source Sans Pro"/>
                <a:cs typeface="Source Sans Pro"/>
              </a:rPr>
              <a:t>gnanc</a:t>
            </a:r>
            <a:r>
              <a:rPr sz="2800" b="1" spc="10" dirty="0">
                <a:solidFill>
                  <a:srgbClr val="FFFFFF"/>
                </a:solidFill>
                <a:latin typeface="Source Sans Pro"/>
                <a:cs typeface="Source Sans Pro"/>
              </a:rPr>
              <a:t>y</a:t>
            </a:r>
            <a:r>
              <a:rPr lang="en-AU" sz="2800" b="1" spc="10" dirty="0">
                <a:solidFill>
                  <a:srgbClr val="FFFFFF"/>
                </a:solidFill>
                <a:latin typeface="Source Sans Pro"/>
                <a:cs typeface="Source Sans Pro"/>
              </a:rPr>
              <a:t> (GDM).</a:t>
            </a:r>
            <a:endParaRPr sz="2000" dirty="0">
              <a:latin typeface="Source Sans Pro"/>
              <a:cs typeface="Source Sans Pro"/>
            </a:endParaRPr>
          </a:p>
          <a:p>
            <a:pPr marL="1209675" marR="230504">
              <a:lnSpc>
                <a:spcPct val="94100"/>
              </a:lnSpc>
              <a:spcBef>
                <a:spcPts val="730"/>
              </a:spcBef>
            </a:pPr>
            <a:r>
              <a:rPr sz="1600" spc="-20" dirty="0">
                <a:solidFill>
                  <a:srgbClr val="FFFFFF"/>
                </a:solidFill>
                <a:latin typeface="Source Sans Pro"/>
                <a:cs typeface="Source Sans Pro"/>
              </a:rPr>
              <a:t>Th</a:t>
            </a:r>
            <a:r>
              <a:rPr sz="1600" dirty="0">
                <a:solidFill>
                  <a:srgbClr val="FFFFFF"/>
                </a:solidFill>
                <a:latin typeface="Source Sans Pro"/>
                <a:cs typeface="Source Sans Pro"/>
              </a:rPr>
              <a:t>e</a:t>
            </a:r>
            <a:r>
              <a:rPr sz="1600" spc="-35" dirty="0">
                <a:solidFill>
                  <a:srgbClr val="FFFFFF"/>
                </a:solidFill>
                <a:latin typeface="Source Sans Pro"/>
                <a:cs typeface="Source Sans Pro"/>
              </a:rPr>
              <a:t> </a:t>
            </a:r>
            <a:r>
              <a:rPr sz="1600" spc="-55" dirty="0">
                <a:solidFill>
                  <a:srgbClr val="FFFFFF"/>
                </a:solidFill>
                <a:latin typeface="Source Sans Pro"/>
                <a:cs typeface="Source Sans Pro"/>
              </a:rPr>
              <a:t>r</a:t>
            </a:r>
            <a:r>
              <a:rPr sz="1600" spc="-40" dirty="0">
                <a:solidFill>
                  <a:srgbClr val="FFFFFF"/>
                </a:solidFill>
                <a:latin typeface="Source Sans Pro"/>
                <a:cs typeface="Source Sans Pro"/>
              </a:rPr>
              <a:t>at</a:t>
            </a:r>
            <a:r>
              <a:rPr sz="1600" dirty="0">
                <a:solidFill>
                  <a:srgbClr val="FFFFFF"/>
                </a:solidFill>
                <a:latin typeface="Source Sans Pro"/>
                <a:cs typeface="Source Sans Pro"/>
              </a:rPr>
              <a:t>e</a:t>
            </a:r>
            <a:r>
              <a:rPr sz="1600" spc="-35" dirty="0">
                <a:solidFill>
                  <a:srgbClr val="FFFFFF"/>
                </a:solidFill>
                <a:latin typeface="Source Sans Pro"/>
                <a:cs typeface="Source Sans Pro"/>
              </a:rPr>
              <a:t> </a:t>
            </a:r>
            <a:r>
              <a:rPr lang="en-AU" sz="1600" spc="-35" dirty="0">
                <a:solidFill>
                  <a:srgbClr val="FFFFFF"/>
                </a:solidFill>
                <a:latin typeface="Source Sans Pro"/>
                <a:cs typeface="Source Sans Pro"/>
              </a:rPr>
              <a:t>of GDM </a:t>
            </a:r>
            <a:r>
              <a:rPr sz="1600" spc="-35" dirty="0">
                <a:solidFill>
                  <a:srgbClr val="FFFFFF"/>
                </a:solidFill>
                <a:latin typeface="Source Sans Pro"/>
                <a:cs typeface="Source Sans Pro"/>
              </a:rPr>
              <a:t>w</a:t>
            </a:r>
            <a:r>
              <a:rPr sz="1600" spc="-20" dirty="0">
                <a:solidFill>
                  <a:srgbClr val="FFFFFF"/>
                </a:solidFill>
                <a:latin typeface="Source Sans Pro"/>
                <a:cs typeface="Source Sans Pro"/>
              </a:rPr>
              <a:t>a</a:t>
            </a:r>
            <a:r>
              <a:rPr sz="1600" dirty="0">
                <a:solidFill>
                  <a:srgbClr val="FFFFFF"/>
                </a:solidFill>
                <a:latin typeface="Source Sans Pro"/>
                <a:cs typeface="Source Sans Pro"/>
              </a:rPr>
              <a:t>s</a:t>
            </a:r>
            <a:r>
              <a:rPr sz="1600" spc="-35" dirty="0">
                <a:solidFill>
                  <a:srgbClr val="FFFFFF"/>
                </a:solidFill>
                <a:latin typeface="Source Sans Pro"/>
                <a:cs typeface="Source Sans Pro"/>
              </a:rPr>
              <a:t> </a:t>
            </a:r>
            <a:r>
              <a:rPr sz="2800" b="1" spc="-45" dirty="0">
                <a:solidFill>
                  <a:srgbClr val="71B2C9"/>
                </a:solidFill>
                <a:latin typeface="Source Sans Pro"/>
                <a:cs typeface="Source Sans Pro"/>
              </a:rPr>
              <a:t>mo</a:t>
            </a:r>
            <a:r>
              <a:rPr sz="2800" b="1" spc="-80" dirty="0">
                <a:solidFill>
                  <a:srgbClr val="71B2C9"/>
                </a:solidFill>
                <a:latin typeface="Source Sans Pro"/>
                <a:cs typeface="Source Sans Pro"/>
              </a:rPr>
              <a:t>r</a:t>
            </a:r>
            <a:r>
              <a:rPr sz="2800" b="1" spc="10" dirty="0">
                <a:solidFill>
                  <a:srgbClr val="71B2C9"/>
                </a:solidFill>
                <a:latin typeface="Source Sans Pro"/>
                <a:cs typeface="Source Sans Pro"/>
              </a:rPr>
              <a:t>e</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tha</a:t>
            </a:r>
            <a:r>
              <a:rPr sz="2800" b="1" spc="10" dirty="0">
                <a:solidFill>
                  <a:srgbClr val="71B2C9"/>
                </a:solidFill>
                <a:latin typeface="Source Sans Pro"/>
                <a:cs typeface="Source Sans Pro"/>
              </a:rPr>
              <a:t>n</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5</a:t>
            </a:r>
            <a:r>
              <a:rPr sz="2800" b="1" spc="10" dirty="0">
                <a:solidFill>
                  <a:srgbClr val="71B2C9"/>
                </a:solidFill>
                <a:latin typeface="Source Sans Pro"/>
                <a:cs typeface="Source Sans Pro"/>
              </a:rPr>
              <a:t>x</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highe</a:t>
            </a:r>
            <a:r>
              <a:rPr sz="2800" b="1" spc="5" dirty="0">
                <a:solidFill>
                  <a:srgbClr val="71B2C9"/>
                </a:solidFill>
                <a:latin typeface="Source Sans Pro"/>
                <a:cs typeface="Source Sans Pro"/>
              </a:rPr>
              <a:t>r</a:t>
            </a:r>
            <a:r>
              <a:rPr sz="2800" b="1" spc="-110" dirty="0">
                <a:solidFill>
                  <a:srgbClr val="71B2C9"/>
                </a:solidFill>
                <a:latin typeface="Source Sans Pro"/>
                <a:cs typeface="Source Sans Pro"/>
              </a:rPr>
              <a:t> </a:t>
            </a:r>
            <a:r>
              <a:rPr sz="1600" spc="-35" dirty="0">
                <a:solidFill>
                  <a:srgbClr val="FFFFFF"/>
                </a:solidFill>
                <a:latin typeface="Source Sans Pro"/>
                <a:cs typeface="Source Sans Pro"/>
              </a:rPr>
              <a:t>f</a:t>
            </a:r>
            <a:r>
              <a:rPr sz="1600" spc="-20" dirty="0">
                <a:solidFill>
                  <a:srgbClr val="FFFFFF"/>
                </a:solidFill>
                <a:latin typeface="Source Sans Pro"/>
                <a:cs typeface="Source Sans Pro"/>
              </a:rPr>
              <a:t>o</a:t>
            </a:r>
            <a:r>
              <a:rPr sz="1600" dirty="0">
                <a:solidFill>
                  <a:srgbClr val="FFFFFF"/>
                </a:solidFill>
                <a:latin typeface="Source Sans Pro"/>
                <a:cs typeface="Source Sans Pro"/>
              </a:rPr>
              <a:t>r</a:t>
            </a:r>
            <a:r>
              <a:rPr sz="1600" spc="-35" dirty="0">
                <a:solidFill>
                  <a:srgbClr val="FFFFFF"/>
                </a:solidFill>
                <a:latin typeface="Source Sans Pro"/>
                <a:cs typeface="Source Sans Pro"/>
              </a:rPr>
              <a:t> </a:t>
            </a:r>
            <a:r>
              <a:rPr sz="1600" spc="-20" dirty="0">
                <a:solidFill>
                  <a:srgbClr val="FFFFFF"/>
                </a:solidFill>
                <a:latin typeface="Source Sans Pro"/>
                <a:cs typeface="Source Sans Pro"/>
              </a:rPr>
              <a:t>thos</a:t>
            </a:r>
            <a:r>
              <a:rPr sz="1600" dirty="0">
                <a:solidFill>
                  <a:srgbClr val="FFFFFF"/>
                </a:solidFill>
                <a:latin typeface="Source Sans Pro"/>
                <a:cs typeface="Source Sans Pro"/>
              </a:rPr>
              <a:t>e</a:t>
            </a:r>
            <a:r>
              <a:rPr sz="1600" spc="-35" dirty="0">
                <a:solidFill>
                  <a:srgbClr val="FFFFFF"/>
                </a:solidFill>
                <a:latin typeface="Source Sans Pro"/>
                <a:cs typeface="Source Sans Pro"/>
              </a:rPr>
              <a:t> </a:t>
            </a:r>
            <a:r>
              <a:rPr sz="1600" spc="-20" dirty="0">
                <a:solidFill>
                  <a:srgbClr val="FFFFFF"/>
                </a:solidFill>
                <a:latin typeface="Source Sans Pro"/>
                <a:cs typeface="Source Sans Pro"/>
              </a:rPr>
              <a:t>living  </a:t>
            </a:r>
            <a:r>
              <a:rPr sz="1600" spc="-10" dirty="0">
                <a:solidFill>
                  <a:srgbClr val="FFFFFF"/>
                </a:solidFill>
                <a:latin typeface="Source Sans Pro"/>
                <a:cs typeface="Source Sans Pro"/>
              </a:rPr>
              <a:t>in </a:t>
            </a:r>
            <a:r>
              <a:rPr sz="1600" spc="-30" dirty="0">
                <a:solidFill>
                  <a:srgbClr val="FFFFFF"/>
                </a:solidFill>
                <a:latin typeface="Source Sans Pro"/>
                <a:cs typeface="Source Sans Pro"/>
              </a:rPr>
              <a:t>remote </a:t>
            </a:r>
            <a:r>
              <a:rPr sz="1600" spc="-15" dirty="0">
                <a:solidFill>
                  <a:srgbClr val="FFFFFF"/>
                </a:solidFill>
                <a:latin typeface="Source Sans Pro"/>
                <a:cs typeface="Source Sans Pro"/>
              </a:rPr>
              <a:t>and </a:t>
            </a:r>
            <a:r>
              <a:rPr sz="1600" spc="-10" dirty="0">
                <a:solidFill>
                  <a:srgbClr val="FFFFFF"/>
                </a:solidFill>
                <a:latin typeface="Source Sans Pro"/>
                <a:cs typeface="Source Sans Pro"/>
              </a:rPr>
              <a:t>very </a:t>
            </a:r>
            <a:r>
              <a:rPr sz="1600" spc="-30" dirty="0">
                <a:solidFill>
                  <a:srgbClr val="FFFFFF"/>
                </a:solidFill>
                <a:latin typeface="Source Sans Pro"/>
                <a:cs typeface="Source Sans Pro"/>
              </a:rPr>
              <a:t>remote </a:t>
            </a:r>
            <a:r>
              <a:rPr sz="1600" spc="-25" dirty="0">
                <a:solidFill>
                  <a:srgbClr val="FFFFFF"/>
                </a:solidFill>
                <a:latin typeface="Source Sans Pro"/>
                <a:cs typeface="Source Sans Pro"/>
              </a:rPr>
              <a:t>areas </a:t>
            </a:r>
            <a:r>
              <a:rPr sz="1600" spc="-15" dirty="0">
                <a:solidFill>
                  <a:srgbClr val="FFFFFF"/>
                </a:solidFill>
                <a:latin typeface="Source Sans Pro"/>
                <a:cs typeface="Source Sans Pro"/>
              </a:rPr>
              <a:t>(119 per </a:t>
            </a:r>
            <a:r>
              <a:rPr sz="1600" spc="-20" dirty="0">
                <a:solidFill>
                  <a:srgbClr val="FFFFFF"/>
                </a:solidFill>
                <a:latin typeface="Source Sans Pro"/>
                <a:cs typeface="Source Sans Pro"/>
              </a:rPr>
              <a:t>1,000 </a:t>
            </a:r>
            <a:r>
              <a:rPr sz="1600" dirty="0">
                <a:solidFill>
                  <a:srgbClr val="FFFFFF"/>
                </a:solidFill>
                <a:latin typeface="Source Sans Pro"/>
                <a:cs typeface="Source Sans Pro"/>
              </a:rPr>
              <a:t>) </a:t>
            </a:r>
            <a:r>
              <a:rPr sz="1600" spc="-15" dirty="0">
                <a:solidFill>
                  <a:srgbClr val="FFFFFF"/>
                </a:solidFill>
                <a:latin typeface="Source Sans Pro"/>
                <a:cs typeface="Source Sans Pro"/>
              </a:rPr>
              <a:t>than </a:t>
            </a:r>
            <a:r>
              <a:rPr sz="1600" spc="-20" dirty="0">
                <a:solidFill>
                  <a:srgbClr val="FFFFFF"/>
                </a:solidFill>
                <a:latin typeface="Source Sans Pro"/>
                <a:cs typeface="Source Sans Pro"/>
              </a:rPr>
              <a:t>for those </a:t>
            </a:r>
            <a:r>
              <a:rPr sz="1600" spc="-15" dirty="0">
                <a:solidFill>
                  <a:srgbClr val="FFFFFF"/>
                </a:solidFill>
                <a:latin typeface="Source Sans Pro"/>
                <a:cs typeface="Source Sans Pro"/>
              </a:rPr>
              <a:t> </a:t>
            </a:r>
            <a:r>
              <a:rPr sz="1600" spc="-20" dirty="0">
                <a:solidFill>
                  <a:srgbClr val="FFFFFF"/>
                </a:solidFill>
                <a:latin typeface="Source Sans Pro"/>
                <a:cs typeface="Source Sans Pro"/>
              </a:rPr>
              <a:t>living</a:t>
            </a:r>
            <a:r>
              <a:rPr sz="1600" spc="-40" dirty="0">
                <a:solidFill>
                  <a:srgbClr val="FFFFFF"/>
                </a:solidFill>
                <a:latin typeface="Source Sans Pro"/>
                <a:cs typeface="Source Sans Pro"/>
              </a:rPr>
              <a:t> </a:t>
            </a:r>
            <a:r>
              <a:rPr sz="1600" spc="-10" dirty="0">
                <a:solidFill>
                  <a:srgbClr val="FFFFFF"/>
                </a:solidFill>
                <a:latin typeface="Source Sans Pro"/>
                <a:cs typeface="Source Sans Pro"/>
              </a:rPr>
              <a:t>in</a:t>
            </a:r>
            <a:r>
              <a:rPr sz="1600" spc="-35" dirty="0">
                <a:solidFill>
                  <a:srgbClr val="FFFFFF"/>
                </a:solidFill>
                <a:latin typeface="Source Sans Pro"/>
                <a:cs typeface="Source Sans Pro"/>
              </a:rPr>
              <a:t> </a:t>
            </a:r>
            <a:r>
              <a:rPr sz="1600" spc="-20" dirty="0">
                <a:solidFill>
                  <a:srgbClr val="FFFFFF"/>
                </a:solidFill>
                <a:latin typeface="Source Sans Pro"/>
                <a:cs typeface="Source Sans Pro"/>
              </a:rPr>
              <a:t>major</a:t>
            </a:r>
            <a:r>
              <a:rPr sz="1600" spc="-35" dirty="0">
                <a:solidFill>
                  <a:srgbClr val="FFFFFF"/>
                </a:solidFill>
                <a:latin typeface="Source Sans Pro"/>
                <a:cs typeface="Source Sans Pro"/>
              </a:rPr>
              <a:t> </a:t>
            </a:r>
            <a:r>
              <a:rPr sz="1600" spc="-20" dirty="0">
                <a:solidFill>
                  <a:srgbClr val="FFFFFF"/>
                </a:solidFill>
                <a:latin typeface="Source Sans Pro"/>
                <a:cs typeface="Source Sans Pro"/>
              </a:rPr>
              <a:t>cities</a:t>
            </a:r>
            <a:r>
              <a:rPr sz="1600" spc="-35" dirty="0">
                <a:solidFill>
                  <a:srgbClr val="FFFFFF"/>
                </a:solidFill>
                <a:latin typeface="Source Sans Pro"/>
                <a:cs typeface="Source Sans Pro"/>
              </a:rPr>
              <a:t> </a:t>
            </a:r>
            <a:r>
              <a:rPr sz="1600" spc="-15" dirty="0">
                <a:solidFill>
                  <a:srgbClr val="FFFFFF"/>
                </a:solidFill>
                <a:latin typeface="Source Sans Pro"/>
                <a:cs typeface="Source Sans Pro"/>
              </a:rPr>
              <a:t>(22</a:t>
            </a:r>
            <a:r>
              <a:rPr sz="1600" spc="-35" dirty="0">
                <a:solidFill>
                  <a:srgbClr val="FFFFFF"/>
                </a:solidFill>
                <a:latin typeface="Source Sans Pro"/>
                <a:cs typeface="Source Sans Pro"/>
              </a:rPr>
              <a:t> </a:t>
            </a:r>
            <a:r>
              <a:rPr sz="1600" spc="-15" dirty="0">
                <a:solidFill>
                  <a:srgbClr val="FFFFFF"/>
                </a:solidFill>
                <a:latin typeface="Source Sans Pro"/>
                <a:cs typeface="Source Sans Pro"/>
              </a:rPr>
              <a:t>per</a:t>
            </a:r>
            <a:r>
              <a:rPr sz="1600" spc="-35" dirty="0">
                <a:solidFill>
                  <a:srgbClr val="FFFFFF"/>
                </a:solidFill>
                <a:latin typeface="Source Sans Pro"/>
                <a:cs typeface="Source Sans Pro"/>
              </a:rPr>
              <a:t> </a:t>
            </a:r>
            <a:r>
              <a:rPr sz="1600" spc="-20" dirty="0">
                <a:solidFill>
                  <a:srgbClr val="FFFFFF"/>
                </a:solidFill>
                <a:latin typeface="Source Sans Pro"/>
                <a:cs typeface="Source Sans Pro"/>
              </a:rPr>
              <a:t>1,000).</a:t>
            </a:r>
            <a:endParaRPr sz="1600" dirty="0">
              <a:latin typeface="Source Sans Pro"/>
              <a:cs typeface="Source Sans Pro"/>
            </a:endParaRPr>
          </a:p>
        </p:txBody>
      </p:sp>
      <p:sp>
        <p:nvSpPr>
          <p:cNvPr id="10" name="object 10"/>
          <p:cNvSpPr txBox="1"/>
          <p:nvPr/>
        </p:nvSpPr>
        <p:spPr>
          <a:xfrm>
            <a:off x="1562100" y="2154896"/>
            <a:ext cx="8623300" cy="446276"/>
          </a:xfrm>
          <a:prstGeom prst="rect">
            <a:avLst/>
          </a:prstGeom>
        </p:spPr>
        <p:txBody>
          <a:bodyPr vert="horz" wrap="square" lIns="0" tIns="15240" rIns="0" bIns="0" rtlCol="0">
            <a:spAutoFit/>
          </a:bodyPr>
          <a:lstStyle/>
          <a:p>
            <a:pPr marL="12700">
              <a:lnSpc>
                <a:spcPct val="100000"/>
              </a:lnSpc>
              <a:spcBef>
                <a:spcPts val="120"/>
              </a:spcBef>
            </a:pPr>
            <a:r>
              <a:rPr sz="2000" dirty="0">
                <a:latin typeface="Source Sans Pro"/>
                <a:cs typeface="Source Sans Pro"/>
              </a:rPr>
              <a:t>The</a:t>
            </a:r>
            <a:r>
              <a:rPr sz="2000" spc="-20" dirty="0">
                <a:latin typeface="Source Sans Pro"/>
                <a:cs typeface="Source Sans Pro"/>
              </a:rPr>
              <a:t>r</a:t>
            </a:r>
            <a:r>
              <a:rPr sz="2000" dirty="0">
                <a:latin typeface="Source Sans Pro"/>
                <a:cs typeface="Source Sans Pro"/>
              </a:rPr>
              <a:t>e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 </a:t>
            </a:r>
            <a:r>
              <a:rPr sz="2800" b="1" spc="-50" dirty="0">
                <a:solidFill>
                  <a:srgbClr val="A5874A"/>
                </a:solidFill>
                <a:latin typeface="Source Sans Pro"/>
                <a:cs typeface="Source Sans Pro"/>
              </a:rPr>
              <a:t>2,50</a:t>
            </a:r>
            <a:r>
              <a:rPr sz="2800" b="1" spc="10" dirty="0">
                <a:solidFill>
                  <a:srgbClr val="A5874A"/>
                </a:solidFill>
                <a:latin typeface="Source Sans Pro"/>
                <a:cs typeface="Source Sans Pro"/>
              </a:rPr>
              <a:t>4</a:t>
            </a:r>
            <a:r>
              <a:rPr sz="2800" b="1" spc="-110" dirty="0">
                <a:solidFill>
                  <a:srgbClr val="A5874A"/>
                </a:solidFill>
                <a:latin typeface="Source Sans Pro"/>
                <a:cs typeface="Source Sans Pro"/>
              </a:rPr>
              <a:t> </a:t>
            </a:r>
            <a:r>
              <a:rPr sz="2000" dirty="0">
                <a:latin typeface="Source Sans Pro"/>
                <a:cs typeface="Source Sans Pro"/>
              </a:rPr>
              <a:t>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tions</a:t>
            </a:r>
            <a:r>
              <a:rPr sz="2000" spc="105" dirty="0">
                <a:latin typeface="Source Sans Pro"/>
                <a:cs typeface="Source Sans Pro"/>
              </a:rPr>
              <a:t> </a:t>
            </a:r>
            <a:r>
              <a:rPr sz="2000" spc="-20" dirty="0">
                <a:latin typeface="Source Sans Pro"/>
                <a:cs typeface="Source Sans Pro"/>
              </a:rPr>
              <a:t>f</a:t>
            </a:r>
            <a:r>
              <a:rPr sz="2000" dirty="0">
                <a:latin typeface="Source Sans Pro"/>
                <a:cs typeface="Source Sans Pro"/>
              </a:rPr>
              <a:t>or </a:t>
            </a:r>
            <a:r>
              <a:rPr sz="2800" b="1" spc="-50" dirty="0">
                <a:solidFill>
                  <a:srgbClr val="A5874A"/>
                </a:solidFill>
                <a:latin typeface="Source Sans Pro"/>
                <a:cs typeface="Source Sans Pro"/>
              </a:rPr>
              <a:t>typ</a:t>
            </a:r>
            <a:r>
              <a:rPr sz="2800" b="1" spc="10" dirty="0">
                <a:solidFill>
                  <a:srgbClr val="A5874A"/>
                </a:solidFill>
                <a:latin typeface="Source Sans Pro"/>
                <a:cs typeface="Source Sans Pro"/>
              </a:rPr>
              <a:t>e</a:t>
            </a:r>
            <a:r>
              <a:rPr sz="2800" b="1" spc="-110" dirty="0">
                <a:solidFill>
                  <a:srgbClr val="A5874A"/>
                </a:solidFill>
                <a:latin typeface="Source Sans Pro"/>
                <a:cs typeface="Source Sans Pro"/>
              </a:rPr>
              <a:t> </a:t>
            </a:r>
            <a:r>
              <a:rPr sz="2800" b="1" spc="10" dirty="0">
                <a:solidFill>
                  <a:srgbClr val="A5874A"/>
                </a:solidFill>
                <a:latin typeface="Source Sans Pro"/>
                <a:cs typeface="Source Sans Pro"/>
              </a:rPr>
              <a:t>2</a:t>
            </a:r>
            <a:r>
              <a:rPr sz="2800" b="1" spc="-110" dirty="0">
                <a:solidFill>
                  <a:srgbClr val="A5874A"/>
                </a:solidFill>
                <a:latin typeface="Source Sans Pro"/>
                <a:cs typeface="Source Sans Pro"/>
              </a:rPr>
              <a:t> </a:t>
            </a:r>
            <a:r>
              <a:rPr sz="2000" dirty="0">
                <a:latin typeface="Source Sans Pro"/>
                <a:cs typeface="Source Sans Pro"/>
              </a:rPr>
              <a:t>diab</a:t>
            </a:r>
            <a:r>
              <a:rPr sz="2000" spc="-20" dirty="0">
                <a:latin typeface="Source Sans Pro"/>
                <a:cs typeface="Source Sans Pro"/>
              </a:rPr>
              <a:t>e</a:t>
            </a:r>
            <a:r>
              <a:rPr sz="2000" spc="-30" dirty="0">
                <a:latin typeface="Source Sans Pro"/>
                <a:cs typeface="Source Sans Pro"/>
              </a:rPr>
              <a:t>t</a:t>
            </a:r>
            <a:r>
              <a:rPr sz="2000" dirty="0">
                <a:latin typeface="Source Sans Pro"/>
                <a:cs typeface="Source Sans Pro"/>
              </a:rPr>
              <a:t>es as a main diagnosis</a:t>
            </a:r>
            <a:r>
              <a:rPr lang="en-US" sz="2000" dirty="0">
                <a:latin typeface="Source Sans Pro"/>
                <a:cs typeface="Source Sans Pro"/>
              </a:rPr>
              <a:t>.</a:t>
            </a:r>
            <a:endParaRPr sz="2000" dirty="0">
              <a:latin typeface="Source Sans Pro"/>
              <a:cs typeface="Source Sans Pro"/>
            </a:endParaRPr>
          </a:p>
        </p:txBody>
      </p:sp>
      <p:sp>
        <p:nvSpPr>
          <p:cNvPr id="11" name="object 11"/>
          <p:cNvSpPr txBox="1"/>
          <p:nvPr/>
        </p:nvSpPr>
        <p:spPr>
          <a:xfrm>
            <a:off x="3930613" y="2834468"/>
            <a:ext cx="1097915" cy="756920"/>
          </a:xfrm>
          <a:prstGeom prst="rect">
            <a:avLst/>
          </a:prstGeom>
        </p:spPr>
        <p:txBody>
          <a:bodyPr vert="horz" wrap="square" lIns="0" tIns="12700" rIns="0" bIns="0" rtlCol="0">
            <a:spAutoFit/>
          </a:bodyPr>
          <a:lstStyle/>
          <a:p>
            <a:pPr marL="12700">
              <a:lnSpc>
                <a:spcPct val="100000"/>
              </a:lnSpc>
              <a:spcBef>
                <a:spcPts val="100"/>
              </a:spcBef>
              <a:tabLst>
                <a:tab pos="889635" algn="l"/>
              </a:tabLst>
            </a:pPr>
            <a:r>
              <a:rPr sz="4800" b="1" dirty="0">
                <a:solidFill>
                  <a:srgbClr val="285567"/>
                </a:solidFill>
                <a:latin typeface="Source Sans Pro Black"/>
                <a:cs typeface="Source Sans Pro Black"/>
              </a:rPr>
              <a:t>85	</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a:latin typeface="Source Sans Pro Black"/>
              <a:cs typeface="Source Sans Pro Black"/>
            </a:endParaRPr>
          </a:p>
        </p:txBody>
      </p:sp>
      <p:sp>
        <p:nvSpPr>
          <p:cNvPr id="12" name="object 12"/>
          <p:cNvSpPr txBox="1"/>
          <p:nvPr/>
        </p:nvSpPr>
        <p:spPr>
          <a:xfrm>
            <a:off x="5225814" y="3076892"/>
            <a:ext cx="1119746" cy="330200"/>
          </a:xfrm>
          <a:prstGeom prst="rect">
            <a:avLst/>
          </a:prstGeom>
        </p:spPr>
        <p:txBody>
          <a:bodyPr vert="horz" wrap="square" lIns="0" tIns="12700" rIns="0" bIns="0" rtlCol="0">
            <a:spAutoFit/>
          </a:bodyPr>
          <a:lstStyle/>
          <a:p>
            <a:pPr marL="12700">
              <a:lnSpc>
                <a:spcPct val="100000"/>
              </a:lnSpc>
              <a:spcBef>
                <a:spcPts val="100"/>
              </a:spcBef>
              <a:tabLst>
                <a:tab pos="1289050" algn="l"/>
                <a:tab pos="1483360" algn="l"/>
              </a:tabLst>
            </a:pPr>
            <a:r>
              <a:rPr sz="2000" b="1" spc="-15" dirty="0">
                <a:solidFill>
                  <a:srgbClr val="CFA565"/>
                </a:solidFill>
                <a:latin typeface="Source Sans Pro"/>
                <a:cs typeface="Source Sans Pro"/>
              </a:rPr>
              <a:t>per</a:t>
            </a:r>
            <a:r>
              <a:rPr sz="2000" b="1" spc="-55"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dirty="0">
              <a:latin typeface="Source Sans Pro"/>
              <a:cs typeface="Source Sans Pro"/>
            </a:endParaRPr>
          </a:p>
        </p:txBody>
      </p:sp>
      <p:sp>
        <p:nvSpPr>
          <p:cNvPr id="19" name="object 19"/>
          <p:cNvSpPr txBox="1"/>
          <p:nvPr/>
        </p:nvSpPr>
        <p:spPr>
          <a:xfrm>
            <a:off x="1562100" y="2985720"/>
            <a:ext cx="2438986" cy="505267"/>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crud</a:t>
            </a:r>
            <a:r>
              <a:rPr sz="1600" dirty="0">
                <a:latin typeface="Source Sans Pro"/>
                <a:cs typeface="Source Sans Pro"/>
              </a:rPr>
              <a:t>e</a:t>
            </a:r>
            <a:r>
              <a:rPr sz="1600" spc="-35" dirty="0">
                <a:latin typeface="Source Sans Pro"/>
                <a:cs typeface="Source Sans Pro"/>
              </a:rPr>
              <a:t> </a:t>
            </a:r>
            <a:r>
              <a:rPr sz="1600" spc="-55" dirty="0">
                <a:latin typeface="Source Sans Pro"/>
                <a:cs typeface="Source Sans Pro"/>
              </a:rPr>
              <a:t>r</a:t>
            </a:r>
            <a:r>
              <a:rPr sz="1600" spc="-40" dirty="0">
                <a:latin typeface="Source Sans Pro"/>
                <a:cs typeface="Source Sans Pro"/>
              </a:rPr>
              <a:t>at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dirty="0">
                <a:latin typeface="Source Sans Pro"/>
                <a:cs typeface="Source Sans Pro"/>
              </a:rPr>
              <a:t>s</a:t>
            </a:r>
            <a:r>
              <a:rPr sz="1600" spc="-35" dirty="0">
                <a:latin typeface="Source Sans Pro"/>
                <a:cs typeface="Source Sans Pro"/>
              </a:rPr>
              <a:t> </a:t>
            </a:r>
            <a:r>
              <a:rPr sz="1600" dirty="0">
                <a:latin typeface="Source Sans Pro"/>
                <a:cs typeface="Source Sans Pro"/>
              </a:rPr>
              <a:t>a</a:t>
            </a:r>
            <a:r>
              <a:rPr sz="1600" spc="-35" dirty="0">
                <a:latin typeface="Source Sans Pro"/>
                <a:cs typeface="Source Sans Pro"/>
              </a:rPr>
              <a:t> </a:t>
            </a:r>
            <a:r>
              <a:rPr sz="1600" spc="-20" dirty="0">
                <a:latin typeface="Source Sans Pro"/>
                <a:cs typeface="Source Sans Pro"/>
              </a:rPr>
              <a:t>mai</a:t>
            </a:r>
            <a:r>
              <a:rPr sz="1600" dirty="0">
                <a:latin typeface="Source Sans Pro"/>
                <a:cs typeface="Source Sans Pro"/>
              </a:rPr>
              <a:t>n</a:t>
            </a:r>
            <a:r>
              <a:rPr sz="1600" spc="-35" dirty="0">
                <a:latin typeface="Source Sans Pro"/>
                <a:cs typeface="Source Sans Pro"/>
              </a:rPr>
              <a:t> </a:t>
            </a:r>
            <a:r>
              <a:rPr sz="1600" spc="-20" dirty="0">
                <a:latin typeface="Source Sans Pro"/>
                <a:cs typeface="Source Sans Pro"/>
              </a:rPr>
              <a:t>or  additional</a:t>
            </a:r>
            <a:r>
              <a:rPr sz="1600" spc="-45" dirty="0">
                <a:latin typeface="Source Sans Pro"/>
                <a:cs typeface="Source Sans Pro"/>
              </a:rPr>
              <a:t> </a:t>
            </a:r>
            <a:r>
              <a:rPr sz="1600" spc="-20" dirty="0">
                <a:latin typeface="Source Sans Pro"/>
                <a:cs typeface="Source Sans Pro"/>
              </a:rPr>
              <a:t>diagnosis</a:t>
            </a:r>
            <a:r>
              <a:rPr sz="1600" spc="-45" dirty="0">
                <a:latin typeface="Source Sans Pro"/>
                <a:cs typeface="Source Sans Pro"/>
              </a:rPr>
              <a:t> </a:t>
            </a:r>
            <a:r>
              <a:rPr sz="1600" spc="-25" dirty="0">
                <a:latin typeface="Source Sans Pro"/>
                <a:cs typeface="Source Sans Pro"/>
              </a:rPr>
              <a:t>was</a:t>
            </a:r>
            <a:endParaRPr sz="1600" baseline="30000" dirty="0">
              <a:latin typeface="Source Sans Pro"/>
              <a:cs typeface="Source Sans Pro"/>
            </a:endParaRPr>
          </a:p>
        </p:txBody>
      </p:sp>
      <p:sp>
        <p:nvSpPr>
          <p:cNvPr id="20" name="object 20"/>
          <p:cNvSpPr txBox="1"/>
          <p:nvPr/>
        </p:nvSpPr>
        <p:spPr>
          <a:xfrm>
            <a:off x="9163793" y="2991798"/>
            <a:ext cx="398780"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71B2C9"/>
                </a:solidFill>
                <a:latin typeface="Source Sans Pro Black"/>
                <a:cs typeface="Source Sans Pro Black"/>
              </a:rPr>
              <a:t>71</a:t>
            </a:r>
            <a:endParaRPr sz="2800">
              <a:latin typeface="Source Sans Pro Black"/>
              <a:cs typeface="Source Sans Pro Black"/>
            </a:endParaRPr>
          </a:p>
        </p:txBody>
      </p:sp>
      <p:sp>
        <p:nvSpPr>
          <p:cNvPr id="21" name="object 21"/>
          <p:cNvSpPr txBox="1"/>
          <p:nvPr/>
        </p:nvSpPr>
        <p:spPr>
          <a:xfrm>
            <a:off x="7415586" y="2991798"/>
            <a:ext cx="398780"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A5874A"/>
                </a:solidFill>
                <a:latin typeface="Source Sans Pro Black"/>
                <a:cs typeface="Source Sans Pro Black"/>
              </a:rPr>
              <a:t>99</a:t>
            </a:r>
            <a:endParaRPr sz="2800">
              <a:latin typeface="Source Sans Pro Black"/>
              <a:cs typeface="Source Sans Pro Black"/>
            </a:endParaRPr>
          </a:p>
        </p:txBody>
      </p:sp>
      <p:sp>
        <p:nvSpPr>
          <p:cNvPr id="22" name="object 22"/>
          <p:cNvSpPr txBox="1"/>
          <p:nvPr/>
        </p:nvSpPr>
        <p:spPr>
          <a:xfrm>
            <a:off x="7415586" y="3376846"/>
            <a:ext cx="678180"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females</a:t>
            </a:r>
            <a:endParaRPr sz="1600">
              <a:latin typeface="Source Sans Pro"/>
              <a:cs typeface="Source Sans Pro"/>
            </a:endParaRPr>
          </a:p>
        </p:txBody>
      </p:sp>
      <p:sp>
        <p:nvSpPr>
          <p:cNvPr id="23" name="object 23"/>
          <p:cNvSpPr txBox="1"/>
          <p:nvPr/>
        </p:nvSpPr>
        <p:spPr>
          <a:xfrm>
            <a:off x="9163793" y="3376846"/>
            <a:ext cx="52387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males</a:t>
            </a:r>
            <a:endParaRPr sz="1600">
              <a:latin typeface="Source Sans Pro"/>
              <a:cs typeface="Source Sans Pro"/>
            </a:endParaRPr>
          </a:p>
        </p:txBody>
      </p:sp>
      <p:grpSp>
        <p:nvGrpSpPr>
          <p:cNvPr id="24" name="object 24"/>
          <p:cNvGrpSpPr/>
          <p:nvPr/>
        </p:nvGrpSpPr>
        <p:grpSpPr>
          <a:xfrm>
            <a:off x="6757835" y="3014114"/>
            <a:ext cx="575945" cy="579120"/>
            <a:chOff x="9259952" y="3083465"/>
            <a:chExt cx="575945" cy="579120"/>
          </a:xfrm>
        </p:grpSpPr>
        <p:sp>
          <p:nvSpPr>
            <p:cNvPr id="25" name="object 25"/>
            <p:cNvSpPr/>
            <p:nvPr/>
          </p:nvSpPr>
          <p:spPr>
            <a:xfrm>
              <a:off x="9259951" y="3083470"/>
              <a:ext cx="575945" cy="579120"/>
            </a:xfrm>
            <a:custGeom>
              <a:avLst/>
              <a:gdLst/>
              <a:ahLst/>
              <a:cxnLst/>
              <a:rect l="l" t="t" r="r" b="b"/>
              <a:pathLst>
                <a:path w="575945" h="579120">
                  <a:moveTo>
                    <a:pt x="145821" y="242620"/>
                  </a:moveTo>
                  <a:lnTo>
                    <a:pt x="144640" y="238480"/>
                  </a:lnTo>
                  <a:lnTo>
                    <a:pt x="142087" y="237947"/>
                  </a:lnTo>
                  <a:lnTo>
                    <a:pt x="138341" y="238302"/>
                  </a:lnTo>
                  <a:lnTo>
                    <a:pt x="138201" y="238302"/>
                  </a:lnTo>
                  <a:lnTo>
                    <a:pt x="137109" y="239788"/>
                  </a:lnTo>
                  <a:lnTo>
                    <a:pt x="137083" y="241808"/>
                  </a:lnTo>
                  <a:lnTo>
                    <a:pt x="137121" y="242836"/>
                  </a:lnTo>
                  <a:lnTo>
                    <a:pt x="137134" y="244652"/>
                  </a:lnTo>
                  <a:lnTo>
                    <a:pt x="137591" y="245922"/>
                  </a:lnTo>
                  <a:lnTo>
                    <a:pt x="140131" y="249732"/>
                  </a:lnTo>
                  <a:lnTo>
                    <a:pt x="143129" y="249732"/>
                  </a:lnTo>
                  <a:lnTo>
                    <a:pt x="145351" y="244652"/>
                  </a:lnTo>
                  <a:lnTo>
                    <a:pt x="145821" y="243382"/>
                  </a:lnTo>
                  <a:lnTo>
                    <a:pt x="145707" y="243052"/>
                  </a:lnTo>
                  <a:lnTo>
                    <a:pt x="145821" y="242620"/>
                  </a:lnTo>
                  <a:close/>
                </a:path>
                <a:path w="575945" h="579120">
                  <a:moveTo>
                    <a:pt x="146608" y="202742"/>
                  </a:moveTo>
                  <a:lnTo>
                    <a:pt x="146583" y="201764"/>
                  </a:lnTo>
                  <a:lnTo>
                    <a:pt x="146570" y="201396"/>
                  </a:lnTo>
                  <a:lnTo>
                    <a:pt x="146532" y="199301"/>
                  </a:lnTo>
                  <a:lnTo>
                    <a:pt x="146532" y="198932"/>
                  </a:lnTo>
                  <a:lnTo>
                    <a:pt x="146532" y="197688"/>
                  </a:lnTo>
                  <a:lnTo>
                    <a:pt x="144729" y="195237"/>
                  </a:lnTo>
                  <a:lnTo>
                    <a:pt x="140500" y="194360"/>
                  </a:lnTo>
                  <a:lnTo>
                    <a:pt x="138734" y="195478"/>
                  </a:lnTo>
                  <a:lnTo>
                    <a:pt x="138493" y="199707"/>
                  </a:lnTo>
                  <a:lnTo>
                    <a:pt x="138493" y="200202"/>
                  </a:lnTo>
                  <a:lnTo>
                    <a:pt x="139192" y="202742"/>
                  </a:lnTo>
                  <a:lnTo>
                    <a:pt x="142316" y="205282"/>
                  </a:lnTo>
                  <a:lnTo>
                    <a:pt x="143586" y="205282"/>
                  </a:lnTo>
                  <a:lnTo>
                    <a:pt x="146100" y="204012"/>
                  </a:lnTo>
                  <a:lnTo>
                    <a:pt x="146608" y="202742"/>
                  </a:lnTo>
                  <a:close/>
                </a:path>
                <a:path w="575945" h="579120">
                  <a:moveTo>
                    <a:pt x="148120" y="281139"/>
                  </a:moveTo>
                  <a:lnTo>
                    <a:pt x="147231" y="279387"/>
                  </a:lnTo>
                  <a:lnTo>
                    <a:pt x="144259" y="277075"/>
                  </a:lnTo>
                  <a:lnTo>
                    <a:pt x="142278" y="277279"/>
                  </a:lnTo>
                  <a:lnTo>
                    <a:pt x="139052" y="280568"/>
                  </a:lnTo>
                  <a:lnTo>
                    <a:pt x="139077" y="281457"/>
                  </a:lnTo>
                  <a:lnTo>
                    <a:pt x="139192" y="285292"/>
                  </a:lnTo>
                  <a:lnTo>
                    <a:pt x="142201" y="287832"/>
                  </a:lnTo>
                  <a:lnTo>
                    <a:pt x="146354" y="287832"/>
                  </a:lnTo>
                  <a:lnTo>
                    <a:pt x="148120" y="286562"/>
                  </a:lnTo>
                  <a:lnTo>
                    <a:pt x="148120" y="285584"/>
                  </a:lnTo>
                  <a:lnTo>
                    <a:pt x="148120" y="281482"/>
                  </a:lnTo>
                  <a:lnTo>
                    <a:pt x="148120" y="281139"/>
                  </a:lnTo>
                  <a:close/>
                </a:path>
                <a:path w="575945" h="579120">
                  <a:moveTo>
                    <a:pt x="149682" y="450405"/>
                  </a:moveTo>
                  <a:lnTo>
                    <a:pt x="144068" y="442620"/>
                  </a:lnTo>
                  <a:lnTo>
                    <a:pt x="141084" y="444271"/>
                  </a:lnTo>
                  <a:lnTo>
                    <a:pt x="140271" y="446074"/>
                  </a:lnTo>
                  <a:lnTo>
                    <a:pt x="140322" y="446468"/>
                  </a:lnTo>
                  <a:lnTo>
                    <a:pt x="140830" y="450392"/>
                  </a:lnTo>
                  <a:lnTo>
                    <a:pt x="141554" y="451662"/>
                  </a:lnTo>
                  <a:lnTo>
                    <a:pt x="144068" y="454202"/>
                  </a:lnTo>
                  <a:lnTo>
                    <a:pt x="145884" y="454202"/>
                  </a:lnTo>
                  <a:lnTo>
                    <a:pt x="148767" y="452932"/>
                  </a:lnTo>
                  <a:lnTo>
                    <a:pt x="149669" y="451662"/>
                  </a:lnTo>
                  <a:lnTo>
                    <a:pt x="149631" y="450481"/>
                  </a:lnTo>
                  <a:close/>
                </a:path>
                <a:path w="575945" h="579120">
                  <a:moveTo>
                    <a:pt x="151015" y="487222"/>
                  </a:moveTo>
                  <a:lnTo>
                    <a:pt x="150977" y="486752"/>
                  </a:lnTo>
                  <a:lnTo>
                    <a:pt x="150914" y="485038"/>
                  </a:lnTo>
                  <a:lnTo>
                    <a:pt x="150710" y="482930"/>
                  </a:lnTo>
                  <a:lnTo>
                    <a:pt x="149834" y="481228"/>
                  </a:lnTo>
                  <a:lnTo>
                    <a:pt x="146151" y="479475"/>
                  </a:lnTo>
                  <a:lnTo>
                    <a:pt x="144513" y="479844"/>
                  </a:lnTo>
                  <a:lnTo>
                    <a:pt x="141490" y="482282"/>
                  </a:lnTo>
                  <a:lnTo>
                    <a:pt x="140817" y="484098"/>
                  </a:lnTo>
                  <a:lnTo>
                    <a:pt x="140919" y="484479"/>
                  </a:lnTo>
                  <a:lnTo>
                    <a:pt x="140817" y="484682"/>
                  </a:lnTo>
                  <a:lnTo>
                    <a:pt x="141757" y="488492"/>
                  </a:lnTo>
                  <a:lnTo>
                    <a:pt x="142405" y="489762"/>
                  </a:lnTo>
                  <a:lnTo>
                    <a:pt x="144983" y="492302"/>
                  </a:lnTo>
                  <a:lnTo>
                    <a:pt x="147777" y="492302"/>
                  </a:lnTo>
                  <a:lnTo>
                    <a:pt x="150139" y="488492"/>
                  </a:lnTo>
                  <a:lnTo>
                    <a:pt x="151015" y="487222"/>
                  </a:lnTo>
                  <a:close/>
                </a:path>
                <a:path w="575945" h="579120">
                  <a:moveTo>
                    <a:pt x="152184" y="515239"/>
                  </a:moveTo>
                  <a:lnTo>
                    <a:pt x="151726" y="513778"/>
                  </a:lnTo>
                  <a:lnTo>
                    <a:pt x="151384" y="512267"/>
                  </a:lnTo>
                  <a:lnTo>
                    <a:pt x="150075" y="509308"/>
                  </a:lnTo>
                  <a:lnTo>
                    <a:pt x="148742" y="508584"/>
                  </a:lnTo>
                  <a:lnTo>
                    <a:pt x="145389" y="508838"/>
                  </a:lnTo>
                  <a:lnTo>
                    <a:pt x="144272" y="509803"/>
                  </a:lnTo>
                  <a:lnTo>
                    <a:pt x="142786" y="514489"/>
                  </a:lnTo>
                  <a:lnTo>
                    <a:pt x="142887" y="514781"/>
                  </a:lnTo>
                  <a:lnTo>
                    <a:pt x="142786" y="515162"/>
                  </a:lnTo>
                  <a:lnTo>
                    <a:pt x="144246" y="518972"/>
                  </a:lnTo>
                  <a:lnTo>
                    <a:pt x="149517" y="521512"/>
                  </a:lnTo>
                  <a:lnTo>
                    <a:pt x="151701" y="520242"/>
                  </a:lnTo>
                  <a:lnTo>
                    <a:pt x="151968" y="516432"/>
                  </a:lnTo>
                  <a:lnTo>
                    <a:pt x="152184" y="516432"/>
                  </a:lnTo>
                  <a:lnTo>
                    <a:pt x="151968" y="515302"/>
                  </a:lnTo>
                  <a:lnTo>
                    <a:pt x="152184" y="515239"/>
                  </a:lnTo>
                  <a:close/>
                </a:path>
                <a:path w="575945" h="579120">
                  <a:moveTo>
                    <a:pt x="152438" y="411873"/>
                  </a:moveTo>
                  <a:lnTo>
                    <a:pt x="152184" y="410806"/>
                  </a:lnTo>
                  <a:lnTo>
                    <a:pt x="152044" y="409752"/>
                  </a:lnTo>
                  <a:lnTo>
                    <a:pt x="150723" y="406234"/>
                  </a:lnTo>
                  <a:lnTo>
                    <a:pt x="148983" y="405206"/>
                  </a:lnTo>
                  <a:lnTo>
                    <a:pt x="144018" y="405765"/>
                  </a:lnTo>
                  <a:lnTo>
                    <a:pt x="142011" y="407593"/>
                  </a:lnTo>
                  <a:lnTo>
                    <a:pt x="141389" y="411924"/>
                  </a:lnTo>
                  <a:lnTo>
                    <a:pt x="141414" y="412064"/>
                  </a:lnTo>
                  <a:lnTo>
                    <a:pt x="141376" y="412292"/>
                  </a:lnTo>
                  <a:lnTo>
                    <a:pt x="141770" y="414832"/>
                  </a:lnTo>
                  <a:lnTo>
                    <a:pt x="143814" y="417372"/>
                  </a:lnTo>
                  <a:lnTo>
                    <a:pt x="145288" y="418642"/>
                  </a:lnTo>
                  <a:lnTo>
                    <a:pt x="149199" y="417372"/>
                  </a:lnTo>
                  <a:lnTo>
                    <a:pt x="151561" y="416102"/>
                  </a:lnTo>
                  <a:lnTo>
                    <a:pt x="152311" y="414832"/>
                  </a:lnTo>
                  <a:lnTo>
                    <a:pt x="152438" y="412292"/>
                  </a:lnTo>
                  <a:lnTo>
                    <a:pt x="152438" y="411873"/>
                  </a:lnTo>
                  <a:close/>
                </a:path>
                <a:path w="575945" h="579120">
                  <a:moveTo>
                    <a:pt x="152996" y="163766"/>
                  </a:moveTo>
                  <a:lnTo>
                    <a:pt x="152819" y="161036"/>
                  </a:lnTo>
                  <a:lnTo>
                    <a:pt x="151257" y="159181"/>
                  </a:lnTo>
                  <a:lnTo>
                    <a:pt x="146875" y="159245"/>
                  </a:lnTo>
                  <a:lnTo>
                    <a:pt x="145084" y="161226"/>
                  </a:lnTo>
                  <a:lnTo>
                    <a:pt x="145135" y="162039"/>
                  </a:lnTo>
                  <a:lnTo>
                    <a:pt x="145326" y="165912"/>
                  </a:lnTo>
                  <a:lnTo>
                    <a:pt x="145707" y="167182"/>
                  </a:lnTo>
                  <a:lnTo>
                    <a:pt x="147891" y="170992"/>
                  </a:lnTo>
                  <a:lnTo>
                    <a:pt x="151091" y="169722"/>
                  </a:lnTo>
                  <a:lnTo>
                    <a:pt x="152628" y="167182"/>
                  </a:lnTo>
                  <a:lnTo>
                    <a:pt x="152742" y="165912"/>
                  </a:lnTo>
                  <a:lnTo>
                    <a:pt x="152996" y="164642"/>
                  </a:lnTo>
                  <a:lnTo>
                    <a:pt x="152946" y="163969"/>
                  </a:lnTo>
                  <a:lnTo>
                    <a:pt x="152996" y="163766"/>
                  </a:lnTo>
                  <a:close/>
                </a:path>
                <a:path w="575945" h="579120">
                  <a:moveTo>
                    <a:pt x="155003" y="324446"/>
                  </a:moveTo>
                  <a:lnTo>
                    <a:pt x="154546" y="322465"/>
                  </a:lnTo>
                  <a:lnTo>
                    <a:pt x="152438" y="319328"/>
                  </a:lnTo>
                  <a:lnTo>
                    <a:pt x="150939" y="319074"/>
                  </a:lnTo>
                  <a:lnTo>
                    <a:pt x="147993" y="319570"/>
                  </a:lnTo>
                  <a:lnTo>
                    <a:pt x="147129" y="320522"/>
                  </a:lnTo>
                  <a:lnTo>
                    <a:pt x="146761" y="322783"/>
                  </a:lnTo>
                  <a:lnTo>
                    <a:pt x="146367" y="324739"/>
                  </a:lnTo>
                  <a:lnTo>
                    <a:pt x="146494" y="325069"/>
                  </a:lnTo>
                  <a:lnTo>
                    <a:pt x="146367" y="325932"/>
                  </a:lnTo>
                  <a:lnTo>
                    <a:pt x="146697" y="325932"/>
                  </a:lnTo>
                  <a:lnTo>
                    <a:pt x="146977" y="327202"/>
                  </a:lnTo>
                  <a:lnTo>
                    <a:pt x="147980" y="328472"/>
                  </a:lnTo>
                  <a:lnTo>
                    <a:pt x="148844" y="329742"/>
                  </a:lnTo>
                  <a:lnTo>
                    <a:pt x="151739" y="329742"/>
                  </a:lnTo>
                  <a:lnTo>
                    <a:pt x="153847" y="328472"/>
                  </a:lnTo>
                  <a:lnTo>
                    <a:pt x="154406" y="328472"/>
                  </a:lnTo>
                  <a:lnTo>
                    <a:pt x="155003" y="324662"/>
                  </a:lnTo>
                  <a:lnTo>
                    <a:pt x="155003" y="324446"/>
                  </a:lnTo>
                  <a:close/>
                </a:path>
                <a:path w="575945" h="579120">
                  <a:moveTo>
                    <a:pt x="167043" y="380784"/>
                  </a:moveTo>
                  <a:lnTo>
                    <a:pt x="166839" y="379907"/>
                  </a:lnTo>
                  <a:lnTo>
                    <a:pt x="166725" y="378790"/>
                  </a:lnTo>
                  <a:lnTo>
                    <a:pt x="165709" y="376453"/>
                  </a:lnTo>
                  <a:lnTo>
                    <a:pt x="164579" y="375653"/>
                  </a:lnTo>
                  <a:lnTo>
                    <a:pt x="161340" y="375666"/>
                  </a:lnTo>
                  <a:lnTo>
                    <a:pt x="160235" y="376555"/>
                  </a:lnTo>
                  <a:lnTo>
                    <a:pt x="158457" y="380034"/>
                  </a:lnTo>
                  <a:lnTo>
                    <a:pt x="158508" y="380415"/>
                  </a:lnTo>
                  <a:lnTo>
                    <a:pt x="158457" y="380542"/>
                  </a:lnTo>
                  <a:lnTo>
                    <a:pt x="159054" y="384352"/>
                  </a:lnTo>
                  <a:lnTo>
                    <a:pt x="161607" y="386892"/>
                  </a:lnTo>
                  <a:lnTo>
                    <a:pt x="165544" y="386892"/>
                  </a:lnTo>
                  <a:lnTo>
                    <a:pt x="166497" y="385622"/>
                  </a:lnTo>
                  <a:lnTo>
                    <a:pt x="167043" y="383082"/>
                  </a:lnTo>
                  <a:lnTo>
                    <a:pt x="167043" y="382790"/>
                  </a:lnTo>
                  <a:lnTo>
                    <a:pt x="167005" y="382397"/>
                  </a:lnTo>
                  <a:lnTo>
                    <a:pt x="167043" y="381812"/>
                  </a:lnTo>
                  <a:lnTo>
                    <a:pt x="166992" y="381546"/>
                  </a:lnTo>
                  <a:lnTo>
                    <a:pt x="167043" y="380784"/>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892"/>
                  </a:lnTo>
                  <a:lnTo>
                    <a:pt x="165100" y="134162"/>
                  </a:lnTo>
                  <a:lnTo>
                    <a:pt x="165252" y="135432"/>
                  </a:lnTo>
                  <a:lnTo>
                    <a:pt x="166814" y="137972"/>
                  </a:lnTo>
                  <a:lnTo>
                    <a:pt x="169176" y="137972"/>
                  </a:lnTo>
                  <a:lnTo>
                    <a:pt x="171665" y="134162"/>
                  </a:lnTo>
                  <a:lnTo>
                    <a:pt x="172288" y="132892"/>
                  </a:lnTo>
                  <a:lnTo>
                    <a:pt x="172148" y="132562"/>
                  </a:lnTo>
                  <a:lnTo>
                    <a:pt x="172300" y="132080"/>
                  </a:lnTo>
                  <a:close/>
                </a:path>
                <a:path w="575945" h="579120">
                  <a:moveTo>
                    <a:pt x="175234" y="349059"/>
                  </a:moveTo>
                  <a:lnTo>
                    <a:pt x="172326" y="345846"/>
                  </a:lnTo>
                  <a:lnTo>
                    <a:pt x="170383" y="345440"/>
                  </a:lnTo>
                  <a:lnTo>
                    <a:pt x="166306" y="347091"/>
                  </a:lnTo>
                  <a:lnTo>
                    <a:pt x="165125" y="348881"/>
                  </a:lnTo>
                  <a:lnTo>
                    <a:pt x="165138" y="350037"/>
                  </a:lnTo>
                  <a:lnTo>
                    <a:pt x="165163" y="352602"/>
                  </a:lnTo>
                  <a:lnTo>
                    <a:pt x="165468" y="355142"/>
                  </a:lnTo>
                  <a:lnTo>
                    <a:pt x="167246" y="356412"/>
                  </a:lnTo>
                  <a:lnTo>
                    <a:pt x="171437" y="357682"/>
                  </a:lnTo>
                  <a:lnTo>
                    <a:pt x="173482" y="356412"/>
                  </a:lnTo>
                  <a:lnTo>
                    <a:pt x="174980" y="351332"/>
                  </a:lnTo>
                  <a:lnTo>
                    <a:pt x="175221" y="350062"/>
                  </a:lnTo>
                  <a:lnTo>
                    <a:pt x="175107" y="349935"/>
                  </a:lnTo>
                  <a:lnTo>
                    <a:pt x="175234" y="349059"/>
                  </a:lnTo>
                  <a:close/>
                </a:path>
                <a:path w="575945" h="579120">
                  <a:moveTo>
                    <a:pt x="199694" y="101612"/>
                  </a:moveTo>
                  <a:lnTo>
                    <a:pt x="198589" y="97840"/>
                  </a:lnTo>
                  <a:lnTo>
                    <a:pt x="196913" y="96634"/>
                  </a:lnTo>
                  <a:lnTo>
                    <a:pt x="194830" y="96596"/>
                  </a:lnTo>
                  <a:lnTo>
                    <a:pt x="191287" y="96532"/>
                  </a:lnTo>
                  <a:lnTo>
                    <a:pt x="188772" y="99466"/>
                  </a:lnTo>
                  <a:lnTo>
                    <a:pt x="188836" y="99809"/>
                  </a:lnTo>
                  <a:lnTo>
                    <a:pt x="190055" y="106222"/>
                  </a:lnTo>
                  <a:lnTo>
                    <a:pt x="191858" y="107492"/>
                  </a:lnTo>
                  <a:lnTo>
                    <a:pt x="196253" y="106222"/>
                  </a:lnTo>
                  <a:lnTo>
                    <a:pt x="198958" y="103682"/>
                  </a:lnTo>
                  <a:lnTo>
                    <a:pt x="199694" y="102412"/>
                  </a:lnTo>
                  <a:lnTo>
                    <a:pt x="199555" y="101968"/>
                  </a:lnTo>
                  <a:lnTo>
                    <a:pt x="199694" y="101612"/>
                  </a:lnTo>
                  <a:close/>
                </a:path>
                <a:path w="575945" h="579120">
                  <a:moveTo>
                    <a:pt x="201688" y="353199"/>
                  </a:moveTo>
                  <a:lnTo>
                    <a:pt x="200202" y="351548"/>
                  </a:lnTo>
                  <a:lnTo>
                    <a:pt x="196811" y="351688"/>
                  </a:lnTo>
                  <a:lnTo>
                    <a:pt x="195910" y="351675"/>
                  </a:lnTo>
                  <a:lnTo>
                    <a:pt x="194614" y="351993"/>
                  </a:lnTo>
                  <a:lnTo>
                    <a:pt x="192151" y="354571"/>
                  </a:lnTo>
                  <a:lnTo>
                    <a:pt x="192062" y="356311"/>
                  </a:lnTo>
                  <a:lnTo>
                    <a:pt x="193992" y="358952"/>
                  </a:lnTo>
                  <a:lnTo>
                    <a:pt x="194602" y="358952"/>
                  </a:lnTo>
                  <a:lnTo>
                    <a:pt x="197281" y="361492"/>
                  </a:lnTo>
                  <a:lnTo>
                    <a:pt x="200291" y="361492"/>
                  </a:lnTo>
                  <a:lnTo>
                    <a:pt x="201193" y="357682"/>
                  </a:lnTo>
                  <a:lnTo>
                    <a:pt x="201688" y="353872"/>
                  </a:lnTo>
                  <a:lnTo>
                    <a:pt x="201688" y="353199"/>
                  </a:lnTo>
                  <a:close/>
                </a:path>
                <a:path w="575945" h="579120">
                  <a:moveTo>
                    <a:pt x="228663" y="79692"/>
                  </a:moveTo>
                  <a:lnTo>
                    <a:pt x="227253" y="78282"/>
                  </a:lnTo>
                  <a:lnTo>
                    <a:pt x="225425" y="78308"/>
                  </a:lnTo>
                  <a:lnTo>
                    <a:pt x="221830" y="84836"/>
                  </a:lnTo>
                  <a:lnTo>
                    <a:pt x="221830" y="85902"/>
                  </a:lnTo>
                  <a:lnTo>
                    <a:pt x="227215" y="85902"/>
                  </a:lnTo>
                  <a:lnTo>
                    <a:pt x="228523" y="84632"/>
                  </a:lnTo>
                  <a:lnTo>
                    <a:pt x="228663" y="80822"/>
                  </a:lnTo>
                  <a:lnTo>
                    <a:pt x="228663" y="79692"/>
                  </a:lnTo>
                  <a:close/>
                </a:path>
                <a:path w="575945" h="579120">
                  <a:moveTo>
                    <a:pt x="234035" y="349567"/>
                  </a:moveTo>
                  <a:lnTo>
                    <a:pt x="231927" y="347497"/>
                  </a:lnTo>
                  <a:lnTo>
                    <a:pt x="228511" y="347497"/>
                  </a:lnTo>
                  <a:lnTo>
                    <a:pt x="227139" y="347599"/>
                  </a:lnTo>
                  <a:lnTo>
                    <a:pt x="225552" y="348018"/>
                  </a:lnTo>
                  <a:lnTo>
                    <a:pt x="224155" y="351332"/>
                  </a:lnTo>
                  <a:lnTo>
                    <a:pt x="224510" y="353872"/>
                  </a:lnTo>
                  <a:lnTo>
                    <a:pt x="226187" y="355142"/>
                  </a:lnTo>
                  <a:lnTo>
                    <a:pt x="226479" y="355142"/>
                  </a:lnTo>
                  <a:lnTo>
                    <a:pt x="228092" y="357682"/>
                  </a:lnTo>
                  <a:lnTo>
                    <a:pt x="230098" y="357682"/>
                  </a:lnTo>
                  <a:lnTo>
                    <a:pt x="232283" y="355142"/>
                  </a:lnTo>
                  <a:lnTo>
                    <a:pt x="233045" y="353872"/>
                  </a:lnTo>
                  <a:lnTo>
                    <a:pt x="234035" y="350062"/>
                  </a:lnTo>
                  <a:lnTo>
                    <a:pt x="234035" y="349567"/>
                  </a:lnTo>
                  <a:close/>
                </a:path>
                <a:path w="575945" h="579120">
                  <a:moveTo>
                    <a:pt x="265887" y="71767"/>
                  </a:moveTo>
                  <a:lnTo>
                    <a:pt x="262547" y="67297"/>
                  </a:lnTo>
                  <a:lnTo>
                    <a:pt x="260527" y="67005"/>
                  </a:lnTo>
                  <a:lnTo>
                    <a:pt x="257911" y="68922"/>
                  </a:lnTo>
                  <a:lnTo>
                    <a:pt x="256692" y="71424"/>
                  </a:lnTo>
                  <a:lnTo>
                    <a:pt x="256692" y="71894"/>
                  </a:lnTo>
                  <a:lnTo>
                    <a:pt x="256768" y="75742"/>
                  </a:lnTo>
                  <a:lnTo>
                    <a:pt x="258622" y="77012"/>
                  </a:lnTo>
                  <a:lnTo>
                    <a:pt x="264452" y="75742"/>
                  </a:lnTo>
                  <a:lnTo>
                    <a:pt x="265887" y="71932"/>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20"/>
                  </a:lnTo>
                  <a:lnTo>
                    <a:pt x="296773" y="73202"/>
                  </a:lnTo>
                  <a:lnTo>
                    <a:pt x="297992" y="75742"/>
                  </a:lnTo>
                  <a:lnTo>
                    <a:pt x="301053" y="77012"/>
                  </a:lnTo>
                  <a:lnTo>
                    <a:pt x="301942" y="77012"/>
                  </a:lnTo>
                  <a:lnTo>
                    <a:pt x="304634" y="75742"/>
                  </a:lnTo>
                  <a:lnTo>
                    <a:pt x="305219" y="74472"/>
                  </a:lnTo>
                  <a:lnTo>
                    <a:pt x="305714" y="70662"/>
                  </a:lnTo>
                  <a:lnTo>
                    <a:pt x="305714" y="70218"/>
                  </a:lnTo>
                  <a:close/>
                </a:path>
                <a:path w="575945" h="579120">
                  <a:moveTo>
                    <a:pt x="324815" y="341172"/>
                  </a:moveTo>
                  <a:lnTo>
                    <a:pt x="324802" y="340410"/>
                  </a:lnTo>
                  <a:lnTo>
                    <a:pt x="323773" y="338988"/>
                  </a:lnTo>
                  <a:lnTo>
                    <a:pt x="320446" y="338264"/>
                  </a:lnTo>
                  <a:lnTo>
                    <a:pt x="318274" y="338975"/>
                  </a:lnTo>
                  <a:lnTo>
                    <a:pt x="317080" y="341350"/>
                  </a:lnTo>
                  <a:lnTo>
                    <a:pt x="316928" y="342392"/>
                  </a:lnTo>
                  <a:lnTo>
                    <a:pt x="316763" y="342976"/>
                  </a:lnTo>
                  <a:lnTo>
                    <a:pt x="316839" y="343789"/>
                  </a:lnTo>
                  <a:lnTo>
                    <a:pt x="316852" y="344157"/>
                  </a:lnTo>
                  <a:lnTo>
                    <a:pt x="316865" y="344322"/>
                  </a:lnTo>
                  <a:lnTo>
                    <a:pt x="316852" y="344982"/>
                  </a:lnTo>
                  <a:lnTo>
                    <a:pt x="317411" y="348792"/>
                  </a:lnTo>
                  <a:lnTo>
                    <a:pt x="319963" y="350062"/>
                  </a:lnTo>
                  <a:lnTo>
                    <a:pt x="324104" y="346252"/>
                  </a:lnTo>
                  <a:lnTo>
                    <a:pt x="324789" y="344982"/>
                  </a:lnTo>
                  <a:lnTo>
                    <a:pt x="324789" y="344068"/>
                  </a:lnTo>
                  <a:lnTo>
                    <a:pt x="324815" y="341172"/>
                  </a:lnTo>
                  <a:close/>
                </a:path>
                <a:path w="575945" h="579120">
                  <a:moveTo>
                    <a:pt x="344855" y="82994"/>
                  </a:moveTo>
                  <a:lnTo>
                    <a:pt x="343623" y="80327"/>
                  </a:lnTo>
                  <a:lnTo>
                    <a:pt x="338493" y="78041"/>
                  </a:lnTo>
                  <a:lnTo>
                    <a:pt x="335978" y="79844"/>
                  </a:lnTo>
                  <a:lnTo>
                    <a:pt x="335927" y="83527"/>
                  </a:lnTo>
                  <a:lnTo>
                    <a:pt x="335889" y="85763"/>
                  </a:lnTo>
                  <a:lnTo>
                    <a:pt x="335889" y="85902"/>
                  </a:lnTo>
                  <a:lnTo>
                    <a:pt x="337705" y="88442"/>
                  </a:lnTo>
                  <a:lnTo>
                    <a:pt x="341757" y="89712"/>
                  </a:lnTo>
                  <a:lnTo>
                    <a:pt x="343738" y="87172"/>
                  </a:lnTo>
                  <a:lnTo>
                    <a:pt x="344855" y="83362"/>
                  </a:lnTo>
                  <a:lnTo>
                    <a:pt x="344792" y="83235"/>
                  </a:lnTo>
                  <a:lnTo>
                    <a:pt x="344855" y="82994"/>
                  </a:lnTo>
                  <a:close/>
                </a:path>
                <a:path w="575945" h="579120">
                  <a:moveTo>
                    <a:pt x="360146" y="349516"/>
                  </a:moveTo>
                  <a:lnTo>
                    <a:pt x="359549" y="348094"/>
                  </a:lnTo>
                  <a:lnTo>
                    <a:pt x="359003" y="346252"/>
                  </a:lnTo>
                  <a:lnTo>
                    <a:pt x="358546" y="345884"/>
                  </a:lnTo>
                  <a:lnTo>
                    <a:pt x="356336" y="342658"/>
                  </a:lnTo>
                  <a:lnTo>
                    <a:pt x="355003" y="342709"/>
                  </a:lnTo>
                  <a:lnTo>
                    <a:pt x="349351" y="347078"/>
                  </a:lnTo>
                  <a:lnTo>
                    <a:pt x="349453" y="347459"/>
                  </a:lnTo>
                  <a:lnTo>
                    <a:pt x="350710" y="352602"/>
                  </a:lnTo>
                  <a:lnTo>
                    <a:pt x="354101" y="353872"/>
                  </a:lnTo>
                  <a:lnTo>
                    <a:pt x="360006" y="353872"/>
                  </a:lnTo>
                  <a:lnTo>
                    <a:pt x="360146" y="350062"/>
                  </a:lnTo>
                  <a:lnTo>
                    <a:pt x="360146" y="349516"/>
                  </a:lnTo>
                  <a:close/>
                </a:path>
                <a:path w="575945" h="579120">
                  <a:moveTo>
                    <a:pt x="373341" y="107327"/>
                  </a:moveTo>
                  <a:lnTo>
                    <a:pt x="366026" y="98323"/>
                  </a:lnTo>
                  <a:lnTo>
                    <a:pt x="363918" y="100190"/>
                  </a:lnTo>
                  <a:lnTo>
                    <a:pt x="363918" y="101142"/>
                  </a:lnTo>
                  <a:lnTo>
                    <a:pt x="363943" y="103682"/>
                  </a:lnTo>
                  <a:lnTo>
                    <a:pt x="364223" y="104952"/>
                  </a:lnTo>
                  <a:lnTo>
                    <a:pt x="364426" y="106222"/>
                  </a:lnTo>
                  <a:lnTo>
                    <a:pt x="365607" y="110032"/>
                  </a:lnTo>
                  <a:lnTo>
                    <a:pt x="367347" y="111302"/>
                  </a:lnTo>
                  <a:lnTo>
                    <a:pt x="371919" y="110032"/>
                  </a:lnTo>
                  <a:lnTo>
                    <a:pt x="373341" y="107492"/>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03"/>
                  </a:lnTo>
                  <a:lnTo>
                    <a:pt x="387007" y="376732"/>
                  </a:lnTo>
                  <a:lnTo>
                    <a:pt x="389115" y="378002"/>
                  </a:lnTo>
                  <a:lnTo>
                    <a:pt x="389394" y="379272"/>
                  </a:lnTo>
                  <a:lnTo>
                    <a:pt x="391172" y="380542"/>
                  </a:lnTo>
                  <a:lnTo>
                    <a:pt x="393077" y="380542"/>
                  </a:lnTo>
                  <a:lnTo>
                    <a:pt x="394042" y="378002"/>
                  </a:lnTo>
                  <a:lnTo>
                    <a:pt x="394042" y="376961"/>
                  </a:lnTo>
                  <a:lnTo>
                    <a:pt x="394055" y="376732"/>
                  </a:lnTo>
                  <a:lnTo>
                    <a:pt x="394233" y="375462"/>
                  </a:lnTo>
                  <a:lnTo>
                    <a:pt x="394233" y="375183"/>
                  </a:lnTo>
                  <a:close/>
                </a:path>
                <a:path w="575945" h="579120">
                  <a:moveTo>
                    <a:pt x="395262" y="136029"/>
                  </a:moveTo>
                  <a:lnTo>
                    <a:pt x="395097" y="134302"/>
                  </a:lnTo>
                  <a:lnTo>
                    <a:pt x="394576" y="132892"/>
                  </a:lnTo>
                  <a:lnTo>
                    <a:pt x="391629" y="129794"/>
                  </a:lnTo>
                  <a:lnTo>
                    <a:pt x="388594" y="130289"/>
                  </a:lnTo>
                  <a:lnTo>
                    <a:pt x="386549" y="135051"/>
                  </a:lnTo>
                  <a:lnTo>
                    <a:pt x="386588" y="135318"/>
                  </a:lnTo>
                  <a:lnTo>
                    <a:pt x="386969" y="137972"/>
                  </a:lnTo>
                  <a:lnTo>
                    <a:pt x="389902" y="141782"/>
                  </a:lnTo>
                  <a:lnTo>
                    <a:pt x="392633" y="141782"/>
                  </a:lnTo>
                  <a:lnTo>
                    <a:pt x="394627" y="139242"/>
                  </a:lnTo>
                  <a:lnTo>
                    <a:pt x="394855" y="137972"/>
                  </a:lnTo>
                  <a:lnTo>
                    <a:pt x="395262" y="136702"/>
                  </a:lnTo>
                  <a:lnTo>
                    <a:pt x="395185" y="136207"/>
                  </a:lnTo>
                  <a:lnTo>
                    <a:pt x="395262" y="136029"/>
                  </a:lnTo>
                  <a:close/>
                </a:path>
                <a:path w="575945" h="579120">
                  <a:moveTo>
                    <a:pt x="399376" y="344322"/>
                  </a:moveTo>
                  <a:lnTo>
                    <a:pt x="399338" y="342442"/>
                  </a:lnTo>
                  <a:lnTo>
                    <a:pt x="399097" y="340817"/>
                  </a:lnTo>
                  <a:lnTo>
                    <a:pt x="398703" y="339178"/>
                  </a:lnTo>
                  <a:lnTo>
                    <a:pt x="396036" y="336892"/>
                  </a:lnTo>
                  <a:lnTo>
                    <a:pt x="394284" y="336956"/>
                  </a:lnTo>
                  <a:lnTo>
                    <a:pt x="391706" y="339572"/>
                  </a:lnTo>
                  <a:lnTo>
                    <a:pt x="391426" y="343001"/>
                  </a:lnTo>
                  <a:lnTo>
                    <a:pt x="391426" y="343712"/>
                  </a:lnTo>
                  <a:lnTo>
                    <a:pt x="393585" y="346252"/>
                  </a:lnTo>
                  <a:lnTo>
                    <a:pt x="395198" y="347522"/>
                  </a:lnTo>
                  <a:lnTo>
                    <a:pt x="398284" y="346252"/>
                  </a:lnTo>
                  <a:lnTo>
                    <a:pt x="399376" y="344982"/>
                  </a:lnTo>
                  <a:lnTo>
                    <a:pt x="399364" y="344347"/>
                  </a:lnTo>
                  <a:close/>
                </a:path>
                <a:path w="575945" h="579120">
                  <a:moveTo>
                    <a:pt x="402361" y="299351"/>
                  </a:moveTo>
                  <a:lnTo>
                    <a:pt x="402094" y="297662"/>
                  </a:lnTo>
                  <a:lnTo>
                    <a:pt x="399034" y="295249"/>
                  </a:lnTo>
                  <a:lnTo>
                    <a:pt x="398703" y="295389"/>
                  </a:lnTo>
                  <a:lnTo>
                    <a:pt x="398513" y="295490"/>
                  </a:lnTo>
                  <a:lnTo>
                    <a:pt x="394957" y="296456"/>
                  </a:lnTo>
                  <a:lnTo>
                    <a:pt x="394576" y="300151"/>
                  </a:lnTo>
                  <a:lnTo>
                    <a:pt x="394563" y="300532"/>
                  </a:lnTo>
                  <a:lnTo>
                    <a:pt x="397611" y="304342"/>
                  </a:lnTo>
                  <a:lnTo>
                    <a:pt x="400888" y="304342"/>
                  </a:lnTo>
                  <a:lnTo>
                    <a:pt x="401904" y="303072"/>
                  </a:lnTo>
                  <a:lnTo>
                    <a:pt x="402348" y="300532"/>
                  </a:lnTo>
                  <a:lnTo>
                    <a:pt x="402272" y="299923"/>
                  </a:lnTo>
                  <a:lnTo>
                    <a:pt x="402361" y="299351"/>
                  </a:lnTo>
                  <a:close/>
                </a:path>
                <a:path w="575945" h="579120">
                  <a:moveTo>
                    <a:pt x="405028" y="257606"/>
                  </a:moveTo>
                  <a:lnTo>
                    <a:pt x="404342" y="255612"/>
                  </a:lnTo>
                  <a:lnTo>
                    <a:pt x="402031" y="252971"/>
                  </a:lnTo>
                  <a:lnTo>
                    <a:pt x="401243" y="252907"/>
                  </a:lnTo>
                  <a:lnTo>
                    <a:pt x="398170" y="254419"/>
                  </a:lnTo>
                  <a:lnTo>
                    <a:pt x="396811" y="255727"/>
                  </a:lnTo>
                  <a:lnTo>
                    <a:pt x="396824" y="256070"/>
                  </a:lnTo>
                  <a:lnTo>
                    <a:pt x="396989" y="258622"/>
                  </a:lnTo>
                  <a:lnTo>
                    <a:pt x="397217" y="259892"/>
                  </a:lnTo>
                  <a:lnTo>
                    <a:pt x="398386" y="262432"/>
                  </a:lnTo>
                  <a:lnTo>
                    <a:pt x="399719" y="263702"/>
                  </a:lnTo>
                  <a:lnTo>
                    <a:pt x="402805" y="263702"/>
                  </a:lnTo>
                  <a:lnTo>
                    <a:pt x="404368" y="262432"/>
                  </a:lnTo>
                  <a:lnTo>
                    <a:pt x="405028" y="258622"/>
                  </a:lnTo>
                  <a:lnTo>
                    <a:pt x="404914" y="258241"/>
                  </a:lnTo>
                  <a:lnTo>
                    <a:pt x="405028" y="257606"/>
                  </a:lnTo>
                  <a:close/>
                </a:path>
                <a:path w="575945" h="579120">
                  <a:moveTo>
                    <a:pt x="405561" y="224955"/>
                  </a:moveTo>
                  <a:lnTo>
                    <a:pt x="405511" y="223062"/>
                  </a:lnTo>
                  <a:lnTo>
                    <a:pt x="405498" y="222135"/>
                  </a:lnTo>
                  <a:lnTo>
                    <a:pt x="405168" y="221234"/>
                  </a:lnTo>
                  <a:lnTo>
                    <a:pt x="404749" y="219481"/>
                  </a:lnTo>
                  <a:lnTo>
                    <a:pt x="402602" y="215658"/>
                  </a:lnTo>
                  <a:lnTo>
                    <a:pt x="399757" y="215760"/>
                  </a:lnTo>
                  <a:lnTo>
                    <a:pt x="395909" y="221970"/>
                  </a:lnTo>
                  <a:lnTo>
                    <a:pt x="396011" y="222923"/>
                  </a:lnTo>
                  <a:lnTo>
                    <a:pt x="395922" y="223062"/>
                  </a:lnTo>
                  <a:lnTo>
                    <a:pt x="396138" y="224332"/>
                  </a:lnTo>
                  <a:lnTo>
                    <a:pt x="398741" y="228142"/>
                  </a:lnTo>
                  <a:lnTo>
                    <a:pt x="400939" y="228142"/>
                  </a:lnTo>
                  <a:lnTo>
                    <a:pt x="404418" y="226872"/>
                  </a:lnTo>
                  <a:lnTo>
                    <a:pt x="405561" y="225602"/>
                  </a:lnTo>
                  <a:lnTo>
                    <a:pt x="405549" y="224980"/>
                  </a:lnTo>
                  <a:close/>
                </a:path>
                <a:path w="575945" h="579120">
                  <a:moveTo>
                    <a:pt x="405853" y="178066"/>
                  </a:moveTo>
                  <a:lnTo>
                    <a:pt x="405422" y="176758"/>
                  </a:lnTo>
                  <a:lnTo>
                    <a:pt x="405168" y="175361"/>
                  </a:lnTo>
                  <a:lnTo>
                    <a:pt x="403352" y="171996"/>
                  </a:lnTo>
                  <a:lnTo>
                    <a:pt x="397205" y="176745"/>
                  </a:lnTo>
                  <a:lnTo>
                    <a:pt x="397332" y="177177"/>
                  </a:lnTo>
                  <a:lnTo>
                    <a:pt x="397205" y="177342"/>
                  </a:lnTo>
                  <a:lnTo>
                    <a:pt x="398360" y="181152"/>
                  </a:lnTo>
                  <a:lnTo>
                    <a:pt x="399783" y="183692"/>
                  </a:lnTo>
                  <a:lnTo>
                    <a:pt x="401002" y="183692"/>
                  </a:lnTo>
                  <a:lnTo>
                    <a:pt x="404596" y="182422"/>
                  </a:lnTo>
                  <a:lnTo>
                    <a:pt x="405638" y="181152"/>
                  </a:lnTo>
                  <a:lnTo>
                    <a:pt x="405853" y="178612"/>
                  </a:lnTo>
                  <a:lnTo>
                    <a:pt x="405853" y="178066"/>
                  </a:lnTo>
                  <a:close/>
                </a:path>
                <a:path w="575945" h="579120">
                  <a:moveTo>
                    <a:pt x="409625" y="408381"/>
                  </a:moveTo>
                  <a:lnTo>
                    <a:pt x="409600" y="407936"/>
                  </a:lnTo>
                  <a:lnTo>
                    <a:pt x="409600" y="407212"/>
                  </a:lnTo>
                  <a:lnTo>
                    <a:pt x="409600" y="406996"/>
                  </a:lnTo>
                  <a:lnTo>
                    <a:pt x="409448" y="406323"/>
                  </a:lnTo>
                  <a:lnTo>
                    <a:pt x="409321" y="405130"/>
                  </a:lnTo>
                  <a:lnTo>
                    <a:pt x="408432" y="402780"/>
                  </a:lnTo>
                  <a:lnTo>
                    <a:pt x="407200" y="402183"/>
                  </a:lnTo>
                  <a:lnTo>
                    <a:pt x="402361" y="404253"/>
                  </a:lnTo>
                  <a:lnTo>
                    <a:pt x="400621" y="407123"/>
                  </a:lnTo>
                  <a:lnTo>
                    <a:pt x="404545" y="412292"/>
                  </a:lnTo>
                  <a:lnTo>
                    <a:pt x="405765" y="413562"/>
                  </a:lnTo>
                  <a:lnTo>
                    <a:pt x="408647" y="412292"/>
                  </a:lnTo>
                  <a:lnTo>
                    <a:pt x="409486" y="411022"/>
                  </a:lnTo>
                  <a:lnTo>
                    <a:pt x="409562" y="409232"/>
                  </a:lnTo>
                  <a:lnTo>
                    <a:pt x="409625" y="408381"/>
                  </a:lnTo>
                  <a:close/>
                </a:path>
                <a:path w="575945" h="579120">
                  <a:moveTo>
                    <a:pt x="416115" y="448233"/>
                  </a:moveTo>
                  <a:lnTo>
                    <a:pt x="415772" y="447294"/>
                  </a:lnTo>
                  <a:lnTo>
                    <a:pt x="415505" y="446049"/>
                  </a:lnTo>
                  <a:lnTo>
                    <a:pt x="413943" y="443407"/>
                  </a:lnTo>
                  <a:lnTo>
                    <a:pt x="412432" y="443255"/>
                  </a:lnTo>
                  <a:lnTo>
                    <a:pt x="408787" y="446112"/>
                  </a:lnTo>
                  <a:lnTo>
                    <a:pt x="408343" y="448030"/>
                  </a:lnTo>
                  <a:lnTo>
                    <a:pt x="408470" y="448348"/>
                  </a:lnTo>
                  <a:lnTo>
                    <a:pt x="408343" y="449122"/>
                  </a:lnTo>
                  <a:lnTo>
                    <a:pt x="410095" y="452932"/>
                  </a:lnTo>
                  <a:lnTo>
                    <a:pt x="415150" y="452932"/>
                  </a:lnTo>
                  <a:lnTo>
                    <a:pt x="415874" y="450392"/>
                  </a:lnTo>
                  <a:lnTo>
                    <a:pt x="416115" y="449122"/>
                  </a:lnTo>
                  <a:lnTo>
                    <a:pt x="416001" y="448754"/>
                  </a:lnTo>
                  <a:lnTo>
                    <a:pt x="416115" y="448233"/>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71"/>
                  </a:lnTo>
                  <a:lnTo>
                    <a:pt x="407339" y="485952"/>
                  </a:lnTo>
                  <a:lnTo>
                    <a:pt x="407670" y="487222"/>
                  </a:lnTo>
                  <a:lnTo>
                    <a:pt x="410603" y="489762"/>
                  </a:lnTo>
                  <a:lnTo>
                    <a:pt x="412229" y="489762"/>
                  </a:lnTo>
                  <a:lnTo>
                    <a:pt x="415823" y="488492"/>
                  </a:lnTo>
                  <a:lnTo>
                    <a:pt x="416445" y="487222"/>
                  </a:lnTo>
                  <a:lnTo>
                    <a:pt x="416521" y="485952"/>
                  </a:lnTo>
                  <a:lnTo>
                    <a:pt x="416534" y="485279"/>
                  </a:lnTo>
                  <a:lnTo>
                    <a:pt x="416610" y="484378"/>
                  </a:lnTo>
                  <a:close/>
                </a:path>
                <a:path w="575945" h="579120">
                  <a:moveTo>
                    <a:pt x="417004" y="520179"/>
                  </a:moveTo>
                  <a:lnTo>
                    <a:pt x="416407" y="516496"/>
                  </a:lnTo>
                  <a:lnTo>
                    <a:pt x="416039" y="515493"/>
                  </a:lnTo>
                  <a:lnTo>
                    <a:pt x="414261" y="512152"/>
                  </a:lnTo>
                  <a:lnTo>
                    <a:pt x="411187" y="512025"/>
                  </a:lnTo>
                  <a:lnTo>
                    <a:pt x="408089" y="516280"/>
                  </a:lnTo>
                  <a:lnTo>
                    <a:pt x="408101" y="516420"/>
                  </a:lnTo>
                  <a:lnTo>
                    <a:pt x="408482" y="521512"/>
                  </a:lnTo>
                  <a:lnTo>
                    <a:pt x="410972" y="522782"/>
                  </a:lnTo>
                  <a:lnTo>
                    <a:pt x="411784" y="522782"/>
                  </a:lnTo>
                  <a:lnTo>
                    <a:pt x="412102" y="524052"/>
                  </a:lnTo>
                  <a:lnTo>
                    <a:pt x="414959" y="524052"/>
                  </a:lnTo>
                  <a:lnTo>
                    <a:pt x="417004" y="520242"/>
                  </a:lnTo>
                  <a:close/>
                </a:path>
                <a:path w="575945" h="579120">
                  <a:moveTo>
                    <a:pt x="436156" y="534212"/>
                  </a:moveTo>
                  <a:lnTo>
                    <a:pt x="431228" y="534212"/>
                  </a:lnTo>
                  <a:lnTo>
                    <a:pt x="426173" y="535482"/>
                  </a:lnTo>
                  <a:lnTo>
                    <a:pt x="423240" y="535482"/>
                  </a:lnTo>
                  <a:lnTo>
                    <a:pt x="419430" y="536752"/>
                  </a:lnTo>
                  <a:lnTo>
                    <a:pt x="415251" y="538022"/>
                  </a:lnTo>
                  <a:lnTo>
                    <a:pt x="413016" y="538022"/>
                  </a:lnTo>
                  <a:lnTo>
                    <a:pt x="410133" y="539292"/>
                  </a:lnTo>
                  <a:lnTo>
                    <a:pt x="408432" y="539292"/>
                  </a:lnTo>
                  <a:lnTo>
                    <a:pt x="402742" y="535482"/>
                  </a:lnTo>
                  <a:lnTo>
                    <a:pt x="401916" y="534212"/>
                  </a:lnTo>
                  <a:lnTo>
                    <a:pt x="399453" y="530402"/>
                  </a:lnTo>
                  <a:lnTo>
                    <a:pt x="398729" y="521512"/>
                  </a:lnTo>
                  <a:lnTo>
                    <a:pt x="398297" y="517702"/>
                  </a:lnTo>
                  <a:lnTo>
                    <a:pt x="398221" y="511352"/>
                  </a:lnTo>
                  <a:lnTo>
                    <a:pt x="398233" y="498233"/>
                  </a:lnTo>
                  <a:lnTo>
                    <a:pt x="398310" y="485952"/>
                  </a:lnTo>
                  <a:lnTo>
                    <a:pt x="398348" y="484682"/>
                  </a:lnTo>
                  <a:lnTo>
                    <a:pt x="398399" y="483412"/>
                  </a:lnTo>
                  <a:lnTo>
                    <a:pt x="398475" y="475792"/>
                  </a:lnTo>
                  <a:lnTo>
                    <a:pt x="398157" y="473252"/>
                  </a:lnTo>
                  <a:lnTo>
                    <a:pt x="397116" y="455472"/>
                  </a:lnTo>
                  <a:lnTo>
                    <a:pt x="396430" y="441502"/>
                  </a:lnTo>
                  <a:lnTo>
                    <a:pt x="396494" y="433882"/>
                  </a:lnTo>
                  <a:lnTo>
                    <a:pt x="394944" y="418642"/>
                  </a:lnTo>
                  <a:lnTo>
                    <a:pt x="393344" y="412292"/>
                  </a:lnTo>
                  <a:lnTo>
                    <a:pt x="391287" y="400862"/>
                  </a:lnTo>
                  <a:lnTo>
                    <a:pt x="390385" y="394512"/>
                  </a:lnTo>
                  <a:lnTo>
                    <a:pt x="388747" y="390702"/>
                  </a:lnTo>
                  <a:lnTo>
                    <a:pt x="386422" y="386892"/>
                  </a:lnTo>
                  <a:lnTo>
                    <a:pt x="385876" y="385622"/>
                  </a:lnTo>
                  <a:lnTo>
                    <a:pt x="378879" y="380542"/>
                  </a:lnTo>
                  <a:lnTo>
                    <a:pt x="371640" y="378002"/>
                  </a:lnTo>
                  <a:lnTo>
                    <a:pt x="360006" y="375462"/>
                  </a:lnTo>
                  <a:lnTo>
                    <a:pt x="356260" y="374192"/>
                  </a:lnTo>
                  <a:lnTo>
                    <a:pt x="346887" y="372922"/>
                  </a:lnTo>
                  <a:lnTo>
                    <a:pt x="341261" y="372922"/>
                  </a:lnTo>
                  <a:lnTo>
                    <a:pt x="331660" y="371652"/>
                  </a:lnTo>
                  <a:lnTo>
                    <a:pt x="327672" y="371652"/>
                  </a:lnTo>
                  <a:lnTo>
                    <a:pt x="320624" y="370382"/>
                  </a:lnTo>
                  <a:lnTo>
                    <a:pt x="318058" y="367842"/>
                  </a:lnTo>
                  <a:lnTo>
                    <a:pt x="314731" y="366572"/>
                  </a:lnTo>
                  <a:lnTo>
                    <a:pt x="310921" y="360222"/>
                  </a:lnTo>
                  <a:lnTo>
                    <a:pt x="309448" y="355142"/>
                  </a:lnTo>
                  <a:lnTo>
                    <a:pt x="306984" y="343712"/>
                  </a:lnTo>
                  <a:lnTo>
                    <a:pt x="307479" y="337362"/>
                  </a:lnTo>
                  <a:lnTo>
                    <a:pt x="309295" y="329742"/>
                  </a:lnTo>
                  <a:lnTo>
                    <a:pt x="309600" y="328472"/>
                  </a:lnTo>
                  <a:lnTo>
                    <a:pt x="309994" y="327202"/>
                  </a:lnTo>
                  <a:lnTo>
                    <a:pt x="310629" y="324662"/>
                  </a:lnTo>
                  <a:lnTo>
                    <a:pt x="311175" y="323392"/>
                  </a:lnTo>
                  <a:lnTo>
                    <a:pt x="319519" y="323392"/>
                  </a:lnTo>
                  <a:lnTo>
                    <a:pt x="326859" y="322122"/>
                  </a:lnTo>
                  <a:lnTo>
                    <a:pt x="340652" y="324662"/>
                  </a:lnTo>
                  <a:lnTo>
                    <a:pt x="347078" y="325932"/>
                  </a:lnTo>
                  <a:lnTo>
                    <a:pt x="357632" y="328472"/>
                  </a:lnTo>
                  <a:lnTo>
                    <a:pt x="361696" y="331012"/>
                  </a:lnTo>
                  <a:lnTo>
                    <a:pt x="367576" y="332282"/>
                  </a:lnTo>
                  <a:lnTo>
                    <a:pt x="369328" y="333552"/>
                  </a:lnTo>
                  <a:lnTo>
                    <a:pt x="371640" y="333552"/>
                  </a:lnTo>
                  <a:lnTo>
                    <a:pt x="378612" y="337362"/>
                  </a:lnTo>
                  <a:lnTo>
                    <a:pt x="383679" y="333552"/>
                  </a:lnTo>
                  <a:lnTo>
                    <a:pt x="383552" y="325932"/>
                  </a:lnTo>
                  <a:lnTo>
                    <a:pt x="383438" y="324662"/>
                  </a:lnTo>
                  <a:lnTo>
                    <a:pt x="383336" y="322122"/>
                  </a:lnTo>
                  <a:lnTo>
                    <a:pt x="383247" y="319582"/>
                  </a:lnTo>
                  <a:lnTo>
                    <a:pt x="383120" y="318312"/>
                  </a:lnTo>
                  <a:lnTo>
                    <a:pt x="383349" y="277672"/>
                  </a:lnTo>
                  <a:lnTo>
                    <a:pt x="384429" y="254812"/>
                  </a:lnTo>
                  <a:lnTo>
                    <a:pt x="385089" y="240842"/>
                  </a:lnTo>
                  <a:lnTo>
                    <a:pt x="385203" y="229412"/>
                  </a:lnTo>
                  <a:lnTo>
                    <a:pt x="385216" y="228600"/>
                  </a:lnTo>
                  <a:lnTo>
                    <a:pt x="385305" y="224472"/>
                  </a:lnTo>
                  <a:lnTo>
                    <a:pt x="385318" y="224332"/>
                  </a:lnTo>
                  <a:lnTo>
                    <a:pt x="385660" y="217982"/>
                  </a:lnTo>
                  <a:lnTo>
                    <a:pt x="386334" y="211632"/>
                  </a:lnTo>
                  <a:lnTo>
                    <a:pt x="387261" y="204012"/>
                  </a:lnTo>
                  <a:lnTo>
                    <a:pt x="388010" y="196392"/>
                  </a:lnTo>
                  <a:lnTo>
                    <a:pt x="388112" y="188772"/>
                  </a:lnTo>
                  <a:lnTo>
                    <a:pt x="387946" y="186309"/>
                  </a:lnTo>
                  <a:lnTo>
                    <a:pt x="387604" y="181152"/>
                  </a:lnTo>
                  <a:lnTo>
                    <a:pt x="386524" y="174802"/>
                  </a:lnTo>
                  <a:lnTo>
                    <a:pt x="385114" y="167182"/>
                  </a:lnTo>
                  <a:lnTo>
                    <a:pt x="383895" y="158292"/>
                  </a:lnTo>
                  <a:lnTo>
                    <a:pt x="382308" y="149402"/>
                  </a:lnTo>
                  <a:lnTo>
                    <a:pt x="381762" y="149402"/>
                  </a:lnTo>
                  <a:lnTo>
                    <a:pt x="381279" y="146862"/>
                  </a:lnTo>
                  <a:lnTo>
                    <a:pt x="381139" y="146862"/>
                  </a:lnTo>
                  <a:lnTo>
                    <a:pt x="378053" y="139242"/>
                  </a:lnTo>
                  <a:lnTo>
                    <a:pt x="372503" y="132892"/>
                  </a:lnTo>
                  <a:lnTo>
                    <a:pt x="361607" y="121462"/>
                  </a:lnTo>
                  <a:lnTo>
                    <a:pt x="356539" y="115112"/>
                  </a:lnTo>
                  <a:lnTo>
                    <a:pt x="346976" y="104952"/>
                  </a:lnTo>
                  <a:lnTo>
                    <a:pt x="342506" y="101142"/>
                  </a:lnTo>
                  <a:lnTo>
                    <a:pt x="336410" y="96062"/>
                  </a:lnTo>
                  <a:lnTo>
                    <a:pt x="334391" y="94792"/>
                  </a:lnTo>
                  <a:lnTo>
                    <a:pt x="324764" y="90982"/>
                  </a:lnTo>
                  <a:lnTo>
                    <a:pt x="317106" y="87172"/>
                  </a:lnTo>
                  <a:lnTo>
                    <a:pt x="300926" y="82092"/>
                  </a:lnTo>
                  <a:lnTo>
                    <a:pt x="293573" y="79552"/>
                  </a:lnTo>
                  <a:lnTo>
                    <a:pt x="290233" y="79552"/>
                  </a:lnTo>
                  <a:lnTo>
                    <a:pt x="281838" y="80822"/>
                  </a:lnTo>
                  <a:lnTo>
                    <a:pt x="276821" y="80822"/>
                  </a:lnTo>
                  <a:lnTo>
                    <a:pt x="271881" y="82092"/>
                  </a:lnTo>
                  <a:lnTo>
                    <a:pt x="249008" y="85902"/>
                  </a:lnTo>
                  <a:lnTo>
                    <a:pt x="241503" y="88442"/>
                  </a:lnTo>
                  <a:lnTo>
                    <a:pt x="233718" y="89712"/>
                  </a:lnTo>
                  <a:lnTo>
                    <a:pt x="196913" y="115112"/>
                  </a:lnTo>
                  <a:lnTo>
                    <a:pt x="194259" y="118922"/>
                  </a:lnTo>
                  <a:lnTo>
                    <a:pt x="191262" y="122732"/>
                  </a:lnTo>
                  <a:lnTo>
                    <a:pt x="186613" y="127812"/>
                  </a:lnTo>
                  <a:lnTo>
                    <a:pt x="184912" y="130352"/>
                  </a:lnTo>
                  <a:lnTo>
                    <a:pt x="182930" y="134162"/>
                  </a:lnTo>
                  <a:lnTo>
                    <a:pt x="177977" y="140512"/>
                  </a:lnTo>
                  <a:lnTo>
                    <a:pt x="174828" y="148132"/>
                  </a:lnTo>
                  <a:lnTo>
                    <a:pt x="170954" y="154482"/>
                  </a:lnTo>
                  <a:lnTo>
                    <a:pt x="160693" y="191312"/>
                  </a:lnTo>
                  <a:lnTo>
                    <a:pt x="158470" y="244652"/>
                  </a:lnTo>
                  <a:lnTo>
                    <a:pt x="158356" y="252272"/>
                  </a:lnTo>
                  <a:lnTo>
                    <a:pt x="159372" y="259892"/>
                  </a:lnTo>
                  <a:lnTo>
                    <a:pt x="164973" y="300532"/>
                  </a:lnTo>
                  <a:lnTo>
                    <a:pt x="165633" y="305612"/>
                  </a:lnTo>
                  <a:lnTo>
                    <a:pt x="166674" y="315772"/>
                  </a:lnTo>
                  <a:lnTo>
                    <a:pt x="166725" y="319582"/>
                  </a:lnTo>
                  <a:lnTo>
                    <a:pt x="167855" y="325932"/>
                  </a:lnTo>
                  <a:lnTo>
                    <a:pt x="168910" y="328472"/>
                  </a:lnTo>
                  <a:lnTo>
                    <a:pt x="170878" y="333552"/>
                  </a:lnTo>
                  <a:lnTo>
                    <a:pt x="172859" y="334822"/>
                  </a:lnTo>
                  <a:lnTo>
                    <a:pt x="176352" y="336092"/>
                  </a:lnTo>
                  <a:lnTo>
                    <a:pt x="177431" y="336092"/>
                  </a:lnTo>
                  <a:lnTo>
                    <a:pt x="180962" y="337362"/>
                  </a:lnTo>
                  <a:lnTo>
                    <a:pt x="183438" y="336092"/>
                  </a:lnTo>
                  <a:lnTo>
                    <a:pt x="190106" y="336092"/>
                  </a:lnTo>
                  <a:lnTo>
                    <a:pt x="194284" y="334822"/>
                  </a:lnTo>
                  <a:lnTo>
                    <a:pt x="205549" y="334822"/>
                  </a:lnTo>
                  <a:lnTo>
                    <a:pt x="212432" y="333552"/>
                  </a:lnTo>
                  <a:lnTo>
                    <a:pt x="222389" y="332282"/>
                  </a:lnTo>
                  <a:lnTo>
                    <a:pt x="228206" y="332282"/>
                  </a:lnTo>
                  <a:lnTo>
                    <a:pt x="228942" y="332282"/>
                  </a:lnTo>
                  <a:lnTo>
                    <a:pt x="240245" y="331012"/>
                  </a:lnTo>
                  <a:lnTo>
                    <a:pt x="242112" y="331012"/>
                  </a:lnTo>
                  <a:lnTo>
                    <a:pt x="244182" y="329742"/>
                  </a:lnTo>
                  <a:lnTo>
                    <a:pt x="244944" y="331012"/>
                  </a:lnTo>
                  <a:lnTo>
                    <a:pt x="247510" y="333552"/>
                  </a:lnTo>
                  <a:lnTo>
                    <a:pt x="251548" y="338632"/>
                  </a:lnTo>
                  <a:lnTo>
                    <a:pt x="251396" y="343712"/>
                  </a:lnTo>
                  <a:lnTo>
                    <a:pt x="236423" y="367842"/>
                  </a:lnTo>
                  <a:lnTo>
                    <a:pt x="235229" y="367842"/>
                  </a:lnTo>
                  <a:lnTo>
                    <a:pt x="231101" y="370382"/>
                  </a:lnTo>
                  <a:lnTo>
                    <a:pt x="228193" y="371652"/>
                  </a:lnTo>
                  <a:lnTo>
                    <a:pt x="223748" y="371652"/>
                  </a:lnTo>
                  <a:lnTo>
                    <a:pt x="217754" y="374192"/>
                  </a:lnTo>
                  <a:lnTo>
                    <a:pt x="211797" y="375462"/>
                  </a:lnTo>
                  <a:lnTo>
                    <a:pt x="203339" y="376732"/>
                  </a:lnTo>
                  <a:lnTo>
                    <a:pt x="200799" y="376732"/>
                  </a:lnTo>
                  <a:lnTo>
                    <a:pt x="194335" y="379272"/>
                  </a:lnTo>
                  <a:lnTo>
                    <a:pt x="190398" y="380542"/>
                  </a:lnTo>
                  <a:lnTo>
                    <a:pt x="184556" y="381812"/>
                  </a:lnTo>
                  <a:lnTo>
                    <a:pt x="182956" y="383082"/>
                  </a:lnTo>
                  <a:lnTo>
                    <a:pt x="174561" y="391972"/>
                  </a:lnTo>
                  <a:lnTo>
                    <a:pt x="169684" y="398322"/>
                  </a:lnTo>
                  <a:lnTo>
                    <a:pt x="168656" y="400862"/>
                  </a:lnTo>
                  <a:lnTo>
                    <a:pt x="166725" y="404672"/>
                  </a:lnTo>
                  <a:lnTo>
                    <a:pt x="166331" y="407212"/>
                  </a:lnTo>
                  <a:lnTo>
                    <a:pt x="163995" y="412292"/>
                  </a:lnTo>
                  <a:lnTo>
                    <a:pt x="163410" y="418642"/>
                  </a:lnTo>
                  <a:lnTo>
                    <a:pt x="162966" y="430072"/>
                  </a:lnTo>
                  <a:lnTo>
                    <a:pt x="162953" y="430276"/>
                  </a:lnTo>
                  <a:lnTo>
                    <a:pt x="162826" y="433882"/>
                  </a:lnTo>
                  <a:lnTo>
                    <a:pt x="162826" y="440232"/>
                  </a:lnTo>
                  <a:lnTo>
                    <a:pt x="162877" y="446163"/>
                  </a:lnTo>
                  <a:lnTo>
                    <a:pt x="162864" y="449122"/>
                  </a:lnTo>
                  <a:lnTo>
                    <a:pt x="163106" y="463092"/>
                  </a:lnTo>
                  <a:lnTo>
                    <a:pt x="163207" y="473252"/>
                  </a:lnTo>
                  <a:lnTo>
                    <a:pt x="163322" y="501980"/>
                  </a:lnTo>
                  <a:lnTo>
                    <a:pt x="163093" y="508812"/>
                  </a:lnTo>
                  <a:lnTo>
                    <a:pt x="163080" y="509003"/>
                  </a:lnTo>
                  <a:lnTo>
                    <a:pt x="163004" y="511352"/>
                  </a:lnTo>
                  <a:lnTo>
                    <a:pt x="163004" y="520242"/>
                  </a:lnTo>
                  <a:lnTo>
                    <a:pt x="163410" y="527862"/>
                  </a:lnTo>
                  <a:lnTo>
                    <a:pt x="161061" y="530402"/>
                  </a:lnTo>
                  <a:lnTo>
                    <a:pt x="158521" y="532942"/>
                  </a:lnTo>
                  <a:lnTo>
                    <a:pt x="154343" y="534212"/>
                  </a:lnTo>
                  <a:lnTo>
                    <a:pt x="153250" y="534212"/>
                  </a:lnTo>
                  <a:lnTo>
                    <a:pt x="149402" y="531672"/>
                  </a:lnTo>
                  <a:lnTo>
                    <a:pt x="146697" y="531672"/>
                  </a:lnTo>
                  <a:lnTo>
                    <a:pt x="143637" y="530402"/>
                  </a:lnTo>
                  <a:lnTo>
                    <a:pt x="132588" y="530402"/>
                  </a:lnTo>
                  <a:lnTo>
                    <a:pt x="135534" y="532942"/>
                  </a:lnTo>
                  <a:lnTo>
                    <a:pt x="138036" y="534212"/>
                  </a:lnTo>
                  <a:lnTo>
                    <a:pt x="143433" y="538022"/>
                  </a:lnTo>
                  <a:lnTo>
                    <a:pt x="145821" y="539292"/>
                  </a:lnTo>
                  <a:lnTo>
                    <a:pt x="149961" y="543102"/>
                  </a:lnTo>
                  <a:lnTo>
                    <a:pt x="152107" y="545642"/>
                  </a:lnTo>
                  <a:lnTo>
                    <a:pt x="155117" y="546912"/>
                  </a:lnTo>
                  <a:lnTo>
                    <a:pt x="155638" y="546912"/>
                  </a:lnTo>
                  <a:lnTo>
                    <a:pt x="159512" y="550722"/>
                  </a:lnTo>
                  <a:lnTo>
                    <a:pt x="163461" y="551992"/>
                  </a:lnTo>
                  <a:lnTo>
                    <a:pt x="167703" y="554532"/>
                  </a:lnTo>
                  <a:lnTo>
                    <a:pt x="168109" y="554532"/>
                  </a:lnTo>
                  <a:lnTo>
                    <a:pt x="174282" y="557072"/>
                  </a:lnTo>
                  <a:lnTo>
                    <a:pt x="180695" y="559612"/>
                  </a:lnTo>
                  <a:lnTo>
                    <a:pt x="189407" y="562152"/>
                  </a:lnTo>
                  <a:lnTo>
                    <a:pt x="191541" y="562152"/>
                  </a:lnTo>
                  <a:lnTo>
                    <a:pt x="199453" y="564692"/>
                  </a:lnTo>
                  <a:lnTo>
                    <a:pt x="205422" y="567232"/>
                  </a:lnTo>
                  <a:lnTo>
                    <a:pt x="208495" y="568502"/>
                  </a:lnTo>
                  <a:lnTo>
                    <a:pt x="215531" y="569772"/>
                  </a:lnTo>
                  <a:lnTo>
                    <a:pt x="219481" y="571042"/>
                  </a:lnTo>
                  <a:lnTo>
                    <a:pt x="227063" y="573582"/>
                  </a:lnTo>
                  <a:lnTo>
                    <a:pt x="230670" y="573582"/>
                  </a:lnTo>
                  <a:lnTo>
                    <a:pt x="239445" y="576122"/>
                  </a:lnTo>
                  <a:lnTo>
                    <a:pt x="244602" y="576122"/>
                  </a:lnTo>
                  <a:lnTo>
                    <a:pt x="256006" y="578662"/>
                  </a:lnTo>
                  <a:lnTo>
                    <a:pt x="308140" y="578662"/>
                  </a:lnTo>
                  <a:lnTo>
                    <a:pt x="321208" y="576122"/>
                  </a:lnTo>
                  <a:lnTo>
                    <a:pt x="329184" y="574852"/>
                  </a:lnTo>
                  <a:lnTo>
                    <a:pt x="342646" y="572312"/>
                  </a:lnTo>
                  <a:lnTo>
                    <a:pt x="348157" y="572312"/>
                  </a:lnTo>
                  <a:lnTo>
                    <a:pt x="353542" y="571042"/>
                  </a:lnTo>
                  <a:lnTo>
                    <a:pt x="360629" y="568502"/>
                  </a:lnTo>
                  <a:lnTo>
                    <a:pt x="367652" y="567232"/>
                  </a:lnTo>
                  <a:lnTo>
                    <a:pt x="377926" y="563422"/>
                  </a:lnTo>
                  <a:lnTo>
                    <a:pt x="381304" y="562152"/>
                  </a:lnTo>
                  <a:lnTo>
                    <a:pt x="382231" y="560882"/>
                  </a:lnTo>
                  <a:lnTo>
                    <a:pt x="391947" y="558342"/>
                  </a:lnTo>
                  <a:lnTo>
                    <a:pt x="399707" y="555802"/>
                  </a:lnTo>
                  <a:lnTo>
                    <a:pt x="404368" y="554532"/>
                  </a:lnTo>
                  <a:lnTo>
                    <a:pt x="413702" y="551992"/>
                  </a:lnTo>
                  <a:lnTo>
                    <a:pt x="419125" y="548182"/>
                  </a:lnTo>
                  <a:lnTo>
                    <a:pt x="426300" y="541832"/>
                  </a:lnTo>
                  <a:lnTo>
                    <a:pt x="429120" y="540562"/>
                  </a:lnTo>
                  <a:lnTo>
                    <a:pt x="430441" y="539292"/>
                  </a:lnTo>
                  <a:lnTo>
                    <a:pt x="434428" y="535482"/>
                  </a:lnTo>
                  <a:lnTo>
                    <a:pt x="436156" y="534212"/>
                  </a:lnTo>
                  <a:close/>
                </a:path>
                <a:path w="575945" h="579120">
                  <a:moveTo>
                    <a:pt x="575856" y="280746"/>
                  </a:moveTo>
                  <a:lnTo>
                    <a:pt x="575475" y="270751"/>
                  </a:lnTo>
                  <a:lnTo>
                    <a:pt x="574560" y="260781"/>
                  </a:lnTo>
                  <a:lnTo>
                    <a:pt x="574243" y="258940"/>
                  </a:lnTo>
                  <a:lnTo>
                    <a:pt x="573125" y="251002"/>
                  </a:lnTo>
                  <a:lnTo>
                    <a:pt x="571906" y="244652"/>
                  </a:lnTo>
                  <a:lnTo>
                    <a:pt x="570649" y="237032"/>
                  </a:lnTo>
                  <a:lnTo>
                    <a:pt x="569785" y="232778"/>
                  </a:lnTo>
                  <a:lnTo>
                    <a:pt x="552043" y="173634"/>
                  </a:lnTo>
                  <a:lnTo>
                    <a:pt x="549262" y="167398"/>
                  </a:lnTo>
                  <a:lnTo>
                    <a:pt x="548716" y="165912"/>
                  </a:lnTo>
                  <a:lnTo>
                    <a:pt x="545846" y="159702"/>
                  </a:lnTo>
                  <a:lnTo>
                    <a:pt x="545211" y="158267"/>
                  </a:lnTo>
                  <a:lnTo>
                    <a:pt x="540562" y="149250"/>
                  </a:lnTo>
                  <a:lnTo>
                    <a:pt x="535482" y="140512"/>
                  </a:lnTo>
                  <a:lnTo>
                    <a:pt x="530072" y="131940"/>
                  </a:lnTo>
                  <a:lnTo>
                    <a:pt x="494893" y="87617"/>
                  </a:lnTo>
                  <a:lnTo>
                    <a:pt x="459828" y="57099"/>
                  </a:lnTo>
                  <a:lnTo>
                    <a:pt x="414121" y="29210"/>
                  </a:lnTo>
                  <a:lnTo>
                    <a:pt x="364121" y="10096"/>
                  </a:lnTo>
                  <a:lnTo>
                    <a:pt x="326605" y="2425"/>
                  </a:lnTo>
                  <a:lnTo>
                    <a:pt x="291960" y="0"/>
                  </a:lnTo>
                  <a:lnTo>
                    <a:pt x="280365" y="114"/>
                  </a:lnTo>
                  <a:lnTo>
                    <a:pt x="240144" y="4076"/>
                  </a:lnTo>
                  <a:lnTo>
                    <a:pt x="200850" y="13423"/>
                  </a:lnTo>
                  <a:lnTo>
                    <a:pt x="159423" y="30213"/>
                  </a:lnTo>
                  <a:lnTo>
                    <a:pt x="116903" y="56146"/>
                  </a:lnTo>
                  <a:lnTo>
                    <a:pt x="84061" y="84328"/>
                  </a:lnTo>
                  <a:lnTo>
                    <a:pt x="54787" y="117970"/>
                  </a:lnTo>
                  <a:lnTo>
                    <a:pt x="31508" y="155333"/>
                  </a:lnTo>
                  <a:lnTo>
                    <a:pt x="14325" y="193103"/>
                  </a:lnTo>
                  <a:lnTo>
                    <a:pt x="4737" y="231267"/>
                  </a:lnTo>
                  <a:lnTo>
                    <a:pt x="1638" y="255371"/>
                  </a:lnTo>
                  <a:lnTo>
                    <a:pt x="952" y="264972"/>
                  </a:lnTo>
                  <a:lnTo>
                    <a:pt x="254" y="278942"/>
                  </a:lnTo>
                  <a:lnTo>
                    <a:pt x="152" y="281482"/>
                  </a:lnTo>
                  <a:lnTo>
                    <a:pt x="139" y="282295"/>
                  </a:lnTo>
                  <a:lnTo>
                    <a:pt x="0" y="284949"/>
                  </a:lnTo>
                  <a:lnTo>
                    <a:pt x="63" y="297599"/>
                  </a:lnTo>
                  <a:lnTo>
                    <a:pt x="63" y="297992"/>
                  </a:lnTo>
                  <a:lnTo>
                    <a:pt x="63" y="298284"/>
                  </a:lnTo>
                  <a:lnTo>
                    <a:pt x="88" y="302082"/>
                  </a:lnTo>
                  <a:lnTo>
                    <a:pt x="152" y="303060"/>
                  </a:lnTo>
                  <a:lnTo>
                    <a:pt x="190" y="304342"/>
                  </a:lnTo>
                  <a:lnTo>
                    <a:pt x="7366" y="353872"/>
                  </a:lnTo>
                  <a:lnTo>
                    <a:pt x="19265" y="393242"/>
                  </a:lnTo>
                  <a:lnTo>
                    <a:pt x="38963" y="433882"/>
                  </a:lnTo>
                  <a:lnTo>
                    <a:pt x="64985" y="471982"/>
                  </a:lnTo>
                  <a:lnTo>
                    <a:pt x="82918" y="491032"/>
                  </a:lnTo>
                  <a:lnTo>
                    <a:pt x="92544" y="501192"/>
                  </a:lnTo>
                  <a:lnTo>
                    <a:pt x="98450" y="506272"/>
                  </a:lnTo>
                  <a:lnTo>
                    <a:pt x="104559" y="511352"/>
                  </a:lnTo>
                  <a:lnTo>
                    <a:pt x="110820" y="515162"/>
                  </a:lnTo>
                  <a:lnTo>
                    <a:pt x="117754" y="520242"/>
                  </a:lnTo>
                  <a:lnTo>
                    <a:pt x="118491" y="521512"/>
                  </a:lnTo>
                  <a:lnTo>
                    <a:pt x="128435" y="521512"/>
                  </a:lnTo>
                  <a:lnTo>
                    <a:pt x="128600" y="520293"/>
                  </a:lnTo>
                  <a:lnTo>
                    <a:pt x="128943" y="520065"/>
                  </a:lnTo>
                  <a:lnTo>
                    <a:pt x="94272" y="491363"/>
                  </a:lnTo>
                  <a:lnTo>
                    <a:pt x="67779" y="462788"/>
                  </a:lnTo>
                  <a:lnTo>
                    <a:pt x="38874" y="418680"/>
                  </a:lnTo>
                  <a:lnTo>
                    <a:pt x="18503" y="370052"/>
                  </a:lnTo>
                  <a:lnTo>
                    <a:pt x="8851" y="325132"/>
                  </a:lnTo>
                  <a:lnTo>
                    <a:pt x="6273" y="290461"/>
                  </a:lnTo>
                  <a:lnTo>
                    <a:pt x="6299" y="279755"/>
                  </a:lnTo>
                  <a:lnTo>
                    <a:pt x="6591" y="266242"/>
                  </a:lnTo>
                  <a:lnTo>
                    <a:pt x="7569" y="258622"/>
                  </a:lnTo>
                  <a:lnTo>
                    <a:pt x="8597" y="253314"/>
                  </a:lnTo>
                  <a:lnTo>
                    <a:pt x="15189" y="220675"/>
                  </a:lnTo>
                  <a:lnTo>
                    <a:pt x="16319" y="215442"/>
                  </a:lnTo>
                  <a:lnTo>
                    <a:pt x="17983" y="210362"/>
                  </a:lnTo>
                  <a:lnTo>
                    <a:pt x="21717" y="200202"/>
                  </a:lnTo>
                  <a:lnTo>
                    <a:pt x="23837" y="193852"/>
                  </a:lnTo>
                  <a:lnTo>
                    <a:pt x="41300" y="154482"/>
                  </a:lnTo>
                  <a:lnTo>
                    <a:pt x="65341" y="117652"/>
                  </a:lnTo>
                  <a:lnTo>
                    <a:pt x="76123" y="103682"/>
                  </a:lnTo>
                  <a:lnTo>
                    <a:pt x="104533" y="75679"/>
                  </a:lnTo>
                  <a:lnTo>
                    <a:pt x="110261" y="71932"/>
                  </a:lnTo>
                  <a:lnTo>
                    <a:pt x="126898" y="59232"/>
                  </a:lnTo>
                  <a:lnTo>
                    <a:pt x="162852" y="37642"/>
                  </a:lnTo>
                  <a:lnTo>
                    <a:pt x="239153" y="12242"/>
                  </a:lnTo>
                  <a:lnTo>
                    <a:pt x="279146" y="8432"/>
                  </a:lnTo>
                  <a:lnTo>
                    <a:pt x="292569" y="8432"/>
                  </a:lnTo>
                  <a:lnTo>
                    <a:pt x="303593" y="9702"/>
                  </a:lnTo>
                  <a:lnTo>
                    <a:pt x="314591" y="9702"/>
                  </a:lnTo>
                  <a:lnTo>
                    <a:pt x="325526" y="10972"/>
                  </a:lnTo>
                  <a:lnTo>
                    <a:pt x="336423" y="13512"/>
                  </a:lnTo>
                  <a:lnTo>
                    <a:pt x="356679" y="17322"/>
                  </a:lnTo>
                  <a:lnTo>
                    <a:pt x="395808" y="30022"/>
                  </a:lnTo>
                  <a:lnTo>
                    <a:pt x="432993" y="49072"/>
                  </a:lnTo>
                  <a:lnTo>
                    <a:pt x="467194" y="73202"/>
                  </a:lnTo>
                  <a:lnTo>
                    <a:pt x="482854" y="88442"/>
                  </a:lnTo>
                  <a:lnTo>
                    <a:pt x="493598" y="98602"/>
                  </a:lnTo>
                  <a:lnTo>
                    <a:pt x="521944" y="135432"/>
                  </a:lnTo>
                  <a:lnTo>
                    <a:pt x="545401" y="178612"/>
                  </a:lnTo>
                  <a:lnTo>
                    <a:pt x="554901" y="205282"/>
                  </a:lnTo>
                  <a:lnTo>
                    <a:pt x="558304" y="215442"/>
                  </a:lnTo>
                  <a:lnTo>
                    <a:pt x="566153" y="253123"/>
                  </a:lnTo>
                  <a:lnTo>
                    <a:pt x="567982" y="287553"/>
                  </a:lnTo>
                  <a:lnTo>
                    <a:pt x="567994" y="287832"/>
                  </a:lnTo>
                  <a:lnTo>
                    <a:pt x="568096" y="299135"/>
                  </a:lnTo>
                  <a:lnTo>
                    <a:pt x="568109" y="300253"/>
                  </a:lnTo>
                  <a:lnTo>
                    <a:pt x="560260" y="353199"/>
                  </a:lnTo>
                  <a:lnTo>
                    <a:pt x="544944" y="399757"/>
                  </a:lnTo>
                  <a:lnTo>
                    <a:pt x="523773" y="439115"/>
                  </a:lnTo>
                  <a:lnTo>
                    <a:pt x="489940" y="481914"/>
                  </a:lnTo>
                  <a:lnTo>
                    <a:pt x="459943" y="509181"/>
                  </a:lnTo>
                  <a:lnTo>
                    <a:pt x="436740" y="525564"/>
                  </a:lnTo>
                  <a:lnTo>
                    <a:pt x="436854" y="525868"/>
                  </a:lnTo>
                  <a:lnTo>
                    <a:pt x="438023" y="525665"/>
                  </a:lnTo>
                  <a:lnTo>
                    <a:pt x="436740" y="526592"/>
                  </a:lnTo>
                  <a:lnTo>
                    <a:pt x="443306" y="525322"/>
                  </a:lnTo>
                  <a:lnTo>
                    <a:pt x="448500" y="524052"/>
                  </a:lnTo>
                  <a:lnTo>
                    <a:pt x="453999" y="524052"/>
                  </a:lnTo>
                  <a:lnTo>
                    <a:pt x="454634" y="522782"/>
                  </a:lnTo>
                  <a:lnTo>
                    <a:pt x="468058" y="513892"/>
                  </a:lnTo>
                  <a:lnTo>
                    <a:pt x="480771" y="502462"/>
                  </a:lnTo>
                  <a:lnTo>
                    <a:pt x="509168" y="473252"/>
                  </a:lnTo>
                  <a:lnTo>
                    <a:pt x="536536" y="433882"/>
                  </a:lnTo>
                  <a:lnTo>
                    <a:pt x="555548" y="394512"/>
                  </a:lnTo>
                  <a:lnTo>
                    <a:pt x="559028" y="384352"/>
                  </a:lnTo>
                  <a:lnTo>
                    <a:pt x="562343" y="375462"/>
                  </a:lnTo>
                  <a:lnTo>
                    <a:pt x="572249" y="334822"/>
                  </a:lnTo>
                  <a:lnTo>
                    <a:pt x="575691" y="291642"/>
                  </a:lnTo>
                  <a:lnTo>
                    <a:pt x="575792" y="285292"/>
                  </a:lnTo>
                  <a:lnTo>
                    <a:pt x="575779" y="284873"/>
                  </a:lnTo>
                  <a:lnTo>
                    <a:pt x="575856" y="280746"/>
                  </a:lnTo>
                  <a:close/>
                </a:path>
              </a:pathLst>
            </a:custGeom>
            <a:solidFill>
              <a:srgbClr val="285567"/>
            </a:solidFill>
          </p:spPr>
          <p:txBody>
            <a:bodyPr wrap="square" lIns="0" tIns="0" rIns="0" bIns="0" rtlCol="0"/>
            <a:lstStyle/>
            <a:p>
              <a:endParaRPr/>
            </a:p>
          </p:txBody>
        </p:sp>
        <p:sp>
          <p:nvSpPr>
            <p:cNvPr id="26" name="object 26"/>
            <p:cNvSpPr/>
            <p:nvPr/>
          </p:nvSpPr>
          <p:spPr>
            <a:xfrm>
              <a:off x="9430619" y="3193657"/>
              <a:ext cx="221615" cy="453390"/>
            </a:xfrm>
            <a:custGeom>
              <a:avLst/>
              <a:gdLst/>
              <a:ahLst/>
              <a:cxnLst/>
              <a:rect l="l" t="t" r="r" b="b"/>
              <a:pathLst>
                <a:path w="221615" h="453389">
                  <a:moveTo>
                    <a:pt x="100330" y="0"/>
                  </a:moveTo>
                  <a:lnTo>
                    <a:pt x="89154" y="1371"/>
                  </a:lnTo>
                  <a:lnTo>
                    <a:pt x="85432" y="2819"/>
                  </a:lnTo>
                  <a:lnTo>
                    <a:pt x="79565" y="4508"/>
                  </a:lnTo>
                  <a:lnTo>
                    <a:pt x="77508" y="5359"/>
                  </a:lnTo>
                  <a:lnTo>
                    <a:pt x="71513" y="7239"/>
                  </a:lnTo>
                  <a:lnTo>
                    <a:pt x="68707" y="9880"/>
                  </a:lnTo>
                  <a:lnTo>
                    <a:pt x="62928" y="13423"/>
                  </a:lnTo>
                  <a:lnTo>
                    <a:pt x="60591" y="15798"/>
                  </a:lnTo>
                  <a:lnTo>
                    <a:pt x="56692" y="19380"/>
                  </a:lnTo>
                  <a:lnTo>
                    <a:pt x="36080" y="53911"/>
                  </a:lnTo>
                  <a:lnTo>
                    <a:pt x="28067" y="98298"/>
                  </a:lnTo>
                  <a:lnTo>
                    <a:pt x="31026" y="117297"/>
                  </a:lnTo>
                  <a:lnTo>
                    <a:pt x="31127" y="120637"/>
                  </a:lnTo>
                  <a:lnTo>
                    <a:pt x="32054" y="128016"/>
                  </a:lnTo>
                  <a:lnTo>
                    <a:pt x="32867" y="132080"/>
                  </a:lnTo>
                  <a:lnTo>
                    <a:pt x="33756" y="141427"/>
                  </a:lnTo>
                  <a:lnTo>
                    <a:pt x="34836" y="146545"/>
                  </a:lnTo>
                  <a:lnTo>
                    <a:pt x="37706" y="157149"/>
                  </a:lnTo>
                  <a:lnTo>
                    <a:pt x="39420" y="162636"/>
                  </a:lnTo>
                  <a:lnTo>
                    <a:pt x="42799" y="168973"/>
                  </a:lnTo>
                  <a:lnTo>
                    <a:pt x="45656" y="177406"/>
                  </a:lnTo>
                  <a:lnTo>
                    <a:pt x="48272" y="182765"/>
                  </a:lnTo>
                  <a:lnTo>
                    <a:pt x="55181" y="191046"/>
                  </a:lnTo>
                  <a:lnTo>
                    <a:pt x="63017" y="197599"/>
                  </a:lnTo>
                  <a:lnTo>
                    <a:pt x="66179" y="201637"/>
                  </a:lnTo>
                  <a:lnTo>
                    <a:pt x="86347" y="230489"/>
                  </a:lnTo>
                  <a:lnTo>
                    <a:pt x="85732" y="237443"/>
                  </a:lnTo>
                  <a:lnTo>
                    <a:pt x="72631" y="264096"/>
                  </a:lnTo>
                  <a:lnTo>
                    <a:pt x="69850" y="267944"/>
                  </a:lnTo>
                  <a:lnTo>
                    <a:pt x="65836" y="269595"/>
                  </a:lnTo>
                  <a:lnTo>
                    <a:pt x="55130" y="271741"/>
                  </a:lnTo>
                  <a:lnTo>
                    <a:pt x="47815" y="272592"/>
                  </a:lnTo>
                  <a:lnTo>
                    <a:pt x="30276" y="273735"/>
                  </a:lnTo>
                  <a:lnTo>
                    <a:pt x="24930" y="275297"/>
                  </a:lnTo>
                  <a:lnTo>
                    <a:pt x="3771" y="296773"/>
                  </a:lnTo>
                  <a:lnTo>
                    <a:pt x="1955" y="301688"/>
                  </a:lnTo>
                  <a:lnTo>
                    <a:pt x="1587" y="308381"/>
                  </a:lnTo>
                  <a:lnTo>
                    <a:pt x="1219" y="309753"/>
                  </a:lnTo>
                  <a:lnTo>
                    <a:pt x="457" y="318643"/>
                  </a:lnTo>
                  <a:lnTo>
                    <a:pt x="0" y="338455"/>
                  </a:lnTo>
                  <a:lnTo>
                    <a:pt x="2641" y="400672"/>
                  </a:lnTo>
                  <a:lnTo>
                    <a:pt x="2959" y="416318"/>
                  </a:lnTo>
                  <a:lnTo>
                    <a:pt x="3454" y="421944"/>
                  </a:lnTo>
                  <a:lnTo>
                    <a:pt x="7315" y="428879"/>
                  </a:lnTo>
                  <a:lnTo>
                    <a:pt x="12903" y="433425"/>
                  </a:lnTo>
                  <a:lnTo>
                    <a:pt x="18440" y="438277"/>
                  </a:lnTo>
                  <a:lnTo>
                    <a:pt x="19812" y="438848"/>
                  </a:lnTo>
                  <a:lnTo>
                    <a:pt x="35750" y="442861"/>
                  </a:lnTo>
                  <a:lnTo>
                    <a:pt x="36474" y="442569"/>
                  </a:lnTo>
                  <a:lnTo>
                    <a:pt x="38671" y="439648"/>
                  </a:lnTo>
                  <a:lnTo>
                    <a:pt x="40436" y="438124"/>
                  </a:lnTo>
                  <a:lnTo>
                    <a:pt x="41833" y="434301"/>
                  </a:lnTo>
                  <a:lnTo>
                    <a:pt x="41465" y="432003"/>
                  </a:lnTo>
                  <a:lnTo>
                    <a:pt x="43040" y="372999"/>
                  </a:lnTo>
                  <a:lnTo>
                    <a:pt x="44183" y="356654"/>
                  </a:lnTo>
                  <a:lnTo>
                    <a:pt x="45186" y="326275"/>
                  </a:lnTo>
                  <a:lnTo>
                    <a:pt x="45631" y="322732"/>
                  </a:lnTo>
                  <a:lnTo>
                    <a:pt x="45999" y="322160"/>
                  </a:lnTo>
                  <a:lnTo>
                    <a:pt x="46266" y="322224"/>
                  </a:lnTo>
                  <a:lnTo>
                    <a:pt x="48399" y="367055"/>
                  </a:lnTo>
                  <a:lnTo>
                    <a:pt x="48107" y="374002"/>
                  </a:lnTo>
                  <a:lnTo>
                    <a:pt x="49733" y="418528"/>
                  </a:lnTo>
                  <a:lnTo>
                    <a:pt x="48869" y="424815"/>
                  </a:lnTo>
                  <a:lnTo>
                    <a:pt x="46240" y="435978"/>
                  </a:lnTo>
                  <a:lnTo>
                    <a:pt x="47421" y="440309"/>
                  </a:lnTo>
                  <a:lnTo>
                    <a:pt x="50558" y="445312"/>
                  </a:lnTo>
                  <a:lnTo>
                    <a:pt x="51231" y="445858"/>
                  </a:lnTo>
                  <a:lnTo>
                    <a:pt x="57442" y="447154"/>
                  </a:lnTo>
                  <a:lnTo>
                    <a:pt x="61315" y="449656"/>
                  </a:lnTo>
                  <a:lnTo>
                    <a:pt x="73444" y="450049"/>
                  </a:lnTo>
                  <a:lnTo>
                    <a:pt x="82296" y="451802"/>
                  </a:lnTo>
                  <a:lnTo>
                    <a:pt x="98526" y="452120"/>
                  </a:lnTo>
                  <a:lnTo>
                    <a:pt x="123317" y="452894"/>
                  </a:lnTo>
                  <a:lnTo>
                    <a:pt x="137007" y="453085"/>
                  </a:lnTo>
                  <a:lnTo>
                    <a:pt x="144297" y="452666"/>
                  </a:lnTo>
                  <a:lnTo>
                    <a:pt x="156768" y="449681"/>
                  </a:lnTo>
                  <a:lnTo>
                    <a:pt x="165608" y="448322"/>
                  </a:lnTo>
                  <a:lnTo>
                    <a:pt x="173012" y="448030"/>
                  </a:lnTo>
                  <a:lnTo>
                    <a:pt x="175945" y="446036"/>
                  </a:lnTo>
                  <a:lnTo>
                    <a:pt x="180086" y="437908"/>
                  </a:lnTo>
                  <a:lnTo>
                    <a:pt x="180403" y="435927"/>
                  </a:lnTo>
                  <a:lnTo>
                    <a:pt x="178790" y="428993"/>
                  </a:lnTo>
                  <a:lnTo>
                    <a:pt x="176367" y="411124"/>
                  </a:lnTo>
                  <a:lnTo>
                    <a:pt x="175598" y="402577"/>
                  </a:lnTo>
                  <a:lnTo>
                    <a:pt x="175183" y="394010"/>
                  </a:lnTo>
                  <a:lnTo>
                    <a:pt x="175298" y="335838"/>
                  </a:lnTo>
                  <a:lnTo>
                    <a:pt x="175895" y="330809"/>
                  </a:lnTo>
                  <a:lnTo>
                    <a:pt x="176784" y="325755"/>
                  </a:lnTo>
                  <a:lnTo>
                    <a:pt x="177050" y="327177"/>
                  </a:lnTo>
                  <a:lnTo>
                    <a:pt x="180695" y="373964"/>
                  </a:lnTo>
                  <a:lnTo>
                    <a:pt x="180708" y="380631"/>
                  </a:lnTo>
                  <a:lnTo>
                    <a:pt x="182711" y="401996"/>
                  </a:lnTo>
                  <a:lnTo>
                    <a:pt x="183717" y="409340"/>
                  </a:lnTo>
                  <a:lnTo>
                    <a:pt x="187134" y="428421"/>
                  </a:lnTo>
                  <a:lnTo>
                    <a:pt x="187185" y="435610"/>
                  </a:lnTo>
                  <a:lnTo>
                    <a:pt x="187579" y="436473"/>
                  </a:lnTo>
                  <a:lnTo>
                    <a:pt x="191071" y="440321"/>
                  </a:lnTo>
                  <a:lnTo>
                    <a:pt x="192900" y="442836"/>
                  </a:lnTo>
                  <a:lnTo>
                    <a:pt x="193548" y="443128"/>
                  </a:lnTo>
                  <a:lnTo>
                    <a:pt x="205079" y="441452"/>
                  </a:lnTo>
                  <a:lnTo>
                    <a:pt x="208267" y="441159"/>
                  </a:lnTo>
                  <a:lnTo>
                    <a:pt x="221094" y="417156"/>
                  </a:lnTo>
                  <a:lnTo>
                    <a:pt x="220980" y="415658"/>
                  </a:lnTo>
                  <a:lnTo>
                    <a:pt x="219544" y="411759"/>
                  </a:lnTo>
                  <a:lnTo>
                    <a:pt x="217486" y="338211"/>
                  </a:lnTo>
                  <a:lnTo>
                    <a:pt x="216573" y="321360"/>
                  </a:lnTo>
                  <a:lnTo>
                    <a:pt x="214566" y="309562"/>
                  </a:lnTo>
                  <a:lnTo>
                    <a:pt x="213829" y="303847"/>
                  </a:lnTo>
                  <a:lnTo>
                    <a:pt x="211670" y="292823"/>
                  </a:lnTo>
                  <a:lnTo>
                    <a:pt x="209651" y="287680"/>
                  </a:lnTo>
                  <a:lnTo>
                    <a:pt x="204838" y="279958"/>
                  </a:lnTo>
                  <a:lnTo>
                    <a:pt x="202031" y="277406"/>
                  </a:lnTo>
                  <a:lnTo>
                    <a:pt x="199021" y="274116"/>
                  </a:lnTo>
                  <a:lnTo>
                    <a:pt x="198247" y="273608"/>
                  </a:lnTo>
                  <a:lnTo>
                    <a:pt x="193408" y="272465"/>
                  </a:lnTo>
                  <a:lnTo>
                    <a:pt x="189699" y="270230"/>
                  </a:lnTo>
                  <a:lnTo>
                    <a:pt x="181546" y="269481"/>
                  </a:lnTo>
                  <a:lnTo>
                    <a:pt x="177660" y="268795"/>
                  </a:lnTo>
                  <a:lnTo>
                    <a:pt x="167246" y="268668"/>
                  </a:lnTo>
                  <a:lnTo>
                    <a:pt x="132613" y="252044"/>
                  </a:lnTo>
                  <a:lnTo>
                    <a:pt x="128778" y="232041"/>
                  </a:lnTo>
                  <a:lnTo>
                    <a:pt x="128917" y="224624"/>
                  </a:lnTo>
                  <a:lnTo>
                    <a:pt x="147548" y="190334"/>
                  </a:lnTo>
                  <a:lnTo>
                    <a:pt x="154038" y="184886"/>
                  </a:lnTo>
                  <a:lnTo>
                    <a:pt x="165455" y="166979"/>
                  </a:lnTo>
                  <a:lnTo>
                    <a:pt x="171729" y="156425"/>
                  </a:lnTo>
                  <a:lnTo>
                    <a:pt x="173697" y="151257"/>
                  </a:lnTo>
                  <a:lnTo>
                    <a:pt x="175793" y="141325"/>
                  </a:lnTo>
                  <a:lnTo>
                    <a:pt x="177228" y="135394"/>
                  </a:lnTo>
                  <a:lnTo>
                    <a:pt x="177457" y="133565"/>
                  </a:lnTo>
                  <a:lnTo>
                    <a:pt x="178892" y="130683"/>
                  </a:lnTo>
                  <a:lnTo>
                    <a:pt x="180911" y="120954"/>
                  </a:lnTo>
                  <a:lnTo>
                    <a:pt x="183413" y="103073"/>
                  </a:lnTo>
                  <a:lnTo>
                    <a:pt x="184340" y="94018"/>
                  </a:lnTo>
                  <a:lnTo>
                    <a:pt x="181419" y="65341"/>
                  </a:lnTo>
                  <a:lnTo>
                    <a:pt x="164122" y="26162"/>
                  </a:lnTo>
                  <a:lnTo>
                    <a:pt x="127676" y="3486"/>
                  </a:lnTo>
                  <a:lnTo>
                    <a:pt x="118402" y="1041"/>
                  </a:lnTo>
                  <a:lnTo>
                    <a:pt x="100330" y="0"/>
                  </a:lnTo>
                  <a:close/>
                </a:path>
              </a:pathLst>
            </a:custGeom>
            <a:solidFill>
              <a:srgbClr val="FFFFFF"/>
            </a:solidFill>
          </p:spPr>
          <p:txBody>
            <a:bodyPr wrap="square" lIns="0" tIns="0" rIns="0" bIns="0" rtlCol="0"/>
            <a:lstStyle/>
            <a:p>
              <a:endParaRPr/>
            </a:p>
          </p:txBody>
        </p:sp>
        <p:pic>
          <p:nvPicPr>
            <p:cNvPr id="27" name="object 27"/>
            <p:cNvPicPr/>
            <p:nvPr/>
          </p:nvPicPr>
          <p:blipFill>
            <a:blip r:embed="rId6" cstate="email">
              <a:extLst>
                <a:ext uri="{28A0092B-C50C-407E-A947-70E740481C1C}">
                  <a14:useLocalDpi xmlns:a14="http://schemas.microsoft.com/office/drawing/2010/main"/>
                </a:ext>
              </a:extLst>
            </a:blip>
            <a:stretch>
              <a:fillRect/>
            </a:stretch>
          </p:blipFill>
          <p:spPr>
            <a:xfrm>
              <a:off x="9430944" y="3170570"/>
              <a:ext cx="206468" cy="239229"/>
            </a:xfrm>
            <a:prstGeom prst="rect">
              <a:avLst/>
            </a:prstGeom>
          </p:spPr>
        </p:pic>
      </p:grpSp>
      <p:sp>
        <p:nvSpPr>
          <p:cNvPr id="28" name="object 28"/>
          <p:cNvSpPr/>
          <p:nvPr/>
        </p:nvSpPr>
        <p:spPr>
          <a:xfrm>
            <a:off x="8527477" y="3013929"/>
            <a:ext cx="575945" cy="579120"/>
          </a:xfrm>
          <a:custGeom>
            <a:avLst/>
            <a:gdLst/>
            <a:ahLst/>
            <a:cxnLst/>
            <a:rect l="l" t="t" r="r" b="b"/>
            <a:pathLst>
              <a:path w="575945" h="579120">
                <a:moveTo>
                  <a:pt x="126047" y="433082"/>
                </a:moveTo>
                <a:lnTo>
                  <a:pt x="120281" y="425475"/>
                </a:lnTo>
                <a:lnTo>
                  <a:pt x="117449" y="427126"/>
                </a:lnTo>
                <a:lnTo>
                  <a:pt x="116662" y="428840"/>
                </a:lnTo>
                <a:lnTo>
                  <a:pt x="117144" y="432206"/>
                </a:lnTo>
                <a:lnTo>
                  <a:pt x="117843" y="433565"/>
                </a:lnTo>
                <a:lnTo>
                  <a:pt x="120332" y="435800"/>
                </a:lnTo>
                <a:lnTo>
                  <a:pt x="121869" y="436143"/>
                </a:lnTo>
                <a:lnTo>
                  <a:pt x="125120" y="434682"/>
                </a:lnTo>
                <a:lnTo>
                  <a:pt x="126047" y="433082"/>
                </a:lnTo>
                <a:close/>
              </a:path>
              <a:path w="575945" h="579120">
                <a:moveTo>
                  <a:pt x="127330" y="469607"/>
                </a:moveTo>
                <a:lnTo>
                  <a:pt x="127279" y="467944"/>
                </a:lnTo>
                <a:lnTo>
                  <a:pt x="127127" y="465823"/>
                </a:lnTo>
                <a:lnTo>
                  <a:pt x="126263" y="464121"/>
                </a:lnTo>
                <a:lnTo>
                  <a:pt x="122631" y="462267"/>
                </a:lnTo>
                <a:lnTo>
                  <a:pt x="120980" y="462610"/>
                </a:lnTo>
                <a:lnTo>
                  <a:pt x="117906" y="464985"/>
                </a:lnTo>
                <a:lnTo>
                  <a:pt x="117309" y="466763"/>
                </a:lnTo>
                <a:lnTo>
                  <a:pt x="117957" y="470281"/>
                </a:lnTo>
                <a:lnTo>
                  <a:pt x="118579" y="471614"/>
                </a:lnTo>
                <a:lnTo>
                  <a:pt x="121513" y="474268"/>
                </a:lnTo>
                <a:lnTo>
                  <a:pt x="124117" y="474078"/>
                </a:lnTo>
                <a:lnTo>
                  <a:pt x="126453" y="470916"/>
                </a:lnTo>
                <a:lnTo>
                  <a:pt x="127330" y="469607"/>
                </a:lnTo>
                <a:close/>
              </a:path>
              <a:path w="575945" h="579120">
                <a:moveTo>
                  <a:pt x="128562" y="498132"/>
                </a:moveTo>
                <a:lnTo>
                  <a:pt x="128066" y="496608"/>
                </a:lnTo>
                <a:lnTo>
                  <a:pt x="127711" y="495020"/>
                </a:lnTo>
                <a:lnTo>
                  <a:pt x="126352" y="491998"/>
                </a:lnTo>
                <a:lnTo>
                  <a:pt x="124955" y="491350"/>
                </a:lnTo>
                <a:lnTo>
                  <a:pt x="121564" y="491718"/>
                </a:lnTo>
                <a:lnTo>
                  <a:pt x="120611" y="492721"/>
                </a:lnTo>
                <a:lnTo>
                  <a:pt x="119138" y="497192"/>
                </a:lnTo>
                <a:lnTo>
                  <a:pt x="120548" y="500888"/>
                </a:lnTo>
                <a:lnTo>
                  <a:pt x="125882" y="503301"/>
                </a:lnTo>
                <a:lnTo>
                  <a:pt x="128117" y="501954"/>
                </a:lnTo>
                <a:lnTo>
                  <a:pt x="128333" y="498652"/>
                </a:lnTo>
                <a:lnTo>
                  <a:pt x="128320" y="498208"/>
                </a:lnTo>
                <a:lnTo>
                  <a:pt x="128562" y="498132"/>
                </a:lnTo>
                <a:close/>
              </a:path>
              <a:path w="575945" h="579120">
                <a:moveTo>
                  <a:pt x="128803" y="394830"/>
                </a:moveTo>
                <a:lnTo>
                  <a:pt x="128562" y="393763"/>
                </a:lnTo>
                <a:lnTo>
                  <a:pt x="128435" y="392645"/>
                </a:lnTo>
                <a:lnTo>
                  <a:pt x="127165" y="389140"/>
                </a:lnTo>
                <a:lnTo>
                  <a:pt x="125463" y="388061"/>
                </a:lnTo>
                <a:lnTo>
                  <a:pt x="120523" y="388505"/>
                </a:lnTo>
                <a:lnTo>
                  <a:pt x="118440" y="390283"/>
                </a:lnTo>
                <a:lnTo>
                  <a:pt x="117716" y="394652"/>
                </a:lnTo>
                <a:lnTo>
                  <a:pt x="118122" y="396582"/>
                </a:lnTo>
                <a:lnTo>
                  <a:pt x="120192" y="399872"/>
                </a:lnTo>
                <a:lnTo>
                  <a:pt x="121615" y="400456"/>
                </a:lnTo>
                <a:lnTo>
                  <a:pt x="123748" y="400100"/>
                </a:lnTo>
                <a:lnTo>
                  <a:pt x="124091" y="399859"/>
                </a:lnTo>
                <a:lnTo>
                  <a:pt x="127228" y="399872"/>
                </a:lnTo>
                <a:lnTo>
                  <a:pt x="128778" y="397129"/>
                </a:lnTo>
                <a:lnTo>
                  <a:pt x="128803" y="394830"/>
                </a:lnTo>
                <a:close/>
              </a:path>
              <a:path w="575945" h="579120">
                <a:moveTo>
                  <a:pt x="149860" y="370141"/>
                </a:moveTo>
                <a:lnTo>
                  <a:pt x="149644" y="369214"/>
                </a:lnTo>
                <a:lnTo>
                  <a:pt x="149555" y="368084"/>
                </a:lnTo>
                <a:lnTo>
                  <a:pt x="148501" y="365658"/>
                </a:lnTo>
                <a:lnTo>
                  <a:pt x="147307" y="364845"/>
                </a:lnTo>
                <a:lnTo>
                  <a:pt x="143992" y="364998"/>
                </a:lnTo>
                <a:lnTo>
                  <a:pt x="142862" y="365912"/>
                </a:lnTo>
                <a:lnTo>
                  <a:pt x="141300" y="369798"/>
                </a:lnTo>
                <a:lnTo>
                  <a:pt x="141770" y="372122"/>
                </a:lnTo>
                <a:lnTo>
                  <a:pt x="143979" y="375450"/>
                </a:lnTo>
                <a:lnTo>
                  <a:pt x="145148" y="376021"/>
                </a:lnTo>
                <a:lnTo>
                  <a:pt x="148221" y="375462"/>
                </a:lnTo>
                <a:lnTo>
                  <a:pt x="149237" y="374434"/>
                </a:lnTo>
                <a:lnTo>
                  <a:pt x="149860" y="372084"/>
                </a:lnTo>
                <a:lnTo>
                  <a:pt x="149783" y="371182"/>
                </a:lnTo>
                <a:lnTo>
                  <a:pt x="149860" y="370141"/>
                </a:lnTo>
                <a:close/>
              </a:path>
              <a:path w="575945" h="579120">
                <a:moveTo>
                  <a:pt x="182016" y="213537"/>
                </a:moveTo>
                <a:lnTo>
                  <a:pt x="181914" y="211620"/>
                </a:lnTo>
                <a:lnTo>
                  <a:pt x="181864" y="211366"/>
                </a:lnTo>
                <a:lnTo>
                  <a:pt x="181787" y="210781"/>
                </a:lnTo>
                <a:lnTo>
                  <a:pt x="181178" y="208775"/>
                </a:lnTo>
                <a:lnTo>
                  <a:pt x="180289" y="207695"/>
                </a:lnTo>
                <a:lnTo>
                  <a:pt x="177279" y="207403"/>
                </a:lnTo>
                <a:lnTo>
                  <a:pt x="176250" y="208292"/>
                </a:lnTo>
                <a:lnTo>
                  <a:pt x="174599" y="210794"/>
                </a:lnTo>
                <a:lnTo>
                  <a:pt x="174447" y="213652"/>
                </a:lnTo>
                <a:lnTo>
                  <a:pt x="177279" y="215887"/>
                </a:lnTo>
                <a:lnTo>
                  <a:pt x="178485" y="216369"/>
                </a:lnTo>
                <a:lnTo>
                  <a:pt x="181114" y="215176"/>
                </a:lnTo>
                <a:lnTo>
                  <a:pt x="182016" y="213537"/>
                </a:lnTo>
                <a:close/>
              </a:path>
              <a:path w="575945" h="579120">
                <a:moveTo>
                  <a:pt x="182168" y="352717"/>
                </a:moveTo>
                <a:lnTo>
                  <a:pt x="181229" y="348602"/>
                </a:lnTo>
                <a:lnTo>
                  <a:pt x="179793" y="347421"/>
                </a:lnTo>
                <a:lnTo>
                  <a:pt x="176606" y="347472"/>
                </a:lnTo>
                <a:lnTo>
                  <a:pt x="175018" y="348805"/>
                </a:lnTo>
                <a:lnTo>
                  <a:pt x="174523" y="351028"/>
                </a:lnTo>
                <a:lnTo>
                  <a:pt x="174523" y="351561"/>
                </a:lnTo>
                <a:lnTo>
                  <a:pt x="174498" y="351840"/>
                </a:lnTo>
                <a:lnTo>
                  <a:pt x="174625" y="353568"/>
                </a:lnTo>
                <a:lnTo>
                  <a:pt x="174904" y="355003"/>
                </a:lnTo>
                <a:lnTo>
                  <a:pt x="177228" y="357301"/>
                </a:lnTo>
                <a:lnTo>
                  <a:pt x="178447" y="357378"/>
                </a:lnTo>
                <a:lnTo>
                  <a:pt x="181787" y="354799"/>
                </a:lnTo>
                <a:lnTo>
                  <a:pt x="182168" y="352717"/>
                </a:lnTo>
                <a:close/>
              </a:path>
              <a:path w="575945" h="579120">
                <a:moveTo>
                  <a:pt x="184442" y="173863"/>
                </a:moveTo>
                <a:lnTo>
                  <a:pt x="183692" y="170256"/>
                </a:lnTo>
                <a:lnTo>
                  <a:pt x="181648" y="168694"/>
                </a:lnTo>
                <a:lnTo>
                  <a:pt x="177736" y="169303"/>
                </a:lnTo>
                <a:lnTo>
                  <a:pt x="176517" y="170992"/>
                </a:lnTo>
                <a:lnTo>
                  <a:pt x="176441" y="173405"/>
                </a:lnTo>
                <a:lnTo>
                  <a:pt x="176669" y="174396"/>
                </a:lnTo>
                <a:lnTo>
                  <a:pt x="176771" y="175437"/>
                </a:lnTo>
                <a:lnTo>
                  <a:pt x="177723" y="177749"/>
                </a:lnTo>
                <a:lnTo>
                  <a:pt x="178790" y="178625"/>
                </a:lnTo>
                <a:lnTo>
                  <a:pt x="181965" y="178777"/>
                </a:lnTo>
                <a:lnTo>
                  <a:pt x="182943" y="177838"/>
                </a:lnTo>
                <a:lnTo>
                  <a:pt x="184353" y="175247"/>
                </a:lnTo>
                <a:lnTo>
                  <a:pt x="184442" y="173863"/>
                </a:lnTo>
                <a:close/>
              </a:path>
              <a:path w="575945" h="579120">
                <a:moveTo>
                  <a:pt x="186817" y="250532"/>
                </a:moveTo>
                <a:lnTo>
                  <a:pt x="186664" y="248107"/>
                </a:lnTo>
                <a:lnTo>
                  <a:pt x="186486" y="247459"/>
                </a:lnTo>
                <a:lnTo>
                  <a:pt x="186309" y="246278"/>
                </a:lnTo>
                <a:lnTo>
                  <a:pt x="185864" y="245211"/>
                </a:lnTo>
                <a:lnTo>
                  <a:pt x="185267" y="243713"/>
                </a:lnTo>
                <a:lnTo>
                  <a:pt x="183883" y="242849"/>
                </a:lnTo>
                <a:lnTo>
                  <a:pt x="181089" y="243268"/>
                </a:lnTo>
                <a:lnTo>
                  <a:pt x="179895" y="244157"/>
                </a:lnTo>
                <a:lnTo>
                  <a:pt x="179387" y="247091"/>
                </a:lnTo>
                <a:lnTo>
                  <a:pt x="179349" y="248716"/>
                </a:lnTo>
                <a:lnTo>
                  <a:pt x="180276" y="252336"/>
                </a:lnTo>
                <a:lnTo>
                  <a:pt x="181940" y="253199"/>
                </a:lnTo>
                <a:lnTo>
                  <a:pt x="185547" y="252412"/>
                </a:lnTo>
                <a:lnTo>
                  <a:pt x="186817" y="250532"/>
                </a:lnTo>
                <a:close/>
              </a:path>
              <a:path w="575945" h="579120">
                <a:moveTo>
                  <a:pt x="197535" y="288264"/>
                </a:moveTo>
                <a:lnTo>
                  <a:pt x="197497" y="285635"/>
                </a:lnTo>
                <a:lnTo>
                  <a:pt x="197205" y="284759"/>
                </a:lnTo>
                <a:lnTo>
                  <a:pt x="196811" y="283019"/>
                </a:lnTo>
                <a:lnTo>
                  <a:pt x="195211" y="279768"/>
                </a:lnTo>
                <a:lnTo>
                  <a:pt x="193535" y="279196"/>
                </a:lnTo>
                <a:lnTo>
                  <a:pt x="190563" y="280111"/>
                </a:lnTo>
                <a:lnTo>
                  <a:pt x="189572" y="281533"/>
                </a:lnTo>
                <a:lnTo>
                  <a:pt x="189687" y="285813"/>
                </a:lnTo>
                <a:lnTo>
                  <a:pt x="190982" y="287782"/>
                </a:lnTo>
                <a:lnTo>
                  <a:pt x="193459" y="290334"/>
                </a:lnTo>
                <a:lnTo>
                  <a:pt x="194576" y="290525"/>
                </a:lnTo>
                <a:lnTo>
                  <a:pt x="196926" y="289471"/>
                </a:lnTo>
                <a:lnTo>
                  <a:pt x="197535" y="288264"/>
                </a:lnTo>
                <a:close/>
              </a:path>
              <a:path w="575945" h="579120">
                <a:moveTo>
                  <a:pt x="200063" y="142532"/>
                </a:moveTo>
                <a:lnTo>
                  <a:pt x="199580" y="141084"/>
                </a:lnTo>
                <a:lnTo>
                  <a:pt x="199212" y="139585"/>
                </a:lnTo>
                <a:lnTo>
                  <a:pt x="198005" y="136906"/>
                </a:lnTo>
                <a:lnTo>
                  <a:pt x="196811" y="136194"/>
                </a:lnTo>
                <a:lnTo>
                  <a:pt x="193789" y="136398"/>
                </a:lnTo>
                <a:lnTo>
                  <a:pt x="192506" y="137134"/>
                </a:lnTo>
                <a:lnTo>
                  <a:pt x="190868" y="141414"/>
                </a:lnTo>
                <a:lnTo>
                  <a:pt x="191401" y="144043"/>
                </a:lnTo>
                <a:lnTo>
                  <a:pt x="193522" y="147637"/>
                </a:lnTo>
                <a:lnTo>
                  <a:pt x="194881" y="148018"/>
                </a:lnTo>
                <a:lnTo>
                  <a:pt x="197866" y="147193"/>
                </a:lnTo>
                <a:lnTo>
                  <a:pt x="199872" y="144449"/>
                </a:lnTo>
                <a:lnTo>
                  <a:pt x="200063" y="142532"/>
                </a:lnTo>
                <a:close/>
              </a:path>
              <a:path w="575945" h="579120">
                <a:moveTo>
                  <a:pt x="210261" y="338582"/>
                </a:moveTo>
                <a:lnTo>
                  <a:pt x="208153" y="336702"/>
                </a:lnTo>
                <a:lnTo>
                  <a:pt x="204812" y="336753"/>
                </a:lnTo>
                <a:lnTo>
                  <a:pt x="203530" y="336880"/>
                </a:lnTo>
                <a:lnTo>
                  <a:pt x="202006" y="337248"/>
                </a:lnTo>
                <a:lnTo>
                  <a:pt x="200520" y="340448"/>
                </a:lnTo>
                <a:lnTo>
                  <a:pt x="200837" y="341972"/>
                </a:lnTo>
                <a:lnTo>
                  <a:pt x="202488" y="343789"/>
                </a:lnTo>
                <a:lnTo>
                  <a:pt x="202844" y="344347"/>
                </a:lnTo>
                <a:lnTo>
                  <a:pt x="204444" y="346316"/>
                </a:lnTo>
                <a:lnTo>
                  <a:pt x="206438" y="346621"/>
                </a:lnTo>
                <a:lnTo>
                  <a:pt x="208622" y="344081"/>
                </a:lnTo>
                <a:lnTo>
                  <a:pt x="209461" y="342633"/>
                </a:lnTo>
                <a:lnTo>
                  <a:pt x="210261" y="338582"/>
                </a:lnTo>
                <a:close/>
              </a:path>
              <a:path w="575945" h="579120">
                <a:moveTo>
                  <a:pt x="221754" y="321094"/>
                </a:moveTo>
                <a:lnTo>
                  <a:pt x="221056" y="318185"/>
                </a:lnTo>
                <a:lnTo>
                  <a:pt x="220332" y="316763"/>
                </a:lnTo>
                <a:lnTo>
                  <a:pt x="216636" y="315366"/>
                </a:lnTo>
                <a:lnTo>
                  <a:pt x="214604" y="315861"/>
                </a:lnTo>
                <a:lnTo>
                  <a:pt x="213398" y="318350"/>
                </a:lnTo>
                <a:lnTo>
                  <a:pt x="213258" y="319468"/>
                </a:lnTo>
                <a:lnTo>
                  <a:pt x="212991" y="320471"/>
                </a:lnTo>
                <a:lnTo>
                  <a:pt x="213207" y="321297"/>
                </a:lnTo>
                <a:lnTo>
                  <a:pt x="213309" y="322033"/>
                </a:lnTo>
                <a:lnTo>
                  <a:pt x="214439" y="324624"/>
                </a:lnTo>
                <a:lnTo>
                  <a:pt x="216344" y="325234"/>
                </a:lnTo>
                <a:lnTo>
                  <a:pt x="218782" y="323799"/>
                </a:lnTo>
                <a:lnTo>
                  <a:pt x="219290" y="323215"/>
                </a:lnTo>
                <a:lnTo>
                  <a:pt x="221132" y="322122"/>
                </a:lnTo>
                <a:lnTo>
                  <a:pt x="221754" y="321094"/>
                </a:lnTo>
                <a:close/>
              </a:path>
              <a:path w="575945" h="579120">
                <a:moveTo>
                  <a:pt x="224243" y="111658"/>
                </a:moveTo>
                <a:lnTo>
                  <a:pt x="223100" y="108242"/>
                </a:lnTo>
                <a:lnTo>
                  <a:pt x="221348" y="106959"/>
                </a:lnTo>
                <a:lnTo>
                  <a:pt x="218401" y="106870"/>
                </a:lnTo>
                <a:lnTo>
                  <a:pt x="217081" y="107759"/>
                </a:lnTo>
                <a:lnTo>
                  <a:pt x="216217" y="110121"/>
                </a:lnTo>
                <a:lnTo>
                  <a:pt x="216141" y="111010"/>
                </a:lnTo>
                <a:lnTo>
                  <a:pt x="215950" y="111937"/>
                </a:lnTo>
                <a:lnTo>
                  <a:pt x="216192" y="112915"/>
                </a:lnTo>
                <a:lnTo>
                  <a:pt x="216293" y="113957"/>
                </a:lnTo>
                <a:lnTo>
                  <a:pt x="217449" y="116586"/>
                </a:lnTo>
                <a:lnTo>
                  <a:pt x="219075" y="117068"/>
                </a:lnTo>
                <a:lnTo>
                  <a:pt x="222694" y="115265"/>
                </a:lnTo>
                <a:lnTo>
                  <a:pt x="224243" y="111658"/>
                </a:lnTo>
                <a:close/>
              </a:path>
              <a:path w="575945" h="579120">
                <a:moveTo>
                  <a:pt x="226720" y="369443"/>
                </a:moveTo>
                <a:lnTo>
                  <a:pt x="224497" y="370713"/>
                </a:lnTo>
                <a:lnTo>
                  <a:pt x="225450" y="370281"/>
                </a:lnTo>
                <a:lnTo>
                  <a:pt x="226720" y="369443"/>
                </a:lnTo>
                <a:close/>
              </a:path>
              <a:path w="575945" h="579120">
                <a:moveTo>
                  <a:pt x="260045" y="95694"/>
                </a:moveTo>
                <a:lnTo>
                  <a:pt x="258648" y="91694"/>
                </a:lnTo>
                <a:lnTo>
                  <a:pt x="257263" y="90589"/>
                </a:lnTo>
                <a:lnTo>
                  <a:pt x="254025" y="90665"/>
                </a:lnTo>
                <a:lnTo>
                  <a:pt x="252425" y="92075"/>
                </a:lnTo>
                <a:lnTo>
                  <a:pt x="251929" y="94322"/>
                </a:lnTo>
                <a:lnTo>
                  <a:pt x="251904" y="94754"/>
                </a:lnTo>
                <a:lnTo>
                  <a:pt x="251853" y="95097"/>
                </a:lnTo>
                <a:lnTo>
                  <a:pt x="252095" y="96901"/>
                </a:lnTo>
                <a:lnTo>
                  <a:pt x="252374" y="98577"/>
                </a:lnTo>
                <a:lnTo>
                  <a:pt x="255143" y="100507"/>
                </a:lnTo>
                <a:lnTo>
                  <a:pt x="256222" y="100495"/>
                </a:lnTo>
                <a:lnTo>
                  <a:pt x="259295" y="98107"/>
                </a:lnTo>
                <a:lnTo>
                  <a:pt x="260045" y="95694"/>
                </a:lnTo>
                <a:close/>
              </a:path>
              <a:path w="575945" h="579120">
                <a:moveTo>
                  <a:pt x="302056" y="96469"/>
                </a:moveTo>
                <a:lnTo>
                  <a:pt x="301332" y="94005"/>
                </a:lnTo>
                <a:lnTo>
                  <a:pt x="299732" y="90741"/>
                </a:lnTo>
                <a:lnTo>
                  <a:pt x="298729" y="89916"/>
                </a:lnTo>
                <a:lnTo>
                  <a:pt x="295706" y="89903"/>
                </a:lnTo>
                <a:lnTo>
                  <a:pt x="294513" y="90627"/>
                </a:lnTo>
                <a:lnTo>
                  <a:pt x="293395" y="92773"/>
                </a:lnTo>
                <a:lnTo>
                  <a:pt x="293243" y="93738"/>
                </a:lnTo>
                <a:lnTo>
                  <a:pt x="292963" y="94627"/>
                </a:lnTo>
                <a:lnTo>
                  <a:pt x="293268" y="95707"/>
                </a:lnTo>
                <a:lnTo>
                  <a:pt x="293408" y="96748"/>
                </a:lnTo>
                <a:lnTo>
                  <a:pt x="295109" y="100380"/>
                </a:lnTo>
                <a:lnTo>
                  <a:pt x="298538" y="100977"/>
                </a:lnTo>
                <a:lnTo>
                  <a:pt x="301866" y="97853"/>
                </a:lnTo>
                <a:lnTo>
                  <a:pt x="302056" y="96469"/>
                </a:lnTo>
                <a:close/>
              </a:path>
              <a:path w="575945" h="579120">
                <a:moveTo>
                  <a:pt x="335457" y="110020"/>
                </a:moveTo>
                <a:lnTo>
                  <a:pt x="335394" y="106781"/>
                </a:lnTo>
                <a:lnTo>
                  <a:pt x="335051" y="105486"/>
                </a:lnTo>
                <a:lnTo>
                  <a:pt x="333235" y="101790"/>
                </a:lnTo>
                <a:lnTo>
                  <a:pt x="330149" y="101447"/>
                </a:lnTo>
                <a:lnTo>
                  <a:pt x="327571" y="104711"/>
                </a:lnTo>
                <a:lnTo>
                  <a:pt x="327240" y="106045"/>
                </a:lnTo>
                <a:lnTo>
                  <a:pt x="326707" y="107213"/>
                </a:lnTo>
                <a:lnTo>
                  <a:pt x="327152" y="108686"/>
                </a:lnTo>
                <a:lnTo>
                  <a:pt x="327367" y="110020"/>
                </a:lnTo>
                <a:lnTo>
                  <a:pt x="328904" y="113080"/>
                </a:lnTo>
                <a:lnTo>
                  <a:pt x="330720" y="113550"/>
                </a:lnTo>
                <a:lnTo>
                  <a:pt x="334632" y="111709"/>
                </a:lnTo>
                <a:lnTo>
                  <a:pt x="335457" y="110020"/>
                </a:lnTo>
                <a:close/>
              </a:path>
              <a:path w="575945" h="579120">
                <a:moveTo>
                  <a:pt x="363474" y="136702"/>
                </a:moveTo>
                <a:lnTo>
                  <a:pt x="363461" y="134277"/>
                </a:lnTo>
                <a:lnTo>
                  <a:pt x="362737" y="132994"/>
                </a:lnTo>
                <a:lnTo>
                  <a:pt x="359625" y="131419"/>
                </a:lnTo>
                <a:lnTo>
                  <a:pt x="358165" y="131787"/>
                </a:lnTo>
                <a:lnTo>
                  <a:pt x="355536" y="133819"/>
                </a:lnTo>
                <a:lnTo>
                  <a:pt x="354926" y="135178"/>
                </a:lnTo>
                <a:lnTo>
                  <a:pt x="355765" y="139280"/>
                </a:lnTo>
                <a:lnTo>
                  <a:pt x="357124" y="140665"/>
                </a:lnTo>
                <a:lnTo>
                  <a:pt x="360730" y="141401"/>
                </a:lnTo>
                <a:lnTo>
                  <a:pt x="361708" y="141097"/>
                </a:lnTo>
                <a:lnTo>
                  <a:pt x="362877" y="138722"/>
                </a:lnTo>
                <a:lnTo>
                  <a:pt x="363232" y="137363"/>
                </a:lnTo>
                <a:lnTo>
                  <a:pt x="363474" y="136702"/>
                </a:lnTo>
                <a:close/>
              </a:path>
              <a:path w="575945" h="579120">
                <a:moveTo>
                  <a:pt x="366928" y="303174"/>
                </a:moveTo>
                <a:lnTo>
                  <a:pt x="366915" y="301040"/>
                </a:lnTo>
                <a:lnTo>
                  <a:pt x="366814" y="300316"/>
                </a:lnTo>
                <a:lnTo>
                  <a:pt x="366623" y="299580"/>
                </a:lnTo>
                <a:lnTo>
                  <a:pt x="366699" y="296938"/>
                </a:lnTo>
                <a:lnTo>
                  <a:pt x="365785" y="295821"/>
                </a:lnTo>
                <a:lnTo>
                  <a:pt x="362242" y="294779"/>
                </a:lnTo>
                <a:lnTo>
                  <a:pt x="360565" y="295249"/>
                </a:lnTo>
                <a:lnTo>
                  <a:pt x="357479" y="298945"/>
                </a:lnTo>
                <a:lnTo>
                  <a:pt x="357835" y="303834"/>
                </a:lnTo>
                <a:lnTo>
                  <a:pt x="361238" y="306844"/>
                </a:lnTo>
                <a:lnTo>
                  <a:pt x="362966" y="306997"/>
                </a:lnTo>
                <a:lnTo>
                  <a:pt x="366293" y="304977"/>
                </a:lnTo>
                <a:lnTo>
                  <a:pt x="366928" y="303174"/>
                </a:lnTo>
                <a:close/>
              </a:path>
              <a:path w="575945" h="579120">
                <a:moveTo>
                  <a:pt x="367068" y="264160"/>
                </a:moveTo>
                <a:lnTo>
                  <a:pt x="366649" y="259537"/>
                </a:lnTo>
                <a:lnTo>
                  <a:pt x="363321" y="257213"/>
                </a:lnTo>
                <a:lnTo>
                  <a:pt x="362356" y="257263"/>
                </a:lnTo>
                <a:lnTo>
                  <a:pt x="359841" y="258889"/>
                </a:lnTo>
                <a:lnTo>
                  <a:pt x="358990" y="260438"/>
                </a:lnTo>
                <a:lnTo>
                  <a:pt x="358724" y="262458"/>
                </a:lnTo>
                <a:lnTo>
                  <a:pt x="359156" y="263601"/>
                </a:lnTo>
                <a:lnTo>
                  <a:pt x="359422" y="264871"/>
                </a:lnTo>
                <a:lnTo>
                  <a:pt x="361213" y="267652"/>
                </a:lnTo>
                <a:lnTo>
                  <a:pt x="363575" y="267741"/>
                </a:lnTo>
                <a:lnTo>
                  <a:pt x="367068" y="264160"/>
                </a:lnTo>
                <a:close/>
              </a:path>
              <a:path w="575945" h="579120">
                <a:moveTo>
                  <a:pt x="377456" y="219798"/>
                </a:moveTo>
                <a:lnTo>
                  <a:pt x="377075" y="218541"/>
                </a:lnTo>
                <a:lnTo>
                  <a:pt x="376847" y="217220"/>
                </a:lnTo>
                <a:lnTo>
                  <a:pt x="375221" y="213817"/>
                </a:lnTo>
                <a:lnTo>
                  <a:pt x="372808" y="213423"/>
                </a:lnTo>
                <a:lnTo>
                  <a:pt x="368617" y="217093"/>
                </a:lnTo>
                <a:lnTo>
                  <a:pt x="368325" y="222034"/>
                </a:lnTo>
                <a:lnTo>
                  <a:pt x="371424" y="225564"/>
                </a:lnTo>
                <a:lnTo>
                  <a:pt x="372846" y="225907"/>
                </a:lnTo>
                <a:lnTo>
                  <a:pt x="376034" y="223875"/>
                </a:lnTo>
                <a:lnTo>
                  <a:pt x="377418" y="222300"/>
                </a:lnTo>
                <a:lnTo>
                  <a:pt x="377456" y="219798"/>
                </a:lnTo>
                <a:close/>
              </a:path>
              <a:path w="575945" h="579120">
                <a:moveTo>
                  <a:pt x="379120" y="324421"/>
                </a:moveTo>
                <a:lnTo>
                  <a:pt x="377875" y="319989"/>
                </a:lnTo>
                <a:lnTo>
                  <a:pt x="376986" y="319316"/>
                </a:lnTo>
                <a:lnTo>
                  <a:pt x="375056" y="319290"/>
                </a:lnTo>
                <a:lnTo>
                  <a:pt x="372364" y="319252"/>
                </a:lnTo>
                <a:lnTo>
                  <a:pt x="370725" y="320687"/>
                </a:lnTo>
                <a:lnTo>
                  <a:pt x="370598" y="324523"/>
                </a:lnTo>
                <a:lnTo>
                  <a:pt x="370776" y="325742"/>
                </a:lnTo>
                <a:lnTo>
                  <a:pt x="371779" y="328409"/>
                </a:lnTo>
                <a:lnTo>
                  <a:pt x="373164" y="328879"/>
                </a:lnTo>
                <a:lnTo>
                  <a:pt x="377456" y="327431"/>
                </a:lnTo>
                <a:lnTo>
                  <a:pt x="379120" y="324421"/>
                </a:lnTo>
                <a:close/>
              </a:path>
              <a:path w="575945" h="579120">
                <a:moveTo>
                  <a:pt x="379933" y="177685"/>
                </a:moveTo>
                <a:lnTo>
                  <a:pt x="376186" y="172974"/>
                </a:lnTo>
                <a:lnTo>
                  <a:pt x="374243" y="172935"/>
                </a:lnTo>
                <a:lnTo>
                  <a:pt x="371894" y="175539"/>
                </a:lnTo>
                <a:lnTo>
                  <a:pt x="371462" y="176796"/>
                </a:lnTo>
                <a:lnTo>
                  <a:pt x="371208" y="178384"/>
                </a:lnTo>
                <a:lnTo>
                  <a:pt x="371652" y="179527"/>
                </a:lnTo>
                <a:lnTo>
                  <a:pt x="371932" y="180759"/>
                </a:lnTo>
                <a:lnTo>
                  <a:pt x="372579" y="181775"/>
                </a:lnTo>
                <a:lnTo>
                  <a:pt x="373545" y="183235"/>
                </a:lnTo>
                <a:lnTo>
                  <a:pt x="375297" y="183451"/>
                </a:lnTo>
                <a:lnTo>
                  <a:pt x="379387" y="180073"/>
                </a:lnTo>
                <a:lnTo>
                  <a:pt x="379933" y="177685"/>
                </a:lnTo>
                <a:close/>
              </a:path>
              <a:path w="575945" h="579120">
                <a:moveTo>
                  <a:pt x="405206" y="338226"/>
                </a:moveTo>
                <a:lnTo>
                  <a:pt x="402971" y="336016"/>
                </a:lnTo>
                <a:lnTo>
                  <a:pt x="400507" y="336029"/>
                </a:lnTo>
                <a:lnTo>
                  <a:pt x="398106" y="336042"/>
                </a:lnTo>
                <a:lnTo>
                  <a:pt x="396278" y="337718"/>
                </a:lnTo>
                <a:lnTo>
                  <a:pt x="396621" y="342861"/>
                </a:lnTo>
                <a:lnTo>
                  <a:pt x="398094" y="344297"/>
                </a:lnTo>
                <a:lnTo>
                  <a:pt x="403415" y="344525"/>
                </a:lnTo>
                <a:lnTo>
                  <a:pt x="405180" y="342658"/>
                </a:lnTo>
                <a:lnTo>
                  <a:pt x="405206" y="338226"/>
                </a:lnTo>
                <a:close/>
              </a:path>
              <a:path w="575945" h="579120">
                <a:moveTo>
                  <a:pt x="435216" y="358406"/>
                </a:moveTo>
                <a:lnTo>
                  <a:pt x="434721" y="356882"/>
                </a:lnTo>
                <a:lnTo>
                  <a:pt x="434327" y="355320"/>
                </a:lnTo>
                <a:lnTo>
                  <a:pt x="433209" y="352691"/>
                </a:lnTo>
                <a:lnTo>
                  <a:pt x="432193" y="352031"/>
                </a:lnTo>
                <a:lnTo>
                  <a:pt x="429564" y="352386"/>
                </a:lnTo>
                <a:lnTo>
                  <a:pt x="428713" y="353098"/>
                </a:lnTo>
                <a:lnTo>
                  <a:pt x="427482" y="356336"/>
                </a:lnTo>
                <a:lnTo>
                  <a:pt x="428002" y="358711"/>
                </a:lnTo>
                <a:lnTo>
                  <a:pt x="429895" y="360489"/>
                </a:lnTo>
                <a:lnTo>
                  <a:pt x="432041" y="362800"/>
                </a:lnTo>
                <a:lnTo>
                  <a:pt x="434035" y="362394"/>
                </a:lnTo>
                <a:lnTo>
                  <a:pt x="434911" y="359689"/>
                </a:lnTo>
                <a:lnTo>
                  <a:pt x="434911" y="359079"/>
                </a:lnTo>
                <a:lnTo>
                  <a:pt x="434987" y="358508"/>
                </a:lnTo>
                <a:lnTo>
                  <a:pt x="435216" y="358406"/>
                </a:lnTo>
                <a:close/>
              </a:path>
              <a:path w="575945" h="579120">
                <a:moveTo>
                  <a:pt x="450545" y="390398"/>
                </a:moveTo>
                <a:lnTo>
                  <a:pt x="450316" y="389255"/>
                </a:lnTo>
                <a:lnTo>
                  <a:pt x="450202" y="388061"/>
                </a:lnTo>
                <a:lnTo>
                  <a:pt x="449326" y="385584"/>
                </a:lnTo>
                <a:lnTo>
                  <a:pt x="448043" y="384949"/>
                </a:lnTo>
                <a:lnTo>
                  <a:pt x="442861" y="387273"/>
                </a:lnTo>
                <a:lnTo>
                  <a:pt x="441655" y="390232"/>
                </a:lnTo>
                <a:lnTo>
                  <a:pt x="445427" y="394766"/>
                </a:lnTo>
                <a:lnTo>
                  <a:pt x="446570" y="395249"/>
                </a:lnTo>
                <a:lnTo>
                  <a:pt x="449389" y="394335"/>
                </a:lnTo>
                <a:lnTo>
                  <a:pt x="450265" y="393306"/>
                </a:lnTo>
                <a:lnTo>
                  <a:pt x="450481" y="391312"/>
                </a:lnTo>
                <a:lnTo>
                  <a:pt x="450443" y="390867"/>
                </a:lnTo>
                <a:lnTo>
                  <a:pt x="450443" y="390423"/>
                </a:lnTo>
                <a:close/>
              </a:path>
              <a:path w="575945" h="579120">
                <a:moveTo>
                  <a:pt x="456958" y="431025"/>
                </a:moveTo>
                <a:lnTo>
                  <a:pt x="456615" y="430085"/>
                </a:lnTo>
                <a:lnTo>
                  <a:pt x="456349" y="428853"/>
                </a:lnTo>
                <a:lnTo>
                  <a:pt x="454774" y="426212"/>
                </a:lnTo>
                <a:lnTo>
                  <a:pt x="453263" y="426072"/>
                </a:lnTo>
                <a:lnTo>
                  <a:pt x="449618" y="428955"/>
                </a:lnTo>
                <a:lnTo>
                  <a:pt x="449186" y="430860"/>
                </a:lnTo>
                <a:lnTo>
                  <a:pt x="450964" y="434759"/>
                </a:lnTo>
                <a:lnTo>
                  <a:pt x="451891" y="435597"/>
                </a:lnTo>
                <a:lnTo>
                  <a:pt x="454672" y="435673"/>
                </a:lnTo>
                <a:lnTo>
                  <a:pt x="456006" y="434670"/>
                </a:lnTo>
                <a:lnTo>
                  <a:pt x="456717" y="432650"/>
                </a:lnTo>
                <a:lnTo>
                  <a:pt x="456768" y="431977"/>
                </a:lnTo>
                <a:lnTo>
                  <a:pt x="456958" y="431025"/>
                </a:lnTo>
                <a:close/>
              </a:path>
              <a:path w="575945" h="579120">
                <a:moveTo>
                  <a:pt x="457454" y="467055"/>
                </a:moveTo>
                <a:lnTo>
                  <a:pt x="457415" y="465302"/>
                </a:lnTo>
                <a:lnTo>
                  <a:pt x="456704" y="463727"/>
                </a:lnTo>
                <a:lnTo>
                  <a:pt x="454291" y="461505"/>
                </a:lnTo>
                <a:lnTo>
                  <a:pt x="452894" y="461441"/>
                </a:lnTo>
                <a:lnTo>
                  <a:pt x="450430" y="463270"/>
                </a:lnTo>
                <a:lnTo>
                  <a:pt x="449021" y="464121"/>
                </a:lnTo>
                <a:lnTo>
                  <a:pt x="448183" y="467918"/>
                </a:lnTo>
                <a:lnTo>
                  <a:pt x="448513" y="469722"/>
                </a:lnTo>
                <a:lnTo>
                  <a:pt x="451446" y="472262"/>
                </a:lnTo>
                <a:lnTo>
                  <a:pt x="453047" y="472452"/>
                </a:lnTo>
                <a:lnTo>
                  <a:pt x="456323" y="471195"/>
                </a:lnTo>
                <a:lnTo>
                  <a:pt x="457415" y="469277"/>
                </a:lnTo>
                <a:lnTo>
                  <a:pt x="457454" y="467055"/>
                </a:lnTo>
                <a:close/>
              </a:path>
              <a:path w="575945" h="579120">
                <a:moveTo>
                  <a:pt x="457631" y="502399"/>
                </a:moveTo>
                <a:lnTo>
                  <a:pt x="457263" y="499478"/>
                </a:lnTo>
                <a:lnTo>
                  <a:pt x="456780" y="498068"/>
                </a:lnTo>
                <a:lnTo>
                  <a:pt x="454901" y="495046"/>
                </a:lnTo>
                <a:lnTo>
                  <a:pt x="452170" y="494944"/>
                </a:lnTo>
                <a:lnTo>
                  <a:pt x="450024" y="497636"/>
                </a:lnTo>
                <a:lnTo>
                  <a:pt x="449732" y="498906"/>
                </a:lnTo>
                <a:lnTo>
                  <a:pt x="449237" y="500024"/>
                </a:lnTo>
                <a:lnTo>
                  <a:pt x="449694" y="501459"/>
                </a:lnTo>
                <a:lnTo>
                  <a:pt x="449910" y="502793"/>
                </a:lnTo>
                <a:lnTo>
                  <a:pt x="451561" y="505917"/>
                </a:lnTo>
                <a:lnTo>
                  <a:pt x="453834" y="506272"/>
                </a:lnTo>
                <a:lnTo>
                  <a:pt x="456907" y="503847"/>
                </a:lnTo>
                <a:lnTo>
                  <a:pt x="457631" y="502399"/>
                </a:lnTo>
                <a:close/>
              </a:path>
              <a:path w="575945" h="579120">
                <a:moveTo>
                  <a:pt x="575881" y="281152"/>
                </a:moveTo>
                <a:lnTo>
                  <a:pt x="575500" y="271043"/>
                </a:lnTo>
                <a:lnTo>
                  <a:pt x="574586" y="260959"/>
                </a:lnTo>
                <a:lnTo>
                  <a:pt x="568147" y="223151"/>
                </a:lnTo>
                <a:lnTo>
                  <a:pt x="568147" y="299402"/>
                </a:lnTo>
                <a:lnTo>
                  <a:pt x="567575" y="310273"/>
                </a:lnTo>
                <a:lnTo>
                  <a:pt x="560285" y="353237"/>
                </a:lnTo>
                <a:lnTo>
                  <a:pt x="543293" y="403364"/>
                </a:lnTo>
                <a:lnTo>
                  <a:pt x="524535" y="438023"/>
                </a:lnTo>
                <a:lnTo>
                  <a:pt x="500087" y="470814"/>
                </a:lnTo>
                <a:lnTo>
                  <a:pt x="468160" y="502297"/>
                </a:lnTo>
                <a:lnTo>
                  <a:pt x="440423" y="523113"/>
                </a:lnTo>
                <a:lnTo>
                  <a:pt x="437172" y="523113"/>
                </a:lnTo>
                <a:lnTo>
                  <a:pt x="436791" y="525526"/>
                </a:lnTo>
                <a:lnTo>
                  <a:pt x="435978" y="530733"/>
                </a:lnTo>
                <a:lnTo>
                  <a:pt x="435267" y="520573"/>
                </a:lnTo>
                <a:lnTo>
                  <a:pt x="434860" y="518033"/>
                </a:lnTo>
                <a:lnTo>
                  <a:pt x="434759" y="511683"/>
                </a:lnTo>
                <a:lnTo>
                  <a:pt x="434809" y="487553"/>
                </a:lnTo>
                <a:lnTo>
                  <a:pt x="434936" y="483743"/>
                </a:lnTo>
                <a:lnTo>
                  <a:pt x="435038" y="476123"/>
                </a:lnTo>
                <a:lnTo>
                  <a:pt x="434809" y="474853"/>
                </a:lnTo>
                <a:lnTo>
                  <a:pt x="433489" y="451993"/>
                </a:lnTo>
                <a:lnTo>
                  <a:pt x="432968" y="441833"/>
                </a:lnTo>
                <a:lnTo>
                  <a:pt x="433044" y="432943"/>
                </a:lnTo>
                <a:lnTo>
                  <a:pt x="431495" y="418973"/>
                </a:lnTo>
                <a:lnTo>
                  <a:pt x="429882" y="411353"/>
                </a:lnTo>
                <a:lnTo>
                  <a:pt x="428294" y="402463"/>
                </a:lnTo>
                <a:lnTo>
                  <a:pt x="427850" y="401193"/>
                </a:lnTo>
                <a:lnTo>
                  <a:pt x="427774" y="400646"/>
                </a:lnTo>
                <a:lnTo>
                  <a:pt x="427774" y="525653"/>
                </a:lnTo>
                <a:lnTo>
                  <a:pt x="422325" y="529463"/>
                </a:lnTo>
                <a:lnTo>
                  <a:pt x="397395" y="542163"/>
                </a:lnTo>
                <a:lnTo>
                  <a:pt x="391655" y="545973"/>
                </a:lnTo>
                <a:lnTo>
                  <a:pt x="391502" y="548513"/>
                </a:lnTo>
                <a:lnTo>
                  <a:pt x="388924" y="544703"/>
                </a:lnTo>
                <a:lnTo>
                  <a:pt x="387756" y="552323"/>
                </a:lnTo>
                <a:lnTo>
                  <a:pt x="387019" y="545973"/>
                </a:lnTo>
                <a:lnTo>
                  <a:pt x="380822" y="551053"/>
                </a:lnTo>
                <a:lnTo>
                  <a:pt x="379310" y="552323"/>
                </a:lnTo>
                <a:lnTo>
                  <a:pt x="372452" y="552323"/>
                </a:lnTo>
                <a:lnTo>
                  <a:pt x="368935" y="553593"/>
                </a:lnTo>
                <a:lnTo>
                  <a:pt x="363562" y="553593"/>
                </a:lnTo>
                <a:lnTo>
                  <a:pt x="361696" y="551053"/>
                </a:lnTo>
                <a:lnTo>
                  <a:pt x="360400" y="549783"/>
                </a:lnTo>
                <a:lnTo>
                  <a:pt x="358254" y="547243"/>
                </a:lnTo>
                <a:lnTo>
                  <a:pt x="357873" y="545973"/>
                </a:lnTo>
                <a:lnTo>
                  <a:pt x="357797" y="539623"/>
                </a:lnTo>
                <a:lnTo>
                  <a:pt x="356806" y="533273"/>
                </a:lnTo>
                <a:lnTo>
                  <a:pt x="351485" y="492633"/>
                </a:lnTo>
                <a:lnTo>
                  <a:pt x="351370" y="485013"/>
                </a:lnTo>
                <a:lnTo>
                  <a:pt x="350126" y="468503"/>
                </a:lnTo>
                <a:lnTo>
                  <a:pt x="347687" y="438023"/>
                </a:lnTo>
                <a:lnTo>
                  <a:pt x="347535" y="436753"/>
                </a:lnTo>
                <a:lnTo>
                  <a:pt x="346913" y="436753"/>
                </a:lnTo>
                <a:lnTo>
                  <a:pt x="346608" y="441833"/>
                </a:lnTo>
                <a:lnTo>
                  <a:pt x="346075" y="446913"/>
                </a:lnTo>
                <a:lnTo>
                  <a:pt x="346049" y="483743"/>
                </a:lnTo>
                <a:lnTo>
                  <a:pt x="345935" y="506603"/>
                </a:lnTo>
                <a:lnTo>
                  <a:pt x="346278" y="512953"/>
                </a:lnTo>
                <a:lnTo>
                  <a:pt x="351091" y="547243"/>
                </a:lnTo>
                <a:lnTo>
                  <a:pt x="350761" y="548513"/>
                </a:lnTo>
                <a:lnTo>
                  <a:pt x="349465" y="551053"/>
                </a:lnTo>
                <a:lnTo>
                  <a:pt x="348932" y="552323"/>
                </a:lnTo>
                <a:lnTo>
                  <a:pt x="346646" y="557403"/>
                </a:lnTo>
                <a:lnTo>
                  <a:pt x="343687" y="558673"/>
                </a:lnTo>
                <a:lnTo>
                  <a:pt x="336181" y="558673"/>
                </a:lnTo>
                <a:lnTo>
                  <a:pt x="333095" y="559943"/>
                </a:lnTo>
                <a:lnTo>
                  <a:pt x="327418" y="559943"/>
                </a:lnTo>
                <a:lnTo>
                  <a:pt x="324853" y="561213"/>
                </a:lnTo>
                <a:lnTo>
                  <a:pt x="315087" y="563753"/>
                </a:lnTo>
                <a:lnTo>
                  <a:pt x="271678" y="563753"/>
                </a:lnTo>
                <a:lnTo>
                  <a:pt x="268808" y="562483"/>
                </a:lnTo>
                <a:lnTo>
                  <a:pt x="253517" y="562483"/>
                </a:lnTo>
                <a:lnTo>
                  <a:pt x="244767" y="561213"/>
                </a:lnTo>
                <a:lnTo>
                  <a:pt x="235686" y="561213"/>
                </a:lnTo>
                <a:lnTo>
                  <a:pt x="231965" y="559943"/>
                </a:lnTo>
                <a:lnTo>
                  <a:pt x="228142" y="557403"/>
                </a:lnTo>
                <a:lnTo>
                  <a:pt x="224243" y="557403"/>
                </a:lnTo>
                <a:lnTo>
                  <a:pt x="221894" y="556133"/>
                </a:lnTo>
                <a:lnTo>
                  <a:pt x="221272" y="556133"/>
                </a:lnTo>
                <a:lnTo>
                  <a:pt x="218122" y="551053"/>
                </a:lnTo>
                <a:lnTo>
                  <a:pt x="216903" y="547243"/>
                </a:lnTo>
                <a:lnTo>
                  <a:pt x="219595" y="535813"/>
                </a:lnTo>
                <a:lnTo>
                  <a:pt x="220408" y="528701"/>
                </a:lnTo>
                <a:lnTo>
                  <a:pt x="220281" y="524433"/>
                </a:lnTo>
                <a:lnTo>
                  <a:pt x="219913" y="516763"/>
                </a:lnTo>
                <a:lnTo>
                  <a:pt x="219519" y="512953"/>
                </a:lnTo>
                <a:lnTo>
                  <a:pt x="219265" y="498983"/>
                </a:lnTo>
                <a:lnTo>
                  <a:pt x="219024" y="481203"/>
                </a:lnTo>
                <a:lnTo>
                  <a:pt x="218795" y="468503"/>
                </a:lnTo>
                <a:lnTo>
                  <a:pt x="218617" y="460883"/>
                </a:lnTo>
                <a:lnTo>
                  <a:pt x="218071" y="451993"/>
                </a:lnTo>
                <a:lnTo>
                  <a:pt x="217462" y="440563"/>
                </a:lnTo>
                <a:lnTo>
                  <a:pt x="216979" y="432943"/>
                </a:lnTo>
                <a:lnTo>
                  <a:pt x="216471" y="432943"/>
                </a:lnTo>
                <a:lnTo>
                  <a:pt x="216293" y="434213"/>
                </a:lnTo>
                <a:lnTo>
                  <a:pt x="215861" y="436753"/>
                </a:lnTo>
                <a:lnTo>
                  <a:pt x="214668" y="472313"/>
                </a:lnTo>
                <a:lnTo>
                  <a:pt x="214236" y="479933"/>
                </a:lnTo>
                <a:lnTo>
                  <a:pt x="213715" y="483743"/>
                </a:lnTo>
                <a:lnTo>
                  <a:pt x="213309" y="498983"/>
                </a:lnTo>
                <a:lnTo>
                  <a:pt x="212737" y="525653"/>
                </a:lnTo>
                <a:lnTo>
                  <a:pt x="212128" y="543433"/>
                </a:lnTo>
                <a:lnTo>
                  <a:pt x="212471" y="544703"/>
                </a:lnTo>
                <a:lnTo>
                  <a:pt x="211048" y="548513"/>
                </a:lnTo>
                <a:lnTo>
                  <a:pt x="209283" y="551053"/>
                </a:lnTo>
                <a:lnTo>
                  <a:pt x="207886" y="552323"/>
                </a:lnTo>
                <a:lnTo>
                  <a:pt x="207111" y="553593"/>
                </a:lnTo>
                <a:lnTo>
                  <a:pt x="206451" y="553593"/>
                </a:lnTo>
                <a:lnTo>
                  <a:pt x="200406" y="552323"/>
                </a:lnTo>
                <a:lnTo>
                  <a:pt x="195389" y="551053"/>
                </a:lnTo>
                <a:lnTo>
                  <a:pt x="189763" y="549783"/>
                </a:lnTo>
                <a:lnTo>
                  <a:pt x="189141" y="548513"/>
                </a:lnTo>
                <a:lnTo>
                  <a:pt x="188658" y="548513"/>
                </a:lnTo>
                <a:lnTo>
                  <a:pt x="182308" y="547243"/>
                </a:lnTo>
                <a:lnTo>
                  <a:pt x="159156" y="543433"/>
                </a:lnTo>
                <a:lnTo>
                  <a:pt x="152806" y="542163"/>
                </a:lnTo>
                <a:lnTo>
                  <a:pt x="149948" y="539623"/>
                </a:lnTo>
                <a:lnTo>
                  <a:pt x="148234" y="535813"/>
                </a:lnTo>
                <a:lnTo>
                  <a:pt x="146202" y="533273"/>
                </a:lnTo>
                <a:lnTo>
                  <a:pt x="146126" y="532003"/>
                </a:lnTo>
                <a:lnTo>
                  <a:pt x="145910" y="529463"/>
                </a:lnTo>
                <a:lnTo>
                  <a:pt x="145694" y="526923"/>
                </a:lnTo>
                <a:lnTo>
                  <a:pt x="145440" y="519303"/>
                </a:lnTo>
                <a:lnTo>
                  <a:pt x="145351" y="511683"/>
                </a:lnTo>
                <a:lnTo>
                  <a:pt x="144424" y="490093"/>
                </a:lnTo>
                <a:lnTo>
                  <a:pt x="143967" y="480377"/>
                </a:lnTo>
                <a:lnTo>
                  <a:pt x="143967" y="529463"/>
                </a:lnTo>
                <a:lnTo>
                  <a:pt x="139433" y="529463"/>
                </a:lnTo>
                <a:lnTo>
                  <a:pt x="138798" y="528701"/>
                </a:lnTo>
                <a:lnTo>
                  <a:pt x="143967" y="529463"/>
                </a:lnTo>
                <a:lnTo>
                  <a:pt x="143967" y="480377"/>
                </a:lnTo>
                <a:lnTo>
                  <a:pt x="143408" y="468503"/>
                </a:lnTo>
                <a:lnTo>
                  <a:pt x="143002" y="458343"/>
                </a:lnTo>
                <a:lnTo>
                  <a:pt x="142811" y="451993"/>
                </a:lnTo>
                <a:lnTo>
                  <a:pt x="142811" y="446913"/>
                </a:lnTo>
                <a:lnTo>
                  <a:pt x="142976" y="441833"/>
                </a:lnTo>
                <a:lnTo>
                  <a:pt x="143179" y="429133"/>
                </a:lnTo>
                <a:lnTo>
                  <a:pt x="143560" y="425323"/>
                </a:lnTo>
                <a:lnTo>
                  <a:pt x="143954" y="420243"/>
                </a:lnTo>
                <a:lnTo>
                  <a:pt x="144322" y="418973"/>
                </a:lnTo>
                <a:lnTo>
                  <a:pt x="144691" y="412623"/>
                </a:lnTo>
                <a:lnTo>
                  <a:pt x="146481" y="407543"/>
                </a:lnTo>
                <a:lnTo>
                  <a:pt x="148856" y="399923"/>
                </a:lnTo>
                <a:lnTo>
                  <a:pt x="150291" y="397383"/>
                </a:lnTo>
                <a:lnTo>
                  <a:pt x="153073" y="393573"/>
                </a:lnTo>
                <a:lnTo>
                  <a:pt x="154698" y="391033"/>
                </a:lnTo>
                <a:lnTo>
                  <a:pt x="158242" y="389763"/>
                </a:lnTo>
                <a:lnTo>
                  <a:pt x="159562" y="388493"/>
                </a:lnTo>
                <a:lnTo>
                  <a:pt x="162585" y="387223"/>
                </a:lnTo>
                <a:lnTo>
                  <a:pt x="164223" y="387223"/>
                </a:lnTo>
                <a:lnTo>
                  <a:pt x="166852" y="385953"/>
                </a:lnTo>
                <a:lnTo>
                  <a:pt x="167906" y="385953"/>
                </a:lnTo>
                <a:lnTo>
                  <a:pt x="173177" y="384683"/>
                </a:lnTo>
                <a:lnTo>
                  <a:pt x="174256" y="383413"/>
                </a:lnTo>
                <a:lnTo>
                  <a:pt x="181711" y="383413"/>
                </a:lnTo>
                <a:lnTo>
                  <a:pt x="188480" y="382143"/>
                </a:lnTo>
                <a:lnTo>
                  <a:pt x="212471" y="382143"/>
                </a:lnTo>
                <a:lnTo>
                  <a:pt x="219227" y="380873"/>
                </a:lnTo>
                <a:lnTo>
                  <a:pt x="223621" y="380873"/>
                </a:lnTo>
                <a:lnTo>
                  <a:pt x="227596" y="378333"/>
                </a:lnTo>
                <a:lnTo>
                  <a:pt x="230593" y="374523"/>
                </a:lnTo>
                <a:lnTo>
                  <a:pt x="231216" y="374523"/>
                </a:lnTo>
                <a:lnTo>
                  <a:pt x="244132" y="341503"/>
                </a:lnTo>
                <a:lnTo>
                  <a:pt x="244017" y="333883"/>
                </a:lnTo>
                <a:lnTo>
                  <a:pt x="243865" y="331343"/>
                </a:lnTo>
                <a:lnTo>
                  <a:pt x="243027" y="328803"/>
                </a:lnTo>
                <a:lnTo>
                  <a:pt x="238582" y="323723"/>
                </a:lnTo>
                <a:lnTo>
                  <a:pt x="242900" y="323723"/>
                </a:lnTo>
                <a:lnTo>
                  <a:pt x="239903" y="317373"/>
                </a:lnTo>
                <a:lnTo>
                  <a:pt x="239560" y="317373"/>
                </a:lnTo>
                <a:lnTo>
                  <a:pt x="238798" y="313563"/>
                </a:lnTo>
                <a:lnTo>
                  <a:pt x="234619" y="311023"/>
                </a:lnTo>
                <a:lnTo>
                  <a:pt x="236829" y="312293"/>
                </a:lnTo>
                <a:lnTo>
                  <a:pt x="235686" y="311023"/>
                </a:lnTo>
                <a:lnTo>
                  <a:pt x="233413" y="308483"/>
                </a:lnTo>
                <a:lnTo>
                  <a:pt x="232854" y="307213"/>
                </a:lnTo>
                <a:lnTo>
                  <a:pt x="230060" y="305943"/>
                </a:lnTo>
                <a:lnTo>
                  <a:pt x="227571" y="303403"/>
                </a:lnTo>
                <a:lnTo>
                  <a:pt x="223342" y="299593"/>
                </a:lnTo>
                <a:lnTo>
                  <a:pt x="221259" y="297053"/>
                </a:lnTo>
                <a:lnTo>
                  <a:pt x="217398" y="289433"/>
                </a:lnTo>
                <a:lnTo>
                  <a:pt x="214909" y="285623"/>
                </a:lnTo>
                <a:lnTo>
                  <a:pt x="213664" y="280543"/>
                </a:lnTo>
                <a:lnTo>
                  <a:pt x="203542" y="242443"/>
                </a:lnTo>
                <a:lnTo>
                  <a:pt x="202730" y="238633"/>
                </a:lnTo>
                <a:lnTo>
                  <a:pt x="201790" y="231013"/>
                </a:lnTo>
                <a:lnTo>
                  <a:pt x="201714" y="228473"/>
                </a:lnTo>
                <a:lnTo>
                  <a:pt x="200050" y="217043"/>
                </a:lnTo>
                <a:lnTo>
                  <a:pt x="198729" y="209423"/>
                </a:lnTo>
                <a:lnTo>
                  <a:pt x="199745" y="192913"/>
                </a:lnTo>
                <a:lnTo>
                  <a:pt x="201104" y="186563"/>
                </a:lnTo>
                <a:lnTo>
                  <a:pt x="204546" y="171323"/>
                </a:lnTo>
                <a:lnTo>
                  <a:pt x="207200" y="162433"/>
                </a:lnTo>
                <a:lnTo>
                  <a:pt x="213093" y="151003"/>
                </a:lnTo>
                <a:lnTo>
                  <a:pt x="215544" y="145923"/>
                </a:lnTo>
                <a:lnTo>
                  <a:pt x="221221" y="137033"/>
                </a:lnTo>
                <a:lnTo>
                  <a:pt x="228117" y="129413"/>
                </a:lnTo>
                <a:lnTo>
                  <a:pt x="228828" y="128143"/>
                </a:lnTo>
                <a:lnTo>
                  <a:pt x="231343" y="126873"/>
                </a:lnTo>
                <a:lnTo>
                  <a:pt x="233705" y="124333"/>
                </a:lnTo>
                <a:lnTo>
                  <a:pt x="238010" y="121793"/>
                </a:lnTo>
                <a:lnTo>
                  <a:pt x="239356" y="120523"/>
                </a:lnTo>
                <a:lnTo>
                  <a:pt x="242138" y="117983"/>
                </a:lnTo>
                <a:lnTo>
                  <a:pt x="244068" y="116713"/>
                </a:lnTo>
                <a:lnTo>
                  <a:pt x="248285" y="116713"/>
                </a:lnTo>
                <a:lnTo>
                  <a:pt x="250355" y="115443"/>
                </a:lnTo>
                <a:lnTo>
                  <a:pt x="256222" y="112903"/>
                </a:lnTo>
                <a:lnTo>
                  <a:pt x="259969" y="111633"/>
                </a:lnTo>
                <a:lnTo>
                  <a:pt x="289318" y="111633"/>
                </a:lnTo>
                <a:lnTo>
                  <a:pt x="291172" y="112903"/>
                </a:lnTo>
                <a:lnTo>
                  <a:pt x="298704" y="114173"/>
                </a:lnTo>
                <a:lnTo>
                  <a:pt x="306006" y="116713"/>
                </a:lnTo>
                <a:lnTo>
                  <a:pt x="312966" y="120523"/>
                </a:lnTo>
                <a:lnTo>
                  <a:pt x="319481" y="124333"/>
                </a:lnTo>
                <a:lnTo>
                  <a:pt x="320230" y="125603"/>
                </a:lnTo>
                <a:lnTo>
                  <a:pt x="321056" y="125603"/>
                </a:lnTo>
                <a:lnTo>
                  <a:pt x="344589" y="153543"/>
                </a:lnTo>
                <a:lnTo>
                  <a:pt x="346316" y="157353"/>
                </a:lnTo>
                <a:lnTo>
                  <a:pt x="349567" y="167513"/>
                </a:lnTo>
                <a:lnTo>
                  <a:pt x="352132" y="173863"/>
                </a:lnTo>
                <a:lnTo>
                  <a:pt x="353047" y="187833"/>
                </a:lnTo>
                <a:lnTo>
                  <a:pt x="353872" y="194183"/>
                </a:lnTo>
                <a:lnTo>
                  <a:pt x="354939" y="204343"/>
                </a:lnTo>
                <a:lnTo>
                  <a:pt x="354914" y="208153"/>
                </a:lnTo>
                <a:lnTo>
                  <a:pt x="353910" y="214503"/>
                </a:lnTo>
                <a:lnTo>
                  <a:pt x="353479" y="215773"/>
                </a:lnTo>
                <a:lnTo>
                  <a:pt x="352907" y="225933"/>
                </a:lnTo>
                <a:lnTo>
                  <a:pt x="349605" y="241173"/>
                </a:lnTo>
                <a:lnTo>
                  <a:pt x="347992" y="244983"/>
                </a:lnTo>
                <a:lnTo>
                  <a:pt x="347738" y="247523"/>
                </a:lnTo>
                <a:lnTo>
                  <a:pt x="346837" y="251333"/>
                </a:lnTo>
                <a:lnTo>
                  <a:pt x="346430" y="252603"/>
                </a:lnTo>
                <a:lnTo>
                  <a:pt x="345833" y="255143"/>
                </a:lnTo>
                <a:lnTo>
                  <a:pt x="345516" y="255143"/>
                </a:lnTo>
                <a:lnTo>
                  <a:pt x="344385" y="261493"/>
                </a:lnTo>
                <a:lnTo>
                  <a:pt x="341693" y="267843"/>
                </a:lnTo>
                <a:lnTo>
                  <a:pt x="339382" y="275463"/>
                </a:lnTo>
                <a:lnTo>
                  <a:pt x="336118" y="283083"/>
                </a:lnTo>
                <a:lnTo>
                  <a:pt x="335140" y="288163"/>
                </a:lnTo>
                <a:lnTo>
                  <a:pt x="329425" y="297053"/>
                </a:lnTo>
                <a:lnTo>
                  <a:pt x="324789" y="305943"/>
                </a:lnTo>
                <a:lnTo>
                  <a:pt x="319849" y="309753"/>
                </a:lnTo>
                <a:lnTo>
                  <a:pt x="319836" y="318643"/>
                </a:lnTo>
                <a:lnTo>
                  <a:pt x="321614" y="327533"/>
                </a:lnTo>
                <a:lnTo>
                  <a:pt x="318820" y="323723"/>
                </a:lnTo>
                <a:lnTo>
                  <a:pt x="316738" y="336423"/>
                </a:lnTo>
                <a:lnTo>
                  <a:pt x="316712" y="344043"/>
                </a:lnTo>
                <a:lnTo>
                  <a:pt x="317119" y="352933"/>
                </a:lnTo>
                <a:lnTo>
                  <a:pt x="317474" y="355473"/>
                </a:lnTo>
                <a:lnTo>
                  <a:pt x="320535" y="363093"/>
                </a:lnTo>
                <a:lnTo>
                  <a:pt x="323049" y="366903"/>
                </a:lnTo>
                <a:lnTo>
                  <a:pt x="327456" y="374523"/>
                </a:lnTo>
                <a:lnTo>
                  <a:pt x="329501" y="375793"/>
                </a:lnTo>
                <a:lnTo>
                  <a:pt x="332105" y="375793"/>
                </a:lnTo>
                <a:lnTo>
                  <a:pt x="340448" y="377063"/>
                </a:lnTo>
                <a:lnTo>
                  <a:pt x="355650" y="377063"/>
                </a:lnTo>
                <a:lnTo>
                  <a:pt x="370890" y="378333"/>
                </a:lnTo>
                <a:lnTo>
                  <a:pt x="385673" y="378333"/>
                </a:lnTo>
                <a:lnTo>
                  <a:pt x="390296" y="380873"/>
                </a:lnTo>
                <a:lnTo>
                  <a:pt x="398081" y="382143"/>
                </a:lnTo>
                <a:lnTo>
                  <a:pt x="401320" y="383413"/>
                </a:lnTo>
                <a:lnTo>
                  <a:pt x="405358" y="384683"/>
                </a:lnTo>
                <a:lnTo>
                  <a:pt x="406146" y="384683"/>
                </a:lnTo>
                <a:lnTo>
                  <a:pt x="409206" y="388493"/>
                </a:lnTo>
                <a:lnTo>
                  <a:pt x="421487" y="418973"/>
                </a:lnTo>
                <a:lnTo>
                  <a:pt x="422821" y="426593"/>
                </a:lnTo>
                <a:lnTo>
                  <a:pt x="423684" y="430403"/>
                </a:lnTo>
                <a:lnTo>
                  <a:pt x="424116" y="438023"/>
                </a:lnTo>
                <a:lnTo>
                  <a:pt x="424345" y="441833"/>
                </a:lnTo>
                <a:lnTo>
                  <a:pt x="424738" y="449453"/>
                </a:lnTo>
                <a:lnTo>
                  <a:pt x="424967" y="454533"/>
                </a:lnTo>
                <a:lnTo>
                  <a:pt x="425399" y="468503"/>
                </a:lnTo>
                <a:lnTo>
                  <a:pt x="425805" y="490093"/>
                </a:lnTo>
                <a:lnTo>
                  <a:pt x="426466" y="518033"/>
                </a:lnTo>
                <a:lnTo>
                  <a:pt x="426580" y="520573"/>
                </a:lnTo>
                <a:lnTo>
                  <a:pt x="426745" y="523113"/>
                </a:lnTo>
                <a:lnTo>
                  <a:pt x="427774" y="525653"/>
                </a:lnTo>
                <a:lnTo>
                  <a:pt x="427774" y="400646"/>
                </a:lnTo>
                <a:lnTo>
                  <a:pt x="426974" y="394843"/>
                </a:lnTo>
                <a:lnTo>
                  <a:pt x="425373" y="391033"/>
                </a:lnTo>
                <a:lnTo>
                  <a:pt x="423011" y="385953"/>
                </a:lnTo>
                <a:lnTo>
                  <a:pt x="422440" y="385953"/>
                </a:lnTo>
                <a:lnTo>
                  <a:pt x="415378" y="380873"/>
                </a:lnTo>
                <a:lnTo>
                  <a:pt x="408127" y="377063"/>
                </a:lnTo>
                <a:lnTo>
                  <a:pt x="396570" y="375793"/>
                </a:lnTo>
                <a:lnTo>
                  <a:pt x="387235" y="370713"/>
                </a:lnTo>
                <a:lnTo>
                  <a:pt x="356857" y="370713"/>
                </a:lnTo>
                <a:lnTo>
                  <a:pt x="340309" y="369443"/>
                </a:lnTo>
                <a:lnTo>
                  <a:pt x="330885" y="364363"/>
                </a:lnTo>
                <a:lnTo>
                  <a:pt x="326390" y="356743"/>
                </a:lnTo>
                <a:lnTo>
                  <a:pt x="324396" y="349123"/>
                </a:lnTo>
                <a:lnTo>
                  <a:pt x="325158" y="335153"/>
                </a:lnTo>
                <a:lnTo>
                  <a:pt x="326250" y="331343"/>
                </a:lnTo>
                <a:lnTo>
                  <a:pt x="326986" y="327533"/>
                </a:lnTo>
                <a:lnTo>
                  <a:pt x="328218" y="321183"/>
                </a:lnTo>
                <a:lnTo>
                  <a:pt x="324967" y="316103"/>
                </a:lnTo>
                <a:lnTo>
                  <a:pt x="329933" y="309753"/>
                </a:lnTo>
                <a:lnTo>
                  <a:pt x="333146" y="304673"/>
                </a:lnTo>
                <a:lnTo>
                  <a:pt x="335711" y="302133"/>
                </a:lnTo>
                <a:lnTo>
                  <a:pt x="339420" y="295783"/>
                </a:lnTo>
                <a:lnTo>
                  <a:pt x="342150" y="288163"/>
                </a:lnTo>
                <a:lnTo>
                  <a:pt x="344449" y="280543"/>
                </a:lnTo>
                <a:lnTo>
                  <a:pt x="349338" y="267843"/>
                </a:lnTo>
                <a:lnTo>
                  <a:pt x="358152" y="223393"/>
                </a:lnTo>
                <a:lnTo>
                  <a:pt x="359092" y="219583"/>
                </a:lnTo>
                <a:lnTo>
                  <a:pt x="360553" y="210693"/>
                </a:lnTo>
                <a:lnTo>
                  <a:pt x="361480" y="204343"/>
                </a:lnTo>
                <a:lnTo>
                  <a:pt x="362851" y="191643"/>
                </a:lnTo>
                <a:lnTo>
                  <a:pt x="361950" y="184023"/>
                </a:lnTo>
                <a:lnTo>
                  <a:pt x="348424" y="142113"/>
                </a:lnTo>
                <a:lnTo>
                  <a:pt x="320243" y="116713"/>
                </a:lnTo>
                <a:lnTo>
                  <a:pt x="318325" y="115443"/>
                </a:lnTo>
                <a:lnTo>
                  <a:pt x="314134" y="111633"/>
                </a:lnTo>
                <a:lnTo>
                  <a:pt x="311581" y="110363"/>
                </a:lnTo>
                <a:lnTo>
                  <a:pt x="305155" y="109093"/>
                </a:lnTo>
                <a:lnTo>
                  <a:pt x="301523" y="109093"/>
                </a:lnTo>
                <a:lnTo>
                  <a:pt x="294043" y="106553"/>
                </a:lnTo>
                <a:lnTo>
                  <a:pt x="290144" y="105283"/>
                </a:lnTo>
                <a:lnTo>
                  <a:pt x="280200" y="102743"/>
                </a:lnTo>
                <a:lnTo>
                  <a:pt x="274066" y="101473"/>
                </a:lnTo>
                <a:lnTo>
                  <a:pt x="262763" y="104013"/>
                </a:lnTo>
                <a:lnTo>
                  <a:pt x="257924" y="105283"/>
                </a:lnTo>
                <a:lnTo>
                  <a:pt x="252717" y="107823"/>
                </a:lnTo>
                <a:lnTo>
                  <a:pt x="251777" y="107823"/>
                </a:lnTo>
                <a:lnTo>
                  <a:pt x="250050" y="109093"/>
                </a:lnTo>
                <a:lnTo>
                  <a:pt x="249123" y="109093"/>
                </a:lnTo>
                <a:lnTo>
                  <a:pt x="239141" y="112903"/>
                </a:lnTo>
                <a:lnTo>
                  <a:pt x="233578" y="116713"/>
                </a:lnTo>
                <a:lnTo>
                  <a:pt x="232117" y="116713"/>
                </a:lnTo>
                <a:lnTo>
                  <a:pt x="227495" y="120523"/>
                </a:lnTo>
                <a:lnTo>
                  <a:pt x="224256" y="123063"/>
                </a:lnTo>
                <a:lnTo>
                  <a:pt x="219798" y="126873"/>
                </a:lnTo>
                <a:lnTo>
                  <a:pt x="218681" y="128143"/>
                </a:lnTo>
                <a:lnTo>
                  <a:pt x="213791" y="131953"/>
                </a:lnTo>
                <a:lnTo>
                  <a:pt x="195643" y="167513"/>
                </a:lnTo>
                <a:lnTo>
                  <a:pt x="191274" y="204343"/>
                </a:lnTo>
                <a:lnTo>
                  <a:pt x="191300" y="210693"/>
                </a:lnTo>
                <a:lnTo>
                  <a:pt x="191884" y="217043"/>
                </a:lnTo>
                <a:lnTo>
                  <a:pt x="195338" y="233553"/>
                </a:lnTo>
                <a:lnTo>
                  <a:pt x="196646" y="241173"/>
                </a:lnTo>
                <a:lnTo>
                  <a:pt x="196621" y="243713"/>
                </a:lnTo>
                <a:lnTo>
                  <a:pt x="198170" y="255143"/>
                </a:lnTo>
                <a:lnTo>
                  <a:pt x="199377" y="261493"/>
                </a:lnTo>
                <a:lnTo>
                  <a:pt x="204177" y="272923"/>
                </a:lnTo>
                <a:lnTo>
                  <a:pt x="205536" y="278003"/>
                </a:lnTo>
                <a:lnTo>
                  <a:pt x="225806" y="311023"/>
                </a:lnTo>
                <a:lnTo>
                  <a:pt x="230238" y="314833"/>
                </a:lnTo>
                <a:lnTo>
                  <a:pt x="238328" y="323723"/>
                </a:lnTo>
                <a:lnTo>
                  <a:pt x="233654" y="326263"/>
                </a:lnTo>
                <a:lnTo>
                  <a:pt x="238506" y="331343"/>
                </a:lnTo>
                <a:lnTo>
                  <a:pt x="238506" y="335153"/>
                </a:lnTo>
                <a:lnTo>
                  <a:pt x="239293" y="336423"/>
                </a:lnTo>
                <a:lnTo>
                  <a:pt x="239077" y="340233"/>
                </a:lnTo>
                <a:lnTo>
                  <a:pt x="238518" y="344043"/>
                </a:lnTo>
                <a:lnTo>
                  <a:pt x="234213" y="352933"/>
                </a:lnTo>
                <a:lnTo>
                  <a:pt x="232435" y="358013"/>
                </a:lnTo>
                <a:lnTo>
                  <a:pt x="228968" y="364363"/>
                </a:lnTo>
                <a:lnTo>
                  <a:pt x="228841" y="364363"/>
                </a:lnTo>
                <a:lnTo>
                  <a:pt x="228396" y="366903"/>
                </a:lnTo>
                <a:lnTo>
                  <a:pt x="228003" y="368173"/>
                </a:lnTo>
                <a:lnTo>
                  <a:pt x="227596" y="368173"/>
                </a:lnTo>
                <a:lnTo>
                  <a:pt x="227279" y="369443"/>
                </a:lnTo>
                <a:lnTo>
                  <a:pt x="225450" y="370281"/>
                </a:lnTo>
                <a:lnTo>
                  <a:pt x="224790" y="370713"/>
                </a:lnTo>
                <a:lnTo>
                  <a:pt x="224497" y="370713"/>
                </a:lnTo>
                <a:lnTo>
                  <a:pt x="224205" y="370713"/>
                </a:lnTo>
                <a:lnTo>
                  <a:pt x="223735" y="371983"/>
                </a:lnTo>
                <a:lnTo>
                  <a:pt x="223215" y="371983"/>
                </a:lnTo>
                <a:lnTo>
                  <a:pt x="214452" y="373253"/>
                </a:lnTo>
                <a:lnTo>
                  <a:pt x="186169" y="375793"/>
                </a:lnTo>
                <a:lnTo>
                  <a:pt x="177203" y="375793"/>
                </a:lnTo>
                <a:lnTo>
                  <a:pt x="174955" y="377063"/>
                </a:lnTo>
                <a:lnTo>
                  <a:pt x="172694" y="377063"/>
                </a:lnTo>
                <a:lnTo>
                  <a:pt x="166458" y="378333"/>
                </a:lnTo>
                <a:lnTo>
                  <a:pt x="156616" y="382143"/>
                </a:lnTo>
                <a:lnTo>
                  <a:pt x="155067" y="383413"/>
                </a:lnTo>
                <a:lnTo>
                  <a:pt x="150279" y="388493"/>
                </a:lnTo>
                <a:lnTo>
                  <a:pt x="146621" y="392303"/>
                </a:lnTo>
                <a:lnTo>
                  <a:pt x="141693" y="398653"/>
                </a:lnTo>
                <a:lnTo>
                  <a:pt x="140703" y="401193"/>
                </a:lnTo>
                <a:lnTo>
                  <a:pt x="138874" y="405003"/>
                </a:lnTo>
                <a:lnTo>
                  <a:pt x="138544" y="406273"/>
                </a:lnTo>
                <a:lnTo>
                  <a:pt x="136486" y="411353"/>
                </a:lnTo>
                <a:lnTo>
                  <a:pt x="135712" y="413893"/>
                </a:lnTo>
                <a:lnTo>
                  <a:pt x="135318" y="422783"/>
                </a:lnTo>
                <a:lnTo>
                  <a:pt x="135039" y="425323"/>
                </a:lnTo>
                <a:lnTo>
                  <a:pt x="134924" y="441833"/>
                </a:lnTo>
                <a:lnTo>
                  <a:pt x="135153" y="472313"/>
                </a:lnTo>
                <a:lnTo>
                  <a:pt x="135280" y="482473"/>
                </a:lnTo>
                <a:lnTo>
                  <a:pt x="135394" y="507873"/>
                </a:lnTo>
                <a:lnTo>
                  <a:pt x="135191" y="511683"/>
                </a:lnTo>
                <a:lnTo>
                  <a:pt x="135064" y="521843"/>
                </a:lnTo>
                <a:lnTo>
                  <a:pt x="135343" y="524433"/>
                </a:lnTo>
                <a:lnTo>
                  <a:pt x="135382" y="525487"/>
                </a:lnTo>
                <a:lnTo>
                  <a:pt x="135305" y="524383"/>
                </a:lnTo>
                <a:lnTo>
                  <a:pt x="131178" y="519303"/>
                </a:lnTo>
                <a:lnTo>
                  <a:pt x="127825" y="519303"/>
                </a:lnTo>
                <a:lnTo>
                  <a:pt x="119583" y="513194"/>
                </a:lnTo>
                <a:lnTo>
                  <a:pt x="119583" y="520547"/>
                </a:lnTo>
                <a:lnTo>
                  <a:pt x="119405" y="520573"/>
                </a:lnTo>
                <a:lnTo>
                  <a:pt x="118935" y="520573"/>
                </a:lnTo>
                <a:lnTo>
                  <a:pt x="119583" y="520547"/>
                </a:lnTo>
                <a:lnTo>
                  <a:pt x="119583" y="513194"/>
                </a:lnTo>
                <a:lnTo>
                  <a:pt x="87401" y="484784"/>
                </a:lnTo>
                <a:lnTo>
                  <a:pt x="52374" y="441337"/>
                </a:lnTo>
                <a:lnTo>
                  <a:pt x="27609" y="395033"/>
                </a:lnTo>
                <a:lnTo>
                  <a:pt x="12700" y="347891"/>
                </a:lnTo>
                <a:lnTo>
                  <a:pt x="6578" y="299745"/>
                </a:lnTo>
                <a:lnTo>
                  <a:pt x="6172" y="286969"/>
                </a:lnTo>
                <a:lnTo>
                  <a:pt x="6565" y="267322"/>
                </a:lnTo>
                <a:lnTo>
                  <a:pt x="7277" y="260489"/>
                </a:lnTo>
                <a:lnTo>
                  <a:pt x="16014" y="215684"/>
                </a:lnTo>
                <a:lnTo>
                  <a:pt x="22796" y="196545"/>
                </a:lnTo>
                <a:lnTo>
                  <a:pt x="25323" y="188760"/>
                </a:lnTo>
                <a:lnTo>
                  <a:pt x="45796" y="146138"/>
                </a:lnTo>
                <a:lnTo>
                  <a:pt x="76047" y="103759"/>
                </a:lnTo>
                <a:lnTo>
                  <a:pt x="110045" y="70929"/>
                </a:lnTo>
                <a:lnTo>
                  <a:pt x="144310" y="46901"/>
                </a:lnTo>
                <a:lnTo>
                  <a:pt x="181914" y="28600"/>
                </a:lnTo>
                <a:lnTo>
                  <a:pt x="224472" y="15176"/>
                </a:lnTo>
                <a:lnTo>
                  <a:pt x="268122" y="8763"/>
                </a:lnTo>
                <a:lnTo>
                  <a:pt x="282727" y="8191"/>
                </a:lnTo>
                <a:lnTo>
                  <a:pt x="297383" y="8420"/>
                </a:lnTo>
                <a:lnTo>
                  <a:pt x="338543" y="13004"/>
                </a:lnTo>
                <a:lnTo>
                  <a:pt x="377101" y="22999"/>
                </a:lnTo>
                <a:lnTo>
                  <a:pt x="421005" y="41859"/>
                </a:lnTo>
                <a:lnTo>
                  <a:pt x="455993" y="64198"/>
                </a:lnTo>
                <a:lnTo>
                  <a:pt x="497674" y="102781"/>
                </a:lnTo>
                <a:lnTo>
                  <a:pt x="523481" y="137083"/>
                </a:lnTo>
                <a:lnTo>
                  <a:pt x="544499" y="175679"/>
                </a:lnTo>
                <a:lnTo>
                  <a:pt x="558114" y="214363"/>
                </a:lnTo>
                <a:lnTo>
                  <a:pt x="566051" y="252691"/>
                </a:lnTo>
                <a:lnTo>
                  <a:pt x="568147" y="299402"/>
                </a:lnTo>
                <a:lnTo>
                  <a:pt x="568147" y="223151"/>
                </a:lnTo>
                <a:lnTo>
                  <a:pt x="549630" y="168300"/>
                </a:lnTo>
                <a:lnTo>
                  <a:pt x="530440" y="132448"/>
                </a:lnTo>
                <a:lnTo>
                  <a:pt x="494030" y="86715"/>
                </a:lnTo>
                <a:lnTo>
                  <a:pt x="457923" y="55702"/>
                </a:lnTo>
                <a:lnTo>
                  <a:pt x="413105" y="28702"/>
                </a:lnTo>
                <a:lnTo>
                  <a:pt x="364197" y="10121"/>
                </a:lnTo>
                <a:lnTo>
                  <a:pt x="326682" y="2438"/>
                </a:lnTo>
                <a:lnTo>
                  <a:pt x="285102" y="0"/>
                </a:lnTo>
                <a:lnTo>
                  <a:pt x="263690" y="1079"/>
                </a:lnTo>
                <a:lnTo>
                  <a:pt x="221602" y="7810"/>
                </a:lnTo>
                <a:lnTo>
                  <a:pt x="172796" y="24003"/>
                </a:lnTo>
                <a:lnTo>
                  <a:pt x="136499" y="43040"/>
                </a:lnTo>
                <a:lnTo>
                  <a:pt x="99390" y="69938"/>
                </a:lnTo>
                <a:lnTo>
                  <a:pt x="68948" y="100279"/>
                </a:lnTo>
                <a:lnTo>
                  <a:pt x="45199" y="131864"/>
                </a:lnTo>
                <a:lnTo>
                  <a:pt x="14109" y="193725"/>
                </a:lnTo>
                <a:lnTo>
                  <a:pt x="4762" y="231203"/>
                </a:lnTo>
                <a:lnTo>
                  <a:pt x="0" y="284886"/>
                </a:lnTo>
                <a:lnTo>
                  <a:pt x="88" y="302018"/>
                </a:lnTo>
                <a:lnTo>
                  <a:pt x="7353" y="352679"/>
                </a:lnTo>
                <a:lnTo>
                  <a:pt x="19253" y="392188"/>
                </a:lnTo>
                <a:lnTo>
                  <a:pt x="38938" y="433603"/>
                </a:lnTo>
                <a:lnTo>
                  <a:pt x="64985" y="470928"/>
                </a:lnTo>
                <a:lnTo>
                  <a:pt x="92659" y="500303"/>
                </a:lnTo>
                <a:lnTo>
                  <a:pt x="118605" y="520573"/>
                </a:lnTo>
                <a:lnTo>
                  <a:pt x="121373" y="523113"/>
                </a:lnTo>
                <a:lnTo>
                  <a:pt x="136550" y="533273"/>
                </a:lnTo>
                <a:lnTo>
                  <a:pt x="142925" y="537083"/>
                </a:lnTo>
                <a:lnTo>
                  <a:pt x="146050" y="539623"/>
                </a:lnTo>
                <a:lnTo>
                  <a:pt x="154228" y="547243"/>
                </a:lnTo>
                <a:lnTo>
                  <a:pt x="159283" y="551053"/>
                </a:lnTo>
                <a:lnTo>
                  <a:pt x="166204" y="553593"/>
                </a:lnTo>
                <a:lnTo>
                  <a:pt x="167144" y="553593"/>
                </a:lnTo>
                <a:lnTo>
                  <a:pt x="174548" y="557403"/>
                </a:lnTo>
                <a:lnTo>
                  <a:pt x="181648" y="559943"/>
                </a:lnTo>
                <a:lnTo>
                  <a:pt x="189001" y="561213"/>
                </a:lnTo>
                <a:lnTo>
                  <a:pt x="204127" y="566293"/>
                </a:lnTo>
                <a:lnTo>
                  <a:pt x="214731" y="570103"/>
                </a:lnTo>
                <a:lnTo>
                  <a:pt x="224904" y="572643"/>
                </a:lnTo>
                <a:lnTo>
                  <a:pt x="228892" y="573913"/>
                </a:lnTo>
                <a:lnTo>
                  <a:pt x="238544" y="575183"/>
                </a:lnTo>
                <a:lnTo>
                  <a:pt x="244182" y="576453"/>
                </a:lnTo>
                <a:lnTo>
                  <a:pt x="256082" y="577723"/>
                </a:lnTo>
                <a:lnTo>
                  <a:pt x="262445" y="577723"/>
                </a:lnTo>
                <a:lnTo>
                  <a:pt x="270852" y="578993"/>
                </a:lnTo>
                <a:lnTo>
                  <a:pt x="309994" y="578993"/>
                </a:lnTo>
                <a:lnTo>
                  <a:pt x="315442" y="577723"/>
                </a:lnTo>
                <a:lnTo>
                  <a:pt x="328549" y="575183"/>
                </a:lnTo>
                <a:lnTo>
                  <a:pt x="359016" y="570103"/>
                </a:lnTo>
                <a:lnTo>
                  <a:pt x="377380" y="563753"/>
                </a:lnTo>
                <a:lnTo>
                  <a:pt x="380974" y="562483"/>
                </a:lnTo>
                <a:lnTo>
                  <a:pt x="381977" y="561213"/>
                </a:lnTo>
                <a:lnTo>
                  <a:pt x="383032" y="561213"/>
                </a:lnTo>
                <a:lnTo>
                  <a:pt x="391744" y="558673"/>
                </a:lnTo>
                <a:lnTo>
                  <a:pt x="399427" y="556133"/>
                </a:lnTo>
                <a:lnTo>
                  <a:pt x="408813" y="553593"/>
                </a:lnTo>
                <a:lnTo>
                  <a:pt x="413512" y="552323"/>
                </a:lnTo>
                <a:lnTo>
                  <a:pt x="419087" y="548513"/>
                </a:lnTo>
                <a:lnTo>
                  <a:pt x="426300" y="542163"/>
                </a:lnTo>
                <a:lnTo>
                  <a:pt x="429056" y="539623"/>
                </a:lnTo>
                <a:lnTo>
                  <a:pt x="431609" y="538353"/>
                </a:lnTo>
                <a:lnTo>
                  <a:pt x="435470" y="535813"/>
                </a:lnTo>
                <a:lnTo>
                  <a:pt x="442747" y="530733"/>
                </a:lnTo>
                <a:lnTo>
                  <a:pt x="450024" y="525653"/>
                </a:lnTo>
                <a:lnTo>
                  <a:pt x="454088" y="523113"/>
                </a:lnTo>
                <a:lnTo>
                  <a:pt x="453783" y="523113"/>
                </a:lnTo>
                <a:lnTo>
                  <a:pt x="469544" y="511517"/>
                </a:lnTo>
                <a:lnTo>
                  <a:pt x="504228" y="478180"/>
                </a:lnTo>
                <a:lnTo>
                  <a:pt x="530225" y="443471"/>
                </a:lnTo>
                <a:lnTo>
                  <a:pt x="551764" y="403034"/>
                </a:lnTo>
                <a:lnTo>
                  <a:pt x="565467" y="364858"/>
                </a:lnTo>
                <a:lnTo>
                  <a:pt x="573278" y="326275"/>
                </a:lnTo>
                <a:lnTo>
                  <a:pt x="575678" y="291299"/>
                </a:lnTo>
                <a:lnTo>
                  <a:pt x="575881" y="281152"/>
                </a:lnTo>
                <a:close/>
              </a:path>
            </a:pathLst>
          </a:custGeom>
          <a:solidFill>
            <a:srgbClr val="A5874A"/>
          </a:solidFill>
        </p:spPr>
        <p:txBody>
          <a:bodyPr wrap="square" lIns="0" tIns="0" rIns="0" bIns="0" rtlCol="0"/>
          <a:lstStyle/>
          <a:p>
            <a:endParaRPr/>
          </a:p>
        </p:txBody>
      </p:sp>
      <p:pic>
        <p:nvPicPr>
          <p:cNvPr id="29" name="object 29"/>
          <p:cNvPicPr/>
          <p:nvPr/>
        </p:nvPicPr>
        <p:blipFill>
          <a:blip r:embed="rId7" cstate="email">
            <a:extLst>
              <a:ext uri="{28A0092B-C50C-407E-A947-70E740481C1C}">
                <a14:useLocalDpi xmlns:a14="http://schemas.microsoft.com/office/drawing/2010/main"/>
              </a:ext>
            </a:extLst>
          </a:blip>
          <a:stretch>
            <a:fillRect/>
          </a:stretch>
        </p:blipFill>
        <p:spPr>
          <a:xfrm>
            <a:off x="1547886" y="3886843"/>
            <a:ext cx="2160946" cy="816155"/>
          </a:xfrm>
          <a:prstGeom prst="rect">
            <a:avLst/>
          </a:prstGeom>
        </p:spPr>
      </p:pic>
      <p:sp>
        <p:nvSpPr>
          <p:cNvPr id="30" name="object 30"/>
          <p:cNvSpPr txBox="1"/>
          <p:nvPr/>
        </p:nvSpPr>
        <p:spPr>
          <a:xfrm>
            <a:off x="3851427" y="4077950"/>
            <a:ext cx="6996982" cy="668655"/>
          </a:xfrm>
          <a:prstGeom prst="rect">
            <a:avLst/>
          </a:prstGeom>
        </p:spPr>
        <p:txBody>
          <a:bodyPr vert="horz" wrap="square" lIns="0" tIns="62865" rIns="0" bIns="0" rtlCol="0">
            <a:spAutoFit/>
          </a:bodyPr>
          <a:lstStyle/>
          <a:p>
            <a:pPr marL="12700" marR="5080">
              <a:lnSpc>
                <a:spcPct val="88900"/>
              </a:lnSpc>
              <a:spcBef>
                <a:spcPts val="495"/>
              </a:spcBef>
            </a:pPr>
            <a:r>
              <a:rPr sz="2800" b="1" spc="-35" dirty="0">
                <a:solidFill>
                  <a:srgbClr val="0687A1"/>
                </a:solidFill>
                <a:latin typeface="Source Sans Pro"/>
                <a:cs typeface="Source Sans Pro"/>
              </a:rPr>
              <a:t>2.3x</a:t>
            </a:r>
            <a:r>
              <a:rPr sz="2800" b="1" spc="-110" dirty="0">
                <a:solidFill>
                  <a:srgbClr val="0687A1"/>
                </a:solidFill>
                <a:latin typeface="Source Sans Pro"/>
                <a:cs typeface="Source Sans Pro"/>
              </a:rPr>
              <a:t> </a:t>
            </a:r>
            <a:r>
              <a:rPr sz="2800" b="1" spc="-40" dirty="0">
                <a:solidFill>
                  <a:srgbClr val="0687A1"/>
                </a:solidFill>
                <a:latin typeface="Source Sans Pro"/>
                <a:cs typeface="Source Sans Pro"/>
              </a:rPr>
              <a:t>higher</a:t>
            </a:r>
            <a:r>
              <a:rPr sz="2800" b="1" spc="-110" dirty="0">
                <a:solidFill>
                  <a:srgbClr val="0687A1"/>
                </a:solidFill>
                <a:latin typeface="Source Sans Pro"/>
                <a:cs typeface="Source Sans Pro"/>
              </a:rPr>
              <a:t> </a:t>
            </a:r>
            <a:r>
              <a:rPr sz="1600" spc="-20" dirty="0">
                <a:latin typeface="Source Sans Pro"/>
                <a:cs typeface="Source Sans Pro"/>
              </a:rPr>
              <a:t>for</a:t>
            </a:r>
            <a:r>
              <a:rPr sz="1600" spc="-30" dirty="0">
                <a:latin typeface="Source Sans Pro"/>
                <a:cs typeface="Source Sans Pro"/>
              </a:rPr>
              <a:t> </a:t>
            </a:r>
            <a:r>
              <a:rPr sz="1600" spc="-20" dirty="0">
                <a:latin typeface="Source Sans Pro"/>
                <a:cs typeface="Source Sans Pro"/>
              </a:rPr>
              <a:t>those</a:t>
            </a:r>
            <a:r>
              <a:rPr sz="1600" spc="-35" dirty="0">
                <a:latin typeface="Source Sans Pro"/>
                <a:cs typeface="Source Sans Pro"/>
              </a:rPr>
              <a:t> </a:t>
            </a:r>
            <a:r>
              <a:rPr sz="1600" spc="-20" dirty="0">
                <a:latin typeface="Source Sans Pro"/>
                <a:cs typeface="Source Sans Pro"/>
              </a:rPr>
              <a:t>living</a:t>
            </a:r>
            <a:r>
              <a:rPr sz="1600" spc="-35" dirty="0">
                <a:latin typeface="Source Sans Pro"/>
                <a:cs typeface="Source Sans Pro"/>
              </a:rPr>
              <a:t> </a:t>
            </a:r>
            <a:r>
              <a:rPr sz="1600" spc="-10" dirty="0">
                <a:latin typeface="Source Sans Pro"/>
                <a:cs typeface="Source Sans Pro"/>
              </a:rPr>
              <a:t>in</a:t>
            </a:r>
            <a:r>
              <a:rPr sz="1600" spc="-30" dirty="0">
                <a:latin typeface="Source Sans Pro"/>
                <a:cs typeface="Source Sans Pro"/>
              </a:rPr>
              <a:t> remote</a:t>
            </a:r>
            <a:r>
              <a:rPr sz="1600" spc="-35" dirty="0">
                <a:latin typeface="Source Sans Pro"/>
                <a:cs typeface="Source Sans Pro"/>
              </a:rPr>
              <a:t> </a:t>
            </a:r>
            <a:r>
              <a:rPr sz="1600" spc="-15" dirty="0">
                <a:latin typeface="Source Sans Pro"/>
                <a:cs typeface="Source Sans Pro"/>
              </a:rPr>
              <a:t>and</a:t>
            </a:r>
            <a:r>
              <a:rPr sz="1600" spc="-35" dirty="0">
                <a:latin typeface="Source Sans Pro"/>
                <a:cs typeface="Source Sans Pro"/>
              </a:rPr>
              <a:t> </a:t>
            </a:r>
            <a:r>
              <a:rPr sz="1600" spc="-10" dirty="0">
                <a:latin typeface="Source Sans Pro"/>
                <a:cs typeface="Source Sans Pro"/>
              </a:rPr>
              <a:t>very</a:t>
            </a:r>
            <a:r>
              <a:rPr sz="1600" spc="-30" dirty="0">
                <a:latin typeface="Source Sans Pro"/>
                <a:cs typeface="Source Sans Pro"/>
              </a:rPr>
              <a:t> remote</a:t>
            </a:r>
            <a:r>
              <a:rPr sz="1600" spc="-35" dirty="0">
                <a:latin typeface="Source Sans Pro"/>
                <a:cs typeface="Source Sans Pro"/>
              </a:rPr>
              <a:t> </a:t>
            </a:r>
            <a:r>
              <a:rPr sz="1600" spc="-25" dirty="0">
                <a:latin typeface="Source Sans Pro"/>
                <a:cs typeface="Source Sans Pro"/>
              </a:rPr>
              <a:t>areas</a:t>
            </a:r>
            <a:r>
              <a:rPr sz="1600" spc="-35" dirty="0">
                <a:latin typeface="Source Sans Pro"/>
                <a:cs typeface="Source Sans Pro"/>
              </a:rPr>
              <a:t> </a:t>
            </a:r>
            <a:r>
              <a:rPr sz="1600" spc="-15" dirty="0">
                <a:latin typeface="Source Sans Pro"/>
                <a:cs typeface="Source Sans Pro"/>
              </a:rPr>
              <a:t>(8.4</a:t>
            </a:r>
            <a:r>
              <a:rPr sz="1600" spc="-30" dirty="0">
                <a:latin typeface="Source Sans Pro"/>
                <a:cs typeface="Source Sans Pro"/>
              </a:rPr>
              <a:t> </a:t>
            </a:r>
            <a:r>
              <a:rPr sz="1600" spc="-20" dirty="0">
                <a:latin typeface="Source Sans Pro"/>
                <a:cs typeface="Source Sans Pro"/>
              </a:rPr>
              <a:t>per </a:t>
            </a:r>
            <a:r>
              <a:rPr sz="1600" spc="-305" dirty="0">
                <a:latin typeface="Source Sans Pro"/>
                <a:cs typeface="Source Sans Pro"/>
              </a:rPr>
              <a:t> </a:t>
            </a:r>
            <a:r>
              <a:rPr sz="1600" spc="-20" dirty="0">
                <a:latin typeface="Source Sans Pro"/>
                <a:cs typeface="Source Sans Pro"/>
              </a:rPr>
              <a:t>1,000</a:t>
            </a:r>
            <a:r>
              <a:rPr sz="1600" dirty="0">
                <a:latin typeface="Source Sans Pro"/>
                <a:cs typeface="Source Sans Pro"/>
              </a:rPr>
              <a:t>)</a:t>
            </a:r>
            <a:r>
              <a:rPr sz="1600" spc="-35" dirty="0">
                <a:latin typeface="Source Sans Pro"/>
                <a:cs typeface="Source Sans Pro"/>
              </a:rPr>
              <a:t> </a:t>
            </a:r>
            <a:r>
              <a:rPr sz="1600" spc="-15" dirty="0">
                <a:latin typeface="Source Sans Pro"/>
                <a:cs typeface="Source Sans Pro"/>
              </a:rPr>
              <a:t>than</a:t>
            </a:r>
            <a:r>
              <a:rPr sz="1600" spc="-35" dirty="0">
                <a:latin typeface="Source Sans Pro"/>
                <a:cs typeface="Source Sans Pro"/>
              </a:rPr>
              <a:t> </a:t>
            </a:r>
            <a:r>
              <a:rPr sz="1600" spc="-20" dirty="0">
                <a:latin typeface="Source Sans Pro"/>
                <a:cs typeface="Source Sans Pro"/>
              </a:rPr>
              <a:t>for</a:t>
            </a:r>
            <a:r>
              <a:rPr sz="1600" spc="-35" dirty="0">
                <a:latin typeface="Source Sans Pro"/>
                <a:cs typeface="Source Sans Pro"/>
              </a:rPr>
              <a:t> </a:t>
            </a:r>
            <a:r>
              <a:rPr sz="1600" spc="-20" dirty="0">
                <a:latin typeface="Source Sans Pro"/>
                <a:cs typeface="Source Sans Pro"/>
              </a:rPr>
              <a:t>those</a:t>
            </a:r>
            <a:r>
              <a:rPr sz="1600" spc="-35" dirty="0">
                <a:latin typeface="Source Sans Pro"/>
                <a:cs typeface="Source Sans Pro"/>
              </a:rPr>
              <a:t> </a:t>
            </a:r>
            <a:r>
              <a:rPr sz="1600" spc="-20" dirty="0">
                <a:latin typeface="Source Sans Pro"/>
                <a:cs typeface="Source Sans Pro"/>
              </a:rPr>
              <a:t>living</a:t>
            </a:r>
            <a:r>
              <a:rPr sz="1600" spc="-35" dirty="0">
                <a:latin typeface="Source Sans Pro"/>
                <a:cs typeface="Source Sans Pro"/>
              </a:rPr>
              <a:t> </a:t>
            </a:r>
            <a:r>
              <a:rPr sz="1600" spc="-10" dirty="0">
                <a:latin typeface="Source Sans Pro"/>
                <a:cs typeface="Source Sans Pro"/>
              </a:rPr>
              <a:t>in</a:t>
            </a:r>
            <a:r>
              <a:rPr sz="1600" spc="-35" dirty="0">
                <a:latin typeface="Source Sans Pro"/>
                <a:cs typeface="Source Sans Pro"/>
              </a:rPr>
              <a:t> </a:t>
            </a:r>
            <a:r>
              <a:rPr sz="1600" spc="-20" dirty="0">
                <a:latin typeface="Source Sans Pro"/>
                <a:cs typeface="Source Sans Pro"/>
              </a:rPr>
              <a:t>major</a:t>
            </a:r>
            <a:r>
              <a:rPr sz="1600" spc="-35" dirty="0">
                <a:latin typeface="Source Sans Pro"/>
                <a:cs typeface="Source Sans Pro"/>
              </a:rPr>
              <a:t> </a:t>
            </a:r>
            <a:r>
              <a:rPr sz="1600" spc="-20" dirty="0">
                <a:latin typeface="Source Sans Pro"/>
                <a:cs typeface="Source Sans Pro"/>
              </a:rPr>
              <a:t>cities</a:t>
            </a:r>
            <a:r>
              <a:rPr sz="1600" spc="-35" dirty="0">
                <a:latin typeface="Source Sans Pro"/>
                <a:cs typeface="Source Sans Pro"/>
              </a:rPr>
              <a:t> </a:t>
            </a:r>
            <a:r>
              <a:rPr sz="1600" spc="-15" dirty="0">
                <a:latin typeface="Source Sans Pro"/>
                <a:cs typeface="Source Sans Pro"/>
              </a:rPr>
              <a:t>(3.6</a:t>
            </a:r>
            <a:r>
              <a:rPr sz="1600" spc="-35" dirty="0">
                <a:latin typeface="Source Sans Pro"/>
                <a:cs typeface="Source Sans Pro"/>
              </a:rPr>
              <a:t> </a:t>
            </a:r>
            <a:r>
              <a:rPr sz="1600" spc="-15" dirty="0">
                <a:latin typeface="Source Sans Pro"/>
                <a:cs typeface="Source Sans Pro"/>
              </a:rPr>
              <a:t>per</a:t>
            </a:r>
            <a:r>
              <a:rPr sz="1600" spc="-35" dirty="0">
                <a:latin typeface="Source Sans Pro"/>
                <a:cs typeface="Source Sans Pro"/>
              </a:rPr>
              <a:t> </a:t>
            </a:r>
            <a:r>
              <a:rPr sz="1600" spc="-20" dirty="0">
                <a:latin typeface="Source Sans Pro"/>
                <a:cs typeface="Source Sans Pro"/>
              </a:rPr>
              <a:t>1,000)</a:t>
            </a:r>
            <a:endParaRPr sz="1600" dirty="0">
              <a:latin typeface="Source Sans Pro"/>
              <a:cs typeface="Source Sans Pro"/>
            </a:endParaRPr>
          </a:p>
        </p:txBody>
      </p:sp>
      <p:sp>
        <p:nvSpPr>
          <p:cNvPr id="31" name="object 31"/>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5" dirty="0"/>
              <a:t>Diabetes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34" name="object 34"/>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2" name="object 32"/>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3" name="object 33"/>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30</a:t>
            </a:fld>
            <a:endParaRPr dirty="0"/>
          </a:p>
        </p:txBody>
      </p:sp>
      <p:grpSp>
        <p:nvGrpSpPr>
          <p:cNvPr id="35" name="object 20">
            <a:extLst>
              <a:ext uri="{FF2B5EF4-FFF2-40B4-BE49-F238E27FC236}">
                <a16:creationId xmlns:a16="http://schemas.microsoft.com/office/drawing/2014/main" id="{519AC487-AE94-49E5-A176-81557370ACA3}"/>
              </a:ext>
            </a:extLst>
          </p:cNvPr>
          <p:cNvGrpSpPr/>
          <p:nvPr/>
        </p:nvGrpSpPr>
        <p:grpSpPr>
          <a:xfrm rot="10800000">
            <a:off x="4711483" y="2819400"/>
            <a:ext cx="353060" cy="866140"/>
            <a:chOff x="8862131" y="6009928"/>
            <a:chExt cx="353060" cy="866140"/>
          </a:xfrm>
        </p:grpSpPr>
        <p:sp>
          <p:nvSpPr>
            <p:cNvPr id="36" name="object 21">
              <a:extLst>
                <a:ext uri="{FF2B5EF4-FFF2-40B4-BE49-F238E27FC236}">
                  <a16:creationId xmlns:a16="http://schemas.microsoft.com/office/drawing/2014/main" id="{26A0D677-4F1A-4F84-8F5B-5EAF49106DD7}"/>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37" name="object 22">
              <a:extLst>
                <a:ext uri="{FF2B5EF4-FFF2-40B4-BE49-F238E27FC236}">
                  <a16:creationId xmlns:a16="http://schemas.microsoft.com/office/drawing/2014/main" id="{1F1E0278-615B-42BF-8F42-78452DE18D3A}"/>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38" name="object 23">
              <a:extLst>
                <a:ext uri="{FF2B5EF4-FFF2-40B4-BE49-F238E27FC236}">
                  <a16:creationId xmlns:a16="http://schemas.microsoft.com/office/drawing/2014/main" id="{E2C15466-E8C3-45F1-B99E-BBDEE958BE2D}"/>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grpSp>
        <p:nvGrpSpPr>
          <p:cNvPr id="39" name="object 20">
            <a:extLst>
              <a:ext uri="{FF2B5EF4-FFF2-40B4-BE49-F238E27FC236}">
                <a16:creationId xmlns:a16="http://schemas.microsoft.com/office/drawing/2014/main" id="{B2866ADE-E31A-4F38-82DD-284B5BC44C87}"/>
              </a:ext>
            </a:extLst>
          </p:cNvPr>
          <p:cNvGrpSpPr/>
          <p:nvPr/>
        </p:nvGrpSpPr>
        <p:grpSpPr>
          <a:xfrm>
            <a:off x="6405931" y="2786693"/>
            <a:ext cx="353060" cy="866140"/>
            <a:chOff x="8862131" y="6009928"/>
            <a:chExt cx="353060" cy="866140"/>
          </a:xfrm>
        </p:grpSpPr>
        <p:sp>
          <p:nvSpPr>
            <p:cNvPr id="40" name="object 21">
              <a:extLst>
                <a:ext uri="{FF2B5EF4-FFF2-40B4-BE49-F238E27FC236}">
                  <a16:creationId xmlns:a16="http://schemas.microsoft.com/office/drawing/2014/main" id="{68FD8197-20CA-4381-824E-55AAA0A9F4FF}"/>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41" name="object 22">
              <a:extLst>
                <a:ext uri="{FF2B5EF4-FFF2-40B4-BE49-F238E27FC236}">
                  <a16:creationId xmlns:a16="http://schemas.microsoft.com/office/drawing/2014/main" id="{CA1D2E42-7072-4EF4-9C3A-58FE4B9FCA1E}"/>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2" name="object 23">
              <a:extLst>
                <a:ext uri="{FF2B5EF4-FFF2-40B4-BE49-F238E27FC236}">
                  <a16:creationId xmlns:a16="http://schemas.microsoft.com/office/drawing/2014/main" id="{27F83E23-88A7-49E0-9674-28CD333CD1D4}"/>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sp>
        <p:nvSpPr>
          <p:cNvPr id="43" name="Holder 5">
            <a:extLst>
              <a:ext uri="{FF2B5EF4-FFF2-40B4-BE49-F238E27FC236}">
                <a16:creationId xmlns:a16="http://schemas.microsoft.com/office/drawing/2014/main" id="{B1387411-DD59-4616-826C-7780B0A6B416}"/>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8">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5400" y="2153611"/>
            <a:ext cx="9559290" cy="1526444"/>
          </a:xfrm>
          <a:prstGeom prst="rect">
            <a:avLst/>
          </a:prstGeom>
        </p:spPr>
        <p:txBody>
          <a:bodyPr vert="horz" wrap="square" lIns="0" tIns="12700" rIns="0" bIns="0" rtlCol="0">
            <a:spAutoFit/>
          </a:bodyPr>
          <a:lstStyle/>
          <a:p>
            <a:pPr marL="25400">
              <a:lnSpc>
                <a:spcPct val="100000"/>
              </a:lnSpc>
              <a:spcBef>
                <a:spcPts val="100"/>
              </a:spcBef>
            </a:pPr>
            <a:r>
              <a:rPr sz="2400" b="1" spc="-15" dirty="0">
                <a:solidFill>
                  <a:srgbClr val="285567"/>
                </a:solidFill>
                <a:latin typeface="Source Sans Pro"/>
                <a:cs typeface="Source Sans Pro"/>
              </a:rPr>
              <a:t>Deaths</a:t>
            </a:r>
            <a:endParaRPr sz="2400" dirty="0">
              <a:latin typeface="Source Sans Pro"/>
              <a:cs typeface="Source Sans Pro"/>
            </a:endParaRPr>
          </a:p>
          <a:p>
            <a:pPr>
              <a:lnSpc>
                <a:spcPct val="100000"/>
              </a:lnSpc>
              <a:spcBef>
                <a:spcPts val="5"/>
              </a:spcBef>
            </a:pPr>
            <a:endParaRPr sz="2300" dirty="0">
              <a:latin typeface="Source Sans Pro"/>
              <a:cs typeface="Source Sans Pro"/>
            </a:endParaRPr>
          </a:p>
          <a:p>
            <a:pPr marR="43180">
              <a:lnSpc>
                <a:spcPct val="107100"/>
              </a:lnSpc>
            </a:pPr>
            <a:r>
              <a:rPr sz="2000" spc="-10" dirty="0">
                <a:latin typeface="Source Sans Pro"/>
                <a:cs typeface="Source Sans Pro"/>
              </a:rPr>
              <a:t>Diabetes</a:t>
            </a:r>
            <a:r>
              <a:rPr sz="2000" dirty="0">
                <a:latin typeface="Source Sans Pro"/>
                <a:cs typeface="Source Sans Pro"/>
              </a:rPr>
              <a:t> </a:t>
            </a:r>
            <a:r>
              <a:rPr sz="2000" spc="-10" dirty="0">
                <a:latin typeface="Source Sans Pro"/>
                <a:cs typeface="Source Sans Pro"/>
              </a:rPr>
              <a:t>was</a:t>
            </a:r>
            <a:r>
              <a:rPr sz="2000" dirty="0">
                <a:latin typeface="Source Sans Pro"/>
                <a:cs typeface="Source Sans Pro"/>
              </a:rPr>
              <a:t> the </a:t>
            </a:r>
            <a:r>
              <a:rPr sz="2800" b="1" spc="-45" dirty="0">
                <a:solidFill>
                  <a:srgbClr val="A5874A"/>
                </a:solidFill>
                <a:latin typeface="Source Sans Pro"/>
                <a:cs typeface="Source Sans Pro"/>
              </a:rPr>
              <a:t>third</a:t>
            </a:r>
            <a:r>
              <a:rPr sz="2800" b="1" spc="-105" dirty="0">
                <a:solidFill>
                  <a:srgbClr val="A5874A"/>
                </a:solidFill>
                <a:latin typeface="Source Sans Pro"/>
                <a:cs typeface="Source Sans Pro"/>
              </a:rPr>
              <a:t> </a:t>
            </a:r>
            <a:r>
              <a:rPr sz="2800" b="1" spc="-50" dirty="0">
                <a:solidFill>
                  <a:srgbClr val="A5874A"/>
                </a:solidFill>
                <a:latin typeface="Source Sans Pro"/>
                <a:cs typeface="Source Sans Pro"/>
              </a:rPr>
              <a:t>leading</a:t>
            </a:r>
            <a:r>
              <a:rPr sz="2800" b="1" spc="-110" dirty="0">
                <a:solidFill>
                  <a:srgbClr val="A5874A"/>
                </a:solidFill>
                <a:latin typeface="Source Sans Pro"/>
                <a:cs typeface="Source Sans Pro"/>
              </a:rPr>
              <a:t> </a:t>
            </a:r>
            <a:r>
              <a:rPr sz="2800" b="1" spc="-45" dirty="0">
                <a:solidFill>
                  <a:srgbClr val="A5874A"/>
                </a:solidFill>
                <a:latin typeface="Source Sans Pro"/>
                <a:cs typeface="Source Sans Pro"/>
              </a:rPr>
              <a:t>cause</a:t>
            </a:r>
            <a:r>
              <a:rPr sz="2800" b="1" spc="-110" dirty="0">
                <a:solidFill>
                  <a:srgbClr val="A5874A"/>
                </a:solidFill>
                <a:latin typeface="Source Sans Pro"/>
                <a:cs typeface="Source Sans Pro"/>
              </a:rPr>
              <a:t> </a:t>
            </a:r>
            <a:r>
              <a:rPr sz="2800" b="1" spc="-30" dirty="0">
                <a:solidFill>
                  <a:srgbClr val="A5874A"/>
                </a:solidFill>
                <a:latin typeface="Source Sans Pro"/>
                <a:cs typeface="Source Sans Pro"/>
              </a:rPr>
              <a:t>of</a:t>
            </a:r>
            <a:r>
              <a:rPr sz="2800" b="1" spc="-105" dirty="0">
                <a:solidFill>
                  <a:srgbClr val="A5874A"/>
                </a:solidFill>
                <a:latin typeface="Source Sans Pro"/>
                <a:cs typeface="Source Sans Pro"/>
              </a:rPr>
              <a:t> </a:t>
            </a:r>
            <a:r>
              <a:rPr sz="2800" b="1" spc="-55" dirty="0">
                <a:solidFill>
                  <a:srgbClr val="A5874A"/>
                </a:solidFill>
                <a:latin typeface="Source Sans Pro"/>
                <a:cs typeface="Source Sans Pro"/>
              </a:rPr>
              <a:t>death</a:t>
            </a:r>
            <a:r>
              <a:rPr sz="2800" b="1" spc="-220" dirty="0">
                <a:solidFill>
                  <a:srgbClr val="A5874A"/>
                </a:solidFill>
                <a:latin typeface="Source Sans Pro"/>
                <a:cs typeface="Source Sans Pro"/>
              </a:rPr>
              <a:t> </a:t>
            </a:r>
            <a:r>
              <a:rPr sz="2000" spc="-10" dirty="0">
                <a:latin typeface="Source Sans Pro"/>
                <a:cs typeface="Source Sans Pro"/>
              </a:rPr>
              <a:t>for</a:t>
            </a:r>
            <a:r>
              <a:rPr sz="2000" dirty="0">
                <a:latin typeface="Source Sans Pro"/>
                <a:cs typeface="Source Sans Pro"/>
              </a:rPr>
              <a:t> Aboriginal</a:t>
            </a:r>
            <a:r>
              <a:rPr sz="2000" spc="5" dirty="0">
                <a:latin typeface="Source Sans Pro"/>
                <a:cs typeface="Source Sans Pro"/>
              </a:rPr>
              <a:t> </a:t>
            </a:r>
            <a:r>
              <a:rPr sz="2000" dirty="0">
                <a:latin typeface="Source Sans Pro"/>
                <a:cs typeface="Source Sans Pro"/>
              </a:rPr>
              <a:t>and </a:t>
            </a:r>
            <a:r>
              <a:rPr sz="2000" spc="-385" dirty="0">
                <a:latin typeface="Source Sans Pro"/>
                <a:cs typeface="Source Sans Pro"/>
              </a:rPr>
              <a:t> </a:t>
            </a:r>
            <a:r>
              <a:rPr sz="2000" spc="-30" dirty="0">
                <a:latin typeface="Source Sans Pro"/>
                <a:cs typeface="Source Sans Pro"/>
              </a:rPr>
              <a:t>Torres</a:t>
            </a:r>
            <a:r>
              <a:rPr sz="2000" spc="-5" dirty="0">
                <a:latin typeface="Source Sans Pro"/>
                <a:cs typeface="Source Sans Pro"/>
              </a:rPr>
              <a:t> </a:t>
            </a:r>
            <a:r>
              <a:rPr sz="2000" spc="-20" dirty="0">
                <a:latin typeface="Source Sans Pro"/>
                <a:cs typeface="Source Sans Pro"/>
              </a:rPr>
              <a:t>Strait</a:t>
            </a:r>
            <a:r>
              <a:rPr sz="2000" dirty="0">
                <a:latin typeface="Source Sans Pro"/>
                <a:cs typeface="Source Sans Pro"/>
              </a:rPr>
              <a:t> Islander people in 2019.</a:t>
            </a:r>
          </a:p>
        </p:txBody>
      </p:sp>
      <p:sp>
        <p:nvSpPr>
          <p:cNvPr id="3" name="object 3"/>
          <p:cNvSpPr/>
          <p:nvPr/>
        </p:nvSpPr>
        <p:spPr>
          <a:xfrm>
            <a:off x="1625587" y="2016937"/>
            <a:ext cx="520065" cy="742950"/>
          </a:xfrm>
          <a:custGeom>
            <a:avLst/>
            <a:gdLst/>
            <a:ahLst/>
            <a:cxnLst/>
            <a:rect l="l" t="t" r="r" b="b"/>
            <a:pathLst>
              <a:path w="520064" h="742950">
                <a:moveTo>
                  <a:pt x="124155" y="61861"/>
                </a:moveTo>
                <a:lnTo>
                  <a:pt x="118516" y="51155"/>
                </a:lnTo>
                <a:lnTo>
                  <a:pt x="113995" y="49085"/>
                </a:lnTo>
                <a:lnTo>
                  <a:pt x="105879" y="51930"/>
                </a:lnTo>
                <a:lnTo>
                  <a:pt x="103492" y="55499"/>
                </a:lnTo>
                <a:lnTo>
                  <a:pt x="104698" y="63055"/>
                </a:lnTo>
                <a:lnTo>
                  <a:pt x="109067" y="66078"/>
                </a:lnTo>
                <a:lnTo>
                  <a:pt x="114312" y="66154"/>
                </a:lnTo>
                <a:lnTo>
                  <a:pt x="121373" y="66243"/>
                </a:lnTo>
                <a:lnTo>
                  <a:pt x="124155" y="61861"/>
                </a:lnTo>
                <a:close/>
              </a:path>
              <a:path w="520064" h="742950">
                <a:moveTo>
                  <a:pt x="132511" y="469823"/>
                </a:moveTo>
                <a:lnTo>
                  <a:pt x="123342" y="432041"/>
                </a:lnTo>
                <a:lnTo>
                  <a:pt x="120269" y="425488"/>
                </a:lnTo>
                <a:lnTo>
                  <a:pt x="120269" y="469341"/>
                </a:lnTo>
                <a:lnTo>
                  <a:pt x="118986" y="477367"/>
                </a:lnTo>
                <a:lnTo>
                  <a:pt x="110299" y="489432"/>
                </a:lnTo>
                <a:lnTo>
                  <a:pt x="105740" y="488721"/>
                </a:lnTo>
                <a:lnTo>
                  <a:pt x="103619" y="483082"/>
                </a:lnTo>
                <a:lnTo>
                  <a:pt x="101231" y="474395"/>
                </a:lnTo>
                <a:lnTo>
                  <a:pt x="100482" y="465683"/>
                </a:lnTo>
                <a:lnTo>
                  <a:pt x="101269" y="456984"/>
                </a:lnTo>
                <a:lnTo>
                  <a:pt x="103466" y="448284"/>
                </a:lnTo>
                <a:lnTo>
                  <a:pt x="104940" y="443814"/>
                </a:lnTo>
                <a:lnTo>
                  <a:pt x="106794" y="439458"/>
                </a:lnTo>
                <a:lnTo>
                  <a:pt x="109194" y="433209"/>
                </a:lnTo>
                <a:lnTo>
                  <a:pt x="111188" y="439077"/>
                </a:lnTo>
                <a:lnTo>
                  <a:pt x="112610" y="442976"/>
                </a:lnTo>
                <a:lnTo>
                  <a:pt x="115303" y="451535"/>
                </a:lnTo>
                <a:lnTo>
                  <a:pt x="116687" y="456171"/>
                </a:lnTo>
                <a:lnTo>
                  <a:pt x="120269" y="469341"/>
                </a:lnTo>
                <a:lnTo>
                  <a:pt x="120269" y="425488"/>
                </a:lnTo>
                <a:lnTo>
                  <a:pt x="117436" y="420420"/>
                </a:lnTo>
                <a:lnTo>
                  <a:pt x="114896" y="417791"/>
                </a:lnTo>
                <a:lnTo>
                  <a:pt x="107784" y="412724"/>
                </a:lnTo>
                <a:lnTo>
                  <a:pt x="105257" y="414312"/>
                </a:lnTo>
                <a:lnTo>
                  <a:pt x="101854" y="425526"/>
                </a:lnTo>
                <a:lnTo>
                  <a:pt x="95402" y="441350"/>
                </a:lnTo>
                <a:lnTo>
                  <a:pt x="92633" y="445236"/>
                </a:lnTo>
                <a:lnTo>
                  <a:pt x="91452" y="449567"/>
                </a:lnTo>
                <a:lnTo>
                  <a:pt x="89268" y="458749"/>
                </a:lnTo>
                <a:lnTo>
                  <a:pt x="88214" y="467931"/>
                </a:lnTo>
                <a:lnTo>
                  <a:pt x="89052" y="477100"/>
                </a:lnTo>
                <a:lnTo>
                  <a:pt x="92544" y="486270"/>
                </a:lnTo>
                <a:lnTo>
                  <a:pt x="97078" y="494487"/>
                </a:lnTo>
                <a:lnTo>
                  <a:pt x="104254" y="497954"/>
                </a:lnTo>
                <a:lnTo>
                  <a:pt x="117436" y="499338"/>
                </a:lnTo>
                <a:lnTo>
                  <a:pt x="121818" y="497395"/>
                </a:lnTo>
                <a:lnTo>
                  <a:pt x="127330" y="489432"/>
                </a:lnTo>
                <a:lnTo>
                  <a:pt x="129895" y="485724"/>
                </a:lnTo>
                <a:lnTo>
                  <a:pt x="131597" y="478243"/>
                </a:lnTo>
                <a:lnTo>
                  <a:pt x="132511" y="469823"/>
                </a:lnTo>
                <a:close/>
              </a:path>
              <a:path w="520064" h="742950">
                <a:moveTo>
                  <a:pt x="132753" y="600278"/>
                </a:moveTo>
                <a:lnTo>
                  <a:pt x="132588" y="591210"/>
                </a:lnTo>
                <a:lnTo>
                  <a:pt x="132143" y="587209"/>
                </a:lnTo>
                <a:lnTo>
                  <a:pt x="132003" y="582625"/>
                </a:lnTo>
                <a:lnTo>
                  <a:pt x="131076" y="578192"/>
                </a:lnTo>
                <a:lnTo>
                  <a:pt x="128587" y="568439"/>
                </a:lnTo>
                <a:lnTo>
                  <a:pt x="125336" y="558952"/>
                </a:lnTo>
                <a:lnTo>
                  <a:pt x="124498" y="557022"/>
                </a:lnTo>
                <a:lnTo>
                  <a:pt x="121361" y="549770"/>
                </a:lnTo>
                <a:lnTo>
                  <a:pt x="116801" y="541121"/>
                </a:lnTo>
                <a:lnTo>
                  <a:pt x="116801" y="584288"/>
                </a:lnTo>
                <a:lnTo>
                  <a:pt x="115189" y="598512"/>
                </a:lnTo>
                <a:lnTo>
                  <a:pt x="109524" y="609041"/>
                </a:lnTo>
                <a:lnTo>
                  <a:pt x="101815" y="607123"/>
                </a:lnTo>
                <a:lnTo>
                  <a:pt x="99326" y="603465"/>
                </a:lnTo>
                <a:lnTo>
                  <a:pt x="99161" y="596290"/>
                </a:lnTo>
                <a:lnTo>
                  <a:pt x="99682" y="586066"/>
                </a:lnTo>
                <a:lnTo>
                  <a:pt x="101536" y="576173"/>
                </a:lnTo>
                <a:lnTo>
                  <a:pt x="104457" y="566534"/>
                </a:lnTo>
                <a:lnTo>
                  <a:pt x="108140" y="557022"/>
                </a:lnTo>
                <a:lnTo>
                  <a:pt x="114439" y="569429"/>
                </a:lnTo>
                <a:lnTo>
                  <a:pt x="116801" y="584288"/>
                </a:lnTo>
                <a:lnTo>
                  <a:pt x="116801" y="541121"/>
                </a:lnTo>
                <a:lnTo>
                  <a:pt x="116674" y="540880"/>
                </a:lnTo>
                <a:lnTo>
                  <a:pt x="113271" y="534924"/>
                </a:lnTo>
                <a:lnTo>
                  <a:pt x="107594" y="535495"/>
                </a:lnTo>
                <a:lnTo>
                  <a:pt x="90081" y="575195"/>
                </a:lnTo>
                <a:lnTo>
                  <a:pt x="86398" y="593407"/>
                </a:lnTo>
                <a:lnTo>
                  <a:pt x="87236" y="600278"/>
                </a:lnTo>
                <a:lnTo>
                  <a:pt x="89611" y="606793"/>
                </a:lnTo>
                <a:lnTo>
                  <a:pt x="93472" y="612889"/>
                </a:lnTo>
                <a:lnTo>
                  <a:pt x="100380" y="618109"/>
                </a:lnTo>
                <a:lnTo>
                  <a:pt x="109131" y="620064"/>
                </a:lnTo>
                <a:lnTo>
                  <a:pt x="117830" y="618667"/>
                </a:lnTo>
                <a:lnTo>
                  <a:pt x="124536" y="613841"/>
                </a:lnTo>
                <a:lnTo>
                  <a:pt x="128257" y="609041"/>
                </a:lnTo>
                <a:lnTo>
                  <a:pt x="129463" y="607479"/>
                </a:lnTo>
                <a:lnTo>
                  <a:pt x="132753" y="600278"/>
                </a:lnTo>
                <a:close/>
              </a:path>
              <a:path w="520064" h="742950">
                <a:moveTo>
                  <a:pt x="134378" y="333489"/>
                </a:moveTo>
                <a:lnTo>
                  <a:pt x="124625" y="296443"/>
                </a:lnTo>
                <a:lnTo>
                  <a:pt x="121818" y="292531"/>
                </a:lnTo>
                <a:lnTo>
                  <a:pt x="120967" y="290944"/>
                </a:lnTo>
                <a:lnTo>
                  <a:pt x="120967" y="330733"/>
                </a:lnTo>
                <a:lnTo>
                  <a:pt x="120891" y="337934"/>
                </a:lnTo>
                <a:lnTo>
                  <a:pt x="119646" y="345059"/>
                </a:lnTo>
                <a:lnTo>
                  <a:pt x="117271" y="352018"/>
                </a:lnTo>
                <a:lnTo>
                  <a:pt x="116001" y="354952"/>
                </a:lnTo>
                <a:lnTo>
                  <a:pt x="113525" y="357378"/>
                </a:lnTo>
                <a:lnTo>
                  <a:pt x="111493" y="360197"/>
                </a:lnTo>
                <a:lnTo>
                  <a:pt x="105714" y="357314"/>
                </a:lnTo>
                <a:lnTo>
                  <a:pt x="103657" y="353034"/>
                </a:lnTo>
                <a:lnTo>
                  <a:pt x="101371" y="341477"/>
                </a:lnTo>
                <a:lnTo>
                  <a:pt x="100711" y="334759"/>
                </a:lnTo>
                <a:lnTo>
                  <a:pt x="101930" y="327837"/>
                </a:lnTo>
                <a:lnTo>
                  <a:pt x="103212" y="319836"/>
                </a:lnTo>
                <a:lnTo>
                  <a:pt x="104762" y="311835"/>
                </a:lnTo>
                <a:lnTo>
                  <a:pt x="107378" y="303999"/>
                </a:lnTo>
                <a:lnTo>
                  <a:pt x="111861" y="296443"/>
                </a:lnTo>
                <a:lnTo>
                  <a:pt x="114325" y="304368"/>
                </a:lnTo>
                <a:lnTo>
                  <a:pt x="116179" y="310222"/>
                </a:lnTo>
                <a:lnTo>
                  <a:pt x="118173" y="316865"/>
                </a:lnTo>
                <a:lnTo>
                  <a:pt x="119888" y="323481"/>
                </a:lnTo>
                <a:lnTo>
                  <a:pt x="120967" y="330733"/>
                </a:lnTo>
                <a:lnTo>
                  <a:pt x="120967" y="290944"/>
                </a:lnTo>
                <a:lnTo>
                  <a:pt x="115849" y="281317"/>
                </a:lnTo>
                <a:lnTo>
                  <a:pt x="115671" y="277698"/>
                </a:lnTo>
                <a:lnTo>
                  <a:pt x="107403" y="276898"/>
                </a:lnTo>
                <a:lnTo>
                  <a:pt x="105702" y="280289"/>
                </a:lnTo>
                <a:lnTo>
                  <a:pt x="102755" y="283921"/>
                </a:lnTo>
                <a:lnTo>
                  <a:pt x="102476" y="285457"/>
                </a:lnTo>
                <a:lnTo>
                  <a:pt x="99631" y="293839"/>
                </a:lnTo>
                <a:lnTo>
                  <a:pt x="97116" y="300824"/>
                </a:lnTo>
                <a:lnTo>
                  <a:pt x="94932" y="307924"/>
                </a:lnTo>
                <a:lnTo>
                  <a:pt x="91732" y="320268"/>
                </a:lnTo>
                <a:lnTo>
                  <a:pt x="90170" y="332613"/>
                </a:lnTo>
                <a:lnTo>
                  <a:pt x="90932" y="344995"/>
                </a:lnTo>
                <a:lnTo>
                  <a:pt x="94703" y="357378"/>
                </a:lnTo>
                <a:lnTo>
                  <a:pt x="99110" y="367296"/>
                </a:lnTo>
                <a:lnTo>
                  <a:pt x="104254" y="370154"/>
                </a:lnTo>
                <a:lnTo>
                  <a:pt x="123113" y="368515"/>
                </a:lnTo>
                <a:lnTo>
                  <a:pt x="127000" y="362940"/>
                </a:lnTo>
                <a:lnTo>
                  <a:pt x="127850" y="360197"/>
                </a:lnTo>
                <a:lnTo>
                  <a:pt x="131699" y="347929"/>
                </a:lnTo>
                <a:lnTo>
                  <a:pt x="133096" y="339178"/>
                </a:lnTo>
                <a:lnTo>
                  <a:pt x="134378" y="333489"/>
                </a:lnTo>
                <a:close/>
              </a:path>
              <a:path w="520064" h="742950">
                <a:moveTo>
                  <a:pt x="168554" y="118757"/>
                </a:moveTo>
                <a:lnTo>
                  <a:pt x="168516" y="112877"/>
                </a:lnTo>
                <a:lnTo>
                  <a:pt x="168478" y="107035"/>
                </a:lnTo>
                <a:lnTo>
                  <a:pt x="163791" y="103073"/>
                </a:lnTo>
                <a:lnTo>
                  <a:pt x="152374" y="103022"/>
                </a:lnTo>
                <a:lnTo>
                  <a:pt x="148488" y="106235"/>
                </a:lnTo>
                <a:lnTo>
                  <a:pt x="148831" y="115252"/>
                </a:lnTo>
                <a:lnTo>
                  <a:pt x="156032" y="121818"/>
                </a:lnTo>
                <a:lnTo>
                  <a:pt x="166370" y="121488"/>
                </a:lnTo>
                <a:lnTo>
                  <a:pt x="168554" y="118757"/>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57"/>
                </a:lnTo>
                <a:lnTo>
                  <a:pt x="223964" y="163563"/>
                </a:lnTo>
                <a:close/>
              </a:path>
              <a:path w="520064" h="742950">
                <a:moveTo>
                  <a:pt x="285940" y="215976"/>
                </a:moveTo>
                <a:lnTo>
                  <a:pt x="280454" y="205524"/>
                </a:lnTo>
                <a:lnTo>
                  <a:pt x="272656" y="205016"/>
                </a:lnTo>
                <a:lnTo>
                  <a:pt x="268732" y="204736"/>
                </a:lnTo>
                <a:lnTo>
                  <a:pt x="264350" y="205143"/>
                </a:lnTo>
                <a:lnTo>
                  <a:pt x="263410" y="213588"/>
                </a:lnTo>
                <a:lnTo>
                  <a:pt x="264185" y="218300"/>
                </a:lnTo>
                <a:lnTo>
                  <a:pt x="268909" y="226885"/>
                </a:lnTo>
                <a:lnTo>
                  <a:pt x="278765" y="226783"/>
                </a:lnTo>
                <a:lnTo>
                  <a:pt x="285940" y="215976"/>
                </a:lnTo>
                <a:close/>
              </a:path>
              <a:path w="520064" h="742950">
                <a:moveTo>
                  <a:pt x="315645" y="282600"/>
                </a:moveTo>
                <a:lnTo>
                  <a:pt x="310172" y="276021"/>
                </a:lnTo>
                <a:lnTo>
                  <a:pt x="300494" y="276237"/>
                </a:lnTo>
                <a:lnTo>
                  <a:pt x="295465" y="280898"/>
                </a:lnTo>
                <a:lnTo>
                  <a:pt x="295719" y="292239"/>
                </a:lnTo>
                <a:lnTo>
                  <a:pt x="300139" y="297802"/>
                </a:lnTo>
                <a:lnTo>
                  <a:pt x="306006" y="297789"/>
                </a:lnTo>
                <a:lnTo>
                  <a:pt x="311531" y="297776"/>
                </a:lnTo>
                <a:lnTo>
                  <a:pt x="315366" y="294271"/>
                </a:lnTo>
                <a:lnTo>
                  <a:pt x="315645" y="282600"/>
                </a:lnTo>
                <a:close/>
              </a:path>
              <a:path w="520064" h="742950">
                <a:moveTo>
                  <a:pt x="328917" y="575830"/>
                </a:moveTo>
                <a:lnTo>
                  <a:pt x="328777" y="570001"/>
                </a:lnTo>
                <a:lnTo>
                  <a:pt x="328599" y="562762"/>
                </a:lnTo>
                <a:lnTo>
                  <a:pt x="324294" y="556133"/>
                </a:lnTo>
                <a:lnTo>
                  <a:pt x="314896" y="556450"/>
                </a:lnTo>
                <a:lnTo>
                  <a:pt x="310299" y="562470"/>
                </a:lnTo>
                <a:lnTo>
                  <a:pt x="310654" y="575551"/>
                </a:lnTo>
                <a:lnTo>
                  <a:pt x="314096" y="579831"/>
                </a:lnTo>
                <a:lnTo>
                  <a:pt x="325145" y="579805"/>
                </a:lnTo>
                <a:lnTo>
                  <a:pt x="328917" y="575830"/>
                </a:lnTo>
                <a:close/>
              </a:path>
              <a:path w="520064" h="742950">
                <a:moveTo>
                  <a:pt x="337934" y="500557"/>
                </a:moveTo>
                <a:lnTo>
                  <a:pt x="333019" y="495706"/>
                </a:lnTo>
                <a:lnTo>
                  <a:pt x="321094" y="495744"/>
                </a:lnTo>
                <a:lnTo>
                  <a:pt x="318198" y="498779"/>
                </a:lnTo>
                <a:lnTo>
                  <a:pt x="318795" y="512140"/>
                </a:lnTo>
                <a:lnTo>
                  <a:pt x="321500" y="514985"/>
                </a:lnTo>
                <a:lnTo>
                  <a:pt x="327609" y="514858"/>
                </a:lnTo>
                <a:lnTo>
                  <a:pt x="333883" y="514731"/>
                </a:lnTo>
                <a:lnTo>
                  <a:pt x="337654" y="511378"/>
                </a:lnTo>
                <a:lnTo>
                  <a:pt x="337934" y="500557"/>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79"/>
                </a:moveTo>
                <a:lnTo>
                  <a:pt x="339026" y="430276"/>
                </a:lnTo>
                <a:lnTo>
                  <a:pt x="332549" y="426516"/>
                </a:lnTo>
                <a:lnTo>
                  <a:pt x="329869" y="426300"/>
                </a:lnTo>
                <a:lnTo>
                  <a:pt x="323532" y="431228"/>
                </a:lnTo>
                <a:lnTo>
                  <a:pt x="323469" y="434822"/>
                </a:lnTo>
                <a:lnTo>
                  <a:pt x="325018" y="443445"/>
                </a:lnTo>
                <a:lnTo>
                  <a:pt x="330377" y="446557"/>
                </a:lnTo>
                <a:lnTo>
                  <a:pt x="340487" y="445363"/>
                </a:lnTo>
                <a:lnTo>
                  <a:pt x="342544" y="443014"/>
                </a:lnTo>
                <a:lnTo>
                  <a:pt x="342620" y="438429"/>
                </a:lnTo>
                <a:lnTo>
                  <a:pt x="342976" y="432879"/>
                </a:lnTo>
                <a:close/>
              </a:path>
              <a:path w="520064" h="742950">
                <a:moveTo>
                  <a:pt x="519722"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66" y="495300"/>
                </a:lnTo>
                <a:lnTo>
                  <a:pt x="459587" y="501650"/>
                </a:lnTo>
                <a:lnTo>
                  <a:pt x="451662" y="508000"/>
                </a:lnTo>
                <a:lnTo>
                  <a:pt x="443788" y="513080"/>
                </a:lnTo>
                <a:lnTo>
                  <a:pt x="437451"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706" y="627380"/>
                </a:lnTo>
                <a:lnTo>
                  <a:pt x="332168" y="642620"/>
                </a:lnTo>
                <a:lnTo>
                  <a:pt x="332752" y="640080"/>
                </a:lnTo>
                <a:lnTo>
                  <a:pt x="333095" y="638810"/>
                </a:lnTo>
                <a:lnTo>
                  <a:pt x="333730" y="637540"/>
                </a:lnTo>
                <a:lnTo>
                  <a:pt x="339953"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27" y="334010"/>
                </a:lnTo>
                <a:lnTo>
                  <a:pt x="367309" y="321310"/>
                </a:lnTo>
                <a:lnTo>
                  <a:pt x="360476" y="303530"/>
                </a:lnTo>
                <a:lnTo>
                  <a:pt x="358584" y="298450"/>
                </a:lnTo>
                <a:lnTo>
                  <a:pt x="356730" y="292100"/>
                </a:lnTo>
                <a:lnTo>
                  <a:pt x="354533" y="285750"/>
                </a:lnTo>
                <a:lnTo>
                  <a:pt x="350977" y="276860"/>
                </a:lnTo>
                <a:lnTo>
                  <a:pt x="347700" y="266700"/>
                </a:lnTo>
                <a:lnTo>
                  <a:pt x="343979" y="257810"/>
                </a:lnTo>
                <a:lnTo>
                  <a:pt x="339102" y="247650"/>
                </a:lnTo>
                <a:lnTo>
                  <a:pt x="333095" y="237490"/>
                </a:lnTo>
                <a:lnTo>
                  <a:pt x="327533" y="227330"/>
                </a:lnTo>
                <a:lnTo>
                  <a:pt x="300812" y="184150"/>
                </a:lnTo>
                <a:lnTo>
                  <a:pt x="270941" y="149860"/>
                </a:lnTo>
                <a:lnTo>
                  <a:pt x="230746" y="115570"/>
                </a:lnTo>
                <a:lnTo>
                  <a:pt x="221830" y="110490"/>
                </a:lnTo>
                <a:lnTo>
                  <a:pt x="212686"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76" y="83820"/>
                </a:lnTo>
                <a:lnTo>
                  <a:pt x="172974" y="90170"/>
                </a:lnTo>
                <a:lnTo>
                  <a:pt x="180517" y="97790"/>
                </a:lnTo>
                <a:lnTo>
                  <a:pt x="188353" y="104140"/>
                </a:lnTo>
                <a:lnTo>
                  <a:pt x="198247" y="110490"/>
                </a:lnTo>
                <a:lnTo>
                  <a:pt x="208000" y="118110"/>
                </a:lnTo>
                <a:lnTo>
                  <a:pt x="227164" y="133350"/>
                </a:lnTo>
                <a:lnTo>
                  <a:pt x="233718" y="138430"/>
                </a:lnTo>
                <a:lnTo>
                  <a:pt x="240106" y="144780"/>
                </a:lnTo>
                <a:lnTo>
                  <a:pt x="246392" y="149860"/>
                </a:lnTo>
                <a:lnTo>
                  <a:pt x="252577" y="156210"/>
                </a:lnTo>
                <a:lnTo>
                  <a:pt x="286448"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72"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24" y="575310"/>
                </a:lnTo>
                <a:lnTo>
                  <a:pt x="258089" y="556260"/>
                </a:lnTo>
                <a:lnTo>
                  <a:pt x="265315" y="558800"/>
                </a:lnTo>
                <a:lnTo>
                  <a:pt x="271691"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90" y="556260"/>
                </a:lnTo>
                <a:lnTo>
                  <a:pt x="274205" y="520700"/>
                </a:lnTo>
                <a:lnTo>
                  <a:pt x="243509" y="494030"/>
                </a:lnTo>
                <a:lnTo>
                  <a:pt x="237566" y="490220"/>
                </a:lnTo>
                <a:lnTo>
                  <a:pt x="231902" y="485140"/>
                </a:lnTo>
                <a:lnTo>
                  <a:pt x="225132" y="481330"/>
                </a:lnTo>
                <a:lnTo>
                  <a:pt x="216966" y="427990"/>
                </a:lnTo>
                <a:lnTo>
                  <a:pt x="203822" y="375920"/>
                </a:lnTo>
                <a:lnTo>
                  <a:pt x="184378" y="326390"/>
                </a:lnTo>
                <a:lnTo>
                  <a:pt x="157314" y="278130"/>
                </a:lnTo>
                <a:lnTo>
                  <a:pt x="169430" y="278130"/>
                </a:lnTo>
                <a:lnTo>
                  <a:pt x="174688" y="279400"/>
                </a:lnTo>
                <a:lnTo>
                  <a:pt x="188099"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12" y="252730"/>
                </a:lnTo>
                <a:lnTo>
                  <a:pt x="181927"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33"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84"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92" y="41910"/>
                </a:lnTo>
                <a:lnTo>
                  <a:pt x="312432" y="46990"/>
                </a:lnTo>
                <a:lnTo>
                  <a:pt x="320598" y="50800"/>
                </a:lnTo>
                <a:lnTo>
                  <a:pt x="332320" y="55880"/>
                </a:lnTo>
                <a:lnTo>
                  <a:pt x="343408" y="63500"/>
                </a:lnTo>
                <a:lnTo>
                  <a:pt x="353923"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30" y="153670"/>
                </a:lnTo>
                <a:lnTo>
                  <a:pt x="430352" y="139700"/>
                </a:lnTo>
                <a:lnTo>
                  <a:pt x="436943" y="148590"/>
                </a:lnTo>
                <a:lnTo>
                  <a:pt x="443496" y="158750"/>
                </a:lnTo>
                <a:lnTo>
                  <a:pt x="466267" y="196850"/>
                </a:lnTo>
                <a:lnTo>
                  <a:pt x="486968" y="246380"/>
                </a:lnTo>
                <a:lnTo>
                  <a:pt x="493496"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67" y="146050"/>
                </a:lnTo>
                <a:lnTo>
                  <a:pt x="405244"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49" y="58420"/>
                </a:lnTo>
                <a:lnTo>
                  <a:pt x="351218" y="53340"/>
                </a:lnTo>
                <a:lnTo>
                  <a:pt x="344246" y="49530"/>
                </a:lnTo>
                <a:lnTo>
                  <a:pt x="337032" y="45720"/>
                </a:lnTo>
                <a:lnTo>
                  <a:pt x="328980" y="40640"/>
                </a:lnTo>
                <a:lnTo>
                  <a:pt x="320675" y="38100"/>
                </a:lnTo>
                <a:lnTo>
                  <a:pt x="312254" y="34290"/>
                </a:lnTo>
                <a:lnTo>
                  <a:pt x="303885" y="31750"/>
                </a:lnTo>
                <a:lnTo>
                  <a:pt x="289877" y="25400"/>
                </a:lnTo>
                <a:lnTo>
                  <a:pt x="246468" y="13970"/>
                </a:lnTo>
                <a:lnTo>
                  <a:pt x="231965" y="11430"/>
                </a:lnTo>
                <a:lnTo>
                  <a:pt x="224726" y="10160"/>
                </a:lnTo>
                <a:lnTo>
                  <a:pt x="202907" y="7620"/>
                </a:lnTo>
                <a:lnTo>
                  <a:pt x="181038" y="3810"/>
                </a:lnTo>
                <a:lnTo>
                  <a:pt x="159092" y="1270"/>
                </a:lnTo>
                <a:lnTo>
                  <a:pt x="152476" y="1270"/>
                </a:lnTo>
                <a:lnTo>
                  <a:pt x="145834" y="0"/>
                </a:lnTo>
                <a:lnTo>
                  <a:pt x="121196" y="0"/>
                </a:lnTo>
                <a:lnTo>
                  <a:pt x="109829" y="1270"/>
                </a:lnTo>
                <a:lnTo>
                  <a:pt x="98475" y="1270"/>
                </a:lnTo>
                <a:lnTo>
                  <a:pt x="87096" y="2540"/>
                </a:lnTo>
                <a:lnTo>
                  <a:pt x="68021"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12" y="185420"/>
                </a:lnTo>
                <a:lnTo>
                  <a:pt x="118071" y="195580"/>
                </a:lnTo>
                <a:lnTo>
                  <a:pt x="121742" y="205740"/>
                </a:lnTo>
                <a:lnTo>
                  <a:pt x="125564" y="214630"/>
                </a:lnTo>
                <a:lnTo>
                  <a:pt x="126784" y="217170"/>
                </a:lnTo>
                <a:lnTo>
                  <a:pt x="129057" y="220980"/>
                </a:lnTo>
                <a:lnTo>
                  <a:pt x="131711" y="222250"/>
                </a:lnTo>
                <a:lnTo>
                  <a:pt x="148323" y="231140"/>
                </a:lnTo>
                <a:lnTo>
                  <a:pt x="163093" y="241300"/>
                </a:lnTo>
                <a:lnTo>
                  <a:pt x="176364"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78"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74"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97" y="590550"/>
                </a:lnTo>
                <a:lnTo>
                  <a:pt x="277507"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53" y="708660"/>
                </a:lnTo>
                <a:lnTo>
                  <a:pt x="306539" y="693420"/>
                </a:lnTo>
                <a:lnTo>
                  <a:pt x="313982" y="678180"/>
                </a:lnTo>
                <a:lnTo>
                  <a:pt x="317220" y="670560"/>
                </a:lnTo>
                <a:lnTo>
                  <a:pt x="321627" y="664210"/>
                </a:lnTo>
                <a:lnTo>
                  <a:pt x="330784" y="660400"/>
                </a:lnTo>
                <a:lnTo>
                  <a:pt x="340931" y="656590"/>
                </a:lnTo>
                <a:lnTo>
                  <a:pt x="350824" y="651510"/>
                </a:lnTo>
                <a:lnTo>
                  <a:pt x="366001" y="642620"/>
                </a:lnTo>
                <a:lnTo>
                  <a:pt x="370332" y="640080"/>
                </a:lnTo>
                <a:lnTo>
                  <a:pt x="381038" y="635000"/>
                </a:lnTo>
                <a:lnTo>
                  <a:pt x="428917" y="600710"/>
                </a:lnTo>
                <a:lnTo>
                  <a:pt x="458647" y="568960"/>
                </a:lnTo>
                <a:lnTo>
                  <a:pt x="471855" y="548640"/>
                </a:lnTo>
                <a:lnTo>
                  <a:pt x="473303" y="546100"/>
                </a:lnTo>
                <a:lnTo>
                  <a:pt x="476402" y="542290"/>
                </a:lnTo>
                <a:lnTo>
                  <a:pt x="474726" y="539750"/>
                </a:lnTo>
                <a:lnTo>
                  <a:pt x="470509" y="533400"/>
                </a:lnTo>
                <a:lnTo>
                  <a:pt x="465785" y="535940"/>
                </a:lnTo>
                <a:lnTo>
                  <a:pt x="461670" y="537210"/>
                </a:lnTo>
                <a:lnTo>
                  <a:pt x="453948" y="538480"/>
                </a:lnTo>
                <a:lnTo>
                  <a:pt x="446087" y="538480"/>
                </a:lnTo>
                <a:lnTo>
                  <a:pt x="437934" y="539750"/>
                </a:lnTo>
                <a:lnTo>
                  <a:pt x="429361" y="538480"/>
                </a:lnTo>
                <a:lnTo>
                  <a:pt x="441350" y="529590"/>
                </a:lnTo>
                <a:lnTo>
                  <a:pt x="447001" y="525780"/>
                </a:lnTo>
                <a:lnTo>
                  <a:pt x="452539" y="521970"/>
                </a:lnTo>
                <a:lnTo>
                  <a:pt x="462064" y="515620"/>
                </a:lnTo>
                <a:lnTo>
                  <a:pt x="471563" y="508000"/>
                </a:lnTo>
                <a:lnTo>
                  <a:pt x="481037" y="501650"/>
                </a:lnTo>
                <a:lnTo>
                  <a:pt x="490486" y="494030"/>
                </a:lnTo>
                <a:lnTo>
                  <a:pt x="498475" y="487680"/>
                </a:lnTo>
                <a:lnTo>
                  <a:pt x="504571" y="478790"/>
                </a:lnTo>
                <a:lnTo>
                  <a:pt x="508520" y="469900"/>
                </a:lnTo>
                <a:lnTo>
                  <a:pt x="510044" y="458470"/>
                </a:lnTo>
                <a:lnTo>
                  <a:pt x="510184" y="452120"/>
                </a:lnTo>
                <a:lnTo>
                  <a:pt x="512483" y="445770"/>
                </a:lnTo>
                <a:lnTo>
                  <a:pt x="514553" y="435610"/>
                </a:lnTo>
                <a:lnTo>
                  <a:pt x="515734" y="431800"/>
                </a:lnTo>
                <a:lnTo>
                  <a:pt x="516051" y="429260"/>
                </a:lnTo>
                <a:lnTo>
                  <a:pt x="518528" y="405130"/>
                </a:lnTo>
                <a:lnTo>
                  <a:pt x="519468" y="393700"/>
                </a:lnTo>
                <a:lnTo>
                  <a:pt x="519722" y="384810"/>
                </a:lnTo>
                <a:close/>
              </a:path>
            </a:pathLst>
          </a:custGeom>
          <a:solidFill>
            <a:srgbClr val="285567"/>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8665702" y="4507536"/>
            <a:ext cx="599598" cy="819150"/>
          </a:xfrm>
          <a:prstGeom prst="rect">
            <a:avLst/>
          </a:prstGeom>
        </p:spPr>
      </p:pic>
      <p:sp>
        <p:nvSpPr>
          <p:cNvPr id="5" name="object 5"/>
          <p:cNvSpPr txBox="1"/>
          <p:nvPr/>
        </p:nvSpPr>
        <p:spPr>
          <a:xfrm>
            <a:off x="9360355" y="4503112"/>
            <a:ext cx="3758861" cy="1182183"/>
          </a:xfrm>
          <a:prstGeom prst="rect">
            <a:avLst/>
          </a:prstGeom>
        </p:spPr>
        <p:txBody>
          <a:bodyPr vert="horz" wrap="square" lIns="0" tIns="0" rIns="0" bIns="0" rtlCol="0">
            <a:spAutoFit/>
          </a:bodyPr>
          <a:lstStyle/>
          <a:p>
            <a:pPr marL="12700" marR="5080">
              <a:lnSpc>
                <a:spcPct val="113500"/>
              </a:lnSpc>
            </a:pPr>
            <a:r>
              <a:rPr sz="2800" b="1" spc="-50" dirty="0">
                <a:solidFill>
                  <a:srgbClr val="A5874A"/>
                </a:solidFill>
                <a:latin typeface="Source Sans Pro"/>
                <a:cs typeface="Source Sans Pro"/>
              </a:rPr>
              <a:t>Ql</a:t>
            </a:r>
            <a:r>
              <a:rPr sz="2800" b="1" spc="10" dirty="0">
                <a:solidFill>
                  <a:srgbClr val="A5874A"/>
                </a:solidFill>
                <a:latin typeface="Source Sans Pro"/>
                <a:cs typeface="Source Sans Pro"/>
              </a:rPr>
              <a:t>d</a:t>
            </a:r>
            <a:r>
              <a:rPr sz="2800" b="1" spc="-110" dirty="0">
                <a:solidFill>
                  <a:srgbClr val="A5874A"/>
                </a:solidFill>
                <a:latin typeface="Source Sans Pro"/>
                <a:cs typeface="Source Sans Pro"/>
              </a:rPr>
              <a:t> </a:t>
            </a:r>
            <a:r>
              <a:rPr sz="2000" spc="-20" dirty="0">
                <a:latin typeface="Source Sans Pro"/>
                <a:cs typeface="Source Sans Pro"/>
              </a:rPr>
              <a:t>r</a:t>
            </a:r>
            <a:r>
              <a:rPr sz="2000" dirty="0">
                <a:latin typeface="Source Sans Pro"/>
                <a:cs typeface="Source Sans Pro"/>
              </a:rPr>
              <a:t>e</a:t>
            </a:r>
            <a:r>
              <a:rPr sz="2000" spc="-45" dirty="0">
                <a:latin typeface="Source Sans Pro"/>
                <a:cs typeface="Source Sans Pro"/>
              </a:rPr>
              <a:t>c</a:t>
            </a:r>
            <a:r>
              <a:rPr sz="2000" dirty="0">
                <a:latin typeface="Source Sans Pro"/>
                <a:cs typeface="Source Sans Pro"/>
              </a:rPr>
              <a:t>o</a:t>
            </a:r>
            <a:r>
              <a:rPr sz="2000" spc="-20" dirty="0">
                <a:latin typeface="Source Sans Pro"/>
                <a:cs typeface="Source Sans Pro"/>
              </a:rPr>
              <a:t>r</a:t>
            </a:r>
            <a:r>
              <a:rPr sz="2000" dirty="0">
                <a:latin typeface="Source Sans Pro"/>
                <a:cs typeface="Source Sans Pro"/>
              </a:rPr>
              <a:t>ded the highe</a:t>
            </a:r>
            <a:r>
              <a:rPr sz="2000" spc="-45" dirty="0">
                <a:latin typeface="Source Sans Pro"/>
                <a:cs typeface="Source Sans Pro"/>
              </a:rPr>
              <a:t>s</a:t>
            </a:r>
            <a:r>
              <a:rPr sz="2000" dirty="0">
                <a:latin typeface="Source Sans Pro"/>
                <a:cs typeface="Source Sans Pro"/>
              </a:rPr>
              <a:t>t  number of </a:t>
            </a:r>
            <a:r>
              <a:rPr sz="2000" spc="-10" dirty="0">
                <a:latin typeface="Source Sans Pro"/>
                <a:cs typeface="Source Sans Pro"/>
              </a:rPr>
              <a:t>deaths </a:t>
            </a:r>
            <a:r>
              <a:rPr sz="2000" dirty="0">
                <a:latin typeface="Source Sans Pro"/>
                <a:cs typeface="Source Sans Pro"/>
              </a:rPr>
              <a:t>due </a:t>
            </a:r>
            <a:r>
              <a:rPr sz="2000" spc="-15" dirty="0">
                <a:latin typeface="Source Sans Pro"/>
                <a:cs typeface="Source Sans Pro"/>
              </a:rPr>
              <a:t>to </a:t>
            </a:r>
            <a:r>
              <a:rPr sz="2000" spc="-10" dirty="0">
                <a:latin typeface="Source Sans Pro"/>
                <a:cs typeface="Source Sans Pro"/>
              </a:rPr>
              <a:t> diabetes </a:t>
            </a:r>
            <a:r>
              <a:rPr sz="2000" dirty="0">
                <a:latin typeface="Source Sans Pro"/>
                <a:cs typeface="Source Sans Pro"/>
              </a:rPr>
              <a:t>as an underlying </a:t>
            </a:r>
            <a:r>
              <a:rPr sz="2000" spc="5" dirty="0">
                <a:latin typeface="Source Sans Pro"/>
                <a:cs typeface="Source Sans Pro"/>
              </a:rPr>
              <a:t> </a:t>
            </a:r>
            <a:r>
              <a:rPr sz="2000" spc="-5" dirty="0">
                <a:latin typeface="Source Sans Pro"/>
                <a:cs typeface="Source Sans Pro"/>
              </a:rPr>
              <a:t>cause</a:t>
            </a:r>
            <a:endParaRPr sz="2000" dirty="0">
              <a:latin typeface="Source Sans Pro"/>
              <a:cs typeface="Source Sans Pro"/>
            </a:endParaRPr>
          </a:p>
        </p:txBody>
      </p:sp>
      <p:sp>
        <p:nvSpPr>
          <p:cNvPr id="6" name="object 6"/>
          <p:cNvSpPr txBox="1"/>
          <p:nvPr/>
        </p:nvSpPr>
        <p:spPr>
          <a:xfrm>
            <a:off x="2964218" y="4503111"/>
            <a:ext cx="3875404" cy="756920"/>
          </a:xfrm>
          <a:prstGeom prst="rect">
            <a:avLst/>
          </a:prstGeom>
        </p:spPr>
        <p:txBody>
          <a:bodyPr vert="horz" wrap="square" lIns="0" tIns="12700" rIns="0" bIns="0" rtlCol="0">
            <a:spAutoFit/>
          </a:bodyPr>
          <a:lstStyle/>
          <a:p>
            <a:pPr marL="38100">
              <a:lnSpc>
                <a:spcPct val="100000"/>
              </a:lnSpc>
              <a:spcBef>
                <a:spcPts val="100"/>
              </a:spcBef>
            </a:pPr>
            <a:r>
              <a:rPr sz="4800" b="1" dirty="0">
                <a:solidFill>
                  <a:srgbClr val="285567"/>
                </a:solidFill>
                <a:latin typeface="Source Sans Pro Black"/>
                <a:cs typeface="Source Sans Pro Black"/>
              </a:rPr>
              <a:t>239</a:t>
            </a:r>
            <a:r>
              <a:rPr sz="4800" b="1" spc="-565" dirty="0">
                <a:solidFill>
                  <a:srgbClr val="285567"/>
                </a:solidFill>
                <a:latin typeface="Source Sans Pro Black"/>
                <a:cs typeface="Source Sans Pro Black"/>
              </a:rPr>
              <a:t> </a:t>
            </a:r>
            <a:r>
              <a:rPr sz="2000" dirty="0">
                <a:latin typeface="Source Sans Pro"/>
                <a:cs typeface="Source Sans Pro"/>
              </a:rPr>
              <a:t>d</a:t>
            </a:r>
            <a:r>
              <a:rPr sz="2000" spc="-30" dirty="0">
                <a:latin typeface="Source Sans Pro"/>
                <a:cs typeface="Source Sans Pro"/>
              </a:rPr>
              <a:t>ea</a:t>
            </a:r>
            <a:r>
              <a:rPr sz="2000" dirty="0">
                <a:latin typeface="Source Sans Pro"/>
                <a:cs typeface="Source Sans Pro"/>
              </a:rPr>
              <a:t>ths,</a:t>
            </a:r>
            <a:r>
              <a:rPr sz="2000" spc="-5" dirty="0">
                <a:latin typeface="Source Sans Pro"/>
                <a:cs typeface="Source Sans Pro"/>
              </a:rPr>
              <a:t> </a:t>
            </a:r>
            <a:r>
              <a:rPr sz="4800" b="1" dirty="0">
                <a:solidFill>
                  <a:srgbClr val="285567"/>
                </a:solidFill>
                <a:latin typeface="Source Sans Pro Black"/>
                <a:cs typeface="Source Sans Pro Black"/>
              </a:rPr>
              <a:t>7</a:t>
            </a:r>
            <a:r>
              <a:rPr sz="4200" b="1" spc="-7" baseline="31746" dirty="0">
                <a:solidFill>
                  <a:srgbClr val="285567"/>
                </a:solidFill>
                <a:latin typeface="Source Sans Pro Black"/>
                <a:cs typeface="Source Sans Pro Black"/>
              </a:rPr>
              <a:t>%</a:t>
            </a:r>
            <a:r>
              <a:rPr sz="2000" dirty="0">
                <a:latin typeface="Source Sans Pro"/>
                <a:cs typeface="Source Sans Pro"/>
              </a:rPr>
              <a:t>of all d</a:t>
            </a:r>
            <a:r>
              <a:rPr sz="2000" spc="-30" dirty="0">
                <a:latin typeface="Source Sans Pro"/>
                <a:cs typeface="Source Sans Pro"/>
              </a:rPr>
              <a:t>ea</a:t>
            </a:r>
            <a:r>
              <a:rPr sz="2000" dirty="0">
                <a:latin typeface="Source Sans Pro"/>
                <a:cs typeface="Source Sans Pro"/>
              </a:rPr>
              <a:t>ths</a:t>
            </a:r>
            <a:endParaRPr sz="2000">
              <a:latin typeface="Source Sans Pro"/>
              <a:cs typeface="Source Sans Pro"/>
            </a:endParaRPr>
          </a:p>
        </p:txBody>
      </p:sp>
      <p:sp>
        <p:nvSpPr>
          <p:cNvPr id="7" name="object 7"/>
          <p:cNvSpPr txBox="1"/>
          <p:nvPr/>
        </p:nvSpPr>
        <p:spPr>
          <a:xfrm>
            <a:off x="2997691" y="5616663"/>
            <a:ext cx="3352165" cy="455930"/>
          </a:xfrm>
          <a:prstGeom prst="rect">
            <a:avLst/>
          </a:prstGeom>
        </p:spPr>
        <p:txBody>
          <a:bodyPr vert="horz" wrap="square" lIns="0" tIns="15240" rIns="0" bIns="0" rtlCol="0">
            <a:spAutoFit/>
          </a:bodyPr>
          <a:lstStyle/>
          <a:p>
            <a:pPr marL="12700">
              <a:lnSpc>
                <a:spcPct val="100000"/>
              </a:lnSpc>
              <a:spcBef>
                <a:spcPts val="120"/>
              </a:spcBef>
              <a:tabLst>
                <a:tab pos="2780030" algn="l"/>
              </a:tabLst>
            </a:pPr>
            <a:r>
              <a:rPr sz="2800" b="1" spc="-50" dirty="0">
                <a:solidFill>
                  <a:srgbClr val="A5874A"/>
                </a:solidFill>
                <a:latin typeface="Source Sans Pro Black"/>
                <a:cs typeface="Source Sans Pro Black"/>
              </a:rPr>
              <a:t>13</a:t>
            </a:r>
            <a:r>
              <a:rPr sz="2800" b="1" spc="10" dirty="0">
                <a:solidFill>
                  <a:srgbClr val="A5874A"/>
                </a:solidFill>
                <a:latin typeface="Source Sans Pro Black"/>
                <a:cs typeface="Source Sans Pro Black"/>
              </a:rPr>
              <a:t>6</a:t>
            </a:r>
            <a:r>
              <a:rPr sz="2800" b="1" dirty="0">
                <a:solidFill>
                  <a:srgbClr val="A5874A"/>
                </a:solidFill>
                <a:latin typeface="Source Sans Pro Black"/>
                <a:cs typeface="Source Sans Pro Black"/>
              </a:rPr>
              <a:t>	</a:t>
            </a:r>
            <a:r>
              <a:rPr sz="2800" b="1" spc="-50" dirty="0">
                <a:solidFill>
                  <a:srgbClr val="71B2C9"/>
                </a:solidFill>
                <a:latin typeface="Source Sans Pro Black"/>
                <a:cs typeface="Source Sans Pro Black"/>
              </a:rPr>
              <a:t>103</a:t>
            </a:r>
            <a:endParaRPr sz="2800">
              <a:latin typeface="Source Sans Pro Black"/>
              <a:cs typeface="Source Sans Pro Black"/>
            </a:endParaRPr>
          </a:p>
        </p:txBody>
      </p:sp>
      <p:sp>
        <p:nvSpPr>
          <p:cNvPr id="8" name="object 8"/>
          <p:cNvSpPr txBox="1"/>
          <p:nvPr/>
        </p:nvSpPr>
        <p:spPr>
          <a:xfrm>
            <a:off x="2997691" y="6001711"/>
            <a:ext cx="678180"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females</a:t>
            </a:r>
            <a:endParaRPr sz="1600">
              <a:latin typeface="Source Sans Pro"/>
              <a:cs typeface="Source Sans Pro"/>
            </a:endParaRPr>
          </a:p>
        </p:txBody>
      </p:sp>
      <p:grpSp>
        <p:nvGrpSpPr>
          <p:cNvPr id="9" name="object 9"/>
          <p:cNvGrpSpPr/>
          <p:nvPr/>
        </p:nvGrpSpPr>
        <p:grpSpPr>
          <a:xfrm>
            <a:off x="2339940" y="5638788"/>
            <a:ext cx="3364865" cy="579120"/>
            <a:chOff x="2339940" y="5638788"/>
            <a:chExt cx="3364865" cy="579120"/>
          </a:xfrm>
        </p:grpSpPr>
        <p:sp>
          <p:nvSpPr>
            <p:cNvPr id="10" name="object 10"/>
            <p:cNvSpPr/>
            <p:nvPr/>
          </p:nvSpPr>
          <p:spPr>
            <a:xfrm>
              <a:off x="2339937" y="5638990"/>
              <a:ext cx="575945" cy="579120"/>
            </a:xfrm>
            <a:custGeom>
              <a:avLst/>
              <a:gdLst/>
              <a:ahLst/>
              <a:cxnLst/>
              <a:rect l="l" t="t" r="r" b="b"/>
              <a:pathLst>
                <a:path w="575944" h="579120">
                  <a:moveTo>
                    <a:pt x="145821" y="242608"/>
                  </a:moveTo>
                  <a:lnTo>
                    <a:pt x="144640" y="238467"/>
                  </a:lnTo>
                  <a:lnTo>
                    <a:pt x="142087" y="237934"/>
                  </a:lnTo>
                  <a:lnTo>
                    <a:pt x="138214" y="238302"/>
                  </a:lnTo>
                  <a:lnTo>
                    <a:pt x="137109" y="239776"/>
                  </a:lnTo>
                  <a:lnTo>
                    <a:pt x="137083" y="241795"/>
                  </a:lnTo>
                  <a:lnTo>
                    <a:pt x="137121" y="242824"/>
                  </a:lnTo>
                  <a:lnTo>
                    <a:pt x="137134" y="244652"/>
                  </a:lnTo>
                  <a:lnTo>
                    <a:pt x="137591" y="245922"/>
                  </a:lnTo>
                  <a:lnTo>
                    <a:pt x="140131" y="249732"/>
                  </a:lnTo>
                  <a:lnTo>
                    <a:pt x="143129" y="249732"/>
                  </a:lnTo>
                  <a:lnTo>
                    <a:pt x="145351" y="244652"/>
                  </a:lnTo>
                  <a:lnTo>
                    <a:pt x="145821" y="243382"/>
                  </a:lnTo>
                  <a:lnTo>
                    <a:pt x="145707" y="243039"/>
                  </a:lnTo>
                  <a:lnTo>
                    <a:pt x="145821" y="242608"/>
                  </a:lnTo>
                  <a:close/>
                </a:path>
                <a:path w="575944" h="579120">
                  <a:moveTo>
                    <a:pt x="146608" y="201739"/>
                  </a:moveTo>
                  <a:lnTo>
                    <a:pt x="146558" y="200787"/>
                  </a:lnTo>
                  <a:lnTo>
                    <a:pt x="146558" y="200494"/>
                  </a:lnTo>
                  <a:lnTo>
                    <a:pt x="146545" y="200126"/>
                  </a:lnTo>
                  <a:lnTo>
                    <a:pt x="146545" y="197688"/>
                  </a:lnTo>
                  <a:lnTo>
                    <a:pt x="144741" y="195237"/>
                  </a:lnTo>
                  <a:lnTo>
                    <a:pt x="140512" y="194360"/>
                  </a:lnTo>
                  <a:lnTo>
                    <a:pt x="138747" y="195478"/>
                  </a:lnTo>
                  <a:lnTo>
                    <a:pt x="138506" y="199707"/>
                  </a:lnTo>
                  <a:lnTo>
                    <a:pt x="138493" y="200202"/>
                  </a:lnTo>
                  <a:lnTo>
                    <a:pt x="139192" y="202742"/>
                  </a:lnTo>
                  <a:lnTo>
                    <a:pt x="142316" y="205282"/>
                  </a:lnTo>
                  <a:lnTo>
                    <a:pt x="143586" y="205282"/>
                  </a:lnTo>
                  <a:lnTo>
                    <a:pt x="146100" y="204012"/>
                  </a:lnTo>
                  <a:lnTo>
                    <a:pt x="146608" y="202742"/>
                  </a:lnTo>
                  <a:lnTo>
                    <a:pt x="146583" y="201790"/>
                  </a:lnTo>
                  <a:close/>
                </a:path>
                <a:path w="575944" h="579120">
                  <a:moveTo>
                    <a:pt x="148120" y="281127"/>
                  </a:moveTo>
                  <a:lnTo>
                    <a:pt x="147231" y="279374"/>
                  </a:lnTo>
                  <a:lnTo>
                    <a:pt x="144259" y="277063"/>
                  </a:lnTo>
                  <a:lnTo>
                    <a:pt x="142278" y="277266"/>
                  </a:lnTo>
                  <a:lnTo>
                    <a:pt x="139052" y="280555"/>
                  </a:lnTo>
                  <a:lnTo>
                    <a:pt x="139077" y="281457"/>
                  </a:lnTo>
                  <a:lnTo>
                    <a:pt x="139192" y="285292"/>
                  </a:lnTo>
                  <a:lnTo>
                    <a:pt x="142201" y="287832"/>
                  </a:lnTo>
                  <a:lnTo>
                    <a:pt x="146354" y="287832"/>
                  </a:lnTo>
                  <a:lnTo>
                    <a:pt x="148120" y="286562"/>
                  </a:lnTo>
                  <a:lnTo>
                    <a:pt x="148120" y="285572"/>
                  </a:lnTo>
                  <a:lnTo>
                    <a:pt x="148120" y="281482"/>
                  </a:lnTo>
                  <a:lnTo>
                    <a:pt x="148120" y="281127"/>
                  </a:lnTo>
                  <a:close/>
                </a:path>
                <a:path w="575944" h="579120">
                  <a:moveTo>
                    <a:pt x="149682" y="450405"/>
                  </a:moveTo>
                  <a:lnTo>
                    <a:pt x="144068" y="442620"/>
                  </a:lnTo>
                  <a:lnTo>
                    <a:pt x="141084" y="444271"/>
                  </a:lnTo>
                  <a:lnTo>
                    <a:pt x="140271" y="446074"/>
                  </a:lnTo>
                  <a:lnTo>
                    <a:pt x="140322" y="446468"/>
                  </a:lnTo>
                  <a:lnTo>
                    <a:pt x="140830" y="450392"/>
                  </a:lnTo>
                  <a:lnTo>
                    <a:pt x="141554" y="451662"/>
                  </a:lnTo>
                  <a:lnTo>
                    <a:pt x="144068" y="454202"/>
                  </a:lnTo>
                  <a:lnTo>
                    <a:pt x="145884" y="454202"/>
                  </a:lnTo>
                  <a:lnTo>
                    <a:pt x="148767" y="452932"/>
                  </a:lnTo>
                  <a:lnTo>
                    <a:pt x="149669" y="451662"/>
                  </a:lnTo>
                  <a:lnTo>
                    <a:pt x="149631" y="450481"/>
                  </a:lnTo>
                  <a:close/>
                </a:path>
                <a:path w="575944" h="579120">
                  <a:moveTo>
                    <a:pt x="151015" y="487222"/>
                  </a:moveTo>
                  <a:lnTo>
                    <a:pt x="150977" y="486740"/>
                  </a:lnTo>
                  <a:lnTo>
                    <a:pt x="150914" y="485025"/>
                  </a:lnTo>
                  <a:lnTo>
                    <a:pt x="150710" y="482917"/>
                  </a:lnTo>
                  <a:lnTo>
                    <a:pt x="149834" y="481215"/>
                  </a:lnTo>
                  <a:lnTo>
                    <a:pt x="146151" y="479463"/>
                  </a:lnTo>
                  <a:lnTo>
                    <a:pt x="144513" y="479831"/>
                  </a:lnTo>
                  <a:lnTo>
                    <a:pt x="141490" y="482269"/>
                  </a:lnTo>
                  <a:lnTo>
                    <a:pt x="140817" y="484085"/>
                  </a:lnTo>
                  <a:lnTo>
                    <a:pt x="140919" y="484479"/>
                  </a:lnTo>
                  <a:lnTo>
                    <a:pt x="140817" y="484682"/>
                  </a:lnTo>
                  <a:lnTo>
                    <a:pt x="141757" y="488492"/>
                  </a:lnTo>
                  <a:lnTo>
                    <a:pt x="142405" y="489762"/>
                  </a:lnTo>
                  <a:lnTo>
                    <a:pt x="144983" y="492302"/>
                  </a:lnTo>
                  <a:lnTo>
                    <a:pt x="147777" y="492302"/>
                  </a:lnTo>
                  <a:lnTo>
                    <a:pt x="150139" y="488492"/>
                  </a:lnTo>
                  <a:lnTo>
                    <a:pt x="151015" y="487222"/>
                  </a:lnTo>
                  <a:close/>
                </a:path>
                <a:path w="575944" h="579120">
                  <a:moveTo>
                    <a:pt x="152184" y="515239"/>
                  </a:moveTo>
                  <a:lnTo>
                    <a:pt x="151726" y="513778"/>
                  </a:lnTo>
                  <a:lnTo>
                    <a:pt x="151384" y="512267"/>
                  </a:lnTo>
                  <a:lnTo>
                    <a:pt x="150075" y="509308"/>
                  </a:lnTo>
                  <a:lnTo>
                    <a:pt x="148742" y="508584"/>
                  </a:lnTo>
                  <a:lnTo>
                    <a:pt x="145389" y="508838"/>
                  </a:lnTo>
                  <a:lnTo>
                    <a:pt x="144272" y="509803"/>
                  </a:lnTo>
                  <a:lnTo>
                    <a:pt x="142786" y="514489"/>
                  </a:lnTo>
                  <a:lnTo>
                    <a:pt x="142887" y="514781"/>
                  </a:lnTo>
                  <a:lnTo>
                    <a:pt x="142786" y="515162"/>
                  </a:lnTo>
                  <a:lnTo>
                    <a:pt x="144246" y="518972"/>
                  </a:lnTo>
                  <a:lnTo>
                    <a:pt x="149517" y="521512"/>
                  </a:lnTo>
                  <a:lnTo>
                    <a:pt x="151701" y="520242"/>
                  </a:lnTo>
                  <a:lnTo>
                    <a:pt x="151968" y="516432"/>
                  </a:lnTo>
                  <a:lnTo>
                    <a:pt x="152184" y="516432"/>
                  </a:lnTo>
                  <a:lnTo>
                    <a:pt x="151968" y="515302"/>
                  </a:lnTo>
                  <a:lnTo>
                    <a:pt x="152184" y="515239"/>
                  </a:lnTo>
                  <a:close/>
                </a:path>
                <a:path w="575944" h="579120">
                  <a:moveTo>
                    <a:pt x="152438" y="411873"/>
                  </a:moveTo>
                  <a:lnTo>
                    <a:pt x="152184" y="410806"/>
                  </a:lnTo>
                  <a:lnTo>
                    <a:pt x="152044" y="409752"/>
                  </a:lnTo>
                  <a:lnTo>
                    <a:pt x="150723" y="406234"/>
                  </a:lnTo>
                  <a:lnTo>
                    <a:pt x="148983" y="405206"/>
                  </a:lnTo>
                  <a:lnTo>
                    <a:pt x="144018" y="405765"/>
                  </a:lnTo>
                  <a:lnTo>
                    <a:pt x="142011" y="407593"/>
                  </a:lnTo>
                  <a:lnTo>
                    <a:pt x="141389" y="411924"/>
                  </a:lnTo>
                  <a:lnTo>
                    <a:pt x="141414" y="412064"/>
                  </a:lnTo>
                  <a:lnTo>
                    <a:pt x="141376" y="412292"/>
                  </a:lnTo>
                  <a:lnTo>
                    <a:pt x="141770" y="414832"/>
                  </a:lnTo>
                  <a:lnTo>
                    <a:pt x="143814" y="417372"/>
                  </a:lnTo>
                  <a:lnTo>
                    <a:pt x="145288" y="418642"/>
                  </a:lnTo>
                  <a:lnTo>
                    <a:pt x="149199" y="417372"/>
                  </a:lnTo>
                  <a:lnTo>
                    <a:pt x="151561" y="416102"/>
                  </a:lnTo>
                  <a:lnTo>
                    <a:pt x="152311" y="414832"/>
                  </a:lnTo>
                  <a:lnTo>
                    <a:pt x="152438" y="412292"/>
                  </a:lnTo>
                  <a:lnTo>
                    <a:pt x="152438" y="411873"/>
                  </a:lnTo>
                  <a:close/>
                </a:path>
                <a:path w="575944" h="579120">
                  <a:moveTo>
                    <a:pt x="152996" y="163753"/>
                  </a:moveTo>
                  <a:lnTo>
                    <a:pt x="152819" y="161023"/>
                  </a:lnTo>
                  <a:lnTo>
                    <a:pt x="151257" y="159169"/>
                  </a:lnTo>
                  <a:lnTo>
                    <a:pt x="146875" y="159232"/>
                  </a:lnTo>
                  <a:lnTo>
                    <a:pt x="145084" y="161213"/>
                  </a:lnTo>
                  <a:lnTo>
                    <a:pt x="145135" y="162039"/>
                  </a:lnTo>
                  <a:lnTo>
                    <a:pt x="145326" y="165912"/>
                  </a:lnTo>
                  <a:lnTo>
                    <a:pt x="145707" y="167182"/>
                  </a:lnTo>
                  <a:lnTo>
                    <a:pt x="147891" y="170992"/>
                  </a:lnTo>
                  <a:lnTo>
                    <a:pt x="151091" y="169722"/>
                  </a:lnTo>
                  <a:lnTo>
                    <a:pt x="152628" y="167182"/>
                  </a:lnTo>
                  <a:lnTo>
                    <a:pt x="152742" y="165912"/>
                  </a:lnTo>
                  <a:lnTo>
                    <a:pt x="152996" y="164642"/>
                  </a:lnTo>
                  <a:lnTo>
                    <a:pt x="152946" y="163957"/>
                  </a:lnTo>
                  <a:lnTo>
                    <a:pt x="152996" y="163753"/>
                  </a:lnTo>
                  <a:close/>
                </a:path>
                <a:path w="575944" h="579120">
                  <a:moveTo>
                    <a:pt x="155003" y="324446"/>
                  </a:moveTo>
                  <a:lnTo>
                    <a:pt x="154546" y="322465"/>
                  </a:lnTo>
                  <a:lnTo>
                    <a:pt x="152438" y="319328"/>
                  </a:lnTo>
                  <a:lnTo>
                    <a:pt x="150939" y="319074"/>
                  </a:lnTo>
                  <a:lnTo>
                    <a:pt x="147993" y="319570"/>
                  </a:lnTo>
                  <a:lnTo>
                    <a:pt x="147129" y="320522"/>
                  </a:lnTo>
                  <a:lnTo>
                    <a:pt x="146761" y="322783"/>
                  </a:lnTo>
                  <a:lnTo>
                    <a:pt x="146367" y="324739"/>
                  </a:lnTo>
                  <a:lnTo>
                    <a:pt x="146494" y="325069"/>
                  </a:lnTo>
                  <a:lnTo>
                    <a:pt x="146367" y="325932"/>
                  </a:lnTo>
                  <a:lnTo>
                    <a:pt x="146697" y="325932"/>
                  </a:lnTo>
                  <a:lnTo>
                    <a:pt x="146977" y="327202"/>
                  </a:lnTo>
                  <a:lnTo>
                    <a:pt x="147980" y="328472"/>
                  </a:lnTo>
                  <a:lnTo>
                    <a:pt x="148844" y="329742"/>
                  </a:lnTo>
                  <a:lnTo>
                    <a:pt x="151739" y="329742"/>
                  </a:lnTo>
                  <a:lnTo>
                    <a:pt x="153847" y="328472"/>
                  </a:lnTo>
                  <a:lnTo>
                    <a:pt x="154406" y="328472"/>
                  </a:lnTo>
                  <a:lnTo>
                    <a:pt x="155003" y="324662"/>
                  </a:lnTo>
                  <a:lnTo>
                    <a:pt x="155003" y="324446"/>
                  </a:lnTo>
                  <a:close/>
                </a:path>
                <a:path w="575944" h="579120">
                  <a:moveTo>
                    <a:pt x="167043" y="380771"/>
                  </a:moveTo>
                  <a:lnTo>
                    <a:pt x="166839" y="379895"/>
                  </a:lnTo>
                  <a:lnTo>
                    <a:pt x="166725" y="378777"/>
                  </a:lnTo>
                  <a:lnTo>
                    <a:pt x="165709" y="376440"/>
                  </a:lnTo>
                  <a:lnTo>
                    <a:pt x="164579" y="375640"/>
                  </a:lnTo>
                  <a:lnTo>
                    <a:pt x="161340" y="375653"/>
                  </a:lnTo>
                  <a:lnTo>
                    <a:pt x="160235" y="376542"/>
                  </a:lnTo>
                  <a:lnTo>
                    <a:pt x="158457" y="380022"/>
                  </a:lnTo>
                  <a:lnTo>
                    <a:pt x="158508" y="380415"/>
                  </a:lnTo>
                  <a:lnTo>
                    <a:pt x="158457" y="380542"/>
                  </a:lnTo>
                  <a:lnTo>
                    <a:pt x="159054" y="384352"/>
                  </a:lnTo>
                  <a:lnTo>
                    <a:pt x="161607" y="386892"/>
                  </a:lnTo>
                  <a:lnTo>
                    <a:pt x="165544" y="386892"/>
                  </a:lnTo>
                  <a:lnTo>
                    <a:pt x="166497" y="385622"/>
                  </a:lnTo>
                  <a:lnTo>
                    <a:pt x="167043" y="383082"/>
                  </a:lnTo>
                  <a:lnTo>
                    <a:pt x="167043" y="382778"/>
                  </a:lnTo>
                  <a:lnTo>
                    <a:pt x="167005" y="382384"/>
                  </a:lnTo>
                  <a:lnTo>
                    <a:pt x="167043" y="381812"/>
                  </a:lnTo>
                  <a:lnTo>
                    <a:pt x="166992" y="381546"/>
                  </a:lnTo>
                  <a:lnTo>
                    <a:pt x="167043" y="380771"/>
                  </a:lnTo>
                  <a:close/>
                </a:path>
                <a:path w="575944"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892"/>
                  </a:lnTo>
                  <a:lnTo>
                    <a:pt x="165100" y="134162"/>
                  </a:lnTo>
                  <a:lnTo>
                    <a:pt x="165252" y="135432"/>
                  </a:lnTo>
                  <a:lnTo>
                    <a:pt x="166814" y="137972"/>
                  </a:lnTo>
                  <a:lnTo>
                    <a:pt x="169176" y="137972"/>
                  </a:lnTo>
                  <a:lnTo>
                    <a:pt x="171665" y="134162"/>
                  </a:lnTo>
                  <a:lnTo>
                    <a:pt x="172288" y="132892"/>
                  </a:lnTo>
                  <a:lnTo>
                    <a:pt x="172148" y="132562"/>
                  </a:lnTo>
                  <a:lnTo>
                    <a:pt x="172300" y="132080"/>
                  </a:lnTo>
                  <a:close/>
                </a:path>
                <a:path w="575944" h="579120">
                  <a:moveTo>
                    <a:pt x="175234" y="349059"/>
                  </a:moveTo>
                  <a:lnTo>
                    <a:pt x="172326" y="345846"/>
                  </a:lnTo>
                  <a:lnTo>
                    <a:pt x="170383" y="345440"/>
                  </a:lnTo>
                  <a:lnTo>
                    <a:pt x="166306" y="347091"/>
                  </a:lnTo>
                  <a:lnTo>
                    <a:pt x="165125" y="348881"/>
                  </a:lnTo>
                  <a:lnTo>
                    <a:pt x="165138" y="350037"/>
                  </a:lnTo>
                  <a:lnTo>
                    <a:pt x="165163" y="352602"/>
                  </a:lnTo>
                  <a:lnTo>
                    <a:pt x="165468" y="355142"/>
                  </a:lnTo>
                  <a:lnTo>
                    <a:pt x="167246" y="356412"/>
                  </a:lnTo>
                  <a:lnTo>
                    <a:pt x="171437" y="357682"/>
                  </a:lnTo>
                  <a:lnTo>
                    <a:pt x="173482" y="356412"/>
                  </a:lnTo>
                  <a:lnTo>
                    <a:pt x="174980" y="351332"/>
                  </a:lnTo>
                  <a:lnTo>
                    <a:pt x="175221" y="350062"/>
                  </a:lnTo>
                  <a:lnTo>
                    <a:pt x="175107" y="349935"/>
                  </a:lnTo>
                  <a:lnTo>
                    <a:pt x="175234" y="349059"/>
                  </a:lnTo>
                  <a:close/>
                </a:path>
                <a:path w="575944" h="579120">
                  <a:moveTo>
                    <a:pt x="199694" y="101600"/>
                  </a:moveTo>
                  <a:lnTo>
                    <a:pt x="198589" y="97828"/>
                  </a:lnTo>
                  <a:lnTo>
                    <a:pt x="196913" y="96621"/>
                  </a:lnTo>
                  <a:lnTo>
                    <a:pt x="194830" y="96583"/>
                  </a:lnTo>
                  <a:lnTo>
                    <a:pt x="191287" y="96520"/>
                  </a:lnTo>
                  <a:lnTo>
                    <a:pt x="188772" y="99453"/>
                  </a:lnTo>
                  <a:lnTo>
                    <a:pt x="188849" y="99796"/>
                  </a:lnTo>
                  <a:lnTo>
                    <a:pt x="190055" y="106222"/>
                  </a:lnTo>
                  <a:lnTo>
                    <a:pt x="191858" y="107492"/>
                  </a:lnTo>
                  <a:lnTo>
                    <a:pt x="196253" y="106222"/>
                  </a:lnTo>
                  <a:lnTo>
                    <a:pt x="198958" y="103682"/>
                  </a:lnTo>
                  <a:lnTo>
                    <a:pt x="199694" y="102412"/>
                  </a:lnTo>
                  <a:lnTo>
                    <a:pt x="199555" y="101955"/>
                  </a:lnTo>
                  <a:lnTo>
                    <a:pt x="199694" y="101600"/>
                  </a:lnTo>
                  <a:close/>
                </a:path>
                <a:path w="575944" h="579120">
                  <a:moveTo>
                    <a:pt x="201688" y="353199"/>
                  </a:moveTo>
                  <a:lnTo>
                    <a:pt x="200202" y="351548"/>
                  </a:lnTo>
                  <a:lnTo>
                    <a:pt x="196811" y="351688"/>
                  </a:lnTo>
                  <a:lnTo>
                    <a:pt x="195910" y="351675"/>
                  </a:lnTo>
                  <a:lnTo>
                    <a:pt x="194614" y="351993"/>
                  </a:lnTo>
                  <a:lnTo>
                    <a:pt x="192151" y="354571"/>
                  </a:lnTo>
                  <a:lnTo>
                    <a:pt x="192062" y="356311"/>
                  </a:lnTo>
                  <a:lnTo>
                    <a:pt x="193992" y="358952"/>
                  </a:lnTo>
                  <a:lnTo>
                    <a:pt x="194602" y="358952"/>
                  </a:lnTo>
                  <a:lnTo>
                    <a:pt x="197281" y="361492"/>
                  </a:lnTo>
                  <a:lnTo>
                    <a:pt x="200291" y="361492"/>
                  </a:lnTo>
                  <a:lnTo>
                    <a:pt x="201193" y="357682"/>
                  </a:lnTo>
                  <a:lnTo>
                    <a:pt x="201688" y="353872"/>
                  </a:lnTo>
                  <a:lnTo>
                    <a:pt x="201688" y="353199"/>
                  </a:lnTo>
                  <a:close/>
                </a:path>
                <a:path w="575944" h="579120">
                  <a:moveTo>
                    <a:pt x="228663" y="79692"/>
                  </a:moveTo>
                  <a:lnTo>
                    <a:pt x="227253" y="78282"/>
                  </a:lnTo>
                  <a:lnTo>
                    <a:pt x="225425" y="78308"/>
                  </a:lnTo>
                  <a:lnTo>
                    <a:pt x="221830" y="84836"/>
                  </a:lnTo>
                  <a:lnTo>
                    <a:pt x="221830" y="85902"/>
                  </a:lnTo>
                  <a:lnTo>
                    <a:pt x="227215" y="85902"/>
                  </a:lnTo>
                  <a:lnTo>
                    <a:pt x="228523" y="84632"/>
                  </a:lnTo>
                  <a:lnTo>
                    <a:pt x="228663" y="80822"/>
                  </a:lnTo>
                  <a:lnTo>
                    <a:pt x="228663" y="79692"/>
                  </a:lnTo>
                  <a:close/>
                </a:path>
                <a:path w="575944" h="579120">
                  <a:moveTo>
                    <a:pt x="234035" y="349554"/>
                  </a:moveTo>
                  <a:lnTo>
                    <a:pt x="231927" y="347484"/>
                  </a:lnTo>
                  <a:lnTo>
                    <a:pt x="228511" y="347484"/>
                  </a:lnTo>
                  <a:lnTo>
                    <a:pt x="227139" y="347586"/>
                  </a:lnTo>
                  <a:lnTo>
                    <a:pt x="225552" y="348005"/>
                  </a:lnTo>
                  <a:lnTo>
                    <a:pt x="224155" y="351320"/>
                  </a:lnTo>
                  <a:lnTo>
                    <a:pt x="224510" y="353872"/>
                  </a:lnTo>
                  <a:lnTo>
                    <a:pt x="226187" y="355142"/>
                  </a:lnTo>
                  <a:lnTo>
                    <a:pt x="226479" y="355142"/>
                  </a:lnTo>
                  <a:lnTo>
                    <a:pt x="228092" y="357682"/>
                  </a:lnTo>
                  <a:lnTo>
                    <a:pt x="230098" y="357682"/>
                  </a:lnTo>
                  <a:lnTo>
                    <a:pt x="232283" y="355142"/>
                  </a:lnTo>
                  <a:lnTo>
                    <a:pt x="233045" y="353872"/>
                  </a:lnTo>
                  <a:lnTo>
                    <a:pt x="234035" y="350062"/>
                  </a:lnTo>
                  <a:lnTo>
                    <a:pt x="234035" y="349554"/>
                  </a:lnTo>
                  <a:close/>
                </a:path>
                <a:path w="575944" h="579120">
                  <a:moveTo>
                    <a:pt x="265887" y="71767"/>
                  </a:moveTo>
                  <a:lnTo>
                    <a:pt x="262547" y="67297"/>
                  </a:lnTo>
                  <a:lnTo>
                    <a:pt x="260527" y="67005"/>
                  </a:lnTo>
                  <a:lnTo>
                    <a:pt x="257911" y="68922"/>
                  </a:lnTo>
                  <a:lnTo>
                    <a:pt x="256692" y="71424"/>
                  </a:lnTo>
                  <a:lnTo>
                    <a:pt x="256692" y="71894"/>
                  </a:lnTo>
                  <a:lnTo>
                    <a:pt x="256768" y="75742"/>
                  </a:lnTo>
                  <a:lnTo>
                    <a:pt x="258622" y="77012"/>
                  </a:lnTo>
                  <a:lnTo>
                    <a:pt x="264452" y="75742"/>
                  </a:lnTo>
                  <a:lnTo>
                    <a:pt x="265887" y="71932"/>
                  </a:lnTo>
                  <a:lnTo>
                    <a:pt x="265887" y="71767"/>
                  </a:lnTo>
                  <a:close/>
                </a:path>
                <a:path w="575944" h="579120">
                  <a:moveTo>
                    <a:pt x="305714" y="70218"/>
                  </a:moveTo>
                  <a:lnTo>
                    <a:pt x="304990" y="68910"/>
                  </a:lnTo>
                  <a:lnTo>
                    <a:pt x="302742" y="67525"/>
                  </a:lnTo>
                  <a:lnTo>
                    <a:pt x="301688" y="67017"/>
                  </a:lnTo>
                  <a:lnTo>
                    <a:pt x="298462" y="66662"/>
                  </a:lnTo>
                  <a:lnTo>
                    <a:pt x="296862" y="68287"/>
                  </a:lnTo>
                  <a:lnTo>
                    <a:pt x="296824" y="70485"/>
                  </a:lnTo>
                  <a:lnTo>
                    <a:pt x="296811" y="71120"/>
                  </a:lnTo>
                  <a:lnTo>
                    <a:pt x="296773" y="73202"/>
                  </a:lnTo>
                  <a:lnTo>
                    <a:pt x="297992" y="75742"/>
                  </a:lnTo>
                  <a:lnTo>
                    <a:pt x="301053" y="77012"/>
                  </a:lnTo>
                  <a:lnTo>
                    <a:pt x="301942" y="77012"/>
                  </a:lnTo>
                  <a:lnTo>
                    <a:pt x="304634" y="75742"/>
                  </a:lnTo>
                  <a:lnTo>
                    <a:pt x="305219" y="74472"/>
                  </a:lnTo>
                  <a:lnTo>
                    <a:pt x="305714" y="70662"/>
                  </a:lnTo>
                  <a:lnTo>
                    <a:pt x="305714" y="70218"/>
                  </a:lnTo>
                  <a:close/>
                </a:path>
                <a:path w="575944" h="579120">
                  <a:moveTo>
                    <a:pt x="324815" y="341172"/>
                  </a:moveTo>
                  <a:lnTo>
                    <a:pt x="324802" y="340410"/>
                  </a:lnTo>
                  <a:lnTo>
                    <a:pt x="323773" y="338988"/>
                  </a:lnTo>
                  <a:lnTo>
                    <a:pt x="320446" y="338264"/>
                  </a:lnTo>
                  <a:lnTo>
                    <a:pt x="318274" y="338975"/>
                  </a:lnTo>
                  <a:lnTo>
                    <a:pt x="317080" y="341350"/>
                  </a:lnTo>
                  <a:lnTo>
                    <a:pt x="316928" y="342392"/>
                  </a:lnTo>
                  <a:lnTo>
                    <a:pt x="316763" y="342976"/>
                  </a:lnTo>
                  <a:lnTo>
                    <a:pt x="316839" y="343789"/>
                  </a:lnTo>
                  <a:lnTo>
                    <a:pt x="316852" y="344157"/>
                  </a:lnTo>
                  <a:lnTo>
                    <a:pt x="316865" y="344322"/>
                  </a:lnTo>
                  <a:lnTo>
                    <a:pt x="316852" y="344982"/>
                  </a:lnTo>
                  <a:lnTo>
                    <a:pt x="317411" y="348792"/>
                  </a:lnTo>
                  <a:lnTo>
                    <a:pt x="319963" y="350062"/>
                  </a:lnTo>
                  <a:lnTo>
                    <a:pt x="324104" y="346252"/>
                  </a:lnTo>
                  <a:lnTo>
                    <a:pt x="324789" y="344982"/>
                  </a:lnTo>
                  <a:lnTo>
                    <a:pt x="324789" y="344068"/>
                  </a:lnTo>
                  <a:lnTo>
                    <a:pt x="324815" y="341172"/>
                  </a:lnTo>
                  <a:close/>
                </a:path>
                <a:path w="575944" h="579120">
                  <a:moveTo>
                    <a:pt x="344855" y="82994"/>
                  </a:moveTo>
                  <a:lnTo>
                    <a:pt x="343623" y="80327"/>
                  </a:lnTo>
                  <a:lnTo>
                    <a:pt x="338493" y="78041"/>
                  </a:lnTo>
                  <a:lnTo>
                    <a:pt x="335978" y="79844"/>
                  </a:lnTo>
                  <a:lnTo>
                    <a:pt x="335927" y="83527"/>
                  </a:lnTo>
                  <a:lnTo>
                    <a:pt x="335889" y="85763"/>
                  </a:lnTo>
                  <a:lnTo>
                    <a:pt x="335889" y="85902"/>
                  </a:lnTo>
                  <a:lnTo>
                    <a:pt x="337705" y="88442"/>
                  </a:lnTo>
                  <a:lnTo>
                    <a:pt x="341757" y="89712"/>
                  </a:lnTo>
                  <a:lnTo>
                    <a:pt x="343738" y="87172"/>
                  </a:lnTo>
                  <a:lnTo>
                    <a:pt x="344855" y="83362"/>
                  </a:lnTo>
                  <a:lnTo>
                    <a:pt x="344792" y="83235"/>
                  </a:lnTo>
                  <a:lnTo>
                    <a:pt x="344855" y="82994"/>
                  </a:lnTo>
                  <a:close/>
                </a:path>
                <a:path w="575944" h="579120">
                  <a:moveTo>
                    <a:pt x="360146" y="349516"/>
                  </a:moveTo>
                  <a:lnTo>
                    <a:pt x="359549" y="348094"/>
                  </a:lnTo>
                  <a:lnTo>
                    <a:pt x="359003" y="346252"/>
                  </a:lnTo>
                  <a:lnTo>
                    <a:pt x="358546" y="345884"/>
                  </a:lnTo>
                  <a:lnTo>
                    <a:pt x="356336" y="342658"/>
                  </a:lnTo>
                  <a:lnTo>
                    <a:pt x="355003" y="342709"/>
                  </a:lnTo>
                  <a:lnTo>
                    <a:pt x="349351" y="347078"/>
                  </a:lnTo>
                  <a:lnTo>
                    <a:pt x="349453" y="347459"/>
                  </a:lnTo>
                  <a:lnTo>
                    <a:pt x="350710" y="352602"/>
                  </a:lnTo>
                  <a:lnTo>
                    <a:pt x="354101" y="353872"/>
                  </a:lnTo>
                  <a:lnTo>
                    <a:pt x="360006" y="353872"/>
                  </a:lnTo>
                  <a:lnTo>
                    <a:pt x="360146" y="350062"/>
                  </a:lnTo>
                  <a:lnTo>
                    <a:pt x="360146" y="349516"/>
                  </a:lnTo>
                  <a:close/>
                </a:path>
                <a:path w="575944" h="579120">
                  <a:moveTo>
                    <a:pt x="373341" y="107327"/>
                  </a:moveTo>
                  <a:lnTo>
                    <a:pt x="366026" y="98323"/>
                  </a:lnTo>
                  <a:lnTo>
                    <a:pt x="363918" y="100190"/>
                  </a:lnTo>
                  <a:lnTo>
                    <a:pt x="363918" y="101142"/>
                  </a:lnTo>
                  <a:lnTo>
                    <a:pt x="363943" y="103682"/>
                  </a:lnTo>
                  <a:lnTo>
                    <a:pt x="364223" y="104952"/>
                  </a:lnTo>
                  <a:lnTo>
                    <a:pt x="364426" y="106222"/>
                  </a:lnTo>
                  <a:lnTo>
                    <a:pt x="365607" y="110032"/>
                  </a:lnTo>
                  <a:lnTo>
                    <a:pt x="367347" y="111302"/>
                  </a:lnTo>
                  <a:lnTo>
                    <a:pt x="371919" y="110032"/>
                  </a:lnTo>
                  <a:lnTo>
                    <a:pt x="373341" y="107492"/>
                  </a:lnTo>
                  <a:lnTo>
                    <a:pt x="373316" y="107353"/>
                  </a:lnTo>
                  <a:close/>
                </a:path>
                <a:path w="575944"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03"/>
                  </a:lnTo>
                  <a:lnTo>
                    <a:pt x="387007" y="376732"/>
                  </a:lnTo>
                  <a:lnTo>
                    <a:pt x="389115" y="378002"/>
                  </a:lnTo>
                  <a:lnTo>
                    <a:pt x="389394" y="379272"/>
                  </a:lnTo>
                  <a:lnTo>
                    <a:pt x="391172" y="380542"/>
                  </a:lnTo>
                  <a:lnTo>
                    <a:pt x="393077" y="380542"/>
                  </a:lnTo>
                  <a:lnTo>
                    <a:pt x="394042" y="378002"/>
                  </a:lnTo>
                  <a:lnTo>
                    <a:pt x="394042" y="376961"/>
                  </a:lnTo>
                  <a:lnTo>
                    <a:pt x="394055" y="376732"/>
                  </a:lnTo>
                  <a:lnTo>
                    <a:pt x="394233" y="375462"/>
                  </a:lnTo>
                  <a:lnTo>
                    <a:pt x="394233" y="375183"/>
                  </a:lnTo>
                  <a:close/>
                </a:path>
                <a:path w="575944" h="579120">
                  <a:moveTo>
                    <a:pt x="395262" y="136029"/>
                  </a:moveTo>
                  <a:lnTo>
                    <a:pt x="395097" y="134302"/>
                  </a:lnTo>
                  <a:lnTo>
                    <a:pt x="394576" y="132892"/>
                  </a:lnTo>
                  <a:lnTo>
                    <a:pt x="391629" y="129794"/>
                  </a:lnTo>
                  <a:lnTo>
                    <a:pt x="388594" y="130289"/>
                  </a:lnTo>
                  <a:lnTo>
                    <a:pt x="386549" y="135051"/>
                  </a:lnTo>
                  <a:lnTo>
                    <a:pt x="386588" y="135318"/>
                  </a:lnTo>
                  <a:lnTo>
                    <a:pt x="386969" y="137972"/>
                  </a:lnTo>
                  <a:lnTo>
                    <a:pt x="389902" y="141782"/>
                  </a:lnTo>
                  <a:lnTo>
                    <a:pt x="392633" y="141782"/>
                  </a:lnTo>
                  <a:lnTo>
                    <a:pt x="394627" y="139242"/>
                  </a:lnTo>
                  <a:lnTo>
                    <a:pt x="394855" y="137972"/>
                  </a:lnTo>
                  <a:lnTo>
                    <a:pt x="395262" y="136702"/>
                  </a:lnTo>
                  <a:lnTo>
                    <a:pt x="395185" y="136207"/>
                  </a:lnTo>
                  <a:lnTo>
                    <a:pt x="395262" y="136029"/>
                  </a:lnTo>
                  <a:close/>
                </a:path>
                <a:path w="575944" h="579120">
                  <a:moveTo>
                    <a:pt x="399376" y="344309"/>
                  </a:moveTo>
                  <a:lnTo>
                    <a:pt x="399338" y="342442"/>
                  </a:lnTo>
                  <a:lnTo>
                    <a:pt x="399338" y="342315"/>
                  </a:lnTo>
                  <a:lnTo>
                    <a:pt x="399097" y="340804"/>
                  </a:lnTo>
                  <a:lnTo>
                    <a:pt x="398703" y="339166"/>
                  </a:lnTo>
                  <a:lnTo>
                    <a:pt x="396036" y="336880"/>
                  </a:lnTo>
                  <a:lnTo>
                    <a:pt x="394284" y="336943"/>
                  </a:lnTo>
                  <a:lnTo>
                    <a:pt x="391706" y="339559"/>
                  </a:lnTo>
                  <a:lnTo>
                    <a:pt x="391426" y="342988"/>
                  </a:lnTo>
                  <a:lnTo>
                    <a:pt x="391426" y="343712"/>
                  </a:lnTo>
                  <a:lnTo>
                    <a:pt x="393585" y="346252"/>
                  </a:lnTo>
                  <a:lnTo>
                    <a:pt x="395198" y="347522"/>
                  </a:lnTo>
                  <a:lnTo>
                    <a:pt x="398284" y="346252"/>
                  </a:lnTo>
                  <a:lnTo>
                    <a:pt x="399376" y="344982"/>
                  </a:lnTo>
                  <a:lnTo>
                    <a:pt x="399364" y="344335"/>
                  </a:lnTo>
                  <a:close/>
                </a:path>
                <a:path w="575944" h="579120">
                  <a:moveTo>
                    <a:pt x="402361" y="299351"/>
                  </a:moveTo>
                  <a:lnTo>
                    <a:pt x="402094" y="297662"/>
                  </a:lnTo>
                  <a:lnTo>
                    <a:pt x="399034" y="295249"/>
                  </a:lnTo>
                  <a:lnTo>
                    <a:pt x="398703" y="295389"/>
                  </a:lnTo>
                  <a:lnTo>
                    <a:pt x="398513" y="295490"/>
                  </a:lnTo>
                  <a:lnTo>
                    <a:pt x="394957" y="296456"/>
                  </a:lnTo>
                  <a:lnTo>
                    <a:pt x="394576" y="300151"/>
                  </a:lnTo>
                  <a:lnTo>
                    <a:pt x="394563" y="300532"/>
                  </a:lnTo>
                  <a:lnTo>
                    <a:pt x="397611" y="304342"/>
                  </a:lnTo>
                  <a:lnTo>
                    <a:pt x="400888" y="304342"/>
                  </a:lnTo>
                  <a:lnTo>
                    <a:pt x="401904" y="303072"/>
                  </a:lnTo>
                  <a:lnTo>
                    <a:pt x="402348" y="300532"/>
                  </a:lnTo>
                  <a:lnTo>
                    <a:pt x="402272" y="299923"/>
                  </a:lnTo>
                  <a:lnTo>
                    <a:pt x="402361" y="299351"/>
                  </a:lnTo>
                  <a:close/>
                </a:path>
                <a:path w="575944" h="579120">
                  <a:moveTo>
                    <a:pt x="405028" y="257606"/>
                  </a:moveTo>
                  <a:lnTo>
                    <a:pt x="404342" y="255612"/>
                  </a:lnTo>
                  <a:lnTo>
                    <a:pt x="402031" y="252971"/>
                  </a:lnTo>
                  <a:lnTo>
                    <a:pt x="401243" y="252907"/>
                  </a:lnTo>
                  <a:lnTo>
                    <a:pt x="398170" y="254419"/>
                  </a:lnTo>
                  <a:lnTo>
                    <a:pt x="396811" y="255727"/>
                  </a:lnTo>
                  <a:lnTo>
                    <a:pt x="396824" y="256070"/>
                  </a:lnTo>
                  <a:lnTo>
                    <a:pt x="396989" y="258622"/>
                  </a:lnTo>
                  <a:lnTo>
                    <a:pt x="397217" y="259892"/>
                  </a:lnTo>
                  <a:lnTo>
                    <a:pt x="398386" y="262432"/>
                  </a:lnTo>
                  <a:lnTo>
                    <a:pt x="399719" y="263702"/>
                  </a:lnTo>
                  <a:lnTo>
                    <a:pt x="402805" y="263702"/>
                  </a:lnTo>
                  <a:lnTo>
                    <a:pt x="404368" y="262432"/>
                  </a:lnTo>
                  <a:lnTo>
                    <a:pt x="405028" y="258622"/>
                  </a:lnTo>
                  <a:lnTo>
                    <a:pt x="404914" y="258241"/>
                  </a:lnTo>
                  <a:lnTo>
                    <a:pt x="405028" y="257606"/>
                  </a:lnTo>
                  <a:close/>
                </a:path>
                <a:path w="575944" h="579120">
                  <a:moveTo>
                    <a:pt x="405574" y="224942"/>
                  </a:moveTo>
                  <a:lnTo>
                    <a:pt x="405511" y="222123"/>
                  </a:lnTo>
                  <a:lnTo>
                    <a:pt x="405180" y="221221"/>
                  </a:lnTo>
                  <a:lnTo>
                    <a:pt x="404761" y="219468"/>
                  </a:lnTo>
                  <a:lnTo>
                    <a:pt x="402615" y="215646"/>
                  </a:lnTo>
                  <a:lnTo>
                    <a:pt x="399770" y="215747"/>
                  </a:lnTo>
                  <a:lnTo>
                    <a:pt x="395922" y="221957"/>
                  </a:lnTo>
                  <a:lnTo>
                    <a:pt x="396024" y="222897"/>
                  </a:lnTo>
                  <a:lnTo>
                    <a:pt x="395922" y="223062"/>
                  </a:lnTo>
                  <a:lnTo>
                    <a:pt x="396138" y="224332"/>
                  </a:lnTo>
                  <a:lnTo>
                    <a:pt x="398741" y="228142"/>
                  </a:lnTo>
                  <a:lnTo>
                    <a:pt x="400939" y="228142"/>
                  </a:lnTo>
                  <a:lnTo>
                    <a:pt x="404418" y="226872"/>
                  </a:lnTo>
                  <a:lnTo>
                    <a:pt x="405561" y="225602"/>
                  </a:lnTo>
                  <a:lnTo>
                    <a:pt x="405549" y="224993"/>
                  </a:lnTo>
                  <a:close/>
                </a:path>
                <a:path w="575944" h="579120">
                  <a:moveTo>
                    <a:pt x="405853" y="178054"/>
                  </a:moveTo>
                  <a:lnTo>
                    <a:pt x="405422" y="176745"/>
                  </a:lnTo>
                  <a:lnTo>
                    <a:pt x="405168" y="175348"/>
                  </a:lnTo>
                  <a:lnTo>
                    <a:pt x="403352" y="171983"/>
                  </a:lnTo>
                  <a:lnTo>
                    <a:pt x="397205" y="176733"/>
                  </a:lnTo>
                  <a:lnTo>
                    <a:pt x="397344" y="177177"/>
                  </a:lnTo>
                  <a:lnTo>
                    <a:pt x="397205" y="177342"/>
                  </a:lnTo>
                  <a:lnTo>
                    <a:pt x="398360" y="181152"/>
                  </a:lnTo>
                  <a:lnTo>
                    <a:pt x="399783" y="183692"/>
                  </a:lnTo>
                  <a:lnTo>
                    <a:pt x="401002" y="183692"/>
                  </a:lnTo>
                  <a:lnTo>
                    <a:pt x="404596" y="182422"/>
                  </a:lnTo>
                  <a:lnTo>
                    <a:pt x="405638" y="181152"/>
                  </a:lnTo>
                  <a:lnTo>
                    <a:pt x="405853" y="178612"/>
                  </a:lnTo>
                  <a:lnTo>
                    <a:pt x="405853" y="178054"/>
                  </a:lnTo>
                  <a:close/>
                </a:path>
                <a:path w="575944" h="579120">
                  <a:moveTo>
                    <a:pt x="409625" y="408368"/>
                  </a:moveTo>
                  <a:lnTo>
                    <a:pt x="409600" y="407924"/>
                  </a:lnTo>
                  <a:lnTo>
                    <a:pt x="409600" y="407212"/>
                  </a:lnTo>
                  <a:lnTo>
                    <a:pt x="409600" y="406984"/>
                  </a:lnTo>
                  <a:lnTo>
                    <a:pt x="409448" y="406311"/>
                  </a:lnTo>
                  <a:lnTo>
                    <a:pt x="409321" y="405117"/>
                  </a:lnTo>
                  <a:lnTo>
                    <a:pt x="408432" y="402767"/>
                  </a:lnTo>
                  <a:lnTo>
                    <a:pt x="407200" y="402170"/>
                  </a:lnTo>
                  <a:lnTo>
                    <a:pt x="402361" y="404241"/>
                  </a:lnTo>
                  <a:lnTo>
                    <a:pt x="400621" y="407111"/>
                  </a:lnTo>
                  <a:lnTo>
                    <a:pt x="404545" y="412292"/>
                  </a:lnTo>
                  <a:lnTo>
                    <a:pt x="405765" y="413562"/>
                  </a:lnTo>
                  <a:lnTo>
                    <a:pt x="408647" y="412292"/>
                  </a:lnTo>
                  <a:lnTo>
                    <a:pt x="409486" y="411022"/>
                  </a:lnTo>
                  <a:lnTo>
                    <a:pt x="409562" y="409194"/>
                  </a:lnTo>
                  <a:lnTo>
                    <a:pt x="409625" y="408368"/>
                  </a:lnTo>
                  <a:close/>
                </a:path>
                <a:path w="575944" h="579120">
                  <a:moveTo>
                    <a:pt x="416115" y="448233"/>
                  </a:moveTo>
                  <a:lnTo>
                    <a:pt x="415772" y="447294"/>
                  </a:lnTo>
                  <a:lnTo>
                    <a:pt x="415505" y="446049"/>
                  </a:lnTo>
                  <a:lnTo>
                    <a:pt x="413943" y="443407"/>
                  </a:lnTo>
                  <a:lnTo>
                    <a:pt x="412432" y="443255"/>
                  </a:lnTo>
                  <a:lnTo>
                    <a:pt x="408787" y="446112"/>
                  </a:lnTo>
                  <a:lnTo>
                    <a:pt x="408343" y="448030"/>
                  </a:lnTo>
                  <a:lnTo>
                    <a:pt x="408470" y="448348"/>
                  </a:lnTo>
                  <a:lnTo>
                    <a:pt x="408343" y="449122"/>
                  </a:lnTo>
                  <a:lnTo>
                    <a:pt x="410095" y="452932"/>
                  </a:lnTo>
                  <a:lnTo>
                    <a:pt x="415150" y="452932"/>
                  </a:lnTo>
                  <a:lnTo>
                    <a:pt x="415874" y="450392"/>
                  </a:lnTo>
                  <a:lnTo>
                    <a:pt x="416115" y="449122"/>
                  </a:lnTo>
                  <a:lnTo>
                    <a:pt x="416001" y="448754"/>
                  </a:lnTo>
                  <a:lnTo>
                    <a:pt x="416115" y="448233"/>
                  </a:lnTo>
                  <a:close/>
                </a:path>
                <a:path w="575944"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71"/>
                  </a:lnTo>
                  <a:lnTo>
                    <a:pt x="407339" y="485952"/>
                  </a:lnTo>
                  <a:lnTo>
                    <a:pt x="407670" y="487222"/>
                  </a:lnTo>
                  <a:lnTo>
                    <a:pt x="410603" y="489762"/>
                  </a:lnTo>
                  <a:lnTo>
                    <a:pt x="412229" y="489762"/>
                  </a:lnTo>
                  <a:lnTo>
                    <a:pt x="415823" y="488492"/>
                  </a:lnTo>
                  <a:lnTo>
                    <a:pt x="416445" y="487222"/>
                  </a:lnTo>
                  <a:lnTo>
                    <a:pt x="416534" y="485952"/>
                  </a:lnTo>
                  <a:lnTo>
                    <a:pt x="416534" y="485152"/>
                  </a:lnTo>
                  <a:lnTo>
                    <a:pt x="416610" y="484378"/>
                  </a:lnTo>
                  <a:close/>
                </a:path>
                <a:path w="575944" h="579120">
                  <a:moveTo>
                    <a:pt x="417004" y="520179"/>
                  </a:moveTo>
                  <a:lnTo>
                    <a:pt x="416407" y="516496"/>
                  </a:lnTo>
                  <a:lnTo>
                    <a:pt x="416039" y="515493"/>
                  </a:lnTo>
                  <a:lnTo>
                    <a:pt x="414261" y="512152"/>
                  </a:lnTo>
                  <a:lnTo>
                    <a:pt x="411187" y="512025"/>
                  </a:lnTo>
                  <a:lnTo>
                    <a:pt x="408089" y="516280"/>
                  </a:lnTo>
                  <a:lnTo>
                    <a:pt x="408101" y="516420"/>
                  </a:lnTo>
                  <a:lnTo>
                    <a:pt x="408482" y="521512"/>
                  </a:lnTo>
                  <a:lnTo>
                    <a:pt x="410972" y="522782"/>
                  </a:lnTo>
                  <a:lnTo>
                    <a:pt x="411784" y="522782"/>
                  </a:lnTo>
                  <a:lnTo>
                    <a:pt x="412102" y="524052"/>
                  </a:lnTo>
                  <a:lnTo>
                    <a:pt x="414959" y="524052"/>
                  </a:lnTo>
                  <a:lnTo>
                    <a:pt x="417004" y="520242"/>
                  </a:lnTo>
                  <a:close/>
                </a:path>
                <a:path w="575944" h="579120">
                  <a:moveTo>
                    <a:pt x="436156" y="534212"/>
                  </a:moveTo>
                  <a:lnTo>
                    <a:pt x="431228" y="534212"/>
                  </a:lnTo>
                  <a:lnTo>
                    <a:pt x="426173" y="535482"/>
                  </a:lnTo>
                  <a:lnTo>
                    <a:pt x="423240" y="535482"/>
                  </a:lnTo>
                  <a:lnTo>
                    <a:pt x="419430" y="536752"/>
                  </a:lnTo>
                  <a:lnTo>
                    <a:pt x="415251" y="538022"/>
                  </a:lnTo>
                  <a:lnTo>
                    <a:pt x="413016" y="538022"/>
                  </a:lnTo>
                  <a:lnTo>
                    <a:pt x="410133" y="539292"/>
                  </a:lnTo>
                  <a:lnTo>
                    <a:pt x="408432" y="539292"/>
                  </a:lnTo>
                  <a:lnTo>
                    <a:pt x="402742" y="535482"/>
                  </a:lnTo>
                  <a:lnTo>
                    <a:pt x="401916" y="534212"/>
                  </a:lnTo>
                  <a:lnTo>
                    <a:pt x="399453" y="530402"/>
                  </a:lnTo>
                  <a:lnTo>
                    <a:pt x="398729" y="521512"/>
                  </a:lnTo>
                  <a:lnTo>
                    <a:pt x="398297" y="517702"/>
                  </a:lnTo>
                  <a:lnTo>
                    <a:pt x="398221" y="511352"/>
                  </a:lnTo>
                  <a:lnTo>
                    <a:pt x="398233" y="498233"/>
                  </a:lnTo>
                  <a:lnTo>
                    <a:pt x="398310" y="485952"/>
                  </a:lnTo>
                  <a:lnTo>
                    <a:pt x="398360" y="484682"/>
                  </a:lnTo>
                  <a:lnTo>
                    <a:pt x="398360" y="484403"/>
                  </a:lnTo>
                  <a:lnTo>
                    <a:pt x="398399" y="483412"/>
                  </a:lnTo>
                  <a:lnTo>
                    <a:pt x="398475" y="475792"/>
                  </a:lnTo>
                  <a:lnTo>
                    <a:pt x="398157" y="473252"/>
                  </a:lnTo>
                  <a:lnTo>
                    <a:pt x="397116" y="455472"/>
                  </a:lnTo>
                  <a:lnTo>
                    <a:pt x="396430" y="441502"/>
                  </a:lnTo>
                  <a:lnTo>
                    <a:pt x="396494" y="433882"/>
                  </a:lnTo>
                  <a:lnTo>
                    <a:pt x="394944" y="418642"/>
                  </a:lnTo>
                  <a:lnTo>
                    <a:pt x="393344" y="412292"/>
                  </a:lnTo>
                  <a:lnTo>
                    <a:pt x="391287" y="400862"/>
                  </a:lnTo>
                  <a:lnTo>
                    <a:pt x="390385" y="394512"/>
                  </a:lnTo>
                  <a:lnTo>
                    <a:pt x="388747" y="390702"/>
                  </a:lnTo>
                  <a:lnTo>
                    <a:pt x="386422" y="386892"/>
                  </a:lnTo>
                  <a:lnTo>
                    <a:pt x="385876" y="385622"/>
                  </a:lnTo>
                  <a:lnTo>
                    <a:pt x="378879" y="380542"/>
                  </a:lnTo>
                  <a:lnTo>
                    <a:pt x="371640" y="378002"/>
                  </a:lnTo>
                  <a:lnTo>
                    <a:pt x="360006" y="375462"/>
                  </a:lnTo>
                  <a:lnTo>
                    <a:pt x="356260" y="374192"/>
                  </a:lnTo>
                  <a:lnTo>
                    <a:pt x="346887" y="372922"/>
                  </a:lnTo>
                  <a:lnTo>
                    <a:pt x="341261" y="372922"/>
                  </a:lnTo>
                  <a:lnTo>
                    <a:pt x="331660" y="371652"/>
                  </a:lnTo>
                  <a:lnTo>
                    <a:pt x="327672" y="371652"/>
                  </a:lnTo>
                  <a:lnTo>
                    <a:pt x="320624" y="370382"/>
                  </a:lnTo>
                  <a:lnTo>
                    <a:pt x="318058" y="367842"/>
                  </a:lnTo>
                  <a:lnTo>
                    <a:pt x="314731" y="366572"/>
                  </a:lnTo>
                  <a:lnTo>
                    <a:pt x="310921" y="360222"/>
                  </a:lnTo>
                  <a:lnTo>
                    <a:pt x="309448" y="355142"/>
                  </a:lnTo>
                  <a:lnTo>
                    <a:pt x="306984" y="343712"/>
                  </a:lnTo>
                  <a:lnTo>
                    <a:pt x="307479" y="337362"/>
                  </a:lnTo>
                  <a:lnTo>
                    <a:pt x="309295" y="329742"/>
                  </a:lnTo>
                  <a:lnTo>
                    <a:pt x="309600" y="328472"/>
                  </a:lnTo>
                  <a:lnTo>
                    <a:pt x="309994" y="327202"/>
                  </a:lnTo>
                  <a:lnTo>
                    <a:pt x="310629" y="324662"/>
                  </a:lnTo>
                  <a:lnTo>
                    <a:pt x="311175" y="323392"/>
                  </a:lnTo>
                  <a:lnTo>
                    <a:pt x="319519" y="323392"/>
                  </a:lnTo>
                  <a:lnTo>
                    <a:pt x="326859" y="322122"/>
                  </a:lnTo>
                  <a:lnTo>
                    <a:pt x="340652" y="324662"/>
                  </a:lnTo>
                  <a:lnTo>
                    <a:pt x="347078" y="325932"/>
                  </a:lnTo>
                  <a:lnTo>
                    <a:pt x="357632" y="328472"/>
                  </a:lnTo>
                  <a:lnTo>
                    <a:pt x="361696" y="331012"/>
                  </a:lnTo>
                  <a:lnTo>
                    <a:pt x="367576" y="332282"/>
                  </a:lnTo>
                  <a:lnTo>
                    <a:pt x="369328" y="333552"/>
                  </a:lnTo>
                  <a:lnTo>
                    <a:pt x="371640" y="333552"/>
                  </a:lnTo>
                  <a:lnTo>
                    <a:pt x="378612" y="337362"/>
                  </a:lnTo>
                  <a:lnTo>
                    <a:pt x="383679" y="333552"/>
                  </a:lnTo>
                  <a:lnTo>
                    <a:pt x="383552" y="325932"/>
                  </a:lnTo>
                  <a:lnTo>
                    <a:pt x="383438" y="324662"/>
                  </a:lnTo>
                  <a:lnTo>
                    <a:pt x="383349" y="322122"/>
                  </a:lnTo>
                  <a:lnTo>
                    <a:pt x="383247" y="319582"/>
                  </a:lnTo>
                  <a:lnTo>
                    <a:pt x="383133" y="318312"/>
                  </a:lnTo>
                  <a:lnTo>
                    <a:pt x="383349" y="277672"/>
                  </a:lnTo>
                  <a:lnTo>
                    <a:pt x="384429" y="254812"/>
                  </a:lnTo>
                  <a:lnTo>
                    <a:pt x="385089" y="240842"/>
                  </a:lnTo>
                  <a:lnTo>
                    <a:pt x="385203" y="229412"/>
                  </a:lnTo>
                  <a:lnTo>
                    <a:pt x="385216" y="228600"/>
                  </a:lnTo>
                  <a:lnTo>
                    <a:pt x="385305" y="224472"/>
                  </a:lnTo>
                  <a:lnTo>
                    <a:pt x="385318" y="224332"/>
                  </a:lnTo>
                  <a:lnTo>
                    <a:pt x="385660" y="217982"/>
                  </a:lnTo>
                  <a:lnTo>
                    <a:pt x="386334" y="211632"/>
                  </a:lnTo>
                  <a:lnTo>
                    <a:pt x="387261" y="204012"/>
                  </a:lnTo>
                  <a:lnTo>
                    <a:pt x="388010" y="196392"/>
                  </a:lnTo>
                  <a:lnTo>
                    <a:pt x="388112" y="188772"/>
                  </a:lnTo>
                  <a:lnTo>
                    <a:pt x="387946" y="186232"/>
                  </a:lnTo>
                  <a:lnTo>
                    <a:pt x="387616" y="181152"/>
                  </a:lnTo>
                  <a:lnTo>
                    <a:pt x="386524" y="174802"/>
                  </a:lnTo>
                  <a:lnTo>
                    <a:pt x="385114" y="167182"/>
                  </a:lnTo>
                  <a:lnTo>
                    <a:pt x="383895" y="158292"/>
                  </a:lnTo>
                  <a:lnTo>
                    <a:pt x="382308" y="149402"/>
                  </a:lnTo>
                  <a:lnTo>
                    <a:pt x="381762" y="149402"/>
                  </a:lnTo>
                  <a:lnTo>
                    <a:pt x="381279" y="146862"/>
                  </a:lnTo>
                  <a:lnTo>
                    <a:pt x="381139" y="146862"/>
                  </a:lnTo>
                  <a:lnTo>
                    <a:pt x="378053" y="139242"/>
                  </a:lnTo>
                  <a:lnTo>
                    <a:pt x="372503" y="132892"/>
                  </a:lnTo>
                  <a:lnTo>
                    <a:pt x="361607" y="121462"/>
                  </a:lnTo>
                  <a:lnTo>
                    <a:pt x="356539" y="115112"/>
                  </a:lnTo>
                  <a:lnTo>
                    <a:pt x="346976" y="104952"/>
                  </a:lnTo>
                  <a:lnTo>
                    <a:pt x="342506" y="101142"/>
                  </a:lnTo>
                  <a:lnTo>
                    <a:pt x="336410" y="96062"/>
                  </a:lnTo>
                  <a:lnTo>
                    <a:pt x="334391" y="94792"/>
                  </a:lnTo>
                  <a:lnTo>
                    <a:pt x="324764" y="90982"/>
                  </a:lnTo>
                  <a:lnTo>
                    <a:pt x="317106" y="87172"/>
                  </a:lnTo>
                  <a:lnTo>
                    <a:pt x="300926" y="82092"/>
                  </a:lnTo>
                  <a:lnTo>
                    <a:pt x="293573" y="79552"/>
                  </a:lnTo>
                  <a:lnTo>
                    <a:pt x="290233" y="79552"/>
                  </a:lnTo>
                  <a:lnTo>
                    <a:pt x="281838" y="80822"/>
                  </a:lnTo>
                  <a:lnTo>
                    <a:pt x="276821" y="80822"/>
                  </a:lnTo>
                  <a:lnTo>
                    <a:pt x="271881" y="82092"/>
                  </a:lnTo>
                  <a:lnTo>
                    <a:pt x="249008" y="85902"/>
                  </a:lnTo>
                  <a:lnTo>
                    <a:pt x="241503" y="88442"/>
                  </a:lnTo>
                  <a:lnTo>
                    <a:pt x="233718" y="89712"/>
                  </a:lnTo>
                  <a:lnTo>
                    <a:pt x="196913" y="115112"/>
                  </a:lnTo>
                  <a:lnTo>
                    <a:pt x="194259" y="118922"/>
                  </a:lnTo>
                  <a:lnTo>
                    <a:pt x="191262" y="122732"/>
                  </a:lnTo>
                  <a:lnTo>
                    <a:pt x="186613" y="127812"/>
                  </a:lnTo>
                  <a:lnTo>
                    <a:pt x="184912" y="130352"/>
                  </a:lnTo>
                  <a:lnTo>
                    <a:pt x="182930" y="134162"/>
                  </a:lnTo>
                  <a:lnTo>
                    <a:pt x="177977" y="140512"/>
                  </a:lnTo>
                  <a:lnTo>
                    <a:pt x="174828" y="148132"/>
                  </a:lnTo>
                  <a:lnTo>
                    <a:pt x="170954" y="154482"/>
                  </a:lnTo>
                  <a:lnTo>
                    <a:pt x="160705" y="191312"/>
                  </a:lnTo>
                  <a:lnTo>
                    <a:pt x="158470" y="244652"/>
                  </a:lnTo>
                  <a:lnTo>
                    <a:pt x="158356" y="252272"/>
                  </a:lnTo>
                  <a:lnTo>
                    <a:pt x="159372" y="259892"/>
                  </a:lnTo>
                  <a:lnTo>
                    <a:pt x="164973" y="300532"/>
                  </a:lnTo>
                  <a:lnTo>
                    <a:pt x="165633" y="305612"/>
                  </a:lnTo>
                  <a:lnTo>
                    <a:pt x="166674" y="315772"/>
                  </a:lnTo>
                  <a:lnTo>
                    <a:pt x="166725" y="319582"/>
                  </a:lnTo>
                  <a:lnTo>
                    <a:pt x="167855" y="325932"/>
                  </a:lnTo>
                  <a:lnTo>
                    <a:pt x="168910" y="328472"/>
                  </a:lnTo>
                  <a:lnTo>
                    <a:pt x="170878" y="333552"/>
                  </a:lnTo>
                  <a:lnTo>
                    <a:pt x="172859" y="334822"/>
                  </a:lnTo>
                  <a:lnTo>
                    <a:pt x="176352" y="336092"/>
                  </a:lnTo>
                  <a:lnTo>
                    <a:pt x="177431" y="336092"/>
                  </a:lnTo>
                  <a:lnTo>
                    <a:pt x="180962" y="337362"/>
                  </a:lnTo>
                  <a:lnTo>
                    <a:pt x="183438" y="336092"/>
                  </a:lnTo>
                  <a:lnTo>
                    <a:pt x="190106" y="336092"/>
                  </a:lnTo>
                  <a:lnTo>
                    <a:pt x="194284" y="334822"/>
                  </a:lnTo>
                  <a:lnTo>
                    <a:pt x="205549" y="334822"/>
                  </a:lnTo>
                  <a:lnTo>
                    <a:pt x="212432" y="333552"/>
                  </a:lnTo>
                  <a:lnTo>
                    <a:pt x="222389" y="332282"/>
                  </a:lnTo>
                  <a:lnTo>
                    <a:pt x="228206" y="332282"/>
                  </a:lnTo>
                  <a:lnTo>
                    <a:pt x="228942" y="332282"/>
                  </a:lnTo>
                  <a:lnTo>
                    <a:pt x="240245" y="331012"/>
                  </a:lnTo>
                  <a:lnTo>
                    <a:pt x="242112" y="331012"/>
                  </a:lnTo>
                  <a:lnTo>
                    <a:pt x="244182" y="329742"/>
                  </a:lnTo>
                  <a:lnTo>
                    <a:pt x="244944" y="331012"/>
                  </a:lnTo>
                  <a:lnTo>
                    <a:pt x="247510" y="333552"/>
                  </a:lnTo>
                  <a:lnTo>
                    <a:pt x="251548" y="338632"/>
                  </a:lnTo>
                  <a:lnTo>
                    <a:pt x="251396" y="343712"/>
                  </a:lnTo>
                  <a:lnTo>
                    <a:pt x="236423" y="367842"/>
                  </a:lnTo>
                  <a:lnTo>
                    <a:pt x="235229" y="367842"/>
                  </a:lnTo>
                  <a:lnTo>
                    <a:pt x="231101" y="370382"/>
                  </a:lnTo>
                  <a:lnTo>
                    <a:pt x="228193" y="371652"/>
                  </a:lnTo>
                  <a:lnTo>
                    <a:pt x="223748" y="371652"/>
                  </a:lnTo>
                  <a:lnTo>
                    <a:pt x="217754" y="374192"/>
                  </a:lnTo>
                  <a:lnTo>
                    <a:pt x="211797" y="375462"/>
                  </a:lnTo>
                  <a:lnTo>
                    <a:pt x="203339" y="376732"/>
                  </a:lnTo>
                  <a:lnTo>
                    <a:pt x="200799" y="376732"/>
                  </a:lnTo>
                  <a:lnTo>
                    <a:pt x="194335" y="379272"/>
                  </a:lnTo>
                  <a:lnTo>
                    <a:pt x="190398" y="380542"/>
                  </a:lnTo>
                  <a:lnTo>
                    <a:pt x="184556" y="381812"/>
                  </a:lnTo>
                  <a:lnTo>
                    <a:pt x="182956" y="383082"/>
                  </a:lnTo>
                  <a:lnTo>
                    <a:pt x="174561" y="391972"/>
                  </a:lnTo>
                  <a:lnTo>
                    <a:pt x="169684" y="398322"/>
                  </a:lnTo>
                  <a:lnTo>
                    <a:pt x="168656" y="400862"/>
                  </a:lnTo>
                  <a:lnTo>
                    <a:pt x="166725" y="404672"/>
                  </a:lnTo>
                  <a:lnTo>
                    <a:pt x="166331" y="407212"/>
                  </a:lnTo>
                  <a:lnTo>
                    <a:pt x="163995" y="412292"/>
                  </a:lnTo>
                  <a:lnTo>
                    <a:pt x="163410" y="418642"/>
                  </a:lnTo>
                  <a:lnTo>
                    <a:pt x="162966" y="430072"/>
                  </a:lnTo>
                  <a:lnTo>
                    <a:pt x="162953" y="430276"/>
                  </a:lnTo>
                  <a:lnTo>
                    <a:pt x="162826" y="433882"/>
                  </a:lnTo>
                  <a:lnTo>
                    <a:pt x="162839" y="440232"/>
                  </a:lnTo>
                  <a:lnTo>
                    <a:pt x="162877" y="445630"/>
                  </a:lnTo>
                  <a:lnTo>
                    <a:pt x="162864" y="449122"/>
                  </a:lnTo>
                  <a:lnTo>
                    <a:pt x="163106" y="463092"/>
                  </a:lnTo>
                  <a:lnTo>
                    <a:pt x="163207" y="473252"/>
                  </a:lnTo>
                  <a:lnTo>
                    <a:pt x="163322" y="502018"/>
                  </a:lnTo>
                  <a:lnTo>
                    <a:pt x="163169" y="506907"/>
                  </a:lnTo>
                  <a:lnTo>
                    <a:pt x="163004" y="511352"/>
                  </a:lnTo>
                  <a:lnTo>
                    <a:pt x="163004" y="520242"/>
                  </a:lnTo>
                  <a:lnTo>
                    <a:pt x="163410" y="527862"/>
                  </a:lnTo>
                  <a:lnTo>
                    <a:pt x="161061" y="530402"/>
                  </a:lnTo>
                  <a:lnTo>
                    <a:pt x="158521" y="532942"/>
                  </a:lnTo>
                  <a:lnTo>
                    <a:pt x="154343" y="534212"/>
                  </a:lnTo>
                  <a:lnTo>
                    <a:pt x="153250" y="534212"/>
                  </a:lnTo>
                  <a:lnTo>
                    <a:pt x="149402" y="531672"/>
                  </a:lnTo>
                  <a:lnTo>
                    <a:pt x="146697" y="531672"/>
                  </a:lnTo>
                  <a:lnTo>
                    <a:pt x="143637" y="530402"/>
                  </a:lnTo>
                  <a:lnTo>
                    <a:pt x="132588" y="530402"/>
                  </a:lnTo>
                  <a:lnTo>
                    <a:pt x="135534" y="532942"/>
                  </a:lnTo>
                  <a:lnTo>
                    <a:pt x="138036" y="534212"/>
                  </a:lnTo>
                  <a:lnTo>
                    <a:pt x="143433" y="538022"/>
                  </a:lnTo>
                  <a:lnTo>
                    <a:pt x="145821" y="539292"/>
                  </a:lnTo>
                  <a:lnTo>
                    <a:pt x="149961" y="543102"/>
                  </a:lnTo>
                  <a:lnTo>
                    <a:pt x="152107" y="545642"/>
                  </a:lnTo>
                  <a:lnTo>
                    <a:pt x="155117" y="546912"/>
                  </a:lnTo>
                  <a:lnTo>
                    <a:pt x="155638" y="546912"/>
                  </a:lnTo>
                  <a:lnTo>
                    <a:pt x="159512" y="550722"/>
                  </a:lnTo>
                  <a:lnTo>
                    <a:pt x="163461" y="551992"/>
                  </a:lnTo>
                  <a:lnTo>
                    <a:pt x="167703" y="554532"/>
                  </a:lnTo>
                  <a:lnTo>
                    <a:pt x="168109" y="554532"/>
                  </a:lnTo>
                  <a:lnTo>
                    <a:pt x="174282" y="557072"/>
                  </a:lnTo>
                  <a:lnTo>
                    <a:pt x="180695" y="559612"/>
                  </a:lnTo>
                  <a:lnTo>
                    <a:pt x="189407" y="562152"/>
                  </a:lnTo>
                  <a:lnTo>
                    <a:pt x="191541" y="562152"/>
                  </a:lnTo>
                  <a:lnTo>
                    <a:pt x="199453" y="564692"/>
                  </a:lnTo>
                  <a:lnTo>
                    <a:pt x="205422" y="567232"/>
                  </a:lnTo>
                  <a:lnTo>
                    <a:pt x="208495" y="568502"/>
                  </a:lnTo>
                  <a:lnTo>
                    <a:pt x="215531" y="569772"/>
                  </a:lnTo>
                  <a:lnTo>
                    <a:pt x="219481" y="571042"/>
                  </a:lnTo>
                  <a:lnTo>
                    <a:pt x="227063" y="573582"/>
                  </a:lnTo>
                  <a:lnTo>
                    <a:pt x="230670" y="573582"/>
                  </a:lnTo>
                  <a:lnTo>
                    <a:pt x="239445" y="576122"/>
                  </a:lnTo>
                  <a:lnTo>
                    <a:pt x="244602" y="576122"/>
                  </a:lnTo>
                  <a:lnTo>
                    <a:pt x="256006" y="578662"/>
                  </a:lnTo>
                  <a:lnTo>
                    <a:pt x="308140" y="578662"/>
                  </a:lnTo>
                  <a:lnTo>
                    <a:pt x="321208" y="576122"/>
                  </a:lnTo>
                  <a:lnTo>
                    <a:pt x="329184" y="574852"/>
                  </a:lnTo>
                  <a:lnTo>
                    <a:pt x="342646" y="572312"/>
                  </a:lnTo>
                  <a:lnTo>
                    <a:pt x="348157" y="572312"/>
                  </a:lnTo>
                  <a:lnTo>
                    <a:pt x="353542" y="571042"/>
                  </a:lnTo>
                  <a:lnTo>
                    <a:pt x="360641" y="568502"/>
                  </a:lnTo>
                  <a:lnTo>
                    <a:pt x="367652" y="567232"/>
                  </a:lnTo>
                  <a:lnTo>
                    <a:pt x="377926" y="563422"/>
                  </a:lnTo>
                  <a:lnTo>
                    <a:pt x="381304" y="562152"/>
                  </a:lnTo>
                  <a:lnTo>
                    <a:pt x="382231" y="560882"/>
                  </a:lnTo>
                  <a:lnTo>
                    <a:pt x="391947" y="558342"/>
                  </a:lnTo>
                  <a:lnTo>
                    <a:pt x="399707" y="555802"/>
                  </a:lnTo>
                  <a:lnTo>
                    <a:pt x="404368" y="554532"/>
                  </a:lnTo>
                  <a:lnTo>
                    <a:pt x="413702" y="551992"/>
                  </a:lnTo>
                  <a:lnTo>
                    <a:pt x="419125" y="548182"/>
                  </a:lnTo>
                  <a:lnTo>
                    <a:pt x="426300" y="541832"/>
                  </a:lnTo>
                  <a:lnTo>
                    <a:pt x="429120" y="540562"/>
                  </a:lnTo>
                  <a:lnTo>
                    <a:pt x="430453" y="539292"/>
                  </a:lnTo>
                  <a:lnTo>
                    <a:pt x="434428" y="535482"/>
                  </a:lnTo>
                  <a:lnTo>
                    <a:pt x="436156" y="534212"/>
                  </a:lnTo>
                  <a:close/>
                </a:path>
                <a:path w="575944" h="579120">
                  <a:moveTo>
                    <a:pt x="575868" y="280746"/>
                  </a:moveTo>
                  <a:lnTo>
                    <a:pt x="575487" y="270751"/>
                  </a:lnTo>
                  <a:lnTo>
                    <a:pt x="574573" y="260781"/>
                  </a:lnTo>
                  <a:lnTo>
                    <a:pt x="574179" y="258533"/>
                  </a:lnTo>
                  <a:lnTo>
                    <a:pt x="573125" y="251002"/>
                  </a:lnTo>
                  <a:lnTo>
                    <a:pt x="571906" y="244652"/>
                  </a:lnTo>
                  <a:lnTo>
                    <a:pt x="570661" y="237032"/>
                  </a:lnTo>
                  <a:lnTo>
                    <a:pt x="569785" y="232752"/>
                  </a:lnTo>
                  <a:lnTo>
                    <a:pt x="552043" y="173634"/>
                  </a:lnTo>
                  <a:lnTo>
                    <a:pt x="549275" y="167424"/>
                  </a:lnTo>
                  <a:lnTo>
                    <a:pt x="548716" y="165912"/>
                  </a:lnTo>
                  <a:lnTo>
                    <a:pt x="545846" y="159702"/>
                  </a:lnTo>
                  <a:lnTo>
                    <a:pt x="545211" y="158267"/>
                  </a:lnTo>
                  <a:lnTo>
                    <a:pt x="540575" y="149237"/>
                  </a:lnTo>
                  <a:lnTo>
                    <a:pt x="510387" y="104863"/>
                  </a:lnTo>
                  <a:lnTo>
                    <a:pt x="478028" y="71716"/>
                  </a:lnTo>
                  <a:lnTo>
                    <a:pt x="437515" y="42037"/>
                  </a:lnTo>
                  <a:lnTo>
                    <a:pt x="389661" y="18567"/>
                  </a:lnTo>
                  <a:lnTo>
                    <a:pt x="345503" y="5575"/>
                  </a:lnTo>
                  <a:lnTo>
                    <a:pt x="303530" y="342"/>
                  </a:lnTo>
                  <a:lnTo>
                    <a:pt x="291960" y="0"/>
                  </a:lnTo>
                  <a:lnTo>
                    <a:pt x="280365" y="114"/>
                  </a:lnTo>
                  <a:lnTo>
                    <a:pt x="240144" y="4076"/>
                  </a:lnTo>
                  <a:lnTo>
                    <a:pt x="200850" y="13423"/>
                  </a:lnTo>
                  <a:lnTo>
                    <a:pt x="159435" y="30200"/>
                  </a:lnTo>
                  <a:lnTo>
                    <a:pt x="116903" y="56146"/>
                  </a:lnTo>
                  <a:lnTo>
                    <a:pt x="84074" y="84315"/>
                  </a:lnTo>
                  <a:lnTo>
                    <a:pt x="54787" y="117970"/>
                  </a:lnTo>
                  <a:lnTo>
                    <a:pt x="31508" y="155333"/>
                  </a:lnTo>
                  <a:lnTo>
                    <a:pt x="14325" y="193103"/>
                  </a:lnTo>
                  <a:lnTo>
                    <a:pt x="4737" y="231267"/>
                  </a:lnTo>
                  <a:lnTo>
                    <a:pt x="1638" y="255371"/>
                  </a:lnTo>
                  <a:lnTo>
                    <a:pt x="952" y="264972"/>
                  </a:lnTo>
                  <a:lnTo>
                    <a:pt x="254" y="278942"/>
                  </a:lnTo>
                  <a:lnTo>
                    <a:pt x="152" y="281482"/>
                  </a:lnTo>
                  <a:lnTo>
                    <a:pt x="139" y="282295"/>
                  </a:lnTo>
                  <a:lnTo>
                    <a:pt x="0" y="284949"/>
                  </a:lnTo>
                  <a:lnTo>
                    <a:pt x="63" y="297599"/>
                  </a:lnTo>
                  <a:lnTo>
                    <a:pt x="63" y="297992"/>
                  </a:lnTo>
                  <a:lnTo>
                    <a:pt x="63" y="298284"/>
                  </a:lnTo>
                  <a:lnTo>
                    <a:pt x="88" y="302082"/>
                  </a:lnTo>
                  <a:lnTo>
                    <a:pt x="152" y="303047"/>
                  </a:lnTo>
                  <a:lnTo>
                    <a:pt x="190" y="304342"/>
                  </a:lnTo>
                  <a:lnTo>
                    <a:pt x="7366" y="353872"/>
                  </a:lnTo>
                  <a:lnTo>
                    <a:pt x="19278" y="393242"/>
                  </a:lnTo>
                  <a:lnTo>
                    <a:pt x="38963" y="433882"/>
                  </a:lnTo>
                  <a:lnTo>
                    <a:pt x="64998" y="471982"/>
                  </a:lnTo>
                  <a:lnTo>
                    <a:pt x="82918" y="491032"/>
                  </a:lnTo>
                  <a:lnTo>
                    <a:pt x="92544" y="501192"/>
                  </a:lnTo>
                  <a:lnTo>
                    <a:pt x="98450" y="506272"/>
                  </a:lnTo>
                  <a:lnTo>
                    <a:pt x="104559" y="511352"/>
                  </a:lnTo>
                  <a:lnTo>
                    <a:pt x="110832" y="515162"/>
                  </a:lnTo>
                  <a:lnTo>
                    <a:pt x="117754" y="520242"/>
                  </a:lnTo>
                  <a:lnTo>
                    <a:pt x="118491" y="521512"/>
                  </a:lnTo>
                  <a:lnTo>
                    <a:pt x="128435" y="521512"/>
                  </a:lnTo>
                  <a:lnTo>
                    <a:pt x="128600" y="520293"/>
                  </a:lnTo>
                  <a:lnTo>
                    <a:pt x="128943" y="520065"/>
                  </a:lnTo>
                  <a:lnTo>
                    <a:pt x="94272" y="491363"/>
                  </a:lnTo>
                  <a:lnTo>
                    <a:pt x="67779" y="462788"/>
                  </a:lnTo>
                  <a:lnTo>
                    <a:pt x="38887" y="418680"/>
                  </a:lnTo>
                  <a:lnTo>
                    <a:pt x="18503" y="370052"/>
                  </a:lnTo>
                  <a:lnTo>
                    <a:pt x="8851" y="325132"/>
                  </a:lnTo>
                  <a:lnTo>
                    <a:pt x="6286" y="290804"/>
                  </a:lnTo>
                  <a:lnTo>
                    <a:pt x="6311" y="279565"/>
                  </a:lnTo>
                  <a:lnTo>
                    <a:pt x="6591" y="266242"/>
                  </a:lnTo>
                  <a:lnTo>
                    <a:pt x="7569" y="258622"/>
                  </a:lnTo>
                  <a:lnTo>
                    <a:pt x="8597" y="253314"/>
                  </a:lnTo>
                  <a:lnTo>
                    <a:pt x="15189" y="220675"/>
                  </a:lnTo>
                  <a:lnTo>
                    <a:pt x="16319" y="215442"/>
                  </a:lnTo>
                  <a:lnTo>
                    <a:pt x="17983" y="210362"/>
                  </a:lnTo>
                  <a:lnTo>
                    <a:pt x="21729" y="200202"/>
                  </a:lnTo>
                  <a:lnTo>
                    <a:pt x="23837" y="193852"/>
                  </a:lnTo>
                  <a:lnTo>
                    <a:pt x="41313" y="154482"/>
                  </a:lnTo>
                  <a:lnTo>
                    <a:pt x="65341" y="117652"/>
                  </a:lnTo>
                  <a:lnTo>
                    <a:pt x="76123" y="103682"/>
                  </a:lnTo>
                  <a:lnTo>
                    <a:pt x="103378" y="76669"/>
                  </a:lnTo>
                  <a:lnTo>
                    <a:pt x="110261" y="71932"/>
                  </a:lnTo>
                  <a:lnTo>
                    <a:pt x="126898" y="59232"/>
                  </a:lnTo>
                  <a:lnTo>
                    <a:pt x="162852" y="37642"/>
                  </a:lnTo>
                  <a:lnTo>
                    <a:pt x="239153" y="12242"/>
                  </a:lnTo>
                  <a:lnTo>
                    <a:pt x="279146" y="8432"/>
                  </a:lnTo>
                  <a:lnTo>
                    <a:pt x="292569" y="8432"/>
                  </a:lnTo>
                  <a:lnTo>
                    <a:pt x="303606" y="9702"/>
                  </a:lnTo>
                  <a:lnTo>
                    <a:pt x="314591" y="9702"/>
                  </a:lnTo>
                  <a:lnTo>
                    <a:pt x="325526" y="10972"/>
                  </a:lnTo>
                  <a:lnTo>
                    <a:pt x="336423" y="13512"/>
                  </a:lnTo>
                  <a:lnTo>
                    <a:pt x="356679" y="17322"/>
                  </a:lnTo>
                  <a:lnTo>
                    <a:pt x="395808" y="30022"/>
                  </a:lnTo>
                  <a:lnTo>
                    <a:pt x="432993" y="49072"/>
                  </a:lnTo>
                  <a:lnTo>
                    <a:pt x="467207" y="73202"/>
                  </a:lnTo>
                  <a:lnTo>
                    <a:pt x="482854" y="88442"/>
                  </a:lnTo>
                  <a:lnTo>
                    <a:pt x="493598" y="98602"/>
                  </a:lnTo>
                  <a:lnTo>
                    <a:pt x="521944" y="135432"/>
                  </a:lnTo>
                  <a:lnTo>
                    <a:pt x="545401" y="178612"/>
                  </a:lnTo>
                  <a:lnTo>
                    <a:pt x="554913" y="205282"/>
                  </a:lnTo>
                  <a:lnTo>
                    <a:pt x="558304" y="215442"/>
                  </a:lnTo>
                  <a:lnTo>
                    <a:pt x="566153" y="253123"/>
                  </a:lnTo>
                  <a:lnTo>
                    <a:pt x="568007" y="288010"/>
                  </a:lnTo>
                  <a:lnTo>
                    <a:pt x="564654" y="331724"/>
                  </a:lnTo>
                  <a:lnTo>
                    <a:pt x="554723" y="374370"/>
                  </a:lnTo>
                  <a:lnTo>
                    <a:pt x="535076" y="419836"/>
                  </a:lnTo>
                  <a:lnTo>
                    <a:pt x="513308" y="454063"/>
                  </a:lnTo>
                  <a:lnTo>
                    <a:pt x="476745" y="494550"/>
                  </a:lnTo>
                  <a:lnTo>
                    <a:pt x="436740" y="525564"/>
                  </a:lnTo>
                  <a:lnTo>
                    <a:pt x="436854" y="525868"/>
                  </a:lnTo>
                  <a:lnTo>
                    <a:pt x="438023" y="525665"/>
                  </a:lnTo>
                  <a:lnTo>
                    <a:pt x="436740" y="526592"/>
                  </a:lnTo>
                  <a:lnTo>
                    <a:pt x="443306" y="525322"/>
                  </a:lnTo>
                  <a:lnTo>
                    <a:pt x="448500" y="524052"/>
                  </a:lnTo>
                  <a:lnTo>
                    <a:pt x="453999" y="524052"/>
                  </a:lnTo>
                  <a:lnTo>
                    <a:pt x="454634" y="522782"/>
                  </a:lnTo>
                  <a:lnTo>
                    <a:pt x="468058" y="513892"/>
                  </a:lnTo>
                  <a:lnTo>
                    <a:pt x="480771" y="502462"/>
                  </a:lnTo>
                  <a:lnTo>
                    <a:pt x="509168" y="473252"/>
                  </a:lnTo>
                  <a:lnTo>
                    <a:pt x="536536" y="433882"/>
                  </a:lnTo>
                  <a:lnTo>
                    <a:pt x="555548" y="394512"/>
                  </a:lnTo>
                  <a:lnTo>
                    <a:pt x="559041" y="384352"/>
                  </a:lnTo>
                  <a:lnTo>
                    <a:pt x="562343" y="375462"/>
                  </a:lnTo>
                  <a:lnTo>
                    <a:pt x="572249" y="334822"/>
                  </a:lnTo>
                  <a:lnTo>
                    <a:pt x="575691" y="291642"/>
                  </a:lnTo>
                  <a:lnTo>
                    <a:pt x="575805" y="285292"/>
                  </a:lnTo>
                  <a:lnTo>
                    <a:pt x="575792" y="284721"/>
                  </a:lnTo>
                  <a:lnTo>
                    <a:pt x="575868" y="280746"/>
                  </a:lnTo>
                  <a:close/>
                </a:path>
              </a:pathLst>
            </a:custGeom>
            <a:solidFill>
              <a:srgbClr val="285567"/>
            </a:solidFill>
          </p:spPr>
          <p:txBody>
            <a:bodyPr wrap="square" lIns="0" tIns="0" rIns="0" bIns="0" rtlCol="0"/>
            <a:lstStyle/>
            <a:p>
              <a:endParaRPr/>
            </a:p>
          </p:txBody>
        </p:sp>
        <p:sp>
          <p:nvSpPr>
            <p:cNvPr id="11" name="object 11"/>
            <p:cNvSpPr/>
            <p:nvPr/>
          </p:nvSpPr>
          <p:spPr>
            <a:xfrm>
              <a:off x="2510607" y="5749172"/>
              <a:ext cx="221615" cy="453390"/>
            </a:xfrm>
            <a:custGeom>
              <a:avLst/>
              <a:gdLst/>
              <a:ahLst/>
              <a:cxnLst/>
              <a:rect l="l" t="t" r="r" b="b"/>
              <a:pathLst>
                <a:path w="221614" h="453389">
                  <a:moveTo>
                    <a:pt x="100330" y="0"/>
                  </a:moveTo>
                  <a:lnTo>
                    <a:pt x="89154" y="1371"/>
                  </a:lnTo>
                  <a:lnTo>
                    <a:pt x="85432" y="2819"/>
                  </a:lnTo>
                  <a:lnTo>
                    <a:pt x="79565" y="4508"/>
                  </a:lnTo>
                  <a:lnTo>
                    <a:pt x="77508" y="5359"/>
                  </a:lnTo>
                  <a:lnTo>
                    <a:pt x="71513" y="7239"/>
                  </a:lnTo>
                  <a:lnTo>
                    <a:pt x="68707" y="9880"/>
                  </a:lnTo>
                  <a:lnTo>
                    <a:pt x="62928" y="13423"/>
                  </a:lnTo>
                  <a:lnTo>
                    <a:pt x="60591" y="15798"/>
                  </a:lnTo>
                  <a:lnTo>
                    <a:pt x="56692" y="19380"/>
                  </a:lnTo>
                  <a:lnTo>
                    <a:pt x="36080" y="53911"/>
                  </a:lnTo>
                  <a:lnTo>
                    <a:pt x="28067" y="98298"/>
                  </a:lnTo>
                  <a:lnTo>
                    <a:pt x="31026" y="117297"/>
                  </a:lnTo>
                  <a:lnTo>
                    <a:pt x="31127" y="120637"/>
                  </a:lnTo>
                  <a:lnTo>
                    <a:pt x="32054" y="128016"/>
                  </a:lnTo>
                  <a:lnTo>
                    <a:pt x="32867" y="132080"/>
                  </a:lnTo>
                  <a:lnTo>
                    <a:pt x="33756" y="141427"/>
                  </a:lnTo>
                  <a:lnTo>
                    <a:pt x="34836" y="146545"/>
                  </a:lnTo>
                  <a:lnTo>
                    <a:pt x="37706" y="157149"/>
                  </a:lnTo>
                  <a:lnTo>
                    <a:pt x="39420" y="162636"/>
                  </a:lnTo>
                  <a:lnTo>
                    <a:pt x="42799" y="168973"/>
                  </a:lnTo>
                  <a:lnTo>
                    <a:pt x="45656" y="177406"/>
                  </a:lnTo>
                  <a:lnTo>
                    <a:pt x="48272" y="182765"/>
                  </a:lnTo>
                  <a:lnTo>
                    <a:pt x="55181" y="191046"/>
                  </a:lnTo>
                  <a:lnTo>
                    <a:pt x="63017" y="197599"/>
                  </a:lnTo>
                  <a:lnTo>
                    <a:pt x="66179" y="201637"/>
                  </a:lnTo>
                  <a:lnTo>
                    <a:pt x="86347" y="230489"/>
                  </a:lnTo>
                  <a:lnTo>
                    <a:pt x="85732" y="237443"/>
                  </a:lnTo>
                  <a:lnTo>
                    <a:pt x="72631" y="264096"/>
                  </a:lnTo>
                  <a:lnTo>
                    <a:pt x="69850" y="267944"/>
                  </a:lnTo>
                  <a:lnTo>
                    <a:pt x="65836" y="269595"/>
                  </a:lnTo>
                  <a:lnTo>
                    <a:pt x="55130" y="271741"/>
                  </a:lnTo>
                  <a:lnTo>
                    <a:pt x="47815" y="272592"/>
                  </a:lnTo>
                  <a:lnTo>
                    <a:pt x="30276" y="273735"/>
                  </a:lnTo>
                  <a:lnTo>
                    <a:pt x="24930" y="275297"/>
                  </a:lnTo>
                  <a:lnTo>
                    <a:pt x="3771" y="296773"/>
                  </a:lnTo>
                  <a:lnTo>
                    <a:pt x="1955" y="301688"/>
                  </a:lnTo>
                  <a:lnTo>
                    <a:pt x="1587" y="308381"/>
                  </a:lnTo>
                  <a:lnTo>
                    <a:pt x="1219" y="309753"/>
                  </a:lnTo>
                  <a:lnTo>
                    <a:pt x="457" y="318643"/>
                  </a:lnTo>
                  <a:lnTo>
                    <a:pt x="0" y="338455"/>
                  </a:lnTo>
                  <a:lnTo>
                    <a:pt x="2641" y="400672"/>
                  </a:lnTo>
                  <a:lnTo>
                    <a:pt x="2959" y="416318"/>
                  </a:lnTo>
                  <a:lnTo>
                    <a:pt x="3454" y="421944"/>
                  </a:lnTo>
                  <a:lnTo>
                    <a:pt x="7315" y="428879"/>
                  </a:lnTo>
                  <a:lnTo>
                    <a:pt x="12903" y="433425"/>
                  </a:lnTo>
                  <a:lnTo>
                    <a:pt x="18440" y="438277"/>
                  </a:lnTo>
                  <a:lnTo>
                    <a:pt x="19812" y="438848"/>
                  </a:lnTo>
                  <a:lnTo>
                    <a:pt x="35750" y="442861"/>
                  </a:lnTo>
                  <a:lnTo>
                    <a:pt x="36474" y="442569"/>
                  </a:lnTo>
                  <a:lnTo>
                    <a:pt x="38671" y="439648"/>
                  </a:lnTo>
                  <a:lnTo>
                    <a:pt x="40436" y="438124"/>
                  </a:lnTo>
                  <a:lnTo>
                    <a:pt x="41833" y="434301"/>
                  </a:lnTo>
                  <a:lnTo>
                    <a:pt x="41465" y="432003"/>
                  </a:lnTo>
                  <a:lnTo>
                    <a:pt x="43040" y="372999"/>
                  </a:lnTo>
                  <a:lnTo>
                    <a:pt x="44183" y="356654"/>
                  </a:lnTo>
                  <a:lnTo>
                    <a:pt x="45186" y="326275"/>
                  </a:lnTo>
                  <a:lnTo>
                    <a:pt x="45631" y="322732"/>
                  </a:lnTo>
                  <a:lnTo>
                    <a:pt x="45999" y="322160"/>
                  </a:lnTo>
                  <a:lnTo>
                    <a:pt x="46266" y="322224"/>
                  </a:lnTo>
                  <a:lnTo>
                    <a:pt x="48399" y="367055"/>
                  </a:lnTo>
                  <a:lnTo>
                    <a:pt x="48107" y="374002"/>
                  </a:lnTo>
                  <a:lnTo>
                    <a:pt x="49733" y="418528"/>
                  </a:lnTo>
                  <a:lnTo>
                    <a:pt x="48869" y="424815"/>
                  </a:lnTo>
                  <a:lnTo>
                    <a:pt x="46240" y="435978"/>
                  </a:lnTo>
                  <a:lnTo>
                    <a:pt x="47421" y="440309"/>
                  </a:lnTo>
                  <a:lnTo>
                    <a:pt x="50558" y="445312"/>
                  </a:lnTo>
                  <a:lnTo>
                    <a:pt x="51231" y="445858"/>
                  </a:lnTo>
                  <a:lnTo>
                    <a:pt x="57442" y="447154"/>
                  </a:lnTo>
                  <a:lnTo>
                    <a:pt x="61315" y="449656"/>
                  </a:lnTo>
                  <a:lnTo>
                    <a:pt x="73444" y="450049"/>
                  </a:lnTo>
                  <a:lnTo>
                    <a:pt x="82296" y="451802"/>
                  </a:lnTo>
                  <a:lnTo>
                    <a:pt x="98526" y="452120"/>
                  </a:lnTo>
                  <a:lnTo>
                    <a:pt x="123317" y="452894"/>
                  </a:lnTo>
                  <a:lnTo>
                    <a:pt x="137007" y="453085"/>
                  </a:lnTo>
                  <a:lnTo>
                    <a:pt x="144297" y="452666"/>
                  </a:lnTo>
                  <a:lnTo>
                    <a:pt x="156768" y="449681"/>
                  </a:lnTo>
                  <a:lnTo>
                    <a:pt x="165608" y="448322"/>
                  </a:lnTo>
                  <a:lnTo>
                    <a:pt x="173012" y="448030"/>
                  </a:lnTo>
                  <a:lnTo>
                    <a:pt x="175945" y="446036"/>
                  </a:lnTo>
                  <a:lnTo>
                    <a:pt x="180086" y="437908"/>
                  </a:lnTo>
                  <a:lnTo>
                    <a:pt x="180403" y="435927"/>
                  </a:lnTo>
                  <a:lnTo>
                    <a:pt x="178790" y="428993"/>
                  </a:lnTo>
                  <a:lnTo>
                    <a:pt x="176367" y="411124"/>
                  </a:lnTo>
                  <a:lnTo>
                    <a:pt x="175598" y="402577"/>
                  </a:lnTo>
                  <a:lnTo>
                    <a:pt x="175183" y="394010"/>
                  </a:lnTo>
                  <a:lnTo>
                    <a:pt x="175298" y="335838"/>
                  </a:lnTo>
                  <a:lnTo>
                    <a:pt x="175895" y="330809"/>
                  </a:lnTo>
                  <a:lnTo>
                    <a:pt x="176784" y="325755"/>
                  </a:lnTo>
                  <a:lnTo>
                    <a:pt x="177050" y="327177"/>
                  </a:lnTo>
                  <a:lnTo>
                    <a:pt x="180695" y="373964"/>
                  </a:lnTo>
                  <a:lnTo>
                    <a:pt x="180708" y="380631"/>
                  </a:lnTo>
                  <a:lnTo>
                    <a:pt x="182711" y="401996"/>
                  </a:lnTo>
                  <a:lnTo>
                    <a:pt x="183717" y="409340"/>
                  </a:lnTo>
                  <a:lnTo>
                    <a:pt x="187134" y="428421"/>
                  </a:lnTo>
                  <a:lnTo>
                    <a:pt x="187185" y="435610"/>
                  </a:lnTo>
                  <a:lnTo>
                    <a:pt x="187579" y="436473"/>
                  </a:lnTo>
                  <a:lnTo>
                    <a:pt x="191071" y="440321"/>
                  </a:lnTo>
                  <a:lnTo>
                    <a:pt x="192900" y="442836"/>
                  </a:lnTo>
                  <a:lnTo>
                    <a:pt x="193548" y="443128"/>
                  </a:lnTo>
                  <a:lnTo>
                    <a:pt x="205079" y="441452"/>
                  </a:lnTo>
                  <a:lnTo>
                    <a:pt x="208267" y="441159"/>
                  </a:lnTo>
                  <a:lnTo>
                    <a:pt x="221094" y="417156"/>
                  </a:lnTo>
                  <a:lnTo>
                    <a:pt x="220979" y="415658"/>
                  </a:lnTo>
                  <a:lnTo>
                    <a:pt x="219544" y="411759"/>
                  </a:lnTo>
                  <a:lnTo>
                    <a:pt x="217486" y="338211"/>
                  </a:lnTo>
                  <a:lnTo>
                    <a:pt x="216573" y="321360"/>
                  </a:lnTo>
                  <a:lnTo>
                    <a:pt x="214566" y="309562"/>
                  </a:lnTo>
                  <a:lnTo>
                    <a:pt x="213829" y="303847"/>
                  </a:lnTo>
                  <a:lnTo>
                    <a:pt x="211670" y="292823"/>
                  </a:lnTo>
                  <a:lnTo>
                    <a:pt x="209651" y="287680"/>
                  </a:lnTo>
                  <a:lnTo>
                    <a:pt x="204838" y="279958"/>
                  </a:lnTo>
                  <a:lnTo>
                    <a:pt x="202031" y="277406"/>
                  </a:lnTo>
                  <a:lnTo>
                    <a:pt x="199021" y="274116"/>
                  </a:lnTo>
                  <a:lnTo>
                    <a:pt x="198247" y="273608"/>
                  </a:lnTo>
                  <a:lnTo>
                    <a:pt x="193408" y="272465"/>
                  </a:lnTo>
                  <a:lnTo>
                    <a:pt x="189699" y="270230"/>
                  </a:lnTo>
                  <a:lnTo>
                    <a:pt x="181546" y="269481"/>
                  </a:lnTo>
                  <a:lnTo>
                    <a:pt x="177660" y="268795"/>
                  </a:lnTo>
                  <a:lnTo>
                    <a:pt x="167246" y="268668"/>
                  </a:lnTo>
                  <a:lnTo>
                    <a:pt x="132613" y="252044"/>
                  </a:lnTo>
                  <a:lnTo>
                    <a:pt x="128778" y="232041"/>
                  </a:lnTo>
                  <a:lnTo>
                    <a:pt x="128917" y="224624"/>
                  </a:lnTo>
                  <a:lnTo>
                    <a:pt x="147548" y="190334"/>
                  </a:lnTo>
                  <a:lnTo>
                    <a:pt x="154038" y="184886"/>
                  </a:lnTo>
                  <a:lnTo>
                    <a:pt x="165455" y="166979"/>
                  </a:lnTo>
                  <a:lnTo>
                    <a:pt x="171729" y="156425"/>
                  </a:lnTo>
                  <a:lnTo>
                    <a:pt x="173697" y="151257"/>
                  </a:lnTo>
                  <a:lnTo>
                    <a:pt x="175793" y="141325"/>
                  </a:lnTo>
                  <a:lnTo>
                    <a:pt x="177228" y="135394"/>
                  </a:lnTo>
                  <a:lnTo>
                    <a:pt x="177457" y="133565"/>
                  </a:lnTo>
                  <a:lnTo>
                    <a:pt x="178892" y="130683"/>
                  </a:lnTo>
                  <a:lnTo>
                    <a:pt x="180911" y="120954"/>
                  </a:lnTo>
                  <a:lnTo>
                    <a:pt x="183413" y="103073"/>
                  </a:lnTo>
                  <a:lnTo>
                    <a:pt x="184340" y="94018"/>
                  </a:lnTo>
                  <a:lnTo>
                    <a:pt x="181419" y="65341"/>
                  </a:lnTo>
                  <a:lnTo>
                    <a:pt x="164122" y="26162"/>
                  </a:lnTo>
                  <a:lnTo>
                    <a:pt x="127676" y="3486"/>
                  </a:lnTo>
                  <a:lnTo>
                    <a:pt x="118402" y="1041"/>
                  </a:lnTo>
                  <a:lnTo>
                    <a:pt x="100330" y="0"/>
                  </a:lnTo>
                  <a:close/>
                </a:path>
              </a:pathLst>
            </a:custGeom>
            <a:solidFill>
              <a:srgbClr val="FFFFFF"/>
            </a:solidFill>
          </p:spPr>
          <p:txBody>
            <a:bodyPr wrap="square" lIns="0" tIns="0" rIns="0" bIns="0" rtlCol="0"/>
            <a:lstStyle/>
            <a:p>
              <a:endParaRPr/>
            </a:p>
          </p:txBody>
        </p:sp>
        <p:pic>
          <p:nvPicPr>
            <p:cNvPr id="12" name="object 12"/>
            <p:cNvPicPr/>
            <p:nvPr/>
          </p:nvPicPr>
          <p:blipFill>
            <a:blip r:embed="rId3" cstate="email">
              <a:extLst>
                <a:ext uri="{28A0092B-C50C-407E-A947-70E740481C1C}">
                  <a14:useLocalDpi xmlns:a14="http://schemas.microsoft.com/office/drawing/2010/main"/>
                </a:ext>
              </a:extLst>
            </a:blip>
            <a:stretch>
              <a:fillRect/>
            </a:stretch>
          </p:blipFill>
          <p:spPr>
            <a:xfrm>
              <a:off x="2510932" y="5726084"/>
              <a:ext cx="206468" cy="239229"/>
            </a:xfrm>
            <a:prstGeom prst="rect">
              <a:avLst/>
            </a:prstGeom>
          </p:spPr>
        </p:pic>
        <p:sp>
          <p:nvSpPr>
            <p:cNvPr id="13" name="object 13"/>
            <p:cNvSpPr/>
            <p:nvPr/>
          </p:nvSpPr>
          <p:spPr>
            <a:xfrm>
              <a:off x="5128869" y="5638800"/>
              <a:ext cx="575945" cy="579120"/>
            </a:xfrm>
            <a:custGeom>
              <a:avLst/>
              <a:gdLst/>
              <a:ahLst/>
              <a:cxnLst/>
              <a:rect l="l" t="t" r="r" b="b"/>
              <a:pathLst>
                <a:path w="575945" h="579120">
                  <a:moveTo>
                    <a:pt x="126034" y="433082"/>
                  </a:moveTo>
                  <a:lnTo>
                    <a:pt x="120269" y="425475"/>
                  </a:lnTo>
                  <a:lnTo>
                    <a:pt x="117436" y="427126"/>
                  </a:lnTo>
                  <a:lnTo>
                    <a:pt x="116649" y="428840"/>
                  </a:lnTo>
                  <a:lnTo>
                    <a:pt x="117132" y="432206"/>
                  </a:lnTo>
                  <a:lnTo>
                    <a:pt x="117830" y="433565"/>
                  </a:lnTo>
                  <a:lnTo>
                    <a:pt x="120319" y="435800"/>
                  </a:lnTo>
                  <a:lnTo>
                    <a:pt x="121856" y="436143"/>
                  </a:lnTo>
                  <a:lnTo>
                    <a:pt x="125107" y="434682"/>
                  </a:lnTo>
                  <a:lnTo>
                    <a:pt x="126034" y="433082"/>
                  </a:lnTo>
                  <a:close/>
                </a:path>
                <a:path w="575945" h="579120">
                  <a:moveTo>
                    <a:pt x="127330" y="469607"/>
                  </a:moveTo>
                  <a:lnTo>
                    <a:pt x="127279" y="467944"/>
                  </a:lnTo>
                  <a:lnTo>
                    <a:pt x="127127" y="465823"/>
                  </a:lnTo>
                  <a:lnTo>
                    <a:pt x="126263" y="464121"/>
                  </a:lnTo>
                  <a:lnTo>
                    <a:pt x="122631" y="462267"/>
                  </a:lnTo>
                  <a:lnTo>
                    <a:pt x="120980" y="462610"/>
                  </a:lnTo>
                  <a:lnTo>
                    <a:pt x="117906" y="464985"/>
                  </a:lnTo>
                  <a:lnTo>
                    <a:pt x="117309" y="466763"/>
                  </a:lnTo>
                  <a:lnTo>
                    <a:pt x="117957" y="470281"/>
                  </a:lnTo>
                  <a:lnTo>
                    <a:pt x="118579" y="471614"/>
                  </a:lnTo>
                  <a:lnTo>
                    <a:pt x="121513" y="474268"/>
                  </a:lnTo>
                  <a:lnTo>
                    <a:pt x="124117" y="474078"/>
                  </a:lnTo>
                  <a:lnTo>
                    <a:pt x="126453" y="470916"/>
                  </a:lnTo>
                  <a:lnTo>
                    <a:pt x="127330" y="469607"/>
                  </a:lnTo>
                  <a:close/>
                </a:path>
                <a:path w="575945" h="579120">
                  <a:moveTo>
                    <a:pt x="128562" y="498119"/>
                  </a:moveTo>
                  <a:lnTo>
                    <a:pt x="128066" y="496595"/>
                  </a:lnTo>
                  <a:lnTo>
                    <a:pt x="127711" y="495007"/>
                  </a:lnTo>
                  <a:lnTo>
                    <a:pt x="126352" y="491985"/>
                  </a:lnTo>
                  <a:lnTo>
                    <a:pt x="124955" y="491337"/>
                  </a:lnTo>
                  <a:lnTo>
                    <a:pt x="121564" y="491705"/>
                  </a:lnTo>
                  <a:lnTo>
                    <a:pt x="120611" y="492709"/>
                  </a:lnTo>
                  <a:lnTo>
                    <a:pt x="119138" y="497179"/>
                  </a:lnTo>
                  <a:lnTo>
                    <a:pt x="120548" y="500875"/>
                  </a:lnTo>
                  <a:lnTo>
                    <a:pt x="125882" y="503288"/>
                  </a:lnTo>
                  <a:lnTo>
                    <a:pt x="128117" y="501942"/>
                  </a:lnTo>
                  <a:lnTo>
                    <a:pt x="128333" y="498640"/>
                  </a:lnTo>
                  <a:lnTo>
                    <a:pt x="128320" y="498195"/>
                  </a:lnTo>
                  <a:lnTo>
                    <a:pt x="128562" y="498119"/>
                  </a:lnTo>
                  <a:close/>
                </a:path>
                <a:path w="575945" h="579120">
                  <a:moveTo>
                    <a:pt x="128803" y="394817"/>
                  </a:moveTo>
                  <a:lnTo>
                    <a:pt x="128562" y="393750"/>
                  </a:lnTo>
                  <a:lnTo>
                    <a:pt x="128435" y="392633"/>
                  </a:lnTo>
                  <a:lnTo>
                    <a:pt x="127165" y="389128"/>
                  </a:lnTo>
                  <a:lnTo>
                    <a:pt x="125463" y="388048"/>
                  </a:lnTo>
                  <a:lnTo>
                    <a:pt x="120523" y="388493"/>
                  </a:lnTo>
                  <a:lnTo>
                    <a:pt x="118440" y="390271"/>
                  </a:lnTo>
                  <a:lnTo>
                    <a:pt x="117716" y="394639"/>
                  </a:lnTo>
                  <a:lnTo>
                    <a:pt x="118122" y="396570"/>
                  </a:lnTo>
                  <a:lnTo>
                    <a:pt x="120192" y="399859"/>
                  </a:lnTo>
                  <a:lnTo>
                    <a:pt x="121615" y="400443"/>
                  </a:lnTo>
                  <a:lnTo>
                    <a:pt x="123748" y="400088"/>
                  </a:lnTo>
                  <a:lnTo>
                    <a:pt x="124091" y="399846"/>
                  </a:lnTo>
                  <a:lnTo>
                    <a:pt x="127228" y="399859"/>
                  </a:lnTo>
                  <a:lnTo>
                    <a:pt x="128778" y="397116"/>
                  </a:lnTo>
                  <a:lnTo>
                    <a:pt x="128803" y="394817"/>
                  </a:lnTo>
                  <a:close/>
                </a:path>
                <a:path w="575945" h="579120">
                  <a:moveTo>
                    <a:pt x="149860" y="370128"/>
                  </a:moveTo>
                  <a:lnTo>
                    <a:pt x="149644" y="369201"/>
                  </a:lnTo>
                  <a:lnTo>
                    <a:pt x="149555" y="368071"/>
                  </a:lnTo>
                  <a:lnTo>
                    <a:pt x="148501" y="365645"/>
                  </a:lnTo>
                  <a:lnTo>
                    <a:pt x="147307" y="364832"/>
                  </a:lnTo>
                  <a:lnTo>
                    <a:pt x="143992" y="364985"/>
                  </a:lnTo>
                  <a:lnTo>
                    <a:pt x="142862" y="365899"/>
                  </a:lnTo>
                  <a:lnTo>
                    <a:pt x="141300" y="369785"/>
                  </a:lnTo>
                  <a:lnTo>
                    <a:pt x="141770" y="372110"/>
                  </a:lnTo>
                  <a:lnTo>
                    <a:pt x="143979" y="375437"/>
                  </a:lnTo>
                  <a:lnTo>
                    <a:pt x="145148" y="376008"/>
                  </a:lnTo>
                  <a:lnTo>
                    <a:pt x="148221" y="375450"/>
                  </a:lnTo>
                  <a:lnTo>
                    <a:pt x="149237" y="374421"/>
                  </a:lnTo>
                  <a:lnTo>
                    <a:pt x="149860" y="372071"/>
                  </a:lnTo>
                  <a:lnTo>
                    <a:pt x="149783" y="371170"/>
                  </a:lnTo>
                  <a:lnTo>
                    <a:pt x="149860" y="370128"/>
                  </a:lnTo>
                  <a:close/>
                </a:path>
                <a:path w="575945" h="579120">
                  <a:moveTo>
                    <a:pt x="182016" y="213537"/>
                  </a:moveTo>
                  <a:lnTo>
                    <a:pt x="181914" y="211620"/>
                  </a:lnTo>
                  <a:lnTo>
                    <a:pt x="181864" y="211366"/>
                  </a:lnTo>
                  <a:lnTo>
                    <a:pt x="181787" y="210781"/>
                  </a:lnTo>
                  <a:lnTo>
                    <a:pt x="181178" y="208775"/>
                  </a:lnTo>
                  <a:lnTo>
                    <a:pt x="180289" y="207695"/>
                  </a:lnTo>
                  <a:lnTo>
                    <a:pt x="177279" y="207403"/>
                  </a:lnTo>
                  <a:lnTo>
                    <a:pt x="176250" y="208292"/>
                  </a:lnTo>
                  <a:lnTo>
                    <a:pt x="174599" y="210794"/>
                  </a:lnTo>
                  <a:lnTo>
                    <a:pt x="174447" y="213652"/>
                  </a:lnTo>
                  <a:lnTo>
                    <a:pt x="177279" y="215887"/>
                  </a:lnTo>
                  <a:lnTo>
                    <a:pt x="178485" y="216369"/>
                  </a:lnTo>
                  <a:lnTo>
                    <a:pt x="181114" y="215176"/>
                  </a:lnTo>
                  <a:lnTo>
                    <a:pt x="182016" y="213537"/>
                  </a:lnTo>
                  <a:close/>
                </a:path>
                <a:path w="575945" h="579120">
                  <a:moveTo>
                    <a:pt x="182168" y="352704"/>
                  </a:moveTo>
                  <a:lnTo>
                    <a:pt x="181229" y="348589"/>
                  </a:lnTo>
                  <a:lnTo>
                    <a:pt x="179793" y="347408"/>
                  </a:lnTo>
                  <a:lnTo>
                    <a:pt x="176606" y="347459"/>
                  </a:lnTo>
                  <a:lnTo>
                    <a:pt x="175018" y="348792"/>
                  </a:lnTo>
                  <a:lnTo>
                    <a:pt x="174523" y="351015"/>
                  </a:lnTo>
                  <a:lnTo>
                    <a:pt x="174523" y="351548"/>
                  </a:lnTo>
                  <a:lnTo>
                    <a:pt x="174498" y="351828"/>
                  </a:lnTo>
                  <a:lnTo>
                    <a:pt x="174625" y="353555"/>
                  </a:lnTo>
                  <a:lnTo>
                    <a:pt x="174904" y="354990"/>
                  </a:lnTo>
                  <a:lnTo>
                    <a:pt x="177228" y="357289"/>
                  </a:lnTo>
                  <a:lnTo>
                    <a:pt x="178447" y="357365"/>
                  </a:lnTo>
                  <a:lnTo>
                    <a:pt x="181787" y="354787"/>
                  </a:lnTo>
                  <a:lnTo>
                    <a:pt x="182168" y="352704"/>
                  </a:lnTo>
                  <a:close/>
                </a:path>
                <a:path w="575945" h="579120">
                  <a:moveTo>
                    <a:pt x="184442" y="173863"/>
                  </a:moveTo>
                  <a:lnTo>
                    <a:pt x="183692" y="170256"/>
                  </a:lnTo>
                  <a:lnTo>
                    <a:pt x="181648" y="168694"/>
                  </a:lnTo>
                  <a:lnTo>
                    <a:pt x="177736" y="169303"/>
                  </a:lnTo>
                  <a:lnTo>
                    <a:pt x="176517" y="170992"/>
                  </a:lnTo>
                  <a:lnTo>
                    <a:pt x="176441" y="173405"/>
                  </a:lnTo>
                  <a:lnTo>
                    <a:pt x="176669" y="174396"/>
                  </a:lnTo>
                  <a:lnTo>
                    <a:pt x="176771" y="175437"/>
                  </a:lnTo>
                  <a:lnTo>
                    <a:pt x="177723" y="177749"/>
                  </a:lnTo>
                  <a:lnTo>
                    <a:pt x="178790" y="178625"/>
                  </a:lnTo>
                  <a:lnTo>
                    <a:pt x="181965" y="178777"/>
                  </a:lnTo>
                  <a:lnTo>
                    <a:pt x="182943" y="177838"/>
                  </a:lnTo>
                  <a:lnTo>
                    <a:pt x="184353" y="175247"/>
                  </a:lnTo>
                  <a:lnTo>
                    <a:pt x="184442" y="173863"/>
                  </a:lnTo>
                  <a:close/>
                </a:path>
                <a:path w="575945" h="579120">
                  <a:moveTo>
                    <a:pt x="186817" y="250532"/>
                  </a:moveTo>
                  <a:lnTo>
                    <a:pt x="186664" y="248107"/>
                  </a:lnTo>
                  <a:lnTo>
                    <a:pt x="186486" y="247459"/>
                  </a:lnTo>
                  <a:lnTo>
                    <a:pt x="186309" y="246278"/>
                  </a:lnTo>
                  <a:lnTo>
                    <a:pt x="185864" y="245211"/>
                  </a:lnTo>
                  <a:lnTo>
                    <a:pt x="185267" y="243713"/>
                  </a:lnTo>
                  <a:lnTo>
                    <a:pt x="183883" y="242849"/>
                  </a:lnTo>
                  <a:lnTo>
                    <a:pt x="181089" y="243268"/>
                  </a:lnTo>
                  <a:lnTo>
                    <a:pt x="179895" y="244157"/>
                  </a:lnTo>
                  <a:lnTo>
                    <a:pt x="179387" y="247091"/>
                  </a:lnTo>
                  <a:lnTo>
                    <a:pt x="179349" y="248716"/>
                  </a:lnTo>
                  <a:lnTo>
                    <a:pt x="180276" y="252336"/>
                  </a:lnTo>
                  <a:lnTo>
                    <a:pt x="181940" y="253199"/>
                  </a:lnTo>
                  <a:lnTo>
                    <a:pt x="185547" y="252412"/>
                  </a:lnTo>
                  <a:lnTo>
                    <a:pt x="186817" y="250532"/>
                  </a:lnTo>
                  <a:close/>
                </a:path>
                <a:path w="575945" h="579120">
                  <a:moveTo>
                    <a:pt x="197523" y="288264"/>
                  </a:moveTo>
                  <a:lnTo>
                    <a:pt x="197485" y="285635"/>
                  </a:lnTo>
                  <a:lnTo>
                    <a:pt x="197192" y="284759"/>
                  </a:lnTo>
                  <a:lnTo>
                    <a:pt x="196799" y="283019"/>
                  </a:lnTo>
                  <a:lnTo>
                    <a:pt x="195199" y="279768"/>
                  </a:lnTo>
                  <a:lnTo>
                    <a:pt x="193522" y="279196"/>
                  </a:lnTo>
                  <a:lnTo>
                    <a:pt x="190550" y="280111"/>
                  </a:lnTo>
                  <a:lnTo>
                    <a:pt x="189560" y="281533"/>
                  </a:lnTo>
                  <a:lnTo>
                    <a:pt x="189674" y="285813"/>
                  </a:lnTo>
                  <a:lnTo>
                    <a:pt x="190969" y="287782"/>
                  </a:lnTo>
                  <a:lnTo>
                    <a:pt x="193446" y="290334"/>
                  </a:lnTo>
                  <a:lnTo>
                    <a:pt x="194564" y="290525"/>
                  </a:lnTo>
                  <a:lnTo>
                    <a:pt x="196913" y="289471"/>
                  </a:lnTo>
                  <a:lnTo>
                    <a:pt x="197523" y="288264"/>
                  </a:lnTo>
                  <a:close/>
                </a:path>
                <a:path w="575945" h="579120">
                  <a:moveTo>
                    <a:pt x="200063" y="142532"/>
                  </a:moveTo>
                  <a:lnTo>
                    <a:pt x="199580" y="141084"/>
                  </a:lnTo>
                  <a:lnTo>
                    <a:pt x="199212" y="139585"/>
                  </a:lnTo>
                  <a:lnTo>
                    <a:pt x="198005" y="136906"/>
                  </a:lnTo>
                  <a:lnTo>
                    <a:pt x="196811" y="136194"/>
                  </a:lnTo>
                  <a:lnTo>
                    <a:pt x="193789" y="136398"/>
                  </a:lnTo>
                  <a:lnTo>
                    <a:pt x="192506" y="137134"/>
                  </a:lnTo>
                  <a:lnTo>
                    <a:pt x="190868" y="141414"/>
                  </a:lnTo>
                  <a:lnTo>
                    <a:pt x="191401" y="144043"/>
                  </a:lnTo>
                  <a:lnTo>
                    <a:pt x="193522" y="147637"/>
                  </a:lnTo>
                  <a:lnTo>
                    <a:pt x="194881" y="148018"/>
                  </a:lnTo>
                  <a:lnTo>
                    <a:pt x="197866" y="147193"/>
                  </a:lnTo>
                  <a:lnTo>
                    <a:pt x="199872" y="144449"/>
                  </a:lnTo>
                  <a:lnTo>
                    <a:pt x="200063" y="142532"/>
                  </a:lnTo>
                  <a:close/>
                </a:path>
                <a:path w="575945" h="579120">
                  <a:moveTo>
                    <a:pt x="210261" y="338569"/>
                  </a:moveTo>
                  <a:lnTo>
                    <a:pt x="208153" y="336689"/>
                  </a:lnTo>
                  <a:lnTo>
                    <a:pt x="204812" y="336740"/>
                  </a:lnTo>
                  <a:lnTo>
                    <a:pt x="203530" y="336867"/>
                  </a:lnTo>
                  <a:lnTo>
                    <a:pt x="202006" y="337235"/>
                  </a:lnTo>
                  <a:lnTo>
                    <a:pt x="200520" y="340436"/>
                  </a:lnTo>
                  <a:lnTo>
                    <a:pt x="200837" y="341960"/>
                  </a:lnTo>
                  <a:lnTo>
                    <a:pt x="202488" y="343776"/>
                  </a:lnTo>
                  <a:lnTo>
                    <a:pt x="202844" y="344335"/>
                  </a:lnTo>
                  <a:lnTo>
                    <a:pt x="204444" y="346303"/>
                  </a:lnTo>
                  <a:lnTo>
                    <a:pt x="206438" y="346608"/>
                  </a:lnTo>
                  <a:lnTo>
                    <a:pt x="208622" y="344068"/>
                  </a:lnTo>
                  <a:lnTo>
                    <a:pt x="209461" y="342620"/>
                  </a:lnTo>
                  <a:lnTo>
                    <a:pt x="210261" y="338569"/>
                  </a:lnTo>
                  <a:close/>
                </a:path>
                <a:path w="575945" h="579120">
                  <a:moveTo>
                    <a:pt x="221754" y="321094"/>
                  </a:moveTo>
                  <a:lnTo>
                    <a:pt x="221056" y="318185"/>
                  </a:lnTo>
                  <a:lnTo>
                    <a:pt x="220332" y="316763"/>
                  </a:lnTo>
                  <a:lnTo>
                    <a:pt x="216636" y="315366"/>
                  </a:lnTo>
                  <a:lnTo>
                    <a:pt x="214604" y="315861"/>
                  </a:lnTo>
                  <a:lnTo>
                    <a:pt x="213398" y="318350"/>
                  </a:lnTo>
                  <a:lnTo>
                    <a:pt x="213258" y="319468"/>
                  </a:lnTo>
                  <a:lnTo>
                    <a:pt x="212991" y="320471"/>
                  </a:lnTo>
                  <a:lnTo>
                    <a:pt x="213207" y="321297"/>
                  </a:lnTo>
                  <a:lnTo>
                    <a:pt x="213309" y="322033"/>
                  </a:lnTo>
                  <a:lnTo>
                    <a:pt x="214439" y="324624"/>
                  </a:lnTo>
                  <a:lnTo>
                    <a:pt x="216344" y="325234"/>
                  </a:lnTo>
                  <a:lnTo>
                    <a:pt x="218782" y="323799"/>
                  </a:lnTo>
                  <a:lnTo>
                    <a:pt x="219290" y="323215"/>
                  </a:lnTo>
                  <a:lnTo>
                    <a:pt x="221132" y="322122"/>
                  </a:lnTo>
                  <a:lnTo>
                    <a:pt x="221754" y="321094"/>
                  </a:lnTo>
                  <a:close/>
                </a:path>
                <a:path w="575945" h="579120">
                  <a:moveTo>
                    <a:pt x="224243" y="111658"/>
                  </a:moveTo>
                  <a:lnTo>
                    <a:pt x="223100" y="108242"/>
                  </a:lnTo>
                  <a:lnTo>
                    <a:pt x="221348" y="106959"/>
                  </a:lnTo>
                  <a:lnTo>
                    <a:pt x="218401" y="106870"/>
                  </a:lnTo>
                  <a:lnTo>
                    <a:pt x="217081" y="107759"/>
                  </a:lnTo>
                  <a:lnTo>
                    <a:pt x="216217" y="110121"/>
                  </a:lnTo>
                  <a:lnTo>
                    <a:pt x="216141" y="111010"/>
                  </a:lnTo>
                  <a:lnTo>
                    <a:pt x="215950" y="111937"/>
                  </a:lnTo>
                  <a:lnTo>
                    <a:pt x="216192" y="112915"/>
                  </a:lnTo>
                  <a:lnTo>
                    <a:pt x="216293" y="113957"/>
                  </a:lnTo>
                  <a:lnTo>
                    <a:pt x="217449" y="116586"/>
                  </a:lnTo>
                  <a:lnTo>
                    <a:pt x="219075" y="117068"/>
                  </a:lnTo>
                  <a:lnTo>
                    <a:pt x="222694" y="115265"/>
                  </a:lnTo>
                  <a:lnTo>
                    <a:pt x="224243" y="111658"/>
                  </a:lnTo>
                  <a:close/>
                </a:path>
                <a:path w="575945" h="579120">
                  <a:moveTo>
                    <a:pt x="226720" y="369443"/>
                  </a:moveTo>
                  <a:lnTo>
                    <a:pt x="224497" y="370713"/>
                  </a:lnTo>
                  <a:lnTo>
                    <a:pt x="225450" y="370281"/>
                  </a:lnTo>
                  <a:lnTo>
                    <a:pt x="226720" y="369443"/>
                  </a:lnTo>
                  <a:close/>
                </a:path>
                <a:path w="575945" h="579120">
                  <a:moveTo>
                    <a:pt x="260045" y="95681"/>
                  </a:moveTo>
                  <a:lnTo>
                    <a:pt x="258648" y="91681"/>
                  </a:lnTo>
                  <a:lnTo>
                    <a:pt x="257263" y="90576"/>
                  </a:lnTo>
                  <a:lnTo>
                    <a:pt x="254025" y="90652"/>
                  </a:lnTo>
                  <a:lnTo>
                    <a:pt x="252425" y="92062"/>
                  </a:lnTo>
                  <a:lnTo>
                    <a:pt x="251929" y="94310"/>
                  </a:lnTo>
                  <a:lnTo>
                    <a:pt x="251904" y="94742"/>
                  </a:lnTo>
                  <a:lnTo>
                    <a:pt x="251853" y="95084"/>
                  </a:lnTo>
                  <a:lnTo>
                    <a:pt x="252095" y="96888"/>
                  </a:lnTo>
                  <a:lnTo>
                    <a:pt x="252374" y="98564"/>
                  </a:lnTo>
                  <a:lnTo>
                    <a:pt x="255143" y="100495"/>
                  </a:lnTo>
                  <a:lnTo>
                    <a:pt x="256222" y="100482"/>
                  </a:lnTo>
                  <a:lnTo>
                    <a:pt x="259295" y="98094"/>
                  </a:lnTo>
                  <a:lnTo>
                    <a:pt x="260045" y="95681"/>
                  </a:lnTo>
                  <a:close/>
                </a:path>
                <a:path w="575945" h="579120">
                  <a:moveTo>
                    <a:pt x="302056" y="96469"/>
                  </a:moveTo>
                  <a:lnTo>
                    <a:pt x="301332" y="94005"/>
                  </a:lnTo>
                  <a:lnTo>
                    <a:pt x="299732" y="90741"/>
                  </a:lnTo>
                  <a:lnTo>
                    <a:pt x="298729" y="89916"/>
                  </a:lnTo>
                  <a:lnTo>
                    <a:pt x="295706" y="89903"/>
                  </a:lnTo>
                  <a:lnTo>
                    <a:pt x="294513" y="90627"/>
                  </a:lnTo>
                  <a:lnTo>
                    <a:pt x="293395" y="92773"/>
                  </a:lnTo>
                  <a:lnTo>
                    <a:pt x="293243" y="93738"/>
                  </a:lnTo>
                  <a:lnTo>
                    <a:pt x="292963" y="94627"/>
                  </a:lnTo>
                  <a:lnTo>
                    <a:pt x="293268" y="95707"/>
                  </a:lnTo>
                  <a:lnTo>
                    <a:pt x="293408" y="96748"/>
                  </a:lnTo>
                  <a:lnTo>
                    <a:pt x="295109" y="100380"/>
                  </a:lnTo>
                  <a:lnTo>
                    <a:pt x="298538" y="100977"/>
                  </a:lnTo>
                  <a:lnTo>
                    <a:pt x="301866" y="97853"/>
                  </a:lnTo>
                  <a:lnTo>
                    <a:pt x="302056" y="96469"/>
                  </a:lnTo>
                  <a:close/>
                </a:path>
                <a:path w="575945" h="579120">
                  <a:moveTo>
                    <a:pt x="335457" y="110007"/>
                  </a:moveTo>
                  <a:lnTo>
                    <a:pt x="335394" y="106768"/>
                  </a:lnTo>
                  <a:lnTo>
                    <a:pt x="335051" y="105473"/>
                  </a:lnTo>
                  <a:lnTo>
                    <a:pt x="333235" y="101777"/>
                  </a:lnTo>
                  <a:lnTo>
                    <a:pt x="330149" y="101434"/>
                  </a:lnTo>
                  <a:lnTo>
                    <a:pt x="327571" y="104698"/>
                  </a:lnTo>
                  <a:lnTo>
                    <a:pt x="327240" y="106032"/>
                  </a:lnTo>
                  <a:lnTo>
                    <a:pt x="326707" y="107200"/>
                  </a:lnTo>
                  <a:lnTo>
                    <a:pt x="327152" y="108673"/>
                  </a:lnTo>
                  <a:lnTo>
                    <a:pt x="327367" y="110007"/>
                  </a:lnTo>
                  <a:lnTo>
                    <a:pt x="328904" y="113068"/>
                  </a:lnTo>
                  <a:lnTo>
                    <a:pt x="330720" y="113538"/>
                  </a:lnTo>
                  <a:lnTo>
                    <a:pt x="334632" y="111696"/>
                  </a:lnTo>
                  <a:lnTo>
                    <a:pt x="335457" y="110007"/>
                  </a:lnTo>
                  <a:close/>
                </a:path>
                <a:path w="575945" h="579120">
                  <a:moveTo>
                    <a:pt x="363474" y="136690"/>
                  </a:moveTo>
                  <a:lnTo>
                    <a:pt x="363461" y="134264"/>
                  </a:lnTo>
                  <a:lnTo>
                    <a:pt x="362737" y="132981"/>
                  </a:lnTo>
                  <a:lnTo>
                    <a:pt x="359625" y="131406"/>
                  </a:lnTo>
                  <a:lnTo>
                    <a:pt x="358165" y="131775"/>
                  </a:lnTo>
                  <a:lnTo>
                    <a:pt x="355536" y="133807"/>
                  </a:lnTo>
                  <a:lnTo>
                    <a:pt x="354926" y="135166"/>
                  </a:lnTo>
                  <a:lnTo>
                    <a:pt x="355765" y="139268"/>
                  </a:lnTo>
                  <a:lnTo>
                    <a:pt x="357124" y="140652"/>
                  </a:lnTo>
                  <a:lnTo>
                    <a:pt x="360730" y="141389"/>
                  </a:lnTo>
                  <a:lnTo>
                    <a:pt x="361708" y="141084"/>
                  </a:lnTo>
                  <a:lnTo>
                    <a:pt x="362877" y="138709"/>
                  </a:lnTo>
                  <a:lnTo>
                    <a:pt x="363232" y="137350"/>
                  </a:lnTo>
                  <a:lnTo>
                    <a:pt x="363474" y="136690"/>
                  </a:lnTo>
                  <a:close/>
                </a:path>
                <a:path w="575945" h="579120">
                  <a:moveTo>
                    <a:pt x="366928" y="303174"/>
                  </a:moveTo>
                  <a:lnTo>
                    <a:pt x="366915" y="301040"/>
                  </a:lnTo>
                  <a:lnTo>
                    <a:pt x="366814" y="300316"/>
                  </a:lnTo>
                  <a:lnTo>
                    <a:pt x="366623" y="299580"/>
                  </a:lnTo>
                  <a:lnTo>
                    <a:pt x="366699" y="296938"/>
                  </a:lnTo>
                  <a:lnTo>
                    <a:pt x="365785" y="295821"/>
                  </a:lnTo>
                  <a:lnTo>
                    <a:pt x="362242" y="294779"/>
                  </a:lnTo>
                  <a:lnTo>
                    <a:pt x="360565" y="295249"/>
                  </a:lnTo>
                  <a:lnTo>
                    <a:pt x="357479" y="298945"/>
                  </a:lnTo>
                  <a:lnTo>
                    <a:pt x="357835" y="303834"/>
                  </a:lnTo>
                  <a:lnTo>
                    <a:pt x="361238" y="306844"/>
                  </a:lnTo>
                  <a:lnTo>
                    <a:pt x="362966" y="306997"/>
                  </a:lnTo>
                  <a:lnTo>
                    <a:pt x="366293" y="304977"/>
                  </a:lnTo>
                  <a:lnTo>
                    <a:pt x="366928" y="303174"/>
                  </a:lnTo>
                  <a:close/>
                </a:path>
                <a:path w="575945" h="579120">
                  <a:moveTo>
                    <a:pt x="367068" y="264147"/>
                  </a:moveTo>
                  <a:lnTo>
                    <a:pt x="366649" y="259524"/>
                  </a:lnTo>
                  <a:lnTo>
                    <a:pt x="363321" y="257200"/>
                  </a:lnTo>
                  <a:lnTo>
                    <a:pt x="362356" y="257251"/>
                  </a:lnTo>
                  <a:lnTo>
                    <a:pt x="359841" y="258876"/>
                  </a:lnTo>
                  <a:lnTo>
                    <a:pt x="358990" y="260426"/>
                  </a:lnTo>
                  <a:lnTo>
                    <a:pt x="358724" y="262445"/>
                  </a:lnTo>
                  <a:lnTo>
                    <a:pt x="359156" y="263588"/>
                  </a:lnTo>
                  <a:lnTo>
                    <a:pt x="359422" y="264858"/>
                  </a:lnTo>
                  <a:lnTo>
                    <a:pt x="361213" y="267639"/>
                  </a:lnTo>
                  <a:lnTo>
                    <a:pt x="363575" y="267728"/>
                  </a:lnTo>
                  <a:lnTo>
                    <a:pt x="367068" y="264147"/>
                  </a:lnTo>
                  <a:close/>
                </a:path>
                <a:path w="575945" h="579120">
                  <a:moveTo>
                    <a:pt x="377456" y="219798"/>
                  </a:moveTo>
                  <a:lnTo>
                    <a:pt x="377075" y="218541"/>
                  </a:lnTo>
                  <a:lnTo>
                    <a:pt x="376847" y="217220"/>
                  </a:lnTo>
                  <a:lnTo>
                    <a:pt x="375221" y="213817"/>
                  </a:lnTo>
                  <a:lnTo>
                    <a:pt x="372808" y="213423"/>
                  </a:lnTo>
                  <a:lnTo>
                    <a:pt x="368617" y="217093"/>
                  </a:lnTo>
                  <a:lnTo>
                    <a:pt x="368325" y="222034"/>
                  </a:lnTo>
                  <a:lnTo>
                    <a:pt x="371424" y="225564"/>
                  </a:lnTo>
                  <a:lnTo>
                    <a:pt x="372846" y="225907"/>
                  </a:lnTo>
                  <a:lnTo>
                    <a:pt x="376034" y="223875"/>
                  </a:lnTo>
                  <a:lnTo>
                    <a:pt x="377418" y="222300"/>
                  </a:lnTo>
                  <a:lnTo>
                    <a:pt x="377456" y="219798"/>
                  </a:lnTo>
                  <a:close/>
                </a:path>
                <a:path w="575945" h="579120">
                  <a:moveTo>
                    <a:pt x="379120" y="324421"/>
                  </a:moveTo>
                  <a:lnTo>
                    <a:pt x="377875" y="319989"/>
                  </a:lnTo>
                  <a:lnTo>
                    <a:pt x="376986" y="319316"/>
                  </a:lnTo>
                  <a:lnTo>
                    <a:pt x="375056" y="319290"/>
                  </a:lnTo>
                  <a:lnTo>
                    <a:pt x="372364" y="319252"/>
                  </a:lnTo>
                  <a:lnTo>
                    <a:pt x="370725" y="320687"/>
                  </a:lnTo>
                  <a:lnTo>
                    <a:pt x="370598" y="324523"/>
                  </a:lnTo>
                  <a:lnTo>
                    <a:pt x="370776" y="325742"/>
                  </a:lnTo>
                  <a:lnTo>
                    <a:pt x="371779" y="328409"/>
                  </a:lnTo>
                  <a:lnTo>
                    <a:pt x="373164" y="328879"/>
                  </a:lnTo>
                  <a:lnTo>
                    <a:pt x="377456" y="327431"/>
                  </a:lnTo>
                  <a:lnTo>
                    <a:pt x="379120" y="324421"/>
                  </a:lnTo>
                  <a:close/>
                </a:path>
                <a:path w="575945" h="579120">
                  <a:moveTo>
                    <a:pt x="379933" y="177685"/>
                  </a:moveTo>
                  <a:lnTo>
                    <a:pt x="376186" y="172974"/>
                  </a:lnTo>
                  <a:lnTo>
                    <a:pt x="374243" y="172935"/>
                  </a:lnTo>
                  <a:lnTo>
                    <a:pt x="371894" y="175539"/>
                  </a:lnTo>
                  <a:lnTo>
                    <a:pt x="371462" y="176796"/>
                  </a:lnTo>
                  <a:lnTo>
                    <a:pt x="371208" y="178384"/>
                  </a:lnTo>
                  <a:lnTo>
                    <a:pt x="371652" y="179527"/>
                  </a:lnTo>
                  <a:lnTo>
                    <a:pt x="371932" y="180759"/>
                  </a:lnTo>
                  <a:lnTo>
                    <a:pt x="372579" y="181775"/>
                  </a:lnTo>
                  <a:lnTo>
                    <a:pt x="373545" y="183235"/>
                  </a:lnTo>
                  <a:lnTo>
                    <a:pt x="375297" y="183451"/>
                  </a:lnTo>
                  <a:lnTo>
                    <a:pt x="379387" y="180073"/>
                  </a:lnTo>
                  <a:lnTo>
                    <a:pt x="379933" y="177685"/>
                  </a:lnTo>
                  <a:close/>
                </a:path>
                <a:path w="575945" h="579120">
                  <a:moveTo>
                    <a:pt x="405206" y="338226"/>
                  </a:moveTo>
                  <a:lnTo>
                    <a:pt x="402971" y="336016"/>
                  </a:lnTo>
                  <a:lnTo>
                    <a:pt x="400507" y="336029"/>
                  </a:lnTo>
                  <a:lnTo>
                    <a:pt x="398106" y="336042"/>
                  </a:lnTo>
                  <a:lnTo>
                    <a:pt x="396278" y="337718"/>
                  </a:lnTo>
                  <a:lnTo>
                    <a:pt x="396621" y="342861"/>
                  </a:lnTo>
                  <a:lnTo>
                    <a:pt x="398094" y="344297"/>
                  </a:lnTo>
                  <a:lnTo>
                    <a:pt x="403415" y="344525"/>
                  </a:lnTo>
                  <a:lnTo>
                    <a:pt x="405180" y="342658"/>
                  </a:lnTo>
                  <a:lnTo>
                    <a:pt x="405206" y="338226"/>
                  </a:lnTo>
                  <a:close/>
                </a:path>
                <a:path w="575945" h="579120">
                  <a:moveTo>
                    <a:pt x="435216" y="358394"/>
                  </a:moveTo>
                  <a:lnTo>
                    <a:pt x="434721" y="356870"/>
                  </a:lnTo>
                  <a:lnTo>
                    <a:pt x="434327" y="355307"/>
                  </a:lnTo>
                  <a:lnTo>
                    <a:pt x="433209" y="352679"/>
                  </a:lnTo>
                  <a:lnTo>
                    <a:pt x="432193" y="352018"/>
                  </a:lnTo>
                  <a:lnTo>
                    <a:pt x="429564" y="352374"/>
                  </a:lnTo>
                  <a:lnTo>
                    <a:pt x="428713" y="353085"/>
                  </a:lnTo>
                  <a:lnTo>
                    <a:pt x="427482" y="356323"/>
                  </a:lnTo>
                  <a:lnTo>
                    <a:pt x="428002" y="358698"/>
                  </a:lnTo>
                  <a:lnTo>
                    <a:pt x="429895" y="360476"/>
                  </a:lnTo>
                  <a:lnTo>
                    <a:pt x="432041" y="362788"/>
                  </a:lnTo>
                  <a:lnTo>
                    <a:pt x="434035" y="362381"/>
                  </a:lnTo>
                  <a:lnTo>
                    <a:pt x="434911" y="359676"/>
                  </a:lnTo>
                  <a:lnTo>
                    <a:pt x="434911" y="359067"/>
                  </a:lnTo>
                  <a:lnTo>
                    <a:pt x="434987" y="358495"/>
                  </a:lnTo>
                  <a:lnTo>
                    <a:pt x="435216" y="358394"/>
                  </a:lnTo>
                  <a:close/>
                </a:path>
                <a:path w="575945" h="579120">
                  <a:moveTo>
                    <a:pt x="450545" y="390398"/>
                  </a:moveTo>
                  <a:lnTo>
                    <a:pt x="450316" y="389255"/>
                  </a:lnTo>
                  <a:lnTo>
                    <a:pt x="450202" y="388061"/>
                  </a:lnTo>
                  <a:lnTo>
                    <a:pt x="449326" y="385584"/>
                  </a:lnTo>
                  <a:lnTo>
                    <a:pt x="448043" y="384949"/>
                  </a:lnTo>
                  <a:lnTo>
                    <a:pt x="442861" y="387273"/>
                  </a:lnTo>
                  <a:lnTo>
                    <a:pt x="441655" y="390232"/>
                  </a:lnTo>
                  <a:lnTo>
                    <a:pt x="445427" y="394766"/>
                  </a:lnTo>
                  <a:lnTo>
                    <a:pt x="446570" y="395249"/>
                  </a:lnTo>
                  <a:lnTo>
                    <a:pt x="449389" y="394335"/>
                  </a:lnTo>
                  <a:lnTo>
                    <a:pt x="450265" y="393306"/>
                  </a:lnTo>
                  <a:lnTo>
                    <a:pt x="450481" y="391312"/>
                  </a:lnTo>
                  <a:lnTo>
                    <a:pt x="450443" y="390867"/>
                  </a:lnTo>
                  <a:lnTo>
                    <a:pt x="450443" y="390423"/>
                  </a:lnTo>
                  <a:close/>
                </a:path>
                <a:path w="575945" h="579120">
                  <a:moveTo>
                    <a:pt x="456958" y="431012"/>
                  </a:moveTo>
                  <a:lnTo>
                    <a:pt x="456615" y="430072"/>
                  </a:lnTo>
                  <a:lnTo>
                    <a:pt x="456349" y="428840"/>
                  </a:lnTo>
                  <a:lnTo>
                    <a:pt x="454774" y="426199"/>
                  </a:lnTo>
                  <a:lnTo>
                    <a:pt x="453263" y="426059"/>
                  </a:lnTo>
                  <a:lnTo>
                    <a:pt x="449618" y="428942"/>
                  </a:lnTo>
                  <a:lnTo>
                    <a:pt x="449186" y="430847"/>
                  </a:lnTo>
                  <a:lnTo>
                    <a:pt x="450964" y="434746"/>
                  </a:lnTo>
                  <a:lnTo>
                    <a:pt x="451891" y="435584"/>
                  </a:lnTo>
                  <a:lnTo>
                    <a:pt x="454672" y="435660"/>
                  </a:lnTo>
                  <a:lnTo>
                    <a:pt x="456006" y="434657"/>
                  </a:lnTo>
                  <a:lnTo>
                    <a:pt x="456717" y="432638"/>
                  </a:lnTo>
                  <a:lnTo>
                    <a:pt x="456768" y="431965"/>
                  </a:lnTo>
                  <a:lnTo>
                    <a:pt x="456958" y="431012"/>
                  </a:lnTo>
                  <a:close/>
                </a:path>
                <a:path w="575945" h="579120">
                  <a:moveTo>
                    <a:pt x="457454" y="467042"/>
                  </a:moveTo>
                  <a:lnTo>
                    <a:pt x="457415" y="465289"/>
                  </a:lnTo>
                  <a:lnTo>
                    <a:pt x="456704" y="463715"/>
                  </a:lnTo>
                  <a:lnTo>
                    <a:pt x="454291" y="461492"/>
                  </a:lnTo>
                  <a:lnTo>
                    <a:pt x="452894" y="461429"/>
                  </a:lnTo>
                  <a:lnTo>
                    <a:pt x="450430" y="463257"/>
                  </a:lnTo>
                  <a:lnTo>
                    <a:pt x="449021" y="464108"/>
                  </a:lnTo>
                  <a:lnTo>
                    <a:pt x="448183" y="467906"/>
                  </a:lnTo>
                  <a:lnTo>
                    <a:pt x="448513" y="469709"/>
                  </a:lnTo>
                  <a:lnTo>
                    <a:pt x="451446" y="472249"/>
                  </a:lnTo>
                  <a:lnTo>
                    <a:pt x="453047" y="472440"/>
                  </a:lnTo>
                  <a:lnTo>
                    <a:pt x="456323" y="471182"/>
                  </a:lnTo>
                  <a:lnTo>
                    <a:pt x="457415" y="469265"/>
                  </a:lnTo>
                  <a:lnTo>
                    <a:pt x="457454" y="467042"/>
                  </a:lnTo>
                  <a:close/>
                </a:path>
                <a:path w="575945" h="579120">
                  <a:moveTo>
                    <a:pt x="457631" y="502386"/>
                  </a:moveTo>
                  <a:lnTo>
                    <a:pt x="457263" y="499465"/>
                  </a:lnTo>
                  <a:lnTo>
                    <a:pt x="456780" y="498055"/>
                  </a:lnTo>
                  <a:lnTo>
                    <a:pt x="454901" y="495033"/>
                  </a:lnTo>
                  <a:lnTo>
                    <a:pt x="452170" y="494931"/>
                  </a:lnTo>
                  <a:lnTo>
                    <a:pt x="450024" y="497624"/>
                  </a:lnTo>
                  <a:lnTo>
                    <a:pt x="449732" y="498894"/>
                  </a:lnTo>
                  <a:lnTo>
                    <a:pt x="449237" y="500011"/>
                  </a:lnTo>
                  <a:lnTo>
                    <a:pt x="449694" y="501446"/>
                  </a:lnTo>
                  <a:lnTo>
                    <a:pt x="449910" y="502780"/>
                  </a:lnTo>
                  <a:lnTo>
                    <a:pt x="451561" y="505904"/>
                  </a:lnTo>
                  <a:lnTo>
                    <a:pt x="453834" y="506260"/>
                  </a:lnTo>
                  <a:lnTo>
                    <a:pt x="456907" y="503834"/>
                  </a:lnTo>
                  <a:lnTo>
                    <a:pt x="457631" y="502386"/>
                  </a:lnTo>
                  <a:close/>
                </a:path>
                <a:path w="575945" h="579120">
                  <a:moveTo>
                    <a:pt x="575868" y="281152"/>
                  </a:moveTo>
                  <a:lnTo>
                    <a:pt x="575500" y="271030"/>
                  </a:lnTo>
                  <a:lnTo>
                    <a:pt x="574586" y="260959"/>
                  </a:lnTo>
                  <a:lnTo>
                    <a:pt x="568134" y="223075"/>
                  </a:lnTo>
                  <a:lnTo>
                    <a:pt x="568134" y="299402"/>
                  </a:lnTo>
                  <a:lnTo>
                    <a:pt x="567575" y="310261"/>
                  </a:lnTo>
                  <a:lnTo>
                    <a:pt x="560285" y="353237"/>
                  </a:lnTo>
                  <a:lnTo>
                    <a:pt x="543280" y="403364"/>
                  </a:lnTo>
                  <a:lnTo>
                    <a:pt x="524535" y="438010"/>
                  </a:lnTo>
                  <a:lnTo>
                    <a:pt x="500087" y="470814"/>
                  </a:lnTo>
                  <a:lnTo>
                    <a:pt x="468160" y="502285"/>
                  </a:lnTo>
                  <a:lnTo>
                    <a:pt x="440423" y="523113"/>
                  </a:lnTo>
                  <a:lnTo>
                    <a:pt x="437172" y="523113"/>
                  </a:lnTo>
                  <a:lnTo>
                    <a:pt x="436791" y="525526"/>
                  </a:lnTo>
                  <a:lnTo>
                    <a:pt x="435978" y="530733"/>
                  </a:lnTo>
                  <a:lnTo>
                    <a:pt x="435267" y="520573"/>
                  </a:lnTo>
                  <a:lnTo>
                    <a:pt x="434860" y="518033"/>
                  </a:lnTo>
                  <a:lnTo>
                    <a:pt x="434759" y="511683"/>
                  </a:lnTo>
                  <a:lnTo>
                    <a:pt x="434809" y="487553"/>
                  </a:lnTo>
                  <a:lnTo>
                    <a:pt x="434936" y="483743"/>
                  </a:lnTo>
                  <a:lnTo>
                    <a:pt x="435038" y="476123"/>
                  </a:lnTo>
                  <a:lnTo>
                    <a:pt x="434809" y="474853"/>
                  </a:lnTo>
                  <a:lnTo>
                    <a:pt x="433476" y="451993"/>
                  </a:lnTo>
                  <a:lnTo>
                    <a:pt x="432968" y="441833"/>
                  </a:lnTo>
                  <a:lnTo>
                    <a:pt x="433044" y="432943"/>
                  </a:lnTo>
                  <a:lnTo>
                    <a:pt x="431495" y="418973"/>
                  </a:lnTo>
                  <a:lnTo>
                    <a:pt x="429882" y="411353"/>
                  </a:lnTo>
                  <a:lnTo>
                    <a:pt x="428294" y="402463"/>
                  </a:lnTo>
                  <a:lnTo>
                    <a:pt x="427850" y="401193"/>
                  </a:lnTo>
                  <a:lnTo>
                    <a:pt x="427774" y="400646"/>
                  </a:lnTo>
                  <a:lnTo>
                    <a:pt x="427774" y="525653"/>
                  </a:lnTo>
                  <a:lnTo>
                    <a:pt x="422325" y="529463"/>
                  </a:lnTo>
                  <a:lnTo>
                    <a:pt x="397395" y="542163"/>
                  </a:lnTo>
                  <a:lnTo>
                    <a:pt x="391655" y="545973"/>
                  </a:lnTo>
                  <a:lnTo>
                    <a:pt x="391502" y="548513"/>
                  </a:lnTo>
                  <a:lnTo>
                    <a:pt x="388924" y="544703"/>
                  </a:lnTo>
                  <a:lnTo>
                    <a:pt x="387756" y="552323"/>
                  </a:lnTo>
                  <a:lnTo>
                    <a:pt x="387019" y="545973"/>
                  </a:lnTo>
                  <a:lnTo>
                    <a:pt x="380822" y="551053"/>
                  </a:lnTo>
                  <a:lnTo>
                    <a:pt x="379310" y="552323"/>
                  </a:lnTo>
                  <a:lnTo>
                    <a:pt x="372452" y="552323"/>
                  </a:lnTo>
                  <a:lnTo>
                    <a:pt x="368935" y="553593"/>
                  </a:lnTo>
                  <a:lnTo>
                    <a:pt x="363562" y="553593"/>
                  </a:lnTo>
                  <a:lnTo>
                    <a:pt x="361696" y="551053"/>
                  </a:lnTo>
                  <a:lnTo>
                    <a:pt x="360400" y="549783"/>
                  </a:lnTo>
                  <a:lnTo>
                    <a:pt x="358254" y="547243"/>
                  </a:lnTo>
                  <a:lnTo>
                    <a:pt x="357873" y="545973"/>
                  </a:lnTo>
                  <a:lnTo>
                    <a:pt x="357797" y="539623"/>
                  </a:lnTo>
                  <a:lnTo>
                    <a:pt x="356806" y="533273"/>
                  </a:lnTo>
                  <a:lnTo>
                    <a:pt x="351485" y="492633"/>
                  </a:lnTo>
                  <a:lnTo>
                    <a:pt x="351370" y="485013"/>
                  </a:lnTo>
                  <a:lnTo>
                    <a:pt x="350126" y="468503"/>
                  </a:lnTo>
                  <a:lnTo>
                    <a:pt x="347687" y="438023"/>
                  </a:lnTo>
                  <a:lnTo>
                    <a:pt x="347535" y="436753"/>
                  </a:lnTo>
                  <a:lnTo>
                    <a:pt x="346913" y="436753"/>
                  </a:lnTo>
                  <a:lnTo>
                    <a:pt x="346608" y="441833"/>
                  </a:lnTo>
                  <a:lnTo>
                    <a:pt x="346075" y="446913"/>
                  </a:lnTo>
                  <a:lnTo>
                    <a:pt x="346049" y="483743"/>
                  </a:lnTo>
                  <a:lnTo>
                    <a:pt x="345935" y="506603"/>
                  </a:lnTo>
                  <a:lnTo>
                    <a:pt x="346278" y="512953"/>
                  </a:lnTo>
                  <a:lnTo>
                    <a:pt x="351091" y="547243"/>
                  </a:lnTo>
                  <a:lnTo>
                    <a:pt x="350761" y="548513"/>
                  </a:lnTo>
                  <a:lnTo>
                    <a:pt x="349465" y="551053"/>
                  </a:lnTo>
                  <a:lnTo>
                    <a:pt x="348932" y="552323"/>
                  </a:lnTo>
                  <a:lnTo>
                    <a:pt x="346646" y="557403"/>
                  </a:lnTo>
                  <a:lnTo>
                    <a:pt x="343687" y="558673"/>
                  </a:lnTo>
                  <a:lnTo>
                    <a:pt x="336181" y="558673"/>
                  </a:lnTo>
                  <a:lnTo>
                    <a:pt x="333095" y="559943"/>
                  </a:lnTo>
                  <a:lnTo>
                    <a:pt x="327418" y="559943"/>
                  </a:lnTo>
                  <a:lnTo>
                    <a:pt x="324853" y="561213"/>
                  </a:lnTo>
                  <a:lnTo>
                    <a:pt x="315087" y="563753"/>
                  </a:lnTo>
                  <a:lnTo>
                    <a:pt x="271678" y="563753"/>
                  </a:lnTo>
                  <a:lnTo>
                    <a:pt x="268808" y="562483"/>
                  </a:lnTo>
                  <a:lnTo>
                    <a:pt x="253517" y="562483"/>
                  </a:lnTo>
                  <a:lnTo>
                    <a:pt x="244767" y="561213"/>
                  </a:lnTo>
                  <a:lnTo>
                    <a:pt x="235686" y="561213"/>
                  </a:lnTo>
                  <a:lnTo>
                    <a:pt x="231965" y="559943"/>
                  </a:lnTo>
                  <a:lnTo>
                    <a:pt x="228142" y="557403"/>
                  </a:lnTo>
                  <a:lnTo>
                    <a:pt x="224243" y="557403"/>
                  </a:lnTo>
                  <a:lnTo>
                    <a:pt x="221894" y="556133"/>
                  </a:lnTo>
                  <a:lnTo>
                    <a:pt x="221272" y="556133"/>
                  </a:lnTo>
                  <a:lnTo>
                    <a:pt x="218122" y="551053"/>
                  </a:lnTo>
                  <a:lnTo>
                    <a:pt x="216903" y="547243"/>
                  </a:lnTo>
                  <a:lnTo>
                    <a:pt x="219595" y="535813"/>
                  </a:lnTo>
                  <a:lnTo>
                    <a:pt x="220408" y="528688"/>
                  </a:lnTo>
                  <a:lnTo>
                    <a:pt x="220281" y="524433"/>
                  </a:lnTo>
                  <a:lnTo>
                    <a:pt x="219913" y="516763"/>
                  </a:lnTo>
                  <a:lnTo>
                    <a:pt x="219519" y="512953"/>
                  </a:lnTo>
                  <a:lnTo>
                    <a:pt x="219265" y="498983"/>
                  </a:lnTo>
                  <a:lnTo>
                    <a:pt x="219011" y="481203"/>
                  </a:lnTo>
                  <a:lnTo>
                    <a:pt x="218795" y="468503"/>
                  </a:lnTo>
                  <a:lnTo>
                    <a:pt x="218617" y="460883"/>
                  </a:lnTo>
                  <a:lnTo>
                    <a:pt x="218071" y="451993"/>
                  </a:lnTo>
                  <a:lnTo>
                    <a:pt x="217462" y="440563"/>
                  </a:lnTo>
                  <a:lnTo>
                    <a:pt x="216979" y="432943"/>
                  </a:lnTo>
                  <a:lnTo>
                    <a:pt x="216471" y="432943"/>
                  </a:lnTo>
                  <a:lnTo>
                    <a:pt x="216293" y="434213"/>
                  </a:lnTo>
                  <a:lnTo>
                    <a:pt x="215861" y="436753"/>
                  </a:lnTo>
                  <a:lnTo>
                    <a:pt x="214668" y="472313"/>
                  </a:lnTo>
                  <a:lnTo>
                    <a:pt x="214236" y="479933"/>
                  </a:lnTo>
                  <a:lnTo>
                    <a:pt x="213715" y="483743"/>
                  </a:lnTo>
                  <a:lnTo>
                    <a:pt x="213309" y="498983"/>
                  </a:lnTo>
                  <a:lnTo>
                    <a:pt x="212737" y="525653"/>
                  </a:lnTo>
                  <a:lnTo>
                    <a:pt x="212128" y="543433"/>
                  </a:lnTo>
                  <a:lnTo>
                    <a:pt x="212471" y="544703"/>
                  </a:lnTo>
                  <a:lnTo>
                    <a:pt x="211048" y="548513"/>
                  </a:lnTo>
                  <a:lnTo>
                    <a:pt x="209283" y="551053"/>
                  </a:lnTo>
                  <a:lnTo>
                    <a:pt x="207886" y="552323"/>
                  </a:lnTo>
                  <a:lnTo>
                    <a:pt x="207111" y="553593"/>
                  </a:lnTo>
                  <a:lnTo>
                    <a:pt x="206451" y="553593"/>
                  </a:lnTo>
                  <a:lnTo>
                    <a:pt x="200406" y="552323"/>
                  </a:lnTo>
                  <a:lnTo>
                    <a:pt x="195389" y="551053"/>
                  </a:lnTo>
                  <a:lnTo>
                    <a:pt x="189763" y="549783"/>
                  </a:lnTo>
                  <a:lnTo>
                    <a:pt x="189141" y="548513"/>
                  </a:lnTo>
                  <a:lnTo>
                    <a:pt x="188658" y="548513"/>
                  </a:lnTo>
                  <a:lnTo>
                    <a:pt x="182308" y="547243"/>
                  </a:lnTo>
                  <a:lnTo>
                    <a:pt x="159156" y="543433"/>
                  </a:lnTo>
                  <a:lnTo>
                    <a:pt x="152806" y="542163"/>
                  </a:lnTo>
                  <a:lnTo>
                    <a:pt x="149948" y="539623"/>
                  </a:lnTo>
                  <a:lnTo>
                    <a:pt x="148234" y="535813"/>
                  </a:lnTo>
                  <a:lnTo>
                    <a:pt x="146202" y="533273"/>
                  </a:lnTo>
                  <a:lnTo>
                    <a:pt x="146126" y="532003"/>
                  </a:lnTo>
                  <a:lnTo>
                    <a:pt x="145910" y="529463"/>
                  </a:lnTo>
                  <a:lnTo>
                    <a:pt x="145694" y="526923"/>
                  </a:lnTo>
                  <a:lnTo>
                    <a:pt x="145440" y="519303"/>
                  </a:lnTo>
                  <a:lnTo>
                    <a:pt x="145351" y="511683"/>
                  </a:lnTo>
                  <a:lnTo>
                    <a:pt x="144424" y="490093"/>
                  </a:lnTo>
                  <a:lnTo>
                    <a:pt x="143967" y="480504"/>
                  </a:lnTo>
                  <a:lnTo>
                    <a:pt x="143967" y="529463"/>
                  </a:lnTo>
                  <a:lnTo>
                    <a:pt x="139433" y="529463"/>
                  </a:lnTo>
                  <a:lnTo>
                    <a:pt x="138798" y="528688"/>
                  </a:lnTo>
                  <a:lnTo>
                    <a:pt x="143967" y="529463"/>
                  </a:lnTo>
                  <a:lnTo>
                    <a:pt x="143967" y="480504"/>
                  </a:lnTo>
                  <a:lnTo>
                    <a:pt x="143395" y="468503"/>
                  </a:lnTo>
                  <a:lnTo>
                    <a:pt x="143002" y="458343"/>
                  </a:lnTo>
                  <a:lnTo>
                    <a:pt x="142811" y="451993"/>
                  </a:lnTo>
                  <a:lnTo>
                    <a:pt x="142811" y="446913"/>
                  </a:lnTo>
                  <a:lnTo>
                    <a:pt x="142976" y="441833"/>
                  </a:lnTo>
                  <a:lnTo>
                    <a:pt x="143179" y="429133"/>
                  </a:lnTo>
                  <a:lnTo>
                    <a:pt x="143560" y="425323"/>
                  </a:lnTo>
                  <a:lnTo>
                    <a:pt x="143954" y="420243"/>
                  </a:lnTo>
                  <a:lnTo>
                    <a:pt x="144322" y="418973"/>
                  </a:lnTo>
                  <a:lnTo>
                    <a:pt x="144691" y="412623"/>
                  </a:lnTo>
                  <a:lnTo>
                    <a:pt x="146481" y="407543"/>
                  </a:lnTo>
                  <a:lnTo>
                    <a:pt x="148856" y="399923"/>
                  </a:lnTo>
                  <a:lnTo>
                    <a:pt x="150291" y="397383"/>
                  </a:lnTo>
                  <a:lnTo>
                    <a:pt x="153073" y="393573"/>
                  </a:lnTo>
                  <a:lnTo>
                    <a:pt x="154698" y="391033"/>
                  </a:lnTo>
                  <a:lnTo>
                    <a:pt x="158242" y="389763"/>
                  </a:lnTo>
                  <a:lnTo>
                    <a:pt x="159562" y="388493"/>
                  </a:lnTo>
                  <a:lnTo>
                    <a:pt x="162585" y="387223"/>
                  </a:lnTo>
                  <a:lnTo>
                    <a:pt x="164223" y="387223"/>
                  </a:lnTo>
                  <a:lnTo>
                    <a:pt x="166852" y="385953"/>
                  </a:lnTo>
                  <a:lnTo>
                    <a:pt x="167906" y="385953"/>
                  </a:lnTo>
                  <a:lnTo>
                    <a:pt x="173177" y="384683"/>
                  </a:lnTo>
                  <a:lnTo>
                    <a:pt x="174256" y="383413"/>
                  </a:lnTo>
                  <a:lnTo>
                    <a:pt x="181711" y="383413"/>
                  </a:lnTo>
                  <a:lnTo>
                    <a:pt x="188480" y="382143"/>
                  </a:lnTo>
                  <a:lnTo>
                    <a:pt x="212471" y="382143"/>
                  </a:lnTo>
                  <a:lnTo>
                    <a:pt x="219227" y="380873"/>
                  </a:lnTo>
                  <a:lnTo>
                    <a:pt x="223621" y="380873"/>
                  </a:lnTo>
                  <a:lnTo>
                    <a:pt x="227596" y="378333"/>
                  </a:lnTo>
                  <a:lnTo>
                    <a:pt x="230593" y="374523"/>
                  </a:lnTo>
                  <a:lnTo>
                    <a:pt x="231216" y="374523"/>
                  </a:lnTo>
                  <a:lnTo>
                    <a:pt x="244132" y="341503"/>
                  </a:lnTo>
                  <a:lnTo>
                    <a:pt x="244017" y="333883"/>
                  </a:lnTo>
                  <a:lnTo>
                    <a:pt x="243865" y="331343"/>
                  </a:lnTo>
                  <a:lnTo>
                    <a:pt x="243027" y="328803"/>
                  </a:lnTo>
                  <a:lnTo>
                    <a:pt x="238582" y="323723"/>
                  </a:lnTo>
                  <a:lnTo>
                    <a:pt x="242900" y="323723"/>
                  </a:lnTo>
                  <a:lnTo>
                    <a:pt x="239903" y="317373"/>
                  </a:lnTo>
                  <a:lnTo>
                    <a:pt x="239560" y="317373"/>
                  </a:lnTo>
                  <a:lnTo>
                    <a:pt x="238798" y="313563"/>
                  </a:lnTo>
                  <a:lnTo>
                    <a:pt x="234619" y="311023"/>
                  </a:lnTo>
                  <a:lnTo>
                    <a:pt x="236829" y="312293"/>
                  </a:lnTo>
                  <a:lnTo>
                    <a:pt x="235686" y="311023"/>
                  </a:lnTo>
                  <a:lnTo>
                    <a:pt x="233413" y="308483"/>
                  </a:lnTo>
                  <a:lnTo>
                    <a:pt x="232854" y="307213"/>
                  </a:lnTo>
                  <a:lnTo>
                    <a:pt x="230060" y="305943"/>
                  </a:lnTo>
                  <a:lnTo>
                    <a:pt x="227571" y="303403"/>
                  </a:lnTo>
                  <a:lnTo>
                    <a:pt x="223342" y="299593"/>
                  </a:lnTo>
                  <a:lnTo>
                    <a:pt x="221259" y="297053"/>
                  </a:lnTo>
                  <a:lnTo>
                    <a:pt x="217398" y="289433"/>
                  </a:lnTo>
                  <a:lnTo>
                    <a:pt x="214909" y="285623"/>
                  </a:lnTo>
                  <a:lnTo>
                    <a:pt x="213664" y="280543"/>
                  </a:lnTo>
                  <a:lnTo>
                    <a:pt x="203542" y="242443"/>
                  </a:lnTo>
                  <a:lnTo>
                    <a:pt x="202730" y="238633"/>
                  </a:lnTo>
                  <a:lnTo>
                    <a:pt x="201790" y="231013"/>
                  </a:lnTo>
                  <a:lnTo>
                    <a:pt x="201714" y="228473"/>
                  </a:lnTo>
                  <a:lnTo>
                    <a:pt x="200050" y="217043"/>
                  </a:lnTo>
                  <a:lnTo>
                    <a:pt x="198729" y="209423"/>
                  </a:lnTo>
                  <a:lnTo>
                    <a:pt x="199745" y="192913"/>
                  </a:lnTo>
                  <a:lnTo>
                    <a:pt x="201104" y="186563"/>
                  </a:lnTo>
                  <a:lnTo>
                    <a:pt x="204546" y="171323"/>
                  </a:lnTo>
                  <a:lnTo>
                    <a:pt x="207200" y="162433"/>
                  </a:lnTo>
                  <a:lnTo>
                    <a:pt x="213093" y="151003"/>
                  </a:lnTo>
                  <a:lnTo>
                    <a:pt x="215544" y="145923"/>
                  </a:lnTo>
                  <a:lnTo>
                    <a:pt x="221221" y="137033"/>
                  </a:lnTo>
                  <a:lnTo>
                    <a:pt x="228117" y="129413"/>
                  </a:lnTo>
                  <a:lnTo>
                    <a:pt x="228828" y="128143"/>
                  </a:lnTo>
                  <a:lnTo>
                    <a:pt x="231343" y="126873"/>
                  </a:lnTo>
                  <a:lnTo>
                    <a:pt x="233705" y="124333"/>
                  </a:lnTo>
                  <a:lnTo>
                    <a:pt x="238010" y="121793"/>
                  </a:lnTo>
                  <a:lnTo>
                    <a:pt x="239356" y="120523"/>
                  </a:lnTo>
                  <a:lnTo>
                    <a:pt x="242138" y="117983"/>
                  </a:lnTo>
                  <a:lnTo>
                    <a:pt x="244068" y="116713"/>
                  </a:lnTo>
                  <a:lnTo>
                    <a:pt x="248285" y="116713"/>
                  </a:lnTo>
                  <a:lnTo>
                    <a:pt x="250355" y="115443"/>
                  </a:lnTo>
                  <a:lnTo>
                    <a:pt x="256222" y="112903"/>
                  </a:lnTo>
                  <a:lnTo>
                    <a:pt x="259969" y="111633"/>
                  </a:lnTo>
                  <a:lnTo>
                    <a:pt x="289318" y="111633"/>
                  </a:lnTo>
                  <a:lnTo>
                    <a:pt x="291172" y="112903"/>
                  </a:lnTo>
                  <a:lnTo>
                    <a:pt x="298704" y="114173"/>
                  </a:lnTo>
                  <a:lnTo>
                    <a:pt x="306006" y="116713"/>
                  </a:lnTo>
                  <a:lnTo>
                    <a:pt x="312966" y="120523"/>
                  </a:lnTo>
                  <a:lnTo>
                    <a:pt x="319481" y="124333"/>
                  </a:lnTo>
                  <a:lnTo>
                    <a:pt x="320230" y="125603"/>
                  </a:lnTo>
                  <a:lnTo>
                    <a:pt x="321056" y="125603"/>
                  </a:lnTo>
                  <a:lnTo>
                    <a:pt x="344589" y="153543"/>
                  </a:lnTo>
                  <a:lnTo>
                    <a:pt x="346316" y="157353"/>
                  </a:lnTo>
                  <a:lnTo>
                    <a:pt x="349567" y="167513"/>
                  </a:lnTo>
                  <a:lnTo>
                    <a:pt x="352132" y="173863"/>
                  </a:lnTo>
                  <a:lnTo>
                    <a:pt x="353047" y="187833"/>
                  </a:lnTo>
                  <a:lnTo>
                    <a:pt x="353872" y="194183"/>
                  </a:lnTo>
                  <a:lnTo>
                    <a:pt x="354939" y="204343"/>
                  </a:lnTo>
                  <a:lnTo>
                    <a:pt x="354914" y="208153"/>
                  </a:lnTo>
                  <a:lnTo>
                    <a:pt x="353910" y="214503"/>
                  </a:lnTo>
                  <a:lnTo>
                    <a:pt x="353479" y="215773"/>
                  </a:lnTo>
                  <a:lnTo>
                    <a:pt x="352907" y="225933"/>
                  </a:lnTo>
                  <a:lnTo>
                    <a:pt x="349605" y="241173"/>
                  </a:lnTo>
                  <a:lnTo>
                    <a:pt x="347992" y="244983"/>
                  </a:lnTo>
                  <a:lnTo>
                    <a:pt x="347738" y="247523"/>
                  </a:lnTo>
                  <a:lnTo>
                    <a:pt x="346837" y="251333"/>
                  </a:lnTo>
                  <a:lnTo>
                    <a:pt x="346430" y="252603"/>
                  </a:lnTo>
                  <a:lnTo>
                    <a:pt x="345833" y="255143"/>
                  </a:lnTo>
                  <a:lnTo>
                    <a:pt x="345516" y="255143"/>
                  </a:lnTo>
                  <a:lnTo>
                    <a:pt x="344385" y="261493"/>
                  </a:lnTo>
                  <a:lnTo>
                    <a:pt x="341693" y="267843"/>
                  </a:lnTo>
                  <a:lnTo>
                    <a:pt x="339382" y="275463"/>
                  </a:lnTo>
                  <a:lnTo>
                    <a:pt x="336118" y="283083"/>
                  </a:lnTo>
                  <a:lnTo>
                    <a:pt x="335140" y="288163"/>
                  </a:lnTo>
                  <a:lnTo>
                    <a:pt x="329425" y="297053"/>
                  </a:lnTo>
                  <a:lnTo>
                    <a:pt x="324789" y="305943"/>
                  </a:lnTo>
                  <a:lnTo>
                    <a:pt x="319849" y="309753"/>
                  </a:lnTo>
                  <a:lnTo>
                    <a:pt x="319836" y="318643"/>
                  </a:lnTo>
                  <a:lnTo>
                    <a:pt x="321614" y="327533"/>
                  </a:lnTo>
                  <a:lnTo>
                    <a:pt x="318820" y="323723"/>
                  </a:lnTo>
                  <a:lnTo>
                    <a:pt x="316738" y="336423"/>
                  </a:lnTo>
                  <a:lnTo>
                    <a:pt x="316712" y="344043"/>
                  </a:lnTo>
                  <a:lnTo>
                    <a:pt x="317119" y="352933"/>
                  </a:lnTo>
                  <a:lnTo>
                    <a:pt x="317474" y="355473"/>
                  </a:lnTo>
                  <a:lnTo>
                    <a:pt x="320535" y="363093"/>
                  </a:lnTo>
                  <a:lnTo>
                    <a:pt x="323049" y="366903"/>
                  </a:lnTo>
                  <a:lnTo>
                    <a:pt x="327456" y="374523"/>
                  </a:lnTo>
                  <a:lnTo>
                    <a:pt x="329501" y="375793"/>
                  </a:lnTo>
                  <a:lnTo>
                    <a:pt x="332105" y="375793"/>
                  </a:lnTo>
                  <a:lnTo>
                    <a:pt x="340436" y="377063"/>
                  </a:lnTo>
                  <a:lnTo>
                    <a:pt x="355650" y="377063"/>
                  </a:lnTo>
                  <a:lnTo>
                    <a:pt x="370890" y="378333"/>
                  </a:lnTo>
                  <a:lnTo>
                    <a:pt x="385673" y="378333"/>
                  </a:lnTo>
                  <a:lnTo>
                    <a:pt x="390296" y="380873"/>
                  </a:lnTo>
                  <a:lnTo>
                    <a:pt x="398081" y="382143"/>
                  </a:lnTo>
                  <a:lnTo>
                    <a:pt x="401320" y="383413"/>
                  </a:lnTo>
                  <a:lnTo>
                    <a:pt x="405358" y="384683"/>
                  </a:lnTo>
                  <a:lnTo>
                    <a:pt x="406146" y="384683"/>
                  </a:lnTo>
                  <a:lnTo>
                    <a:pt x="409206" y="388493"/>
                  </a:lnTo>
                  <a:lnTo>
                    <a:pt x="421487" y="418973"/>
                  </a:lnTo>
                  <a:lnTo>
                    <a:pt x="422821" y="426593"/>
                  </a:lnTo>
                  <a:lnTo>
                    <a:pt x="423684" y="430403"/>
                  </a:lnTo>
                  <a:lnTo>
                    <a:pt x="424103" y="438023"/>
                  </a:lnTo>
                  <a:lnTo>
                    <a:pt x="424345" y="441833"/>
                  </a:lnTo>
                  <a:lnTo>
                    <a:pt x="424738" y="449453"/>
                  </a:lnTo>
                  <a:lnTo>
                    <a:pt x="424967" y="454533"/>
                  </a:lnTo>
                  <a:lnTo>
                    <a:pt x="425399" y="468503"/>
                  </a:lnTo>
                  <a:lnTo>
                    <a:pt x="425805" y="490093"/>
                  </a:lnTo>
                  <a:lnTo>
                    <a:pt x="426453" y="518033"/>
                  </a:lnTo>
                  <a:lnTo>
                    <a:pt x="426567" y="520573"/>
                  </a:lnTo>
                  <a:lnTo>
                    <a:pt x="426745" y="523113"/>
                  </a:lnTo>
                  <a:lnTo>
                    <a:pt x="427774" y="525653"/>
                  </a:lnTo>
                  <a:lnTo>
                    <a:pt x="427774" y="400646"/>
                  </a:lnTo>
                  <a:lnTo>
                    <a:pt x="426974" y="394843"/>
                  </a:lnTo>
                  <a:lnTo>
                    <a:pt x="425373" y="391033"/>
                  </a:lnTo>
                  <a:lnTo>
                    <a:pt x="423011" y="385953"/>
                  </a:lnTo>
                  <a:lnTo>
                    <a:pt x="422440" y="385953"/>
                  </a:lnTo>
                  <a:lnTo>
                    <a:pt x="415378" y="380873"/>
                  </a:lnTo>
                  <a:lnTo>
                    <a:pt x="408127" y="377063"/>
                  </a:lnTo>
                  <a:lnTo>
                    <a:pt x="396570" y="375793"/>
                  </a:lnTo>
                  <a:lnTo>
                    <a:pt x="387235" y="370713"/>
                  </a:lnTo>
                  <a:lnTo>
                    <a:pt x="356857" y="370713"/>
                  </a:lnTo>
                  <a:lnTo>
                    <a:pt x="340309" y="369443"/>
                  </a:lnTo>
                  <a:lnTo>
                    <a:pt x="330885" y="364363"/>
                  </a:lnTo>
                  <a:lnTo>
                    <a:pt x="326390" y="356743"/>
                  </a:lnTo>
                  <a:lnTo>
                    <a:pt x="324396" y="349123"/>
                  </a:lnTo>
                  <a:lnTo>
                    <a:pt x="325158" y="335153"/>
                  </a:lnTo>
                  <a:lnTo>
                    <a:pt x="326250" y="331343"/>
                  </a:lnTo>
                  <a:lnTo>
                    <a:pt x="326986" y="327533"/>
                  </a:lnTo>
                  <a:lnTo>
                    <a:pt x="328218" y="321183"/>
                  </a:lnTo>
                  <a:lnTo>
                    <a:pt x="324967" y="316103"/>
                  </a:lnTo>
                  <a:lnTo>
                    <a:pt x="329933" y="309753"/>
                  </a:lnTo>
                  <a:lnTo>
                    <a:pt x="333146" y="304673"/>
                  </a:lnTo>
                  <a:lnTo>
                    <a:pt x="335711" y="302133"/>
                  </a:lnTo>
                  <a:lnTo>
                    <a:pt x="339420" y="295783"/>
                  </a:lnTo>
                  <a:lnTo>
                    <a:pt x="342150" y="288163"/>
                  </a:lnTo>
                  <a:lnTo>
                    <a:pt x="344436" y="280543"/>
                  </a:lnTo>
                  <a:lnTo>
                    <a:pt x="349338" y="267843"/>
                  </a:lnTo>
                  <a:lnTo>
                    <a:pt x="358152" y="223393"/>
                  </a:lnTo>
                  <a:lnTo>
                    <a:pt x="359092" y="219583"/>
                  </a:lnTo>
                  <a:lnTo>
                    <a:pt x="360553" y="210693"/>
                  </a:lnTo>
                  <a:lnTo>
                    <a:pt x="361480" y="204343"/>
                  </a:lnTo>
                  <a:lnTo>
                    <a:pt x="362851" y="191643"/>
                  </a:lnTo>
                  <a:lnTo>
                    <a:pt x="361950" y="184023"/>
                  </a:lnTo>
                  <a:lnTo>
                    <a:pt x="348424" y="142113"/>
                  </a:lnTo>
                  <a:lnTo>
                    <a:pt x="320243" y="116713"/>
                  </a:lnTo>
                  <a:lnTo>
                    <a:pt x="318325" y="115443"/>
                  </a:lnTo>
                  <a:lnTo>
                    <a:pt x="314134" y="111633"/>
                  </a:lnTo>
                  <a:lnTo>
                    <a:pt x="311581" y="110363"/>
                  </a:lnTo>
                  <a:lnTo>
                    <a:pt x="305155" y="109093"/>
                  </a:lnTo>
                  <a:lnTo>
                    <a:pt x="301523" y="109093"/>
                  </a:lnTo>
                  <a:lnTo>
                    <a:pt x="294043" y="106553"/>
                  </a:lnTo>
                  <a:lnTo>
                    <a:pt x="290144" y="105283"/>
                  </a:lnTo>
                  <a:lnTo>
                    <a:pt x="280200" y="102743"/>
                  </a:lnTo>
                  <a:lnTo>
                    <a:pt x="274066" y="101473"/>
                  </a:lnTo>
                  <a:lnTo>
                    <a:pt x="262763" y="104013"/>
                  </a:lnTo>
                  <a:lnTo>
                    <a:pt x="257924" y="105283"/>
                  </a:lnTo>
                  <a:lnTo>
                    <a:pt x="252717" y="107823"/>
                  </a:lnTo>
                  <a:lnTo>
                    <a:pt x="251777" y="107823"/>
                  </a:lnTo>
                  <a:lnTo>
                    <a:pt x="250050" y="109093"/>
                  </a:lnTo>
                  <a:lnTo>
                    <a:pt x="249123" y="109093"/>
                  </a:lnTo>
                  <a:lnTo>
                    <a:pt x="239141" y="112903"/>
                  </a:lnTo>
                  <a:lnTo>
                    <a:pt x="233578" y="116713"/>
                  </a:lnTo>
                  <a:lnTo>
                    <a:pt x="232117" y="116713"/>
                  </a:lnTo>
                  <a:lnTo>
                    <a:pt x="227495" y="120523"/>
                  </a:lnTo>
                  <a:lnTo>
                    <a:pt x="224256" y="123063"/>
                  </a:lnTo>
                  <a:lnTo>
                    <a:pt x="219798" y="126873"/>
                  </a:lnTo>
                  <a:lnTo>
                    <a:pt x="218681" y="128143"/>
                  </a:lnTo>
                  <a:lnTo>
                    <a:pt x="213791" y="131953"/>
                  </a:lnTo>
                  <a:lnTo>
                    <a:pt x="195643" y="167513"/>
                  </a:lnTo>
                  <a:lnTo>
                    <a:pt x="191274" y="204343"/>
                  </a:lnTo>
                  <a:lnTo>
                    <a:pt x="191300" y="210693"/>
                  </a:lnTo>
                  <a:lnTo>
                    <a:pt x="191884" y="217043"/>
                  </a:lnTo>
                  <a:lnTo>
                    <a:pt x="195338" y="233553"/>
                  </a:lnTo>
                  <a:lnTo>
                    <a:pt x="196646" y="241173"/>
                  </a:lnTo>
                  <a:lnTo>
                    <a:pt x="196621" y="243713"/>
                  </a:lnTo>
                  <a:lnTo>
                    <a:pt x="198170" y="255143"/>
                  </a:lnTo>
                  <a:lnTo>
                    <a:pt x="199377" y="261493"/>
                  </a:lnTo>
                  <a:lnTo>
                    <a:pt x="204177" y="272923"/>
                  </a:lnTo>
                  <a:lnTo>
                    <a:pt x="205536" y="278003"/>
                  </a:lnTo>
                  <a:lnTo>
                    <a:pt x="225806" y="311023"/>
                  </a:lnTo>
                  <a:lnTo>
                    <a:pt x="230238" y="314833"/>
                  </a:lnTo>
                  <a:lnTo>
                    <a:pt x="238328" y="323723"/>
                  </a:lnTo>
                  <a:lnTo>
                    <a:pt x="233654" y="326263"/>
                  </a:lnTo>
                  <a:lnTo>
                    <a:pt x="238506" y="331343"/>
                  </a:lnTo>
                  <a:lnTo>
                    <a:pt x="238506" y="335153"/>
                  </a:lnTo>
                  <a:lnTo>
                    <a:pt x="239293" y="336423"/>
                  </a:lnTo>
                  <a:lnTo>
                    <a:pt x="239077" y="340233"/>
                  </a:lnTo>
                  <a:lnTo>
                    <a:pt x="238518" y="344043"/>
                  </a:lnTo>
                  <a:lnTo>
                    <a:pt x="234213" y="352933"/>
                  </a:lnTo>
                  <a:lnTo>
                    <a:pt x="232435" y="358013"/>
                  </a:lnTo>
                  <a:lnTo>
                    <a:pt x="228968" y="364363"/>
                  </a:lnTo>
                  <a:lnTo>
                    <a:pt x="228841" y="364363"/>
                  </a:lnTo>
                  <a:lnTo>
                    <a:pt x="228396" y="366903"/>
                  </a:lnTo>
                  <a:lnTo>
                    <a:pt x="228003" y="368173"/>
                  </a:lnTo>
                  <a:lnTo>
                    <a:pt x="227596" y="368173"/>
                  </a:lnTo>
                  <a:lnTo>
                    <a:pt x="227279" y="369443"/>
                  </a:lnTo>
                  <a:lnTo>
                    <a:pt x="225450" y="370281"/>
                  </a:lnTo>
                  <a:lnTo>
                    <a:pt x="224790" y="370713"/>
                  </a:lnTo>
                  <a:lnTo>
                    <a:pt x="224497" y="370713"/>
                  </a:lnTo>
                  <a:lnTo>
                    <a:pt x="224205" y="370713"/>
                  </a:lnTo>
                  <a:lnTo>
                    <a:pt x="223735" y="371983"/>
                  </a:lnTo>
                  <a:lnTo>
                    <a:pt x="223215" y="371983"/>
                  </a:lnTo>
                  <a:lnTo>
                    <a:pt x="214452" y="373253"/>
                  </a:lnTo>
                  <a:lnTo>
                    <a:pt x="186169" y="375793"/>
                  </a:lnTo>
                  <a:lnTo>
                    <a:pt x="177203" y="375793"/>
                  </a:lnTo>
                  <a:lnTo>
                    <a:pt x="174955" y="377063"/>
                  </a:lnTo>
                  <a:lnTo>
                    <a:pt x="172694" y="377063"/>
                  </a:lnTo>
                  <a:lnTo>
                    <a:pt x="166458" y="378333"/>
                  </a:lnTo>
                  <a:lnTo>
                    <a:pt x="156616" y="382143"/>
                  </a:lnTo>
                  <a:lnTo>
                    <a:pt x="155067" y="383413"/>
                  </a:lnTo>
                  <a:lnTo>
                    <a:pt x="150279" y="388493"/>
                  </a:lnTo>
                  <a:lnTo>
                    <a:pt x="146621" y="392303"/>
                  </a:lnTo>
                  <a:lnTo>
                    <a:pt x="141693" y="398653"/>
                  </a:lnTo>
                  <a:lnTo>
                    <a:pt x="140703" y="401193"/>
                  </a:lnTo>
                  <a:lnTo>
                    <a:pt x="138874" y="405003"/>
                  </a:lnTo>
                  <a:lnTo>
                    <a:pt x="138544" y="406273"/>
                  </a:lnTo>
                  <a:lnTo>
                    <a:pt x="136486" y="411353"/>
                  </a:lnTo>
                  <a:lnTo>
                    <a:pt x="135712" y="413893"/>
                  </a:lnTo>
                  <a:lnTo>
                    <a:pt x="135318" y="422783"/>
                  </a:lnTo>
                  <a:lnTo>
                    <a:pt x="135039" y="425323"/>
                  </a:lnTo>
                  <a:lnTo>
                    <a:pt x="134924" y="441833"/>
                  </a:lnTo>
                  <a:lnTo>
                    <a:pt x="135153" y="472313"/>
                  </a:lnTo>
                  <a:lnTo>
                    <a:pt x="135280" y="482473"/>
                  </a:lnTo>
                  <a:lnTo>
                    <a:pt x="135394" y="507873"/>
                  </a:lnTo>
                  <a:lnTo>
                    <a:pt x="135178" y="511683"/>
                  </a:lnTo>
                  <a:lnTo>
                    <a:pt x="135064" y="521843"/>
                  </a:lnTo>
                  <a:lnTo>
                    <a:pt x="135343" y="524433"/>
                  </a:lnTo>
                  <a:lnTo>
                    <a:pt x="135382" y="525653"/>
                  </a:lnTo>
                  <a:lnTo>
                    <a:pt x="135305" y="524383"/>
                  </a:lnTo>
                  <a:lnTo>
                    <a:pt x="131178" y="519303"/>
                  </a:lnTo>
                  <a:lnTo>
                    <a:pt x="127825" y="519303"/>
                  </a:lnTo>
                  <a:lnTo>
                    <a:pt x="119583" y="513194"/>
                  </a:lnTo>
                  <a:lnTo>
                    <a:pt x="119583" y="520547"/>
                  </a:lnTo>
                  <a:lnTo>
                    <a:pt x="119405" y="520573"/>
                  </a:lnTo>
                  <a:lnTo>
                    <a:pt x="118935" y="520573"/>
                  </a:lnTo>
                  <a:lnTo>
                    <a:pt x="119583" y="520547"/>
                  </a:lnTo>
                  <a:lnTo>
                    <a:pt x="119583" y="513194"/>
                  </a:lnTo>
                  <a:lnTo>
                    <a:pt x="87401" y="484784"/>
                  </a:lnTo>
                  <a:lnTo>
                    <a:pt x="52374" y="441325"/>
                  </a:lnTo>
                  <a:lnTo>
                    <a:pt x="27609" y="395033"/>
                  </a:lnTo>
                  <a:lnTo>
                    <a:pt x="12700" y="347878"/>
                  </a:lnTo>
                  <a:lnTo>
                    <a:pt x="6578" y="299732"/>
                  </a:lnTo>
                  <a:lnTo>
                    <a:pt x="6172" y="286969"/>
                  </a:lnTo>
                  <a:lnTo>
                    <a:pt x="6565" y="267322"/>
                  </a:lnTo>
                  <a:lnTo>
                    <a:pt x="7277" y="260489"/>
                  </a:lnTo>
                  <a:lnTo>
                    <a:pt x="16014" y="215684"/>
                  </a:lnTo>
                  <a:lnTo>
                    <a:pt x="22796" y="196545"/>
                  </a:lnTo>
                  <a:lnTo>
                    <a:pt x="25323" y="188760"/>
                  </a:lnTo>
                  <a:lnTo>
                    <a:pt x="45796" y="146138"/>
                  </a:lnTo>
                  <a:lnTo>
                    <a:pt x="76047" y="103759"/>
                  </a:lnTo>
                  <a:lnTo>
                    <a:pt x="110045" y="70929"/>
                  </a:lnTo>
                  <a:lnTo>
                    <a:pt x="144310" y="46901"/>
                  </a:lnTo>
                  <a:lnTo>
                    <a:pt x="181914" y="28600"/>
                  </a:lnTo>
                  <a:lnTo>
                    <a:pt x="224472" y="15163"/>
                  </a:lnTo>
                  <a:lnTo>
                    <a:pt x="268122" y="8763"/>
                  </a:lnTo>
                  <a:lnTo>
                    <a:pt x="282727" y="8191"/>
                  </a:lnTo>
                  <a:lnTo>
                    <a:pt x="297383" y="8420"/>
                  </a:lnTo>
                  <a:lnTo>
                    <a:pt x="338543" y="13004"/>
                  </a:lnTo>
                  <a:lnTo>
                    <a:pt x="377101" y="22999"/>
                  </a:lnTo>
                  <a:lnTo>
                    <a:pt x="421005" y="41859"/>
                  </a:lnTo>
                  <a:lnTo>
                    <a:pt x="455993" y="64185"/>
                  </a:lnTo>
                  <a:lnTo>
                    <a:pt x="497674" y="102768"/>
                  </a:lnTo>
                  <a:lnTo>
                    <a:pt x="523481" y="137083"/>
                  </a:lnTo>
                  <a:lnTo>
                    <a:pt x="544499" y="175679"/>
                  </a:lnTo>
                  <a:lnTo>
                    <a:pt x="558114" y="214363"/>
                  </a:lnTo>
                  <a:lnTo>
                    <a:pt x="566051" y="252691"/>
                  </a:lnTo>
                  <a:lnTo>
                    <a:pt x="568134" y="299402"/>
                  </a:lnTo>
                  <a:lnTo>
                    <a:pt x="568134" y="223075"/>
                  </a:lnTo>
                  <a:lnTo>
                    <a:pt x="549630" y="168300"/>
                  </a:lnTo>
                  <a:lnTo>
                    <a:pt x="530440" y="132448"/>
                  </a:lnTo>
                  <a:lnTo>
                    <a:pt x="494030" y="86715"/>
                  </a:lnTo>
                  <a:lnTo>
                    <a:pt x="457923" y="55702"/>
                  </a:lnTo>
                  <a:lnTo>
                    <a:pt x="413105" y="28702"/>
                  </a:lnTo>
                  <a:lnTo>
                    <a:pt x="364197" y="10121"/>
                  </a:lnTo>
                  <a:lnTo>
                    <a:pt x="326682" y="2438"/>
                  </a:lnTo>
                  <a:lnTo>
                    <a:pt x="285102" y="0"/>
                  </a:lnTo>
                  <a:lnTo>
                    <a:pt x="263690" y="1079"/>
                  </a:lnTo>
                  <a:lnTo>
                    <a:pt x="221602" y="7797"/>
                  </a:lnTo>
                  <a:lnTo>
                    <a:pt x="172796" y="24003"/>
                  </a:lnTo>
                  <a:lnTo>
                    <a:pt x="136499" y="43040"/>
                  </a:lnTo>
                  <a:lnTo>
                    <a:pt x="99390" y="69938"/>
                  </a:lnTo>
                  <a:lnTo>
                    <a:pt x="68948" y="100279"/>
                  </a:lnTo>
                  <a:lnTo>
                    <a:pt x="45199" y="131851"/>
                  </a:lnTo>
                  <a:lnTo>
                    <a:pt x="14109" y="193725"/>
                  </a:lnTo>
                  <a:lnTo>
                    <a:pt x="4762" y="231203"/>
                  </a:lnTo>
                  <a:lnTo>
                    <a:pt x="0" y="284886"/>
                  </a:lnTo>
                  <a:lnTo>
                    <a:pt x="88" y="302006"/>
                  </a:lnTo>
                  <a:lnTo>
                    <a:pt x="7353" y="352679"/>
                  </a:lnTo>
                  <a:lnTo>
                    <a:pt x="19253" y="392188"/>
                  </a:lnTo>
                  <a:lnTo>
                    <a:pt x="38938" y="433590"/>
                  </a:lnTo>
                  <a:lnTo>
                    <a:pt x="64985" y="470928"/>
                  </a:lnTo>
                  <a:lnTo>
                    <a:pt x="92659" y="500303"/>
                  </a:lnTo>
                  <a:lnTo>
                    <a:pt x="118605" y="520573"/>
                  </a:lnTo>
                  <a:lnTo>
                    <a:pt x="121373" y="523113"/>
                  </a:lnTo>
                  <a:lnTo>
                    <a:pt x="136550" y="533273"/>
                  </a:lnTo>
                  <a:lnTo>
                    <a:pt x="142925" y="537083"/>
                  </a:lnTo>
                  <a:lnTo>
                    <a:pt x="146050" y="539623"/>
                  </a:lnTo>
                  <a:lnTo>
                    <a:pt x="154228" y="547243"/>
                  </a:lnTo>
                  <a:lnTo>
                    <a:pt x="159283" y="551053"/>
                  </a:lnTo>
                  <a:lnTo>
                    <a:pt x="166204" y="553593"/>
                  </a:lnTo>
                  <a:lnTo>
                    <a:pt x="167144" y="553593"/>
                  </a:lnTo>
                  <a:lnTo>
                    <a:pt x="174548" y="557403"/>
                  </a:lnTo>
                  <a:lnTo>
                    <a:pt x="181648" y="559943"/>
                  </a:lnTo>
                  <a:lnTo>
                    <a:pt x="189001" y="561213"/>
                  </a:lnTo>
                  <a:lnTo>
                    <a:pt x="204127" y="566293"/>
                  </a:lnTo>
                  <a:lnTo>
                    <a:pt x="214731" y="570103"/>
                  </a:lnTo>
                  <a:lnTo>
                    <a:pt x="224904" y="572643"/>
                  </a:lnTo>
                  <a:lnTo>
                    <a:pt x="228892" y="573913"/>
                  </a:lnTo>
                  <a:lnTo>
                    <a:pt x="238544" y="575183"/>
                  </a:lnTo>
                  <a:lnTo>
                    <a:pt x="244182" y="576453"/>
                  </a:lnTo>
                  <a:lnTo>
                    <a:pt x="256082" y="577723"/>
                  </a:lnTo>
                  <a:lnTo>
                    <a:pt x="262445" y="577723"/>
                  </a:lnTo>
                  <a:lnTo>
                    <a:pt x="270852" y="578993"/>
                  </a:lnTo>
                  <a:lnTo>
                    <a:pt x="309994" y="578993"/>
                  </a:lnTo>
                  <a:lnTo>
                    <a:pt x="315442" y="577723"/>
                  </a:lnTo>
                  <a:lnTo>
                    <a:pt x="328549" y="575183"/>
                  </a:lnTo>
                  <a:lnTo>
                    <a:pt x="359016" y="570103"/>
                  </a:lnTo>
                  <a:lnTo>
                    <a:pt x="377380" y="563753"/>
                  </a:lnTo>
                  <a:lnTo>
                    <a:pt x="380974" y="562483"/>
                  </a:lnTo>
                  <a:lnTo>
                    <a:pt x="381977" y="561213"/>
                  </a:lnTo>
                  <a:lnTo>
                    <a:pt x="383032" y="561213"/>
                  </a:lnTo>
                  <a:lnTo>
                    <a:pt x="391744" y="558673"/>
                  </a:lnTo>
                  <a:lnTo>
                    <a:pt x="399427" y="556133"/>
                  </a:lnTo>
                  <a:lnTo>
                    <a:pt x="408813" y="553593"/>
                  </a:lnTo>
                  <a:lnTo>
                    <a:pt x="413512" y="552323"/>
                  </a:lnTo>
                  <a:lnTo>
                    <a:pt x="419087" y="548513"/>
                  </a:lnTo>
                  <a:lnTo>
                    <a:pt x="426300" y="542163"/>
                  </a:lnTo>
                  <a:lnTo>
                    <a:pt x="429056" y="539623"/>
                  </a:lnTo>
                  <a:lnTo>
                    <a:pt x="431609" y="538353"/>
                  </a:lnTo>
                  <a:lnTo>
                    <a:pt x="435470" y="535813"/>
                  </a:lnTo>
                  <a:lnTo>
                    <a:pt x="442747" y="530733"/>
                  </a:lnTo>
                  <a:lnTo>
                    <a:pt x="450024" y="525653"/>
                  </a:lnTo>
                  <a:lnTo>
                    <a:pt x="454088" y="523113"/>
                  </a:lnTo>
                  <a:lnTo>
                    <a:pt x="453783" y="523113"/>
                  </a:lnTo>
                  <a:lnTo>
                    <a:pt x="469544" y="511517"/>
                  </a:lnTo>
                  <a:lnTo>
                    <a:pt x="504228" y="478180"/>
                  </a:lnTo>
                  <a:lnTo>
                    <a:pt x="530225" y="443471"/>
                  </a:lnTo>
                  <a:lnTo>
                    <a:pt x="551764" y="403021"/>
                  </a:lnTo>
                  <a:lnTo>
                    <a:pt x="565467" y="364858"/>
                  </a:lnTo>
                  <a:lnTo>
                    <a:pt x="573278" y="326275"/>
                  </a:lnTo>
                  <a:lnTo>
                    <a:pt x="575678" y="291299"/>
                  </a:lnTo>
                  <a:lnTo>
                    <a:pt x="575868" y="281152"/>
                  </a:lnTo>
                  <a:close/>
                </a:path>
              </a:pathLst>
            </a:custGeom>
            <a:solidFill>
              <a:srgbClr val="A5874A"/>
            </a:solidFill>
          </p:spPr>
          <p:txBody>
            <a:bodyPr wrap="square" lIns="0" tIns="0" rIns="0" bIns="0" rtlCol="0"/>
            <a:lstStyle/>
            <a:p>
              <a:endParaRPr/>
            </a:p>
          </p:txBody>
        </p:sp>
      </p:grpSp>
      <p:sp>
        <p:nvSpPr>
          <p:cNvPr id="14" name="object 14"/>
          <p:cNvSpPr txBox="1"/>
          <p:nvPr/>
        </p:nvSpPr>
        <p:spPr>
          <a:xfrm>
            <a:off x="5161264" y="5942077"/>
            <a:ext cx="2292985" cy="632460"/>
          </a:xfrm>
          <a:prstGeom prst="rect">
            <a:avLst/>
          </a:prstGeom>
        </p:spPr>
        <p:txBody>
          <a:bodyPr vert="horz" wrap="square" lIns="0" tIns="72390" rIns="0" bIns="0" rtlCol="0">
            <a:spAutoFit/>
          </a:bodyPr>
          <a:lstStyle/>
          <a:p>
            <a:pPr marL="616585">
              <a:lnSpc>
                <a:spcPct val="100000"/>
              </a:lnSpc>
              <a:spcBef>
                <a:spcPts val="570"/>
              </a:spcBef>
            </a:pPr>
            <a:r>
              <a:rPr sz="1600" spc="-20" dirty="0">
                <a:latin typeface="Source Sans Pro"/>
                <a:cs typeface="Source Sans Pro"/>
              </a:rPr>
              <a:t>males</a:t>
            </a:r>
            <a:endParaRPr sz="1600">
              <a:latin typeface="Source Sans Pro"/>
              <a:cs typeface="Source Sans Pro"/>
            </a:endParaRPr>
          </a:p>
          <a:p>
            <a:pPr marL="12700">
              <a:lnSpc>
                <a:spcPct val="100000"/>
              </a:lnSpc>
              <a:spcBef>
                <a:spcPts val="470"/>
              </a:spcBef>
            </a:pPr>
            <a:r>
              <a:rPr sz="1600" spc="-35" dirty="0">
                <a:latin typeface="Source Sans Pro"/>
                <a:cs typeface="Source Sans Pro"/>
              </a:rPr>
              <a:t>Fift</a:t>
            </a:r>
            <a:r>
              <a:rPr sz="1600" spc="-20" dirty="0">
                <a:latin typeface="Source Sans Pro"/>
                <a:cs typeface="Source Sans Pro"/>
              </a:rPr>
              <a:t>h</a:t>
            </a:r>
            <a:r>
              <a:rPr sz="1600" spc="-35" dirty="0">
                <a:latin typeface="Source Sans Pro"/>
                <a:cs typeface="Source Sans Pro"/>
              </a:rPr>
              <a:t> </a:t>
            </a:r>
            <a:r>
              <a:rPr sz="1600" spc="-20" dirty="0">
                <a:latin typeface="Source Sans Pro"/>
                <a:cs typeface="Source Sans Pro"/>
              </a:rPr>
              <a:t>l</a:t>
            </a:r>
            <a:r>
              <a:rPr sz="1600" spc="-40" dirty="0">
                <a:latin typeface="Source Sans Pro"/>
                <a:cs typeface="Source Sans Pro"/>
              </a:rPr>
              <a:t>e</a:t>
            </a:r>
            <a:r>
              <a:rPr sz="1600" spc="-20" dirty="0">
                <a:latin typeface="Source Sans Pro"/>
                <a:cs typeface="Source Sans Pro"/>
              </a:rPr>
              <a:t>adin</a:t>
            </a:r>
            <a:r>
              <a:rPr sz="1600" dirty="0">
                <a:latin typeface="Source Sans Pro"/>
                <a:cs typeface="Source Sans Pro"/>
              </a:rPr>
              <a:t>g</a:t>
            </a:r>
            <a:r>
              <a:rPr sz="1600" spc="-35" dirty="0">
                <a:latin typeface="Source Sans Pro"/>
                <a:cs typeface="Source Sans Pro"/>
              </a:rPr>
              <a:t> c</a:t>
            </a:r>
            <a:r>
              <a:rPr sz="1600" spc="-20" dirty="0">
                <a:latin typeface="Source Sans Pro"/>
                <a:cs typeface="Source Sans Pro"/>
              </a:rPr>
              <a:t>aus</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d</a:t>
            </a:r>
            <a:r>
              <a:rPr sz="1600" spc="-40" dirty="0">
                <a:latin typeface="Source Sans Pro"/>
                <a:cs typeface="Source Sans Pro"/>
              </a:rPr>
              <a:t>ea</a:t>
            </a:r>
            <a:r>
              <a:rPr sz="1600" spc="-20" dirty="0">
                <a:latin typeface="Source Sans Pro"/>
                <a:cs typeface="Source Sans Pro"/>
              </a:rPr>
              <a:t>th</a:t>
            </a:r>
            <a:endParaRPr sz="1600">
              <a:latin typeface="Source Sans Pro"/>
              <a:cs typeface="Source Sans Pro"/>
            </a:endParaRPr>
          </a:p>
        </p:txBody>
      </p:sp>
      <p:sp>
        <p:nvSpPr>
          <p:cNvPr id="15" name="object 15"/>
          <p:cNvSpPr txBox="1"/>
          <p:nvPr/>
        </p:nvSpPr>
        <p:spPr>
          <a:xfrm>
            <a:off x="2312371" y="6305185"/>
            <a:ext cx="236029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Third</a:t>
            </a:r>
            <a:r>
              <a:rPr sz="1600" spc="-55" dirty="0">
                <a:latin typeface="Source Sans Pro"/>
                <a:cs typeface="Source Sans Pro"/>
              </a:rPr>
              <a:t> </a:t>
            </a:r>
            <a:r>
              <a:rPr sz="1600" spc="-20" dirty="0">
                <a:latin typeface="Source Sans Pro"/>
                <a:cs typeface="Source Sans Pro"/>
              </a:rPr>
              <a:t>leading</a:t>
            </a:r>
            <a:r>
              <a:rPr sz="1600" spc="-50" dirty="0">
                <a:latin typeface="Source Sans Pro"/>
                <a:cs typeface="Source Sans Pro"/>
              </a:rPr>
              <a:t> </a:t>
            </a:r>
            <a:r>
              <a:rPr sz="1600" spc="-20" dirty="0">
                <a:latin typeface="Source Sans Pro"/>
                <a:cs typeface="Source Sans Pro"/>
              </a:rPr>
              <a:t>cause</a:t>
            </a:r>
            <a:r>
              <a:rPr sz="1600" spc="-55" dirty="0">
                <a:latin typeface="Source Sans Pro"/>
                <a:cs typeface="Source Sans Pro"/>
              </a:rPr>
              <a:t> </a:t>
            </a:r>
            <a:r>
              <a:rPr sz="1600" spc="-10" dirty="0">
                <a:latin typeface="Source Sans Pro"/>
                <a:cs typeface="Source Sans Pro"/>
              </a:rPr>
              <a:t>of</a:t>
            </a:r>
            <a:r>
              <a:rPr sz="1600" spc="-50" dirty="0">
                <a:latin typeface="Source Sans Pro"/>
                <a:cs typeface="Source Sans Pro"/>
              </a:rPr>
              <a:t> </a:t>
            </a:r>
            <a:r>
              <a:rPr sz="1600" spc="-30" dirty="0">
                <a:latin typeface="Source Sans Pro"/>
                <a:cs typeface="Source Sans Pro"/>
              </a:rPr>
              <a:t>death</a:t>
            </a:r>
            <a:endParaRPr sz="1600">
              <a:latin typeface="Source Sans Pro"/>
              <a:cs typeface="Source Sans Pro"/>
            </a:endParaRPr>
          </a:p>
        </p:txBody>
      </p:sp>
      <p:grpSp>
        <p:nvGrpSpPr>
          <p:cNvPr id="16" name="object 16"/>
          <p:cNvGrpSpPr/>
          <p:nvPr/>
        </p:nvGrpSpPr>
        <p:grpSpPr>
          <a:xfrm>
            <a:off x="2209800" y="5310811"/>
            <a:ext cx="5327650" cy="353060"/>
            <a:chOff x="2209800" y="5310811"/>
            <a:chExt cx="5327650" cy="353060"/>
          </a:xfrm>
        </p:grpSpPr>
        <p:sp>
          <p:nvSpPr>
            <p:cNvPr id="17" name="object 17"/>
            <p:cNvSpPr/>
            <p:nvPr/>
          </p:nvSpPr>
          <p:spPr>
            <a:xfrm>
              <a:off x="2212975" y="5466213"/>
              <a:ext cx="5321300" cy="194945"/>
            </a:xfrm>
            <a:custGeom>
              <a:avLst/>
              <a:gdLst/>
              <a:ahLst/>
              <a:cxnLst/>
              <a:rect l="l" t="t" r="r" b="b"/>
              <a:pathLst>
                <a:path w="5321300" h="194945">
                  <a:moveTo>
                    <a:pt x="0" y="194398"/>
                  </a:moveTo>
                  <a:lnTo>
                    <a:pt x="0" y="0"/>
                  </a:lnTo>
                  <a:lnTo>
                    <a:pt x="2539733" y="0"/>
                  </a:lnTo>
                  <a:lnTo>
                    <a:pt x="5320931" y="0"/>
                  </a:lnTo>
                  <a:lnTo>
                    <a:pt x="5320931" y="194398"/>
                  </a:lnTo>
                </a:path>
              </a:pathLst>
            </a:custGeom>
            <a:ln w="6350">
              <a:solidFill>
                <a:srgbClr val="262626"/>
              </a:solidFill>
            </a:ln>
          </p:spPr>
          <p:txBody>
            <a:bodyPr wrap="square" lIns="0" tIns="0" rIns="0" bIns="0" rtlCol="0"/>
            <a:lstStyle/>
            <a:p>
              <a:endParaRPr/>
            </a:p>
          </p:txBody>
        </p:sp>
        <p:sp>
          <p:nvSpPr>
            <p:cNvPr id="18" name="object 18"/>
            <p:cNvSpPr/>
            <p:nvPr/>
          </p:nvSpPr>
          <p:spPr>
            <a:xfrm>
              <a:off x="4912183" y="5339389"/>
              <a:ext cx="0" cy="123825"/>
            </a:xfrm>
            <a:custGeom>
              <a:avLst/>
              <a:gdLst/>
              <a:ahLst/>
              <a:cxnLst/>
              <a:rect l="l" t="t" r="r" b="b"/>
              <a:pathLst>
                <a:path h="123825">
                  <a:moveTo>
                    <a:pt x="0" y="123647"/>
                  </a:moveTo>
                  <a:lnTo>
                    <a:pt x="0" y="0"/>
                  </a:lnTo>
                </a:path>
              </a:pathLst>
            </a:custGeom>
            <a:ln w="6350">
              <a:solidFill>
                <a:srgbClr val="262626"/>
              </a:solidFill>
            </a:ln>
          </p:spPr>
          <p:txBody>
            <a:bodyPr wrap="square" lIns="0" tIns="0" rIns="0" bIns="0" rtlCol="0"/>
            <a:lstStyle/>
            <a:p>
              <a:endParaRPr/>
            </a:p>
          </p:txBody>
        </p:sp>
        <p:sp>
          <p:nvSpPr>
            <p:cNvPr id="19" name="object 19"/>
            <p:cNvSpPr/>
            <p:nvPr/>
          </p:nvSpPr>
          <p:spPr>
            <a:xfrm>
              <a:off x="4899483" y="5313986"/>
              <a:ext cx="25400" cy="25400"/>
            </a:xfrm>
            <a:custGeom>
              <a:avLst/>
              <a:gdLst/>
              <a:ahLst/>
              <a:cxnLst/>
              <a:rect l="l" t="t" r="r" b="b"/>
              <a:pathLst>
                <a:path w="25400" h="25400">
                  <a:moveTo>
                    <a:pt x="25400" y="12700"/>
                  </a:moveTo>
                  <a:lnTo>
                    <a:pt x="25400" y="5689"/>
                  </a:lnTo>
                  <a:lnTo>
                    <a:pt x="19710" y="0"/>
                  </a:lnTo>
                  <a:lnTo>
                    <a:pt x="12700" y="0"/>
                  </a:lnTo>
                  <a:lnTo>
                    <a:pt x="5676" y="0"/>
                  </a:lnTo>
                  <a:lnTo>
                    <a:pt x="0" y="5689"/>
                  </a:lnTo>
                  <a:lnTo>
                    <a:pt x="0" y="12700"/>
                  </a:lnTo>
                  <a:lnTo>
                    <a:pt x="0" y="19710"/>
                  </a:lnTo>
                  <a:lnTo>
                    <a:pt x="5676" y="25400"/>
                  </a:lnTo>
                  <a:lnTo>
                    <a:pt x="12700" y="25400"/>
                  </a:lnTo>
                  <a:lnTo>
                    <a:pt x="19710" y="25400"/>
                  </a:lnTo>
                  <a:lnTo>
                    <a:pt x="25400" y="19710"/>
                  </a:lnTo>
                  <a:lnTo>
                    <a:pt x="25400" y="12700"/>
                  </a:lnTo>
                  <a:close/>
                </a:path>
              </a:pathLst>
            </a:custGeom>
            <a:ln w="6350">
              <a:solidFill>
                <a:srgbClr val="262626"/>
              </a:solidFill>
            </a:ln>
          </p:spPr>
          <p:txBody>
            <a:bodyPr wrap="square" lIns="0" tIns="0" rIns="0" bIns="0" rtlCol="0"/>
            <a:lstStyle/>
            <a:p>
              <a:endParaRPr/>
            </a:p>
          </p:txBody>
        </p:sp>
      </p:grpSp>
      <p:sp>
        <p:nvSpPr>
          <p:cNvPr id="20" name="object 20"/>
          <p:cNvSpPr txBox="1">
            <a:spLocks noGrp="1"/>
          </p:cNvSpPr>
          <p:nvPr>
            <p:ph type="title"/>
          </p:nvPr>
        </p:nvSpPr>
        <p:spPr>
          <a:xfrm>
            <a:off x="1562100" y="718267"/>
            <a:ext cx="4998085" cy="853440"/>
          </a:xfrm>
          <a:prstGeom prst="rect">
            <a:avLst/>
          </a:prstGeom>
        </p:spPr>
        <p:txBody>
          <a:bodyPr vert="horz" wrap="square" lIns="0" tIns="12700" rIns="0" bIns="0" rtlCol="0">
            <a:spAutoFit/>
          </a:bodyPr>
          <a:lstStyle/>
          <a:p>
            <a:pPr marL="12700">
              <a:lnSpc>
                <a:spcPct val="100000"/>
              </a:lnSpc>
              <a:spcBef>
                <a:spcPts val="100"/>
              </a:spcBef>
            </a:pPr>
            <a:r>
              <a:rPr spc="-55" dirty="0"/>
              <a:t>Diabetes</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23" name="object 2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1" name="object 2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2" name="object 2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31</a:t>
            </a:fld>
            <a:endParaRPr dirty="0"/>
          </a:p>
        </p:txBody>
      </p:sp>
      <p:sp>
        <p:nvSpPr>
          <p:cNvPr id="24" name="Holder 5">
            <a:extLst>
              <a:ext uri="{FF2B5EF4-FFF2-40B4-BE49-F238E27FC236}">
                <a16:creationId xmlns:a16="http://schemas.microsoft.com/office/drawing/2014/main" id="{D5432D7E-9C5B-4631-B6E5-C73BDC89A36A}"/>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5852" y="718267"/>
            <a:ext cx="4998085" cy="853440"/>
          </a:xfrm>
          <a:prstGeom prst="rect">
            <a:avLst/>
          </a:prstGeom>
        </p:spPr>
        <p:txBody>
          <a:bodyPr vert="horz" wrap="square" lIns="0" tIns="12700" rIns="0" bIns="0" rtlCol="0">
            <a:spAutoFit/>
          </a:bodyPr>
          <a:lstStyle/>
          <a:p>
            <a:pPr marL="12700">
              <a:lnSpc>
                <a:spcPct val="100000"/>
              </a:lnSpc>
              <a:spcBef>
                <a:spcPts val="100"/>
              </a:spcBef>
            </a:pPr>
            <a:r>
              <a:rPr spc="-40" dirty="0"/>
              <a:t>Kidney</a:t>
            </a:r>
            <a:r>
              <a:rPr spc="-85" dirty="0"/>
              <a:t> </a:t>
            </a:r>
            <a:r>
              <a:rPr spc="-50" dirty="0"/>
              <a:t>health</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33" name="object 3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1" name="object 3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2" name="object 3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32</a:t>
            </a:fld>
            <a:endParaRPr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85995" y="2029805"/>
            <a:ext cx="651624" cy="598690"/>
          </a:xfrm>
          <a:prstGeom prst="rect">
            <a:avLst/>
          </a:prstGeom>
        </p:spPr>
      </p:pic>
      <p:sp>
        <p:nvSpPr>
          <p:cNvPr id="4" name="object 4"/>
          <p:cNvSpPr txBox="1"/>
          <p:nvPr/>
        </p:nvSpPr>
        <p:spPr>
          <a:xfrm>
            <a:off x="1524000" y="2153611"/>
            <a:ext cx="12858115" cy="2049780"/>
          </a:xfrm>
          <a:prstGeom prst="rect">
            <a:avLst/>
          </a:prstGeom>
        </p:spPr>
        <p:txBody>
          <a:bodyPr vert="horz" wrap="square" lIns="0" tIns="12700" rIns="0" bIns="0" rtlCol="0">
            <a:spAutoFit/>
          </a:bodyPr>
          <a:lstStyle/>
          <a:p>
            <a:pPr marL="952500">
              <a:lnSpc>
                <a:spcPct val="100000"/>
              </a:lnSpc>
              <a:spcBef>
                <a:spcPts val="100"/>
              </a:spcBef>
            </a:pPr>
            <a:r>
              <a:rPr sz="2400" b="1" spc="-10" dirty="0">
                <a:solidFill>
                  <a:srgbClr val="285567"/>
                </a:solidFill>
                <a:latin typeface="Source Sans Pro"/>
                <a:cs typeface="Source Sans Pro"/>
              </a:rPr>
              <a:t>Incidence </a:t>
            </a:r>
            <a:r>
              <a:rPr sz="2400" b="1" dirty="0">
                <a:solidFill>
                  <a:srgbClr val="285567"/>
                </a:solidFill>
                <a:latin typeface="Source Sans Pro"/>
                <a:cs typeface="Source Sans Pro"/>
              </a:rPr>
              <a:t>and</a:t>
            </a:r>
            <a:r>
              <a:rPr sz="2400" b="1" spc="-5" dirty="0">
                <a:solidFill>
                  <a:srgbClr val="285567"/>
                </a:solidFill>
                <a:latin typeface="Source Sans Pro"/>
                <a:cs typeface="Source Sans Pro"/>
              </a:rPr>
              <a:t> </a:t>
            </a:r>
            <a:r>
              <a:rPr sz="2400" b="1" spc="-20" dirty="0">
                <a:solidFill>
                  <a:srgbClr val="285567"/>
                </a:solidFill>
                <a:latin typeface="Source Sans Pro"/>
                <a:cs typeface="Source Sans Pro"/>
              </a:rPr>
              <a:t>prevalence</a:t>
            </a:r>
            <a:endParaRPr sz="2400" dirty="0">
              <a:latin typeface="Source Sans Pro"/>
              <a:cs typeface="Source Sans Pro"/>
            </a:endParaRPr>
          </a:p>
          <a:p>
            <a:pPr marL="50800">
              <a:lnSpc>
                <a:spcPct val="100000"/>
              </a:lnSpc>
              <a:spcBef>
                <a:spcPts val="2110"/>
              </a:spcBef>
            </a:pPr>
            <a:r>
              <a:rPr sz="2000" spc="-30" dirty="0">
                <a:latin typeface="Source Sans Pro"/>
                <a:cs typeface="Source Sans Pro"/>
              </a:rPr>
              <a:t>F</a:t>
            </a:r>
            <a:r>
              <a:rPr sz="2000" dirty="0">
                <a:latin typeface="Source Sans Pro"/>
                <a:cs typeface="Source Sans Pro"/>
              </a:rPr>
              <a:t>or the 2012-13 </a:t>
            </a:r>
            <a:r>
              <a:rPr sz="2000" spc="-15" dirty="0">
                <a:latin typeface="Source Sans Pro"/>
                <a:cs typeface="Source Sans Pro"/>
              </a:rPr>
              <a:t>A</a:t>
            </a:r>
            <a:r>
              <a:rPr sz="2000" spc="-110" dirty="0">
                <a:latin typeface="Source Sans Pro"/>
                <a:cs typeface="Source Sans Pro"/>
              </a:rPr>
              <a:t>A</a:t>
            </a:r>
            <a:r>
              <a:rPr sz="2000" spc="-80" dirty="0">
                <a:latin typeface="Source Sans Pro"/>
                <a:cs typeface="Source Sans Pro"/>
              </a:rPr>
              <a:t>T</a:t>
            </a:r>
            <a:r>
              <a:rPr sz="2000" dirty="0">
                <a:latin typeface="Source Sans Pro"/>
                <a:cs typeface="Source Sans Pro"/>
              </a:rPr>
              <a:t>SIHS,</a:t>
            </a:r>
            <a:r>
              <a:rPr sz="2000" spc="-5" dirty="0">
                <a:latin typeface="Source Sans Pro"/>
                <a:cs typeface="Source Sans Pro"/>
              </a:rPr>
              <a:t> </a:t>
            </a:r>
            <a:r>
              <a:rPr sz="2800" b="1" spc="-50" dirty="0">
                <a:solidFill>
                  <a:srgbClr val="285567"/>
                </a:solidFill>
                <a:latin typeface="Source Sans Pro"/>
                <a:cs typeface="Source Sans Pro"/>
              </a:rPr>
              <a:t>18</a:t>
            </a:r>
            <a:r>
              <a:rPr sz="2800" b="1" spc="15" dirty="0">
                <a:solidFill>
                  <a:srgbClr val="285567"/>
                </a:solidFill>
                <a:latin typeface="Source Sans Pro"/>
                <a:cs typeface="Source Sans Pro"/>
              </a:rPr>
              <a:t>%</a:t>
            </a:r>
            <a:r>
              <a:rPr sz="2800" b="1" spc="-220" dirty="0">
                <a:solidFill>
                  <a:srgbClr val="285567"/>
                </a:solidFill>
                <a:latin typeface="Source Sans Pro"/>
                <a:cs typeface="Source Sans Pro"/>
              </a:rPr>
              <a:t> </a:t>
            </a:r>
            <a:r>
              <a:rPr sz="2000" dirty="0">
                <a:latin typeface="Source Sans Pro"/>
                <a:cs typeface="Source Sans Pro"/>
              </a:rPr>
              <a:t>of Aboriginal and </a:t>
            </a:r>
            <a:r>
              <a:rPr sz="2000" spc="-135" dirty="0">
                <a:latin typeface="Source Sans Pro"/>
                <a:cs typeface="Source Sans Pro"/>
              </a:rPr>
              <a:t>T</a:t>
            </a:r>
            <a:r>
              <a:rPr sz="2000" dirty="0">
                <a:latin typeface="Source Sans Pro"/>
                <a:cs typeface="Source Sans Pro"/>
              </a:rPr>
              <a:t>or</a:t>
            </a:r>
            <a:r>
              <a:rPr sz="2000" spc="-20"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 adul</a:t>
            </a:r>
            <a:r>
              <a:rPr sz="2000" spc="-25" dirty="0">
                <a:latin typeface="Source Sans Pro"/>
                <a:cs typeface="Source Sans Pro"/>
              </a:rPr>
              <a:t>t</a:t>
            </a:r>
            <a:r>
              <a:rPr sz="2000" dirty="0">
                <a:latin typeface="Source Sans Pro"/>
                <a:cs typeface="Source Sans Pro"/>
              </a:rPr>
              <a:t>s </a:t>
            </a:r>
            <a:r>
              <a:rPr sz="2800" b="1" spc="-50" dirty="0">
                <a:solidFill>
                  <a:srgbClr val="A5874A"/>
                </a:solidFill>
                <a:latin typeface="Source Sans Pro"/>
                <a:cs typeface="Source Sans Pro"/>
              </a:rPr>
              <a:t>ha</a:t>
            </a:r>
            <a:r>
              <a:rPr sz="2800" b="1" spc="10" dirty="0">
                <a:solidFill>
                  <a:srgbClr val="A5874A"/>
                </a:solidFill>
                <a:latin typeface="Source Sans Pro"/>
                <a:cs typeface="Source Sans Pro"/>
              </a:rPr>
              <a:t>d</a:t>
            </a:r>
            <a:r>
              <a:rPr sz="2800" b="1" spc="-110" dirty="0">
                <a:solidFill>
                  <a:srgbClr val="A5874A"/>
                </a:solidFill>
                <a:latin typeface="Source Sans Pro"/>
                <a:cs typeface="Source Sans Pro"/>
              </a:rPr>
              <a:t> </a:t>
            </a:r>
            <a:r>
              <a:rPr sz="2800" b="1" spc="-50" dirty="0">
                <a:solidFill>
                  <a:srgbClr val="A5874A"/>
                </a:solidFill>
                <a:latin typeface="Source Sans Pro"/>
                <a:cs typeface="Source Sans Pro"/>
              </a:rPr>
              <a:t>biomedi</a:t>
            </a:r>
            <a:r>
              <a:rPr sz="2800" b="1" spc="-75" dirty="0">
                <a:solidFill>
                  <a:srgbClr val="A5874A"/>
                </a:solidFill>
                <a:latin typeface="Source Sans Pro"/>
                <a:cs typeface="Source Sans Pro"/>
              </a:rPr>
              <a:t>c</a:t>
            </a:r>
            <a:r>
              <a:rPr sz="2800" b="1" spc="-50" dirty="0">
                <a:solidFill>
                  <a:srgbClr val="A5874A"/>
                </a:solidFill>
                <a:latin typeface="Source Sans Pro"/>
                <a:cs typeface="Source Sans Pro"/>
              </a:rPr>
              <a:t>a</a:t>
            </a:r>
            <a:r>
              <a:rPr sz="2800" b="1" spc="5" dirty="0">
                <a:solidFill>
                  <a:srgbClr val="A5874A"/>
                </a:solidFill>
                <a:latin typeface="Source Sans Pro"/>
                <a:cs typeface="Source Sans Pro"/>
              </a:rPr>
              <a:t>l</a:t>
            </a:r>
            <a:r>
              <a:rPr sz="2800" b="1" spc="-110" dirty="0">
                <a:solidFill>
                  <a:srgbClr val="A5874A"/>
                </a:solidFill>
                <a:latin typeface="Source Sans Pro"/>
                <a:cs typeface="Source Sans Pro"/>
              </a:rPr>
              <a:t> </a:t>
            </a:r>
            <a:r>
              <a:rPr sz="2800" b="1" spc="-50" dirty="0">
                <a:solidFill>
                  <a:srgbClr val="A5874A"/>
                </a:solidFill>
                <a:latin typeface="Source Sans Pro"/>
                <a:cs typeface="Source Sans Pro"/>
              </a:rPr>
              <a:t>sign</a:t>
            </a:r>
            <a:r>
              <a:rPr sz="2800" b="1" spc="5" dirty="0">
                <a:solidFill>
                  <a:srgbClr val="A5874A"/>
                </a:solidFill>
                <a:latin typeface="Source Sans Pro"/>
                <a:cs typeface="Source Sans Pro"/>
              </a:rPr>
              <a:t>s</a:t>
            </a:r>
            <a:r>
              <a:rPr sz="2800" b="1" spc="-110" dirty="0">
                <a:solidFill>
                  <a:srgbClr val="A5874A"/>
                </a:solidFill>
                <a:latin typeface="Source Sans Pro"/>
                <a:cs typeface="Source Sans Pro"/>
              </a:rPr>
              <a:t> </a:t>
            </a:r>
            <a:r>
              <a:rPr sz="2800" b="1" spc="-65" dirty="0">
                <a:solidFill>
                  <a:srgbClr val="A5874A"/>
                </a:solidFill>
                <a:latin typeface="Source Sans Pro"/>
                <a:cs typeface="Source Sans Pro"/>
              </a:rPr>
              <a:t>o</a:t>
            </a:r>
            <a:r>
              <a:rPr sz="2800" b="1" spc="5" dirty="0">
                <a:solidFill>
                  <a:srgbClr val="A5874A"/>
                </a:solidFill>
                <a:latin typeface="Source Sans Pro"/>
                <a:cs typeface="Source Sans Pro"/>
              </a:rPr>
              <a:t>f</a:t>
            </a:r>
            <a:r>
              <a:rPr sz="2800" b="1" spc="-110" dirty="0">
                <a:solidFill>
                  <a:srgbClr val="A5874A"/>
                </a:solidFill>
                <a:latin typeface="Source Sans Pro"/>
                <a:cs typeface="Source Sans Pro"/>
              </a:rPr>
              <a:t> </a:t>
            </a:r>
            <a:r>
              <a:rPr sz="2800" b="1" spc="-50" dirty="0">
                <a:solidFill>
                  <a:srgbClr val="A5874A"/>
                </a:solidFill>
                <a:latin typeface="Source Sans Pro"/>
                <a:cs typeface="Source Sans Pro"/>
              </a:rPr>
              <a:t>CK</a:t>
            </a:r>
            <a:r>
              <a:rPr lang="en-AU" sz="2800" b="1" spc="185" dirty="0">
                <a:solidFill>
                  <a:srgbClr val="A5874A"/>
                </a:solidFill>
                <a:latin typeface="Source Sans Pro"/>
                <a:cs typeface="Source Sans Pro"/>
              </a:rPr>
              <a:t>D.</a:t>
            </a:r>
            <a:endParaRPr sz="2000" dirty="0">
              <a:latin typeface="Source Sans Pro"/>
              <a:cs typeface="Source Sans Pro"/>
            </a:endParaRPr>
          </a:p>
          <a:p>
            <a:pPr marL="50800" marR="227329">
              <a:lnSpc>
                <a:spcPct val="107100"/>
              </a:lnSpc>
              <a:spcBef>
                <a:spcPts val="1345"/>
              </a:spcBef>
            </a:pPr>
            <a:r>
              <a:rPr sz="2000" spc="-10" dirty="0">
                <a:latin typeface="Source Sans Pro"/>
                <a:cs typeface="Source Sans Pro"/>
              </a:rPr>
              <a:t>For</a:t>
            </a:r>
            <a:r>
              <a:rPr sz="2000" dirty="0">
                <a:latin typeface="Source Sans Pro"/>
                <a:cs typeface="Source Sans Pro"/>
              </a:rPr>
              <a:t> the 2018-19 </a:t>
            </a:r>
            <a:r>
              <a:rPr sz="2000" spc="-25" dirty="0">
                <a:latin typeface="Source Sans Pro"/>
                <a:cs typeface="Source Sans Pro"/>
              </a:rPr>
              <a:t>NATSIHS,</a:t>
            </a:r>
            <a:r>
              <a:rPr sz="2000" spc="105" dirty="0">
                <a:latin typeface="Source Sans Pro"/>
                <a:cs typeface="Source Sans Pro"/>
              </a:rPr>
              <a:t> </a:t>
            </a:r>
            <a:r>
              <a:rPr sz="2800" b="1" spc="-35" dirty="0">
                <a:solidFill>
                  <a:srgbClr val="0687A1"/>
                </a:solidFill>
                <a:latin typeface="Source Sans Pro"/>
                <a:cs typeface="Source Sans Pro"/>
              </a:rPr>
              <a:t>1.8%</a:t>
            </a:r>
            <a:r>
              <a:rPr sz="2800" b="1" spc="-110" dirty="0">
                <a:solidFill>
                  <a:srgbClr val="0687A1"/>
                </a:solidFill>
                <a:latin typeface="Source Sans Pro"/>
                <a:cs typeface="Source Sans Pro"/>
              </a:rPr>
              <a:t> </a:t>
            </a:r>
            <a:r>
              <a:rPr sz="2000" dirty="0">
                <a:latin typeface="Source Sans Pro"/>
                <a:cs typeface="Source Sans Pro"/>
              </a:rPr>
              <a:t>of Aboriginal and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dirty="0">
                <a:latin typeface="Source Sans Pro"/>
                <a:cs typeface="Source Sans Pro"/>
              </a:rPr>
              <a:t> Islander people </a:t>
            </a:r>
            <a:r>
              <a:rPr sz="2000" spc="-10" dirty="0">
                <a:latin typeface="Source Sans Pro"/>
                <a:cs typeface="Source Sans Pro"/>
              </a:rPr>
              <a:t>reported</a:t>
            </a:r>
            <a:r>
              <a:rPr sz="2000" dirty="0">
                <a:latin typeface="Source Sans Pro"/>
                <a:cs typeface="Source Sans Pro"/>
              </a:rPr>
              <a:t> kidney </a:t>
            </a:r>
            <a:r>
              <a:rPr sz="2000" spc="-5" dirty="0">
                <a:latin typeface="Source Sans Pro"/>
                <a:cs typeface="Source Sans Pro"/>
              </a:rPr>
              <a:t>disease</a:t>
            </a:r>
            <a:r>
              <a:rPr sz="2000" dirty="0">
                <a:latin typeface="Source Sans Pro"/>
                <a:cs typeface="Source Sans Pro"/>
              </a:rPr>
              <a:t> as a </a:t>
            </a:r>
            <a:r>
              <a:rPr sz="2000" spc="-10" dirty="0">
                <a:latin typeface="Source Sans Pro"/>
                <a:cs typeface="Source Sans Pro"/>
              </a:rPr>
              <a:t>long-term </a:t>
            </a:r>
            <a:r>
              <a:rPr sz="2000" spc="-385" dirty="0">
                <a:latin typeface="Source Sans Pro"/>
                <a:cs typeface="Source Sans Pro"/>
              </a:rPr>
              <a:t> </a:t>
            </a:r>
            <a:r>
              <a:rPr sz="2000" spc="-5" dirty="0">
                <a:latin typeface="Source Sans Pro"/>
                <a:cs typeface="Source Sans Pro"/>
              </a:rPr>
              <a:t>health condition</a:t>
            </a:r>
            <a:r>
              <a:rPr sz="2000" dirty="0">
                <a:latin typeface="Source Sans Pro"/>
                <a:cs typeface="Source Sans Pro"/>
              </a:rPr>
              <a:t>.</a:t>
            </a:r>
          </a:p>
        </p:txBody>
      </p:sp>
      <p:sp>
        <p:nvSpPr>
          <p:cNvPr id="5" name="object 5"/>
          <p:cNvSpPr txBox="1"/>
          <p:nvPr/>
        </p:nvSpPr>
        <p:spPr>
          <a:xfrm>
            <a:off x="2658877" y="4279398"/>
            <a:ext cx="3673475" cy="756920"/>
          </a:xfrm>
          <a:prstGeom prst="rect">
            <a:avLst/>
          </a:prstGeom>
        </p:spPr>
        <p:txBody>
          <a:bodyPr vert="horz" wrap="square" lIns="0" tIns="12700" rIns="0" bIns="0" rtlCol="0">
            <a:spAutoFit/>
          </a:bodyPr>
          <a:lstStyle/>
          <a:p>
            <a:pPr marL="50800">
              <a:lnSpc>
                <a:spcPct val="100000"/>
              </a:lnSpc>
              <a:spcBef>
                <a:spcPts val="100"/>
              </a:spcBef>
              <a:tabLst>
                <a:tab pos="2459355" algn="l"/>
              </a:tabLst>
            </a:pPr>
            <a:r>
              <a:rPr sz="4800" b="1" spc="-5" dirty="0">
                <a:solidFill>
                  <a:srgbClr val="285567"/>
                </a:solidFill>
                <a:latin typeface="Source Sans Pro Black"/>
                <a:cs typeface="Source Sans Pro Black"/>
              </a:rPr>
              <a:t>1.9</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0.4</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6" name="object 6"/>
          <p:cNvSpPr txBox="1"/>
          <p:nvPr/>
        </p:nvSpPr>
        <p:spPr>
          <a:xfrm>
            <a:off x="5105777" y="4994190"/>
            <a:ext cx="1313180" cy="513080"/>
          </a:xfrm>
          <a:prstGeom prst="rect">
            <a:avLst/>
          </a:prstGeom>
        </p:spPr>
        <p:txBody>
          <a:bodyPr vert="horz" wrap="square" lIns="0" tIns="12700" rIns="0" bIns="0" rtlCol="0">
            <a:spAutoFit/>
          </a:bodyPr>
          <a:lstStyle/>
          <a:p>
            <a:pPr marL="12700" marR="5080">
              <a:lnSpc>
                <a:spcPct val="100000"/>
              </a:lnSpc>
              <a:spcBef>
                <a:spcPts val="100"/>
              </a:spcBef>
            </a:pPr>
            <a:r>
              <a:rPr sz="1600" spc="-125" dirty="0">
                <a:latin typeface="Source Sans Pro"/>
                <a:cs typeface="Source Sans Pro"/>
              </a:rPr>
              <a:t>T</a:t>
            </a:r>
            <a:r>
              <a:rPr sz="1600" spc="-20" dirty="0">
                <a:latin typeface="Source Sans Pro"/>
                <a:cs typeface="Source Sans Pro"/>
              </a:rPr>
              <a:t>or</a:t>
            </a:r>
            <a:r>
              <a:rPr sz="1600" spc="-35" dirty="0">
                <a:latin typeface="Source Sans Pro"/>
                <a:cs typeface="Source Sans Pro"/>
              </a:rPr>
              <a:t>r</a:t>
            </a:r>
            <a:r>
              <a:rPr sz="1600" spc="-20" dirty="0">
                <a:latin typeface="Source Sans Pro"/>
                <a:cs typeface="Source Sans Pro"/>
              </a:rPr>
              <a:t>e</a:t>
            </a:r>
            <a:r>
              <a:rPr sz="1600" dirty="0">
                <a:latin typeface="Source Sans Pro"/>
                <a:cs typeface="Source Sans Pro"/>
              </a:rPr>
              <a:t>s</a:t>
            </a:r>
            <a:r>
              <a:rPr sz="1600" spc="-35" dirty="0">
                <a:latin typeface="Source Sans Pro"/>
                <a:cs typeface="Source Sans Pro"/>
              </a:rPr>
              <a:t> </a:t>
            </a:r>
            <a:r>
              <a:rPr sz="1600" spc="-55" dirty="0">
                <a:latin typeface="Source Sans Pro"/>
                <a:cs typeface="Source Sans Pro"/>
              </a:rPr>
              <a:t>S</a:t>
            </a:r>
            <a:r>
              <a:rPr sz="1600" spc="-20" dirty="0">
                <a:latin typeface="Source Sans Pro"/>
                <a:cs typeface="Source Sans Pro"/>
              </a:rPr>
              <a:t>t</a:t>
            </a:r>
            <a:r>
              <a:rPr sz="1600" spc="-55" dirty="0">
                <a:latin typeface="Source Sans Pro"/>
                <a:cs typeface="Source Sans Pro"/>
              </a:rPr>
              <a:t>r</a:t>
            </a:r>
            <a:r>
              <a:rPr sz="1600" spc="-20" dirty="0">
                <a:latin typeface="Source Sans Pro"/>
                <a:cs typeface="Source Sans Pro"/>
              </a:rPr>
              <a:t>ait  Islande</a:t>
            </a:r>
            <a:r>
              <a:rPr sz="1600" dirty="0">
                <a:latin typeface="Source Sans Pro"/>
                <a:cs typeface="Source Sans Pro"/>
              </a:rPr>
              <a:t>r</a:t>
            </a:r>
            <a:r>
              <a:rPr sz="1600" spc="-35" dirty="0">
                <a:latin typeface="Source Sans Pro"/>
                <a:cs typeface="Source Sans Pro"/>
              </a:rPr>
              <a:t> </a:t>
            </a:r>
            <a:r>
              <a:rPr sz="1600" spc="-20" dirty="0">
                <a:latin typeface="Source Sans Pro"/>
                <a:cs typeface="Source Sans Pro"/>
              </a:rPr>
              <a:t>people</a:t>
            </a:r>
            <a:endParaRPr sz="1600">
              <a:latin typeface="Source Sans Pro"/>
              <a:cs typeface="Source Sans Pro"/>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592679" y="4435643"/>
            <a:ext cx="1007885" cy="1005390"/>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3976079" y="4435643"/>
            <a:ext cx="1007885" cy="1005390"/>
          </a:xfrm>
          <a:prstGeom prst="rect">
            <a:avLst/>
          </a:prstGeom>
        </p:spPr>
      </p:pic>
      <p:sp>
        <p:nvSpPr>
          <p:cNvPr id="9" name="object 9"/>
          <p:cNvSpPr txBox="1"/>
          <p:nvPr/>
        </p:nvSpPr>
        <p:spPr>
          <a:xfrm>
            <a:off x="1592679" y="4994190"/>
            <a:ext cx="2847179" cy="991869"/>
          </a:xfrm>
          <a:prstGeom prst="rect">
            <a:avLst/>
          </a:prstGeom>
        </p:spPr>
        <p:txBody>
          <a:bodyPr vert="horz" wrap="square" lIns="0" tIns="12700" rIns="0" bIns="0" rtlCol="0">
            <a:spAutoFit/>
          </a:bodyPr>
          <a:lstStyle/>
          <a:p>
            <a:pPr marL="1166813" marR="798830">
              <a:lnSpc>
                <a:spcPct val="100000"/>
              </a:lnSpc>
              <a:spcBef>
                <a:spcPts val="100"/>
              </a:spcBef>
            </a:pPr>
            <a:r>
              <a:rPr sz="1600" spc="-20" dirty="0">
                <a:latin typeface="Source Sans Pro"/>
                <a:cs typeface="Source Sans Pro"/>
              </a:rPr>
              <a:t>Aboriginal  people</a:t>
            </a:r>
            <a:endParaRPr sz="1600" dirty="0">
              <a:latin typeface="Source Sans Pro"/>
              <a:cs typeface="Source Sans Pro"/>
            </a:endParaRPr>
          </a:p>
          <a:p>
            <a:pPr marL="12700">
              <a:lnSpc>
                <a:spcPct val="100000"/>
              </a:lnSpc>
              <a:spcBef>
                <a:spcPts val="1845"/>
              </a:spcBef>
            </a:pPr>
            <a:r>
              <a:rPr sz="1600" spc="-25" dirty="0">
                <a:latin typeface="Source Sans Pro"/>
                <a:cs typeface="Source Sans Pro"/>
              </a:rPr>
              <a:t>Prevalence</a:t>
            </a:r>
            <a:r>
              <a:rPr sz="1600" spc="-55" dirty="0">
                <a:latin typeface="Source Sans Pro"/>
                <a:cs typeface="Source Sans Pro"/>
              </a:rPr>
              <a:t> </a:t>
            </a:r>
            <a:r>
              <a:rPr sz="1600" spc="-25" dirty="0">
                <a:latin typeface="Source Sans Pro"/>
                <a:cs typeface="Source Sans Pro"/>
              </a:rPr>
              <a:t>increased</a:t>
            </a:r>
            <a:r>
              <a:rPr sz="1600" spc="-55" dirty="0">
                <a:latin typeface="Source Sans Pro"/>
                <a:cs typeface="Source Sans Pro"/>
              </a:rPr>
              <a:t> </a:t>
            </a:r>
            <a:r>
              <a:rPr sz="1600" spc="-15" dirty="0">
                <a:latin typeface="Source Sans Pro"/>
                <a:cs typeface="Source Sans Pro"/>
              </a:rPr>
              <a:t>with</a:t>
            </a:r>
            <a:r>
              <a:rPr sz="1600" spc="-50" dirty="0">
                <a:latin typeface="Source Sans Pro"/>
                <a:cs typeface="Source Sans Pro"/>
              </a:rPr>
              <a:t> </a:t>
            </a:r>
            <a:r>
              <a:rPr sz="1600" spc="-20" dirty="0">
                <a:latin typeface="Source Sans Pro"/>
                <a:cs typeface="Source Sans Pro"/>
              </a:rPr>
              <a:t>age</a:t>
            </a:r>
            <a:endParaRPr sz="1600" dirty="0">
              <a:latin typeface="Source Sans Pro"/>
              <a:cs typeface="Source Sans Pro"/>
            </a:endParaRPr>
          </a:p>
        </p:txBody>
      </p:sp>
      <p:sp>
        <p:nvSpPr>
          <p:cNvPr id="10" name="object 10"/>
          <p:cNvSpPr txBox="1"/>
          <p:nvPr/>
        </p:nvSpPr>
        <p:spPr>
          <a:xfrm>
            <a:off x="8026110" y="4502191"/>
            <a:ext cx="3724275" cy="987425"/>
          </a:xfrm>
          <a:prstGeom prst="rect">
            <a:avLst/>
          </a:prstGeom>
        </p:spPr>
        <p:txBody>
          <a:bodyPr vert="horz" wrap="square" lIns="0" tIns="12700" rIns="0" bIns="0" rtlCol="0">
            <a:spAutoFit/>
          </a:bodyPr>
          <a:lstStyle/>
          <a:p>
            <a:pPr marL="63500">
              <a:lnSpc>
                <a:spcPts val="5705"/>
              </a:lnSpc>
              <a:spcBef>
                <a:spcPts val="100"/>
              </a:spcBef>
              <a:tabLst>
                <a:tab pos="2497455" algn="l"/>
              </a:tabLst>
            </a:pPr>
            <a:r>
              <a:rPr sz="4800" b="1" spc="-5" dirty="0">
                <a:solidFill>
                  <a:srgbClr val="285567"/>
                </a:solidFill>
                <a:latin typeface="Source Sans Pro Black"/>
                <a:cs typeface="Source Sans Pro Black"/>
              </a:rPr>
              <a:t>2.3</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1.2</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a:p>
            <a:pPr marL="63500">
              <a:lnSpc>
                <a:spcPts val="1864"/>
              </a:lnSpc>
              <a:tabLst>
                <a:tab pos="2497455" algn="l"/>
              </a:tabLst>
            </a:pPr>
            <a:r>
              <a:rPr sz="1600" spc="-20" dirty="0">
                <a:latin typeface="Source Sans Pro"/>
                <a:cs typeface="Source Sans Pro"/>
              </a:rPr>
              <a:t>Females	Males</a:t>
            </a:r>
            <a:endParaRPr sz="1600">
              <a:latin typeface="Source Sans Pro"/>
              <a:cs typeface="Source Sans Pro"/>
            </a:endParaRPr>
          </a:p>
        </p:txBody>
      </p:sp>
      <p:pic>
        <p:nvPicPr>
          <p:cNvPr id="11" name="object 11"/>
          <p:cNvPicPr/>
          <p:nvPr/>
        </p:nvPicPr>
        <p:blipFill>
          <a:blip r:embed="rId6" cstate="email">
            <a:extLst>
              <a:ext uri="{28A0092B-C50C-407E-A947-70E740481C1C}">
                <a14:useLocalDpi xmlns:a14="http://schemas.microsoft.com/office/drawing/2010/main"/>
              </a:ext>
            </a:extLst>
          </a:blip>
          <a:stretch>
            <a:fillRect/>
          </a:stretch>
        </p:blipFill>
        <p:spPr>
          <a:xfrm>
            <a:off x="6941026" y="4435523"/>
            <a:ext cx="1007774" cy="1012598"/>
          </a:xfrm>
          <a:prstGeom prst="rect">
            <a:avLst/>
          </a:prstGeom>
        </p:spPr>
      </p:pic>
      <p:pic>
        <p:nvPicPr>
          <p:cNvPr id="12" name="object 12"/>
          <p:cNvPicPr/>
          <p:nvPr/>
        </p:nvPicPr>
        <p:blipFill>
          <a:blip r:embed="rId7" cstate="email">
            <a:extLst>
              <a:ext uri="{28A0092B-C50C-407E-A947-70E740481C1C}">
                <a14:useLocalDpi xmlns:a14="http://schemas.microsoft.com/office/drawing/2010/main"/>
              </a:ext>
            </a:extLst>
          </a:blip>
          <a:stretch>
            <a:fillRect/>
          </a:stretch>
        </p:blipFill>
        <p:spPr>
          <a:xfrm>
            <a:off x="9381623" y="4435545"/>
            <a:ext cx="1007776" cy="1012919"/>
          </a:xfrm>
          <a:prstGeom prst="rect">
            <a:avLst/>
          </a:prstGeom>
        </p:spPr>
      </p:pic>
      <p:sp>
        <p:nvSpPr>
          <p:cNvPr id="13" name="object 13"/>
          <p:cNvSpPr/>
          <p:nvPr/>
        </p:nvSpPr>
        <p:spPr>
          <a:xfrm>
            <a:off x="6632678" y="4435497"/>
            <a:ext cx="0" cy="1039494"/>
          </a:xfrm>
          <a:custGeom>
            <a:avLst/>
            <a:gdLst/>
            <a:ahLst/>
            <a:cxnLst/>
            <a:rect l="l" t="t" r="r" b="b"/>
            <a:pathLst>
              <a:path h="1039495">
                <a:moveTo>
                  <a:pt x="0" y="0"/>
                </a:moveTo>
                <a:lnTo>
                  <a:pt x="0" y="1038974"/>
                </a:lnTo>
              </a:path>
            </a:pathLst>
          </a:custGeom>
          <a:ln w="6350">
            <a:solidFill>
              <a:srgbClr val="262626"/>
            </a:solidFill>
          </a:ln>
        </p:spPr>
        <p:txBody>
          <a:bodyPr wrap="square" lIns="0" tIns="0" rIns="0" bIns="0" rtlCol="0"/>
          <a:lstStyle/>
          <a:p>
            <a:endParaRPr/>
          </a:p>
        </p:txBody>
      </p:sp>
      <p:sp>
        <p:nvSpPr>
          <p:cNvPr id="14" name="object 14"/>
          <p:cNvSpPr txBox="1"/>
          <p:nvPr/>
        </p:nvSpPr>
        <p:spPr>
          <a:xfrm>
            <a:off x="2824972" y="6441534"/>
            <a:ext cx="1319530" cy="513080"/>
          </a:xfrm>
          <a:prstGeom prst="rect">
            <a:avLst/>
          </a:prstGeom>
        </p:spPr>
        <p:txBody>
          <a:bodyPr vert="horz" wrap="square" lIns="0" tIns="12700" rIns="0" bIns="0" rtlCol="0">
            <a:spAutoFit/>
          </a:bodyPr>
          <a:lstStyle/>
          <a:p>
            <a:pPr marL="12700" marR="5080">
              <a:lnSpc>
                <a:spcPct val="100000"/>
              </a:lnSpc>
              <a:spcBef>
                <a:spcPts val="100"/>
              </a:spcBef>
            </a:pPr>
            <a:r>
              <a:rPr sz="1600" spc="-35" dirty="0">
                <a:latin typeface="Source Sans Pro"/>
                <a:cs typeface="Source Sans Pro"/>
              </a:rPr>
              <a:t>f</a:t>
            </a:r>
            <a:r>
              <a:rPr sz="1600" spc="-20" dirty="0">
                <a:latin typeface="Source Sans Pro"/>
                <a:cs typeface="Source Sans Pro"/>
              </a:rPr>
              <a:t>o</a:t>
            </a:r>
            <a:r>
              <a:rPr sz="1600" dirty="0">
                <a:latin typeface="Source Sans Pro"/>
                <a:cs typeface="Source Sans Pro"/>
              </a:rPr>
              <a:t>r</a:t>
            </a:r>
            <a:r>
              <a:rPr sz="1600" spc="-35" dirty="0">
                <a:latin typeface="Source Sans Pro"/>
                <a:cs typeface="Source Sans Pro"/>
              </a:rPr>
              <a:t> </a:t>
            </a:r>
            <a:r>
              <a:rPr sz="1600" spc="-20" dirty="0">
                <a:latin typeface="Source Sans Pro"/>
                <a:cs typeface="Source Sans Pro"/>
              </a:rPr>
              <a:t>peopl</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40" dirty="0">
                <a:latin typeface="Source Sans Pro"/>
                <a:cs typeface="Source Sans Pro"/>
              </a:rPr>
              <a:t>g</a:t>
            </a:r>
            <a:r>
              <a:rPr sz="1600" spc="-20" dirty="0">
                <a:latin typeface="Source Sans Pro"/>
                <a:cs typeface="Source Sans Pro"/>
              </a:rPr>
              <a:t>ed  </a:t>
            </a:r>
            <a:r>
              <a:rPr sz="1600" spc="-10" dirty="0">
                <a:latin typeface="Source Sans Pro"/>
                <a:cs typeface="Source Sans Pro"/>
              </a:rPr>
              <a:t>55</a:t>
            </a:r>
            <a:r>
              <a:rPr sz="1600" spc="-45" dirty="0">
                <a:latin typeface="Source Sans Pro"/>
                <a:cs typeface="Source Sans Pro"/>
              </a:rPr>
              <a:t> </a:t>
            </a:r>
            <a:r>
              <a:rPr sz="1600" spc="-25" dirty="0">
                <a:latin typeface="Source Sans Pro"/>
                <a:cs typeface="Source Sans Pro"/>
              </a:rPr>
              <a:t>years</a:t>
            </a:r>
            <a:r>
              <a:rPr sz="1600" spc="-40" dirty="0">
                <a:latin typeface="Source Sans Pro"/>
                <a:cs typeface="Source Sans Pro"/>
              </a:rPr>
              <a:t> </a:t>
            </a:r>
            <a:r>
              <a:rPr sz="1600" dirty="0">
                <a:latin typeface="Source Sans Pro"/>
                <a:cs typeface="Source Sans Pro"/>
              </a:rPr>
              <a:t>+</a:t>
            </a:r>
            <a:endParaRPr sz="1600">
              <a:latin typeface="Source Sans Pro"/>
              <a:cs typeface="Source Sans Pro"/>
            </a:endParaRPr>
          </a:p>
        </p:txBody>
      </p:sp>
      <p:sp>
        <p:nvSpPr>
          <p:cNvPr id="15" name="object 15"/>
          <p:cNvSpPr txBox="1"/>
          <p:nvPr/>
        </p:nvSpPr>
        <p:spPr>
          <a:xfrm>
            <a:off x="2331513" y="6062371"/>
            <a:ext cx="1304290" cy="455930"/>
          </a:xfrm>
          <a:prstGeom prst="rect">
            <a:avLst/>
          </a:prstGeom>
        </p:spPr>
        <p:txBody>
          <a:bodyPr vert="horz" wrap="square" lIns="0" tIns="15240" rIns="0" bIns="0" rtlCol="0">
            <a:spAutoFit/>
          </a:bodyPr>
          <a:lstStyle/>
          <a:p>
            <a:pPr marL="12700">
              <a:lnSpc>
                <a:spcPct val="100000"/>
              </a:lnSpc>
              <a:spcBef>
                <a:spcPts val="120"/>
              </a:spcBef>
              <a:tabLst>
                <a:tab pos="260985" algn="l"/>
                <a:tab pos="506095" algn="l"/>
              </a:tabLst>
            </a:pPr>
            <a:r>
              <a:rPr sz="2800" b="1" u="heavy" dirty="0">
                <a:solidFill>
                  <a:srgbClr val="285567"/>
                </a:solidFill>
                <a:uFill>
                  <a:solidFill>
                    <a:srgbClr val="FFFFFF"/>
                  </a:solidFill>
                </a:uFill>
                <a:latin typeface="Source Sans Pro Black"/>
                <a:cs typeface="Source Sans Pro Black"/>
              </a:rPr>
              <a:t> 	</a:t>
            </a:r>
            <a:r>
              <a:rPr sz="2800" b="1" dirty="0">
                <a:solidFill>
                  <a:srgbClr val="285567"/>
                </a:solidFill>
                <a:latin typeface="Source Sans Pro Black"/>
                <a:cs typeface="Source Sans Pro Black"/>
              </a:rPr>
              <a:t>	</a:t>
            </a:r>
            <a:r>
              <a:rPr sz="2800" b="1" spc="-50" dirty="0">
                <a:solidFill>
                  <a:srgbClr val="285567"/>
                </a:solidFill>
                <a:latin typeface="Source Sans Pro Black"/>
                <a:cs typeface="Source Sans Pro Black"/>
              </a:rPr>
              <a:t>7.6%</a:t>
            </a:r>
            <a:endParaRPr sz="2800">
              <a:latin typeface="Source Sans Pro Black"/>
              <a:cs typeface="Source Sans Pro Black"/>
            </a:endParaRPr>
          </a:p>
        </p:txBody>
      </p:sp>
      <p:sp>
        <p:nvSpPr>
          <p:cNvPr id="16" name="object 16"/>
          <p:cNvSpPr/>
          <p:nvPr/>
        </p:nvSpPr>
        <p:spPr>
          <a:xfrm>
            <a:off x="1563268" y="6067829"/>
            <a:ext cx="575945" cy="583565"/>
          </a:xfrm>
          <a:custGeom>
            <a:avLst/>
            <a:gdLst/>
            <a:ahLst/>
            <a:cxnLst/>
            <a:rect l="l" t="t" r="r" b="b"/>
            <a:pathLst>
              <a:path w="575945" h="583565">
                <a:moveTo>
                  <a:pt x="37122" y="253072"/>
                </a:moveTo>
                <a:lnTo>
                  <a:pt x="34531" y="250380"/>
                </a:lnTo>
                <a:lnTo>
                  <a:pt x="27533" y="250177"/>
                </a:lnTo>
                <a:lnTo>
                  <a:pt x="24422" y="253136"/>
                </a:lnTo>
                <a:lnTo>
                  <a:pt x="24472" y="259956"/>
                </a:lnTo>
                <a:lnTo>
                  <a:pt x="27698" y="263055"/>
                </a:lnTo>
                <a:lnTo>
                  <a:pt x="34391" y="262801"/>
                </a:lnTo>
                <a:lnTo>
                  <a:pt x="37096" y="259943"/>
                </a:lnTo>
                <a:lnTo>
                  <a:pt x="37109" y="256552"/>
                </a:lnTo>
                <a:lnTo>
                  <a:pt x="37122" y="253072"/>
                </a:lnTo>
                <a:close/>
              </a:path>
              <a:path w="575945" h="583565">
                <a:moveTo>
                  <a:pt x="44056" y="321691"/>
                </a:moveTo>
                <a:lnTo>
                  <a:pt x="43599" y="314807"/>
                </a:lnTo>
                <a:lnTo>
                  <a:pt x="40576" y="312026"/>
                </a:lnTo>
                <a:lnTo>
                  <a:pt x="37325" y="312153"/>
                </a:lnTo>
                <a:lnTo>
                  <a:pt x="33858" y="312293"/>
                </a:lnTo>
                <a:lnTo>
                  <a:pt x="30975" y="315506"/>
                </a:lnTo>
                <a:lnTo>
                  <a:pt x="31419" y="322249"/>
                </a:lnTo>
                <a:lnTo>
                  <a:pt x="34480" y="325056"/>
                </a:lnTo>
                <a:lnTo>
                  <a:pt x="41287" y="324789"/>
                </a:lnTo>
                <a:lnTo>
                  <a:pt x="44056" y="321691"/>
                </a:lnTo>
                <a:close/>
              </a:path>
              <a:path w="575945" h="583565">
                <a:moveTo>
                  <a:pt x="51054" y="211035"/>
                </a:moveTo>
                <a:lnTo>
                  <a:pt x="48196" y="208114"/>
                </a:lnTo>
                <a:lnTo>
                  <a:pt x="41516" y="207987"/>
                </a:lnTo>
                <a:lnTo>
                  <a:pt x="38646" y="210807"/>
                </a:lnTo>
                <a:lnTo>
                  <a:pt x="38531" y="217589"/>
                </a:lnTo>
                <a:lnTo>
                  <a:pt x="41262" y="220383"/>
                </a:lnTo>
                <a:lnTo>
                  <a:pt x="48094" y="220484"/>
                </a:lnTo>
                <a:lnTo>
                  <a:pt x="50927" y="217741"/>
                </a:lnTo>
                <a:lnTo>
                  <a:pt x="50990" y="214350"/>
                </a:lnTo>
                <a:lnTo>
                  <a:pt x="51054" y="211035"/>
                </a:lnTo>
                <a:close/>
              </a:path>
              <a:path w="575945" h="583565">
                <a:moveTo>
                  <a:pt x="54952" y="374421"/>
                </a:moveTo>
                <a:lnTo>
                  <a:pt x="54597" y="367461"/>
                </a:lnTo>
                <a:lnTo>
                  <a:pt x="51777" y="364871"/>
                </a:lnTo>
                <a:lnTo>
                  <a:pt x="48348" y="364947"/>
                </a:lnTo>
                <a:lnTo>
                  <a:pt x="44907" y="365023"/>
                </a:lnTo>
                <a:lnTo>
                  <a:pt x="42214" y="367728"/>
                </a:lnTo>
                <a:lnTo>
                  <a:pt x="42125" y="374650"/>
                </a:lnTo>
                <a:lnTo>
                  <a:pt x="45123" y="377634"/>
                </a:lnTo>
                <a:lnTo>
                  <a:pt x="52158" y="377456"/>
                </a:lnTo>
                <a:lnTo>
                  <a:pt x="54952" y="374421"/>
                </a:lnTo>
                <a:close/>
              </a:path>
              <a:path w="575945" h="583565">
                <a:moveTo>
                  <a:pt x="68211" y="180009"/>
                </a:moveTo>
                <a:lnTo>
                  <a:pt x="68160" y="176606"/>
                </a:lnTo>
                <a:lnTo>
                  <a:pt x="68110" y="173164"/>
                </a:lnTo>
                <a:lnTo>
                  <a:pt x="65341" y="170497"/>
                </a:lnTo>
                <a:lnTo>
                  <a:pt x="58534" y="170611"/>
                </a:lnTo>
                <a:lnTo>
                  <a:pt x="55626" y="173570"/>
                </a:lnTo>
                <a:lnTo>
                  <a:pt x="55753" y="180073"/>
                </a:lnTo>
                <a:lnTo>
                  <a:pt x="58839" y="183032"/>
                </a:lnTo>
                <a:lnTo>
                  <a:pt x="65430" y="182930"/>
                </a:lnTo>
                <a:lnTo>
                  <a:pt x="68211" y="180009"/>
                </a:lnTo>
                <a:close/>
              </a:path>
              <a:path w="575945" h="583565">
                <a:moveTo>
                  <a:pt x="77762" y="420916"/>
                </a:moveTo>
                <a:lnTo>
                  <a:pt x="74815" y="417842"/>
                </a:lnTo>
                <a:lnTo>
                  <a:pt x="68033" y="417842"/>
                </a:lnTo>
                <a:lnTo>
                  <a:pt x="65151" y="420687"/>
                </a:lnTo>
                <a:lnTo>
                  <a:pt x="64947" y="427558"/>
                </a:lnTo>
                <a:lnTo>
                  <a:pt x="67868" y="430618"/>
                </a:lnTo>
                <a:lnTo>
                  <a:pt x="74688" y="430593"/>
                </a:lnTo>
                <a:lnTo>
                  <a:pt x="77558" y="427774"/>
                </a:lnTo>
                <a:lnTo>
                  <a:pt x="77660" y="424434"/>
                </a:lnTo>
                <a:lnTo>
                  <a:pt x="77762" y="420916"/>
                </a:lnTo>
                <a:close/>
              </a:path>
              <a:path w="575945" h="583565">
                <a:moveTo>
                  <a:pt x="88011" y="132702"/>
                </a:moveTo>
                <a:lnTo>
                  <a:pt x="85191" y="129794"/>
                </a:lnTo>
                <a:lnTo>
                  <a:pt x="78371" y="129628"/>
                </a:lnTo>
                <a:lnTo>
                  <a:pt x="75565" y="132295"/>
                </a:lnTo>
                <a:lnTo>
                  <a:pt x="75387" y="139001"/>
                </a:lnTo>
                <a:lnTo>
                  <a:pt x="78244" y="142024"/>
                </a:lnTo>
                <a:lnTo>
                  <a:pt x="84734" y="142227"/>
                </a:lnTo>
                <a:lnTo>
                  <a:pt x="87782" y="139293"/>
                </a:lnTo>
                <a:lnTo>
                  <a:pt x="87896" y="136004"/>
                </a:lnTo>
                <a:lnTo>
                  <a:pt x="88011" y="132702"/>
                </a:lnTo>
                <a:close/>
              </a:path>
              <a:path w="575945" h="583565">
                <a:moveTo>
                  <a:pt x="105410" y="463588"/>
                </a:moveTo>
                <a:lnTo>
                  <a:pt x="105346" y="460019"/>
                </a:lnTo>
                <a:lnTo>
                  <a:pt x="105283" y="456603"/>
                </a:lnTo>
                <a:lnTo>
                  <a:pt x="102577" y="453961"/>
                </a:lnTo>
                <a:lnTo>
                  <a:pt x="95453" y="453872"/>
                </a:lnTo>
                <a:lnTo>
                  <a:pt x="92633" y="456679"/>
                </a:lnTo>
                <a:lnTo>
                  <a:pt x="92786" y="463715"/>
                </a:lnTo>
                <a:lnTo>
                  <a:pt x="95504" y="466382"/>
                </a:lnTo>
                <a:lnTo>
                  <a:pt x="102539" y="466471"/>
                </a:lnTo>
                <a:lnTo>
                  <a:pt x="105410" y="463588"/>
                </a:lnTo>
                <a:close/>
              </a:path>
              <a:path w="575945" h="583565">
                <a:moveTo>
                  <a:pt x="116166" y="98767"/>
                </a:moveTo>
                <a:lnTo>
                  <a:pt x="113512" y="96088"/>
                </a:lnTo>
                <a:lnTo>
                  <a:pt x="110007" y="96075"/>
                </a:lnTo>
                <a:lnTo>
                  <a:pt x="106629" y="96062"/>
                </a:lnTo>
                <a:lnTo>
                  <a:pt x="103733" y="98869"/>
                </a:lnTo>
                <a:lnTo>
                  <a:pt x="103670" y="105397"/>
                </a:lnTo>
                <a:lnTo>
                  <a:pt x="106629" y="108356"/>
                </a:lnTo>
                <a:lnTo>
                  <a:pt x="113347" y="108445"/>
                </a:lnTo>
                <a:lnTo>
                  <a:pt x="116103" y="105702"/>
                </a:lnTo>
                <a:lnTo>
                  <a:pt x="116166" y="98767"/>
                </a:lnTo>
                <a:close/>
              </a:path>
              <a:path w="575945" h="583565">
                <a:moveTo>
                  <a:pt x="142316" y="485444"/>
                </a:moveTo>
                <a:lnTo>
                  <a:pt x="139255" y="482447"/>
                </a:lnTo>
                <a:lnTo>
                  <a:pt x="132448" y="482625"/>
                </a:lnTo>
                <a:lnTo>
                  <a:pt x="129552" y="485521"/>
                </a:lnTo>
                <a:lnTo>
                  <a:pt x="129463" y="492252"/>
                </a:lnTo>
                <a:lnTo>
                  <a:pt x="132537" y="495249"/>
                </a:lnTo>
                <a:lnTo>
                  <a:pt x="136055" y="495160"/>
                </a:lnTo>
                <a:lnTo>
                  <a:pt x="139407" y="495084"/>
                </a:lnTo>
                <a:lnTo>
                  <a:pt x="142252" y="492239"/>
                </a:lnTo>
                <a:lnTo>
                  <a:pt x="142316" y="485444"/>
                </a:lnTo>
                <a:close/>
              </a:path>
              <a:path w="575945" h="583565">
                <a:moveTo>
                  <a:pt x="161874" y="66370"/>
                </a:moveTo>
                <a:lnTo>
                  <a:pt x="158902" y="63411"/>
                </a:lnTo>
                <a:lnTo>
                  <a:pt x="152298" y="63360"/>
                </a:lnTo>
                <a:lnTo>
                  <a:pt x="149428" y="66230"/>
                </a:lnTo>
                <a:lnTo>
                  <a:pt x="149390" y="73037"/>
                </a:lnTo>
                <a:lnTo>
                  <a:pt x="152095" y="75742"/>
                </a:lnTo>
                <a:lnTo>
                  <a:pt x="155575" y="75768"/>
                </a:lnTo>
                <a:lnTo>
                  <a:pt x="158927" y="75780"/>
                </a:lnTo>
                <a:lnTo>
                  <a:pt x="161836" y="72948"/>
                </a:lnTo>
                <a:lnTo>
                  <a:pt x="161874" y="66370"/>
                </a:lnTo>
                <a:close/>
              </a:path>
              <a:path w="575945" h="583565">
                <a:moveTo>
                  <a:pt x="193065" y="257911"/>
                </a:moveTo>
                <a:lnTo>
                  <a:pt x="191846" y="254292"/>
                </a:lnTo>
                <a:lnTo>
                  <a:pt x="190334" y="246786"/>
                </a:lnTo>
                <a:lnTo>
                  <a:pt x="188137" y="240601"/>
                </a:lnTo>
                <a:lnTo>
                  <a:pt x="182245" y="236702"/>
                </a:lnTo>
                <a:lnTo>
                  <a:pt x="174548" y="237413"/>
                </a:lnTo>
                <a:lnTo>
                  <a:pt x="169176" y="240677"/>
                </a:lnTo>
                <a:lnTo>
                  <a:pt x="165074" y="260172"/>
                </a:lnTo>
                <a:lnTo>
                  <a:pt x="163944" y="267970"/>
                </a:lnTo>
                <a:lnTo>
                  <a:pt x="163385" y="275844"/>
                </a:lnTo>
                <a:lnTo>
                  <a:pt x="163258" y="280581"/>
                </a:lnTo>
                <a:lnTo>
                  <a:pt x="160578" y="313867"/>
                </a:lnTo>
                <a:lnTo>
                  <a:pt x="159499" y="347014"/>
                </a:lnTo>
                <a:lnTo>
                  <a:pt x="160058" y="372757"/>
                </a:lnTo>
                <a:lnTo>
                  <a:pt x="159918" y="402793"/>
                </a:lnTo>
                <a:lnTo>
                  <a:pt x="159359" y="450189"/>
                </a:lnTo>
                <a:lnTo>
                  <a:pt x="159854" y="467639"/>
                </a:lnTo>
                <a:lnTo>
                  <a:pt x="159778" y="481050"/>
                </a:lnTo>
                <a:lnTo>
                  <a:pt x="159334" y="488873"/>
                </a:lnTo>
                <a:lnTo>
                  <a:pt x="159296" y="502869"/>
                </a:lnTo>
                <a:lnTo>
                  <a:pt x="160997" y="533196"/>
                </a:lnTo>
                <a:lnTo>
                  <a:pt x="162572" y="534708"/>
                </a:lnTo>
                <a:lnTo>
                  <a:pt x="167144" y="536092"/>
                </a:lnTo>
                <a:lnTo>
                  <a:pt x="168186" y="534949"/>
                </a:lnTo>
                <a:lnTo>
                  <a:pt x="168668" y="533501"/>
                </a:lnTo>
                <a:lnTo>
                  <a:pt x="166954" y="528015"/>
                </a:lnTo>
                <a:lnTo>
                  <a:pt x="167208" y="523303"/>
                </a:lnTo>
                <a:lnTo>
                  <a:pt x="166738" y="506526"/>
                </a:lnTo>
                <a:lnTo>
                  <a:pt x="166903" y="488188"/>
                </a:lnTo>
                <a:lnTo>
                  <a:pt x="166852" y="477012"/>
                </a:lnTo>
                <a:lnTo>
                  <a:pt x="167170" y="379717"/>
                </a:lnTo>
                <a:lnTo>
                  <a:pt x="169748" y="335089"/>
                </a:lnTo>
                <a:lnTo>
                  <a:pt x="169799" y="298373"/>
                </a:lnTo>
                <a:lnTo>
                  <a:pt x="171145" y="286067"/>
                </a:lnTo>
                <a:lnTo>
                  <a:pt x="171945" y="276809"/>
                </a:lnTo>
                <a:lnTo>
                  <a:pt x="171754" y="271868"/>
                </a:lnTo>
                <a:lnTo>
                  <a:pt x="173583" y="261150"/>
                </a:lnTo>
                <a:lnTo>
                  <a:pt x="178041" y="246024"/>
                </a:lnTo>
                <a:lnTo>
                  <a:pt x="180289" y="246075"/>
                </a:lnTo>
                <a:lnTo>
                  <a:pt x="180949" y="246494"/>
                </a:lnTo>
                <a:lnTo>
                  <a:pt x="185343" y="261683"/>
                </a:lnTo>
                <a:lnTo>
                  <a:pt x="185889" y="262204"/>
                </a:lnTo>
                <a:lnTo>
                  <a:pt x="189039" y="262089"/>
                </a:lnTo>
                <a:lnTo>
                  <a:pt x="191096" y="261772"/>
                </a:lnTo>
                <a:lnTo>
                  <a:pt x="193065" y="257911"/>
                </a:lnTo>
                <a:close/>
              </a:path>
              <a:path w="575945" h="583565">
                <a:moveTo>
                  <a:pt x="209499" y="51650"/>
                </a:moveTo>
                <a:lnTo>
                  <a:pt x="209257" y="44894"/>
                </a:lnTo>
                <a:lnTo>
                  <a:pt x="206146" y="41935"/>
                </a:lnTo>
                <a:lnTo>
                  <a:pt x="199783" y="42227"/>
                </a:lnTo>
                <a:lnTo>
                  <a:pt x="196824" y="45402"/>
                </a:lnTo>
                <a:lnTo>
                  <a:pt x="197027" y="51866"/>
                </a:lnTo>
                <a:lnTo>
                  <a:pt x="199999" y="54571"/>
                </a:lnTo>
                <a:lnTo>
                  <a:pt x="203415" y="54483"/>
                </a:lnTo>
                <a:lnTo>
                  <a:pt x="206908" y="54394"/>
                </a:lnTo>
                <a:lnTo>
                  <a:pt x="209499" y="51650"/>
                </a:lnTo>
                <a:close/>
              </a:path>
              <a:path w="575945" h="583565">
                <a:moveTo>
                  <a:pt x="266903" y="32512"/>
                </a:moveTo>
                <a:lnTo>
                  <a:pt x="266750" y="25768"/>
                </a:lnTo>
                <a:lnTo>
                  <a:pt x="263931" y="23126"/>
                </a:lnTo>
                <a:lnTo>
                  <a:pt x="260464" y="23202"/>
                </a:lnTo>
                <a:lnTo>
                  <a:pt x="257060" y="23279"/>
                </a:lnTo>
                <a:lnTo>
                  <a:pt x="254342" y="26136"/>
                </a:lnTo>
                <a:lnTo>
                  <a:pt x="254533" y="32816"/>
                </a:lnTo>
                <a:lnTo>
                  <a:pt x="257556" y="35699"/>
                </a:lnTo>
                <a:lnTo>
                  <a:pt x="264121" y="35496"/>
                </a:lnTo>
                <a:lnTo>
                  <a:pt x="266903" y="32512"/>
                </a:lnTo>
                <a:close/>
              </a:path>
              <a:path w="575945" h="583565">
                <a:moveTo>
                  <a:pt x="314591" y="34683"/>
                </a:moveTo>
                <a:lnTo>
                  <a:pt x="314553" y="28321"/>
                </a:lnTo>
                <a:lnTo>
                  <a:pt x="311810" y="25577"/>
                </a:lnTo>
                <a:lnTo>
                  <a:pt x="305435" y="25387"/>
                </a:lnTo>
                <a:lnTo>
                  <a:pt x="302666" y="27914"/>
                </a:lnTo>
                <a:lnTo>
                  <a:pt x="302260" y="34480"/>
                </a:lnTo>
                <a:lnTo>
                  <a:pt x="304914" y="37350"/>
                </a:lnTo>
                <a:lnTo>
                  <a:pt x="308330" y="37439"/>
                </a:lnTo>
                <a:lnTo>
                  <a:pt x="311645" y="37528"/>
                </a:lnTo>
                <a:lnTo>
                  <a:pt x="314591" y="34683"/>
                </a:lnTo>
                <a:close/>
              </a:path>
              <a:path w="575945" h="583565">
                <a:moveTo>
                  <a:pt x="354037" y="36741"/>
                </a:moveTo>
                <a:lnTo>
                  <a:pt x="351599" y="34124"/>
                </a:lnTo>
                <a:lnTo>
                  <a:pt x="344792" y="33820"/>
                </a:lnTo>
                <a:lnTo>
                  <a:pt x="342061" y="36474"/>
                </a:lnTo>
                <a:lnTo>
                  <a:pt x="342099" y="43281"/>
                </a:lnTo>
                <a:lnTo>
                  <a:pt x="344690" y="45897"/>
                </a:lnTo>
                <a:lnTo>
                  <a:pt x="347980" y="45935"/>
                </a:lnTo>
                <a:lnTo>
                  <a:pt x="351218" y="45974"/>
                </a:lnTo>
                <a:lnTo>
                  <a:pt x="353872" y="43370"/>
                </a:lnTo>
                <a:lnTo>
                  <a:pt x="354037" y="36741"/>
                </a:lnTo>
                <a:close/>
              </a:path>
              <a:path w="575945" h="583565">
                <a:moveTo>
                  <a:pt x="397319" y="53149"/>
                </a:moveTo>
                <a:lnTo>
                  <a:pt x="397243" y="49847"/>
                </a:lnTo>
                <a:lnTo>
                  <a:pt x="397179" y="46736"/>
                </a:lnTo>
                <a:lnTo>
                  <a:pt x="394411" y="44018"/>
                </a:lnTo>
                <a:lnTo>
                  <a:pt x="388010" y="43903"/>
                </a:lnTo>
                <a:lnTo>
                  <a:pt x="385038" y="46913"/>
                </a:lnTo>
                <a:lnTo>
                  <a:pt x="385203" y="53238"/>
                </a:lnTo>
                <a:lnTo>
                  <a:pt x="387997" y="55968"/>
                </a:lnTo>
                <a:lnTo>
                  <a:pt x="394411" y="56083"/>
                </a:lnTo>
                <a:lnTo>
                  <a:pt x="397319" y="53149"/>
                </a:lnTo>
                <a:close/>
              </a:path>
              <a:path w="575945" h="583565">
                <a:moveTo>
                  <a:pt x="428421" y="516572"/>
                </a:moveTo>
                <a:lnTo>
                  <a:pt x="428383" y="509625"/>
                </a:lnTo>
                <a:lnTo>
                  <a:pt x="425729" y="506958"/>
                </a:lnTo>
                <a:lnTo>
                  <a:pt x="422262" y="506857"/>
                </a:lnTo>
                <a:lnTo>
                  <a:pt x="418820" y="506755"/>
                </a:lnTo>
                <a:lnTo>
                  <a:pt x="416039" y="509308"/>
                </a:lnTo>
                <a:lnTo>
                  <a:pt x="415683" y="516280"/>
                </a:lnTo>
                <a:lnTo>
                  <a:pt x="418439" y="519328"/>
                </a:lnTo>
                <a:lnTo>
                  <a:pt x="425411" y="519557"/>
                </a:lnTo>
                <a:lnTo>
                  <a:pt x="428421" y="516572"/>
                </a:lnTo>
                <a:close/>
              </a:path>
              <a:path w="575945" h="583565">
                <a:moveTo>
                  <a:pt x="435419" y="73101"/>
                </a:moveTo>
                <a:lnTo>
                  <a:pt x="435406" y="69862"/>
                </a:lnTo>
                <a:lnTo>
                  <a:pt x="435394" y="66687"/>
                </a:lnTo>
                <a:lnTo>
                  <a:pt x="432676" y="64008"/>
                </a:lnTo>
                <a:lnTo>
                  <a:pt x="426021" y="63906"/>
                </a:lnTo>
                <a:lnTo>
                  <a:pt x="423164" y="66814"/>
                </a:lnTo>
                <a:lnTo>
                  <a:pt x="423468" y="73406"/>
                </a:lnTo>
                <a:lnTo>
                  <a:pt x="426212" y="75920"/>
                </a:lnTo>
                <a:lnTo>
                  <a:pt x="432765" y="75793"/>
                </a:lnTo>
                <a:lnTo>
                  <a:pt x="435419" y="73101"/>
                </a:lnTo>
                <a:close/>
              </a:path>
              <a:path w="575945" h="583565">
                <a:moveTo>
                  <a:pt x="435813" y="534898"/>
                </a:moveTo>
                <a:lnTo>
                  <a:pt x="434581" y="533628"/>
                </a:lnTo>
                <a:lnTo>
                  <a:pt x="428701" y="536168"/>
                </a:lnTo>
                <a:lnTo>
                  <a:pt x="423964" y="536168"/>
                </a:lnTo>
                <a:lnTo>
                  <a:pt x="416814" y="539978"/>
                </a:lnTo>
                <a:lnTo>
                  <a:pt x="413473" y="541248"/>
                </a:lnTo>
                <a:lnTo>
                  <a:pt x="407339" y="542518"/>
                </a:lnTo>
                <a:lnTo>
                  <a:pt x="402602" y="545058"/>
                </a:lnTo>
                <a:lnTo>
                  <a:pt x="402005" y="543788"/>
                </a:lnTo>
                <a:lnTo>
                  <a:pt x="401586" y="542518"/>
                </a:lnTo>
                <a:lnTo>
                  <a:pt x="398945" y="534898"/>
                </a:lnTo>
                <a:lnTo>
                  <a:pt x="396430" y="528548"/>
                </a:lnTo>
                <a:lnTo>
                  <a:pt x="394195" y="520928"/>
                </a:lnTo>
                <a:lnTo>
                  <a:pt x="390918" y="498970"/>
                </a:lnTo>
                <a:lnTo>
                  <a:pt x="390918" y="543788"/>
                </a:lnTo>
                <a:lnTo>
                  <a:pt x="390055" y="551408"/>
                </a:lnTo>
                <a:lnTo>
                  <a:pt x="384352" y="556488"/>
                </a:lnTo>
                <a:lnTo>
                  <a:pt x="382117" y="557758"/>
                </a:lnTo>
                <a:lnTo>
                  <a:pt x="372618" y="561568"/>
                </a:lnTo>
                <a:lnTo>
                  <a:pt x="365607" y="565378"/>
                </a:lnTo>
                <a:lnTo>
                  <a:pt x="340017" y="565378"/>
                </a:lnTo>
                <a:lnTo>
                  <a:pt x="338670" y="562838"/>
                </a:lnTo>
                <a:lnTo>
                  <a:pt x="338315" y="552678"/>
                </a:lnTo>
                <a:lnTo>
                  <a:pt x="339267" y="543788"/>
                </a:lnTo>
                <a:lnTo>
                  <a:pt x="339166" y="538708"/>
                </a:lnTo>
                <a:lnTo>
                  <a:pt x="339051" y="536168"/>
                </a:lnTo>
                <a:lnTo>
                  <a:pt x="338455" y="527278"/>
                </a:lnTo>
                <a:lnTo>
                  <a:pt x="339509" y="522198"/>
                </a:lnTo>
                <a:lnTo>
                  <a:pt x="340182" y="514578"/>
                </a:lnTo>
                <a:lnTo>
                  <a:pt x="340321" y="512038"/>
                </a:lnTo>
                <a:lnTo>
                  <a:pt x="340575" y="508228"/>
                </a:lnTo>
                <a:lnTo>
                  <a:pt x="343420" y="476478"/>
                </a:lnTo>
                <a:lnTo>
                  <a:pt x="344360" y="465048"/>
                </a:lnTo>
                <a:lnTo>
                  <a:pt x="344182" y="461238"/>
                </a:lnTo>
                <a:lnTo>
                  <a:pt x="344716" y="448538"/>
                </a:lnTo>
                <a:lnTo>
                  <a:pt x="345262" y="440918"/>
                </a:lnTo>
                <a:lnTo>
                  <a:pt x="345719" y="426948"/>
                </a:lnTo>
                <a:lnTo>
                  <a:pt x="345452" y="420598"/>
                </a:lnTo>
                <a:lnTo>
                  <a:pt x="345782" y="409168"/>
                </a:lnTo>
                <a:lnTo>
                  <a:pt x="346735" y="393928"/>
                </a:lnTo>
                <a:lnTo>
                  <a:pt x="347408" y="390118"/>
                </a:lnTo>
                <a:lnTo>
                  <a:pt x="348145" y="387578"/>
                </a:lnTo>
                <a:lnTo>
                  <a:pt x="348729" y="385038"/>
                </a:lnTo>
                <a:lnTo>
                  <a:pt x="353314" y="390118"/>
                </a:lnTo>
                <a:lnTo>
                  <a:pt x="353568" y="396468"/>
                </a:lnTo>
                <a:lnTo>
                  <a:pt x="354926" y="402818"/>
                </a:lnTo>
                <a:lnTo>
                  <a:pt x="359219" y="419328"/>
                </a:lnTo>
                <a:lnTo>
                  <a:pt x="366014" y="447268"/>
                </a:lnTo>
                <a:lnTo>
                  <a:pt x="372719" y="473938"/>
                </a:lnTo>
                <a:lnTo>
                  <a:pt x="376745" y="490448"/>
                </a:lnTo>
                <a:lnTo>
                  <a:pt x="378231" y="498068"/>
                </a:lnTo>
                <a:lnTo>
                  <a:pt x="379666" y="504418"/>
                </a:lnTo>
                <a:lnTo>
                  <a:pt x="381139" y="512038"/>
                </a:lnTo>
                <a:lnTo>
                  <a:pt x="382752" y="518388"/>
                </a:lnTo>
                <a:lnTo>
                  <a:pt x="384530" y="526008"/>
                </a:lnTo>
                <a:lnTo>
                  <a:pt x="390918" y="543788"/>
                </a:lnTo>
                <a:lnTo>
                  <a:pt x="390918" y="498970"/>
                </a:lnTo>
                <a:lnTo>
                  <a:pt x="389458" y="489178"/>
                </a:lnTo>
                <a:lnTo>
                  <a:pt x="381787" y="426948"/>
                </a:lnTo>
                <a:lnTo>
                  <a:pt x="376872" y="385038"/>
                </a:lnTo>
                <a:lnTo>
                  <a:pt x="370852" y="332968"/>
                </a:lnTo>
                <a:lnTo>
                  <a:pt x="367868" y="288518"/>
                </a:lnTo>
                <a:lnTo>
                  <a:pt x="367499" y="259308"/>
                </a:lnTo>
                <a:lnTo>
                  <a:pt x="367372" y="247878"/>
                </a:lnTo>
                <a:lnTo>
                  <a:pt x="366674" y="245338"/>
                </a:lnTo>
                <a:lnTo>
                  <a:pt x="367868" y="235178"/>
                </a:lnTo>
                <a:lnTo>
                  <a:pt x="368833" y="228828"/>
                </a:lnTo>
                <a:lnTo>
                  <a:pt x="369430" y="226288"/>
                </a:lnTo>
                <a:lnTo>
                  <a:pt x="370319" y="222478"/>
                </a:lnTo>
                <a:lnTo>
                  <a:pt x="372097" y="214858"/>
                </a:lnTo>
                <a:lnTo>
                  <a:pt x="376123" y="207238"/>
                </a:lnTo>
                <a:lnTo>
                  <a:pt x="389216" y="199618"/>
                </a:lnTo>
                <a:lnTo>
                  <a:pt x="396024" y="197078"/>
                </a:lnTo>
                <a:lnTo>
                  <a:pt x="404291" y="191998"/>
                </a:lnTo>
                <a:lnTo>
                  <a:pt x="406234" y="191998"/>
                </a:lnTo>
                <a:lnTo>
                  <a:pt x="409587" y="188188"/>
                </a:lnTo>
                <a:lnTo>
                  <a:pt x="412661" y="188188"/>
                </a:lnTo>
                <a:lnTo>
                  <a:pt x="412965" y="184378"/>
                </a:lnTo>
                <a:lnTo>
                  <a:pt x="409600" y="181838"/>
                </a:lnTo>
                <a:lnTo>
                  <a:pt x="408736" y="181838"/>
                </a:lnTo>
                <a:lnTo>
                  <a:pt x="405866" y="183108"/>
                </a:lnTo>
                <a:lnTo>
                  <a:pt x="399300" y="186918"/>
                </a:lnTo>
                <a:lnTo>
                  <a:pt x="392468" y="190728"/>
                </a:lnTo>
                <a:lnTo>
                  <a:pt x="378320" y="195808"/>
                </a:lnTo>
                <a:lnTo>
                  <a:pt x="374713" y="195808"/>
                </a:lnTo>
                <a:lnTo>
                  <a:pt x="370700" y="197078"/>
                </a:lnTo>
                <a:lnTo>
                  <a:pt x="358609" y="195808"/>
                </a:lnTo>
                <a:lnTo>
                  <a:pt x="350304" y="194538"/>
                </a:lnTo>
                <a:lnTo>
                  <a:pt x="340283" y="193268"/>
                </a:lnTo>
                <a:lnTo>
                  <a:pt x="338632" y="191998"/>
                </a:lnTo>
                <a:lnTo>
                  <a:pt x="337350" y="191998"/>
                </a:lnTo>
                <a:lnTo>
                  <a:pt x="336359" y="188188"/>
                </a:lnTo>
                <a:lnTo>
                  <a:pt x="337947" y="184378"/>
                </a:lnTo>
                <a:lnTo>
                  <a:pt x="341960" y="172948"/>
                </a:lnTo>
                <a:lnTo>
                  <a:pt x="343154" y="165328"/>
                </a:lnTo>
                <a:lnTo>
                  <a:pt x="342646" y="162242"/>
                </a:lnTo>
                <a:lnTo>
                  <a:pt x="342976" y="162013"/>
                </a:lnTo>
                <a:lnTo>
                  <a:pt x="343319" y="161671"/>
                </a:lnTo>
                <a:lnTo>
                  <a:pt x="343573" y="161226"/>
                </a:lnTo>
                <a:lnTo>
                  <a:pt x="343852" y="162204"/>
                </a:lnTo>
                <a:lnTo>
                  <a:pt x="343954" y="162420"/>
                </a:lnTo>
                <a:lnTo>
                  <a:pt x="344817" y="163385"/>
                </a:lnTo>
                <a:lnTo>
                  <a:pt x="346278" y="162547"/>
                </a:lnTo>
                <a:lnTo>
                  <a:pt x="346646" y="161226"/>
                </a:lnTo>
                <a:lnTo>
                  <a:pt x="346875" y="160413"/>
                </a:lnTo>
                <a:lnTo>
                  <a:pt x="346951" y="159740"/>
                </a:lnTo>
                <a:lnTo>
                  <a:pt x="346989" y="159194"/>
                </a:lnTo>
                <a:lnTo>
                  <a:pt x="347002" y="158851"/>
                </a:lnTo>
                <a:lnTo>
                  <a:pt x="347002" y="158470"/>
                </a:lnTo>
                <a:lnTo>
                  <a:pt x="347002" y="158254"/>
                </a:lnTo>
                <a:lnTo>
                  <a:pt x="347662" y="157988"/>
                </a:lnTo>
                <a:lnTo>
                  <a:pt x="348183" y="157467"/>
                </a:lnTo>
                <a:lnTo>
                  <a:pt x="348208" y="156743"/>
                </a:lnTo>
                <a:lnTo>
                  <a:pt x="348234" y="156032"/>
                </a:lnTo>
                <a:lnTo>
                  <a:pt x="348157" y="155587"/>
                </a:lnTo>
                <a:lnTo>
                  <a:pt x="347967" y="155143"/>
                </a:lnTo>
                <a:lnTo>
                  <a:pt x="347751" y="154609"/>
                </a:lnTo>
                <a:lnTo>
                  <a:pt x="347421" y="153746"/>
                </a:lnTo>
                <a:lnTo>
                  <a:pt x="347357" y="153581"/>
                </a:lnTo>
                <a:lnTo>
                  <a:pt x="347294" y="153441"/>
                </a:lnTo>
                <a:lnTo>
                  <a:pt x="344957" y="150456"/>
                </a:lnTo>
                <a:lnTo>
                  <a:pt x="344881" y="149542"/>
                </a:lnTo>
                <a:lnTo>
                  <a:pt x="344817" y="148907"/>
                </a:lnTo>
                <a:lnTo>
                  <a:pt x="344665" y="148424"/>
                </a:lnTo>
                <a:lnTo>
                  <a:pt x="344665" y="156032"/>
                </a:lnTo>
                <a:lnTo>
                  <a:pt x="344449" y="156006"/>
                </a:lnTo>
                <a:lnTo>
                  <a:pt x="344449" y="158546"/>
                </a:lnTo>
                <a:lnTo>
                  <a:pt x="344144" y="158724"/>
                </a:lnTo>
                <a:lnTo>
                  <a:pt x="344017" y="158851"/>
                </a:lnTo>
                <a:lnTo>
                  <a:pt x="343979" y="158470"/>
                </a:lnTo>
                <a:lnTo>
                  <a:pt x="344449" y="158546"/>
                </a:lnTo>
                <a:lnTo>
                  <a:pt x="344449" y="156006"/>
                </a:lnTo>
                <a:lnTo>
                  <a:pt x="344284" y="155981"/>
                </a:lnTo>
                <a:lnTo>
                  <a:pt x="343979" y="155892"/>
                </a:lnTo>
                <a:lnTo>
                  <a:pt x="344195" y="155397"/>
                </a:lnTo>
                <a:lnTo>
                  <a:pt x="344335" y="155143"/>
                </a:lnTo>
                <a:lnTo>
                  <a:pt x="344525" y="155587"/>
                </a:lnTo>
                <a:lnTo>
                  <a:pt x="344665" y="156032"/>
                </a:lnTo>
                <a:lnTo>
                  <a:pt x="344665" y="148424"/>
                </a:lnTo>
                <a:lnTo>
                  <a:pt x="343827" y="146773"/>
                </a:lnTo>
                <a:lnTo>
                  <a:pt x="343738" y="145275"/>
                </a:lnTo>
                <a:lnTo>
                  <a:pt x="343509" y="144767"/>
                </a:lnTo>
                <a:lnTo>
                  <a:pt x="342836" y="143281"/>
                </a:lnTo>
                <a:lnTo>
                  <a:pt x="342836" y="149542"/>
                </a:lnTo>
                <a:lnTo>
                  <a:pt x="342823" y="150050"/>
                </a:lnTo>
                <a:lnTo>
                  <a:pt x="342290" y="150215"/>
                </a:lnTo>
                <a:lnTo>
                  <a:pt x="341807" y="150558"/>
                </a:lnTo>
                <a:lnTo>
                  <a:pt x="341757" y="156679"/>
                </a:lnTo>
                <a:lnTo>
                  <a:pt x="341287" y="153797"/>
                </a:lnTo>
                <a:lnTo>
                  <a:pt x="341439" y="154266"/>
                </a:lnTo>
                <a:lnTo>
                  <a:pt x="341757" y="156679"/>
                </a:lnTo>
                <a:lnTo>
                  <a:pt x="341757" y="150660"/>
                </a:lnTo>
                <a:lnTo>
                  <a:pt x="341528" y="151091"/>
                </a:lnTo>
                <a:lnTo>
                  <a:pt x="340474" y="150888"/>
                </a:lnTo>
                <a:lnTo>
                  <a:pt x="340321" y="151053"/>
                </a:lnTo>
                <a:lnTo>
                  <a:pt x="339229" y="148856"/>
                </a:lnTo>
                <a:lnTo>
                  <a:pt x="339344" y="148475"/>
                </a:lnTo>
                <a:lnTo>
                  <a:pt x="339090" y="147815"/>
                </a:lnTo>
                <a:lnTo>
                  <a:pt x="338899" y="147662"/>
                </a:lnTo>
                <a:lnTo>
                  <a:pt x="338607" y="147421"/>
                </a:lnTo>
                <a:lnTo>
                  <a:pt x="339458" y="146964"/>
                </a:lnTo>
                <a:lnTo>
                  <a:pt x="339902" y="146773"/>
                </a:lnTo>
                <a:lnTo>
                  <a:pt x="339737" y="147129"/>
                </a:lnTo>
                <a:lnTo>
                  <a:pt x="339648" y="147815"/>
                </a:lnTo>
                <a:lnTo>
                  <a:pt x="340017" y="149834"/>
                </a:lnTo>
                <a:lnTo>
                  <a:pt x="341604" y="150456"/>
                </a:lnTo>
                <a:lnTo>
                  <a:pt x="342722" y="149656"/>
                </a:lnTo>
                <a:lnTo>
                  <a:pt x="342836" y="143281"/>
                </a:lnTo>
                <a:lnTo>
                  <a:pt x="341452" y="143560"/>
                </a:lnTo>
                <a:lnTo>
                  <a:pt x="341452" y="147523"/>
                </a:lnTo>
                <a:lnTo>
                  <a:pt x="341452" y="143560"/>
                </a:lnTo>
                <a:lnTo>
                  <a:pt x="341198" y="143611"/>
                </a:lnTo>
                <a:lnTo>
                  <a:pt x="339432" y="144221"/>
                </a:lnTo>
                <a:lnTo>
                  <a:pt x="338836" y="144475"/>
                </a:lnTo>
                <a:lnTo>
                  <a:pt x="338251" y="144767"/>
                </a:lnTo>
                <a:lnTo>
                  <a:pt x="338366" y="143357"/>
                </a:lnTo>
                <a:lnTo>
                  <a:pt x="338416" y="141262"/>
                </a:lnTo>
                <a:lnTo>
                  <a:pt x="338086" y="140576"/>
                </a:lnTo>
                <a:lnTo>
                  <a:pt x="336283" y="140030"/>
                </a:lnTo>
                <a:lnTo>
                  <a:pt x="336283" y="143357"/>
                </a:lnTo>
                <a:lnTo>
                  <a:pt x="336156" y="144767"/>
                </a:lnTo>
                <a:lnTo>
                  <a:pt x="336042" y="145503"/>
                </a:lnTo>
                <a:lnTo>
                  <a:pt x="335343" y="144767"/>
                </a:lnTo>
                <a:lnTo>
                  <a:pt x="335800" y="143954"/>
                </a:lnTo>
                <a:lnTo>
                  <a:pt x="336283" y="143357"/>
                </a:lnTo>
                <a:lnTo>
                  <a:pt x="336283" y="140030"/>
                </a:lnTo>
                <a:lnTo>
                  <a:pt x="335673" y="139839"/>
                </a:lnTo>
                <a:lnTo>
                  <a:pt x="334505" y="141668"/>
                </a:lnTo>
                <a:lnTo>
                  <a:pt x="333717" y="143052"/>
                </a:lnTo>
                <a:lnTo>
                  <a:pt x="333171" y="142468"/>
                </a:lnTo>
                <a:lnTo>
                  <a:pt x="331355" y="142468"/>
                </a:lnTo>
                <a:lnTo>
                  <a:pt x="331355" y="479018"/>
                </a:lnTo>
                <a:lnTo>
                  <a:pt x="331038" y="485368"/>
                </a:lnTo>
                <a:lnTo>
                  <a:pt x="330301" y="509498"/>
                </a:lnTo>
                <a:lnTo>
                  <a:pt x="328930" y="539978"/>
                </a:lnTo>
                <a:lnTo>
                  <a:pt x="327837" y="552678"/>
                </a:lnTo>
                <a:lnTo>
                  <a:pt x="326644" y="559028"/>
                </a:lnTo>
                <a:lnTo>
                  <a:pt x="324827" y="570458"/>
                </a:lnTo>
                <a:lnTo>
                  <a:pt x="320255" y="574268"/>
                </a:lnTo>
                <a:lnTo>
                  <a:pt x="309321" y="575538"/>
                </a:lnTo>
                <a:lnTo>
                  <a:pt x="303479" y="576808"/>
                </a:lnTo>
                <a:lnTo>
                  <a:pt x="285127" y="576808"/>
                </a:lnTo>
                <a:lnTo>
                  <a:pt x="275018" y="574268"/>
                </a:lnTo>
                <a:lnTo>
                  <a:pt x="262661" y="536168"/>
                </a:lnTo>
                <a:lnTo>
                  <a:pt x="262216" y="531088"/>
                </a:lnTo>
                <a:lnTo>
                  <a:pt x="261124" y="526008"/>
                </a:lnTo>
                <a:lnTo>
                  <a:pt x="260451" y="519658"/>
                </a:lnTo>
                <a:lnTo>
                  <a:pt x="259651" y="513308"/>
                </a:lnTo>
                <a:lnTo>
                  <a:pt x="259448" y="511670"/>
                </a:lnTo>
                <a:lnTo>
                  <a:pt x="259448" y="556488"/>
                </a:lnTo>
                <a:lnTo>
                  <a:pt x="259321" y="560298"/>
                </a:lnTo>
                <a:lnTo>
                  <a:pt x="255054" y="569188"/>
                </a:lnTo>
                <a:lnTo>
                  <a:pt x="253225" y="570458"/>
                </a:lnTo>
                <a:lnTo>
                  <a:pt x="248107" y="570458"/>
                </a:lnTo>
                <a:lnTo>
                  <a:pt x="216128" y="555218"/>
                </a:lnTo>
                <a:lnTo>
                  <a:pt x="215404" y="552678"/>
                </a:lnTo>
                <a:lnTo>
                  <a:pt x="214807" y="548868"/>
                </a:lnTo>
                <a:lnTo>
                  <a:pt x="214833" y="538708"/>
                </a:lnTo>
                <a:lnTo>
                  <a:pt x="215531" y="531088"/>
                </a:lnTo>
                <a:lnTo>
                  <a:pt x="216623" y="523468"/>
                </a:lnTo>
                <a:lnTo>
                  <a:pt x="219506" y="506958"/>
                </a:lnTo>
                <a:lnTo>
                  <a:pt x="220789" y="499338"/>
                </a:lnTo>
                <a:lnTo>
                  <a:pt x="222821" y="489178"/>
                </a:lnTo>
                <a:lnTo>
                  <a:pt x="223850" y="486638"/>
                </a:lnTo>
                <a:lnTo>
                  <a:pt x="224790" y="482828"/>
                </a:lnTo>
                <a:lnTo>
                  <a:pt x="230416" y="484098"/>
                </a:lnTo>
                <a:lnTo>
                  <a:pt x="241630" y="484098"/>
                </a:lnTo>
                <a:lnTo>
                  <a:pt x="242811" y="485368"/>
                </a:lnTo>
                <a:lnTo>
                  <a:pt x="243852" y="487908"/>
                </a:lnTo>
                <a:lnTo>
                  <a:pt x="243928" y="489178"/>
                </a:lnTo>
                <a:lnTo>
                  <a:pt x="244741" y="494258"/>
                </a:lnTo>
                <a:lnTo>
                  <a:pt x="245059" y="498068"/>
                </a:lnTo>
                <a:lnTo>
                  <a:pt x="247599" y="508228"/>
                </a:lnTo>
                <a:lnTo>
                  <a:pt x="249682" y="514578"/>
                </a:lnTo>
                <a:lnTo>
                  <a:pt x="251421" y="522198"/>
                </a:lnTo>
                <a:lnTo>
                  <a:pt x="253212" y="529818"/>
                </a:lnTo>
                <a:lnTo>
                  <a:pt x="254952" y="536168"/>
                </a:lnTo>
                <a:lnTo>
                  <a:pt x="259448" y="556488"/>
                </a:lnTo>
                <a:lnTo>
                  <a:pt x="259448" y="511670"/>
                </a:lnTo>
                <a:lnTo>
                  <a:pt x="258864" y="506958"/>
                </a:lnTo>
                <a:lnTo>
                  <a:pt x="258305" y="500608"/>
                </a:lnTo>
                <a:lnTo>
                  <a:pt x="258216" y="496798"/>
                </a:lnTo>
                <a:lnTo>
                  <a:pt x="258165" y="490448"/>
                </a:lnTo>
                <a:lnTo>
                  <a:pt x="257657" y="487908"/>
                </a:lnTo>
                <a:lnTo>
                  <a:pt x="257289" y="485368"/>
                </a:lnTo>
                <a:lnTo>
                  <a:pt x="260134" y="485368"/>
                </a:lnTo>
                <a:lnTo>
                  <a:pt x="263779" y="487908"/>
                </a:lnTo>
                <a:lnTo>
                  <a:pt x="265595" y="486638"/>
                </a:lnTo>
                <a:lnTo>
                  <a:pt x="265607" y="485368"/>
                </a:lnTo>
                <a:lnTo>
                  <a:pt x="265709" y="473938"/>
                </a:lnTo>
                <a:lnTo>
                  <a:pt x="265874" y="467588"/>
                </a:lnTo>
                <a:lnTo>
                  <a:pt x="265976" y="461238"/>
                </a:lnTo>
                <a:lnTo>
                  <a:pt x="265938" y="456158"/>
                </a:lnTo>
                <a:lnTo>
                  <a:pt x="265607" y="438378"/>
                </a:lnTo>
                <a:lnTo>
                  <a:pt x="264909" y="377418"/>
                </a:lnTo>
                <a:lnTo>
                  <a:pt x="263017" y="332968"/>
                </a:lnTo>
                <a:lnTo>
                  <a:pt x="261239" y="318998"/>
                </a:lnTo>
                <a:lnTo>
                  <a:pt x="261734" y="313918"/>
                </a:lnTo>
                <a:lnTo>
                  <a:pt x="260756" y="301218"/>
                </a:lnTo>
                <a:lnTo>
                  <a:pt x="259803" y="292328"/>
                </a:lnTo>
                <a:lnTo>
                  <a:pt x="258902" y="280898"/>
                </a:lnTo>
                <a:lnTo>
                  <a:pt x="259181" y="277088"/>
                </a:lnTo>
                <a:lnTo>
                  <a:pt x="258584" y="265658"/>
                </a:lnTo>
                <a:lnTo>
                  <a:pt x="257759" y="256768"/>
                </a:lnTo>
                <a:lnTo>
                  <a:pt x="257632" y="244068"/>
                </a:lnTo>
                <a:lnTo>
                  <a:pt x="258546" y="240258"/>
                </a:lnTo>
                <a:lnTo>
                  <a:pt x="262470" y="232638"/>
                </a:lnTo>
                <a:lnTo>
                  <a:pt x="265315" y="231368"/>
                </a:lnTo>
                <a:lnTo>
                  <a:pt x="276783" y="230098"/>
                </a:lnTo>
                <a:lnTo>
                  <a:pt x="285013" y="228828"/>
                </a:lnTo>
                <a:lnTo>
                  <a:pt x="297764" y="227558"/>
                </a:lnTo>
                <a:lnTo>
                  <a:pt x="302298" y="226288"/>
                </a:lnTo>
                <a:lnTo>
                  <a:pt x="312674" y="226288"/>
                </a:lnTo>
                <a:lnTo>
                  <a:pt x="315836" y="232638"/>
                </a:lnTo>
                <a:lnTo>
                  <a:pt x="317652" y="235178"/>
                </a:lnTo>
                <a:lnTo>
                  <a:pt x="318528" y="237718"/>
                </a:lnTo>
                <a:lnTo>
                  <a:pt x="328396" y="280898"/>
                </a:lnTo>
                <a:lnTo>
                  <a:pt x="331216" y="318998"/>
                </a:lnTo>
                <a:lnTo>
                  <a:pt x="331330" y="345668"/>
                </a:lnTo>
                <a:lnTo>
                  <a:pt x="331050" y="359638"/>
                </a:lnTo>
                <a:lnTo>
                  <a:pt x="331012" y="393928"/>
                </a:lnTo>
                <a:lnTo>
                  <a:pt x="331241" y="438378"/>
                </a:lnTo>
                <a:lnTo>
                  <a:pt x="331355" y="479018"/>
                </a:lnTo>
                <a:lnTo>
                  <a:pt x="331355" y="142468"/>
                </a:lnTo>
                <a:lnTo>
                  <a:pt x="328942" y="142468"/>
                </a:lnTo>
                <a:lnTo>
                  <a:pt x="318160" y="141198"/>
                </a:lnTo>
                <a:lnTo>
                  <a:pt x="314134" y="144360"/>
                </a:lnTo>
                <a:lnTo>
                  <a:pt x="312788" y="143840"/>
                </a:lnTo>
                <a:lnTo>
                  <a:pt x="310286" y="143891"/>
                </a:lnTo>
                <a:lnTo>
                  <a:pt x="309054" y="144106"/>
                </a:lnTo>
                <a:lnTo>
                  <a:pt x="307924" y="144691"/>
                </a:lnTo>
                <a:lnTo>
                  <a:pt x="307454" y="144780"/>
                </a:lnTo>
                <a:lnTo>
                  <a:pt x="307009" y="144957"/>
                </a:lnTo>
                <a:lnTo>
                  <a:pt x="306590" y="145275"/>
                </a:lnTo>
                <a:lnTo>
                  <a:pt x="306705" y="144348"/>
                </a:lnTo>
                <a:lnTo>
                  <a:pt x="306666" y="143840"/>
                </a:lnTo>
                <a:lnTo>
                  <a:pt x="306324" y="142786"/>
                </a:lnTo>
                <a:lnTo>
                  <a:pt x="304647" y="142976"/>
                </a:lnTo>
                <a:lnTo>
                  <a:pt x="303250" y="144691"/>
                </a:lnTo>
                <a:lnTo>
                  <a:pt x="302869" y="145326"/>
                </a:lnTo>
                <a:lnTo>
                  <a:pt x="302437" y="146177"/>
                </a:lnTo>
                <a:lnTo>
                  <a:pt x="302260" y="146596"/>
                </a:lnTo>
                <a:lnTo>
                  <a:pt x="311619" y="146596"/>
                </a:lnTo>
                <a:lnTo>
                  <a:pt x="311607" y="146392"/>
                </a:lnTo>
                <a:lnTo>
                  <a:pt x="311924" y="146405"/>
                </a:lnTo>
                <a:lnTo>
                  <a:pt x="311594" y="146837"/>
                </a:lnTo>
                <a:lnTo>
                  <a:pt x="311619" y="146608"/>
                </a:lnTo>
                <a:lnTo>
                  <a:pt x="307886" y="146608"/>
                </a:lnTo>
                <a:lnTo>
                  <a:pt x="307886" y="147447"/>
                </a:lnTo>
                <a:lnTo>
                  <a:pt x="307809" y="148018"/>
                </a:lnTo>
                <a:lnTo>
                  <a:pt x="307581" y="147840"/>
                </a:lnTo>
                <a:lnTo>
                  <a:pt x="307733" y="147624"/>
                </a:lnTo>
                <a:lnTo>
                  <a:pt x="307886" y="147447"/>
                </a:lnTo>
                <a:lnTo>
                  <a:pt x="307886" y="146608"/>
                </a:lnTo>
                <a:lnTo>
                  <a:pt x="307136" y="146608"/>
                </a:lnTo>
                <a:lnTo>
                  <a:pt x="307136" y="150495"/>
                </a:lnTo>
                <a:lnTo>
                  <a:pt x="306717" y="151460"/>
                </a:lnTo>
                <a:lnTo>
                  <a:pt x="306006" y="152654"/>
                </a:lnTo>
                <a:lnTo>
                  <a:pt x="305663" y="153022"/>
                </a:lnTo>
                <a:lnTo>
                  <a:pt x="305727" y="152615"/>
                </a:lnTo>
                <a:lnTo>
                  <a:pt x="306120" y="151193"/>
                </a:lnTo>
                <a:lnTo>
                  <a:pt x="306324" y="150533"/>
                </a:lnTo>
                <a:lnTo>
                  <a:pt x="306451" y="150101"/>
                </a:lnTo>
                <a:lnTo>
                  <a:pt x="306666" y="150266"/>
                </a:lnTo>
                <a:lnTo>
                  <a:pt x="306895" y="150393"/>
                </a:lnTo>
                <a:lnTo>
                  <a:pt x="307136" y="150495"/>
                </a:lnTo>
                <a:lnTo>
                  <a:pt x="307136" y="146608"/>
                </a:lnTo>
                <a:lnTo>
                  <a:pt x="305485" y="146608"/>
                </a:lnTo>
                <a:lnTo>
                  <a:pt x="305485" y="153162"/>
                </a:lnTo>
                <a:lnTo>
                  <a:pt x="305485" y="146608"/>
                </a:lnTo>
                <a:lnTo>
                  <a:pt x="305396" y="155943"/>
                </a:lnTo>
                <a:lnTo>
                  <a:pt x="305308" y="159931"/>
                </a:lnTo>
                <a:lnTo>
                  <a:pt x="304647" y="159981"/>
                </a:lnTo>
                <a:lnTo>
                  <a:pt x="304177" y="159981"/>
                </a:lnTo>
                <a:lnTo>
                  <a:pt x="304520" y="159677"/>
                </a:lnTo>
                <a:lnTo>
                  <a:pt x="304800" y="159245"/>
                </a:lnTo>
                <a:lnTo>
                  <a:pt x="304927" y="158673"/>
                </a:lnTo>
                <a:lnTo>
                  <a:pt x="305295" y="157124"/>
                </a:lnTo>
                <a:lnTo>
                  <a:pt x="304419" y="156260"/>
                </a:lnTo>
                <a:lnTo>
                  <a:pt x="304088" y="155930"/>
                </a:lnTo>
                <a:lnTo>
                  <a:pt x="303072" y="156133"/>
                </a:lnTo>
                <a:lnTo>
                  <a:pt x="303072" y="158648"/>
                </a:lnTo>
                <a:lnTo>
                  <a:pt x="303072" y="156133"/>
                </a:lnTo>
                <a:lnTo>
                  <a:pt x="302818" y="156184"/>
                </a:lnTo>
                <a:lnTo>
                  <a:pt x="302590" y="156260"/>
                </a:lnTo>
                <a:lnTo>
                  <a:pt x="302806" y="155803"/>
                </a:lnTo>
                <a:lnTo>
                  <a:pt x="303352" y="155867"/>
                </a:lnTo>
                <a:lnTo>
                  <a:pt x="303644" y="155803"/>
                </a:lnTo>
                <a:lnTo>
                  <a:pt x="303949" y="155740"/>
                </a:lnTo>
                <a:lnTo>
                  <a:pt x="304406" y="155371"/>
                </a:lnTo>
                <a:lnTo>
                  <a:pt x="305295" y="155981"/>
                </a:lnTo>
                <a:lnTo>
                  <a:pt x="305396" y="146608"/>
                </a:lnTo>
                <a:lnTo>
                  <a:pt x="305244" y="146608"/>
                </a:lnTo>
                <a:lnTo>
                  <a:pt x="305244" y="147256"/>
                </a:lnTo>
                <a:lnTo>
                  <a:pt x="305104" y="147624"/>
                </a:lnTo>
                <a:lnTo>
                  <a:pt x="304711" y="147370"/>
                </a:lnTo>
                <a:lnTo>
                  <a:pt x="304888" y="147370"/>
                </a:lnTo>
                <a:lnTo>
                  <a:pt x="305066" y="147332"/>
                </a:lnTo>
                <a:lnTo>
                  <a:pt x="305244" y="147256"/>
                </a:lnTo>
                <a:lnTo>
                  <a:pt x="305244" y="146608"/>
                </a:lnTo>
                <a:lnTo>
                  <a:pt x="303961" y="146608"/>
                </a:lnTo>
                <a:lnTo>
                  <a:pt x="303961" y="150101"/>
                </a:lnTo>
                <a:lnTo>
                  <a:pt x="303517" y="150495"/>
                </a:lnTo>
                <a:lnTo>
                  <a:pt x="303517" y="151193"/>
                </a:lnTo>
                <a:lnTo>
                  <a:pt x="303517" y="150495"/>
                </a:lnTo>
                <a:lnTo>
                  <a:pt x="303517" y="149580"/>
                </a:lnTo>
                <a:lnTo>
                  <a:pt x="303834" y="149783"/>
                </a:lnTo>
                <a:lnTo>
                  <a:pt x="303961" y="150101"/>
                </a:lnTo>
                <a:lnTo>
                  <a:pt x="303961" y="146608"/>
                </a:lnTo>
                <a:lnTo>
                  <a:pt x="302260" y="146608"/>
                </a:lnTo>
                <a:lnTo>
                  <a:pt x="301510" y="146608"/>
                </a:lnTo>
                <a:lnTo>
                  <a:pt x="300863" y="146862"/>
                </a:lnTo>
                <a:lnTo>
                  <a:pt x="300139" y="148374"/>
                </a:lnTo>
                <a:lnTo>
                  <a:pt x="300126" y="151892"/>
                </a:lnTo>
                <a:lnTo>
                  <a:pt x="300253" y="152819"/>
                </a:lnTo>
                <a:lnTo>
                  <a:pt x="300367" y="153365"/>
                </a:lnTo>
                <a:lnTo>
                  <a:pt x="300609" y="154012"/>
                </a:lnTo>
                <a:lnTo>
                  <a:pt x="301091" y="154673"/>
                </a:lnTo>
                <a:lnTo>
                  <a:pt x="300761" y="155321"/>
                </a:lnTo>
                <a:lnTo>
                  <a:pt x="300558" y="155930"/>
                </a:lnTo>
                <a:lnTo>
                  <a:pt x="300443" y="157899"/>
                </a:lnTo>
                <a:lnTo>
                  <a:pt x="300570" y="158394"/>
                </a:lnTo>
                <a:lnTo>
                  <a:pt x="300278" y="158927"/>
                </a:lnTo>
                <a:lnTo>
                  <a:pt x="300151" y="159245"/>
                </a:lnTo>
                <a:lnTo>
                  <a:pt x="300075" y="162039"/>
                </a:lnTo>
                <a:lnTo>
                  <a:pt x="301713" y="162356"/>
                </a:lnTo>
                <a:lnTo>
                  <a:pt x="303580" y="162509"/>
                </a:lnTo>
                <a:lnTo>
                  <a:pt x="304228" y="162509"/>
                </a:lnTo>
                <a:lnTo>
                  <a:pt x="304888" y="162471"/>
                </a:lnTo>
                <a:lnTo>
                  <a:pt x="304355" y="163449"/>
                </a:lnTo>
                <a:lnTo>
                  <a:pt x="303809" y="164566"/>
                </a:lnTo>
                <a:lnTo>
                  <a:pt x="303326" y="165633"/>
                </a:lnTo>
                <a:lnTo>
                  <a:pt x="303352" y="166395"/>
                </a:lnTo>
                <a:lnTo>
                  <a:pt x="305142" y="167919"/>
                </a:lnTo>
                <a:lnTo>
                  <a:pt x="305054" y="172948"/>
                </a:lnTo>
                <a:lnTo>
                  <a:pt x="310362" y="180568"/>
                </a:lnTo>
                <a:lnTo>
                  <a:pt x="310705" y="181838"/>
                </a:lnTo>
                <a:lnTo>
                  <a:pt x="313728" y="186918"/>
                </a:lnTo>
                <a:lnTo>
                  <a:pt x="316039" y="190728"/>
                </a:lnTo>
                <a:lnTo>
                  <a:pt x="323215" y="194538"/>
                </a:lnTo>
                <a:lnTo>
                  <a:pt x="323392" y="195808"/>
                </a:lnTo>
                <a:lnTo>
                  <a:pt x="319900" y="200888"/>
                </a:lnTo>
                <a:lnTo>
                  <a:pt x="307517" y="209778"/>
                </a:lnTo>
                <a:lnTo>
                  <a:pt x="301840" y="214858"/>
                </a:lnTo>
                <a:lnTo>
                  <a:pt x="292163" y="221208"/>
                </a:lnTo>
                <a:lnTo>
                  <a:pt x="287312" y="222478"/>
                </a:lnTo>
                <a:lnTo>
                  <a:pt x="247675" y="208508"/>
                </a:lnTo>
                <a:lnTo>
                  <a:pt x="244716" y="208508"/>
                </a:lnTo>
                <a:lnTo>
                  <a:pt x="239255" y="204698"/>
                </a:lnTo>
                <a:lnTo>
                  <a:pt x="239179" y="203428"/>
                </a:lnTo>
                <a:lnTo>
                  <a:pt x="247650" y="193268"/>
                </a:lnTo>
                <a:lnTo>
                  <a:pt x="250431" y="194538"/>
                </a:lnTo>
                <a:lnTo>
                  <a:pt x="253085" y="194538"/>
                </a:lnTo>
                <a:lnTo>
                  <a:pt x="254355" y="193268"/>
                </a:lnTo>
                <a:lnTo>
                  <a:pt x="256882" y="190728"/>
                </a:lnTo>
                <a:lnTo>
                  <a:pt x="259232" y="184378"/>
                </a:lnTo>
                <a:lnTo>
                  <a:pt x="260172" y="181838"/>
                </a:lnTo>
                <a:lnTo>
                  <a:pt x="260642" y="180568"/>
                </a:lnTo>
                <a:lnTo>
                  <a:pt x="261112" y="179298"/>
                </a:lnTo>
                <a:lnTo>
                  <a:pt x="260959" y="178028"/>
                </a:lnTo>
                <a:lnTo>
                  <a:pt x="260159" y="171678"/>
                </a:lnTo>
                <a:lnTo>
                  <a:pt x="258495" y="165328"/>
                </a:lnTo>
                <a:lnTo>
                  <a:pt x="257238" y="162864"/>
                </a:lnTo>
                <a:lnTo>
                  <a:pt x="257238" y="178028"/>
                </a:lnTo>
                <a:lnTo>
                  <a:pt x="254254" y="177406"/>
                </a:lnTo>
                <a:lnTo>
                  <a:pt x="254254" y="183108"/>
                </a:lnTo>
                <a:lnTo>
                  <a:pt x="254050" y="183553"/>
                </a:lnTo>
                <a:lnTo>
                  <a:pt x="254050" y="188188"/>
                </a:lnTo>
                <a:lnTo>
                  <a:pt x="253466" y="188188"/>
                </a:lnTo>
                <a:lnTo>
                  <a:pt x="253212" y="189458"/>
                </a:lnTo>
                <a:lnTo>
                  <a:pt x="251904" y="190728"/>
                </a:lnTo>
                <a:lnTo>
                  <a:pt x="250037" y="190728"/>
                </a:lnTo>
                <a:lnTo>
                  <a:pt x="249897" y="189458"/>
                </a:lnTo>
                <a:lnTo>
                  <a:pt x="249567" y="189458"/>
                </a:lnTo>
                <a:lnTo>
                  <a:pt x="249783" y="186918"/>
                </a:lnTo>
                <a:lnTo>
                  <a:pt x="253047" y="186918"/>
                </a:lnTo>
                <a:lnTo>
                  <a:pt x="254050" y="188188"/>
                </a:lnTo>
                <a:lnTo>
                  <a:pt x="254050" y="183553"/>
                </a:lnTo>
                <a:lnTo>
                  <a:pt x="253657" y="184378"/>
                </a:lnTo>
                <a:lnTo>
                  <a:pt x="251066" y="183108"/>
                </a:lnTo>
                <a:lnTo>
                  <a:pt x="251587" y="181838"/>
                </a:lnTo>
                <a:lnTo>
                  <a:pt x="254254" y="183108"/>
                </a:lnTo>
                <a:lnTo>
                  <a:pt x="254254" y="177406"/>
                </a:lnTo>
                <a:lnTo>
                  <a:pt x="251218" y="176758"/>
                </a:lnTo>
                <a:lnTo>
                  <a:pt x="249809" y="172948"/>
                </a:lnTo>
                <a:lnTo>
                  <a:pt x="249339" y="171678"/>
                </a:lnTo>
                <a:lnTo>
                  <a:pt x="247916" y="167868"/>
                </a:lnTo>
                <a:lnTo>
                  <a:pt x="246964" y="165328"/>
                </a:lnTo>
                <a:lnTo>
                  <a:pt x="252247" y="170408"/>
                </a:lnTo>
                <a:lnTo>
                  <a:pt x="252018" y="171678"/>
                </a:lnTo>
                <a:lnTo>
                  <a:pt x="251129" y="174218"/>
                </a:lnTo>
                <a:lnTo>
                  <a:pt x="252907" y="175488"/>
                </a:lnTo>
                <a:lnTo>
                  <a:pt x="254825" y="175488"/>
                </a:lnTo>
                <a:lnTo>
                  <a:pt x="257009" y="176758"/>
                </a:lnTo>
                <a:lnTo>
                  <a:pt x="257238" y="178028"/>
                </a:lnTo>
                <a:lnTo>
                  <a:pt x="257238" y="162864"/>
                </a:lnTo>
                <a:lnTo>
                  <a:pt x="255231" y="158978"/>
                </a:lnTo>
                <a:lnTo>
                  <a:pt x="254025" y="157708"/>
                </a:lnTo>
                <a:lnTo>
                  <a:pt x="247040" y="155168"/>
                </a:lnTo>
                <a:lnTo>
                  <a:pt x="243166" y="152628"/>
                </a:lnTo>
                <a:lnTo>
                  <a:pt x="241223" y="151358"/>
                </a:lnTo>
                <a:lnTo>
                  <a:pt x="233984" y="148818"/>
                </a:lnTo>
                <a:lnTo>
                  <a:pt x="233019" y="148818"/>
                </a:lnTo>
                <a:lnTo>
                  <a:pt x="233019" y="160248"/>
                </a:lnTo>
                <a:lnTo>
                  <a:pt x="231686" y="160248"/>
                </a:lnTo>
                <a:lnTo>
                  <a:pt x="229958" y="162788"/>
                </a:lnTo>
                <a:lnTo>
                  <a:pt x="228993" y="160248"/>
                </a:lnTo>
                <a:lnTo>
                  <a:pt x="228498" y="158978"/>
                </a:lnTo>
                <a:lnTo>
                  <a:pt x="233019" y="160248"/>
                </a:lnTo>
                <a:lnTo>
                  <a:pt x="233019" y="148818"/>
                </a:lnTo>
                <a:lnTo>
                  <a:pt x="229781" y="148818"/>
                </a:lnTo>
                <a:lnTo>
                  <a:pt x="229019" y="150088"/>
                </a:lnTo>
                <a:lnTo>
                  <a:pt x="228752" y="150088"/>
                </a:lnTo>
                <a:lnTo>
                  <a:pt x="228752" y="158978"/>
                </a:lnTo>
                <a:lnTo>
                  <a:pt x="227812" y="157708"/>
                </a:lnTo>
                <a:lnTo>
                  <a:pt x="225386" y="154432"/>
                </a:lnTo>
                <a:lnTo>
                  <a:pt x="225386" y="160248"/>
                </a:lnTo>
                <a:lnTo>
                  <a:pt x="223888" y="160248"/>
                </a:lnTo>
                <a:lnTo>
                  <a:pt x="223075" y="157708"/>
                </a:lnTo>
                <a:lnTo>
                  <a:pt x="224447" y="157708"/>
                </a:lnTo>
                <a:lnTo>
                  <a:pt x="225386" y="160248"/>
                </a:lnTo>
                <a:lnTo>
                  <a:pt x="225386" y="154432"/>
                </a:lnTo>
                <a:lnTo>
                  <a:pt x="224993" y="153898"/>
                </a:lnTo>
                <a:lnTo>
                  <a:pt x="227507" y="152628"/>
                </a:lnTo>
                <a:lnTo>
                  <a:pt x="228752" y="158978"/>
                </a:lnTo>
                <a:lnTo>
                  <a:pt x="228752" y="150088"/>
                </a:lnTo>
                <a:lnTo>
                  <a:pt x="222643" y="150088"/>
                </a:lnTo>
                <a:lnTo>
                  <a:pt x="218757" y="153581"/>
                </a:lnTo>
                <a:lnTo>
                  <a:pt x="218757" y="180568"/>
                </a:lnTo>
                <a:lnTo>
                  <a:pt x="217347" y="178028"/>
                </a:lnTo>
                <a:lnTo>
                  <a:pt x="216357" y="175488"/>
                </a:lnTo>
                <a:lnTo>
                  <a:pt x="216204" y="175437"/>
                </a:lnTo>
                <a:lnTo>
                  <a:pt x="216204" y="184378"/>
                </a:lnTo>
                <a:lnTo>
                  <a:pt x="215823" y="185648"/>
                </a:lnTo>
                <a:lnTo>
                  <a:pt x="213461" y="186918"/>
                </a:lnTo>
                <a:lnTo>
                  <a:pt x="214185" y="183108"/>
                </a:lnTo>
                <a:lnTo>
                  <a:pt x="216204" y="184378"/>
                </a:lnTo>
                <a:lnTo>
                  <a:pt x="216204" y="175437"/>
                </a:lnTo>
                <a:lnTo>
                  <a:pt x="213220" y="174218"/>
                </a:lnTo>
                <a:lnTo>
                  <a:pt x="213753" y="172948"/>
                </a:lnTo>
                <a:lnTo>
                  <a:pt x="218452" y="175488"/>
                </a:lnTo>
                <a:lnTo>
                  <a:pt x="218757" y="180568"/>
                </a:lnTo>
                <a:lnTo>
                  <a:pt x="218757" y="153581"/>
                </a:lnTo>
                <a:lnTo>
                  <a:pt x="218389" y="153898"/>
                </a:lnTo>
                <a:lnTo>
                  <a:pt x="216306" y="160248"/>
                </a:lnTo>
                <a:lnTo>
                  <a:pt x="215658" y="162788"/>
                </a:lnTo>
                <a:lnTo>
                  <a:pt x="215468" y="162877"/>
                </a:lnTo>
                <a:lnTo>
                  <a:pt x="215468" y="170408"/>
                </a:lnTo>
                <a:lnTo>
                  <a:pt x="212547" y="171678"/>
                </a:lnTo>
                <a:lnTo>
                  <a:pt x="213702" y="167868"/>
                </a:lnTo>
                <a:lnTo>
                  <a:pt x="214591" y="167868"/>
                </a:lnTo>
                <a:lnTo>
                  <a:pt x="215468" y="170408"/>
                </a:lnTo>
                <a:lnTo>
                  <a:pt x="215468" y="162877"/>
                </a:lnTo>
                <a:lnTo>
                  <a:pt x="209994" y="165328"/>
                </a:lnTo>
                <a:lnTo>
                  <a:pt x="209143" y="170408"/>
                </a:lnTo>
                <a:lnTo>
                  <a:pt x="209321" y="176758"/>
                </a:lnTo>
                <a:lnTo>
                  <a:pt x="208978" y="178028"/>
                </a:lnTo>
                <a:lnTo>
                  <a:pt x="209092" y="185648"/>
                </a:lnTo>
                <a:lnTo>
                  <a:pt x="209334" y="189458"/>
                </a:lnTo>
                <a:lnTo>
                  <a:pt x="211035" y="191998"/>
                </a:lnTo>
                <a:lnTo>
                  <a:pt x="216255" y="193268"/>
                </a:lnTo>
                <a:lnTo>
                  <a:pt x="220891" y="190728"/>
                </a:lnTo>
                <a:lnTo>
                  <a:pt x="222821" y="194538"/>
                </a:lnTo>
                <a:lnTo>
                  <a:pt x="224688" y="197078"/>
                </a:lnTo>
                <a:lnTo>
                  <a:pt x="229298" y="204698"/>
                </a:lnTo>
                <a:lnTo>
                  <a:pt x="228714" y="205968"/>
                </a:lnTo>
                <a:lnTo>
                  <a:pt x="217817" y="212318"/>
                </a:lnTo>
                <a:lnTo>
                  <a:pt x="211277" y="214858"/>
                </a:lnTo>
                <a:lnTo>
                  <a:pt x="202044" y="216128"/>
                </a:lnTo>
                <a:lnTo>
                  <a:pt x="199669" y="217398"/>
                </a:lnTo>
                <a:lnTo>
                  <a:pt x="194741" y="218668"/>
                </a:lnTo>
                <a:lnTo>
                  <a:pt x="192265" y="219938"/>
                </a:lnTo>
                <a:lnTo>
                  <a:pt x="180962" y="221208"/>
                </a:lnTo>
                <a:lnTo>
                  <a:pt x="174358" y="226288"/>
                </a:lnTo>
                <a:lnTo>
                  <a:pt x="165265" y="232638"/>
                </a:lnTo>
                <a:lnTo>
                  <a:pt x="162369" y="235178"/>
                </a:lnTo>
                <a:lnTo>
                  <a:pt x="161277" y="237718"/>
                </a:lnTo>
                <a:lnTo>
                  <a:pt x="161378" y="238988"/>
                </a:lnTo>
                <a:lnTo>
                  <a:pt x="163931" y="242798"/>
                </a:lnTo>
                <a:lnTo>
                  <a:pt x="170307" y="236448"/>
                </a:lnTo>
                <a:lnTo>
                  <a:pt x="173609" y="232638"/>
                </a:lnTo>
                <a:lnTo>
                  <a:pt x="185674" y="231368"/>
                </a:lnTo>
                <a:lnTo>
                  <a:pt x="192849" y="231368"/>
                </a:lnTo>
                <a:lnTo>
                  <a:pt x="203212" y="236448"/>
                </a:lnTo>
                <a:lnTo>
                  <a:pt x="219329" y="277088"/>
                </a:lnTo>
                <a:lnTo>
                  <a:pt x="219303" y="282168"/>
                </a:lnTo>
                <a:lnTo>
                  <a:pt x="219075" y="285978"/>
                </a:lnTo>
                <a:lnTo>
                  <a:pt x="218554" y="292328"/>
                </a:lnTo>
                <a:lnTo>
                  <a:pt x="217297" y="306298"/>
                </a:lnTo>
                <a:lnTo>
                  <a:pt x="216789" y="312648"/>
                </a:lnTo>
                <a:lnTo>
                  <a:pt x="216433" y="318998"/>
                </a:lnTo>
                <a:lnTo>
                  <a:pt x="217170" y="324078"/>
                </a:lnTo>
                <a:lnTo>
                  <a:pt x="216674" y="330428"/>
                </a:lnTo>
                <a:lnTo>
                  <a:pt x="215963" y="338048"/>
                </a:lnTo>
                <a:lnTo>
                  <a:pt x="215112" y="345668"/>
                </a:lnTo>
                <a:lnTo>
                  <a:pt x="212648" y="364718"/>
                </a:lnTo>
                <a:lnTo>
                  <a:pt x="211950" y="368528"/>
                </a:lnTo>
                <a:lnTo>
                  <a:pt x="211150" y="373608"/>
                </a:lnTo>
                <a:lnTo>
                  <a:pt x="210312" y="387578"/>
                </a:lnTo>
                <a:lnTo>
                  <a:pt x="210185" y="390118"/>
                </a:lnTo>
                <a:lnTo>
                  <a:pt x="208280" y="445998"/>
                </a:lnTo>
                <a:lnTo>
                  <a:pt x="207238" y="461238"/>
                </a:lnTo>
                <a:lnTo>
                  <a:pt x="205968" y="467588"/>
                </a:lnTo>
                <a:lnTo>
                  <a:pt x="205676" y="473938"/>
                </a:lnTo>
                <a:lnTo>
                  <a:pt x="202234" y="479018"/>
                </a:lnTo>
                <a:lnTo>
                  <a:pt x="203339" y="482828"/>
                </a:lnTo>
                <a:lnTo>
                  <a:pt x="209384" y="482828"/>
                </a:lnTo>
                <a:lnTo>
                  <a:pt x="211137" y="490448"/>
                </a:lnTo>
                <a:lnTo>
                  <a:pt x="210083" y="496798"/>
                </a:lnTo>
                <a:lnTo>
                  <a:pt x="209600" y="504418"/>
                </a:lnTo>
                <a:lnTo>
                  <a:pt x="207378" y="531088"/>
                </a:lnTo>
                <a:lnTo>
                  <a:pt x="206959" y="537438"/>
                </a:lnTo>
                <a:lnTo>
                  <a:pt x="206768" y="541248"/>
                </a:lnTo>
                <a:lnTo>
                  <a:pt x="206667" y="543788"/>
                </a:lnTo>
                <a:lnTo>
                  <a:pt x="206425" y="551408"/>
                </a:lnTo>
                <a:lnTo>
                  <a:pt x="205524" y="552678"/>
                </a:lnTo>
                <a:lnTo>
                  <a:pt x="197815" y="553948"/>
                </a:lnTo>
                <a:lnTo>
                  <a:pt x="192189" y="555218"/>
                </a:lnTo>
                <a:lnTo>
                  <a:pt x="182079" y="550138"/>
                </a:lnTo>
                <a:lnTo>
                  <a:pt x="177406" y="547598"/>
                </a:lnTo>
                <a:lnTo>
                  <a:pt x="170053" y="545058"/>
                </a:lnTo>
                <a:lnTo>
                  <a:pt x="167132" y="543788"/>
                </a:lnTo>
                <a:lnTo>
                  <a:pt x="162255" y="539978"/>
                </a:lnTo>
                <a:lnTo>
                  <a:pt x="159842" y="538708"/>
                </a:lnTo>
                <a:lnTo>
                  <a:pt x="155790" y="538708"/>
                </a:lnTo>
                <a:lnTo>
                  <a:pt x="154330" y="537438"/>
                </a:lnTo>
                <a:lnTo>
                  <a:pt x="153784" y="539978"/>
                </a:lnTo>
                <a:lnTo>
                  <a:pt x="154635" y="541248"/>
                </a:lnTo>
                <a:lnTo>
                  <a:pt x="159905" y="545058"/>
                </a:lnTo>
                <a:lnTo>
                  <a:pt x="164477" y="548868"/>
                </a:lnTo>
                <a:lnTo>
                  <a:pt x="171665" y="553948"/>
                </a:lnTo>
                <a:lnTo>
                  <a:pt x="174383" y="555218"/>
                </a:lnTo>
                <a:lnTo>
                  <a:pt x="181610" y="559028"/>
                </a:lnTo>
                <a:lnTo>
                  <a:pt x="185991" y="561568"/>
                </a:lnTo>
                <a:lnTo>
                  <a:pt x="198158" y="566648"/>
                </a:lnTo>
                <a:lnTo>
                  <a:pt x="205816" y="567918"/>
                </a:lnTo>
                <a:lnTo>
                  <a:pt x="219443" y="572998"/>
                </a:lnTo>
                <a:lnTo>
                  <a:pt x="237464" y="576808"/>
                </a:lnTo>
                <a:lnTo>
                  <a:pt x="243243" y="579348"/>
                </a:lnTo>
                <a:lnTo>
                  <a:pt x="259854" y="579348"/>
                </a:lnTo>
                <a:lnTo>
                  <a:pt x="264871" y="580618"/>
                </a:lnTo>
                <a:lnTo>
                  <a:pt x="271640" y="581888"/>
                </a:lnTo>
                <a:lnTo>
                  <a:pt x="278422" y="581888"/>
                </a:lnTo>
                <a:lnTo>
                  <a:pt x="285242" y="583158"/>
                </a:lnTo>
                <a:lnTo>
                  <a:pt x="312407" y="583158"/>
                </a:lnTo>
                <a:lnTo>
                  <a:pt x="332435" y="579348"/>
                </a:lnTo>
                <a:lnTo>
                  <a:pt x="337515" y="579348"/>
                </a:lnTo>
                <a:lnTo>
                  <a:pt x="342493" y="578078"/>
                </a:lnTo>
                <a:lnTo>
                  <a:pt x="346544" y="576808"/>
                </a:lnTo>
                <a:lnTo>
                  <a:pt x="354622" y="574268"/>
                </a:lnTo>
                <a:lnTo>
                  <a:pt x="361784" y="572998"/>
                </a:lnTo>
                <a:lnTo>
                  <a:pt x="375069" y="569188"/>
                </a:lnTo>
                <a:lnTo>
                  <a:pt x="381355" y="566648"/>
                </a:lnTo>
                <a:lnTo>
                  <a:pt x="384327" y="565378"/>
                </a:lnTo>
                <a:lnTo>
                  <a:pt x="387286" y="564108"/>
                </a:lnTo>
                <a:lnTo>
                  <a:pt x="400342" y="559028"/>
                </a:lnTo>
                <a:lnTo>
                  <a:pt x="420166" y="548868"/>
                </a:lnTo>
                <a:lnTo>
                  <a:pt x="426974" y="545058"/>
                </a:lnTo>
                <a:lnTo>
                  <a:pt x="433946" y="539978"/>
                </a:lnTo>
                <a:lnTo>
                  <a:pt x="434848" y="538708"/>
                </a:lnTo>
                <a:lnTo>
                  <a:pt x="435813" y="534898"/>
                </a:lnTo>
                <a:close/>
              </a:path>
              <a:path w="575945" h="583565">
                <a:moveTo>
                  <a:pt x="474141" y="474192"/>
                </a:moveTo>
                <a:lnTo>
                  <a:pt x="473976" y="467093"/>
                </a:lnTo>
                <a:lnTo>
                  <a:pt x="471335" y="464553"/>
                </a:lnTo>
                <a:lnTo>
                  <a:pt x="464324" y="464527"/>
                </a:lnTo>
                <a:lnTo>
                  <a:pt x="461581" y="467106"/>
                </a:lnTo>
                <a:lnTo>
                  <a:pt x="461276" y="474014"/>
                </a:lnTo>
                <a:lnTo>
                  <a:pt x="464210" y="477037"/>
                </a:lnTo>
                <a:lnTo>
                  <a:pt x="467753" y="477062"/>
                </a:lnTo>
                <a:lnTo>
                  <a:pt x="471335" y="477088"/>
                </a:lnTo>
                <a:lnTo>
                  <a:pt x="474141" y="474192"/>
                </a:lnTo>
                <a:close/>
              </a:path>
              <a:path w="575945" h="583565">
                <a:moveTo>
                  <a:pt x="476415" y="103657"/>
                </a:moveTo>
                <a:lnTo>
                  <a:pt x="473798" y="100774"/>
                </a:lnTo>
                <a:lnTo>
                  <a:pt x="467156" y="100330"/>
                </a:lnTo>
                <a:lnTo>
                  <a:pt x="464172" y="103047"/>
                </a:lnTo>
                <a:lnTo>
                  <a:pt x="464045" y="109588"/>
                </a:lnTo>
                <a:lnTo>
                  <a:pt x="466750" y="112369"/>
                </a:lnTo>
                <a:lnTo>
                  <a:pt x="469988" y="112496"/>
                </a:lnTo>
                <a:lnTo>
                  <a:pt x="473176" y="112610"/>
                </a:lnTo>
                <a:lnTo>
                  <a:pt x="476021" y="110007"/>
                </a:lnTo>
                <a:lnTo>
                  <a:pt x="476415" y="103657"/>
                </a:lnTo>
                <a:close/>
              </a:path>
              <a:path w="575945" h="583565">
                <a:moveTo>
                  <a:pt x="506590" y="150799"/>
                </a:moveTo>
                <a:lnTo>
                  <a:pt x="506564" y="147421"/>
                </a:lnTo>
                <a:lnTo>
                  <a:pt x="506539" y="144043"/>
                </a:lnTo>
                <a:lnTo>
                  <a:pt x="503669" y="141351"/>
                </a:lnTo>
                <a:lnTo>
                  <a:pt x="497154" y="141655"/>
                </a:lnTo>
                <a:lnTo>
                  <a:pt x="494512" y="144462"/>
                </a:lnTo>
                <a:lnTo>
                  <a:pt x="494576" y="150698"/>
                </a:lnTo>
                <a:lnTo>
                  <a:pt x="497319" y="153454"/>
                </a:lnTo>
                <a:lnTo>
                  <a:pt x="503745" y="153670"/>
                </a:lnTo>
                <a:lnTo>
                  <a:pt x="506590" y="150799"/>
                </a:lnTo>
                <a:close/>
              </a:path>
              <a:path w="575945" h="583565">
                <a:moveTo>
                  <a:pt x="509752" y="427024"/>
                </a:moveTo>
                <a:lnTo>
                  <a:pt x="506717" y="424002"/>
                </a:lnTo>
                <a:lnTo>
                  <a:pt x="499973" y="424205"/>
                </a:lnTo>
                <a:lnTo>
                  <a:pt x="497052" y="427164"/>
                </a:lnTo>
                <a:lnTo>
                  <a:pt x="496963" y="433844"/>
                </a:lnTo>
                <a:lnTo>
                  <a:pt x="500100" y="436918"/>
                </a:lnTo>
                <a:lnTo>
                  <a:pt x="506907" y="436765"/>
                </a:lnTo>
                <a:lnTo>
                  <a:pt x="509676" y="433933"/>
                </a:lnTo>
                <a:lnTo>
                  <a:pt x="509714" y="430542"/>
                </a:lnTo>
                <a:lnTo>
                  <a:pt x="509752" y="427024"/>
                </a:lnTo>
                <a:close/>
              </a:path>
              <a:path w="575945" h="583565">
                <a:moveTo>
                  <a:pt x="537184" y="201244"/>
                </a:moveTo>
                <a:lnTo>
                  <a:pt x="536765" y="194729"/>
                </a:lnTo>
                <a:lnTo>
                  <a:pt x="533857" y="192062"/>
                </a:lnTo>
                <a:lnTo>
                  <a:pt x="527532" y="192290"/>
                </a:lnTo>
                <a:lnTo>
                  <a:pt x="524865" y="195338"/>
                </a:lnTo>
                <a:lnTo>
                  <a:pt x="525259" y="201879"/>
                </a:lnTo>
                <a:lnTo>
                  <a:pt x="528078" y="204457"/>
                </a:lnTo>
                <a:lnTo>
                  <a:pt x="531228" y="204343"/>
                </a:lnTo>
                <a:lnTo>
                  <a:pt x="534555" y="204228"/>
                </a:lnTo>
                <a:lnTo>
                  <a:pt x="537184" y="201244"/>
                </a:lnTo>
                <a:close/>
              </a:path>
              <a:path w="575945" h="583565">
                <a:moveTo>
                  <a:pt x="538645" y="377177"/>
                </a:moveTo>
                <a:lnTo>
                  <a:pt x="535724" y="374154"/>
                </a:lnTo>
                <a:lnTo>
                  <a:pt x="528853" y="374154"/>
                </a:lnTo>
                <a:lnTo>
                  <a:pt x="526072" y="376885"/>
                </a:lnTo>
                <a:lnTo>
                  <a:pt x="525856" y="383844"/>
                </a:lnTo>
                <a:lnTo>
                  <a:pt x="528256" y="386473"/>
                </a:lnTo>
                <a:lnTo>
                  <a:pt x="535559" y="386880"/>
                </a:lnTo>
                <a:lnTo>
                  <a:pt x="538416" y="384352"/>
                </a:lnTo>
                <a:lnTo>
                  <a:pt x="538530" y="380682"/>
                </a:lnTo>
                <a:lnTo>
                  <a:pt x="538645" y="377177"/>
                </a:lnTo>
                <a:close/>
              </a:path>
              <a:path w="575945" h="583565">
                <a:moveTo>
                  <a:pt x="550811" y="340182"/>
                </a:moveTo>
                <a:lnTo>
                  <a:pt x="550773" y="336791"/>
                </a:lnTo>
                <a:lnTo>
                  <a:pt x="550735" y="333260"/>
                </a:lnTo>
                <a:lnTo>
                  <a:pt x="547725" y="330441"/>
                </a:lnTo>
                <a:lnTo>
                  <a:pt x="540766" y="330708"/>
                </a:lnTo>
                <a:lnTo>
                  <a:pt x="538060" y="333540"/>
                </a:lnTo>
                <a:lnTo>
                  <a:pt x="538111" y="340499"/>
                </a:lnTo>
                <a:lnTo>
                  <a:pt x="541020" y="343192"/>
                </a:lnTo>
                <a:lnTo>
                  <a:pt x="548132" y="342950"/>
                </a:lnTo>
                <a:lnTo>
                  <a:pt x="550811" y="340182"/>
                </a:lnTo>
                <a:close/>
              </a:path>
              <a:path w="575945" h="583565">
                <a:moveTo>
                  <a:pt x="551776" y="293471"/>
                </a:moveTo>
                <a:lnTo>
                  <a:pt x="551764" y="286715"/>
                </a:lnTo>
                <a:lnTo>
                  <a:pt x="548640" y="283705"/>
                </a:lnTo>
                <a:lnTo>
                  <a:pt x="545172" y="283832"/>
                </a:lnTo>
                <a:lnTo>
                  <a:pt x="541667" y="283959"/>
                </a:lnTo>
                <a:lnTo>
                  <a:pt x="538937" y="287070"/>
                </a:lnTo>
                <a:lnTo>
                  <a:pt x="539381" y="294043"/>
                </a:lnTo>
                <a:lnTo>
                  <a:pt x="542328" y="296722"/>
                </a:lnTo>
                <a:lnTo>
                  <a:pt x="548957" y="296418"/>
                </a:lnTo>
                <a:lnTo>
                  <a:pt x="551776" y="293471"/>
                </a:lnTo>
                <a:close/>
              </a:path>
              <a:path w="575945" h="583565">
                <a:moveTo>
                  <a:pt x="552107" y="244551"/>
                </a:moveTo>
                <a:lnTo>
                  <a:pt x="549313" y="241477"/>
                </a:lnTo>
                <a:lnTo>
                  <a:pt x="542290" y="241223"/>
                </a:lnTo>
                <a:lnTo>
                  <a:pt x="539483" y="243776"/>
                </a:lnTo>
                <a:lnTo>
                  <a:pt x="539089" y="250825"/>
                </a:lnTo>
                <a:lnTo>
                  <a:pt x="541807" y="253898"/>
                </a:lnTo>
                <a:lnTo>
                  <a:pt x="545325" y="254038"/>
                </a:lnTo>
                <a:lnTo>
                  <a:pt x="548551" y="254165"/>
                </a:lnTo>
                <a:lnTo>
                  <a:pt x="551586" y="251383"/>
                </a:lnTo>
                <a:lnTo>
                  <a:pt x="552107" y="244551"/>
                </a:lnTo>
                <a:close/>
              </a:path>
              <a:path w="575945" h="583565">
                <a:moveTo>
                  <a:pt x="575932" y="300164"/>
                </a:moveTo>
                <a:lnTo>
                  <a:pt x="572566" y="244398"/>
                </a:lnTo>
                <a:lnTo>
                  <a:pt x="562864" y="202971"/>
                </a:lnTo>
                <a:lnTo>
                  <a:pt x="547331" y="162293"/>
                </a:lnTo>
                <a:lnTo>
                  <a:pt x="523100" y="121386"/>
                </a:lnTo>
                <a:lnTo>
                  <a:pt x="479615" y="72847"/>
                </a:lnTo>
                <a:lnTo>
                  <a:pt x="416356" y="30187"/>
                </a:lnTo>
                <a:lnTo>
                  <a:pt x="377024" y="14033"/>
                </a:lnTo>
                <a:lnTo>
                  <a:pt x="335699" y="3975"/>
                </a:lnTo>
                <a:lnTo>
                  <a:pt x="292430" y="0"/>
                </a:lnTo>
                <a:lnTo>
                  <a:pt x="276110" y="25"/>
                </a:lnTo>
                <a:lnTo>
                  <a:pt x="227647" y="5981"/>
                </a:lnTo>
                <a:lnTo>
                  <a:pt x="176568" y="22733"/>
                </a:lnTo>
                <a:lnTo>
                  <a:pt x="134200" y="45110"/>
                </a:lnTo>
                <a:lnTo>
                  <a:pt x="87096" y="81089"/>
                </a:lnTo>
                <a:lnTo>
                  <a:pt x="57708" y="114122"/>
                </a:lnTo>
                <a:lnTo>
                  <a:pt x="34747" y="149923"/>
                </a:lnTo>
                <a:lnTo>
                  <a:pt x="12166" y="205867"/>
                </a:lnTo>
                <a:lnTo>
                  <a:pt x="2857" y="251790"/>
                </a:lnTo>
                <a:lnTo>
                  <a:pt x="0" y="290995"/>
                </a:lnTo>
                <a:lnTo>
                  <a:pt x="584" y="306717"/>
                </a:lnTo>
                <a:lnTo>
                  <a:pt x="9296" y="362800"/>
                </a:lnTo>
                <a:lnTo>
                  <a:pt x="26263" y="409905"/>
                </a:lnTo>
                <a:lnTo>
                  <a:pt x="56273" y="459790"/>
                </a:lnTo>
                <a:lnTo>
                  <a:pt x="100761" y="507352"/>
                </a:lnTo>
                <a:lnTo>
                  <a:pt x="132600" y="530745"/>
                </a:lnTo>
                <a:lnTo>
                  <a:pt x="137845" y="533844"/>
                </a:lnTo>
                <a:lnTo>
                  <a:pt x="149352" y="533768"/>
                </a:lnTo>
                <a:lnTo>
                  <a:pt x="154114" y="534517"/>
                </a:lnTo>
                <a:lnTo>
                  <a:pt x="159232" y="534949"/>
                </a:lnTo>
                <a:lnTo>
                  <a:pt x="158737" y="533679"/>
                </a:lnTo>
                <a:lnTo>
                  <a:pt x="134442" y="519201"/>
                </a:lnTo>
                <a:lnTo>
                  <a:pt x="114922" y="504736"/>
                </a:lnTo>
                <a:lnTo>
                  <a:pt x="79781" y="470941"/>
                </a:lnTo>
                <a:lnTo>
                  <a:pt x="50673" y="431482"/>
                </a:lnTo>
                <a:lnTo>
                  <a:pt x="29197" y="387502"/>
                </a:lnTo>
                <a:lnTo>
                  <a:pt x="16903" y="348907"/>
                </a:lnTo>
                <a:lnTo>
                  <a:pt x="10668" y="308775"/>
                </a:lnTo>
                <a:lnTo>
                  <a:pt x="9804" y="281241"/>
                </a:lnTo>
                <a:lnTo>
                  <a:pt x="10172" y="267500"/>
                </a:lnTo>
                <a:lnTo>
                  <a:pt x="18122" y="217424"/>
                </a:lnTo>
                <a:lnTo>
                  <a:pt x="34798" y="171246"/>
                </a:lnTo>
                <a:lnTo>
                  <a:pt x="70853" y="113576"/>
                </a:lnTo>
                <a:lnTo>
                  <a:pt x="114808" y="68770"/>
                </a:lnTo>
                <a:lnTo>
                  <a:pt x="172834" y="32537"/>
                </a:lnTo>
                <a:lnTo>
                  <a:pt x="242062" y="12014"/>
                </a:lnTo>
                <a:lnTo>
                  <a:pt x="303377" y="8267"/>
                </a:lnTo>
                <a:lnTo>
                  <a:pt x="327926" y="10452"/>
                </a:lnTo>
                <a:lnTo>
                  <a:pt x="376047" y="21844"/>
                </a:lnTo>
                <a:lnTo>
                  <a:pt x="422452" y="42151"/>
                </a:lnTo>
                <a:lnTo>
                  <a:pt x="463232" y="69443"/>
                </a:lnTo>
                <a:lnTo>
                  <a:pt x="498386" y="103682"/>
                </a:lnTo>
                <a:lnTo>
                  <a:pt x="527888" y="144856"/>
                </a:lnTo>
                <a:lnTo>
                  <a:pt x="546836" y="181673"/>
                </a:lnTo>
                <a:lnTo>
                  <a:pt x="559549" y="221157"/>
                </a:lnTo>
                <a:lnTo>
                  <a:pt x="566699" y="265455"/>
                </a:lnTo>
                <a:lnTo>
                  <a:pt x="567169" y="280441"/>
                </a:lnTo>
                <a:lnTo>
                  <a:pt x="566864" y="290626"/>
                </a:lnTo>
                <a:lnTo>
                  <a:pt x="563194" y="334162"/>
                </a:lnTo>
                <a:lnTo>
                  <a:pt x="554672" y="371919"/>
                </a:lnTo>
                <a:lnTo>
                  <a:pt x="533577" y="419684"/>
                </a:lnTo>
                <a:lnTo>
                  <a:pt x="504240" y="463219"/>
                </a:lnTo>
                <a:lnTo>
                  <a:pt x="473773" y="495325"/>
                </a:lnTo>
                <a:lnTo>
                  <a:pt x="427024" y="528243"/>
                </a:lnTo>
                <a:lnTo>
                  <a:pt x="428015" y="528828"/>
                </a:lnTo>
                <a:lnTo>
                  <a:pt x="475348" y="506437"/>
                </a:lnTo>
                <a:lnTo>
                  <a:pt x="513245" y="467550"/>
                </a:lnTo>
                <a:lnTo>
                  <a:pt x="543013" y="422160"/>
                </a:lnTo>
                <a:lnTo>
                  <a:pt x="559473" y="382028"/>
                </a:lnTo>
                <a:lnTo>
                  <a:pt x="571220" y="339725"/>
                </a:lnTo>
                <a:lnTo>
                  <a:pt x="575297" y="313448"/>
                </a:lnTo>
                <a:lnTo>
                  <a:pt x="575932" y="300164"/>
                </a:lnTo>
                <a:close/>
              </a:path>
            </a:pathLst>
          </a:custGeom>
          <a:solidFill>
            <a:srgbClr val="285567"/>
          </a:solidFill>
        </p:spPr>
        <p:txBody>
          <a:bodyPr wrap="square" lIns="0" tIns="0" rIns="0" bIns="0" rtlCol="0"/>
          <a:lstStyle/>
          <a:p>
            <a:endParaRPr/>
          </a:p>
        </p:txBody>
      </p:sp>
      <p:grpSp>
        <p:nvGrpSpPr>
          <p:cNvPr id="17" name="object 17"/>
          <p:cNvGrpSpPr/>
          <p:nvPr/>
        </p:nvGrpSpPr>
        <p:grpSpPr>
          <a:xfrm>
            <a:off x="2204179" y="6118243"/>
            <a:ext cx="538480" cy="520700"/>
            <a:chOff x="3987983" y="6036266"/>
            <a:chExt cx="538480" cy="520700"/>
          </a:xfrm>
        </p:grpSpPr>
        <p:sp>
          <p:nvSpPr>
            <p:cNvPr id="18" name="object 18"/>
            <p:cNvSpPr/>
            <p:nvPr/>
          </p:nvSpPr>
          <p:spPr>
            <a:xfrm>
              <a:off x="3987978" y="6036271"/>
              <a:ext cx="538480" cy="520700"/>
            </a:xfrm>
            <a:custGeom>
              <a:avLst/>
              <a:gdLst/>
              <a:ahLst/>
              <a:cxnLst/>
              <a:rect l="l" t="t" r="r" b="b"/>
              <a:pathLst>
                <a:path w="538479" h="520700">
                  <a:moveTo>
                    <a:pt x="501040" y="473430"/>
                  </a:moveTo>
                  <a:lnTo>
                    <a:pt x="496176" y="463270"/>
                  </a:lnTo>
                  <a:lnTo>
                    <a:pt x="494957" y="460730"/>
                  </a:lnTo>
                  <a:lnTo>
                    <a:pt x="491642" y="453110"/>
                  </a:lnTo>
                  <a:lnTo>
                    <a:pt x="487083" y="446760"/>
                  </a:lnTo>
                  <a:lnTo>
                    <a:pt x="479501" y="436372"/>
                  </a:lnTo>
                  <a:lnTo>
                    <a:pt x="479501" y="458190"/>
                  </a:lnTo>
                  <a:lnTo>
                    <a:pt x="477202" y="459460"/>
                  </a:lnTo>
                  <a:lnTo>
                    <a:pt x="475030" y="459460"/>
                  </a:lnTo>
                  <a:lnTo>
                    <a:pt x="465556" y="460730"/>
                  </a:lnTo>
                  <a:lnTo>
                    <a:pt x="451027" y="460730"/>
                  </a:lnTo>
                  <a:lnTo>
                    <a:pt x="443801" y="462000"/>
                  </a:lnTo>
                  <a:lnTo>
                    <a:pt x="438785" y="463270"/>
                  </a:lnTo>
                  <a:lnTo>
                    <a:pt x="435368" y="460730"/>
                  </a:lnTo>
                  <a:lnTo>
                    <a:pt x="430555" y="458190"/>
                  </a:lnTo>
                  <a:lnTo>
                    <a:pt x="472224" y="453110"/>
                  </a:lnTo>
                  <a:lnTo>
                    <a:pt x="476351" y="453110"/>
                  </a:lnTo>
                  <a:lnTo>
                    <a:pt x="478459" y="454380"/>
                  </a:lnTo>
                  <a:lnTo>
                    <a:pt x="479501" y="458190"/>
                  </a:lnTo>
                  <a:lnTo>
                    <a:pt x="479501" y="436372"/>
                  </a:lnTo>
                  <a:lnTo>
                    <a:pt x="476897" y="432790"/>
                  </a:lnTo>
                  <a:lnTo>
                    <a:pt x="475970" y="431520"/>
                  </a:lnTo>
                  <a:lnTo>
                    <a:pt x="469912" y="422630"/>
                  </a:lnTo>
                  <a:lnTo>
                    <a:pt x="464731" y="415010"/>
                  </a:lnTo>
                  <a:lnTo>
                    <a:pt x="461886" y="411200"/>
                  </a:lnTo>
                  <a:lnTo>
                    <a:pt x="457873" y="405828"/>
                  </a:lnTo>
                  <a:lnTo>
                    <a:pt x="457873" y="425170"/>
                  </a:lnTo>
                  <a:lnTo>
                    <a:pt x="426872" y="428980"/>
                  </a:lnTo>
                  <a:lnTo>
                    <a:pt x="411962" y="430250"/>
                  </a:lnTo>
                  <a:lnTo>
                    <a:pt x="395160" y="432790"/>
                  </a:lnTo>
                  <a:lnTo>
                    <a:pt x="392912" y="430250"/>
                  </a:lnTo>
                  <a:lnTo>
                    <a:pt x="390753" y="430250"/>
                  </a:lnTo>
                  <a:lnTo>
                    <a:pt x="391185" y="428980"/>
                  </a:lnTo>
                  <a:lnTo>
                    <a:pt x="430237" y="423900"/>
                  </a:lnTo>
                  <a:lnTo>
                    <a:pt x="436956" y="422630"/>
                  </a:lnTo>
                  <a:lnTo>
                    <a:pt x="452704" y="422630"/>
                  </a:lnTo>
                  <a:lnTo>
                    <a:pt x="454850" y="423900"/>
                  </a:lnTo>
                  <a:lnTo>
                    <a:pt x="457873" y="425170"/>
                  </a:lnTo>
                  <a:lnTo>
                    <a:pt x="457873" y="405828"/>
                  </a:lnTo>
                  <a:lnTo>
                    <a:pt x="453351" y="399770"/>
                  </a:lnTo>
                  <a:lnTo>
                    <a:pt x="446608" y="390880"/>
                  </a:lnTo>
                  <a:lnTo>
                    <a:pt x="441794" y="384530"/>
                  </a:lnTo>
                  <a:lnTo>
                    <a:pt x="440664" y="383260"/>
                  </a:lnTo>
                  <a:lnTo>
                    <a:pt x="437857" y="380111"/>
                  </a:lnTo>
                  <a:lnTo>
                    <a:pt x="437857" y="398500"/>
                  </a:lnTo>
                  <a:lnTo>
                    <a:pt x="435914" y="399770"/>
                  </a:lnTo>
                  <a:lnTo>
                    <a:pt x="434098" y="399770"/>
                  </a:lnTo>
                  <a:lnTo>
                    <a:pt x="418007" y="402310"/>
                  </a:lnTo>
                  <a:lnTo>
                    <a:pt x="368376" y="411200"/>
                  </a:lnTo>
                  <a:lnTo>
                    <a:pt x="363728" y="409930"/>
                  </a:lnTo>
                  <a:lnTo>
                    <a:pt x="359524" y="403580"/>
                  </a:lnTo>
                  <a:lnTo>
                    <a:pt x="361035" y="403580"/>
                  </a:lnTo>
                  <a:lnTo>
                    <a:pt x="362343" y="402310"/>
                  </a:lnTo>
                  <a:lnTo>
                    <a:pt x="433070" y="390880"/>
                  </a:lnTo>
                  <a:lnTo>
                    <a:pt x="437857" y="398500"/>
                  </a:lnTo>
                  <a:lnTo>
                    <a:pt x="437857" y="380111"/>
                  </a:lnTo>
                  <a:lnTo>
                    <a:pt x="436143" y="378180"/>
                  </a:lnTo>
                  <a:lnTo>
                    <a:pt x="430174" y="371830"/>
                  </a:lnTo>
                  <a:lnTo>
                    <a:pt x="423316" y="364210"/>
                  </a:lnTo>
                  <a:lnTo>
                    <a:pt x="418744" y="359130"/>
                  </a:lnTo>
                  <a:lnTo>
                    <a:pt x="416966" y="357162"/>
                  </a:lnTo>
                  <a:lnTo>
                    <a:pt x="416966" y="373100"/>
                  </a:lnTo>
                  <a:lnTo>
                    <a:pt x="411607" y="373100"/>
                  </a:lnTo>
                  <a:lnTo>
                    <a:pt x="407123" y="374370"/>
                  </a:lnTo>
                  <a:lnTo>
                    <a:pt x="371703" y="378180"/>
                  </a:lnTo>
                  <a:lnTo>
                    <a:pt x="340817" y="383260"/>
                  </a:lnTo>
                  <a:lnTo>
                    <a:pt x="332943" y="383260"/>
                  </a:lnTo>
                  <a:lnTo>
                    <a:pt x="328129" y="380720"/>
                  </a:lnTo>
                  <a:lnTo>
                    <a:pt x="323405" y="375640"/>
                  </a:lnTo>
                  <a:lnTo>
                    <a:pt x="324485" y="375640"/>
                  </a:lnTo>
                  <a:lnTo>
                    <a:pt x="400177" y="365480"/>
                  </a:lnTo>
                  <a:lnTo>
                    <a:pt x="407962" y="364210"/>
                  </a:lnTo>
                  <a:lnTo>
                    <a:pt x="412064" y="368020"/>
                  </a:lnTo>
                  <a:lnTo>
                    <a:pt x="416966" y="373100"/>
                  </a:lnTo>
                  <a:lnTo>
                    <a:pt x="416966" y="357162"/>
                  </a:lnTo>
                  <a:lnTo>
                    <a:pt x="388721" y="327202"/>
                  </a:lnTo>
                  <a:lnTo>
                    <a:pt x="388721" y="347700"/>
                  </a:lnTo>
                  <a:lnTo>
                    <a:pt x="287769" y="354050"/>
                  </a:lnTo>
                  <a:lnTo>
                    <a:pt x="287629" y="351510"/>
                  </a:lnTo>
                  <a:lnTo>
                    <a:pt x="388607" y="345160"/>
                  </a:lnTo>
                  <a:lnTo>
                    <a:pt x="388721" y="347700"/>
                  </a:lnTo>
                  <a:lnTo>
                    <a:pt x="388721" y="327202"/>
                  </a:lnTo>
                  <a:lnTo>
                    <a:pt x="379133" y="317220"/>
                  </a:lnTo>
                  <a:lnTo>
                    <a:pt x="368147" y="305790"/>
                  </a:lnTo>
                  <a:lnTo>
                    <a:pt x="367436" y="305104"/>
                  </a:lnTo>
                  <a:lnTo>
                    <a:pt x="367436" y="323570"/>
                  </a:lnTo>
                  <a:lnTo>
                    <a:pt x="232029" y="332651"/>
                  </a:lnTo>
                  <a:lnTo>
                    <a:pt x="232029" y="360400"/>
                  </a:lnTo>
                  <a:lnTo>
                    <a:pt x="202603" y="365480"/>
                  </a:lnTo>
                  <a:lnTo>
                    <a:pt x="191122" y="365480"/>
                  </a:lnTo>
                  <a:lnTo>
                    <a:pt x="191122" y="393420"/>
                  </a:lnTo>
                  <a:lnTo>
                    <a:pt x="189903" y="394690"/>
                  </a:lnTo>
                  <a:lnTo>
                    <a:pt x="188379" y="394690"/>
                  </a:lnTo>
                  <a:lnTo>
                    <a:pt x="183057" y="402310"/>
                  </a:lnTo>
                  <a:lnTo>
                    <a:pt x="176606" y="403580"/>
                  </a:lnTo>
                  <a:lnTo>
                    <a:pt x="162839" y="404850"/>
                  </a:lnTo>
                  <a:lnTo>
                    <a:pt x="156273" y="404850"/>
                  </a:lnTo>
                  <a:lnTo>
                    <a:pt x="154254" y="405244"/>
                  </a:lnTo>
                  <a:lnTo>
                    <a:pt x="154254" y="426440"/>
                  </a:lnTo>
                  <a:lnTo>
                    <a:pt x="152819" y="427710"/>
                  </a:lnTo>
                  <a:lnTo>
                    <a:pt x="150533" y="428980"/>
                  </a:lnTo>
                  <a:lnTo>
                    <a:pt x="144576" y="434060"/>
                  </a:lnTo>
                  <a:lnTo>
                    <a:pt x="141046" y="436600"/>
                  </a:lnTo>
                  <a:lnTo>
                    <a:pt x="120700" y="436600"/>
                  </a:lnTo>
                  <a:lnTo>
                    <a:pt x="120700" y="454380"/>
                  </a:lnTo>
                  <a:lnTo>
                    <a:pt x="118859" y="458190"/>
                  </a:lnTo>
                  <a:lnTo>
                    <a:pt x="116217" y="459460"/>
                  </a:lnTo>
                  <a:lnTo>
                    <a:pt x="91313" y="459460"/>
                  </a:lnTo>
                  <a:lnTo>
                    <a:pt x="91313" y="482320"/>
                  </a:lnTo>
                  <a:lnTo>
                    <a:pt x="81978" y="484860"/>
                  </a:lnTo>
                  <a:lnTo>
                    <a:pt x="53276" y="488670"/>
                  </a:lnTo>
                  <a:lnTo>
                    <a:pt x="52908" y="486130"/>
                  </a:lnTo>
                  <a:lnTo>
                    <a:pt x="81622" y="482320"/>
                  </a:lnTo>
                  <a:lnTo>
                    <a:pt x="91313" y="482320"/>
                  </a:lnTo>
                  <a:lnTo>
                    <a:pt x="91313" y="459460"/>
                  </a:lnTo>
                  <a:lnTo>
                    <a:pt x="72250" y="459460"/>
                  </a:lnTo>
                  <a:lnTo>
                    <a:pt x="66344" y="462000"/>
                  </a:lnTo>
                  <a:lnTo>
                    <a:pt x="59575" y="463270"/>
                  </a:lnTo>
                  <a:lnTo>
                    <a:pt x="67640" y="458190"/>
                  </a:lnTo>
                  <a:lnTo>
                    <a:pt x="82753" y="455650"/>
                  </a:lnTo>
                  <a:lnTo>
                    <a:pt x="101561" y="454380"/>
                  </a:lnTo>
                  <a:lnTo>
                    <a:pt x="120700" y="454380"/>
                  </a:lnTo>
                  <a:lnTo>
                    <a:pt x="120700" y="436600"/>
                  </a:lnTo>
                  <a:lnTo>
                    <a:pt x="103289" y="436600"/>
                  </a:lnTo>
                  <a:lnTo>
                    <a:pt x="70878" y="437870"/>
                  </a:lnTo>
                  <a:lnTo>
                    <a:pt x="70446" y="437870"/>
                  </a:lnTo>
                  <a:lnTo>
                    <a:pt x="70065" y="436600"/>
                  </a:lnTo>
                  <a:lnTo>
                    <a:pt x="71678" y="428980"/>
                  </a:lnTo>
                  <a:lnTo>
                    <a:pt x="154254" y="426440"/>
                  </a:lnTo>
                  <a:lnTo>
                    <a:pt x="154254" y="405244"/>
                  </a:lnTo>
                  <a:lnTo>
                    <a:pt x="149707" y="406120"/>
                  </a:lnTo>
                  <a:lnTo>
                    <a:pt x="102616" y="409930"/>
                  </a:lnTo>
                  <a:lnTo>
                    <a:pt x="85572" y="409930"/>
                  </a:lnTo>
                  <a:lnTo>
                    <a:pt x="84328" y="408660"/>
                  </a:lnTo>
                  <a:lnTo>
                    <a:pt x="83083" y="408660"/>
                  </a:lnTo>
                  <a:lnTo>
                    <a:pt x="85128" y="402310"/>
                  </a:lnTo>
                  <a:lnTo>
                    <a:pt x="89166" y="401040"/>
                  </a:lnTo>
                  <a:lnTo>
                    <a:pt x="95681" y="401040"/>
                  </a:lnTo>
                  <a:lnTo>
                    <a:pt x="106197" y="399770"/>
                  </a:lnTo>
                  <a:lnTo>
                    <a:pt x="116700" y="399770"/>
                  </a:lnTo>
                  <a:lnTo>
                    <a:pt x="127203" y="398500"/>
                  </a:lnTo>
                  <a:lnTo>
                    <a:pt x="150901" y="395960"/>
                  </a:lnTo>
                  <a:lnTo>
                    <a:pt x="190474" y="392150"/>
                  </a:lnTo>
                  <a:lnTo>
                    <a:pt x="191122" y="393420"/>
                  </a:lnTo>
                  <a:lnTo>
                    <a:pt x="191122" y="365480"/>
                  </a:lnTo>
                  <a:lnTo>
                    <a:pt x="187718" y="365480"/>
                  </a:lnTo>
                  <a:lnTo>
                    <a:pt x="113017" y="371830"/>
                  </a:lnTo>
                  <a:lnTo>
                    <a:pt x="112839" y="370560"/>
                  </a:lnTo>
                  <a:lnTo>
                    <a:pt x="231838" y="359130"/>
                  </a:lnTo>
                  <a:lnTo>
                    <a:pt x="232029" y="360400"/>
                  </a:lnTo>
                  <a:lnTo>
                    <a:pt x="232029" y="332651"/>
                  </a:lnTo>
                  <a:lnTo>
                    <a:pt x="140030" y="338810"/>
                  </a:lnTo>
                  <a:lnTo>
                    <a:pt x="141808" y="337540"/>
                  </a:lnTo>
                  <a:lnTo>
                    <a:pt x="143992" y="335000"/>
                  </a:lnTo>
                  <a:lnTo>
                    <a:pt x="160070" y="333730"/>
                  </a:lnTo>
                  <a:lnTo>
                    <a:pt x="201231" y="329920"/>
                  </a:lnTo>
                  <a:lnTo>
                    <a:pt x="209816" y="328650"/>
                  </a:lnTo>
                  <a:lnTo>
                    <a:pt x="227025" y="328650"/>
                  </a:lnTo>
                  <a:lnTo>
                    <a:pt x="235610" y="327380"/>
                  </a:lnTo>
                  <a:lnTo>
                    <a:pt x="265849" y="326110"/>
                  </a:lnTo>
                  <a:lnTo>
                    <a:pt x="296087" y="323570"/>
                  </a:lnTo>
                  <a:lnTo>
                    <a:pt x="326313" y="319760"/>
                  </a:lnTo>
                  <a:lnTo>
                    <a:pt x="361657" y="317220"/>
                  </a:lnTo>
                  <a:lnTo>
                    <a:pt x="364794" y="318490"/>
                  </a:lnTo>
                  <a:lnTo>
                    <a:pt x="367436" y="323570"/>
                  </a:lnTo>
                  <a:lnTo>
                    <a:pt x="367436" y="305104"/>
                  </a:lnTo>
                  <a:lnTo>
                    <a:pt x="365531" y="303250"/>
                  </a:lnTo>
                  <a:lnTo>
                    <a:pt x="364223" y="301980"/>
                  </a:lnTo>
                  <a:lnTo>
                    <a:pt x="358990" y="296900"/>
                  </a:lnTo>
                  <a:lnTo>
                    <a:pt x="357682" y="295630"/>
                  </a:lnTo>
                  <a:lnTo>
                    <a:pt x="347294" y="284200"/>
                  </a:lnTo>
                  <a:lnTo>
                    <a:pt x="345147" y="281660"/>
                  </a:lnTo>
                  <a:lnTo>
                    <a:pt x="344716" y="281152"/>
                  </a:lnTo>
                  <a:lnTo>
                    <a:pt x="344716" y="298170"/>
                  </a:lnTo>
                  <a:lnTo>
                    <a:pt x="343979" y="299440"/>
                  </a:lnTo>
                  <a:lnTo>
                    <a:pt x="332244" y="299440"/>
                  </a:lnTo>
                  <a:lnTo>
                    <a:pt x="311746" y="301980"/>
                  </a:lnTo>
                  <a:lnTo>
                    <a:pt x="257771" y="301980"/>
                  </a:lnTo>
                  <a:lnTo>
                    <a:pt x="238277" y="300710"/>
                  </a:lnTo>
                  <a:lnTo>
                    <a:pt x="211061" y="300710"/>
                  </a:lnTo>
                  <a:lnTo>
                    <a:pt x="195656" y="303250"/>
                  </a:lnTo>
                  <a:lnTo>
                    <a:pt x="208953" y="300710"/>
                  </a:lnTo>
                  <a:lnTo>
                    <a:pt x="222313" y="299440"/>
                  </a:lnTo>
                  <a:lnTo>
                    <a:pt x="249199" y="299440"/>
                  </a:lnTo>
                  <a:lnTo>
                    <a:pt x="269773" y="300710"/>
                  </a:lnTo>
                  <a:lnTo>
                    <a:pt x="290309" y="300710"/>
                  </a:lnTo>
                  <a:lnTo>
                    <a:pt x="310832" y="299440"/>
                  </a:lnTo>
                  <a:lnTo>
                    <a:pt x="331343" y="298170"/>
                  </a:lnTo>
                  <a:lnTo>
                    <a:pt x="344627" y="296900"/>
                  </a:lnTo>
                  <a:lnTo>
                    <a:pt x="344716" y="298170"/>
                  </a:lnTo>
                  <a:lnTo>
                    <a:pt x="344716" y="281152"/>
                  </a:lnTo>
                  <a:lnTo>
                    <a:pt x="344068" y="280390"/>
                  </a:lnTo>
                  <a:lnTo>
                    <a:pt x="339775" y="275310"/>
                  </a:lnTo>
                  <a:lnTo>
                    <a:pt x="333590" y="268960"/>
                  </a:lnTo>
                  <a:lnTo>
                    <a:pt x="332359" y="267690"/>
                  </a:lnTo>
                  <a:lnTo>
                    <a:pt x="327571" y="261937"/>
                  </a:lnTo>
                  <a:lnTo>
                    <a:pt x="327571" y="279120"/>
                  </a:lnTo>
                  <a:lnTo>
                    <a:pt x="323786" y="280390"/>
                  </a:lnTo>
                  <a:lnTo>
                    <a:pt x="308851" y="280390"/>
                  </a:lnTo>
                  <a:lnTo>
                    <a:pt x="300799" y="279120"/>
                  </a:lnTo>
                  <a:lnTo>
                    <a:pt x="223850" y="279120"/>
                  </a:lnTo>
                  <a:lnTo>
                    <a:pt x="197802" y="280390"/>
                  </a:lnTo>
                  <a:lnTo>
                    <a:pt x="192049" y="281660"/>
                  </a:lnTo>
                  <a:lnTo>
                    <a:pt x="186309" y="281660"/>
                  </a:lnTo>
                  <a:lnTo>
                    <a:pt x="185597" y="280390"/>
                  </a:lnTo>
                  <a:lnTo>
                    <a:pt x="188036" y="277850"/>
                  </a:lnTo>
                  <a:lnTo>
                    <a:pt x="190360" y="274040"/>
                  </a:lnTo>
                  <a:lnTo>
                    <a:pt x="273392" y="268960"/>
                  </a:lnTo>
                  <a:lnTo>
                    <a:pt x="283375" y="268960"/>
                  </a:lnTo>
                  <a:lnTo>
                    <a:pt x="293382" y="270230"/>
                  </a:lnTo>
                  <a:lnTo>
                    <a:pt x="320459" y="270230"/>
                  </a:lnTo>
                  <a:lnTo>
                    <a:pt x="324954" y="272770"/>
                  </a:lnTo>
                  <a:lnTo>
                    <a:pt x="327571" y="279120"/>
                  </a:lnTo>
                  <a:lnTo>
                    <a:pt x="327571" y="261937"/>
                  </a:lnTo>
                  <a:lnTo>
                    <a:pt x="324967" y="258800"/>
                  </a:lnTo>
                  <a:lnTo>
                    <a:pt x="318744" y="252450"/>
                  </a:lnTo>
                  <a:lnTo>
                    <a:pt x="313766" y="247370"/>
                  </a:lnTo>
                  <a:lnTo>
                    <a:pt x="309448" y="243560"/>
                  </a:lnTo>
                  <a:lnTo>
                    <a:pt x="305473" y="239750"/>
                  </a:lnTo>
                  <a:lnTo>
                    <a:pt x="300469" y="234670"/>
                  </a:lnTo>
                  <a:lnTo>
                    <a:pt x="295109" y="230860"/>
                  </a:lnTo>
                  <a:lnTo>
                    <a:pt x="292163" y="229590"/>
                  </a:lnTo>
                  <a:lnTo>
                    <a:pt x="292163" y="246100"/>
                  </a:lnTo>
                  <a:lnTo>
                    <a:pt x="215709" y="252450"/>
                  </a:lnTo>
                  <a:lnTo>
                    <a:pt x="215709" y="251180"/>
                  </a:lnTo>
                  <a:lnTo>
                    <a:pt x="292011" y="243560"/>
                  </a:lnTo>
                  <a:lnTo>
                    <a:pt x="292163" y="246100"/>
                  </a:lnTo>
                  <a:lnTo>
                    <a:pt x="292163" y="229590"/>
                  </a:lnTo>
                  <a:lnTo>
                    <a:pt x="289255" y="228320"/>
                  </a:lnTo>
                  <a:lnTo>
                    <a:pt x="282790" y="225780"/>
                  </a:lnTo>
                  <a:lnTo>
                    <a:pt x="278942" y="225780"/>
                  </a:lnTo>
                  <a:lnTo>
                    <a:pt x="274777" y="224510"/>
                  </a:lnTo>
                  <a:lnTo>
                    <a:pt x="271068" y="224510"/>
                  </a:lnTo>
                  <a:lnTo>
                    <a:pt x="247167" y="229590"/>
                  </a:lnTo>
                  <a:lnTo>
                    <a:pt x="221691" y="235940"/>
                  </a:lnTo>
                  <a:lnTo>
                    <a:pt x="220091" y="235940"/>
                  </a:lnTo>
                  <a:lnTo>
                    <a:pt x="218655" y="237210"/>
                  </a:lnTo>
                  <a:lnTo>
                    <a:pt x="209169" y="243560"/>
                  </a:lnTo>
                  <a:lnTo>
                    <a:pt x="199961" y="249910"/>
                  </a:lnTo>
                  <a:lnTo>
                    <a:pt x="147345" y="305790"/>
                  </a:lnTo>
                  <a:lnTo>
                    <a:pt x="112191" y="346430"/>
                  </a:lnTo>
                  <a:lnTo>
                    <a:pt x="87566" y="384530"/>
                  </a:lnTo>
                  <a:lnTo>
                    <a:pt x="68313" y="417550"/>
                  </a:lnTo>
                  <a:lnTo>
                    <a:pt x="62763" y="428980"/>
                  </a:lnTo>
                  <a:lnTo>
                    <a:pt x="57365" y="439140"/>
                  </a:lnTo>
                  <a:lnTo>
                    <a:pt x="51993" y="451840"/>
                  </a:lnTo>
                  <a:lnTo>
                    <a:pt x="48234" y="464540"/>
                  </a:lnTo>
                  <a:lnTo>
                    <a:pt x="46088" y="478510"/>
                  </a:lnTo>
                  <a:lnTo>
                    <a:pt x="45554" y="492480"/>
                  </a:lnTo>
                  <a:lnTo>
                    <a:pt x="43116" y="517880"/>
                  </a:lnTo>
                  <a:lnTo>
                    <a:pt x="46621" y="520420"/>
                  </a:lnTo>
                  <a:lnTo>
                    <a:pt x="66878" y="516610"/>
                  </a:lnTo>
                  <a:lnTo>
                    <a:pt x="72440" y="510260"/>
                  </a:lnTo>
                  <a:lnTo>
                    <a:pt x="86766" y="497560"/>
                  </a:lnTo>
                  <a:lnTo>
                    <a:pt x="96964" y="488670"/>
                  </a:lnTo>
                  <a:lnTo>
                    <a:pt x="104254" y="482320"/>
                  </a:lnTo>
                  <a:lnTo>
                    <a:pt x="113004" y="474700"/>
                  </a:lnTo>
                  <a:lnTo>
                    <a:pt x="114160" y="473430"/>
                  </a:lnTo>
                  <a:lnTo>
                    <a:pt x="143598" y="445490"/>
                  </a:lnTo>
                  <a:lnTo>
                    <a:pt x="173939" y="420090"/>
                  </a:lnTo>
                  <a:lnTo>
                    <a:pt x="184848" y="409930"/>
                  </a:lnTo>
                  <a:lnTo>
                    <a:pt x="229730" y="373100"/>
                  </a:lnTo>
                  <a:lnTo>
                    <a:pt x="231838" y="371830"/>
                  </a:lnTo>
                  <a:lnTo>
                    <a:pt x="236042" y="369290"/>
                  </a:lnTo>
                  <a:lnTo>
                    <a:pt x="242773" y="364210"/>
                  </a:lnTo>
                  <a:lnTo>
                    <a:pt x="250253" y="361670"/>
                  </a:lnTo>
                  <a:lnTo>
                    <a:pt x="260832" y="359130"/>
                  </a:lnTo>
                  <a:lnTo>
                    <a:pt x="270776" y="359130"/>
                  </a:lnTo>
                  <a:lnTo>
                    <a:pt x="280250" y="362940"/>
                  </a:lnTo>
                  <a:lnTo>
                    <a:pt x="289394" y="368020"/>
                  </a:lnTo>
                  <a:lnTo>
                    <a:pt x="295960" y="373100"/>
                  </a:lnTo>
                  <a:lnTo>
                    <a:pt x="303390" y="376910"/>
                  </a:lnTo>
                  <a:lnTo>
                    <a:pt x="309918" y="381990"/>
                  </a:lnTo>
                  <a:lnTo>
                    <a:pt x="321297" y="389610"/>
                  </a:lnTo>
                  <a:lnTo>
                    <a:pt x="343852" y="407390"/>
                  </a:lnTo>
                  <a:lnTo>
                    <a:pt x="355079" y="415010"/>
                  </a:lnTo>
                  <a:lnTo>
                    <a:pt x="383019" y="437870"/>
                  </a:lnTo>
                  <a:lnTo>
                    <a:pt x="392366" y="444220"/>
                  </a:lnTo>
                  <a:lnTo>
                    <a:pt x="429907" y="470890"/>
                  </a:lnTo>
                  <a:lnTo>
                    <a:pt x="467906" y="486130"/>
                  </a:lnTo>
                  <a:lnTo>
                    <a:pt x="476250" y="486130"/>
                  </a:lnTo>
                  <a:lnTo>
                    <a:pt x="484555" y="484860"/>
                  </a:lnTo>
                  <a:lnTo>
                    <a:pt x="492696" y="482320"/>
                  </a:lnTo>
                  <a:lnTo>
                    <a:pt x="498830" y="479780"/>
                  </a:lnTo>
                  <a:lnTo>
                    <a:pt x="501040" y="473430"/>
                  </a:lnTo>
                  <a:close/>
                </a:path>
                <a:path w="538479" h="520700">
                  <a:moveTo>
                    <a:pt x="537908" y="288290"/>
                  </a:moveTo>
                  <a:lnTo>
                    <a:pt x="533273" y="273050"/>
                  </a:lnTo>
                  <a:lnTo>
                    <a:pt x="532206" y="267970"/>
                  </a:lnTo>
                  <a:lnTo>
                    <a:pt x="531939" y="266700"/>
                  </a:lnTo>
                  <a:lnTo>
                    <a:pt x="529082" y="256540"/>
                  </a:lnTo>
                  <a:lnTo>
                    <a:pt x="527558" y="252730"/>
                  </a:lnTo>
                  <a:lnTo>
                    <a:pt x="526097" y="250190"/>
                  </a:lnTo>
                  <a:lnTo>
                    <a:pt x="525830" y="248920"/>
                  </a:lnTo>
                  <a:lnTo>
                    <a:pt x="522185" y="241300"/>
                  </a:lnTo>
                  <a:lnTo>
                    <a:pt x="518541" y="233680"/>
                  </a:lnTo>
                  <a:lnTo>
                    <a:pt x="518375" y="233337"/>
                  </a:lnTo>
                  <a:lnTo>
                    <a:pt x="518375" y="266700"/>
                  </a:lnTo>
                  <a:lnTo>
                    <a:pt x="518375" y="267970"/>
                  </a:lnTo>
                  <a:lnTo>
                    <a:pt x="464845" y="267970"/>
                  </a:lnTo>
                  <a:lnTo>
                    <a:pt x="464858" y="266700"/>
                  </a:lnTo>
                  <a:lnTo>
                    <a:pt x="518375" y="266700"/>
                  </a:lnTo>
                  <a:lnTo>
                    <a:pt x="518375" y="233337"/>
                  </a:lnTo>
                  <a:lnTo>
                    <a:pt x="511251" y="218440"/>
                  </a:lnTo>
                  <a:lnTo>
                    <a:pt x="509524" y="214630"/>
                  </a:lnTo>
                  <a:lnTo>
                    <a:pt x="507314" y="210820"/>
                  </a:lnTo>
                  <a:lnTo>
                    <a:pt x="505752" y="208889"/>
                  </a:lnTo>
                  <a:lnTo>
                    <a:pt x="505752" y="236220"/>
                  </a:lnTo>
                  <a:lnTo>
                    <a:pt x="505091" y="237490"/>
                  </a:lnTo>
                  <a:lnTo>
                    <a:pt x="500468" y="238760"/>
                  </a:lnTo>
                  <a:lnTo>
                    <a:pt x="491223" y="238760"/>
                  </a:lnTo>
                  <a:lnTo>
                    <a:pt x="455028" y="240030"/>
                  </a:lnTo>
                  <a:lnTo>
                    <a:pt x="436943" y="240030"/>
                  </a:lnTo>
                  <a:lnTo>
                    <a:pt x="418858" y="241300"/>
                  </a:lnTo>
                  <a:lnTo>
                    <a:pt x="412457" y="241300"/>
                  </a:lnTo>
                  <a:lnTo>
                    <a:pt x="407606" y="238760"/>
                  </a:lnTo>
                  <a:lnTo>
                    <a:pt x="402983" y="234950"/>
                  </a:lnTo>
                  <a:lnTo>
                    <a:pt x="403186" y="233680"/>
                  </a:lnTo>
                  <a:lnTo>
                    <a:pt x="501586" y="233680"/>
                  </a:lnTo>
                  <a:lnTo>
                    <a:pt x="505752" y="236220"/>
                  </a:lnTo>
                  <a:lnTo>
                    <a:pt x="505752" y="208889"/>
                  </a:lnTo>
                  <a:lnTo>
                    <a:pt x="505269" y="208280"/>
                  </a:lnTo>
                  <a:lnTo>
                    <a:pt x="501535" y="201930"/>
                  </a:lnTo>
                  <a:lnTo>
                    <a:pt x="497814" y="195580"/>
                  </a:lnTo>
                  <a:lnTo>
                    <a:pt x="493966" y="189230"/>
                  </a:lnTo>
                  <a:lnTo>
                    <a:pt x="489826" y="182880"/>
                  </a:lnTo>
                  <a:lnTo>
                    <a:pt x="486232" y="177800"/>
                  </a:lnTo>
                  <a:lnTo>
                    <a:pt x="485330" y="176530"/>
                  </a:lnTo>
                  <a:lnTo>
                    <a:pt x="485267" y="203200"/>
                  </a:lnTo>
                  <a:lnTo>
                    <a:pt x="483374" y="203200"/>
                  </a:lnTo>
                  <a:lnTo>
                    <a:pt x="481495" y="204470"/>
                  </a:lnTo>
                  <a:lnTo>
                    <a:pt x="466318" y="204470"/>
                  </a:lnTo>
                  <a:lnTo>
                    <a:pt x="459701" y="205740"/>
                  </a:lnTo>
                  <a:lnTo>
                    <a:pt x="453110" y="205740"/>
                  </a:lnTo>
                  <a:lnTo>
                    <a:pt x="431876" y="208280"/>
                  </a:lnTo>
                  <a:lnTo>
                    <a:pt x="389331" y="210820"/>
                  </a:lnTo>
                  <a:lnTo>
                    <a:pt x="364769" y="210820"/>
                  </a:lnTo>
                  <a:lnTo>
                    <a:pt x="358343" y="208280"/>
                  </a:lnTo>
                  <a:lnTo>
                    <a:pt x="358990" y="207010"/>
                  </a:lnTo>
                  <a:lnTo>
                    <a:pt x="485076" y="201930"/>
                  </a:lnTo>
                  <a:lnTo>
                    <a:pt x="485267" y="203200"/>
                  </a:lnTo>
                  <a:lnTo>
                    <a:pt x="485267" y="176466"/>
                  </a:lnTo>
                  <a:lnTo>
                    <a:pt x="480568" y="171450"/>
                  </a:lnTo>
                  <a:lnTo>
                    <a:pt x="475589" y="166370"/>
                  </a:lnTo>
                  <a:lnTo>
                    <a:pt x="471462" y="161290"/>
                  </a:lnTo>
                  <a:lnTo>
                    <a:pt x="470433" y="160020"/>
                  </a:lnTo>
                  <a:lnTo>
                    <a:pt x="462280" y="152400"/>
                  </a:lnTo>
                  <a:lnTo>
                    <a:pt x="458127" y="148590"/>
                  </a:lnTo>
                  <a:lnTo>
                    <a:pt x="453555" y="144411"/>
                  </a:lnTo>
                  <a:lnTo>
                    <a:pt x="453555" y="162560"/>
                  </a:lnTo>
                  <a:lnTo>
                    <a:pt x="453428" y="165100"/>
                  </a:lnTo>
                  <a:lnTo>
                    <a:pt x="446951" y="165100"/>
                  </a:lnTo>
                  <a:lnTo>
                    <a:pt x="434022" y="167640"/>
                  </a:lnTo>
                  <a:lnTo>
                    <a:pt x="384124" y="175260"/>
                  </a:lnTo>
                  <a:lnTo>
                    <a:pt x="333743" y="177800"/>
                  </a:lnTo>
                  <a:lnTo>
                    <a:pt x="326910" y="177800"/>
                  </a:lnTo>
                  <a:lnTo>
                    <a:pt x="320395" y="176530"/>
                  </a:lnTo>
                  <a:lnTo>
                    <a:pt x="314248" y="173990"/>
                  </a:lnTo>
                  <a:lnTo>
                    <a:pt x="310451" y="171450"/>
                  </a:lnTo>
                  <a:lnTo>
                    <a:pt x="308559" y="170180"/>
                  </a:lnTo>
                  <a:lnTo>
                    <a:pt x="312521" y="168910"/>
                  </a:lnTo>
                  <a:lnTo>
                    <a:pt x="339623" y="168910"/>
                  </a:lnTo>
                  <a:lnTo>
                    <a:pt x="359156" y="167640"/>
                  </a:lnTo>
                  <a:lnTo>
                    <a:pt x="378675" y="167640"/>
                  </a:lnTo>
                  <a:lnTo>
                    <a:pt x="398195" y="166370"/>
                  </a:lnTo>
                  <a:lnTo>
                    <a:pt x="410883" y="166370"/>
                  </a:lnTo>
                  <a:lnTo>
                    <a:pt x="423557" y="165100"/>
                  </a:lnTo>
                  <a:lnTo>
                    <a:pt x="436232" y="162560"/>
                  </a:lnTo>
                  <a:lnTo>
                    <a:pt x="450418" y="161290"/>
                  </a:lnTo>
                  <a:lnTo>
                    <a:pt x="452005" y="162560"/>
                  </a:lnTo>
                  <a:lnTo>
                    <a:pt x="453555" y="162560"/>
                  </a:lnTo>
                  <a:lnTo>
                    <a:pt x="453555" y="144411"/>
                  </a:lnTo>
                  <a:lnTo>
                    <a:pt x="448424" y="139700"/>
                  </a:lnTo>
                  <a:lnTo>
                    <a:pt x="441540" y="133350"/>
                  </a:lnTo>
                  <a:lnTo>
                    <a:pt x="437426" y="129540"/>
                  </a:lnTo>
                  <a:lnTo>
                    <a:pt x="433717" y="125730"/>
                  </a:lnTo>
                  <a:lnTo>
                    <a:pt x="431393" y="120650"/>
                  </a:lnTo>
                  <a:lnTo>
                    <a:pt x="427558" y="118110"/>
                  </a:lnTo>
                  <a:lnTo>
                    <a:pt x="419214" y="110490"/>
                  </a:lnTo>
                  <a:lnTo>
                    <a:pt x="416433" y="107950"/>
                  </a:lnTo>
                  <a:lnTo>
                    <a:pt x="414934" y="106680"/>
                  </a:lnTo>
                  <a:lnTo>
                    <a:pt x="397751" y="92100"/>
                  </a:lnTo>
                  <a:lnTo>
                    <a:pt x="397751" y="110490"/>
                  </a:lnTo>
                  <a:lnTo>
                    <a:pt x="396049" y="111760"/>
                  </a:lnTo>
                  <a:lnTo>
                    <a:pt x="394246" y="113030"/>
                  </a:lnTo>
                  <a:lnTo>
                    <a:pt x="376669" y="115570"/>
                  </a:lnTo>
                  <a:lnTo>
                    <a:pt x="360972" y="116840"/>
                  </a:lnTo>
                  <a:lnTo>
                    <a:pt x="351028" y="118452"/>
                  </a:lnTo>
                  <a:lnTo>
                    <a:pt x="351028" y="140970"/>
                  </a:lnTo>
                  <a:lnTo>
                    <a:pt x="319976" y="142240"/>
                  </a:lnTo>
                  <a:lnTo>
                    <a:pt x="288925" y="144780"/>
                  </a:lnTo>
                  <a:lnTo>
                    <a:pt x="226809" y="147320"/>
                  </a:lnTo>
                  <a:lnTo>
                    <a:pt x="221297" y="147320"/>
                  </a:lnTo>
                  <a:lnTo>
                    <a:pt x="221297" y="170180"/>
                  </a:lnTo>
                  <a:lnTo>
                    <a:pt x="213791" y="172720"/>
                  </a:lnTo>
                  <a:lnTo>
                    <a:pt x="206286" y="176530"/>
                  </a:lnTo>
                  <a:lnTo>
                    <a:pt x="198501" y="177800"/>
                  </a:lnTo>
                  <a:lnTo>
                    <a:pt x="190220" y="179070"/>
                  </a:lnTo>
                  <a:lnTo>
                    <a:pt x="162077" y="177800"/>
                  </a:lnTo>
                  <a:lnTo>
                    <a:pt x="154127" y="177800"/>
                  </a:lnTo>
                  <a:lnTo>
                    <a:pt x="154127" y="207010"/>
                  </a:lnTo>
                  <a:lnTo>
                    <a:pt x="153758" y="209550"/>
                  </a:lnTo>
                  <a:lnTo>
                    <a:pt x="147370" y="212090"/>
                  </a:lnTo>
                  <a:lnTo>
                    <a:pt x="115824" y="212090"/>
                  </a:lnTo>
                  <a:lnTo>
                    <a:pt x="115824" y="232410"/>
                  </a:lnTo>
                  <a:lnTo>
                    <a:pt x="112014" y="234950"/>
                  </a:lnTo>
                  <a:lnTo>
                    <a:pt x="108280" y="240030"/>
                  </a:lnTo>
                  <a:lnTo>
                    <a:pt x="68364" y="240030"/>
                  </a:lnTo>
                  <a:lnTo>
                    <a:pt x="68364" y="269240"/>
                  </a:lnTo>
                  <a:lnTo>
                    <a:pt x="67348" y="270510"/>
                  </a:lnTo>
                  <a:lnTo>
                    <a:pt x="65976" y="271780"/>
                  </a:lnTo>
                  <a:lnTo>
                    <a:pt x="14744" y="271780"/>
                  </a:lnTo>
                  <a:lnTo>
                    <a:pt x="14058" y="270510"/>
                  </a:lnTo>
                  <a:lnTo>
                    <a:pt x="15062" y="270510"/>
                  </a:lnTo>
                  <a:lnTo>
                    <a:pt x="16052" y="269240"/>
                  </a:lnTo>
                  <a:lnTo>
                    <a:pt x="68364" y="269240"/>
                  </a:lnTo>
                  <a:lnTo>
                    <a:pt x="68364" y="240030"/>
                  </a:lnTo>
                  <a:lnTo>
                    <a:pt x="68199" y="240030"/>
                  </a:lnTo>
                  <a:lnTo>
                    <a:pt x="31902" y="241300"/>
                  </a:lnTo>
                  <a:lnTo>
                    <a:pt x="35433" y="231140"/>
                  </a:lnTo>
                  <a:lnTo>
                    <a:pt x="115265" y="231140"/>
                  </a:lnTo>
                  <a:lnTo>
                    <a:pt x="115824" y="232410"/>
                  </a:lnTo>
                  <a:lnTo>
                    <a:pt x="115824" y="212090"/>
                  </a:lnTo>
                  <a:lnTo>
                    <a:pt x="65024" y="212090"/>
                  </a:lnTo>
                  <a:lnTo>
                    <a:pt x="49110" y="210820"/>
                  </a:lnTo>
                  <a:lnTo>
                    <a:pt x="51841" y="204470"/>
                  </a:lnTo>
                  <a:lnTo>
                    <a:pt x="54762" y="201930"/>
                  </a:lnTo>
                  <a:lnTo>
                    <a:pt x="61823" y="201930"/>
                  </a:lnTo>
                  <a:lnTo>
                    <a:pt x="70497" y="203200"/>
                  </a:lnTo>
                  <a:lnTo>
                    <a:pt x="96685" y="203200"/>
                  </a:lnTo>
                  <a:lnTo>
                    <a:pt x="134975" y="204470"/>
                  </a:lnTo>
                  <a:lnTo>
                    <a:pt x="149898" y="204470"/>
                  </a:lnTo>
                  <a:lnTo>
                    <a:pt x="154127" y="207010"/>
                  </a:lnTo>
                  <a:lnTo>
                    <a:pt x="154127" y="177800"/>
                  </a:lnTo>
                  <a:lnTo>
                    <a:pt x="76873" y="177800"/>
                  </a:lnTo>
                  <a:lnTo>
                    <a:pt x="80505" y="168910"/>
                  </a:lnTo>
                  <a:lnTo>
                    <a:pt x="87109" y="166370"/>
                  </a:lnTo>
                  <a:lnTo>
                    <a:pt x="96100" y="166370"/>
                  </a:lnTo>
                  <a:lnTo>
                    <a:pt x="111188" y="167640"/>
                  </a:lnTo>
                  <a:lnTo>
                    <a:pt x="126288" y="167640"/>
                  </a:lnTo>
                  <a:lnTo>
                    <a:pt x="141401" y="168910"/>
                  </a:lnTo>
                  <a:lnTo>
                    <a:pt x="221145" y="168910"/>
                  </a:lnTo>
                  <a:lnTo>
                    <a:pt x="221297" y="170180"/>
                  </a:lnTo>
                  <a:lnTo>
                    <a:pt x="221297" y="147320"/>
                  </a:lnTo>
                  <a:lnTo>
                    <a:pt x="133235" y="147320"/>
                  </a:lnTo>
                  <a:lnTo>
                    <a:pt x="102044" y="148590"/>
                  </a:lnTo>
                  <a:lnTo>
                    <a:pt x="101917" y="147320"/>
                  </a:lnTo>
                  <a:lnTo>
                    <a:pt x="131622" y="147320"/>
                  </a:lnTo>
                  <a:lnTo>
                    <a:pt x="158597" y="146050"/>
                  </a:lnTo>
                  <a:lnTo>
                    <a:pt x="212534" y="146050"/>
                  </a:lnTo>
                  <a:lnTo>
                    <a:pt x="238975" y="144780"/>
                  </a:lnTo>
                  <a:lnTo>
                    <a:pt x="265379" y="144780"/>
                  </a:lnTo>
                  <a:lnTo>
                    <a:pt x="291757" y="143510"/>
                  </a:lnTo>
                  <a:lnTo>
                    <a:pt x="318135" y="140970"/>
                  </a:lnTo>
                  <a:lnTo>
                    <a:pt x="334543" y="140970"/>
                  </a:lnTo>
                  <a:lnTo>
                    <a:pt x="350977" y="139700"/>
                  </a:lnTo>
                  <a:lnTo>
                    <a:pt x="351028" y="140970"/>
                  </a:lnTo>
                  <a:lnTo>
                    <a:pt x="351028" y="118452"/>
                  </a:lnTo>
                  <a:lnTo>
                    <a:pt x="345249" y="119380"/>
                  </a:lnTo>
                  <a:lnTo>
                    <a:pt x="299605" y="123190"/>
                  </a:lnTo>
                  <a:lnTo>
                    <a:pt x="168529" y="129540"/>
                  </a:lnTo>
                  <a:lnTo>
                    <a:pt x="154749" y="130810"/>
                  </a:lnTo>
                  <a:lnTo>
                    <a:pt x="145808" y="130810"/>
                  </a:lnTo>
                  <a:lnTo>
                    <a:pt x="136867" y="132080"/>
                  </a:lnTo>
                  <a:lnTo>
                    <a:pt x="118986" y="133350"/>
                  </a:lnTo>
                  <a:lnTo>
                    <a:pt x="118757" y="132080"/>
                  </a:lnTo>
                  <a:lnTo>
                    <a:pt x="119634" y="130810"/>
                  </a:lnTo>
                  <a:lnTo>
                    <a:pt x="120472" y="130810"/>
                  </a:lnTo>
                  <a:lnTo>
                    <a:pt x="161074" y="127000"/>
                  </a:lnTo>
                  <a:lnTo>
                    <a:pt x="174332" y="127000"/>
                  </a:lnTo>
                  <a:lnTo>
                    <a:pt x="208940" y="124460"/>
                  </a:lnTo>
                  <a:lnTo>
                    <a:pt x="278168" y="121920"/>
                  </a:lnTo>
                  <a:lnTo>
                    <a:pt x="352056" y="116840"/>
                  </a:lnTo>
                  <a:lnTo>
                    <a:pt x="371690" y="114300"/>
                  </a:lnTo>
                  <a:lnTo>
                    <a:pt x="393471" y="111760"/>
                  </a:lnTo>
                  <a:lnTo>
                    <a:pt x="395605" y="110490"/>
                  </a:lnTo>
                  <a:lnTo>
                    <a:pt x="397751" y="110490"/>
                  </a:lnTo>
                  <a:lnTo>
                    <a:pt x="397751" y="92100"/>
                  </a:lnTo>
                  <a:lnTo>
                    <a:pt x="393992" y="88900"/>
                  </a:lnTo>
                  <a:lnTo>
                    <a:pt x="382828" y="80010"/>
                  </a:lnTo>
                  <a:lnTo>
                    <a:pt x="381482" y="78740"/>
                  </a:lnTo>
                  <a:lnTo>
                    <a:pt x="373430" y="71120"/>
                  </a:lnTo>
                  <a:lnTo>
                    <a:pt x="370573" y="68580"/>
                  </a:lnTo>
                  <a:lnTo>
                    <a:pt x="360984" y="60096"/>
                  </a:lnTo>
                  <a:lnTo>
                    <a:pt x="360984" y="83820"/>
                  </a:lnTo>
                  <a:lnTo>
                    <a:pt x="306603" y="92710"/>
                  </a:lnTo>
                  <a:lnTo>
                    <a:pt x="252018" y="99060"/>
                  </a:lnTo>
                  <a:lnTo>
                    <a:pt x="197104" y="104140"/>
                  </a:lnTo>
                  <a:lnTo>
                    <a:pt x="141732" y="106680"/>
                  </a:lnTo>
                  <a:lnTo>
                    <a:pt x="146380" y="102870"/>
                  </a:lnTo>
                  <a:lnTo>
                    <a:pt x="150050" y="99060"/>
                  </a:lnTo>
                  <a:lnTo>
                    <a:pt x="158343" y="95250"/>
                  </a:lnTo>
                  <a:lnTo>
                    <a:pt x="167500" y="95250"/>
                  </a:lnTo>
                  <a:lnTo>
                    <a:pt x="230187" y="92710"/>
                  </a:lnTo>
                  <a:lnTo>
                    <a:pt x="261467" y="90170"/>
                  </a:lnTo>
                  <a:lnTo>
                    <a:pt x="292696" y="86360"/>
                  </a:lnTo>
                  <a:lnTo>
                    <a:pt x="321106" y="83820"/>
                  </a:lnTo>
                  <a:lnTo>
                    <a:pt x="335292" y="81280"/>
                  </a:lnTo>
                  <a:lnTo>
                    <a:pt x="353999" y="78740"/>
                  </a:lnTo>
                  <a:lnTo>
                    <a:pt x="357657" y="80010"/>
                  </a:lnTo>
                  <a:lnTo>
                    <a:pt x="360984" y="83820"/>
                  </a:lnTo>
                  <a:lnTo>
                    <a:pt x="360984" y="60096"/>
                  </a:lnTo>
                  <a:lnTo>
                    <a:pt x="359105" y="58420"/>
                  </a:lnTo>
                  <a:lnTo>
                    <a:pt x="354812" y="54610"/>
                  </a:lnTo>
                  <a:lnTo>
                    <a:pt x="351688" y="52070"/>
                  </a:lnTo>
                  <a:lnTo>
                    <a:pt x="345452" y="46990"/>
                  </a:lnTo>
                  <a:lnTo>
                    <a:pt x="335838" y="38100"/>
                  </a:lnTo>
                  <a:lnTo>
                    <a:pt x="334467" y="36830"/>
                  </a:lnTo>
                  <a:lnTo>
                    <a:pt x="331038" y="34074"/>
                  </a:lnTo>
                  <a:lnTo>
                    <a:pt x="331038" y="58420"/>
                  </a:lnTo>
                  <a:lnTo>
                    <a:pt x="180289" y="68580"/>
                  </a:lnTo>
                  <a:lnTo>
                    <a:pt x="217843" y="64770"/>
                  </a:lnTo>
                  <a:lnTo>
                    <a:pt x="293293" y="59690"/>
                  </a:lnTo>
                  <a:lnTo>
                    <a:pt x="331038" y="58420"/>
                  </a:lnTo>
                  <a:lnTo>
                    <a:pt x="331038" y="34074"/>
                  </a:lnTo>
                  <a:lnTo>
                    <a:pt x="323456" y="27940"/>
                  </a:lnTo>
                  <a:lnTo>
                    <a:pt x="314629" y="19850"/>
                  </a:lnTo>
                  <a:lnTo>
                    <a:pt x="314629" y="39370"/>
                  </a:lnTo>
                  <a:lnTo>
                    <a:pt x="314223" y="41910"/>
                  </a:lnTo>
                  <a:lnTo>
                    <a:pt x="285521" y="45720"/>
                  </a:lnTo>
                  <a:lnTo>
                    <a:pt x="227952" y="50800"/>
                  </a:lnTo>
                  <a:lnTo>
                    <a:pt x="198996" y="52070"/>
                  </a:lnTo>
                  <a:lnTo>
                    <a:pt x="202450" y="48260"/>
                  </a:lnTo>
                  <a:lnTo>
                    <a:pt x="206006" y="45720"/>
                  </a:lnTo>
                  <a:lnTo>
                    <a:pt x="209880" y="44450"/>
                  </a:lnTo>
                  <a:lnTo>
                    <a:pt x="221132" y="44450"/>
                  </a:lnTo>
                  <a:lnTo>
                    <a:pt x="243700" y="41910"/>
                  </a:lnTo>
                  <a:lnTo>
                    <a:pt x="254990" y="41910"/>
                  </a:lnTo>
                  <a:lnTo>
                    <a:pt x="296608" y="39370"/>
                  </a:lnTo>
                  <a:lnTo>
                    <a:pt x="311835" y="38100"/>
                  </a:lnTo>
                  <a:lnTo>
                    <a:pt x="313245" y="39370"/>
                  </a:lnTo>
                  <a:lnTo>
                    <a:pt x="314629" y="39370"/>
                  </a:lnTo>
                  <a:lnTo>
                    <a:pt x="314629" y="19850"/>
                  </a:lnTo>
                  <a:lnTo>
                    <a:pt x="313766" y="19050"/>
                  </a:lnTo>
                  <a:lnTo>
                    <a:pt x="312381" y="17780"/>
                  </a:lnTo>
                  <a:lnTo>
                    <a:pt x="304380" y="11430"/>
                  </a:lnTo>
                  <a:lnTo>
                    <a:pt x="301193" y="8890"/>
                  </a:lnTo>
                  <a:lnTo>
                    <a:pt x="289369" y="1270"/>
                  </a:lnTo>
                  <a:lnTo>
                    <a:pt x="283006" y="0"/>
                  </a:lnTo>
                  <a:lnTo>
                    <a:pt x="274955" y="0"/>
                  </a:lnTo>
                  <a:lnTo>
                    <a:pt x="274955" y="15240"/>
                  </a:lnTo>
                  <a:lnTo>
                    <a:pt x="253860" y="19050"/>
                  </a:lnTo>
                  <a:lnTo>
                    <a:pt x="259880" y="13970"/>
                  </a:lnTo>
                  <a:lnTo>
                    <a:pt x="266344" y="11430"/>
                  </a:lnTo>
                  <a:lnTo>
                    <a:pt x="274955" y="15240"/>
                  </a:lnTo>
                  <a:lnTo>
                    <a:pt x="274955" y="0"/>
                  </a:lnTo>
                  <a:lnTo>
                    <a:pt x="262369" y="0"/>
                  </a:lnTo>
                  <a:lnTo>
                    <a:pt x="250405" y="2540"/>
                  </a:lnTo>
                  <a:lnTo>
                    <a:pt x="245364" y="6350"/>
                  </a:lnTo>
                  <a:lnTo>
                    <a:pt x="239217" y="10160"/>
                  </a:lnTo>
                  <a:lnTo>
                    <a:pt x="238582" y="10160"/>
                  </a:lnTo>
                  <a:lnTo>
                    <a:pt x="237667" y="11430"/>
                  </a:lnTo>
                  <a:lnTo>
                    <a:pt x="224320" y="17780"/>
                  </a:lnTo>
                  <a:lnTo>
                    <a:pt x="211747" y="26670"/>
                  </a:lnTo>
                  <a:lnTo>
                    <a:pt x="199859" y="35560"/>
                  </a:lnTo>
                  <a:lnTo>
                    <a:pt x="188556" y="45720"/>
                  </a:lnTo>
                  <a:lnTo>
                    <a:pt x="179857" y="54610"/>
                  </a:lnTo>
                  <a:lnTo>
                    <a:pt x="171361" y="62230"/>
                  </a:lnTo>
                  <a:lnTo>
                    <a:pt x="154559" y="80010"/>
                  </a:lnTo>
                  <a:lnTo>
                    <a:pt x="113703" y="121920"/>
                  </a:lnTo>
                  <a:lnTo>
                    <a:pt x="100291" y="135890"/>
                  </a:lnTo>
                  <a:lnTo>
                    <a:pt x="89027" y="148590"/>
                  </a:lnTo>
                  <a:lnTo>
                    <a:pt x="77952" y="161290"/>
                  </a:lnTo>
                  <a:lnTo>
                    <a:pt x="55994" y="186690"/>
                  </a:lnTo>
                  <a:lnTo>
                    <a:pt x="47307" y="195580"/>
                  </a:lnTo>
                  <a:lnTo>
                    <a:pt x="21780" y="226060"/>
                  </a:lnTo>
                  <a:lnTo>
                    <a:pt x="1054" y="270510"/>
                  </a:lnTo>
                  <a:lnTo>
                    <a:pt x="0" y="279400"/>
                  </a:lnTo>
                  <a:lnTo>
                    <a:pt x="927" y="289560"/>
                  </a:lnTo>
                  <a:lnTo>
                    <a:pt x="4546" y="298450"/>
                  </a:lnTo>
                  <a:lnTo>
                    <a:pt x="11582" y="306070"/>
                  </a:lnTo>
                  <a:lnTo>
                    <a:pt x="15278" y="308610"/>
                  </a:lnTo>
                  <a:lnTo>
                    <a:pt x="24053" y="308610"/>
                  </a:lnTo>
                  <a:lnTo>
                    <a:pt x="61569" y="289560"/>
                  </a:lnTo>
                  <a:lnTo>
                    <a:pt x="76784" y="274320"/>
                  </a:lnTo>
                  <a:lnTo>
                    <a:pt x="79997" y="271780"/>
                  </a:lnTo>
                  <a:lnTo>
                    <a:pt x="83210" y="269240"/>
                  </a:lnTo>
                  <a:lnTo>
                    <a:pt x="92862" y="261620"/>
                  </a:lnTo>
                  <a:lnTo>
                    <a:pt x="109537" y="247650"/>
                  </a:lnTo>
                  <a:lnTo>
                    <a:pt x="118986" y="241300"/>
                  </a:lnTo>
                  <a:lnTo>
                    <a:pt x="126555" y="236220"/>
                  </a:lnTo>
                  <a:lnTo>
                    <a:pt x="133502" y="231140"/>
                  </a:lnTo>
                  <a:lnTo>
                    <a:pt x="174993" y="205740"/>
                  </a:lnTo>
                  <a:lnTo>
                    <a:pt x="183642" y="201930"/>
                  </a:lnTo>
                  <a:lnTo>
                    <a:pt x="192278" y="198120"/>
                  </a:lnTo>
                  <a:lnTo>
                    <a:pt x="202717" y="193040"/>
                  </a:lnTo>
                  <a:lnTo>
                    <a:pt x="223494" y="184150"/>
                  </a:lnTo>
                  <a:lnTo>
                    <a:pt x="233959" y="179070"/>
                  </a:lnTo>
                  <a:lnTo>
                    <a:pt x="239268" y="176530"/>
                  </a:lnTo>
                  <a:lnTo>
                    <a:pt x="245110" y="175260"/>
                  </a:lnTo>
                  <a:lnTo>
                    <a:pt x="258584" y="172720"/>
                  </a:lnTo>
                  <a:lnTo>
                    <a:pt x="266382" y="171450"/>
                  </a:lnTo>
                  <a:lnTo>
                    <a:pt x="274243" y="171450"/>
                  </a:lnTo>
                  <a:lnTo>
                    <a:pt x="310692" y="185420"/>
                  </a:lnTo>
                  <a:lnTo>
                    <a:pt x="331762" y="201930"/>
                  </a:lnTo>
                  <a:lnTo>
                    <a:pt x="344233" y="210820"/>
                  </a:lnTo>
                  <a:lnTo>
                    <a:pt x="356755" y="220980"/>
                  </a:lnTo>
                  <a:lnTo>
                    <a:pt x="369493" y="229870"/>
                  </a:lnTo>
                  <a:lnTo>
                    <a:pt x="381317" y="238760"/>
                  </a:lnTo>
                  <a:lnTo>
                    <a:pt x="393344" y="246380"/>
                  </a:lnTo>
                  <a:lnTo>
                    <a:pt x="417931" y="261620"/>
                  </a:lnTo>
                  <a:lnTo>
                    <a:pt x="426707" y="266700"/>
                  </a:lnTo>
                  <a:lnTo>
                    <a:pt x="454063" y="278130"/>
                  </a:lnTo>
                  <a:lnTo>
                    <a:pt x="488734" y="293370"/>
                  </a:lnTo>
                  <a:lnTo>
                    <a:pt x="494957" y="295910"/>
                  </a:lnTo>
                  <a:lnTo>
                    <a:pt x="501484" y="298450"/>
                  </a:lnTo>
                  <a:lnTo>
                    <a:pt x="514032" y="299720"/>
                  </a:lnTo>
                  <a:lnTo>
                    <a:pt x="520611" y="299720"/>
                  </a:lnTo>
                  <a:lnTo>
                    <a:pt x="535393" y="294640"/>
                  </a:lnTo>
                  <a:lnTo>
                    <a:pt x="537908" y="288290"/>
                  </a:lnTo>
                  <a:close/>
                </a:path>
              </a:pathLst>
            </a:custGeom>
            <a:solidFill>
              <a:srgbClr val="0687A1"/>
            </a:solidFill>
          </p:spPr>
          <p:txBody>
            <a:bodyPr wrap="square" lIns="0" tIns="0" rIns="0" bIns="0" rtlCol="0"/>
            <a:lstStyle/>
            <a:p>
              <a:endParaRPr/>
            </a:p>
          </p:txBody>
        </p:sp>
        <p:sp>
          <p:nvSpPr>
            <p:cNvPr id="19" name="object 19"/>
            <p:cNvSpPr/>
            <p:nvPr/>
          </p:nvSpPr>
          <p:spPr>
            <a:xfrm>
              <a:off x="4002036" y="6047206"/>
              <a:ext cx="504825" cy="476884"/>
            </a:xfrm>
            <a:custGeom>
              <a:avLst/>
              <a:gdLst/>
              <a:ahLst/>
              <a:cxnLst/>
              <a:rect l="l" t="t" r="r" b="b"/>
              <a:pathLst>
                <a:path w="504825" h="476884">
                  <a:moveTo>
                    <a:pt x="54292" y="257632"/>
                  </a:moveTo>
                  <a:lnTo>
                    <a:pt x="1981" y="257721"/>
                  </a:lnTo>
                  <a:lnTo>
                    <a:pt x="990" y="258813"/>
                  </a:lnTo>
                  <a:lnTo>
                    <a:pt x="0" y="259397"/>
                  </a:lnTo>
                  <a:lnTo>
                    <a:pt x="673" y="260540"/>
                  </a:lnTo>
                  <a:lnTo>
                    <a:pt x="51917" y="260451"/>
                  </a:lnTo>
                  <a:lnTo>
                    <a:pt x="53276" y="259397"/>
                  </a:lnTo>
                  <a:lnTo>
                    <a:pt x="54292" y="257632"/>
                  </a:lnTo>
                  <a:close/>
                </a:path>
                <a:path w="504825" h="476884">
                  <a:moveTo>
                    <a:pt x="77254" y="470763"/>
                  </a:moveTo>
                  <a:lnTo>
                    <a:pt x="67576" y="471043"/>
                  </a:lnTo>
                  <a:lnTo>
                    <a:pt x="57924" y="471627"/>
                  </a:lnTo>
                  <a:lnTo>
                    <a:pt x="48348" y="472681"/>
                  </a:lnTo>
                  <a:lnTo>
                    <a:pt x="38849" y="474332"/>
                  </a:lnTo>
                  <a:lnTo>
                    <a:pt x="39217" y="476885"/>
                  </a:lnTo>
                  <a:lnTo>
                    <a:pt x="48793" y="475843"/>
                  </a:lnTo>
                  <a:lnTo>
                    <a:pt x="58394" y="474980"/>
                  </a:lnTo>
                  <a:lnTo>
                    <a:pt x="67919" y="473532"/>
                  </a:lnTo>
                  <a:lnTo>
                    <a:pt x="77254" y="470763"/>
                  </a:lnTo>
                  <a:close/>
                </a:path>
                <a:path w="504825" h="476884">
                  <a:moveTo>
                    <a:pt x="101765" y="221386"/>
                  </a:moveTo>
                  <a:lnTo>
                    <a:pt x="101206" y="219290"/>
                  </a:lnTo>
                  <a:lnTo>
                    <a:pt x="46278" y="219379"/>
                  </a:lnTo>
                  <a:lnTo>
                    <a:pt x="38468" y="219849"/>
                  </a:lnTo>
                  <a:lnTo>
                    <a:pt x="21374" y="220192"/>
                  </a:lnTo>
                  <a:lnTo>
                    <a:pt x="17843" y="229412"/>
                  </a:lnTo>
                  <a:lnTo>
                    <a:pt x="72237" y="228650"/>
                  </a:lnTo>
                  <a:lnTo>
                    <a:pt x="94221" y="227926"/>
                  </a:lnTo>
                  <a:lnTo>
                    <a:pt x="97955" y="223723"/>
                  </a:lnTo>
                  <a:lnTo>
                    <a:pt x="101765" y="221386"/>
                  </a:lnTo>
                  <a:close/>
                </a:path>
                <a:path w="504825" h="476884">
                  <a:moveTo>
                    <a:pt x="106641" y="443153"/>
                  </a:moveTo>
                  <a:lnTo>
                    <a:pt x="87503" y="442239"/>
                  </a:lnTo>
                  <a:lnTo>
                    <a:pt x="68694" y="443496"/>
                  </a:lnTo>
                  <a:lnTo>
                    <a:pt x="53581" y="446608"/>
                  </a:lnTo>
                  <a:lnTo>
                    <a:pt x="45516" y="451218"/>
                  </a:lnTo>
                  <a:lnTo>
                    <a:pt x="52285" y="450049"/>
                  </a:lnTo>
                  <a:lnTo>
                    <a:pt x="58191" y="448437"/>
                  </a:lnTo>
                  <a:lnTo>
                    <a:pt x="72758" y="447738"/>
                  </a:lnTo>
                  <a:lnTo>
                    <a:pt x="89928" y="447471"/>
                  </a:lnTo>
                  <a:lnTo>
                    <a:pt x="102158" y="447459"/>
                  </a:lnTo>
                  <a:lnTo>
                    <a:pt x="104800" y="446506"/>
                  </a:lnTo>
                  <a:lnTo>
                    <a:pt x="106641" y="443153"/>
                  </a:lnTo>
                  <a:close/>
                </a:path>
                <a:path w="504825" h="476884">
                  <a:moveTo>
                    <a:pt x="140068" y="195186"/>
                  </a:moveTo>
                  <a:lnTo>
                    <a:pt x="137947" y="194462"/>
                  </a:lnTo>
                  <a:lnTo>
                    <a:pt x="135839" y="193179"/>
                  </a:lnTo>
                  <a:lnTo>
                    <a:pt x="65163" y="191528"/>
                  </a:lnTo>
                  <a:lnTo>
                    <a:pt x="56438" y="191211"/>
                  </a:lnTo>
                  <a:lnTo>
                    <a:pt x="40690" y="189865"/>
                  </a:lnTo>
                  <a:lnTo>
                    <a:pt x="37769" y="193141"/>
                  </a:lnTo>
                  <a:lnTo>
                    <a:pt x="35052" y="199453"/>
                  </a:lnTo>
                  <a:lnTo>
                    <a:pt x="66522" y="200317"/>
                  </a:lnTo>
                  <a:lnTo>
                    <a:pt x="114211" y="200761"/>
                  </a:lnTo>
                  <a:lnTo>
                    <a:pt x="133311" y="200736"/>
                  </a:lnTo>
                  <a:lnTo>
                    <a:pt x="136499" y="198894"/>
                  </a:lnTo>
                  <a:lnTo>
                    <a:pt x="139700" y="197891"/>
                  </a:lnTo>
                  <a:lnTo>
                    <a:pt x="140068" y="195186"/>
                  </a:lnTo>
                  <a:close/>
                </a:path>
                <a:path w="504825" h="476884">
                  <a:moveTo>
                    <a:pt x="140195" y="414439"/>
                  </a:moveTo>
                  <a:lnTo>
                    <a:pt x="57619" y="417995"/>
                  </a:lnTo>
                  <a:lnTo>
                    <a:pt x="56007" y="425577"/>
                  </a:lnTo>
                  <a:lnTo>
                    <a:pt x="56819" y="426085"/>
                  </a:lnTo>
                  <a:lnTo>
                    <a:pt x="105232" y="425386"/>
                  </a:lnTo>
                  <a:lnTo>
                    <a:pt x="126974" y="425373"/>
                  </a:lnTo>
                  <a:lnTo>
                    <a:pt x="136474" y="417334"/>
                  </a:lnTo>
                  <a:lnTo>
                    <a:pt x="140195" y="414439"/>
                  </a:lnTo>
                  <a:close/>
                </a:path>
                <a:path w="504825" h="476884">
                  <a:moveTo>
                    <a:pt x="177050" y="381609"/>
                  </a:moveTo>
                  <a:lnTo>
                    <a:pt x="176415" y="380453"/>
                  </a:lnTo>
                  <a:lnTo>
                    <a:pt x="113144" y="387057"/>
                  </a:lnTo>
                  <a:lnTo>
                    <a:pt x="92138" y="388785"/>
                  </a:lnTo>
                  <a:lnTo>
                    <a:pt x="75095" y="389356"/>
                  </a:lnTo>
                  <a:lnTo>
                    <a:pt x="71056" y="390893"/>
                  </a:lnTo>
                  <a:lnTo>
                    <a:pt x="69024" y="397548"/>
                  </a:lnTo>
                  <a:lnTo>
                    <a:pt x="72758" y="397992"/>
                  </a:lnTo>
                  <a:lnTo>
                    <a:pt x="88557" y="398373"/>
                  </a:lnTo>
                  <a:lnTo>
                    <a:pt x="104279" y="397560"/>
                  </a:lnTo>
                  <a:lnTo>
                    <a:pt x="148780" y="393192"/>
                  </a:lnTo>
                  <a:lnTo>
                    <a:pt x="162547" y="392391"/>
                  </a:lnTo>
                  <a:lnTo>
                    <a:pt x="168986" y="390753"/>
                  </a:lnTo>
                  <a:lnTo>
                    <a:pt x="174320" y="383286"/>
                  </a:lnTo>
                  <a:lnTo>
                    <a:pt x="175844" y="382549"/>
                  </a:lnTo>
                  <a:lnTo>
                    <a:pt x="177050" y="381609"/>
                  </a:lnTo>
                  <a:close/>
                </a:path>
                <a:path w="504825" h="476884">
                  <a:moveTo>
                    <a:pt x="207238" y="158673"/>
                  </a:moveTo>
                  <a:lnTo>
                    <a:pt x="207073" y="157111"/>
                  </a:lnTo>
                  <a:lnTo>
                    <a:pt x="142443" y="157048"/>
                  </a:lnTo>
                  <a:lnTo>
                    <a:pt x="112229" y="156451"/>
                  </a:lnTo>
                  <a:lnTo>
                    <a:pt x="73050" y="154711"/>
                  </a:lnTo>
                  <a:lnTo>
                    <a:pt x="66433" y="156845"/>
                  </a:lnTo>
                  <a:lnTo>
                    <a:pt x="62814" y="165658"/>
                  </a:lnTo>
                  <a:lnTo>
                    <a:pt x="63207" y="166192"/>
                  </a:lnTo>
                  <a:lnTo>
                    <a:pt x="148018" y="166789"/>
                  </a:lnTo>
                  <a:lnTo>
                    <a:pt x="176149" y="167170"/>
                  </a:lnTo>
                  <a:lnTo>
                    <a:pt x="184442" y="166446"/>
                  </a:lnTo>
                  <a:lnTo>
                    <a:pt x="192214" y="164376"/>
                  </a:lnTo>
                  <a:lnTo>
                    <a:pt x="207238" y="158673"/>
                  </a:lnTo>
                  <a:close/>
                </a:path>
                <a:path w="504825" h="476884">
                  <a:moveTo>
                    <a:pt x="217982" y="348945"/>
                  </a:moveTo>
                  <a:lnTo>
                    <a:pt x="217779" y="347510"/>
                  </a:lnTo>
                  <a:lnTo>
                    <a:pt x="98780" y="358546"/>
                  </a:lnTo>
                  <a:lnTo>
                    <a:pt x="98971" y="360565"/>
                  </a:lnTo>
                  <a:lnTo>
                    <a:pt x="158788" y="355371"/>
                  </a:lnTo>
                  <a:lnTo>
                    <a:pt x="188544" y="353364"/>
                  </a:lnTo>
                  <a:lnTo>
                    <a:pt x="203352" y="351828"/>
                  </a:lnTo>
                  <a:lnTo>
                    <a:pt x="217982" y="348945"/>
                  </a:lnTo>
                  <a:close/>
                </a:path>
                <a:path w="504825" h="476884">
                  <a:moveTo>
                    <a:pt x="260896" y="4267"/>
                  </a:moveTo>
                  <a:lnTo>
                    <a:pt x="252285" y="0"/>
                  </a:lnTo>
                  <a:lnTo>
                    <a:pt x="245821" y="2032"/>
                  </a:lnTo>
                  <a:lnTo>
                    <a:pt x="239788" y="7048"/>
                  </a:lnTo>
                  <a:lnTo>
                    <a:pt x="260896" y="4267"/>
                  </a:lnTo>
                  <a:close/>
                </a:path>
                <a:path w="504825" h="476884">
                  <a:moveTo>
                    <a:pt x="278117" y="234099"/>
                  </a:moveTo>
                  <a:lnTo>
                    <a:pt x="277952" y="232371"/>
                  </a:lnTo>
                  <a:lnTo>
                    <a:pt x="201663" y="239547"/>
                  </a:lnTo>
                  <a:lnTo>
                    <a:pt x="201650" y="240944"/>
                  </a:lnTo>
                  <a:lnTo>
                    <a:pt x="278117" y="234099"/>
                  </a:lnTo>
                  <a:close/>
                </a:path>
                <a:path w="504825" h="476884">
                  <a:moveTo>
                    <a:pt x="300570" y="28092"/>
                  </a:moveTo>
                  <a:lnTo>
                    <a:pt x="299186" y="27584"/>
                  </a:lnTo>
                  <a:lnTo>
                    <a:pt x="297776" y="26543"/>
                  </a:lnTo>
                  <a:lnTo>
                    <a:pt x="207073" y="32308"/>
                  </a:lnTo>
                  <a:lnTo>
                    <a:pt x="191947" y="33680"/>
                  </a:lnTo>
                  <a:lnTo>
                    <a:pt x="188391" y="37134"/>
                  </a:lnTo>
                  <a:lnTo>
                    <a:pt x="184937" y="40055"/>
                  </a:lnTo>
                  <a:lnTo>
                    <a:pt x="213893" y="38760"/>
                  </a:lnTo>
                  <a:lnTo>
                    <a:pt x="242722" y="36550"/>
                  </a:lnTo>
                  <a:lnTo>
                    <a:pt x="271462" y="33718"/>
                  </a:lnTo>
                  <a:lnTo>
                    <a:pt x="300164" y="30556"/>
                  </a:lnTo>
                  <a:lnTo>
                    <a:pt x="300570" y="28092"/>
                  </a:lnTo>
                  <a:close/>
                </a:path>
                <a:path w="504825" h="476884">
                  <a:moveTo>
                    <a:pt x="313512" y="268147"/>
                  </a:moveTo>
                  <a:lnTo>
                    <a:pt x="310908" y="260908"/>
                  </a:lnTo>
                  <a:lnTo>
                    <a:pt x="306400" y="259029"/>
                  </a:lnTo>
                  <a:lnTo>
                    <a:pt x="299339" y="259130"/>
                  </a:lnTo>
                  <a:lnTo>
                    <a:pt x="289331" y="258927"/>
                  </a:lnTo>
                  <a:lnTo>
                    <a:pt x="269316" y="257771"/>
                  </a:lnTo>
                  <a:lnTo>
                    <a:pt x="259334" y="257733"/>
                  </a:lnTo>
                  <a:lnTo>
                    <a:pt x="239204" y="258699"/>
                  </a:lnTo>
                  <a:lnTo>
                    <a:pt x="198970" y="261366"/>
                  </a:lnTo>
                  <a:lnTo>
                    <a:pt x="176301" y="263093"/>
                  </a:lnTo>
                  <a:lnTo>
                    <a:pt x="173977" y="266407"/>
                  </a:lnTo>
                  <a:lnTo>
                    <a:pt x="171551" y="268274"/>
                  </a:lnTo>
                  <a:lnTo>
                    <a:pt x="172250" y="269913"/>
                  </a:lnTo>
                  <a:lnTo>
                    <a:pt x="183743" y="268833"/>
                  </a:lnTo>
                  <a:lnTo>
                    <a:pt x="250355" y="267233"/>
                  </a:lnTo>
                  <a:lnTo>
                    <a:pt x="270649" y="266954"/>
                  </a:lnTo>
                  <a:lnTo>
                    <a:pt x="278701" y="267119"/>
                  </a:lnTo>
                  <a:lnTo>
                    <a:pt x="306273" y="268833"/>
                  </a:lnTo>
                  <a:lnTo>
                    <a:pt x="309740" y="268351"/>
                  </a:lnTo>
                  <a:lnTo>
                    <a:pt x="313512" y="268147"/>
                  </a:lnTo>
                  <a:close/>
                </a:path>
                <a:path w="504825" h="476884">
                  <a:moveTo>
                    <a:pt x="316979" y="46748"/>
                  </a:moveTo>
                  <a:lnTo>
                    <a:pt x="241490" y="50126"/>
                  </a:lnTo>
                  <a:lnTo>
                    <a:pt x="203796" y="52565"/>
                  </a:lnTo>
                  <a:lnTo>
                    <a:pt x="166230" y="56692"/>
                  </a:lnTo>
                  <a:lnTo>
                    <a:pt x="316979" y="46748"/>
                  </a:lnTo>
                  <a:close/>
                </a:path>
                <a:path w="504825" h="476884">
                  <a:moveTo>
                    <a:pt x="330669" y="287134"/>
                  </a:moveTo>
                  <a:lnTo>
                    <a:pt x="330568" y="285851"/>
                  </a:lnTo>
                  <a:lnTo>
                    <a:pt x="296786" y="288239"/>
                  </a:lnTo>
                  <a:lnTo>
                    <a:pt x="276263" y="289115"/>
                  </a:lnTo>
                  <a:lnTo>
                    <a:pt x="255714" y="289153"/>
                  </a:lnTo>
                  <a:lnTo>
                    <a:pt x="221678" y="287337"/>
                  </a:lnTo>
                  <a:lnTo>
                    <a:pt x="208254" y="287718"/>
                  </a:lnTo>
                  <a:lnTo>
                    <a:pt x="194894" y="289166"/>
                  </a:lnTo>
                  <a:lnTo>
                    <a:pt x="181597" y="291680"/>
                  </a:lnTo>
                  <a:lnTo>
                    <a:pt x="189306" y="290944"/>
                  </a:lnTo>
                  <a:lnTo>
                    <a:pt x="197002" y="289725"/>
                  </a:lnTo>
                  <a:lnTo>
                    <a:pt x="214464" y="289496"/>
                  </a:lnTo>
                  <a:lnTo>
                    <a:pt x="276504" y="290474"/>
                  </a:lnTo>
                  <a:lnTo>
                    <a:pt x="287426" y="290360"/>
                  </a:lnTo>
                  <a:lnTo>
                    <a:pt x="297688" y="289902"/>
                  </a:lnTo>
                  <a:lnTo>
                    <a:pt x="329184" y="287502"/>
                  </a:lnTo>
                  <a:lnTo>
                    <a:pt x="330669" y="287134"/>
                  </a:lnTo>
                  <a:close/>
                </a:path>
                <a:path w="504825" h="476884">
                  <a:moveTo>
                    <a:pt x="346925" y="72402"/>
                  </a:moveTo>
                  <a:lnTo>
                    <a:pt x="343598" y="68249"/>
                  </a:lnTo>
                  <a:lnTo>
                    <a:pt x="339928" y="67411"/>
                  </a:lnTo>
                  <a:lnTo>
                    <a:pt x="292849" y="73494"/>
                  </a:lnTo>
                  <a:lnTo>
                    <a:pt x="278638" y="75133"/>
                  </a:lnTo>
                  <a:lnTo>
                    <a:pt x="247408" y="78244"/>
                  </a:lnTo>
                  <a:lnTo>
                    <a:pt x="216128" y="80657"/>
                  </a:lnTo>
                  <a:lnTo>
                    <a:pt x="184810" y="82410"/>
                  </a:lnTo>
                  <a:lnTo>
                    <a:pt x="149110" y="83629"/>
                  </a:lnTo>
                  <a:lnTo>
                    <a:pt x="144284" y="83134"/>
                  </a:lnTo>
                  <a:lnTo>
                    <a:pt x="135978" y="87033"/>
                  </a:lnTo>
                  <a:lnTo>
                    <a:pt x="132321" y="91198"/>
                  </a:lnTo>
                  <a:lnTo>
                    <a:pt x="127660" y="94970"/>
                  </a:lnTo>
                  <a:lnTo>
                    <a:pt x="183045" y="92240"/>
                  </a:lnTo>
                  <a:lnTo>
                    <a:pt x="237959" y="87744"/>
                  </a:lnTo>
                  <a:lnTo>
                    <a:pt x="292544" y="81229"/>
                  </a:lnTo>
                  <a:lnTo>
                    <a:pt x="346925" y="72402"/>
                  </a:lnTo>
                  <a:close/>
                </a:path>
                <a:path w="504825" h="476884">
                  <a:moveTo>
                    <a:pt x="383679" y="99098"/>
                  </a:moveTo>
                  <a:lnTo>
                    <a:pt x="338010" y="104673"/>
                  </a:lnTo>
                  <a:lnTo>
                    <a:pt x="298691" y="108369"/>
                  </a:lnTo>
                  <a:lnTo>
                    <a:pt x="160261" y="114896"/>
                  </a:lnTo>
                  <a:lnTo>
                    <a:pt x="133781" y="116713"/>
                  </a:lnTo>
                  <a:lnTo>
                    <a:pt x="106413" y="118973"/>
                  </a:lnTo>
                  <a:lnTo>
                    <a:pt x="104698" y="119938"/>
                  </a:lnTo>
                  <a:lnTo>
                    <a:pt x="104927" y="121437"/>
                  </a:lnTo>
                  <a:lnTo>
                    <a:pt x="140690" y="118833"/>
                  </a:lnTo>
                  <a:lnTo>
                    <a:pt x="285559" y="111188"/>
                  </a:lnTo>
                  <a:lnTo>
                    <a:pt x="315429" y="109232"/>
                  </a:lnTo>
                  <a:lnTo>
                    <a:pt x="331190" y="107721"/>
                  </a:lnTo>
                  <a:lnTo>
                    <a:pt x="380174" y="100977"/>
                  </a:lnTo>
                  <a:lnTo>
                    <a:pt x="381990" y="100406"/>
                  </a:lnTo>
                  <a:lnTo>
                    <a:pt x="383679" y="99098"/>
                  </a:lnTo>
                  <a:close/>
                </a:path>
                <a:path w="504825" h="476884">
                  <a:moveTo>
                    <a:pt x="393598" y="126606"/>
                  </a:moveTo>
                  <a:lnTo>
                    <a:pt x="358863" y="126606"/>
                  </a:lnTo>
                  <a:lnTo>
                    <a:pt x="358863" y="127012"/>
                  </a:lnTo>
                  <a:lnTo>
                    <a:pt x="393598" y="127012"/>
                  </a:lnTo>
                  <a:lnTo>
                    <a:pt x="393598" y="126606"/>
                  </a:lnTo>
                  <a:close/>
                </a:path>
                <a:path w="504825" h="476884">
                  <a:moveTo>
                    <a:pt x="402907" y="361543"/>
                  </a:moveTo>
                  <a:lnTo>
                    <a:pt x="398005" y="355993"/>
                  </a:lnTo>
                  <a:lnTo>
                    <a:pt x="393915" y="352729"/>
                  </a:lnTo>
                  <a:lnTo>
                    <a:pt x="367360" y="356590"/>
                  </a:lnTo>
                  <a:lnTo>
                    <a:pt x="310426" y="363613"/>
                  </a:lnTo>
                  <a:lnTo>
                    <a:pt x="309346" y="364032"/>
                  </a:lnTo>
                  <a:lnTo>
                    <a:pt x="314071" y="369379"/>
                  </a:lnTo>
                  <a:lnTo>
                    <a:pt x="318884" y="372338"/>
                  </a:lnTo>
                  <a:lnTo>
                    <a:pt x="342176" y="368846"/>
                  </a:lnTo>
                  <a:lnTo>
                    <a:pt x="402907" y="361543"/>
                  </a:lnTo>
                  <a:close/>
                </a:path>
                <a:path w="504825" h="476884">
                  <a:moveTo>
                    <a:pt x="423799" y="387502"/>
                  </a:moveTo>
                  <a:lnTo>
                    <a:pt x="419011" y="379082"/>
                  </a:lnTo>
                  <a:lnTo>
                    <a:pt x="348284" y="391109"/>
                  </a:lnTo>
                  <a:lnTo>
                    <a:pt x="345465" y="391985"/>
                  </a:lnTo>
                  <a:lnTo>
                    <a:pt x="349669" y="397992"/>
                  </a:lnTo>
                  <a:lnTo>
                    <a:pt x="354317" y="399529"/>
                  </a:lnTo>
                  <a:lnTo>
                    <a:pt x="375500" y="395503"/>
                  </a:lnTo>
                  <a:lnTo>
                    <a:pt x="420039" y="388315"/>
                  </a:lnTo>
                  <a:lnTo>
                    <a:pt x="423799" y="387502"/>
                  </a:lnTo>
                  <a:close/>
                </a:path>
                <a:path w="504825" h="476884">
                  <a:moveTo>
                    <a:pt x="439496" y="150977"/>
                  </a:moveTo>
                  <a:lnTo>
                    <a:pt x="437946" y="150698"/>
                  </a:lnTo>
                  <a:lnTo>
                    <a:pt x="436359" y="150037"/>
                  </a:lnTo>
                  <a:lnTo>
                    <a:pt x="396824" y="154317"/>
                  </a:lnTo>
                  <a:lnTo>
                    <a:pt x="384136" y="155244"/>
                  </a:lnTo>
                  <a:lnTo>
                    <a:pt x="364617" y="156070"/>
                  </a:lnTo>
                  <a:lnTo>
                    <a:pt x="302247" y="157683"/>
                  </a:lnTo>
                  <a:lnTo>
                    <a:pt x="294500" y="158178"/>
                  </a:lnTo>
                  <a:lnTo>
                    <a:pt x="300189" y="162674"/>
                  </a:lnTo>
                  <a:lnTo>
                    <a:pt x="306336" y="165011"/>
                  </a:lnTo>
                  <a:lnTo>
                    <a:pt x="312851" y="165887"/>
                  </a:lnTo>
                  <a:lnTo>
                    <a:pt x="319684" y="166001"/>
                  </a:lnTo>
                  <a:lnTo>
                    <a:pt x="344944" y="165315"/>
                  </a:lnTo>
                  <a:lnTo>
                    <a:pt x="370078" y="163398"/>
                  </a:lnTo>
                  <a:lnTo>
                    <a:pt x="395071" y="160274"/>
                  </a:lnTo>
                  <a:lnTo>
                    <a:pt x="426377" y="154647"/>
                  </a:lnTo>
                  <a:lnTo>
                    <a:pt x="432892" y="153911"/>
                  </a:lnTo>
                  <a:lnTo>
                    <a:pt x="439369" y="152920"/>
                  </a:lnTo>
                  <a:lnTo>
                    <a:pt x="439496" y="150977"/>
                  </a:lnTo>
                  <a:close/>
                </a:path>
                <a:path w="504825" h="476884">
                  <a:moveTo>
                    <a:pt x="443814" y="414083"/>
                  </a:moveTo>
                  <a:lnTo>
                    <a:pt x="440791" y="412762"/>
                  </a:lnTo>
                  <a:lnTo>
                    <a:pt x="438632" y="411035"/>
                  </a:lnTo>
                  <a:lnTo>
                    <a:pt x="429704" y="410921"/>
                  </a:lnTo>
                  <a:lnTo>
                    <a:pt x="422897" y="411124"/>
                  </a:lnTo>
                  <a:lnTo>
                    <a:pt x="406412" y="412991"/>
                  </a:lnTo>
                  <a:lnTo>
                    <a:pt x="377126" y="416814"/>
                  </a:lnTo>
                  <a:lnTo>
                    <a:pt x="376694" y="418439"/>
                  </a:lnTo>
                  <a:lnTo>
                    <a:pt x="378853" y="419214"/>
                  </a:lnTo>
                  <a:lnTo>
                    <a:pt x="381101" y="420852"/>
                  </a:lnTo>
                  <a:lnTo>
                    <a:pt x="443814" y="414083"/>
                  </a:lnTo>
                  <a:close/>
                </a:path>
                <a:path w="504825" h="476884">
                  <a:moveTo>
                    <a:pt x="465455" y="447052"/>
                  </a:moveTo>
                  <a:lnTo>
                    <a:pt x="464400" y="442722"/>
                  </a:lnTo>
                  <a:lnTo>
                    <a:pt x="462305" y="441680"/>
                  </a:lnTo>
                  <a:lnTo>
                    <a:pt x="448106" y="443230"/>
                  </a:lnTo>
                  <a:lnTo>
                    <a:pt x="416496" y="446049"/>
                  </a:lnTo>
                  <a:lnTo>
                    <a:pt x="421309" y="449732"/>
                  </a:lnTo>
                  <a:lnTo>
                    <a:pt x="424738" y="451370"/>
                  </a:lnTo>
                  <a:lnTo>
                    <a:pt x="429742" y="450646"/>
                  </a:lnTo>
                  <a:lnTo>
                    <a:pt x="436956" y="449757"/>
                  </a:lnTo>
                  <a:lnTo>
                    <a:pt x="444220" y="449122"/>
                  </a:lnTo>
                  <a:lnTo>
                    <a:pt x="460971" y="447789"/>
                  </a:lnTo>
                  <a:lnTo>
                    <a:pt x="465455" y="447052"/>
                  </a:lnTo>
                  <a:close/>
                </a:path>
                <a:path w="504825" h="476884">
                  <a:moveTo>
                    <a:pt x="471208" y="191884"/>
                  </a:moveTo>
                  <a:lnTo>
                    <a:pt x="471017" y="189890"/>
                  </a:lnTo>
                  <a:lnTo>
                    <a:pt x="344932" y="195427"/>
                  </a:lnTo>
                  <a:lnTo>
                    <a:pt x="344284" y="196748"/>
                  </a:lnTo>
                  <a:lnTo>
                    <a:pt x="347497" y="197675"/>
                  </a:lnTo>
                  <a:lnTo>
                    <a:pt x="350697" y="199364"/>
                  </a:lnTo>
                  <a:lnTo>
                    <a:pt x="375272" y="199288"/>
                  </a:lnTo>
                  <a:lnTo>
                    <a:pt x="396570" y="198310"/>
                  </a:lnTo>
                  <a:lnTo>
                    <a:pt x="417817" y="196608"/>
                  </a:lnTo>
                  <a:lnTo>
                    <a:pt x="445643" y="193725"/>
                  </a:lnTo>
                  <a:lnTo>
                    <a:pt x="467436" y="192735"/>
                  </a:lnTo>
                  <a:lnTo>
                    <a:pt x="471208" y="191884"/>
                  </a:lnTo>
                  <a:close/>
                </a:path>
                <a:path w="504825" h="476884">
                  <a:moveTo>
                    <a:pt x="491680" y="224624"/>
                  </a:moveTo>
                  <a:lnTo>
                    <a:pt x="489597" y="223596"/>
                  </a:lnTo>
                  <a:lnTo>
                    <a:pt x="487527" y="221665"/>
                  </a:lnTo>
                  <a:lnTo>
                    <a:pt x="389115" y="222211"/>
                  </a:lnTo>
                  <a:lnTo>
                    <a:pt x="388912" y="224002"/>
                  </a:lnTo>
                  <a:lnTo>
                    <a:pt x="393547" y="227698"/>
                  </a:lnTo>
                  <a:lnTo>
                    <a:pt x="398386" y="229514"/>
                  </a:lnTo>
                  <a:lnTo>
                    <a:pt x="422884" y="228536"/>
                  </a:lnTo>
                  <a:lnTo>
                    <a:pt x="481787" y="227088"/>
                  </a:lnTo>
                  <a:lnTo>
                    <a:pt x="491032" y="226466"/>
                  </a:lnTo>
                  <a:lnTo>
                    <a:pt x="491680" y="224624"/>
                  </a:lnTo>
                  <a:close/>
                </a:path>
                <a:path w="504825" h="476884">
                  <a:moveTo>
                    <a:pt x="504317" y="255422"/>
                  </a:moveTo>
                  <a:lnTo>
                    <a:pt x="450786" y="255422"/>
                  </a:lnTo>
                  <a:lnTo>
                    <a:pt x="450773" y="256794"/>
                  </a:lnTo>
                  <a:lnTo>
                    <a:pt x="504317" y="256794"/>
                  </a:lnTo>
                  <a:lnTo>
                    <a:pt x="504317" y="255422"/>
                  </a:lnTo>
                  <a:close/>
                </a:path>
              </a:pathLst>
            </a:custGeom>
            <a:solidFill>
              <a:srgbClr val="FFFFFF"/>
            </a:solidFill>
          </p:spPr>
          <p:txBody>
            <a:bodyPr wrap="square" lIns="0" tIns="0" rIns="0" bIns="0" rtlCol="0"/>
            <a:lstStyle/>
            <a:p>
              <a:endParaRPr/>
            </a:p>
          </p:txBody>
        </p:sp>
      </p:grpSp>
      <p:pic>
        <p:nvPicPr>
          <p:cNvPr id="20" name="object 20"/>
          <p:cNvPicPr/>
          <p:nvPr/>
        </p:nvPicPr>
        <p:blipFill>
          <a:blip r:embed="rId8" cstate="email">
            <a:extLst>
              <a:ext uri="{28A0092B-C50C-407E-A947-70E740481C1C}">
                <a14:useLocalDpi xmlns:a14="http://schemas.microsoft.com/office/drawing/2010/main"/>
              </a:ext>
            </a:extLst>
          </a:blip>
          <a:stretch>
            <a:fillRect/>
          </a:stretch>
        </p:blipFill>
        <p:spPr>
          <a:xfrm>
            <a:off x="6114953" y="5861283"/>
            <a:ext cx="1578157" cy="596047"/>
          </a:xfrm>
          <a:prstGeom prst="rect">
            <a:avLst/>
          </a:prstGeom>
        </p:spPr>
      </p:pic>
      <p:sp>
        <p:nvSpPr>
          <p:cNvPr id="21" name="object 21"/>
          <p:cNvSpPr txBox="1"/>
          <p:nvPr/>
        </p:nvSpPr>
        <p:spPr>
          <a:xfrm>
            <a:off x="5202771" y="5963987"/>
            <a:ext cx="1305560" cy="854075"/>
          </a:xfrm>
          <a:prstGeom prst="rect">
            <a:avLst/>
          </a:prstGeom>
        </p:spPr>
        <p:txBody>
          <a:bodyPr vert="horz" wrap="square" lIns="0" tIns="113664" rIns="0" bIns="0" rtlCol="0">
            <a:spAutoFit/>
          </a:bodyPr>
          <a:lstStyle/>
          <a:p>
            <a:pPr marL="12700">
              <a:lnSpc>
                <a:spcPct val="100000"/>
              </a:lnSpc>
              <a:spcBef>
                <a:spcPts val="894"/>
              </a:spcBef>
            </a:pPr>
            <a:r>
              <a:rPr sz="2800" b="1" spc="-50" dirty="0">
                <a:solidFill>
                  <a:srgbClr val="285567"/>
                </a:solidFill>
                <a:latin typeface="Source Sans Pro Black"/>
                <a:cs typeface="Source Sans Pro Black"/>
              </a:rPr>
              <a:t>3.4%</a:t>
            </a:r>
            <a:endParaRPr sz="2800">
              <a:latin typeface="Source Sans Pro Black"/>
              <a:cs typeface="Source Sans Pro Black"/>
            </a:endParaRPr>
          </a:p>
          <a:p>
            <a:pPr marL="12700">
              <a:lnSpc>
                <a:spcPct val="100000"/>
              </a:lnSpc>
              <a:spcBef>
                <a:spcPts val="445"/>
              </a:spcBef>
            </a:pPr>
            <a:r>
              <a:rPr sz="1600" spc="-20" dirty="0">
                <a:latin typeface="Source Sans Pro"/>
                <a:cs typeface="Source Sans Pro"/>
              </a:rPr>
              <a:t>i</a:t>
            </a:r>
            <a:r>
              <a:rPr sz="1600" dirty="0">
                <a:latin typeface="Source Sans Pro"/>
                <a:cs typeface="Source Sans Pro"/>
              </a:rPr>
              <a:t>n</a:t>
            </a:r>
            <a:r>
              <a:rPr sz="1600" spc="-35" dirty="0">
                <a:latin typeface="Source Sans Pro"/>
                <a:cs typeface="Source Sans Pro"/>
              </a:rPr>
              <a:t> 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pic>
        <p:nvPicPr>
          <p:cNvPr id="22" name="object 22"/>
          <p:cNvPicPr/>
          <p:nvPr/>
        </p:nvPicPr>
        <p:blipFill>
          <a:blip r:embed="rId9" cstate="email">
            <a:extLst>
              <a:ext uri="{28A0092B-C50C-407E-A947-70E740481C1C}">
                <a14:useLocalDpi xmlns:a14="http://schemas.microsoft.com/office/drawing/2010/main"/>
              </a:ext>
            </a:extLst>
          </a:blip>
          <a:stretch>
            <a:fillRect/>
          </a:stretch>
        </p:blipFill>
        <p:spPr>
          <a:xfrm>
            <a:off x="9558432" y="5771852"/>
            <a:ext cx="1568281" cy="733852"/>
          </a:xfrm>
          <a:prstGeom prst="rect">
            <a:avLst/>
          </a:prstGeom>
        </p:spPr>
      </p:pic>
      <p:sp>
        <p:nvSpPr>
          <p:cNvPr id="23" name="object 23"/>
          <p:cNvSpPr txBox="1"/>
          <p:nvPr/>
        </p:nvSpPr>
        <p:spPr>
          <a:xfrm>
            <a:off x="8606572" y="5963987"/>
            <a:ext cx="1693545" cy="854075"/>
          </a:xfrm>
          <a:prstGeom prst="rect">
            <a:avLst/>
          </a:prstGeom>
        </p:spPr>
        <p:txBody>
          <a:bodyPr vert="horz" wrap="square" lIns="0" tIns="113664" rIns="0" bIns="0" rtlCol="0">
            <a:spAutoFit/>
          </a:bodyPr>
          <a:lstStyle/>
          <a:p>
            <a:pPr marL="12700">
              <a:lnSpc>
                <a:spcPct val="100000"/>
              </a:lnSpc>
              <a:spcBef>
                <a:spcPts val="894"/>
              </a:spcBef>
            </a:pPr>
            <a:r>
              <a:rPr sz="2800" b="1" spc="-50" dirty="0">
                <a:solidFill>
                  <a:srgbClr val="285567"/>
                </a:solidFill>
                <a:latin typeface="Source Sans Pro Black"/>
                <a:cs typeface="Source Sans Pro Black"/>
              </a:rPr>
              <a:t>1.4%</a:t>
            </a:r>
            <a:endParaRPr sz="2800">
              <a:latin typeface="Source Sans Pro Black"/>
              <a:cs typeface="Source Sans Pro Black"/>
            </a:endParaRPr>
          </a:p>
          <a:p>
            <a:pPr marL="12700">
              <a:lnSpc>
                <a:spcPct val="100000"/>
              </a:lnSpc>
              <a:spcBef>
                <a:spcPts val="445"/>
              </a:spcBef>
            </a:pPr>
            <a:r>
              <a:rPr sz="1600" spc="-20" dirty="0">
                <a:latin typeface="Source Sans Pro"/>
                <a:cs typeface="Source Sans Pro"/>
              </a:rPr>
              <a:t>i</a:t>
            </a:r>
            <a:r>
              <a:rPr sz="1600" dirty="0">
                <a:latin typeface="Source Sans Pro"/>
                <a:cs typeface="Source Sans Pro"/>
              </a:rPr>
              <a:t>n</a:t>
            </a:r>
            <a:r>
              <a:rPr sz="1600" spc="-35" dirty="0">
                <a:latin typeface="Source Sans Pro"/>
                <a:cs typeface="Source Sans Pro"/>
              </a:rPr>
              <a:t> </a:t>
            </a:r>
            <a:r>
              <a:rPr sz="1600" spc="-20" dirty="0">
                <a:latin typeface="Source Sans Pro"/>
                <a:cs typeface="Source Sans Pro"/>
              </a:rPr>
              <a:t>non-</a:t>
            </a: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sp>
        <p:nvSpPr>
          <p:cNvPr id="24" name="object 24"/>
          <p:cNvSpPr/>
          <p:nvPr/>
        </p:nvSpPr>
        <p:spPr>
          <a:xfrm>
            <a:off x="4626447" y="6036962"/>
            <a:ext cx="0" cy="878205"/>
          </a:xfrm>
          <a:custGeom>
            <a:avLst/>
            <a:gdLst/>
            <a:ahLst/>
            <a:cxnLst/>
            <a:rect l="l" t="t" r="r" b="b"/>
            <a:pathLst>
              <a:path h="878204">
                <a:moveTo>
                  <a:pt x="0" y="0"/>
                </a:moveTo>
                <a:lnTo>
                  <a:pt x="0" y="877620"/>
                </a:lnTo>
              </a:path>
            </a:pathLst>
          </a:custGeom>
          <a:ln w="6350">
            <a:solidFill>
              <a:srgbClr val="262626"/>
            </a:solidFill>
          </a:ln>
        </p:spPr>
        <p:txBody>
          <a:bodyPr wrap="square" lIns="0" tIns="0" rIns="0" bIns="0" rtlCol="0"/>
          <a:lstStyle/>
          <a:p>
            <a:endParaRPr/>
          </a:p>
        </p:txBody>
      </p:sp>
      <p:sp>
        <p:nvSpPr>
          <p:cNvPr id="25" name="object 25"/>
          <p:cNvSpPr txBox="1"/>
          <p:nvPr/>
        </p:nvSpPr>
        <p:spPr>
          <a:xfrm>
            <a:off x="1575852" y="7400080"/>
            <a:ext cx="5944870" cy="736600"/>
          </a:xfrm>
          <a:prstGeom prst="rect">
            <a:avLst/>
          </a:prstGeom>
        </p:spPr>
        <p:txBody>
          <a:bodyPr vert="horz" wrap="square" lIns="0" tIns="12700" rIns="0" bIns="0" rtlCol="0">
            <a:spAutoFit/>
          </a:bodyPr>
          <a:lstStyle/>
          <a:p>
            <a:pPr marL="38100" marR="30480">
              <a:lnSpc>
                <a:spcPct val="116700"/>
              </a:lnSpc>
              <a:spcBef>
                <a:spcPts val="100"/>
              </a:spcBef>
            </a:pPr>
            <a:r>
              <a:rPr sz="2000" spc="-10" dirty="0">
                <a:latin typeface="Source Sans Pro"/>
                <a:cs typeface="Source Sans Pro"/>
              </a:rPr>
              <a:t>For </a:t>
            </a:r>
            <a:r>
              <a:rPr sz="2000" dirty="0">
                <a:latin typeface="Source Sans Pro"/>
                <a:cs typeface="Source Sans Pro"/>
              </a:rPr>
              <a:t>2014-2018,</a:t>
            </a:r>
            <a:r>
              <a:rPr sz="2000" spc="-10" dirty="0">
                <a:latin typeface="Source Sans Pro"/>
                <a:cs typeface="Source Sans Pro"/>
              </a:rPr>
              <a:t> </a:t>
            </a:r>
            <a:r>
              <a:rPr sz="2000" dirty="0">
                <a:latin typeface="Source Sans Pro"/>
                <a:cs typeface="Source Sans Pro"/>
              </a:rPr>
              <a:t>the</a:t>
            </a:r>
            <a:r>
              <a:rPr sz="2000" spc="-10" dirty="0">
                <a:latin typeface="Source Sans Pro"/>
                <a:cs typeface="Source Sans Pro"/>
              </a:rPr>
              <a:t> </a:t>
            </a:r>
            <a:r>
              <a:rPr sz="2000" spc="-5" dirty="0">
                <a:latin typeface="Source Sans Pro"/>
                <a:cs typeface="Source Sans Pro"/>
              </a:rPr>
              <a:t>incidence</a:t>
            </a:r>
            <a:r>
              <a:rPr sz="2000" spc="-10" dirty="0">
                <a:latin typeface="Source Sans Pro"/>
                <a:cs typeface="Source Sans Pro"/>
              </a:rPr>
              <a:t> </a:t>
            </a:r>
            <a:r>
              <a:rPr sz="2000" spc="-30" dirty="0">
                <a:latin typeface="Source Sans Pro"/>
                <a:cs typeface="Source Sans Pro"/>
              </a:rPr>
              <a:t>rate</a:t>
            </a:r>
            <a:r>
              <a:rPr sz="2000" spc="-10" dirty="0">
                <a:latin typeface="Source Sans Pro"/>
                <a:cs typeface="Source Sans Pro"/>
              </a:rPr>
              <a:t> </a:t>
            </a:r>
            <a:r>
              <a:rPr sz="2000" dirty="0">
                <a:latin typeface="Source Sans Pro"/>
                <a:cs typeface="Source Sans Pro"/>
              </a:rPr>
              <a:t>of</a:t>
            </a:r>
            <a:r>
              <a:rPr sz="2000" spc="-10" dirty="0">
                <a:latin typeface="Source Sans Pro"/>
                <a:cs typeface="Source Sans Pro"/>
              </a:rPr>
              <a:t> </a:t>
            </a:r>
            <a:r>
              <a:rPr sz="2000" dirty="0">
                <a:latin typeface="Source Sans Pro"/>
                <a:cs typeface="Source Sans Pro"/>
              </a:rPr>
              <a:t>ESKD</a:t>
            </a:r>
            <a:r>
              <a:rPr sz="2000" spc="-10" dirty="0">
                <a:latin typeface="Source Sans Pro"/>
                <a:cs typeface="Source Sans Pro"/>
              </a:rPr>
              <a:t> for </a:t>
            </a:r>
            <a:r>
              <a:rPr sz="2000" dirty="0">
                <a:latin typeface="Source Sans Pro"/>
                <a:cs typeface="Source Sans Pro"/>
              </a:rPr>
              <a:t>Aboriginal </a:t>
            </a:r>
            <a:r>
              <a:rPr sz="2000" spc="-385" dirty="0">
                <a:latin typeface="Source Sans Pro"/>
                <a:cs typeface="Source Sans Pro"/>
              </a:rPr>
              <a:t> </a:t>
            </a:r>
            <a:r>
              <a:rPr sz="2000" dirty="0">
                <a:latin typeface="Source Sans Pro"/>
                <a:cs typeface="Source Sans Pro"/>
              </a:rPr>
              <a:t>and </a:t>
            </a:r>
            <a:r>
              <a:rPr sz="2000" spc="-135" dirty="0">
                <a:latin typeface="Source Sans Pro"/>
                <a:cs typeface="Source Sans Pro"/>
              </a:rPr>
              <a:t>T</a:t>
            </a:r>
            <a:r>
              <a:rPr sz="2000" dirty="0">
                <a:latin typeface="Source Sans Pro"/>
                <a:cs typeface="Source Sans Pro"/>
              </a:rPr>
              <a:t>or</a:t>
            </a:r>
            <a:r>
              <a:rPr sz="2000" spc="-20"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 people </a:t>
            </a:r>
            <a:r>
              <a:rPr sz="2000" spc="-25" dirty="0">
                <a:latin typeface="Source Sans Pro"/>
                <a:cs typeface="Source Sans Pro"/>
              </a:rPr>
              <a:t>w</a:t>
            </a:r>
            <a:r>
              <a:rPr sz="2000" dirty="0">
                <a:latin typeface="Source Sans Pro"/>
                <a:cs typeface="Source Sans Pro"/>
              </a:rPr>
              <a:t>as</a:t>
            </a:r>
            <a:r>
              <a:rPr lang="en-AU" sz="2000" dirty="0">
                <a:latin typeface="Source Sans Pro"/>
                <a:cs typeface="Source Sans Pro"/>
              </a:rPr>
              <a:t>:</a:t>
            </a:r>
            <a:endParaRPr sz="1725" baseline="31400" dirty="0">
              <a:latin typeface="Source Sans Pro"/>
              <a:cs typeface="Source Sans Pro"/>
            </a:endParaRPr>
          </a:p>
        </p:txBody>
      </p:sp>
      <p:sp>
        <p:nvSpPr>
          <p:cNvPr id="26" name="object 26"/>
          <p:cNvSpPr txBox="1"/>
          <p:nvPr/>
        </p:nvSpPr>
        <p:spPr>
          <a:xfrm>
            <a:off x="8341071" y="7452353"/>
            <a:ext cx="1190353" cy="756920"/>
          </a:xfrm>
          <a:prstGeom prst="rect">
            <a:avLst/>
          </a:prstGeom>
        </p:spPr>
        <p:txBody>
          <a:bodyPr vert="horz" wrap="square" lIns="0" tIns="12700" rIns="0" bIns="0" rtlCol="0">
            <a:spAutoFit/>
          </a:bodyPr>
          <a:lstStyle/>
          <a:p>
            <a:pPr marL="12700">
              <a:lnSpc>
                <a:spcPct val="100000"/>
              </a:lnSpc>
              <a:spcBef>
                <a:spcPts val="100"/>
              </a:spcBef>
            </a:pPr>
            <a:r>
              <a:rPr sz="4800" b="1" spc="45" dirty="0">
                <a:solidFill>
                  <a:srgbClr val="285567"/>
                </a:solidFill>
                <a:latin typeface="Source Sans Pro Black"/>
                <a:cs typeface="Source Sans Pro Black"/>
              </a:rPr>
              <a:t>603</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a:latin typeface="Source Sans Pro Black"/>
              <a:cs typeface="Source Sans Pro Black"/>
            </a:endParaRPr>
          </a:p>
        </p:txBody>
      </p:sp>
      <p:sp>
        <p:nvSpPr>
          <p:cNvPr id="27" name="object 27"/>
          <p:cNvSpPr txBox="1"/>
          <p:nvPr/>
        </p:nvSpPr>
        <p:spPr>
          <a:xfrm>
            <a:off x="9834086" y="7620000"/>
            <a:ext cx="2788920" cy="330200"/>
          </a:xfrm>
          <a:prstGeom prst="rect">
            <a:avLst/>
          </a:prstGeom>
        </p:spPr>
        <p:txBody>
          <a:bodyPr vert="horz" wrap="square" lIns="0" tIns="12700" rIns="0" bIns="0" rtlCol="0">
            <a:spAutoFit/>
          </a:bodyPr>
          <a:lstStyle/>
          <a:p>
            <a:pPr marL="12700">
              <a:lnSpc>
                <a:spcPct val="100000"/>
              </a:lnSpc>
              <a:spcBef>
                <a:spcPts val="100"/>
              </a:spcBef>
            </a:pPr>
            <a:r>
              <a:rPr sz="2000" b="1" spc="-15" dirty="0">
                <a:solidFill>
                  <a:srgbClr val="CFA565"/>
                </a:solidFill>
                <a:latin typeface="Source Sans Pro"/>
                <a:cs typeface="Source Sans Pro"/>
              </a:rPr>
              <a:t>per</a:t>
            </a:r>
            <a:r>
              <a:rPr sz="2000" b="1" spc="-70" dirty="0">
                <a:solidFill>
                  <a:srgbClr val="CFA565"/>
                </a:solidFill>
                <a:latin typeface="Source Sans Pro"/>
                <a:cs typeface="Source Sans Pro"/>
              </a:rPr>
              <a:t> </a:t>
            </a:r>
            <a:r>
              <a:rPr sz="2000" b="1" spc="-20" dirty="0">
                <a:solidFill>
                  <a:srgbClr val="CFA565"/>
                </a:solidFill>
                <a:latin typeface="Source Sans Pro"/>
                <a:cs typeface="Source Sans Pro"/>
              </a:rPr>
              <a:t>1,000,000</a:t>
            </a:r>
            <a:r>
              <a:rPr sz="2000" b="1" spc="-70" dirty="0">
                <a:solidFill>
                  <a:srgbClr val="CFA565"/>
                </a:solidFill>
                <a:latin typeface="Source Sans Pro"/>
                <a:cs typeface="Source Sans Pro"/>
              </a:rPr>
              <a:t> </a:t>
            </a:r>
            <a:r>
              <a:rPr sz="2000" b="1" spc="-25" dirty="0">
                <a:solidFill>
                  <a:srgbClr val="CFA565"/>
                </a:solidFill>
                <a:latin typeface="Source Sans Pro"/>
                <a:cs typeface="Source Sans Pro"/>
              </a:rPr>
              <a:t>population</a:t>
            </a:r>
            <a:endParaRPr sz="2000" dirty="0">
              <a:latin typeface="Source Sans Pro"/>
              <a:cs typeface="Source Sans Pro"/>
            </a:endParaRPr>
          </a:p>
        </p:txBody>
      </p:sp>
      <p:grpSp>
        <p:nvGrpSpPr>
          <p:cNvPr id="36" name="object 20">
            <a:extLst>
              <a:ext uri="{FF2B5EF4-FFF2-40B4-BE49-F238E27FC236}">
                <a16:creationId xmlns:a16="http://schemas.microsoft.com/office/drawing/2014/main" id="{C4A018D3-EEB0-46FB-81DD-052BD2B807F0}"/>
              </a:ext>
            </a:extLst>
          </p:cNvPr>
          <p:cNvGrpSpPr/>
          <p:nvPr/>
        </p:nvGrpSpPr>
        <p:grpSpPr>
          <a:xfrm rot="10800000">
            <a:off x="9381902" y="7335310"/>
            <a:ext cx="353060" cy="866140"/>
            <a:chOff x="8862131" y="6009928"/>
            <a:chExt cx="353060" cy="866140"/>
          </a:xfrm>
        </p:grpSpPr>
        <p:sp>
          <p:nvSpPr>
            <p:cNvPr id="37" name="object 21">
              <a:extLst>
                <a:ext uri="{FF2B5EF4-FFF2-40B4-BE49-F238E27FC236}">
                  <a16:creationId xmlns:a16="http://schemas.microsoft.com/office/drawing/2014/main" id="{2333B946-AED2-436A-8ACC-9528FAF9DCCB}"/>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38" name="object 22">
              <a:extLst>
                <a:ext uri="{FF2B5EF4-FFF2-40B4-BE49-F238E27FC236}">
                  <a16:creationId xmlns:a16="http://schemas.microsoft.com/office/drawing/2014/main" id="{905354DD-BDBB-4FC8-BC3F-2FF31D0B651C}"/>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39" name="object 23">
              <a:extLst>
                <a:ext uri="{FF2B5EF4-FFF2-40B4-BE49-F238E27FC236}">
                  <a16:creationId xmlns:a16="http://schemas.microsoft.com/office/drawing/2014/main" id="{69D07C1D-C7D8-4832-86B1-15D46AF32B76}"/>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sp>
        <p:nvSpPr>
          <p:cNvPr id="40" name="Holder 5">
            <a:extLst>
              <a:ext uri="{FF2B5EF4-FFF2-40B4-BE49-F238E27FC236}">
                <a16:creationId xmlns:a16="http://schemas.microsoft.com/office/drawing/2014/main" id="{42090916-A393-4903-9AEF-A71142F64831}"/>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0">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5397" y="2153611"/>
            <a:ext cx="8762403" cy="1120820"/>
          </a:xfrm>
          <a:prstGeom prst="rect">
            <a:avLst/>
          </a:prstGeom>
        </p:spPr>
        <p:txBody>
          <a:bodyPr vert="horz" wrap="square" lIns="0" tIns="12700" rIns="0" bIns="0" rtlCol="0">
            <a:spAutoFit/>
          </a:bodyPr>
          <a:lstStyle/>
          <a:p>
            <a:pPr marL="901065">
              <a:lnSpc>
                <a:spcPct val="100000"/>
              </a:lnSpc>
              <a:spcBef>
                <a:spcPts val="100"/>
              </a:spcBef>
            </a:pPr>
            <a:r>
              <a:rPr sz="2400" b="1" dirty="0">
                <a:solidFill>
                  <a:srgbClr val="285567"/>
                </a:solidFill>
                <a:latin typeface="Source Sans Pro"/>
                <a:cs typeface="Source Sans Pro"/>
              </a:rPr>
              <a:t>Risk</a:t>
            </a:r>
            <a:r>
              <a:rPr sz="2400" b="1" spc="-15" dirty="0">
                <a:solidFill>
                  <a:srgbClr val="285567"/>
                </a:solidFill>
                <a:latin typeface="Source Sans Pro"/>
                <a:cs typeface="Source Sans Pro"/>
              </a:rPr>
              <a:t> </a:t>
            </a:r>
            <a:r>
              <a:rPr sz="2400" b="1" spc="-25" dirty="0">
                <a:solidFill>
                  <a:srgbClr val="285567"/>
                </a:solidFill>
                <a:latin typeface="Source Sans Pro"/>
                <a:cs typeface="Source Sans Pro"/>
              </a:rPr>
              <a:t>factors</a:t>
            </a:r>
            <a:endParaRPr sz="2400" dirty="0">
              <a:latin typeface="Source Sans Pro"/>
              <a:cs typeface="Source Sans Pro"/>
            </a:endParaRPr>
          </a:p>
          <a:p>
            <a:pPr>
              <a:lnSpc>
                <a:spcPct val="100000"/>
              </a:lnSpc>
            </a:pPr>
            <a:endParaRPr sz="2800" dirty="0">
              <a:latin typeface="Source Sans Pro"/>
              <a:cs typeface="Source Sans Pro"/>
            </a:endParaRPr>
          </a:p>
          <a:p>
            <a:pPr marL="12700">
              <a:lnSpc>
                <a:spcPct val="100000"/>
              </a:lnSpc>
              <a:spcBef>
                <a:spcPts val="5"/>
              </a:spcBef>
            </a:pPr>
            <a:r>
              <a:rPr sz="2000" dirty="0">
                <a:latin typeface="Source Sans Pro"/>
                <a:cs typeface="Source Sans Pro"/>
              </a:rPr>
              <a:t>Risk</a:t>
            </a:r>
            <a:r>
              <a:rPr sz="2000" spc="-10" dirty="0">
                <a:latin typeface="Source Sans Pro"/>
                <a:cs typeface="Source Sans Pro"/>
              </a:rPr>
              <a:t> </a:t>
            </a:r>
            <a:r>
              <a:rPr sz="2000" spc="-15" dirty="0">
                <a:latin typeface="Source Sans Pro"/>
                <a:cs typeface="Source Sans Pro"/>
              </a:rPr>
              <a:t>factors</a:t>
            </a:r>
            <a:r>
              <a:rPr sz="2000" spc="-5" dirty="0">
                <a:latin typeface="Source Sans Pro"/>
                <a:cs typeface="Source Sans Pro"/>
              </a:rPr>
              <a:t> </a:t>
            </a:r>
            <a:r>
              <a:rPr sz="2000" spc="-10" dirty="0">
                <a:latin typeface="Source Sans Pro"/>
                <a:cs typeface="Source Sans Pro"/>
              </a:rPr>
              <a:t>for</a:t>
            </a:r>
            <a:r>
              <a:rPr sz="2000" spc="-5" dirty="0">
                <a:latin typeface="Source Sans Pro"/>
                <a:cs typeface="Source Sans Pro"/>
              </a:rPr>
              <a:t> </a:t>
            </a:r>
            <a:r>
              <a:rPr sz="2000" dirty="0">
                <a:latin typeface="Source Sans Pro"/>
                <a:cs typeface="Source Sans Pro"/>
              </a:rPr>
              <a:t>kidney</a:t>
            </a:r>
            <a:r>
              <a:rPr sz="2000" spc="-5" dirty="0">
                <a:latin typeface="Source Sans Pro"/>
                <a:cs typeface="Source Sans Pro"/>
              </a:rPr>
              <a:t> disease </a:t>
            </a:r>
            <a:r>
              <a:rPr sz="2000" dirty="0">
                <a:latin typeface="Source Sans Pro"/>
                <a:cs typeface="Source Sans Pro"/>
              </a:rPr>
              <a:t>which</a:t>
            </a:r>
            <a:r>
              <a:rPr sz="2000" spc="-10" dirty="0">
                <a:latin typeface="Source Sans Pro"/>
                <a:cs typeface="Source Sans Pro"/>
              </a:rPr>
              <a:t> can</a:t>
            </a:r>
            <a:r>
              <a:rPr sz="2000" spc="-5" dirty="0">
                <a:latin typeface="Source Sans Pro"/>
                <a:cs typeface="Source Sans Pro"/>
              </a:rPr>
              <a:t> </a:t>
            </a:r>
            <a:r>
              <a:rPr sz="2000" dirty="0">
                <a:latin typeface="Source Sans Pro"/>
                <a:cs typeface="Source Sans Pro"/>
              </a:rPr>
              <a:t>be</a:t>
            </a:r>
            <a:r>
              <a:rPr sz="2000" spc="-5" dirty="0">
                <a:latin typeface="Source Sans Pro"/>
                <a:cs typeface="Source Sans Pro"/>
              </a:rPr>
              <a:t> changed</a:t>
            </a:r>
            <a:r>
              <a:rPr lang="en-AU" sz="2000" spc="-5" dirty="0">
                <a:latin typeface="Source Sans Pro"/>
                <a:cs typeface="Source Sans Pro"/>
              </a:rPr>
              <a:t> or controlled </a:t>
            </a:r>
            <a:r>
              <a:rPr sz="2000" dirty="0">
                <a:latin typeface="Source Sans Pro"/>
                <a:cs typeface="Source Sans Pro"/>
              </a:rPr>
              <a:t>include:</a:t>
            </a:r>
          </a:p>
        </p:txBody>
      </p:sp>
      <p:sp>
        <p:nvSpPr>
          <p:cNvPr id="3" name="object 3"/>
          <p:cNvSpPr txBox="1"/>
          <p:nvPr/>
        </p:nvSpPr>
        <p:spPr>
          <a:xfrm>
            <a:off x="1575398" y="5356090"/>
            <a:ext cx="11353202" cy="359842"/>
          </a:xfrm>
          <a:prstGeom prst="rect">
            <a:avLst/>
          </a:prstGeom>
        </p:spPr>
        <p:txBody>
          <a:bodyPr vert="horz" wrap="square" lIns="0" tIns="12700" rIns="0" bIns="0" rtlCol="0">
            <a:spAutoFit/>
          </a:bodyPr>
          <a:lstStyle/>
          <a:p>
            <a:pPr marL="12700" marR="5080">
              <a:lnSpc>
                <a:spcPct val="116700"/>
              </a:lnSpc>
              <a:spcBef>
                <a:spcPts val="100"/>
              </a:spcBef>
            </a:pPr>
            <a:r>
              <a:rPr sz="2000" dirty="0">
                <a:latin typeface="Source Sans Pro"/>
                <a:cs typeface="Source Sans Pro"/>
              </a:rPr>
              <a:t>Risk</a:t>
            </a:r>
            <a:r>
              <a:rPr sz="2000" spc="-5" dirty="0">
                <a:latin typeface="Source Sans Pro"/>
                <a:cs typeface="Source Sans Pro"/>
              </a:rPr>
              <a:t> </a:t>
            </a:r>
            <a:r>
              <a:rPr sz="2000" spc="-15" dirty="0">
                <a:latin typeface="Source Sans Pro"/>
                <a:cs typeface="Source Sans Pro"/>
              </a:rPr>
              <a:t>factors</a:t>
            </a:r>
            <a:r>
              <a:rPr sz="2000" dirty="0">
                <a:latin typeface="Source Sans Pro"/>
                <a:cs typeface="Source Sans Pro"/>
              </a:rPr>
              <a:t> </a:t>
            </a:r>
            <a:r>
              <a:rPr sz="2000" spc="-10" dirty="0">
                <a:latin typeface="Source Sans Pro"/>
                <a:cs typeface="Source Sans Pro"/>
              </a:rPr>
              <a:t>for</a:t>
            </a:r>
            <a:r>
              <a:rPr sz="2000" dirty="0">
                <a:latin typeface="Source Sans Pro"/>
                <a:cs typeface="Source Sans Pro"/>
              </a:rPr>
              <a:t> Aboriginal</a:t>
            </a:r>
            <a:r>
              <a:rPr sz="2000" spc="-5" dirty="0">
                <a:latin typeface="Source Sans Pro"/>
                <a:cs typeface="Source Sans Pro"/>
              </a:rPr>
              <a:t> </a:t>
            </a:r>
            <a:r>
              <a:rPr sz="2000" dirty="0">
                <a:latin typeface="Source Sans Pro"/>
                <a:cs typeface="Source Sans Pro"/>
              </a:rPr>
              <a:t>and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spc="-5" dirty="0">
                <a:latin typeface="Source Sans Pro"/>
                <a:cs typeface="Source Sans Pro"/>
              </a:rPr>
              <a:t> </a:t>
            </a:r>
            <a:r>
              <a:rPr sz="2000" dirty="0">
                <a:latin typeface="Source Sans Pro"/>
                <a:cs typeface="Source Sans Pro"/>
              </a:rPr>
              <a:t>Islander people </a:t>
            </a:r>
            <a:r>
              <a:rPr sz="2000" spc="-10" dirty="0">
                <a:latin typeface="Source Sans Pro"/>
                <a:cs typeface="Source Sans Pro"/>
              </a:rPr>
              <a:t>that</a:t>
            </a:r>
            <a:r>
              <a:rPr sz="2000" spc="-5" dirty="0">
                <a:latin typeface="Source Sans Pro"/>
                <a:cs typeface="Source Sans Pro"/>
              </a:rPr>
              <a:t> </a:t>
            </a:r>
            <a:r>
              <a:rPr sz="2000" spc="-10" dirty="0">
                <a:latin typeface="Source Sans Pro"/>
                <a:cs typeface="Source Sans Pro"/>
              </a:rPr>
              <a:t>cannot</a:t>
            </a:r>
            <a:r>
              <a:rPr sz="2000" dirty="0">
                <a:latin typeface="Source Sans Pro"/>
                <a:cs typeface="Source Sans Pro"/>
              </a:rPr>
              <a:t> be </a:t>
            </a:r>
            <a:r>
              <a:rPr sz="2000" spc="-5" dirty="0">
                <a:latin typeface="Source Sans Pro"/>
                <a:cs typeface="Source Sans Pro"/>
              </a:rPr>
              <a:t>changed</a:t>
            </a:r>
            <a:r>
              <a:rPr sz="2000" dirty="0">
                <a:latin typeface="Source Sans Pro"/>
                <a:cs typeface="Source Sans Pro"/>
              </a:rPr>
              <a:t> or </a:t>
            </a:r>
            <a:r>
              <a:rPr sz="2000" spc="-385" dirty="0">
                <a:latin typeface="Source Sans Pro"/>
                <a:cs typeface="Source Sans Pro"/>
              </a:rPr>
              <a:t> </a:t>
            </a:r>
            <a:r>
              <a:rPr sz="2000" spc="-10" dirty="0">
                <a:latin typeface="Source Sans Pro"/>
                <a:cs typeface="Source Sans Pro"/>
              </a:rPr>
              <a:t>controlled</a:t>
            </a:r>
            <a:r>
              <a:rPr sz="2000" spc="-5" dirty="0">
                <a:latin typeface="Source Sans Pro"/>
                <a:cs typeface="Source Sans Pro"/>
              </a:rPr>
              <a:t> </a:t>
            </a:r>
            <a:r>
              <a:rPr sz="2000" dirty="0">
                <a:latin typeface="Source Sans Pro"/>
                <a:cs typeface="Source Sans Pro"/>
              </a:rPr>
              <a:t>include:</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9100265" y="3367781"/>
            <a:ext cx="1007814" cy="1011228"/>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51000" y="3367738"/>
            <a:ext cx="1007822" cy="1010900"/>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4134143" y="3367824"/>
            <a:ext cx="1007821" cy="1010958"/>
          </a:xfrm>
          <a:prstGeom prst="rect">
            <a:avLst/>
          </a:prstGeom>
        </p:spPr>
      </p:pic>
      <p:sp>
        <p:nvSpPr>
          <p:cNvPr id="7" name="object 7"/>
          <p:cNvSpPr txBox="1"/>
          <p:nvPr/>
        </p:nvSpPr>
        <p:spPr>
          <a:xfrm>
            <a:off x="9087438" y="4469552"/>
            <a:ext cx="76327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Smoking</a:t>
            </a:r>
            <a:endParaRPr sz="1600">
              <a:latin typeface="Source Sans Pro"/>
              <a:cs typeface="Source Sans Pro"/>
            </a:endParaRPr>
          </a:p>
        </p:txBody>
      </p:sp>
      <p:sp>
        <p:nvSpPr>
          <p:cNvPr id="8" name="object 8"/>
          <p:cNvSpPr txBox="1"/>
          <p:nvPr/>
        </p:nvSpPr>
        <p:spPr>
          <a:xfrm>
            <a:off x="1638278" y="4469552"/>
            <a:ext cx="1475105"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Bein</a:t>
            </a:r>
            <a:r>
              <a:rPr sz="1600" dirty="0">
                <a:latin typeface="Source Sans Pro"/>
                <a:cs typeface="Source Sans Pro"/>
              </a:rPr>
              <a:t>g</a:t>
            </a:r>
            <a:r>
              <a:rPr sz="1600" spc="-35" dirty="0">
                <a:latin typeface="Source Sans Pro"/>
                <a:cs typeface="Source Sans Pro"/>
              </a:rPr>
              <a:t> </a:t>
            </a:r>
            <a:r>
              <a:rPr sz="1600" spc="-25" dirty="0">
                <a:latin typeface="Source Sans Pro"/>
                <a:cs typeface="Source Sans Pro"/>
              </a:rPr>
              <a:t>ov</a:t>
            </a:r>
            <a:r>
              <a:rPr sz="1600" spc="-20" dirty="0">
                <a:latin typeface="Source Sans Pro"/>
                <a:cs typeface="Source Sans Pro"/>
              </a:rPr>
              <a:t>e</a:t>
            </a:r>
            <a:r>
              <a:rPr sz="1600" spc="10" dirty="0">
                <a:latin typeface="Source Sans Pro"/>
                <a:cs typeface="Source Sans Pro"/>
              </a:rPr>
              <a:t>r</a:t>
            </a:r>
            <a:r>
              <a:rPr sz="1600" spc="-25" dirty="0">
                <a:latin typeface="Source Sans Pro"/>
                <a:cs typeface="Source Sans Pro"/>
              </a:rPr>
              <a:t>w</a:t>
            </a:r>
            <a:r>
              <a:rPr sz="1600" spc="-20" dirty="0">
                <a:latin typeface="Source Sans Pro"/>
                <a:cs typeface="Source Sans Pro"/>
              </a:rPr>
              <a:t>eight  </a:t>
            </a:r>
            <a:r>
              <a:rPr sz="1600" spc="-10" dirty="0">
                <a:latin typeface="Source Sans Pro"/>
                <a:cs typeface="Source Sans Pro"/>
              </a:rPr>
              <a:t>or</a:t>
            </a:r>
            <a:r>
              <a:rPr sz="1600" spc="-40" dirty="0">
                <a:latin typeface="Source Sans Pro"/>
                <a:cs typeface="Source Sans Pro"/>
              </a:rPr>
              <a:t> </a:t>
            </a:r>
            <a:r>
              <a:rPr sz="1600" spc="-20" dirty="0">
                <a:latin typeface="Source Sans Pro"/>
                <a:cs typeface="Source Sans Pro"/>
              </a:rPr>
              <a:t>obese</a:t>
            </a:r>
            <a:endParaRPr sz="1600">
              <a:latin typeface="Source Sans Pro"/>
              <a:cs typeface="Source Sans Pro"/>
            </a:endParaRPr>
          </a:p>
        </p:txBody>
      </p:sp>
      <p:sp>
        <p:nvSpPr>
          <p:cNvPr id="9" name="object 9"/>
          <p:cNvSpPr txBox="1"/>
          <p:nvPr/>
        </p:nvSpPr>
        <p:spPr>
          <a:xfrm>
            <a:off x="4121331" y="4469552"/>
            <a:ext cx="939165"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Hig</a:t>
            </a:r>
            <a:r>
              <a:rPr sz="1600" dirty="0">
                <a:latin typeface="Source Sans Pro"/>
                <a:cs typeface="Source Sans Pro"/>
              </a:rPr>
              <a:t>h</a:t>
            </a:r>
            <a:r>
              <a:rPr sz="1600" spc="-35" dirty="0">
                <a:latin typeface="Source Sans Pro"/>
                <a:cs typeface="Source Sans Pro"/>
              </a:rPr>
              <a:t> </a:t>
            </a:r>
            <a:r>
              <a:rPr sz="1600" spc="-20" dirty="0">
                <a:latin typeface="Source Sans Pro"/>
                <a:cs typeface="Source Sans Pro"/>
              </a:rPr>
              <a:t>blood  </a:t>
            </a:r>
            <a:r>
              <a:rPr sz="1600" spc="-25" dirty="0">
                <a:latin typeface="Source Sans Pro"/>
                <a:cs typeface="Source Sans Pro"/>
              </a:rPr>
              <a:t>pressure</a:t>
            </a:r>
            <a:endParaRPr sz="1600">
              <a:latin typeface="Source Sans Pro"/>
              <a:cs typeface="Source Sans Pro"/>
            </a:endParaRPr>
          </a:p>
        </p:txBody>
      </p:sp>
      <p:sp>
        <p:nvSpPr>
          <p:cNvPr id="10" name="object 10"/>
          <p:cNvSpPr txBox="1"/>
          <p:nvPr/>
        </p:nvSpPr>
        <p:spPr>
          <a:xfrm>
            <a:off x="6604383" y="4469552"/>
            <a:ext cx="1276985" cy="513080"/>
          </a:xfrm>
          <a:prstGeom prst="rect">
            <a:avLst/>
          </a:prstGeom>
        </p:spPr>
        <p:txBody>
          <a:bodyPr vert="horz" wrap="square" lIns="0" tIns="12700" rIns="0" bIns="0" rtlCol="0">
            <a:spAutoFit/>
          </a:bodyPr>
          <a:lstStyle/>
          <a:p>
            <a:pPr marL="12700" marR="5080">
              <a:lnSpc>
                <a:spcPct val="100000"/>
              </a:lnSpc>
              <a:spcBef>
                <a:spcPts val="100"/>
              </a:spcBef>
            </a:pPr>
            <a:r>
              <a:rPr sz="1600" spc="-15" dirty="0">
                <a:latin typeface="Source Sans Pro"/>
                <a:cs typeface="Source Sans Pro"/>
              </a:rPr>
              <a:t>High </a:t>
            </a:r>
            <a:r>
              <a:rPr sz="1600" spc="-20" dirty="0">
                <a:latin typeface="Source Sans Pro"/>
                <a:cs typeface="Source Sans Pro"/>
              </a:rPr>
              <a:t>blood </a:t>
            </a:r>
            <a:r>
              <a:rPr sz="1600" spc="-15" dirty="0">
                <a:latin typeface="Source Sans Pro"/>
                <a:cs typeface="Source Sans Pro"/>
              </a:rPr>
              <a:t> </a:t>
            </a:r>
            <a:r>
              <a:rPr sz="1600" spc="-20" dirty="0">
                <a:latin typeface="Source Sans Pro"/>
                <a:cs typeface="Source Sans Pro"/>
              </a:rPr>
              <a:t>glu</a:t>
            </a:r>
            <a:r>
              <a:rPr sz="1600" spc="-50" dirty="0">
                <a:latin typeface="Source Sans Pro"/>
                <a:cs typeface="Source Sans Pro"/>
              </a:rPr>
              <a:t>c</a:t>
            </a:r>
            <a:r>
              <a:rPr sz="1600" spc="-20" dirty="0">
                <a:latin typeface="Source Sans Pro"/>
                <a:cs typeface="Source Sans Pro"/>
              </a:rPr>
              <a:t>os</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(su</a:t>
            </a:r>
            <a:r>
              <a:rPr sz="1600" spc="-45" dirty="0">
                <a:latin typeface="Source Sans Pro"/>
                <a:cs typeface="Source Sans Pro"/>
              </a:rPr>
              <a:t>g</a:t>
            </a:r>
            <a:r>
              <a:rPr sz="1600" spc="-20" dirty="0">
                <a:latin typeface="Source Sans Pro"/>
                <a:cs typeface="Source Sans Pro"/>
              </a:rPr>
              <a:t>ar)</a:t>
            </a:r>
            <a:endParaRPr sz="1600">
              <a:latin typeface="Source Sans Pro"/>
              <a:cs typeface="Source Sans Pro"/>
            </a:endParaRPr>
          </a:p>
        </p:txBody>
      </p:sp>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6617213" y="3367709"/>
            <a:ext cx="1007757" cy="1011390"/>
          </a:xfrm>
          <a:prstGeom prst="rect">
            <a:avLst/>
          </a:prstGeom>
        </p:spPr>
      </p:pic>
      <p:grpSp>
        <p:nvGrpSpPr>
          <p:cNvPr id="12" name="object 12"/>
          <p:cNvGrpSpPr/>
          <p:nvPr/>
        </p:nvGrpSpPr>
        <p:grpSpPr>
          <a:xfrm>
            <a:off x="1841543" y="1994044"/>
            <a:ext cx="229235" cy="724535"/>
            <a:chOff x="1841543" y="1994044"/>
            <a:chExt cx="229235" cy="724535"/>
          </a:xfrm>
        </p:grpSpPr>
        <p:sp>
          <p:nvSpPr>
            <p:cNvPr id="13" name="object 13"/>
            <p:cNvSpPr/>
            <p:nvPr/>
          </p:nvSpPr>
          <p:spPr>
            <a:xfrm>
              <a:off x="1841538" y="1994052"/>
              <a:ext cx="229235" cy="724535"/>
            </a:xfrm>
            <a:custGeom>
              <a:avLst/>
              <a:gdLst/>
              <a:ahLst/>
              <a:cxnLst/>
              <a:rect l="l" t="t" r="r" b="b"/>
              <a:pathLst>
                <a:path w="229235" h="724535">
                  <a:moveTo>
                    <a:pt x="194652" y="651065"/>
                  </a:moveTo>
                  <a:lnTo>
                    <a:pt x="182537" y="613422"/>
                  </a:lnTo>
                  <a:lnTo>
                    <a:pt x="182537" y="658799"/>
                  </a:lnTo>
                  <a:lnTo>
                    <a:pt x="182194" y="659358"/>
                  </a:lnTo>
                  <a:lnTo>
                    <a:pt x="181902" y="660260"/>
                  </a:lnTo>
                  <a:lnTo>
                    <a:pt x="174358" y="660654"/>
                  </a:lnTo>
                  <a:lnTo>
                    <a:pt x="174358" y="685685"/>
                  </a:lnTo>
                  <a:lnTo>
                    <a:pt x="172288" y="692467"/>
                  </a:lnTo>
                  <a:lnTo>
                    <a:pt x="163017" y="691972"/>
                  </a:lnTo>
                  <a:lnTo>
                    <a:pt x="163017" y="702373"/>
                  </a:lnTo>
                  <a:lnTo>
                    <a:pt x="161429" y="702881"/>
                  </a:lnTo>
                  <a:lnTo>
                    <a:pt x="159880" y="703694"/>
                  </a:lnTo>
                  <a:lnTo>
                    <a:pt x="90982" y="709168"/>
                  </a:lnTo>
                  <a:lnTo>
                    <a:pt x="89204" y="708418"/>
                  </a:lnTo>
                  <a:lnTo>
                    <a:pt x="87452" y="708075"/>
                  </a:lnTo>
                  <a:lnTo>
                    <a:pt x="87668" y="707186"/>
                  </a:lnTo>
                  <a:lnTo>
                    <a:pt x="162648" y="701217"/>
                  </a:lnTo>
                  <a:lnTo>
                    <a:pt x="163017" y="702373"/>
                  </a:lnTo>
                  <a:lnTo>
                    <a:pt x="163017" y="691972"/>
                  </a:lnTo>
                  <a:lnTo>
                    <a:pt x="160807" y="691845"/>
                  </a:lnTo>
                  <a:lnTo>
                    <a:pt x="71005" y="694156"/>
                  </a:lnTo>
                  <a:lnTo>
                    <a:pt x="70218" y="687870"/>
                  </a:lnTo>
                  <a:lnTo>
                    <a:pt x="96316" y="686269"/>
                  </a:lnTo>
                  <a:lnTo>
                    <a:pt x="122339" y="685482"/>
                  </a:lnTo>
                  <a:lnTo>
                    <a:pt x="154000" y="685419"/>
                  </a:lnTo>
                  <a:lnTo>
                    <a:pt x="174358" y="685685"/>
                  </a:lnTo>
                  <a:lnTo>
                    <a:pt x="174358" y="660654"/>
                  </a:lnTo>
                  <a:lnTo>
                    <a:pt x="169646" y="660895"/>
                  </a:lnTo>
                  <a:lnTo>
                    <a:pt x="169646" y="674230"/>
                  </a:lnTo>
                  <a:lnTo>
                    <a:pt x="167259" y="674966"/>
                  </a:lnTo>
                  <a:lnTo>
                    <a:pt x="158546" y="675500"/>
                  </a:lnTo>
                  <a:lnTo>
                    <a:pt x="152730" y="676008"/>
                  </a:lnTo>
                  <a:lnTo>
                    <a:pt x="144272" y="677087"/>
                  </a:lnTo>
                  <a:lnTo>
                    <a:pt x="142214" y="676605"/>
                  </a:lnTo>
                  <a:lnTo>
                    <a:pt x="140855" y="671042"/>
                  </a:lnTo>
                  <a:lnTo>
                    <a:pt x="141516" y="670394"/>
                  </a:lnTo>
                  <a:lnTo>
                    <a:pt x="142582" y="669353"/>
                  </a:lnTo>
                  <a:lnTo>
                    <a:pt x="150139" y="668197"/>
                  </a:lnTo>
                  <a:lnTo>
                    <a:pt x="154914" y="667613"/>
                  </a:lnTo>
                  <a:lnTo>
                    <a:pt x="159677" y="666965"/>
                  </a:lnTo>
                  <a:lnTo>
                    <a:pt x="159727" y="667296"/>
                  </a:lnTo>
                  <a:lnTo>
                    <a:pt x="161264" y="667296"/>
                  </a:lnTo>
                  <a:lnTo>
                    <a:pt x="162788" y="667372"/>
                  </a:lnTo>
                  <a:lnTo>
                    <a:pt x="167068" y="667143"/>
                  </a:lnTo>
                  <a:lnTo>
                    <a:pt x="169367" y="667994"/>
                  </a:lnTo>
                  <a:lnTo>
                    <a:pt x="169646" y="674230"/>
                  </a:lnTo>
                  <a:lnTo>
                    <a:pt x="169646" y="660895"/>
                  </a:lnTo>
                  <a:lnTo>
                    <a:pt x="128384" y="663041"/>
                  </a:lnTo>
                  <a:lnTo>
                    <a:pt x="128384" y="671703"/>
                  </a:lnTo>
                  <a:lnTo>
                    <a:pt x="127889" y="678421"/>
                  </a:lnTo>
                  <a:lnTo>
                    <a:pt x="124802" y="678510"/>
                  </a:lnTo>
                  <a:lnTo>
                    <a:pt x="117068" y="679030"/>
                  </a:lnTo>
                  <a:lnTo>
                    <a:pt x="112395" y="679450"/>
                  </a:lnTo>
                  <a:lnTo>
                    <a:pt x="104914" y="680415"/>
                  </a:lnTo>
                  <a:lnTo>
                    <a:pt x="102781" y="679742"/>
                  </a:lnTo>
                  <a:lnTo>
                    <a:pt x="101739" y="673811"/>
                  </a:lnTo>
                  <a:lnTo>
                    <a:pt x="103174" y="672846"/>
                  </a:lnTo>
                  <a:lnTo>
                    <a:pt x="103784" y="672426"/>
                  </a:lnTo>
                  <a:lnTo>
                    <a:pt x="111506" y="671423"/>
                  </a:lnTo>
                  <a:lnTo>
                    <a:pt x="116560" y="670915"/>
                  </a:lnTo>
                  <a:lnTo>
                    <a:pt x="119595" y="670572"/>
                  </a:lnTo>
                  <a:lnTo>
                    <a:pt x="125996" y="670394"/>
                  </a:lnTo>
                  <a:lnTo>
                    <a:pt x="128384" y="671703"/>
                  </a:lnTo>
                  <a:lnTo>
                    <a:pt x="128384" y="663041"/>
                  </a:lnTo>
                  <a:lnTo>
                    <a:pt x="91020" y="664972"/>
                  </a:lnTo>
                  <a:lnTo>
                    <a:pt x="91020" y="677633"/>
                  </a:lnTo>
                  <a:lnTo>
                    <a:pt x="89395" y="680034"/>
                  </a:lnTo>
                  <a:lnTo>
                    <a:pt x="81978" y="681075"/>
                  </a:lnTo>
                  <a:lnTo>
                    <a:pt x="75666" y="681367"/>
                  </a:lnTo>
                  <a:lnTo>
                    <a:pt x="69265" y="681875"/>
                  </a:lnTo>
                  <a:lnTo>
                    <a:pt x="67271" y="673862"/>
                  </a:lnTo>
                  <a:lnTo>
                    <a:pt x="74409" y="673455"/>
                  </a:lnTo>
                  <a:lnTo>
                    <a:pt x="81178" y="672896"/>
                  </a:lnTo>
                  <a:lnTo>
                    <a:pt x="89077" y="672884"/>
                  </a:lnTo>
                  <a:lnTo>
                    <a:pt x="91008" y="674966"/>
                  </a:lnTo>
                  <a:lnTo>
                    <a:pt x="91020" y="677633"/>
                  </a:lnTo>
                  <a:lnTo>
                    <a:pt x="91020" y="664972"/>
                  </a:lnTo>
                  <a:lnTo>
                    <a:pt x="65608" y="666280"/>
                  </a:lnTo>
                  <a:lnTo>
                    <a:pt x="84289" y="663575"/>
                  </a:lnTo>
                  <a:lnTo>
                    <a:pt x="122377" y="660679"/>
                  </a:lnTo>
                  <a:lnTo>
                    <a:pt x="161302" y="658710"/>
                  </a:lnTo>
                  <a:lnTo>
                    <a:pt x="182537" y="658799"/>
                  </a:lnTo>
                  <a:lnTo>
                    <a:pt x="182537" y="613422"/>
                  </a:lnTo>
                  <a:lnTo>
                    <a:pt x="181889" y="612216"/>
                  </a:lnTo>
                  <a:lnTo>
                    <a:pt x="181889" y="640105"/>
                  </a:lnTo>
                  <a:lnTo>
                    <a:pt x="181889" y="646239"/>
                  </a:lnTo>
                  <a:lnTo>
                    <a:pt x="124879" y="649605"/>
                  </a:lnTo>
                  <a:lnTo>
                    <a:pt x="96342" y="650748"/>
                  </a:lnTo>
                  <a:lnTo>
                    <a:pt x="67691" y="651065"/>
                  </a:lnTo>
                  <a:lnTo>
                    <a:pt x="68922" y="647877"/>
                  </a:lnTo>
                  <a:lnTo>
                    <a:pt x="68275" y="644613"/>
                  </a:lnTo>
                  <a:lnTo>
                    <a:pt x="175742" y="639991"/>
                  </a:lnTo>
                  <a:lnTo>
                    <a:pt x="178739" y="640105"/>
                  </a:lnTo>
                  <a:lnTo>
                    <a:pt x="181889" y="640105"/>
                  </a:lnTo>
                  <a:lnTo>
                    <a:pt x="181889" y="612216"/>
                  </a:lnTo>
                  <a:lnTo>
                    <a:pt x="180060" y="608787"/>
                  </a:lnTo>
                  <a:lnTo>
                    <a:pt x="177952" y="606132"/>
                  </a:lnTo>
                  <a:lnTo>
                    <a:pt x="177952" y="621157"/>
                  </a:lnTo>
                  <a:lnTo>
                    <a:pt x="177698" y="622439"/>
                  </a:lnTo>
                  <a:lnTo>
                    <a:pt x="78765" y="630288"/>
                  </a:lnTo>
                  <a:lnTo>
                    <a:pt x="78486" y="628650"/>
                  </a:lnTo>
                  <a:lnTo>
                    <a:pt x="79768" y="628332"/>
                  </a:lnTo>
                  <a:lnTo>
                    <a:pt x="81051" y="627837"/>
                  </a:lnTo>
                  <a:lnTo>
                    <a:pt x="175641" y="620204"/>
                  </a:lnTo>
                  <a:lnTo>
                    <a:pt x="176809" y="620852"/>
                  </a:lnTo>
                  <a:lnTo>
                    <a:pt x="177952" y="621157"/>
                  </a:lnTo>
                  <a:lnTo>
                    <a:pt x="177952" y="606132"/>
                  </a:lnTo>
                  <a:lnTo>
                    <a:pt x="175729" y="603313"/>
                  </a:lnTo>
                  <a:lnTo>
                    <a:pt x="173177" y="600100"/>
                  </a:lnTo>
                  <a:lnTo>
                    <a:pt x="170878" y="598424"/>
                  </a:lnTo>
                  <a:lnTo>
                    <a:pt x="170878" y="609422"/>
                  </a:lnTo>
                  <a:lnTo>
                    <a:pt x="86474" y="619442"/>
                  </a:lnTo>
                  <a:lnTo>
                    <a:pt x="85864" y="618299"/>
                  </a:lnTo>
                  <a:lnTo>
                    <a:pt x="88671" y="616153"/>
                  </a:lnTo>
                  <a:lnTo>
                    <a:pt x="91262" y="612521"/>
                  </a:lnTo>
                  <a:lnTo>
                    <a:pt x="110998" y="609917"/>
                  </a:lnTo>
                  <a:lnTo>
                    <a:pt x="167246" y="603313"/>
                  </a:lnTo>
                  <a:lnTo>
                    <a:pt x="167563" y="603504"/>
                  </a:lnTo>
                  <a:lnTo>
                    <a:pt x="170878" y="609422"/>
                  </a:lnTo>
                  <a:lnTo>
                    <a:pt x="170878" y="598424"/>
                  </a:lnTo>
                  <a:lnTo>
                    <a:pt x="164858" y="594004"/>
                  </a:lnTo>
                  <a:lnTo>
                    <a:pt x="155371" y="589978"/>
                  </a:lnTo>
                  <a:lnTo>
                    <a:pt x="144945" y="587527"/>
                  </a:lnTo>
                  <a:lnTo>
                    <a:pt x="132651" y="586511"/>
                  </a:lnTo>
                  <a:lnTo>
                    <a:pt x="120637" y="587540"/>
                  </a:lnTo>
                  <a:lnTo>
                    <a:pt x="79743" y="611797"/>
                  </a:lnTo>
                  <a:lnTo>
                    <a:pt x="61480" y="648741"/>
                  </a:lnTo>
                  <a:lnTo>
                    <a:pt x="60096" y="666280"/>
                  </a:lnTo>
                  <a:lnTo>
                    <a:pt x="60223" y="670394"/>
                  </a:lnTo>
                  <a:lnTo>
                    <a:pt x="74168" y="704354"/>
                  </a:lnTo>
                  <a:lnTo>
                    <a:pt x="79476" y="710082"/>
                  </a:lnTo>
                  <a:lnTo>
                    <a:pt x="81203" y="710692"/>
                  </a:lnTo>
                  <a:lnTo>
                    <a:pt x="82296" y="711885"/>
                  </a:lnTo>
                  <a:lnTo>
                    <a:pt x="89357" y="717791"/>
                  </a:lnTo>
                  <a:lnTo>
                    <a:pt x="97358" y="721448"/>
                  </a:lnTo>
                  <a:lnTo>
                    <a:pt x="106197" y="723430"/>
                  </a:lnTo>
                  <a:lnTo>
                    <a:pt x="115760" y="724281"/>
                  </a:lnTo>
                  <a:lnTo>
                    <a:pt x="123037" y="724166"/>
                  </a:lnTo>
                  <a:lnTo>
                    <a:pt x="161378" y="709168"/>
                  </a:lnTo>
                  <a:lnTo>
                    <a:pt x="170040" y="703072"/>
                  </a:lnTo>
                  <a:lnTo>
                    <a:pt x="171716" y="701941"/>
                  </a:lnTo>
                  <a:lnTo>
                    <a:pt x="172466" y="701217"/>
                  </a:lnTo>
                  <a:lnTo>
                    <a:pt x="173189" y="700506"/>
                  </a:lnTo>
                  <a:lnTo>
                    <a:pt x="174802" y="699274"/>
                  </a:lnTo>
                  <a:lnTo>
                    <a:pt x="188620" y="681875"/>
                  </a:lnTo>
                  <a:lnTo>
                    <a:pt x="189230" y="680415"/>
                  </a:lnTo>
                  <a:lnTo>
                    <a:pt x="190614" y="677087"/>
                  </a:lnTo>
                  <a:lnTo>
                    <a:pt x="191541" y="674839"/>
                  </a:lnTo>
                  <a:lnTo>
                    <a:pt x="193395" y="667143"/>
                  </a:lnTo>
                  <a:lnTo>
                    <a:pt x="193446" y="666965"/>
                  </a:lnTo>
                  <a:lnTo>
                    <a:pt x="193611" y="666280"/>
                  </a:lnTo>
                  <a:lnTo>
                    <a:pt x="193903" y="665035"/>
                  </a:lnTo>
                  <a:lnTo>
                    <a:pt x="194246" y="658710"/>
                  </a:lnTo>
                  <a:lnTo>
                    <a:pt x="194652" y="651065"/>
                  </a:lnTo>
                  <a:close/>
                </a:path>
                <a:path w="229235" h="724535">
                  <a:moveTo>
                    <a:pt x="228650" y="12700"/>
                  </a:moveTo>
                  <a:lnTo>
                    <a:pt x="227888" y="7620"/>
                  </a:lnTo>
                  <a:lnTo>
                    <a:pt x="227622" y="1270"/>
                  </a:lnTo>
                  <a:lnTo>
                    <a:pt x="217487" y="1270"/>
                  </a:lnTo>
                  <a:lnTo>
                    <a:pt x="217487" y="24130"/>
                  </a:lnTo>
                  <a:lnTo>
                    <a:pt x="215696" y="24130"/>
                  </a:lnTo>
                  <a:lnTo>
                    <a:pt x="214947" y="24218"/>
                  </a:lnTo>
                  <a:lnTo>
                    <a:pt x="214947" y="49530"/>
                  </a:lnTo>
                  <a:lnTo>
                    <a:pt x="214249" y="50800"/>
                  </a:lnTo>
                  <a:lnTo>
                    <a:pt x="212966" y="50800"/>
                  </a:lnTo>
                  <a:lnTo>
                    <a:pt x="212966" y="64770"/>
                  </a:lnTo>
                  <a:lnTo>
                    <a:pt x="210743" y="64770"/>
                  </a:lnTo>
                  <a:lnTo>
                    <a:pt x="210743" y="78740"/>
                  </a:lnTo>
                  <a:lnTo>
                    <a:pt x="209854" y="78841"/>
                  </a:lnTo>
                  <a:lnTo>
                    <a:pt x="209854" y="83820"/>
                  </a:lnTo>
                  <a:lnTo>
                    <a:pt x="209600" y="85090"/>
                  </a:lnTo>
                  <a:lnTo>
                    <a:pt x="209613" y="86360"/>
                  </a:lnTo>
                  <a:lnTo>
                    <a:pt x="208622" y="88900"/>
                  </a:lnTo>
                  <a:lnTo>
                    <a:pt x="207518" y="90170"/>
                  </a:lnTo>
                  <a:lnTo>
                    <a:pt x="206933" y="91084"/>
                  </a:lnTo>
                  <a:lnTo>
                    <a:pt x="206933" y="101600"/>
                  </a:lnTo>
                  <a:lnTo>
                    <a:pt x="206197" y="107950"/>
                  </a:lnTo>
                  <a:lnTo>
                    <a:pt x="204597" y="107950"/>
                  </a:lnTo>
                  <a:lnTo>
                    <a:pt x="204597" y="124460"/>
                  </a:lnTo>
                  <a:lnTo>
                    <a:pt x="203212" y="124460"/>
                  </a:lnTo>
                  <a:lnTo>
                    <a:pt x="203034" y="124612"/>
                  </a:lnTo>
                  <a:lnTo>
                    <a:pt x="203034" y="140970"/>
                  </a:lnTo>
                  <a:lnTo>
                    <a:pt x="202831" y="143510"/>
                  </a:lnTo>
                  <a:lnTo>
                    <a:pt x="202552" y="143510"/>
                  </a:lnTo>
                  <a:lnTo>
                    <a:pt x="202272" y="146050"/>
                  </a:lnTo>
                  <a:lnTo>
                    <a:pt x="201231" y="146050"/>
                  </a:lnTo>
                  <a:lnTo>
                    <a:pt x="201231" y="161290"/>
                  </a:lnTo>
                  <a:lnTo>
                    <a:pt x="200418" y="161290"/>
                  </a:lnTo>
                  <a:lnTo>
                    <a:pt x="199631" y="162560"/>
                  </a:lnTo>
                  <a:lnTo>
                    <a:pt x="198996" y="162560"/>
                  </a:lnTo>
                  <a:lnTo>
                    <a:pt x="198996" y="182880"/>
                  </a:lnTo>
                  <a:lnTo>
                    <a:pt x="198374" y="189230"/>
                  </a:lnTo>
                  <a:lnTo>
                    <a:pt x="196786" y="189280"/>
                  </a:lnTo>
                  <a:lnTo>
                    <a:pt x="196786" y="207010"/>
                  </a:lnTo>
                  <a:lnTo>
                    <a:pt x="196151" y="213360"/>
                  </a:lnTo>
                  <a:lnTo>
                    <a:pt x="194729" y="213448"/>
                  </a:lnTo>
                  <a:lnTo>
                    <a:pt x="194729" y="226060"/>
                  </a:lnTo>
                  <a:lnTo>
                    <a:pt x="194729" y="232410"/>
                  </a:lnTo>
                  <a:lnTo>
                    <a:pt x="192735" y="232575"/>
                  </a:lnTo>
                  <a:lnTo>
                    <a:pt x="192735" y="250240"/>
                  </a:lnTo>
                  <a:lnTo>
                    <a:pt x="191503" y="251460"/>
                  </a:lnTo>
                  <a:lnTo>
                    <a:pt x="191211" y="251460"/>
                  </a:lnTo>
                  <a:lnTo>
                    <a:pt x="191211" y="295910"/>
                  </a:lnTo>
                  <a:lnTo>
                    <a:pt x="190220" y="297180"/>
                  </a:lnTo>
                  <a:lnTo>
                    <a:pt x="189738" y="297180"/>
                  </a:lnTo>
                  <a:lnTo>
                    <a:pt x="189738" y="308610"/>
                  </a:lnTo>
                  <a:lnTo>
                    <a:pt x="189331" y="314960"/>
                  </a:lnTo>
                  <a:lnTo>
                    <a:pt x="187782" y="315150"/>
                  </a:lnTo>
                  <a:lnTo>
                    <a:pt x="187782" y="349250"/>
                  </a:lnTo>
                  <a:lnTo>
                    <a:pt x="187655" y="351790"/>
                  </a:lnTo>
                  <a:lnTo>
                    <a:pt x="187198" y="351828"/>
                  </a:lnTo>
                  <a:lnTo>
                    <a:pt x="187198" y="375920"/>
                  </a:lnTo>
                  <a:lnTo>
                    <a:pt x="186969" y="378460"/>
                  </a:lnTo>
                  <a:lnTo>
                    <a:pt x="183870" y="378574"/>
                  </a:lnTo>
                  <a:lnTo>
                    <a:pt x="183870" y="406400"/>
                  </a:lnTo>
                  <a:lnTo>
                    <a:pt x="183261" y="412750"/>
                  </a:lnTo>
                  <a:lnTo>
                    <a:pt x="182714" y="412788"/>
                  </a:lnTo>
                  <a:lnTo>
                    <a:pt x="182714" y="420370"/>
                  </a:lnTo>
                  <a:lnTo>
                    <a:pt x="181787" y="427202"/>
                  </a:lnTo>
                  <a:lnTo>
                    <a:pt x="181787" y="441960"/>
                  </a:lnTo>
                  <a:lnTo>
                    <a:pt x="179616" y="442137"/>
                  </a:lnTo>
                  <a:lnTo>
                    <a:pt x="179616" y="457200"/>
                  </a:lnTo>
                  <a:lnTo>
                    <a:pt x="178727" y="464820"/>
                  </a:lnTo>
                  <a:lnTo>
                    <a:pt x="177304" y="464883"/>
                  </a:lnTo>
                  <a:lnTo>
                    <a:pt x="177304" y="474980"/>
                  </a:lnTo>
                  <a:lnTo>
                    <a:pt x="176530" y="482600"/>
                  </a:lnTo>
                  <a:lnTo>
                    <a:pt x="174574" y="482688"/>
                  </a:lnTo>
                  <a:lnTo>
                    <a:pt x="174574" y="529590"/>
                  </a:lnTo>
                  <a:lnTo>
                    <a:pt x="61569" y="532130"/>
                  </a:lnTo>
                  <a:lnTo>
                    <a:pt x="62687" y="530860"/>
                  </a:lnTo>
                  <a:lnTo>
                    <a:pt x="64046" y="530860"/>
                  </a:lnTo>
                  <a:lnTo>
                    <a:pt x="73139" y="529590"/>
                  </a:lnTo>
                  <a:lnTo>
                    <a:pt x="80873" y="529590"/>
                  </a:lnTo>
                  <a:lnTo>
                    <a:pt x="109435" y="528320"/>
                  </a:lnTo>
                  <a:lnTo>
                    <a:pt x="173697" y="528320"/>
                  </a:lnTo>
                  <a:lnTo>
                    <a:pt x="174574" y="529590"/>
                  </a:lnTo>
                  <a:lnTo>
                    <a:pt x="174574" y="482688"/>
                  </a:lnTo>
                  <a:lnTo>
                    <a:pt x="174294" y="482701"/>
                  </a:lnTo>
                  <a:lnTo>
                    <a:pt x="174294" y="505460"/>
                  </a:lnTo>
                  <a:lnTo>
                    <a:pt x="173228" y="505460"/>
                  </a:lnTo>
                  <a:lnTo>
                    <a:pt x="172161" y="506730"/>
                  </a:lnTo>
                  <a:lnTo>
                    <a:pt x="152641" y="506730"/>
                  </a:lnTo>
                  <a:lnTo>
                    <a:pt x="143421" y="508000"/>
                  </a:lnTo>
                  <a:lnTo>
                    <a:pt x="122199" y="508000"/>
                  </a:lnTo>
                  <a:lnTo>
                    <a:pt x="110210" y="506730"/>
                  </a:lnTo>
                  <a:lnTo>
                    <a:pt x="61087" y="506730"/>
                  </a:lnTo>
                  <a:lnTo>
                    <a:pt x="89369" y="504190"/>
                  </a:lnTo>
                  <a:lnTo>
                    <a:pt x="117627" y="505460"/>
                  </a:lnTo>
                  <a:lnTo>
                    <a:pt x="145846" y="505460"/>
                  </a:lnTo>
                  <a:lnTo>
                    <a:pt x="174015" y="504190"/>
                  </a:lnTo>
                  <a:lnTo>
                    <a:pt x="174294" y="505460"/>
                  </a:lnTo>
                  <a:lnTo>
                    <a:pt x="174294" y="482701"/>
                  </a:lnTo>
                  <a:lnTo>
                    <a:pt x="58813" y="487680"/>
                  </a:lnTo>
                  <a:lnTo>
                    <a:pt x="58064" y="481330"/>
                  </a:lnTo>
                  <a:lnTo>
                    <a:pt x="177304" y="474980"/>
                  </a:lnTo>
                  <a:lnTo>
                    <a:pt x="177304" y="464883"/>
                  </a:lnTo>
                  <a:lnTo>
                    <a:pt x="57569" y="469900"/>
                  </a:lnTo>
                  <a:lnTo>
                    <a:pt x="57048" y="463550"/>
                  </a:lnTo>
                  <a:lnTo>
                    <a:pt x="179616" y="457200"/>
                  </a:lnTo>
                  <a:lnTo>
                    <a:pt x="179616" y="442137"/>
                  </a:lnTo>
                  <a:lnTo>
                    <a:pt x="149885" y="444500"/>
                  </a:lnTo>
                  <a:lnTo>
                    <a:pt x="118237" y="445770"/>
                  </a:lnTo>
                  <a:lnTo>
                    <a:pt x="86741" y="448310"/>
                  </a:lnTo>
                  <a:lnTo>
                    <a:pt x="55321" y="449580"/>
                  </a:lnTo>
                  <a:lnTo>
                    <a:pt x="77584" y="447040"/>
                  </a:lnTo>
                  <a:lnTo>
                    <a:pt x="120078" y="443230"/>
                  </a:lnTo>
                  <a:lnTo>
                    <a:pt x="161823" y="441960"/>
                  </a:lnTo>
                  <a:lnTo>
                    <a:pt x="181787" y="441960"/>
                  </a:lnTo>
                  <a:lnTo>
                    <a:pt x="181787" y="427202"/>
                  </a:lnTo>
                  <a:lnTo>
                    <a:pt x="181508" y="429260"/>
                  </a:lnTo>
                  <a:lnTo>
                    <a:pt x="176161" y="429260"/>
                  </a:lnTo>
                  <a:lnTo>
                    <a:pt x="172339" y="427990"/>
                  </a:lnTo>
                  <a:lnTo>
                    <a:pt x="170332" y="426720"/>
                  </a:lnTo>
                  <a:lnTo>
                    <a:pt x="169367" y="422910"/>
                  </a:lnTo>
                  <a:lnTo>
                    <a:pt x="171424" y="421640"/>
                  </a:lnTo>
                  <a:lnTo>
                    <a:pt x="176669" y="420370"/>
                  </a:lnTo>
                  <a:lnTo>
                    <a:pt x="182714" y="420370"/>
                  </a:lnTo>
                  <a:lnTo>
                    <a:pt x="182714" y="412788"/>
                  </a:lnTo>
                  <a:lnTo>
                    <a:pt x="166738" y="413867"/>
                  </a:lnTo>
                  <a:lnTo>
                    <a:pt x="166738" y="427990"/>
                  </a:lnTo>
                  <a:lnTo>
                    <a:pt x="164287" y="427990"/>
                  </a:lnTo>
                  <a:lnTo>
                    <a:pt x="159715" y="429260"/>
                  </a:lnTo>
                  <a:lnTo>
                    <a:pt x="144272" y="429260"/>
                  </a:lnTo>
                  <a:lnTo>
                    <a:pt x="135432" y="430530"/>
                  </a:lnTo>
                  <a:lnTo>
                    <a:pt x="132778" y="430530"/>
                  </a:lnTo>
                  <a:lnTo>
                    <a:pt x="132092" y="425450"/>
                  </a:lnTo>
                  <a:lnTo>
                    <a:pt x="131737" y="422910"/>
                  </a:lnTo>
                  <a:lnTo>
                    <a:pt x="134531" y="422910"/>
                  </a:lnTo>
                  <a:lnTo>
                    <a:pt x="142735" y="421640"/>
                  </a:lnTo>
                  <a:lnTo>
                    <a:pt x="148158" y="421640"/>
                  </a:lnTo>
                  <a:lnTo>
                    <a:pt x="153581" y="420370"/>
                  </a:lnTo>
                  <a:lnTo>
                    <a:pt x="153606" y="421640"/>
                  </a:lnTo>
                  <a:lnTo>
                    <a:pt x="156006" y="420370"/>
                  </a:lnTo>
                  <a:lnTo>
                    <a:pt x="163728" y="420370"/>
                  </a:lnTo>
                  <a:lnTo>
                    <a:pt x="166116" y="421640"/>
                  </a:lnTo>
                  <a:lnTo>
                    <a:pt x="166738" y="427990"/>
                  </a:lnTo>
                  <a:lnTo>
                    <a:pt x="166738" y="413867"/>
                  </a:lnTo>
                  <a:lnTo>
                    <a:pt x="121932" y="416902"/>
                  </a:lnTo>
                  <a:lnTo>
                    <a:pt x="121932" y="431800"/>
                  </a:lnTo>
                  <a:lnTo>
                    <a:pt x="120180" y="433070"/>
                  </a:lnTo>
                  <a:lnTo>
                    <a:pt x="109080" y="433070"/>
                  </a:lnTo>
                  <a:lnTo>
                    <a:pt x="104013" y="434340"/>
                  </a:lnTo>
                  <a:lnTo>
                    <a:pt x="98552" y="434340"/>
                  </a:lnTo>
                  <a:lnTo>
                    <a:pt x="96215" y="433070"/>
                  </a:lnTo>
                  <a:lnTo>
                    <a:pt x="96024" y="429260"/>
                  </a:lnTo>
                  <a:lnTo>
                    <a:pt x="95885" y="426720"/>
                  </a:lnTo>
                  <a:lnTo>
                    <a:pt x="98234" y="426720"/>
                  </a:lnTo>
                  <a:lnTo>
                    <a:pt x="106451" y="425450"/>
                  </a:lnTo>
                  <a:lnTo>
                    <a:pt x="120180" y="425450"/>
                  </a:lnTo>
                  <a:lnTo>
                    <a:pt x="121843" y="426720"/>
                  </a:lnTo>
                  <a:lnTo>
                    <a:pt x="121932" y="431800"/>
                  </a:lnTo>
                  <a:lnTo>
                    <a:pt x="121932" y="416902"/>
                  </a:lnTo>
                  <a:lnTo>
                    <a:pt x="81953" y="419608"/>
                  </a:lnTo>
                  <a:lnTo>
                    <a:pt x="81953" y="436880"/>
                  </a:lnTo>
                  <a:lnTo>
                    <a:pt x="79870" y="436880"/>
                  </a:lnTo>
                  <a:lnTo>
                    <a:pt x="69951" y="438150"/>
                  </a:lnTo>
                  <a:lnTo>
                    <a:pt x="62826" y="439420"/>
                  </a:lnTo>
                  <a:lnTo>
                    <a:pt x="55232" y="440690"/>
                  </a:lnTo>
                  <a:lnTo>
                    <a:pt x="54114" y="440690"/>
                  </a:lnTo>
                  <a:lnTo>
                    <a:pt x="52895" y="431800"/>
                  </a:lnTo>
                  <a:lnTo>
                    <a:pt x="61125" y="431800"/>
                  </a:lnTo>
                  <a:lnTo>
                    <a:pt x="68999" y="430530"/>
                  </a:lnTo>
                  <a:lnTo>
                    <a:pt x="79565" y="429260"/>
                  </a:lnTo>
                  <a:lnTo>
                    <a:pt x="81534" y="430530"/>
                  </a:lnTo>
                  <a:lnTo>
                    <a:pt x="81953" y="436880"/>
                  </a:lnTo>
                  <a:lnTo>
                    <a:pt x="81953" y="419608"/>
                  </a:lnTo>
                  <a:lnTo>
                    <a:pt x="51739" y="421640"/>
                  </a:lnTo>
                  <a:lnTo>
                    <a:pt x="51206" y="415290"/>
                  </a:lnTo>
                  <a:lnTo>
                    <a:pt x="117614" y="410210"/>
                  </a:lnTo>
                  <a:lnTo>
                    <a:pt x="150723" y="408940"/>
                  </a:lnTo>
                  <a:lnTo>
                    <a:pt x="183870" y="406400"/>
                  </a:lnTo>
                  <a:lnTo>
                    <a:pt x="183870" y="378574"/>
                  </a:lnTo>
                  <a:lnTo>
                    <a:pt x="81419" y="382270"/>
                  </a:lnTo>
                  <a:lnTo>
                    <a:pt x="46291" y="382270"/>
                  </a:lnTo>
                  <a:lnTo>
                    <a:pt x="45326" y="375920"/>
                  </a:lnTo>
                  <a:lnTo>
                    <a:pt x="186994" y="372110"/>
                  </a:lnTo>
                  <a:lnTo>
                    <a:pt x="187121" y="373380"/>
                  </a:lnTo>
                  <a:lnTo>
                    <a:pt x="187198" y="375920"/>
                  </a:lnTo>
                  <a:lnTo>
                    <a:pt x="187198" y="351828"/>
                  </a:lnTo>
                  <a:lnTo>
                    <a:pt x="151625" y="354330"/>
                  </a:lnTo>
                  <a:lnTo>
                    <a:pt x="115608" y="358140"/>
                  </a:lnTo>
                  <a:lnTo>
                    <a:pt x="79502" y="360680"/>
                  </a:lnTo>
                  <a:lnTo>
                    <a:pt x="43205" y="360680"/>
                  </a:lnTo>
                  <a:lnTo>
                    <a:pt x="43205" y="358140"/>
                  </a:lnTo>
                  <a:lnTo>
                    <a:pt x="49199" y="358140"/>
                  </a:lnTo>
                  <a:lnTo>
                    <a:pt x="70167" y="359410"/>
                  </a:lnTo>
                  <a:lnTo>
                    <a:pt x="91071" y="358140"/>
                  </a:lnTo>
                  <a:lnTo>
                    <a:pt x="111975" y="356870"/>
                  </a:lnTo>
                  <a:lnTo>
                    <a:pt x="132829" y="354330"/>
                  </a:lnTo>
                  <a:lnTo>
                    <a:pt x="185991" y="349250"/>
                  </a:lnTo>
                  <a:lnTo>
                    <a:pt x="187782" y="349250"/>
                  </a:lnTo>
                  <a:lnTo>
                    <a:pt x="187782" y="315150"/>
                  </a:lnTo>
                  <a:lnTo>
                    <a:pt x="187756" y="331470"/>
                  </a:lnTo>
                  <a:lnTo>
                    <a:pt x="187718" y="334010"/>
                  </a:lnTo>
                  <a:lnTo>
                    <a:pt x="185864" y="335280"/>
                  </a:lnTo>
                  <a:lnTo>
                    <a:pt x="180467" y="336550"/>
                  </a:lnTo>
                  <a:lnTo>
                    <a:pt x="176288" y="337820"/>
                  </a:lnTo>
                  <a:lnTo>
                    <a:pt x="169760" y="339090"/>
                  </a:lnTo>
                  <a:lnTo>
                    <a:pt x="167792" y="337820"/>
                  </a:lnTo>
                  <a:lnTo>
                    <a:pt x="166306" y="332740"/>
                  </a:lnTo>
                  <a:lnTo>
                    <a:pt x="167754" y="331470"/>
                  </a:lnTo>
                  <a:lnTo>
                    <a:pt x="173850" y="330200"/>
                  </a:lnTo>
                  <a:lnTo>
                    <a:pt x="181457" y="327660"/>
                  </a:lnTo>
                  <a:lnTo>
                    <a:pt x="183896" y="327660"/>
                  </a:lnTo>
                  <a:lnTo>
                    <a:pt x="185889" y="328930"/>
                  </a:lnTo>
                  <a:lnTo>
                    <a:pt x="187756" y="331470"/>
                  </a:lnTo>
                  <a:lnTo>
                    <a:pt x="187756" y="315150"/>
                  </a:lnTo>
                  <a:lnTo>
                    <a:pt x="161988" y="318198"/>
                  </a:lnTo>
                  <a:lnTo>
                    <a:pt x="161988" y="334010"/>
                  </a:lnTo>
                  <a:lnTo>
                    <a:pt x="161874" y="336550"/>
                  </a:lnTo>
                  <a:lnTo>
                    <a:pt x="159867" y="339090"/>
                  </a:lnTo>
                  <a:lnTo>
                    <a:pt x="151892" y="340360"/>
                  </a:lnTo>
                  <a:lnTo>
                    <a:pt x="145211" y="340360"/>
                  </a:lnTo>
                  <a:lnTo>
                    <a:pt x="136004" y="341630"/>
                  </a:lnTo>
                  <a:lnTo>
                    <a:pt x="133769" y="341630"/>
                  </a:lnTo>
                  <a:lnTo>
                    <a:pt x="132867" y="336550"/>
                  </a:lnTo>
                  <a:lnTo>
                    <a:pt x="132638" y="335280"/>
                  </a:lnTo>
                  <a:lnTo>
                    <a:pt x="134416" y="334010"/>
                  </a:lnTo>
                  <a:lnTo>
                    <a:pt x="143103" y="332740"/>
                  </a:lnTo>
                  <a:lnTo>
                    <a:pt x="154482" y="330200"/>
                  </a:lnTo>
                  <a:lnTo>
                    <a:pt x="156413" y="331470"/>
                  </a:lnTo>
                  <a:lnTo>
                    <a:pt x="158254" y="330200"/>
                  </a:lnTo>
                  <a:lnTo>
                    <a:pt x="160616" y="332740"/>
                  </a:lnTo>
                  <a:lnTo>
                    <a:pt x="161988" y="334010"/>
                  </a:lnTo>
                  <a:lnTo>
                    <a:pt x="161988" y="318198"/>
                  </a:lnTo>
                  <a:lnTo>
                    <a:pt x="121094" y="323049"/>
                  </a:lnTo>
                  <a:lnTo>
                    <a:pt x="121094" y="342900"/>
                  </a:lnTo>
                  <a:lnTo>
                    <a:pt x="119037" y="344170"/>
                  </a:lnTo>
                  <a:lnTo>
                    <a:pt x="108292" y="344170"/>
                  </a:lnTo>
                  <a:lnTo>
                    <a:pt x="105765" y="345440"/>
                  </a:lnTo>
                  <a:lnTo>
                    <a:pt x="97980" y="345440"/>
                  </a:lnTo>
                  <a:lnTo>
                    <a:pt x="95707" y="344170"/>
                  </a:lnTo>
                  <a:lnTo>
                    <a:pt x="95123" y="339090"/>
                  </a:lnTo>
                  <a:lnTo>
                    <a:pt x="97104" y="337820"/>
                  </a:lnTo>
                  <a:lnTo>
                    <a:pt x="105219" y="336550"/>
                  </a:lnTo>
                  <a:lnTo>
                    <a:pt x="120726" y="336550"/>
                  </a:lnTo>
                  <a:lnTo>
                    <a:pt x="121094" y="342900"/>
                  </a:lnTo>
                  <a:lnTo>
                    <a:pt x="121094" y="323049"/>
                  </a:lnTo>
                  <a:lnTo>
                    <a:pt x="79679" y="327952"/>
                  </a:lnTo>
                  <a:lnTo>
                    <a:pt x="79679" y="344170"/>
                  </a:lnTo>
                  <a:lnTo>
                    <a:pt x="77393" y="345440"/>
                  </a:lnTo>
                  <a:lnTo>
                    <a:pt x="66878" y="345440"/>
                  </a:lnTo>
                  <a:lnTo>
                    <a:pt x="57480" y="346710"/>
                  </a:lnTo>
                  <a:lnTo>
                    <a:pt x="51371" y="347980"/>
                  </a:lnTo>
                  <a:lnTo>
                    <a:pt x="42951" y="349250"/>
                  </a:lnTo>
                  <a:lnTo>
                    <a:pt x="41262" y="349250"/>
                  </a:lnTo>
                  <a:lnTo>
                    <a:pt x="40297" y="344170"/>
                  </a:lnTo>
                  <a:lnTo>
                    <a:pt x="41198" y="341630"/>
                  </a:lnTo>
                  <a:lnTo>
                    <a:pt x="50800" y="340360"/>
                  </a:lnTo>
                  <a:lnTo>
                    <a:pt x="71907" y="337820"/>
                  </a:lnTo>
                  <a:lnTo>
                    <a:pt x="78930" y="337820"/>
                  </a:lnTo>
                  <a:lnTo>
                    <a:pt x="79679" y="344170"/>
                  </a:lnTo>
                  <a:lnTo>
                    <a:pt x="79679" y="327952"/>
                  </a:lnTo>
                  <a:lnTo>
                    <a:pt x="39192" y="332740"/>
                  </a:lnTo>
                  <a:lnTo>
                    <a:pt x="38392" y="326390"/>
                  </a:lnTo>
                  <a:lnTo>
                    <a:pt x="189738" y="308610"/>
                  </a:lnTo>
                  <a:lnTo>
                    <a:pt x="189738" y="297180"/>
                  </a:lnTo>
                  <a:lnTo>
                    <a:pt x="189280" y="297180"/>
                  </a:lnTo>
                  <a:lnTo>
                    <a:pt x="184340" y="298450"/>
                  </a:lnTo>
                  <a:lnTo>
                    <a:pt x="176517" y="298450"/>
                  </a:lnTo>
                  <a:lnTo>
                    <a:pt x="121945" y="303530"/>
                  </a:lnTo>
                  <a:lnTo>
                    <a:pt x="80314" y="306070"/>
                  </a:lnTo>
                  <a:lnTo>
                    <a:pt x="37871" y="307340"/>
                  </a:lnTo>
                  <a:lnTo>
                    <a:pt x="37071" y="307340"/>
                  </a:lnTo>
                  <a:lnTo>
                    <a:pt x="36296" y="306070"/>
                  </a:lnTo>
                  <a:lnTo>
                    <a:pt x="36995" y="306070"/>
                  </a:lnTo>
                  <a:lnTo>
                    <a:pt x="37617" y="304800"/>
                  </a:lnTo>
                  <a:lnTo>
                    <a:pt x="38290" y="304800"/>
                  </a:lnTo>
                  <a:lnTo>
                    <a:pt x="76441" y="302260"/>
                  </a:lnTo>
                  <a:lnTo>
                    <a:pt x="114642" y="302260"/>
                  </a:lnTo>
                  <a:lnTo>
                    <a:pt x="152793" y="299720"/>
                  </a:lnTo>
                  <a:lnTo>
                    <a:pt x="190741" y="294640"/>
                  </a:lnTo>
                  <a:lnTo>
                    <a:pt x="191211" y="295910"/>
                  </a:lnTo>
                  <a:lnTo>
                    <a:pt x="191211" y="251460"/>
                  </a:lnTo>
                  <a:lnTo>
                    <a:pt x="181330" y="251460"/>
                  </a:lnTo>
                  <a:lnTo>
                    <a:pt x="174879" y="252069"/>
                  </a:lnTo>
                  <a:lnTo>
                    <a:pt x="174879" y="275590"/>
                  </a:lnTo>
                  <a:lnTo>
                    <a:pt x="173024" y="278130"/>
                  </a:lnTo>
                  <a:lnTo>
                    <a:pt x="165569" y="278130"/>
                  </a:lnTo>
                  <a:lnTo>
                    <a:pt x="160515" y="279400"/>
                  </a:lnTo>
                  <a:lnTo>
                    <a:pt x="152704" y="280670"/>
                  </a:lnTo>
                  <a:lnTo>
                    <a:pt x="150596" y="279400"/>
                  </a:lnTo>
                  <a:lnTo>
                    <a:pt x="149110" y="274320"/>
                  </a:lnTo>
                  <a:lnTo>
                    <a:pt x="151028" y="273050"/>
                  </a:lnTo>
                  <a:lnTo>
                    <a:pt x="159169" y="271780"/>
                  </a:lnTo>
                  <a:lnTo>
                    <a:pt x="164693" y="270510"/>
                  </a:lnTo>
                  <a:lnTo>
                    <a:pt x="171196" y="269240"/>
                  </a:lnTo>
                  <a:lnTo>
                    <a:pt x="172135" y="270510"/>
                  </a:lnTo>
                  <a:lnTo>
                    <a:pt x="173901" y="271780"/>
                  </a:lnTo>
                  <a:lnTo>
                    <a:pt x="174879" y="275590"/>
                  </a:lnTo>
                  <a:lnTo>
                    <a:pt x="174879" y="252069"/>
                  </a:lnTo>
                  <a:lnTo>
                    <a:pt x="141008" y="255270"/>
                  </a:lnTo>
                  <a:lnTo>
                    <a:pt x="135826" y="255638"/>
                  </a:lnTo>
                  <a:lnTo>
                    <a:pt x="135826" y="281940"/>
                  </a:lnTo>
                  <a:lnTo>
                    <a:pt x="133096" y="281940"/>
                  </a:lnTo>
                  <a:lnTo>
                    <a:pt x="125222" y="283210"/>
                  </a:lnTo>
                  <a:lnTo>
                    <a:pt x="112623" y="283210"/>
                  </a:lnTo>
                  <a:lnTo>
                    <a:pt x="110693" y="281940"/>
                  </a:lnTo>
                  <a:lnTo>
                    <a:pt x="110210" y="276860"/>
                  </a:lnTo>
                  <a:lnTo>
                    <a:pt x="112026" y="275590"/>
                  </a:lnTo>
                  <a:lnTo>
                    <a:pt x="119392" y="275590"/>
                  </a:lnTo>
                  <a:lnTo>
                    <a:pt x="128358" y="274320"/>
                  </a:lnTo>
                  <a:lnTo>
                    <a:pt x="135572" y="274320"/>
                  </a:lnTo>
                  <a:lnTo>
                    <a:pt x="135826" y="281940"/>
                  </a:lnTo>
                  <a:lnTo>
                    <a:pt x="135826" y="255638"/>
                  </a:lnTo>
                  <a:lnTo>
                    <a:pt x="105105" y="257810"/>
                  </a:lnTo>
                  <a:lnTo>
                    <a:pt x="98259" y="257810"/>
                  </a:lnTo>
                  <a:lnTo>
                    <a:pt x="98259" y="283210"/>
                  </a:lnTo>
                  <a:lnTo>
                    <a:pt x="96596" y="284480"/>
                  </a:lnTo>
                  <a:lnTo>
                    <a:pt x="82372" y="284480"/>
                  </a:lnTo>
                  <a:lnTo>
                    <a:pt x="73774" y="283210"/>
                  </a:lnTo>
                  <a:lnTo>
                    <a:pt x="71551" y="281940"/>
                  </a:lnTo>
                  <a:lnTo>
                    <a:pt x="72923" y="275590"/>
                  </a:lnTo>
                  <a:lnTo>
                    <a:pt x="75590" y="275590"/>
                  </a:lnTo>
                  <a:lnTo>
                    <a:pt x="82054" y="276860"/>
                  </a:lnTo>
                  <a:lnTo>
                    <a:pt x="89535" y="278130"/>
                  </a:lnTo>
                  <a:lnTo>
                    <a:pt x="89598" y="276860"/>
                  </a:lnTo>
                  <a:lnTo>
                    <a:pt x="95631" y="276860"/>
                  </a:lnTo>
                  <a:lnTo>
                    <a:pt x="97688" y="278130"/>
                  </a:lnTo>
                  <a:lnTo>
                    <a:pt x="98259" y="283210"/>
                  </a:lnTo>
                  <a:lnTo>
                    <a:pt x="98259" y="257810"/>
                  </a:lnTo>
                  <a:lnTo>
                    <a:pt x="94170" y="257810"/>
                  </a:lnTo>
                  <a:lnTo>
                    <a:pt x="83235" y="259080"/>
                  </a:lnTo>
                  <a:lnTo>
                    <a:pt x="62357" y="260007"/>
                  </a:lnTo>
                  <a:lnTo>
                    <a:pt x="62357" y="281940"/>
                  </a:lnTo>
                  <a:lnTo>
                    <a:pt x="60159" y="283210"/>
                  </a:lnTo>
                  <a:lnTo>
                    <a:pt x="51777" y="284480"/>
                  </a:lnTo>
                  <a:lnTo>
                    <a:pt x="41287" y="285750"/>
                  </a:lnTo>
                  <a:lnTo>
                    <a:pt x="37134" y="285750"/>
                  </a:lnTo>
                  <a:lnTo>
                    <a:pt x="35306" y="284480"/>
                  </a:lnTo>
                  <a:lnTo>
                    <a:pt x="35166" y="279400"/>
                  </a:lnTo>
                  <a:lnTo>
                    <a:pt x="36830" y="278130"/>
                  </a:lnTo>
                  <a:lnTo>
                    <a:pt x="50647" y="276860"/>
                  </a:lnTo>
                  <a:lnTo>
                    <a:pt x="59169" y="275590"/>
                  </a:lnTo>
                  <a:lnTo>
                    <a:pt x="61455" y="276860"/>
                  </a:lnTo>
                  <a:lnTo>
                    <a:pt x="62357" y="281940"/>
                  </a:lnTo>
                  <a:lnTo>
                    <a:pt x="62357" y="260007"/>
                  </a:lnTo>
                  <a:lnTo>
                    <a:pt x="54495" y="260350"/>
                  </a:lnTo>
                  <a:lnTo>
                    <a:pt x="30568" y="260350"/>
                  </a:lnTo>
                  <a:lnTo>
                    <a:pt x="30886" y="259080"/>
                  </a:lnTo>
                  <a:lnTo>
                    <a:pt x="192735" y="250240"/>
                  </a:lnTo>
                  <a:lnTo>
                    <a:pt x="192735" y="232575"/>
                  </a:lnTo>
                  <a:lnTo>
                    <a:pt x="29489" y="245110"/>
                  </a:lnTo>
                  <a:lnTo>
                    <a:pt x="29311" y="243840"/>
                  </a:lnTo>
                  <a:lnTo>
                    <a:pt x="29260" y="238760"/>
                  </a:lnTo>
                  <a:lnTo>
                    <a:pt x="194729" y="226060"/>
                  </a:lnTo>
                  <a:lnTo>
                    <a:pt x="194729" y="213448"/>
                  </a:lnTo>
                  <a:lnTo>
                    <a:pt x="153835" y="215900"/>
                  </a:lnTo>
                  <a:lnTo>
                    <a:pt x="111544" y="217170"/>
                  </a:lnTo>
                  <a:lnTo>
                    <a:pt x="69329" y="219710"/>
                  </a:lnTo>
                  <a:lnTo>
                    <a:pt x="27241" y="223520"/>
                  </a:lnTo>
                  <a:lnTo>
                    <a:pt x="26543" y="217170"/>
                  </a:lnTo>
                  <a:lnTo>
                    <a:pt x="69011" y="212090"/>
                  </a:lnTo>
                  <a:lnTo>
                    <a:pt x="154190" y="209550"/>
                  </a:lnTo>
                  <a:lnTo>
                    <a:pt x="196786" y="207010"/>
                  </a:lnTo>
                  <a:lnTo>
                    <a:pt x="196786" y="189280"/>
                  </a:lnTo>
                  <a:lnTo>
                    <a:pt x="154838" y="190500"/>
                  </a:lnTo>
                  <a:lnTo>
                    <a:pt x="68313" y="198120"/>
                  </a:lnTo>
                  <a:lnTo>
                    <a:pt x="25006" y="203200"/>
                  </a:lnTo>
                  <a:lnTo>
                    <a:pt x="24320" y="195580"/>
                  </a:lnTo>
                  <a:lnTo>
                    <a:pt x="155181" y="184150"/>
                  </a:lnTo>
                  <a:lnTo>
                    <a:pt x="198996" y="182880"/>
                  </a:lnTo>
                  <a:lnTo>
                    <a:pt x="198996" y="162560"/>
                  </a:lnTo>
                  <a:lnTo>
                    <a:pt x="194005" y="162560"/>
                  </a:lnTo>
                  <a:lnTo>
                    <a:pt x="189204" y="163830"/>
                  </a:lnTo>
                  <a:lnTo>
                    <a:pt x="165201" y="166370"/>
                  </a:lnTo>
                  <a:lnTo>
                    <a:pt x="145999" y="167640"/>
                  </a:lnTo>
                  <a:lnTo>
                    <a:pt x="87109" y="175260"/>
                  </a:lnTo>
                  <a:lnTo>
                    <a:pt x="66522" y="176530"/>
                  </a:lnTo>
                  <a:lnTo>
                    <a:pt x="22694" y="176530"/>
                  </a:lnTo>
                  <a:lnTo>
                    <a:pt x="22707" y="175260"/>
                  </a:lnTo>
                  <a:lnTo>
                    <a:pt x="38658" y="175260"/>
                  </a:lnTo>
                  <a:lnTo>
                    <a:pt x="50749" y="173990"/>
                  </a:lnTo>
                  <a:lnTo>
                    <a:pt x="74917" y="173990"/>
                  </a:lnTo>
                  <a:lnTo>
                    <a:pt x="138582" y="167640"/>
                  </a:lnTo>
                  <a:lnTo>
                    <a:pt x="164376" y="163830"/>
                  </a:lnTo>
                  <a:lnTo>
                    <a:pt x="193751" y="160020"/>
                  </a:lnTo>
                  <a:lnTo>
                    <a:pt x="200939" y="160020"/>
                  </a:lnTo>
                  <a:lnTo>
                    <a:pt x="201231" y="161290"/>
                  </a:lnTo>
                  <a:lnTo>
                    <a:pt x="201231" y="146050"/>
                  </a:lnTo>
                  <a:lnTo>
                    <a:pt x="157010" y="146050"/>
                  </a:lnTo>
                  <a:lnTo>
                    <a:pt x="66916" y="153670"/>
                  </a:lnTo>
                  <a:lnTo>
                    <a:pt x="21844" y="158750"/>
                  </a:lnTo>
                  <a:lnTo>
                    <a:pt x="21120" y="152400"/>
                  </a:lnTo>
                  <a:lnTo>
                    <a:pt x="66522" y="147320"/>
                  </a:lnTo>
                  <a:lnTo>
                    <a:pt x="157327" y="139700"/>
                  </a:lnTo>
                  <a:lnTo>
                    <a:pt x="202958" y="138430"/>
                  </a:lnTo>
                  <a:lnTo>
                    <a:pt x="203034" y="140970"/>
                  </a:lnTo>
                  <a:lnTo>
                    <a:pt x="203034" y="124612"/>
                  </a:lnTo>
                  <a:lnTo>
                    <a:pt x="201714" y="125730"/>
                  </a:lnTo>
                  <a:lnTo>
                    <a:pt x="79209" y="125730"/>
                  </a:lnTo>
                  <a:lnTo>
                    <a:pt x="37934" y="128270"/>
                  </a:lnTo>
                  <a:lnTo>
                    <a:pt x="25133" y="128270"/>
                  </a:lnTo>
                  <a:lnTo>
                    <a:pt x="18745" y="129540"/>
                  </a:lnTo>
                  <a:lnTo>
                    <a:pt x="18592" y="127000"/>
                  </a:lnTo>
                  <a:lnTo>
                    <a:pt x="41770" y="125730"/>
                  </a:lnTo>
                  <a:lnTo>
                    <a:pt x="64947" y="123190"/>
                  </a:lnTo>
                  <a:lnTo>
                    <a:pt x="134721" y="123190"/>
                  </a:lnTo>
                  <a:lnTo>
                    <a:pt x="204597" y="124460"/>
                  </a:lnTo>
                  <a:lnTo>
                    <a:pt x="204597" y="107950"/>
                  </a:lnTo>
                  <a:lnTo>
                    <a:pt x="202412" y="107950"/>
                  </a:lnTo>
                  <a:lnTo>
                    <a:pt x="179768" y="109220"/>
                  </a:lnTo>
                  <a:lnTo>
                    <a:pt x="169329" y="110490"/>
                  </a:lnTo>
                  <a:lnTo>
                    <a:pt x="140030" y="113030"/>
                  </a:lnTo>
                  <a:lnTo>
                    <a:pt x="102235" y="115570"/>
                  </a:lnTo>
                  <a:lnTo>
                    <a:pt x="59639" y="115570"/>
                  </a:lnTo>
                  <a:lnTo>
                    <a:pt x="47828" y="116840"/>
                  </a:lnTo>
                  <a:lnTo>
                    <a:pt x="29959" y="116840"/>
                  </a:lnTo>
                  <a:lnTo>
                    <a:pt x="23914" y="118110"/>
                  </a:lnTo>
                  <a:lnTo>
                    <a:pt x="17513" y="118110"/>
                  </a:lnTo>
                  <a:lnTo>
                    <a:pt x="17056" y="111760"/>
                  </a:lnTo>
                  <a:lnTo>
                    <a:pt x="19024" y="111760"/>
                  </a:lnTo>
                  <a:lnTo>
                    <a:pt x="34531" y="110490"/>
                  </a:lnTo>
                  <a:lnTo>
                    <a:pt x="49187" y="110490"/>
                  </a:lnTo>
                  <a:lnTo>
                    <a:pt x="63830" y="109220"/>
                  </a:lnTo>
                  <a:lnTo>
                    <a:pt x="105257" y="109220"/>
                  </a:lnTo>
                  <a:lnTo>
                    <a:pt x="131965" y="106680"/>
                  </a:lnTo>
                  <a:lnTo>
                    <a:pt x="158610" y="105410"/>
                  </a:lnTo>
                  <a:lnTo>
                    <a:pt x="171932" y="104140"/>
                  </a:lnTo>
                  <a:lnTo>
                    <a:pt x="185254" y="102870"/>
                  </a:lnTo>
                  <a:lnTo>
                    <a:pt x="192392" y="101600"/>
                  </a:lnTo>
                  <a:lnTo>
                    <a:pt x="206933" y="101600"/>
                  </a:lnTo>
                  <a:lnTo>
                    <a:pt x="206933" y="91084"/>
                  </a:lnTo>
                  <a:lnTo>
                    <a:pt x="206705" y="91440"/>
                  </a:lnTo>
                  <a:lnTo>
                    <a:pt x="205486" y="90170"/>
                  </a:lnTo>
                  <a:lnTo>
                    <a:pt x="203517" y="88900"/>
                  </a:lnTo>
                  <a:lnTo>
                    <a:pt x="202717" y="83820"/>
                  </a:lnTo>
                  <a:lnTo>
                    <a:pt x="205295" y="82550"/>
                  </a:lnTo>
                  <a:lnTo>
                    <a:pt x="209854" y="83820"/>
                  </a:lnTo>
                  <a:lnTo>
                    <a:pt x="209854" y="78841"/>
                  </a:lnTo>
                  <a:lnTo>
                    <a:pt x="198158" y="80010"/>
                  </a:lnTo>
                  <a:lnTo>
                    <a:pt x="191033" y="80441"/>
                  </a:lnTo>
                  <a:lnTo>
                    <a:pt x="191033" y="88900"/>
                  </a:lnTo>
                  <a:lnTo>
                    <a:pt x="189687" y="92710"/>
                  </a:lnTo>
                  <a:lnTo>
                    <a:pt x="187820" y="93980"/>
                  </a:lnTo>
                  <a:lnTo>
                    <a:pt x="185305" y="95250"/>
                  </a:lnTo>
                  <a:lnTo>
                    <a:pt x="183845" y="93980"/>
                  </a:lnTo>
                  <a:lnTo>
                    <a:pt x="176580" y="92710"/>
                  </a:lnTo>
                  <a:lnTo>
                    <a:pt x="170573" y="92710"/>
                  </a:lnTo>
                  <a:lnTo>
                    <a:pt x="162128" y="95250"/>
                  </a:lnTo>
                  <a:lnTo>
                    <a:pt x="160083" y="95250"/>
                  </a:lnTo>
                  <a:lnTo>
                    <a:pt x="158127" y="90170"/>
                  </a:lnTo>
                  <a:lnTo>
                    <a:pt x="159461" y="87630"/>
                  </a:lnTo>
                  <a:lnTo>
                    <a:pt x="165328" y="86360"/>
                  </a:lnTo>
                  <a:lnTo>
                    <a:pt x="168783" y="85090"/>
                  </a:lnTo>
                  <a:lnTo>
                    <a:pt x="177342" y="85090"/>
                  </a:lnTo>
                  <a:lnTo>
                    <a:pt x="182346" y="86360"/>
                  </a:lnTo>
                  <a:lnTo>
                    <a:pt x="189712" y="87630"/>
                  </a:lnTo>
                  <a:lnTo>
                    <a:pt x="191033" y="88900"/>
                  </a:lnTo>
                  <a:lnTo>
                    <a:pt x="191033" y="80441"/>
                  </a:lnTo>
                  <a:lnTo>
                    <a:pt x="139255" y="83477"/>
                  </a:lnTo>
                  <a:lnTo>
                    <a:pt x="139255" y="90170"/>
                  </a:lnTo>
                  <a:lnTo>
                    <a:pt x="138722" y="96520"/>
                  </a:lnTo>
                  <a:lnTo>
                    <a:pt x="136118" y="97790"/>
                  </a:lnTo>
                  <a:lnTo>
                    <a:pt x="126695" y="96520"/>
                  </a:lnTo>
                  <a:lnTo>
                    <a:pt x="120383" y="96520"/>
                  </a:lnTo>
                  <a:lnTo>
                    <a:pt x="111696" y="100330"/>
                  </a:lnTo>
                  <a:lnTo>
                    <a:pt x="109486" y="99060"/>
                  </a:lnTo>
                  <a:lnTo>
                    <a:pt x="107467" y="93980"/>
                  </a:lnTo>
                  <a:lnTo>
                    <a:pt x="109093" y="92710"/>
                  </a:lnTo>
                  <a:lnTo>
                    <a:pt x="116751" y="90170"/>
                  </a:lnTo>
                  <a:lnTo>
                    <a:pt x="127355" y="87630"/>
                  </a:lnTo>
                  <a:lnTo>
                    <a:pt x="127533" y="88900"/>
                  </a:lnTo>
                  <a:lnTo>
                    <a:pt x="136613" y="88900"/>
                  </a:lnTo>
                  <a:lnTo>
                    <a:pt x="139255" y="90170"/>
                  </a:lnTo>
                  <a:lnTo>
                    <a:pt x="139255" y="83477"/>
                  </a:lnTo>
                  <a:lnTo>
                    <a:pt x="111848" y="85090"/>
                  </a:lnTo>
                  <a:lnTo>
                    <a:pt x="100914" y="85090"/>
                  </a:lnTo>
                  <a:lnTo>
                    <a:pt x="88709" y="85801"/>
                  </a:lnTo>
                  <a:lnTo>
                    <a:pt x="88709" y="99060"/>
                  </a:lnTo>
                  <a:lnTo>
                    <a:pt x="87020" y="100330"/>
                  </a:lnTo>
                  <a:lnTo>
                    <a:pt x="82448" y="101600"/>
                  </a:lnTo>
                  <a:lnTo>
                    <a:pt x="74155" y="101600"/>
                  </a:lnTo>
                  <a:lnTo>
                    <a:pt x="70942" y="100330"/>
                  </a:lnTo>
                  <a:lnTo>
                    <a:pt x="69062" y="99060"/>
                  </a:lnTo>
                  <a:lnTo>
                    <a:pt x="68618" y="96520"/>
                  </a:lnTo>
                  <a:lnTo>
                    <a:pt x="70662" y="93980"/>
                  </a:lnTo>
                  <a:lnTo>
                    <a:pt x="75958" y="92710"/>
                  </a:lnTo>
                  <a:lnTo>
                    <a:pt x="86664" y="92710"/>
                  </a:lnTo>
                  <a:lnTo>
                    <a:pt x="88277" y="93980"/>
                  </a:lnTo>
                  <a:lnTo>
                    <a:pt x="88709" y="99060"/>
                  </a:lnTo>
                  <a:lnTo>
                    <a:pt x="88709" y="85801"/>
                  </a:lnTo>
                  <a:lnTo>
                    <a:pt x="79044" y="86360"/>
                  </a:lnTo>
                  <a:lnTo>
                    <a:pt x="68097" y="86360"/>
                  </a:lnTo>
                  <a:lnTo>
                    <a:pt x="55651" y="87630"/>
                  </a:lnTo>
                  <a:lnTo>
                    <a:pt x="48145" y="88112"/>
                  </a:lnTo>
                  <a:lnTo>
                    <a:pt x="48145" y="100330"/>
                  </a:lnTo>
                  <a:lnTo>
                    <a:pt x="45847" y="101600"/>
                  </a:lnTo>
                  <a:lnTo>
                    <a:pt x="39065" y="101600"/>
                  </a:lnTo>
                  <a:lnTo>
                    <a:pt x="35153" y="102870"/>
                  </a:lnTo>
                  <a:lnTo>
                    <a:pt x="26365" y="102870"/>
                  </a:lnTo>
                  <a:lnTo>
                    <a:pt x="16370" y="104140"/>
                  </a:lnTo>
                  <a:lnTo>
                    <a:pt x="15468" y="96520"/>
                  </a:lnTo>
                  <a:lnTo>
                    <a:pt x="21805" y="96520"/>
                  </a:lnTo>
                  <a:lnTo>
                    <a:pt x="30505" y="95250"/>
                  </a:lnTo>
                  <a:lnTo>
                    <a:pt x="36296" y="93980"/>
                  </a:lnTo>
                  <a:lnTo>
                    <a:pt x="47459" y="93980"/>
                  </a:lnTo>
                  <a:lnTo>
                    <a:pt x="48145" y="100330"/>
                  </a:lnTo>
                  <a:lnTo>
                    <a:pt x="48145" y="88112"/>
                  </a:lnTo>
                  <a:lnTo>
                    <a:pt x="15824" y="90170"/>
                  </a:lnTo>
                  <a:lnTo>
                    <a:pt x="14300" y="88900"/>
                  </a:lnTo>
                  <a:lnTo>
                    <a:pt x="15252" y="86360"/>
                  </a:lnTo>
                  <a:lnTo>
                    <a:pt x="210527" y="76200"/>
                  </a:lnTo>
                  <a:lnTo>
                    <a:pt x="210743" y="78740"/>
                  </a:lnTo>
                  <a:lnTo>
                    <a:pt x="210743" y="64770"/>
                  </a:lnTo>
                  <a:lnTo>
                    <a:pt x="210337" y="64770"/>
                  </a:lnTo>
                  <a:lnTo>
                    <a:pt x="192062" y="66040"/>
                  </a:lnTo>
                  <a:lnTo>
                    <a:pt x="158153" y="66040"/>
                  </a:lnTo>
                  <a:lnTo>
                    <a:pt x="141198" y="67310"/>
                  </a:lnTo>
                  <a:lnTo>
                    <a:pt x="127038" y="67310"/>
                  </a:lnTo>
                  <a:lnTo>
                    <a:pt x="98717" y="69850"/>
                  </a:lnTo>
                  <a:lnTo>
                    <a:pt x="84531" y="69850"/>
                  </a:lnTo>
                  <a:lnTo>
                    <a:pt x="67487" y="71120"/>
                  </a:lnTo>
                  <a:lnTo>
                    <a:pt x="14439" y="71120"/>
                  </a:lnTo>
                  <a:lnTo>
                    <a:pt x="14465" y="68580"/>
                  </a:lnTo>
                  <a:lnTo>
                    <a:pt x="74307" y="68580"/>
                  </a:lnTo>
                  <a:lnTo>
                    <a:pt x="90652" y="67310"/>
                  </a:lnTo>
                  <a:lnTo>
                    <a:pt x="174853" y="63500"/>
                  </a:lnTo>
                  <a:lnTo>
                    <a:pt x="212725" y="63500"/>
                  </a:lnTo>
                  <a:lnTo>
                    <a:pt x="212966" y="64770"/>
                  </a:lnTo>
                  <a:lnTo>
                    <a:pt x="212966" y="50800"/>
                  </a:lnTo>
                  <a:lnTo>
                    <a:pt x="176453" y="50800"/>
                  </a:lnTo>
                  <a:lnTo>
                    <a:pt x="126644" y="52070"/>
                  </a:lnTo>
                  <a:lnTo>
                    <a:pt x="107607" y="52070"/>
                  </a:lnTo>
                  <a:lnTo>
                    <a:pt x="70485" y="54610"/>
                  </a:lnTo>
                  <a:lnTo>
                    <a:pt x="52425" y="54610"/>
                  </a:lnTo>
                  <a:lnTo>
                    <a:pt x="15836" y="57150"/>
                  </a:lnTo>
                  <a:lnTo>
                    <a:pt x="14846" y="57150"/>
                  </a:lnTo>
                  <a:lnTo>
                    <a:pt x="14846" y="53340"/>
                  </a:lnTo>
                  <a:lnTo>
                    <a:pt x="114693" y="48260"/>
                  </a:lnTo>
                  <a:lnTo>
                    <a:pt x="214210" y="45720"/>
                  </a:lnTo>
                  <a:lnTo>
                    <a:pt x="214947" y="49530"/>
                  </a:lnTo>
                  <a:lnTo>
                    <a:pt x="214947" y="24218"/>
                  </a:lnTo>
                  <a:lnTo>
                    <a:pt x="204393" y="25400"/>
                  </a:lnTo>
                  <a:lnTo>
                    <a:pt x="186499" y="25400"/>
                  </a:lnTo>
                  <a:lnTo>
                    <a:pt x="129641" y="29210"/>
                  </a:lnTo>
                  <a:lnTo>
                    <a:pt x="81724" y="31750"/>
                  </a:lnTo>
                  <a:lnTo>
                    <a:pt x="70523" y="31750"/>
                  </a:lnTo>
                  <a:lnTo>
                    <a:pt x="59321" y="33020"/>
                  </a:lnTo>
                  <a:lnTo>
                    <a:pt x="48107" y="33020"/>
                  </a:lnTo>
                  <a:lnTo>
                    <a:pt x="29222" y="34290"/>
                  </a:lnTo>
                  <a:lnTo>
                    <a:pt x="13754" y="36830"/>
                  </a:lnTo>
                  <a:lnTo>
                    <a:pt x="13589" y="35560"/>
                  </a:lnTo>
                  <a:lnTo>
                    <a:pt x="13385" y="35560"/>
                  </a:lnTo>
                  <a:lnTo>
                    <a:pt x="13385" y="34290"/>
                  </a:lnTo>
                  <a:lnTo>
                    <a:pt x="13436" y="33020"/>
                  </a:lnTo>
                  <a:lnTo>
                    <a:pt x="64211" y="27940"/>
                  </a:lnTo>
                  <a:lnTo>
                    <a:pt x="216484" y="20320"/>
                  </a:lnTo>
                  <a:lnTo>
                    <a:pt x="217487" y="24130"/>
                  </a:lnTo>
                  <a:lnTo>
                    <a:pt x="217487" y="1270"/>
                  </a:lnTo>
                  <a:lnTo>
                    <a:pt x="194157" y="1270"/>
                  </a:lnTo>
                  <a:lnTo>
                    <a:pt x="183883" y="2540"/>
                  </a:lnTo>
                  <a:lnTo>
                    <a:pt x="164287" y="2540"/>
                  </a:lnTo>
                  <a:lnTo>
                    <a:pt x="154965" y="1270"/>
                  </a:lnTo>
                  <a:lnTo>
                    <a:pt x="136296" y="1270"/>
                  </a:lnTo>
                  <a:lnTo>
                    <a:pt x="130467" y="0"/>
                  </a:lnTo>
                  <a:lnTo>
                    <a:pt x="124625" y="1270"/>
                  </a:lnTo>
                  <a:lnTo>
                    <a:pt x="93472" y="1270"/>
                  </a:lnTo>
                  <a:lnTo>
                    <a:pt x="80810" y="2540"/>
                  </a:lnTo>
                  <a:lnTo>
                    <a:pt x="68160" y="2540"/>
                  </a:lnTo>
                  <a:lnTo>
                    <a:pt x="23850" y="6350"/>
                  </a:lnTo>
                  <a:lnTo>
                    <a:pt x="3594" y="8890"/>
                  </a:lnTo>
                  <a:lnTo>
                    <a:pt x="3251" y="10160"/>
                  </a:lnTo>
                  <a:lnTo>
                    <a:pt x="2273" y="17780"/>
                  </a:lnTo>
                  <a:lnTo>
                    <a:pt x="1663" y="20320"/>
                  </a:lnTo>
                  <a:lnTo>
                    <a:pt x="1092" y="22860"/>
                  </a:lnTo>
                  <a:lnTo>
                    <a:pt x="0" y="31750"/>
                  </a:lnTo>
                  <a:lnTo>
                    <a:pt x="228" y="40640"/>
                  </a:lnTo>
                  <a:lnTo>
                    <a:pt x="1993" y="59690"/>
                  </a:lnTo>
                  <a:lnTo>
                    <a:pt x="4648" y="95250"/>
                  </a:lnTo>
                  <a:lnTo>
                    <a:pt x="6819" y="119380"/>
                  </a:lnTo>
                  <a:lnTo>
                    <a:pt x="9309" y="143510"/>
                  </a:lnTo>
                  <a:lnTo>
                    <a:pt x="10477" y="156210"/>
                  </a:lnTo>
                  <a:lnTo>
                    <a:pt x="11188" y="165100"/>
                  </a:lnTo>
                  <a:lnTo>
                    <a:pt x="12484" y="184150"/>
                  </a:lnTo>
                  <a:lnTo>
                    <a:pt x="13068" y="191770"/>
                  </a:lnTo>
                  <a:lnTo>
                    <a:pt x="16865" y="233680"/>
                  </a:lnTo>
                  <a:lnTo>
                    <a:pt x="21996" y="276860"/>
                  </a:lnTo>
                  <a:lnTo>
                    <a:pt x="23926" y="290830"/>
                  </a:lnTo>
                  <a:lnTo>
                    <a:pt x="25768" y="306070"/>
                  </a:lnTo>
                  <a:lnTo>
                    <a:pt x="27063" y="317500"/>
                  </a:lnTo>
                  <a:lnTo>
                    <a:pt x="28270" y="328930"/>
                  </a:lnTo>
                  <a:lnTo>
                    <a:pt x="29502" y="340360"/>
                  </a:lnTo>
                  <a:lnTo>
                    <a:pt x="30873" y="351790"/>
                  </a:lnTo>
                  <a:lnTo>
                    <a:pt x="32766" y="365760"/>
                  </a:lnTo>
                  <a:lnTo>
                    <a:pt x="36791" y="392430"/>
                  </a:lnTo>
                  <a:lnTo>
                    <a:pt x="38658" y="406400"/>
                  </a:lnTo>
                  <a:lnTo>
                    <a:pt x="39268" y="412750"/>
                  </a:lnTo>
                  <a:lnTo>
                    <a:pt x="39941" y="425450"/>
                  </a:lnTo>
                  <a:lnTo>
                    <a:pt x="40436" y="431800"/>
                  </a:lnTo>
                  <a:lnTo>
                    <a:pt x="41541" y="441960"/>
                  </a:lnTo>
                  <a:lnTo>
                    <a:pt x="42722" y="452120"/>
                  </a:lnTo>
                  <a:lnTo>
                    <a:pt x="44018" y="461010"/>
                  </a:lnTo>
                  <a:lnTo>
                    <a:pt x="45389" y="471170"/>
                  </a:lnTo>
                  <a:lnTo>
                    <a:pt x="52184" y="511810"/>
                  </a:lnTo>
                  <a:lnTo>
                    <a:pt x="62090" y="544830"/>
                  </a:lnTo>
                  <a:lnTo>
                    <a:pt x="182003" y="544830"/>
                  </a:lnTo>
                  <a:lnTo>
                    <a:pt x="183210" y="532130"/>
                  </a:lnTo>
                  <a:lnTo>
                    <a:pt x="183603" y="528320"/>
                  </a:lnTo>
                  <a:lnTo>
                    <a:pt x="188226" y="487680"/>
                  </a:lnTo>
                  <a:lnTo>
                    <a:pt x="190309" y="469900"/>
                  </a:lnTo>
                  <a:lnTo>
                    <a:pt x="191795" y="457200"/>
                  </a:lnTo>
                  <a:lnTo>
                    <a:pt x="192532" y="450850"/>
                  </a:lnTo>
                  <a:lnTo>
                    <a:pt x="192570" y="449580"/>
                  </a:lnTo>
                  <a:lnTo>
                    <a:pt x="192595" y="448310"/>
                  </a:lnTo>
                  <a:lnTo>
                    <a:pt x="193243" y="441960"/>
                  </a:lnTo>
                  <a:lnTo>
                    <a:pt x="193370" y="440690"/>
                  </a:lnTo>
                  <a:lnTo>
                    <a:pt x="194005" y="434340"/>
                  </a:lnTo>
                  <a:lnTo>
                    <a:pt x="194398" y="430530"/>
                  </a:lnTo>
                  <a:lnTo>
                    <a:pt x="195478" y="420370"/>
                  </a:lnTo>
                  <a:lnTo>
                    <a:pt x="195745" y="417830"/>
                  </a:lnTo>
                  <a:lnTo>
                    <a:pt x="196786" y="406400"/>
                  </a:lnTo>
                  <a:lnTo>
                    <a:pt x="197142" y="402590"/>
                  </a:lnTo>
                  <a:lnTo>
                    <a:pt x="199529" y="360680"/>
                  </a:lnTo>
                  <a:lnTo>
                    <a:pt x="199745" y="354330"/>
                  </a:lnTo>
                  <a:lnTo>
                    <a:pt x="200190" y="344170"/>
                  </a:lnTo>
                  <a:lnTo>
                    <a:pt x="200367" y="341630"/>
                  </a:lnTo>
                  <a:lnTo>
                    <a:pt x="200533" y="339090"/>
                  </a:lnTo>
                  <a:lnTo>
                    <a:pt x="201307" y="327660"/>
                  </a:lnTo>
                  <a:lnTo>
                    <a:pt x="202692" y="308610"/>
                  </a:lnTo>
                  <a:lnTo>
                    <a:pt x="202793" y="307340"/>
                  </a:lnTo>
                  <a:lnTo>
                    <a:pt x="203720" y="294640"/>
                  </a:lnTo>
                  <a:lnTo>
                    <a:pt x="204355" y="285750"/>
                  </a:lnTo>
                  <a:lnTo>
                    <a:pt x="204444" y="284480"/>
                  </a:lnTo>
                  <a:lnTo>
                    <a:pt x="204533" y="283210"/>
                  </a:lnTo>
                  <a:lnTo>
                    <a:pt x="204711" y="280670"/>
                  </a:lnTo>
                  <a:lnTo>
                    <a:pt x="205232" y="273050"/>
                  </a:lnTo>
                  <a:lnTo>
                    <a:pt x="205422" y="269240"/>
                  </a:lnTo>
                  <a:lnTo>
                    <a:pt x="205740" y="262890"/>
                  </a:lnTo>
                  <a:lnTo>
                    <a:pt x="205841" y="260350"/>
                  </a:lnTo>
                  <a:lnTo>
                    <a:pt x="206260" y="250190"/>
                  </a:lnTo>
                  <a:lnTo>
                    <a:pt x="206463" y="245110"/>
                  </a:lnTo>
                  <a:lnTo>
                    <a:pt x="206514" y="243840"/>
                  </a:lnTo>
                  <a:lnTo>
                    <a:pt x="207225" y="232410"/>
                  </a:lnTo>
                  <a:lnTo>
                    <a:pt x="207670" y="226060"/>
                  </a:lnTo>
                  <a:lnTo>
                    <a:pt x="207848" y="223520"/>
                  </a:lnTo>
                  <a:lnTo>
                    <a:pt x="208927" y="208280"/>
                  </a:lnTo>
                  <a:lnTo>
                    <a:pt x="209029" y="207010"/>
                  </a:lnTo>
                  <a:lnTo>
                    <a:pt x="209372" y="203200"/>
                  </a:lnTo>
                  <a:lnTo>
                    <a:pt x="210032" y="195580"/>
                  </a:lnTo>
                  <a:lnTo>
                    <a:pt x="211289" y="182880"/>
                  </a:lnTo>
                  <a:lnTo>
                    <a:pt x="212064" y="176530"/>
                  </a:lnTo>
                  <a:lnTo>
                    <a:pt x="212674" y="171450"/>
                  </a:lnTo>
                  <a:lnTo>
                    <a:pt x="214236" y="160020"/>
                  </a:lnTo>
                  <a:lnTo>
                    <a:pt x="214414" y="158750"/>
                  </a:lnTo>
                  <a:lnTo>
                    <a:pt x="215874" y="148590"/>
                  </a:lnTo>
                  <a:lnTo>
                    <a:pt x="217246" y="138430"/>
                  </a:lnTo>
                  <a:lnTo>
                    <a:pt x="217589" y="135890"/>
                  </a:lnTo>
                  <a:lnTo>
                    <a:pt x="217614" y="134620"/>
                  </a:lnTo>
                  <a:lnTo>
                    <a:pt x="217932" y="129540"/>
                  </a:lnTo>
                  <a:lnTo>
                    <a:pt x="218313" y="123190"/>
                  </a:lnTo>
                  <a:lnTo>
                    <a:pt x="218592" y="118110"/>
                  </a:lnTo>
                  <a:lnTo>
                    <a:pt x="219075" y="109220"/>
                  </a:lnTo>
                  <a:lnTo>
                    <a:pt x="219697" y="100330"/>
                  </a:lnTo>
                  <a:lnTo>
                    <a:pt x="219875" y="97790"/>
                  </a:lnTo>
                  <a:lnTo>
                    <a:pt x="220078" y="95250"/>
                  </a:lnTo>
                  <a:lnTo>
                    <a:pt x="220395" y="91440"/>
                  </a:lnTo>
                  <a:lnTo>
                    <a:pt x="220916" y="85090"/>
                  </a:lnTo>
                  <a:lnTo>
                    <a:pt x="221259" y="82550"/>
                  </a:lnTo>
                  <a:lnTo>
                    <a:pt x="222097" y="76200"/>
                  </a:lnTo>
                  <a:lnTo>
                    <a:pt x="222808" y="71120"/>
                  </a:lnTo>
                  <a:lnTo>
                    <a:pt x="223901" y="63500"/>
                  </a:lnTo>
                  <a:lnTo>
                    <a:pt x="224955" y="57150"/>
                  </a:lnTo>
                  <a:lnTo>
                    <a:pt x="225577" y="53340"/>
                  </a:lnTo>
                  <a:lnTo>
                    <a:pt x="226568" y="45720"/>
                  </a:lnTo>
                  <a:lnTo>
                    <a:pt x="227063" y="41910"/>
                  </a:lnTo>
                  <a:lnTo>
                    <a:pt x="227584" y="36830"/>
                  </a:lnTo>
                  <a:lnTo>
                    <a:pt x="227711" y="35560"/>
                  </a:lnTo>
                  <a:lnTo>
                    <a:pt x="228104" y="29210"/>
                  </a:lnTo>
                  <a:lnTo>
                    <a:pt x="228358" y="22860"/>
                  </a:lnTo>
                  <a:lnTo>
                    <a:pt x="228434" y="20320"/>
                  </a:lnTo>
                  <a:lnTo>
                    <a:pt x="228650" y="12700"/>
                  </a:lnTo>
                  <a:close/>
                </a:path>
              </a:pathLst>
            </a:custGeom>
            <a:solidFill>
              <a:srgbClr val="285567"/>
            </a:solidFill>
          </p:spPr>
          <p:txBody>
            <a:bodyPr wrap="square" lIns="0" tIns="0" rIns="0" bIns="0" rtlCol="0"/>
            <a:lstStyle/>
            <a:p>
              <a:endParaRPr/>
            </a:p>
          </p:txBody>
        </p:sp>
        <p:sp>
          <p:nvSpPr>
            <p:cNvPr id="14" name="object 14"/>
            <p:cNvSpPr/>
            <p:nvPr/>
          </p:nvSpPr>
          <p:spPr>
            <a:xfrm>
              <a:off x="1854936" y="2013508"/>
              <a:ext cx="204470" cy="690245"/>
            </a:xfrm>
            <a:custGeom>
              <a:avLst/>
              <a:gdLst/>
              <a:ahLst/>
              <a:cxnLst/>
              <a:rect l="l" t="t" r="r" b="b"/>
              <a:pathLst>
                <a:path w="204469" h="690244">
                  <a:moveTo>
                    <a:pt x="34747" y="80467"/>
                  </a:moveTo>
                  <a:lnTo>
                    <a:pt x="34061" y="73761"/>
                  </a:lnTo>
                  <a:lnTo>
                    <a:pt x="31457" y="73431"/>
                  </a:lnTo>
                  <a:lnTo>
                    <a:pt x="8420" y="75806"/>
                  </a:lnTo>
                  <a:lnTo>
                    <a:pt x="2070" y="76339"/>
                  </a:lnTo>
                  <a:lnTo>
                    <a:pt x="2971" y="84201"/>
                  </a:lnTo>
                  <a:lnTo>
                    <a:pt x="21755" y="82423"/>
                  </a:lnTo>
                  <a:lnTo>
                    <a:pt x="25666" y="81953"/>
                  </a:lnTo>
                  <a:lnTo>
                    <a:pt x="32448" y="81394"/>
                  </a:lnTo>
                  <a:lnTo>
                    <a:pt x="34747" y="80467"/>
                  </a:lnTo>
                  <a:close/>
                </a:path>
                <a:path w="204469" h="690244">
                  <a:moveTo>
                    <a:pt x="48958" y="262470"/>
                  </a:moveTo>
                  <a:lnTo>
                    <a:pt x="48056" y="256374"/>
                  </a:lnTo>
                  <a:lnTo>
                    <a:pt x="45770" y="255663"/>
                  </a:lnTo>
                  <a:lnTo>
                    <a:pt x="37249" y="256781"/>
                  </a:lnTo>
                  <a:lnTo>
                    <a:pt x="23431" y="258013"/>
                  </a:lnTo>
                  <a:lnTo>
                    <a:pt x="21767" y="259156"/>
                  </a:lnTo>
                  <a:lnTo>
                    <a:pt x="21907" y="264515"/>
                  </a:lnTo>
                  <a:lnTo>
                    <a:pt x="23736" y="265734"/>
                  </a:lnTo>
                  <a:lnTo>
                    <a:pt x="27889" y="265569"/>
                  </a:lnTo>
                  <a:lnTo>
                    <a:pt x="46761" y="263664"/>
                  </a:lnTo>
                  <a:lnTo>
                    <a:pt x="48958" y="262470"/>
                  </a:lnTo>
                  <a:close/>
                </a:path>
                <a:path w="204469" h="690244">
                  <a:moveTo>
                    <a:pt x="66294" y="324002"/>
                  </a:moveTo>
                  <a:lnTo>
                    <a:pt x="65532" y="317944"/>
                  </a:lnTo>
                  <a:lnTo>
                    <a:pt x="62979" y="317347"/>
                  </a:lnTo>
                  <a:lnTo>
                    <a:pt x="58547" y="317449"/>
                  </a:lnTo>
                  <a:lnTo>
                    <a:pt x="58508" y="317157"/>
                  </a:lnTo>
                  <a:lnTo>
                    <a:pt x="27800" y="321754"/>
                  </a:lnTo>
                  <a:lnTo>
                    <a:pt x="26898" y="323557"/>
                  </a:lnTo>
                  <a:lnTo>
                    <a:pt x="27876" y="328676"/>
                  </a:lnTo>
                  <a:lnTo>
                    <a:pt x="29552" y="329412"/>
                  </a:lnTo>
                  <a:lnTo>
                    <a:pt x="37973" y="328231"/>
                  </a:lnTo>
                  <a:lnTo>
                    <a:pt x="44081" y="327215"/>
                  </a:lnTo>
                  <a:lnTo>
                    <a:pt x="53479" y="325983"/>
                  </a:lnTo>
                  <a:lnTo>
                    <a:pt x="56769" y="325729"/>
                  </a:lnTo>
                  <a:lnTo>
                    <a:pt x="63995" y="325424"/>
                  </a:lnTo>
                  <a:lnTo>
                    <a:pt x="66294" y="324002"/>
                  </a:lnTo>
                  <a:close/>
                </a:path>
                <a:path w="204469" h="690244">
                  <a:moveTo>
                    <a:pt x="68567" y="416179"/>
                  </a:moveTo>
                  <a:lnTo>
                    <a:pt x="68135" y="410540"/>
                  </a:lnTo>
                  <a:lnTo>
                    <a:pt x="66179" y="409295"/>
                  </a:lnTo>
                  <a:lnTo>
                    <a:pt x="39509" y="411937"/>
                  </a:lnTo>
                  <a:lnTo>
                    <a:pt x="40716" y="420116"/>
                  </a:lnTo>
                  <a:lnTo>
                    <a:pt x="41363" y="420179"/>
                  </a:lnTo>
                  <a:lnTo>
                    <a:pt x="41846" y="420319"/>
                  </a:lnTo>
                  <a:lnTo>
                    <a:pt x="49441" y="419341"/>
                  </a:lnTo>
                  <a:lnTo>
                    <a:pt x="56565" y="418325"/>
                  </a:lnTo>
                  <a:lnTo>
                    <a:pt x="66484" y="417195"/>
                  </a:lnTo>
                  <a:lnTo>
                    <a:pt x="68567" y="416179"/>
                  </a:lnTo>
                  <a:close/>
                </a:path>
                <a:path w="204469" h="690244">
                  <a:moveTo>
                    <a:pt x="75311" y="79286"/>
                  </a:moveTo>
                  <a:lnTo>
                    <a:pt x="74891" y="74320"/>
                  </a:lnTo>
                  <a:lnTo>
                    <a:pt x="73279" y="72872"/>
                  </a:lnTo>
                  <a:lnTo>
                    <a:pt x="66662" y="73202"/>
                  </a:lnTo>
                  <a:lnTo>
                    <a:pt x="62560" y="73177"/>
                  </a:lnTo>
                  <a:lnTo>
                    <a:pt x="57277" y="74142"/>
                  </a:lnTo>
                  <a:lnTo>
                    <a:pt x="55232" y="76530"/>
                  </a:lnTo>
                  <a:lnTo>
                    <a:pt x="55664" y="79070"/>
                  </a:lnTo>
                  <a:lnTo>
                    <a:pt x="57556" y="80746"/>
                  </a:lnTo>
                  <a:lnTo>
                    <a:pt x="60769" y="81991"/>
                  </a:lnTo>
                  <a:lnTo>
                    <a:pt x="62852" y="81495"/>
                  </a:lnTo>
                  <a:lnTo>
                    <a:pt x="64757" y="81495"/>
                  </a:lnTo>
                  <a:lnTo>
                    <a:pt x="64757" y="81368"/>
                  </a:lnTo>
                  <a:lnTo>
                    <a:pt x="66903" y="81241"/>
                  </a:lnTo>
                  <a:lnTo>
                    <a:pt x="69062" y="81229"/>
                  </a:lnTo>
                  <a:lnTo>
                    <a:pt x="73634" y="80695"/>
                  </a:lnTo>
                  <a:lnTo>
                    <a:pt x="75311" y="79286"/>
                  </a:lnTo>
                  <a:close/>
                </a:path>
                <a:path w="204469" h="690244">
                  <a:moveTo>
                    <a:pt x="77698" y="655624"/>
                  </a:moveTo>
                  <a:lnTo>
                    <a:pt x="75653" y="653389"/>
                  </a:lnTo>
                  <a:lnTo>
                    <a:pt x="67779" y="653453"/>
                  </a:lnTo>
                  <a:lnTo>
                    <a:pt x="61010" y="653999"/>
                  </a:lnTo>
                  <a:lnTo>
                    <a:pt x="53873" y="654405"/>
                  </a:lnTo>
                  <a:lnTo>
                    <a:pt x="55867" y="662419"/>
                  </a:lnTo>
                  <a:lnTo>
                    <a:pt x="62268" y="661911"/>
                  </a:lnTo>
                  <a:lnTo>
                    <a:pt x="68580" y="661619"/>
                  </a:lnTo>
                  <a:lnTo>
                    <a:pt x="75996" y="660590"/>
                  </a:lnTo>
                  <a:lnTo>
                    <a:pt x="77622" y="658177"/>
                  </a:lnTo>
                  <a:lnTo>
                    <a:pt x="77698" y="655624"/>
                  </a:lnTo>
                  <a:close/>
                </a:path>
                <a:path w="204469" h="690244">
                  <a:moveTo>
                    <a:pt x="84861" y="263194"/>
                  </a:moveTo>
                  <a:lnTo>
                    <a:pt x="84289" y="257517"/>
                  </a:lnTo>
                  <a:lnTo>
                    <a:pt x="82232" y="256781"/>
                  </a:lnTo>
                  <a:lnTo>
                    <a:pt x="78486" y="257187"/>
                  </a:lnTo>
                  <a:lnTo>
                    <a:pt x="76200" y="257302"/>
                  </a:lnTo>
                  <a:lnTo>
                    <a:pt x="76136" y="257657"/>
                  </a:lnTo>
                  <a:lnTo>
                    <a:pt x="62191" y="255371"/>
                  </a:lnTo>
                  <a:lnTo>
                    <a:pt x="59537" y="255485"/>
                  </a:lnTo>
                  <a:lnTo>
                    <a:pt x="83197" y="264896"/>
                  </a:lnTo>
                  <a:lnTo>
                    <a:pt x="84861" y="263194"/>
                  </a:lnTo>
                  <a:close/>
                </a:path>
                <a:path w="204469" h="690244">
                  <a:moveTo>
                    <a:pt x="107708" y="323062"/>
                  </a:moveTo>
                  <a:lnTo>
                    <a:pt x="107340" y="316953"/>
                  </a:lnTo>
                  <a:lnTo>
                    <a:pt x="105283" y="316115"/>
                  </a:lnTo>
                  <a:lnTo>
                    <a:pt x="97142" y="316674"/>
                  </a:lnTo>
                  <a:lnTo>
                    <a:pt x="91833" y="316890"/>
                  </a:lnTo>
                  <a:lnTo>
                    <a:pt x="83718" y="317309"/>
                  </a:lnTo>
                  <a:lnTo>
                    <a:pt x="81737" y="318554"/>
                  </a:lnTo>
                  <a:lnTo>
                    <a:pt x="82321" y="324586"/>
                  </a:lnTo>
                  <a:lnTo>
                    <a:pt x="84594" y="325285"/>
                  </a:lnTo>
                  <a:lnTo>
                    <a:pt x="89839" y="324840"/>
                  </a:lnTo>
                  <a:lnTo>
                    <a:pt x="94907" y="324586"/>
                  </a:lnTo>
                  <a:lnTo>
                    <a:pt x="94907" y="324269"/>
                  </a:lnTo>
                  <a:lnTo>
                    <a:pt x="100228" y="324319"/>
                  </a:lnTo>
                  <a:lnTo>
                    <a:pt x="105651" y="324192"/>
                  </a:lnTo>
                  <a:lnTo>
                    <a:pt x="107708" y="323062"/>
                  </a:lnTo>
                  <a:close/>
                </a:path>
                <a:path w="204469" h="690244">
                  <a:moveTo>
                    <a:pt x="108534" y="412140"/>
                  </a:moveTo>
                  <a:lnTo>
                    <a:pt x="108458" y="406831"/>
                  </a:lnTo>
                  <a:lnTo>
                    <a:pt x="106794" y="405523"/>
                  </a:lnTo>
                  <a:lnTo>
                    <a:pt x="93052" y="405828"/>
                  </a:lnTo>
                  <a:lnTo>
                    <a:pt x="84836" y="406171"/>
                  </a:lnTo>
                  <a:lnTo>
                    <a:pt x="82499" y="407238"/>
                  </a:lnTo>
                  <a:lnTo>
                    <a:pt x="82829" y="413435"/>
                  </a:lnTo>
                  <a:lnTo>
                    <a:pt x="85153" y="414350"/>
                  </a:lnTo>
                  <a:lnTo>
                    <a:pt x="90614" y="413867"/>
                  </a:lnTo>
                  <a:lnTo>
                    <a:pt x="95681" y="413562"/>
                  </a:lnTo>
                  <a:lnTo>
                    <a:pt x="95681" y="413423"/>
                  </a:lnTo>
                  <a:lnTo>
                    <a:pt x="106794" y="413435"/>
                  </a:lnTo>
                  <a:lnTo>
                    <a:pt x="108534" y="412140"/>
                  </a:lnTo>
                  <a:close/>
                </a:path>
                <a:path w="204469" h="690244">
                  <a:moveTo>
                    <a:pt x="114985" y="652259"/>
                  </a:moveTo>
                  <a:lnTo>
                    <a:pt x="112598" y="650951"/>
                  </a:lnTo>
                  <a:lnTo>
                    <a:pt x="106197" y="651116"/>
                  </a:lnTo>
                  <a:lnTo>
                    <a:pt x="98107" y="651967"/>
                  </a:lnTo>
                  <a:lnTo>
                    <a:pt x="90385" y="652970"/>
                  </a:lnTo>
                  <a:lnTo>
                    <a:pt x="88353" y="654354"/>
                  </a:lnTo>
                  <a:lnTo>
                    <a:pt x="89382" y="660285"/>
                  </a:lnTo>
                  <a:lnTo>
                    <a:pt x="91528" y="660971"/>
                  </a:lnTo>
                  <a:lnTo>
                    <a:pt x="98996" y="660006"/>
                  </a:lnTo>
                  <a:lnTo>
                    <a:pt x="103670" y="659587"/>
                  </a:lnTo>
                  <a:lnTo>
                    <a:pt x="111404" y="659053"/>
                  </a:lnTo>
                  <a:lnTo>
                    <a:pt x="114490" y="658964"/>
                  </a:lnTo>
                  <a:lnTo>
                    <a:pt x="114985" y="652259"/>
                  </a:lnTo>
                  <a:close/>
                </a:path>
                <a:path w="204469" h="690244">
                  <a:moveTo>
                    <a:pt x="122428" y="261645"/>
                  </a:moveTo>
                  <a:lnTo>
                    <a:pt x="122186" y="254762"/>
                  </a:lnTo>
                  <a:lnTo>
                    <a:pt x="119481" y="254063"/>
                  </a:lnTo>
                  <a:lnTo>
                    <a:pt x="116128" y="254317"/>
                  </a:lnTo>
                  <a:lnTo>
                    <a:pt x="114960" y="254292"/>
                  </a:lnTo>
                  <a:lnTo>
                    <a:pt x="106006" y="255104"/>
                  </a:lnTo>
                  <a:lnTo>
                    <a:pt x="98628" y="255689"/>
                  </a:lnTo>
                  <a:lnTo>
                    <a:pt x="96812" y="257035"/>
                  </a:lnTo>
                  <a:lnTo>
                    <a:pt x="97294" y="262394"/>
                  </a:lnTo>
                  <a:lnTo>
                    <a:pt x="99225" y="263550"/>
                  </a:lnTo>
                  <a:lnTo>
                    <a:pt x="111823" y="262699"/>
                  </a:lnTo>
                  <a:lnTo>
                    <a:pt x="119697" y="262331"/>
                  </a:lnTo>
                  <a:lnTo>
                    <a:pt x="122428" y="261645"/>
                  </a:lnTo>
                  <a:close/>
                </a:path>
                <a:path w="204469" h="690244">
                  <a:moveTo>
                    <a:pt x="125869" y="70104"/>
                  </a:moveTo>
                  <a:lnTo>
                    <a:pt x="123228" y="69176"/>
                  </a:lnTo>
                  <a:lnTo>
                    <a:pt x="114147" y="69138"/>
                  </a:lnTo>
                  <a:lnTo>
                    <a:pt x="113969" y="68084"/>
                  </a:lnTo>
                  <a:lnTo>
                    <a:pt x="108686" y="69227"/>
                  </a:lnTo>
                  <a:lnTo>
                    <a:pt x="103365" y="70231"/>
                  </a:lnTo>
                  <a:lnTo>
                    <a:pt x="95694" y="72199"/>
                  </a:lnTo>
                  <a:lnTo>
                    <a:pt x="94081" y="73977"/>
                  </a:lnTo>
                  <a:lnTo>
                    <a:pt x="96100" y="79578"/>
                  </a:lnTo>
                  <a:lnTo>
                    <a:pt x="98298" y="80098"/>
                  </a:lnTo>
                  <a:lnTo>
                    <a:pt x="106997" y="76454"/>
                  </a:lnTo>
                  <a:lnTo>
                    <a:pt x="113309" y="76390"/>
                  </a:lnTo>
                  <a:lnTo>
                    <a:pt x="122732" y="77520"/>
                  </a:lnTo>
                  <a:lnTo>
                    <a:pt x="125336" y="76949"/>
                  </a:lnTo>
                  <a:lnTo>
                    <a:pt x="125869" y="70104"/>
                  </a:lnTo>
                  <a:close/>
                </a:path>
                <a:path w="204469" h="690244">
                  <a:moveTo>
                    <a:pt x="148602" y="314210"/>
                  </a:moveTo>
                  <a:lnTo>
                    <a:pt x="147218" y="312331"/>
                  </a:lnTo>
                  <a:lnTo>
                    <a:pt x="144868" y="310565"/>
                  </a:lnTo>
                  <a:lnTo>
                    <a:pt x="143027" y="310781"/>
                  </a:lnTo>
                  <a:lnTo>
                    <a:pt x="141097" y="310489"/>
                  </a:lnTo>
                  <a:lnTo>
                    <a:pt x="121018" y="313855"/>
                  </a:lnTo>
                  <a:lnTo>
                    <a:pt x="119253" y="315341"/>
                  </a:lnTo>
                  <a:lnTo>
                    <a:pt x="120370" y="321043"/>
                  </a:lnTo>
                  <a:lnTo>
                    <a:pt x="122605" y="321538"/>
                  </a:lnTo>
                  <a:lnTo>
                    <a:pt x="131826" y="320421"/>
                  </a:lnTo>
                  <a:lnTo>
                    <a:pt x="138506" y="319836"/>
                  </a:lnTo>
                  <a:lnTo>
                    <a:pt x="146469" y="318579"/>
                  </a:lnTo>
                  <a:lnTo>
                    <a:pt x="148488" y="316776"/>
                  </a:lnTo>
                  <a:lnTo>
                    <a:pt x="148602" y="314210"/>
                  </a:lnTo>
                  <a:close/>
                </a:path>
                <a:path w="204469" h="690244">
                  <a:moveTo>
                    <a:pt x="149618" y="682917"/>
                  </a:moveTo>
                  <a:lnTo>
                    <a:pt x="149250" y="681761"/>
                  </a:lnTo>
                  <a:lnTo>
                    <a:pt x="74269" y="687730"/>
                  </a:lnTo>
                  <a:lnTo>
                    <a:pt x="74053" y="688619"/>
                  </a:lnTo>
                  <a:lnTo>
                    <a:pt x="75806" y="688949"/>
                  </a:lnTo>
                  <a:lnTo>
                    <a:pt x="77584" y="689698"/>
                  </a:lnTo>
                  <a:lnTo>
                    <a:pt x="146494" y="684237"/>
                  </a:lnTo>
                  <a:lnTo>
                    <a:pt x="148043" y="683412"/>
                  </a:lnTo>
                  <a:lnTo>
                    <a:pt x="149618" y="682917"/>
                  </a:lnTo>
                  <a:close/>
                </a:path>
                <a:path w="204469" h="690244">
                  <a:moveTo>
                    <a:pt x="153339" y="407365"/>
                  </a:moveTo>
                  <a:lnTo>
                    <a:pt x="152730" y="401078"/>
                  </a:lnTo>
                  <a:lnTo>
                    <a:pt x="150342" y="400215"/>
                  </a:lnTo>
                  <a:lnTo>
                    <a:pt x="145034" y="400773"/>
                  </a:lnTo>
                  <a:lnTo>
                    <a:pt x="142621" y="400824"/>
                  </a:lnTo>
                  <a:lnTo>
                    <a:pt x="140208" y="400964"/>
                  </a:lnTo>
                  <a:lnTo>
                    <a:pt x="140195" y="400761"/>
                  </a:lnTo>
                  <a:lnTo>
                    <a:pt x="129349" y="401624"/>
                  </a:lnTo>
                  <a:lnTo>
                    <a:pt x="121145" y="402463"/>
                  </a:lnTo>
                  <a:lnTo>
                    <a:pt x="118351" y="403186"/>
                  </a:lnTo>
                  <a:lnTo>
                    <a:pt x="119392" y="410476"/>
                  </a:lnTo>
                  <a:lnTo>
                    <a:pt x="122047" y="410324"/>
                  </a:lnTo>
                  <a:lnTo>
                    <a:pt x="130886" y="409435"/>
                  </a:lnTo>
                  <a:lnTo>
                    <a:pt x="136842" y="409181"/>
                  </a:lnTo>
                  <a:lnTo>
                    <a:pt x="144551" y="408698"/>
                  </a:lnTo>
                  <a:lnTo>
                    <a:pt x="146329" y="408774"/>
                  </a:lnTo>
                  <a:lnTo>
                    <a:pt x="150901" y="408457"/>
                  </a:lnTo>
                  <a:lnTo>
                    <a:pt x="153339" y="407365"/>
                  </a:lnTo>
                  <a:close/>
                </a:path>
                <a:path w="204469" h="690244">
                  <a:moveTo>
                    <a:pt x="156260" y="654786"/>
                  </a:moveTo>
                  <a:lnTo>
                    <a:pt x="155981" y="648550"/>
                  </a:lnTo>
                  <a:lnTo>
                    <a:pt x="153670" y="647687"/>
                  </a:lnTo>
                  <a:lnTo>
                    <a:pt x="149402" y="647915"/>
                  </a:lnTo>
                  <a:lnTo>
                    <a:pt x="147866" y="647852"/>
                  </a:lnTo>
                  <a:lnTo>
                    <a:pt x="146342" y="647852"/>
                  </a:lnTo>
                  <a:lnTo>
                    <a:pt x="146291" y="647509"/>
                  </a:lnTo>
                  <a:lnTo>
                    <a:pt x="141516" y="648157"/>
                  </a:lnTo>
                  <a:lnTo>
                    <a:pt x="136740" y="648741"/>
                  </a:lnTo>
                  <a:lnTo>
                    <a:pt x="129184" y="649897"/>
                  </a:lnTo>
                  <a:lnTo>
                    <a:pt x="127469" y="651586"/>
                  </a:lnTo>
                  <a:lnTo>
                    <a:pt x="128828" y="657148"/>
                  </a:lnTo>
                  <a:lnTo>
                    <a:pt x="130873" y="657631"/>
                  </a:lnTo>
                  <a:lnTo>
                    <a:pt x="139331" y="656551"/>
                  </a:lnTo>
                  <a:lnTo>
                    <a:pt x="145148" y="656056"/>
                  </a:lnTo>
                  <a:lnTo>
                    <a:pt x="153873" y="655510"/>
                  </a:lnTo>
                  <a:lnTo>
                    <a:pt x="156260" y="654786"/>
                  </a:lnTo>
                  <a:close/>
                </a:path>
                <a:path w="204469" h="690244">
                  <a:moveTo>
                    <a:pt x="157492" y="589978"/>
                  </a:moveTo>
                  <a:lnTo>
                    <a:pt x="154165" y="584047"/>
                  </a:lnTo>
                  <a:lnTo>
                    <a:pt x="153847" y="583857"/>
                  </a:lnTo>
                  <a:lnTo>
                    <a:pt x="97599" y="590461"/>
                  </a:lnTo>
                  <a:lnTo>
                    <a:pt x="77876" y="593064"/>
                  </a:lnTo>
                  <a:lnTo>
                    <a:pt x="75272" y="596696"/>
                  </a:lnTo>
                  <a:lnTo>
                    <a:pt x="72466" y="598843"/>
                  </a:lnTo>
                  <a:lnTo>
                    <a:pt x="73088" y="599986"/>
                  </a:lnTo>
                  <a:lnTo>
                    <a:pt x="157492" y="589978"/>
                  </a:lnTo>
                  <a:close/>
                </a:path>
                <a:path w="204469" h="690244">
                  <a:moveTo>
                    <a:pt x="160909" y="485571"/>
                  </a:moveTo>
                  <a:lnTo>
                    <a:pt x="160629" y="484200"/>
                  </a:lnTo>
                  <a:lnTo>
                    <a:pt x="132448" y="485533"/>
                  </a:lnTo>
                  <a:lnTo>
                    <a:pt x="75984" y="484517"/>
                  </a:lnTo>
                  <a:lnTo>
                    <a:pt x="47701" y="486511"/>
                  </a:lnTo>
                  <a:lnTo>
                    <a:pt x="49987" y="487197"/>
                  </a:lnTo>
                  <a:lnTo>
                    <a:pt x="58369" y="487019"/>
                  </a:lnTo>
                  <a:lnTo>
                    <a:pt x="65595" y="486537"/>
                  </a:lnTo>
                  <a:lnTo>
                    <a:pt x="120802" y="487502"/>
                  </a:lnTo>
                  <a:lnTo>
                    <a:pt x="158775" y="486537"/>
                  </a:lnTo>
                  <a:lnTo>
                    <a:pt x="159842" y="485914"/>
                  </a:lnTo>
                  <a:lnTo>
                    <a:pt x="160909" y="485571"/>
                  </a:lnTo>
                  <a:close/>
                </a:path>
                <a:path w="204469" h="690244">
                  <a:moveTo>
                    <a:pt x="160959" y="666229"/>
                  </a:moveTo>
                  <a:lnTo>
                    <a:pt x="134924" y="665873"/>
                  </a:lnTo>
                  <a:lnTo>
                    <a:pt x="108927" y="666026"/>
                  </a:lnTo>
                  <a:lnTo>
                    <a:pt x="82918" y="666826"/>
                  </a:lnTo>
                  <a:lnTo>
                    <a:pt x="56832" y="668413"/>
                  </a:lnTo>
                  <a:lnTo>
                    <a:pt x="57607" y="674674"/>
                  </a:lnTo>
                  <a:lnTo>
                    <a:pt x="147421" y="672376"/>
                  </a:lnTo>
                  <a:lnTo>
                    <a:pt x="158902" y="672985"/>
                  </a:lnTo>
                  <a:lnTo>
                    <a:pt x="160959" y="666229"/>
                  </a:lnTo>
                  <a:close/>
                </a:path>
                <a:path w="204469" h="690244">
                  <a:moveTo>
                    <a:pt x="161188" y="509041"/>
                  </a:moveTo>
                  <a:lnTo>
                    <a:pt x="160312" y="508660"/>
                  </a:lnTo>
                  <a:lnTo>
                    <a:pt x="159423" y="507923"/>
                  </a:lnTo>
                  <a:lnTo>
                    <a:pt x="67475" y="509244"/>
                  </a:lnTo>
                  <a:lnTo>
                    <a:pt x="50647" y="510146"/>
                  </a:lnTo>
                  <a:lnTo>
                    <a:pt x="49288" y="510603"/>
                  </a:lnTo>
                  <a:lnTo>
                    <a:pt x="48171" y="511721"/>
                  </a:lnTo>
                  <a:lnTo>
                    <a:pt x="160858" y="509752"/>
                  </a:lnTo>
                  <a:lnTo>
                    <a:pt x="161188" y="509041"/>
                  </a:lnTo>
                  <a:close/>
                </a:path>
                <a:path w="204469" h="690244">
                  <a:moveTo>
                    <a:pt x="161480" y="256032"/>
                  </a:moveTo>
                  <a:lnTo>
                    <a:pt x="160502" y="251942"/>
                  </a:lnTo>
                  <a:lnTo>
                    <a:pt x="158737" y="250672"/>
                  </a:lnTo>
                  <a:lnTo>
                    <a:pt x="157797" y="249516"/>
                  </a:lnTo>
                  <a:lnTo>
                    <a:pt x="151295" y="250431"/>
                  </a:lnTo>
                  <a:lnTo>
                    <a:pt x="145770" y="251104"/>
                  </a:lnTo>
                  <a:lnTo>
                    <a:pt x="137629" y="252463"/>
                  </a:lnTo>
                  <a:lnTo>
                    <a:pt x="135712" y="254101"/>
                  </a:lnTo>
                  <a:lnTo>
                    <a:pt x="137198" y="259918"/>
                  </a:lnTo>
                  <a:lnTo>
                    <a:pt x="139306" y="260362"/>
                  </a:lnTo>
                  <a:lnTo>
                    <a:pt x="147116" y="258953"/>
                  </a:lnTo>
                  <a:lnTo>
                    <a:pt x="152171" y="258546"/>
                  </a:lnTo>
                  <a:lnTo>
                    <a:pt x="159626" y="257492"/>
                  </a:lnTo>
                  <a:lnTo>
                    <a:pt x="161480" y="256032"/>
                  </a:lnTo>
                  <a:close/>
                </a:path>
                <a:path w="204469" h="690244">
                  <a:moveTo>
                    <a:pt x="163906" y="455358"/>
                  </a:moveTo>
                  <a:lnTo>
                    <a:pt x="44665" y="461187"/>
                  </a:lnTo>
                  <a:lnTo>
                    <a:pt x="45415" y="467791"/>
                  </a:lnTo>
                  <a:lnTo>
                    <a:pt x="163131" y="462064"/>
                  </a:lnTo>
                  <a:lnTo>
                    <a:pt x="163906" y="455358"/>
                  </a:lnTo>
                  <a:close/>
                </a:path>
                <a:path w="204469" h="690244">
                  <a:moveTo>
                    <a:pt x="164553" y="601700"/>
                  </a:moveTo>
                  <a:lnTo>
                    <a:pt x="163410" y="601395"/>
                  </a:lnTo>
                  <a:lnTo>
                    <a:pt x="162242" y="600748"/>
                  </a:lnTo>
                  <a:lnTo>
                    <a:pt x="67640" y="608380"/>
                  </a:lnTo>
                  <a:lnTo>
                    <a:pt x="65074" y="609180"/>
                  </a:lnTo>
                  <a:lnTo>
                    <a:pt x="65366" y="610831"/>
                  </a:lnTo>
                  <a:lnTo>
                    <a:pt x="164299" y="602983"/>
                  </a:lnTo>
                  <a:lnTo>
                    <a:pt x="164553" y="601700"/>
                  </a:lnTo>
                  <a:close/>
                </a:path>
                <a:path w="204469" h="690244">
                  <a:moveTo>
                    <a:pt x="166217" y="437476"/>
                  </a:moveTo>
                  <a:lnTo>
                    <a:pt x="43649" y="443661"/>
                  </a:lnTo>
                  <a:lnTo>
                    <a:pt x="44183" y="450291"/>
                  </a:lnTo>
                  <a:lnTo>
                    <a:pt x="165328" y="444182"/>
                  </a:lnTo>
                  <a:lnTo>
                    <a:pt x="166217" y="437476"/>
                  </a:lnTo>
                  <a:close/>
                </a:path>
                <a:path w="204469" h="690244">
                  <a:moveTo>
                    <a:pt x="168402" y="421754"/>
                  </a:moveTo>
                  <a:lnTo>
                    <a:pt x="148424" y="421538"/>
                  </a:lnTo>
                  <a:lnTo>
                    <a:pt x="106692" y="423710"/>
                  </a:lnTo>
                  <a:lnTo>
                    <a:pt x="64185" y="426897"/>
                  </a:lnTo>
                  <a:lnTo>
                    <a:pt x="41935" y="429717"/>
                  </a:lnTo>
                  <a:lnTo>
                    <a:pt x="73342" y="428155"/>
                  </a:lnTo>
                  <a:lnTo>
                    <a:pt x="168402" y="421754"/>
                  </a:lnTo>
                  <a:close/>
                </a:path>
                <a:path w="204469" h="690244">
                  <a:moveTo>
                    <a:pt x="168490" y="620649"/>
                  </a:moveTo>
                  <a:lnTo>
                    <a:pt x="162344" y="620534"/>
                  </a:lnTo>
                  <a:lnTo>
                    <a:pt x="54876" y="625157"/>
                  </a:lnTo>
                  <a:lnTo>
                    <a:pt x="55524" y="628421"/>
                  </a:lnTo>
                  <a:lnTo>
                    <a:pt x="54292" y="631596"/>
                  </a:lnTo>
                  <a:lnTo>
                    <a:pt x="82943" y="631291"/>
                  </a:lnTo>
                  <a:lnTo>
                    <a:pt x="111480" y="630148"/>
                  </a:lnTo>
                  <a:lnTo>
                    <a:pt x="168490" y="626783"/>
                  </a:lnTo>
                  <a:lnTo>
                    <a:pt x="168490" y="620649"/>
                  </a:lnTo>
                  <a:close/>
                </a:path>
                <a:path w="204469" h="690244">
                  <a:moveTo>
                    <a:pt x="169138" y="639343"/>
                  </a:moveTo>
                  <a:lnTo>
                    <a:pt x="147904" y="639267"/>
                  </a:lnTo>
                  <a:lnTo>
                    <a:pt x="108978" y="641223"/>
                  </a:lnTo>
                  <a:lnTo>
                    <a:pt x="70891" y="644105"/>
                  </a:lnTo>
                  <a:lnTo>
                    <a:pt x="52209" y="646823"/>
                  </a:lnTo>
                  <a:lnTo>
                    <a:pt x="168516" y="640803"/>
                  </a:lnTo>
                  <a:lnTo>
                    <a:pt x="169138" y="639343"/>
                  </a:lnTo>
                  <a:close/>
                </a:path>
                <a:path w="204469" h="690244">
                  <a:moveTo>
                    <a:pt x="169329" y="400735"/>
                  </a:moveTo>
                  <a:lnTo>
                    <a:pt x="166141" y="400735"/>
                  </a:lnTo>
                  <a:lnTo>
                    <a:pt x="163283" y="400570"/>
                  </a:lnTo>
                  <a:lnTo>
                    <a:pt x="158038" y="400964"/>
                  </a:lnTo>
                  <a:lnTo>
                    <a:pt x="155981" y="402488"/>
                  </a:lnTo>
                  <a:lnTo>
                    <a:pt x="156946" y="406425"/>
                  </a:lnTo>
                  <a:lnTo>
                    <a:pt x="158953" y="408139"/>
                  </a:lnTo>
                  <a:lnTo>
                    <a:pt x="162775" y="409219"/>
                  </a:lnTo>
                  <a:lnTo>
                    <a:pt x="165303" y="408749"/>
                  </a:lnTo>
                  <a:lnTo>
                    <a:pt x="168122" y="408749"/>
                  </a:lnTo>
                  <a:lnTo>
                    <a:pt x="169329" y="400735"/>
                  </a:lnTo>
                  <a:close/>
                </a:path>
                <a:path w="204469" h="690244">
                  <a:moveTo>
                    <a:pt x="170472" y="386435"/>
                  </a:moveTo>
                  <a:lnTo>
                    <a:pt x="137325" y="388213"/>
                  </a:lnTo>
                  <a:lnTo>
                    <a:pt x="37807" y="395719"/>
                  </a:lnTo>
                  <a:lnTo>
                    <a:pt x="38354" y="402107"/>
                  </a:lnTo>
                  <a:lnTo>
                    <a:pt x="169862" y="392582"/>
                  </a:lnTo>
                  <a:lnTo>
                    <a:pt x="170472" y="386435"/>
                  </a:lnTo>
                  <a:close/>
                </a:path>
                <a:path w="204469" h="690244">
                  <a:moveTo>
                    <a:pt x="173863" y="353555"/>
                  </a:moveTo>
                  <a:lnTo>
                    <a:pt x="173609" y="351612"/>
                  </a:lnTo>
                  <a:lnTo>
                    <a:pt x="31940" y="356044"/>
                  </a:lnTo>
                  <a:lnTo>
                    <a:pt x="32893" y="361696"/>
                  </a:lnTo>
                  <a:lnTo>
                    <a:pt x="68008" y="361823"/>
                  </a:lnTo>
                  <a:lnTo>
                    <a:pt x="138290" y="359105"/>
                  </a:lnTo>
                  <a:lnTo>
                    <a:pt x="173570" y="358597"/>
                  </a:lnTo>
                  <a:lnTo>
                    <a:pt x="173863" y="353555"/>
                  </a:lnTo>
                  <a:close/>
                </a:path>
                <a:path w="204469" h="690244">
                  <a:moveTo>
                    <a:pt x="174371" y="310845"/>
                  </a:moveTo>
                  <a:lnTo>
                    <a:pt x="170510" y="307784"/>
                  </a:lnTo>
                  <a:lnTo>
                    <a:pt x="169189" y="308114"/>
                  </a:lnTo>
                  <a:lnTo>
                    <a:pt x="168186" y="308063"/>
                  </a:lnTo>
                  <a:lnTo>
                    <a:pt x="168059" y="307644"/>
                  </a:lnTo>
                  <a:lnTo>
                    <a:pt x="164274" y="308610"/>
                  </a:lnTo>
                  <a:lnTo>
                    <a:pt x="160451" y="309486"/>
                  </a:lnTo>
                  <a:lnTo>
                    <a:pt x="154368" y="311251"/>
                  </a:lnTo>
                  <a:lnTo>
                    <a:pt x="152920" y="312877"/>
                  </a:lnTo>
                  <a:lnTo>
                    <a:pt x="154393" y="317931"/>
                  </a:lnTo>
                  <a:lnTo>
                    <a:pt x="156362" y="318579"/>
                  </a:lnTo>
                  <a:lnTo>
                    <a:pt x="162902" y="317373"/>
                  </a:lnTo>
                  <a:lnTo>
                    <a:pt x="167068" y="316928"/>
                  </a:lnTo>
                  <a:lnTo>
                    <a:pt x="172466" y="315404"/>
                  </a:lnTo>
                  <a:lnTo>
                    <a:pt x="174320" y="313423"/>
                  </a:lnTo>
                  <a:lnTo>
                    <a:pt x="174371" y="310845"/>
                  </a:lnTo>
                  <a:close/>
                </a:path>
                <a:path w="204469" h="690244">
                  <a:moveTo>
                    <a:pt x="174383" y="329755"/>
                  </a:moveTo>
                  <a:lnTo>
                    <a:pt x="172593" y="329107"/>
                  </a:lnTo>
                  <a:lnTo>
                    <a:pt x="132486" y="332930"/>
                  </a:lnTo>
                  <a:lnTo>
                    <a:pt x="98577" y="336613"/>
                  </a:lnTo>
                  <a:lnTo>
                    <a:pt x="77698" y="338074"/>
                  </a:lnTo>
                  <a:lnTo>
                    <a:pt x="56769" y="338759"/>
                  </a:lnTo>
                  <a:lnTo>
                    <a:pt x="29806" y="338594"/>
                  </a:lnTo>
                  <a:lnTo>
                    <a:pt x="29806" y="340271"/>
                  </a:lnTo>
                  <a:lnTo>
                    <a:pt x="66116" y="340969"/>
                  </a:lnTo>
                  <a:lnTo>
                    <a:pt x="102209" y="338493"/>
                  </a:lnTo>
                  <a:lnTo>
                    <a:pt x="138226" y="334619"/>
                  </a:lnTo>
                  <a:lnTo>
                    <a:pt x="174256" y="331165"/>
                  </a:lnTo>
                  <a:lnTo>
                    <a:pt x="174383" y="329755"/>
                  </a:lnTo>
                  <a:close/>
                </a:path>
                <a:path w="204469" h="690244">
                  <a:moveTo>
                    <a:pt x="176339" y="288772"/>
                  </a:moveTo>
                  <a:lnTo>
                    <a:pt x="24993" y="305981"/>
                  </a:lnTo>
                  <a:lnTo>
                    <a:pt x="25806" y="312559"/>
                  </a:lnTo>
                  <a:lnTo>
                    <a:pt x="175933" y="295465"/>
                  </a:lnTo>
                  <a:lnTo>
                    <a:pt x="176339" y="288772"/>
                  </a:lnTo>
                  <a:close/>
                </a:path>
                <a:path w="204469" h="690244">
                  <a:moveTo>
                    <a:pt x="177647" y="69062"/>
                  </a:moveTo>
                  <a:lnTo>
                    <a:pt x="176314" y="67170"/>
                  </a:lnTo>
                  <a:lnTo>
                    <a:pt x="168960" y="65951"/>
                  </a:lnTo>
                  <a:lnTo>
                    <a:pt x="163944" y="65328"/>
                  </a:lnTo>
                  <a:lnTo>
                    <a:pt x="158813" y="64604"/>
                  </a:lnTo>
                  <a:lnTo>
                    <a:pt x="155384" y="65468"/>
                  </a:lnTo>
                  <a:lnTo>
                    <a:pt x="151942" y="66192"/>
                  </a:lnTo>
                  <a:lnTo>
                    <a:pt x="146062" y="67995"/>
                  </a:lnTo>
                  <a:lnTo>
                    <a:pt x="144741" y="69913"/>
                  </a:lnTo>
                  <a:lnTo>
                    <a:pt x="146697" y="74993"/>
                  </a:lnTo>
                  <a:lnTo>
                    <a:pt x="148729" y="75793"/>
                  </a:lnTo>
                  <a:lnTo>
                    <a:pt x="157175" y="72034"/>
                  </a:lnTo>
                  <a:lnTo>
                    <a:pt x="170446" y="74193"/>
                  </a:lnTo>
                  <a:lnTo>
                    <a:pt x="171907" y="74803"/>
                  </a:lnTo>
                  <a:lnTo>
                    <a:pt x="174434" y="73710"/>
                  </a:lnTo>
                  <a:lnTo>
                    <a:pt x="176288" y="72580"/>
                  </a:lnTo>
                  <a:lnTo>
                    <a:pt x="177647" y="69062"/>
                  </a:lnTo>
                  <a:close/>
                </a:path>
                <a:path w="204469" h="690244">
                  <a:moveTo>
                    <a:pt x="177825" y="276072"/>
                  </a:moveTo>
                  <a:lnTo>
                    <a:pt x="177342" y="274332"/>
                  </a:lnTo>
                  <a:lnTo>
                    <a:pt x="139395" y="279476"/>
                  </a:lnTo>
                  <a:lnTo>
                    <a:pt x="101244" y="281609"/>
                  </a:lnTo>
                  <a:lnTo>
                    <a:pt x="63042" y="282752"/>
                  </a:lnTo>
                  <a:lnTo>
                    <a:pt x="24231" y="284962"/>
                  </a:lnTo>
                  <a:lnTo>
                    <a:pt x="23596" y="285419"/>
                  </a:lnTo>
                  <a:lnTo>
                    <a:pt x="22898" y="286600"/>
                  </a:lnTo>
                  <a:lnTo>
                    <a:pt x="24472" y="287121"/>
                  </a:lnTo>
                  <a:lnTo>
                    <a:pt x="87744" y="284721"/>
                  </a:lnTo>
                  <a:lnTo>
                    <a:pt x="170954" y="278003"/>
                  </a:lnTo>
                  <a:lnTo>
                    <a:pt x="176834" y="276542"/>
                  </a:lnTo>
                  <a:lnTo>
                    <a:pt x="177825" y="276072"/>
                  </a:lnTo>
                  <a:close/>
                </a:path>
                <a:path w="204469" h="690244">
                  <a:moveTo>
                    <a:pt x="180695" y="230149"/>
                  </a:moveTo>
                  <a:lnTo>
                    <a:pt x="180352" y="229501"/>
                  </a:lnTo>
                  <a:lnTo>
                    <a:pt x="17487" y="239102"/>
                  </a:lnTo>
                  <a:lnTo>
                    <a:pt x="17170" y="239649"/>
                  </a:lnTo>
                  <a:lnTo>
                    <a:pt x="18288" y="239928"/>
                  </a:lnTo>
                  <a:lnTo>
                    <a:pt x="19418" y="240487"/>
                  </a:lnTo>
                  <a:lnTo>
                    <a:pt x="80772" y="238074"/>
                  </a:lnTo>
                  <a:lnTo>
                    <a:pt x="172364" y="231660"/>
                  </a:lnTo>
                  <a:lnTo>
                    <a:pt x="178104" y="231089"/>
                  </a:lnTo>
                  <a:lnTo>
                    <a:pt x="180695" y="230149"/>
                  </a:lnTo>
                  <a:close/>
                </a:path>
                <a:path w="204469" h="690244">
                  <a:moveTo>
                    <a:pt x="181343" y="205613"/>
                  </a:moveTo>
                  <a:lnTo>
                    <a:pt x="15875" y="218363"/>
                  </a:lnTo>
                  <a:lnTo>
                    <a:pt x="16090" y="224942"/>
                  </a:lnTo>
                  <a:lnTo>
                    <a:pt x="181343" y="212280"/>
                  </a:lnTo>
                  <a:lnTo>
                    <a:pt x="181343" y="205613"/>
                  </a:lnTo>
                  <a:close/>
                </a:path>
                <a:path w="204469" h="690244">
                  <a:moveTo>
                    <a:pt x="183388" y="186931"/>
                  </a:moveTo>
                  <a:lnTo>
                    <a:pt x="140792" y="188912"/>
                  </a:lnTo>
                  <a:lnTo>
                    <a:pt x="98183" y="190207"/>
                  </a:lnTo>
                  <a:lnTo>
                    <a:pt x="55626" y="192468"/>
                  </a:lnTo>
                  <a:lnTo>
                    <a:pt x="13157" y="197294"/>
                  </a:lnTo>
                  <a:lnTo>
                    <a:pt x="13843" y="203657"/>
                  </a:lnTo>
                  <a:lnTo>
                    <a:pt x="55930" y="199059"/>
                  </a:lnTo>
                  <a:lnTo>
                    <a:pt x="98145" y="196875"/>
                  </a:lnTo>
                  <a:lnTo>
                    <a:pt x="140436" y="195567"/>
                  </a:lnTo>
                  <a:lnTo>
                    <a:pt x="182753" y="193560"/>
                  </a:lnTo>
                  <a:lnTo>
                    <a:pt x="183388" y="186931"/>
                  </a:lnTo>
                  <a:close/>
                </a:path>
                <a:path w="204469" h="690244">
                  <a:moveTo>
                    <a:pt x="185597" y="162890"/>
                  </a:moveTo>
                  <a:lnTo>
                    <a:pt x="141782" y="163906"/>
                  </a:lnTo>
                  <a:lnTo>
                    <a:pt x="98158" y="167335"/>
                  </a:lnTo>
                  <a:lnTo>
                    <a:pt x="54597" y="171843"/>
                  </a:lnTo>
                  <a:lnTo>
                    <a:pt x="10922" y="176110"/>
                  </a:lnTo>
                  <a:lnTo>
                    <a:pt x="11607" y="182613"/>
                  </a:lnTo>
                  <a:lnTo>
                    <a:pt x="98132" y="173901"/>
                  </a:lnTo>
                  <a:lnTo>
                    <a:pt x="141439" y="170497"/>
                  </a:lnTo>
                  <a:lnTo>
                    <a:pt x="184975" y="169392"/>
                  </a:lnTo>
                  <a:lnTo>
                    <a:pt x="185597" y="162890"/>
                  </a:lnTo>
                  <a:close/>
                </a:path>
                <a:path w="204469" h="690244">
                  <a:moveTo>
                    <a:pt x="187833" y="141287"/>
                  </a:moveTo>
                  <a:lnTo>
                    <a:pt x="187553" y="140182"/>
                  </a:lnTo>
                  <a:lnTo>
                    <a:pt x="180352" y="140525"/>
                  </a:lnTo>
                  <a:lnTo>
                    <a:pt x="99377" y="149872"/>
                  </a:lnTo>
                  <a:lnTo>
                    <a:pt x="73545" y="152590"/>
                  </a:lnTo>
                  <a:lnTo>
                    <a:pt x="61518" y="153504"/>
                  </a:lnTo>
                  <a:lnTo>
                    <a:pt x="20701" y="154838"/>
                  </a:lnTo>
                  <a:lnTo>
                    <a:pt x="10807" y="154749"/>
                  </a:lnTo>
                  <a:lnTo>
                    <a:pt x="9309" y="155448"/>
                  </a:lnTo>
                  <a:lnTo>
                    <a:pt x="9296" y="156362"/>
                  </a:lnTo>
                  <a:lnTo>
                    <a:pt x="10998" y="156972"/>
                  </a:lnTo>
                  <a:lnTo>
                    <a:pt x="32499" y="156908"/>
                  </a:lnTo>
                  <a:lnTo>
                    <a:pt x="53124" y="156222"/>
                  </a:lnTo>
                  <a:lnTo>
                    <a:pt x="73710" y="154800"/>
                  </a:lnTo>
                  <a:lnTo>
                    <a:pt x="94259" y="152476"/>
                  </a:lnTo>
                  <a:lnTo>
                    <a:pt x="113411" y="150050"/>
                  </a:lnTo>
                  <a:lnTo>
                    <a:pt x="186232" y="142201"/>
                  </a:lnTo>
                  <a:lnTo>
                    <a:pt x="187833" y="141287"/>
                  </a:lnTo>
                  <a:close/>
                </a:path>
                <a:path w="204469" h="690244">
                  <a:moveTo>
                    <a:pt x="189636" y="121031"/>
                  </a:moveTo>
                  <a:lnTo>
                    <a:pt x="189560" y="118694"/>
                  </a:lnTo>
                  <a:lnTo>
                    <a:pt x="143929" y="119519"/>
                  </a:lnTo>
                  <a:lnTo>
                    <a:pt x="98488" y="122859"/>
                  </a:lnTo>
                  <a:lnTo>
                    <a:pt x="7721" y="132524"/>
                  </a:lnTo>
                  <a:lnTo>
                    <a:pt x="8445" y="139052"/>
                  </a:lnTo>
                  <a:lnTo>
                    <a:pt x="98539" y="129540"/>
                  </a:lnTo>
                  <a:lnTo>
                    <a:pt x="143624" y="126212"/>
                  </a:lnTo>
                  <a:lnTo>
                    <a:pt x="188874" y="125349"/>
                  </a:lnTo>
                  <a:lnTo>
                    <a:pt x="189636" y="121031"/>
                  </a:lnTo>
                  <a:close/>
                </a:path>
                <a:path w="204469" h="690244">
                  <a:moveTo>
                    <a:pt x="191198" y="103847"/>
                  </a:moveTo>
                  <a:lnTo>
                    <a:pt x="98031" y="102730"/>
                  </a:lnTo>
                  <a:lnTo>
                    <a:pt x="74764" y="102844"/>
                  </a:lnTo>
                  <a:lnTo>
                    <a:pt x="51549" y="103708"/>
                  </a:lnTo>
                  <a:lnTo>
                    <a:pt x="28359" y="105130"/>
                  </a:lnTo>
                  <a:lnTo>
                    <a:pt x="5194" y="106883"/>
                  </a:lnTo>
                  <a:lnTo>
                    <a:pt x="5346" y="108839"/>
                  </a:lnTo>
                  <a:lnTo>
                    <a:pt x="45173" y="106400"/>
                  </a:lnTo>
                  <a:lnTo>
                    <a:pt x="65811" y="105498"/>
                  </a:lnTo>
                  <a:lnTo>
                    <a:pt x="86474" y="105067"/>
                  </a:lnTo>
                  <a:lnTo>
                    <a:pt x="146989" y="105498"/>
                  </a:lnTo>
                  <a:lnTo>
                    <a:pt x="188315" y="105435"/>
                  </a:lnTo>
                  <a:lnTo>
                    <a:pt x="189814" y="104965"/>
                  </a:lnTo>
                  <a:lnTo>
                    <a:pt x="191198" y="103847"/>
                  </a:lnTo>
                  <a:close/>
                </a:path>
                <a:path w="204469" h="690244">
                  <a:moveTo>
                    <a:pt x="193535" y="81076"/>
                  </a:moveTo>
                  <a:lnTo>
                    <a:pt x="178993" y="81813"/>
                  </a:lnTo>
                  <a:lnTo>
                    <a:pt x="118567" y="87058"/>
                  </a:lnTo>
                  <a:lnTo>
                    <a:pt x="91871" y="88671"/>
                  </a:lnTo>
                  <a:lnTo>
                    <a:pt x="50444" y="89268"/>
                  </a:lnTo>
                  <a:lnTo>
                    <a:pt x="5626" y="91325"/>
                  </a:lnTo>
                  <a:lnTo>
                    <a:pt x="3657" y="91821"/>
                  </a:lnTo>
                  <a:lnTo>
                    <a:pt x="4114" y="98120"/>
                  </a:lnTo>
                  <a:lnTo>
                    <a:pt x="10528" y="97574"/>
                  </a:lnTo>
                  <a:lnTo>
                    <a:pt x="16573" y="96786"/>
                  </a:lnTo>
                  <a:lnTo>
                    <a:pt x="58064" y="95821"/>
                  </a:lnTo>
                  <a:lnTo>
                    <a:pt x="88823" y="95542"/>
                  </a:lnTo>
                  <a:lnTo>
                    <a:pt x="107746" y="94602"/>
                  </a:lnTo>
                  <a:lnTo>
                    <a:pt x="126631" y="93179"/>
                  </a:lnTo>
                  <a:lnTo>
                    <a:pt x="192811" y="87452"/>
                  </a:lnTo>
                  <a:lnTo>
                    <a:pt x="193535" y="81076"/>
                  </a:lnTo>
                  <a:close/>
                </a:path>
                <a:path w="204469" h="690244">
                  <a:moveTo>
                    <a:pt x="196456" y="63436"/>
                  </a:moveTo>
                  <a:lnTo>
                    <a:pt x="191897" y="62966"/>
                  </a:lnTo>
                  <a:lnTo>
                    <a:pt x="189318" y="64262"/>
                  </a:lnTo>
                  <a:lnTo>
                    <a:pt x="190119" y="68554"/>
                  </a:lnTo>
                  <a:lnTo>
                    <a:pt x="192087" y="69773"/>
                  </a:lnTo>
                  <a:lnTo>
                    <a:pt x="193306" y="71132"/>
                  </a:lnTo>
                  <a:lnTo>
                    <a:pt x="194119" y="70129"/>
                  </a:lnTo>
                  <a:lnTo>
                    <a:pt x="195224" y="69227"/>
                  </a:lnTo>
                  <a:lnTo>
                    <a:pt x="196215" y="66725"/>
                  </a:lnTo>
                  <a:lnTo>
                    <a:pt x="196202" y="65151"/>
                  </a:lnTo>
                  <a:lnTo>
                    <a:pt x="196456" y="63436"/>
                  </a:lnTo>
                  <a:close/>
                </a:path>
                <a:path w="204469" h="690244">
                  <a:moveTo>
                    <a:pt x="197345" y="59131"/>
                  </a:moveTo>
                  <a:lnTo>
                    <a:pt x="197129" y="55765"/>
                  </a:lnTo>
                  <a:lnTo>
                    <a:pt x="1854" y="65989"/>
                  </a:lnTo>
                  <a:lnTo>
                    <a:pt x="901" y="68999"/>
                  </a:lnTo>
                  <a:lnTo>
                    <a:pt x="2425" y="69596"/>
                  </a:lnTo>
                  <a:lnTo>
                    <a:pt x="197345" y="59131"/>
                  </a:lnTo>
                  <a:close/>
                </a:path>
                <a:path w="204469" h="690244">
                  <a:moveTo>
                    <a:pt x="199580" y="44538"/>
                  </a:moveTo>
                  <a:lnTo>
                    <a:pt x="199339" y="43180"/>
                  </a:lnTo>
                  <a:lnTo>
                    <a:pt x="161455" y="43599"/>
                  </a:lnTo>
                  <a:lnTo>
                    <a:pt x="133375" y="44475"/>
                  </a:lnTo>
                  <a:lnTo>
                    <a:pt x="105308" y="45770"/>
                  </a:lnTo>
                  <a:lnTo>
                    <a:pt x="77254" y="47409"/>
                  </a:lnTo>
                  <a:lnTo>
                    <a:pt x="60896" y="48145"/>
                  </a:lnTo>
                  <a:lnTo>
                    <a:pt x="8178" y="48679"/>
                  </a:lnTo>
                  <a:lnTo>
                    <a:pt x="1066" y="49047"/>
                  </a:lnTo>
                  <a:lnTo>
                    <a:pt x="1041" y="50660"/>
                  </a:lnTo>
                  <a:lnTo>
                    <a:pt x="2311" y="51219"/>
                  </a:lnTo>
                  <a:lnTo>
                    <a:pt x="54102" y="50507"/>
                  </a:lnTo>
                  <a:lnTo>
                    <a:pt x="71132" y="50050"/>
                  </a:lnTo>
                  <a:lnTo>
                    <a:pt x="127800" y="46964"/>
                  </a:lnTo>
                  <a:lnTo>
                    <a:pt x="196938" y="45275"/>
                  </a:lnTo>
                  <a:lnTo>
                    <a:pt x="199580" y="44538"/>
                  </a:lnTo>
                  <a:close/>
                </a:path>
                <a:path w="204469" h="690244">
                  <a:moveTo>
                    <a:pt x="201561" y="29121"/>
                  </a:moveTo>
                  <a:lnTo>
                    <a:pt x="200825" y="26162"/>
                  </a:lnTo>
                  <a:lnTo>
                    <a:pt x="101295" y="28473"/>
                  </a:lnTo>
                  <a:lnTo>
                    <a:pt x="51422" y="30200"/>
                  </a:lnTo>
                  <a:lnTo>
                    <a:pt x="1460" y="33248"/>
                  </a:lnTo>
                  <a:lnTo>
                    <a:pt x="1460" y="36690"/>
                  </a:lnTo>
                  <a:lnTo>
                    <a:pt x="2908" y="36982"/>
                  </a:lnTo>
                  <a:lnTo>
                    <a:pt x="57086" y="33985"/>
                  </a:lnTo>
                  <a:lnTo>
                    <a:pt x="94195" y="32512"/>
                  </a:lnTo>
                  <a:lnTo>
                    <a:pt x="200863" y="30200"/>
                  </a:lnTo>
                  <a:lnTo>
                    <a:pt x="201561" y="29121"/>
                  </a:lnTo>
                  <a:close/>
                </a:path>
                <a:path w="204469" h="690244">
                  <a:moveTo>
                    <a:pt x="204101" y="4152"/>
                  </a:moveTo>
                  <a:lnTo>
                    <a:pt x="203098" y="0"/>
                  </a:lnTo>
                  <a:lnTo>
                    <a:pt x="152387" y="3340"/>
                  </a:lnTo>
                  <a:lnTo>
                    <a:pt x="50812" y="8458"/>
                  </a:lnTo>
                  <a:lnTo>
                    <a:pt x="50" y="12534"/>
                  </a:lnTo>
                  <a:lnTo>
                    <a:pt x="0" y="15316"/>
                  </a:lnTo>
                  <a:lnTo>
                    <a:pt x="368" y="16408"/>
                  </a:lnTo>
                  <a:lnTo>
                    <a:pt x="15836" y="14732"/>
                  </a:lnTo>
                  <a:lnTo>
                    <a:pt x="68338" y="11163"/>
                  </a:lnTo>
                  <a:lnTo>
                    <a:pt x="204101" y="4152"/>
                  </a:lnTo>
                  <a:close/>
                </a:path>
              </a:pathLst>
            </a:custGeom>
            <a:solidFill>
              <a:srgbClr val="FFFFFF"/>
            </a:solidFill>
          </p:spPr>
          <p:txBody>
            <a:bodyPr wrap="square" lIns="0" tIns="0" rIns="0" bIns="0" rtlCol="0"/>
            <a:lstStyle/>
            <a:p>
              <a:endParaRPr/>
            </a:p>
          </p:txBody>
        </p:sp>
      </p:grpSp>
      <p:sp>
        <p:nvSpPr>
          <p:cNvPr id="15" name="object 15"/>
          <p:cNvSpPr txBox="1"/>
          <p:nvPr/>
        </p:nvSpPr>
        <p:spPr>
          <a:xfrm>
            <a:off x="8871577" y="7092769"/>
            <a:ext cx="1479320" cy="259045"/>
          </a:xfrm>
          <a:prstGeom prst="rect">
            <a:avLst/>
          </a:prstGeom>
        </p:spPr>
        <p:txBody>
          <a:bodyPr vert="horz" wrap="square" lIns="0" tIns="12700" rIns="0" bIns="0" rtlCol="0">
            <a:spAutoFit/>
          </a:bodyPr>
          <a:lstStyle/>
          <a:p>
            <a:pPr marL="12700" marR="5080">
              <a:lnSpc>
                <a:spcPct val="100000"/>
              </a:lnSpc>
              <a:spcBef>
                <a:spcPts val="100"/>
              </a:spcBef>
            </a:pPr>
            <a:r>
              <a:rPr sz="1600" spc="-55" dirty="0">
                <a:latin typeface="Source Sans Pro"/>
                <a:cs typeface="Source Sans Pro"/>
              </a:rPr>
              <a:t>V</a:t>
            </a:r>
            <a:r>
              <a:rPr sz="1600" spc="-20" dirty="0">
                <a:latin typeface="Source Sans Pro"/>
                <a:cs typeface="Source Sans Pro"/>
              </a:rPr>
              <a:t>ascular  </a:t>
            </a:r>
            <a:r>
              <a:rPr sz="1600" spc="-25" dirty="0">
                <a:latin typeface="Source Sans Pro"/>
                <a:cs typeface="Source Sans Pro"/>
              </a:rPr>
              <a:t>disease</a:t>
            </a:r>
            <a:endParaRPr sz="1600" dirty="0">
              <a:latin typeface="Source Sans Pro"/>
              <a:cs typeface="Source Sans Pro"/>
            </a:endParaRPr>
          </a:p>
        </p:txBody>
      </p:sp>
      <p:sp>
        <p:nvSpPr>
          <p:cNvPr id="16" name="object 16"/>
          <p:cNvSpPr txBox="1"/>
          <p:nvPr/>
        </p:nvSpPr>
        <p:spPr>
          <a:xfrm>
            <a:off x="1606144" y="7047835"/>
            <a:ext cx="1029969"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A</a:t>
            </a:r>
            <a:r>
              <a:rPr sz="1600" spc="-40" dirty="0">
                <a:latin typeface="Source Sans Pro"/>
                <a:cs typeface="Source Sans Pro"/>
              </a:rPr>
              <a:t>g</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(30y</a:t>
            </a:r>
            <a:r>
              <a:rPr sz="1600" spc="-25" dirty="0">
                <a:latin typeface="Source Sans Pro"/>
                <a:cs typeface="Source Sans Pro"/>
              </a:rPr>
              <a:t>r</a:t>
            </a:r>
            <a:r>
              <a:rPr sz="1600" spc="-20" dirty="0">
                <a:latin typeface="Source Sans Pro"/>
                <a:cs typeface="Source Sans Pro"/>
              </a:rPr>
              <a:t>s+)</a:t>
            </a:r>
            <a:endParaRPr sz="1600">
              <a:latin typeface="Source Sans Pro"/>
              <a:cs typeface="Source Sans Pro"/>
            </a:endParaRPr>
          </a:p>
        </p:txBody>
      </p:sp>
      <p:sp>
        <p:nvSpPr>
          <p:cNvPr id="17" name="object 17"/>
          <p:cNvSpPr txBox="1"/>
          <p:nvPr/>
        </p:nvSpPr>
        <p:spPr>
          <a:xfrm>
            <a:off x="6255906" y="7074010"/>
            <a:ext cx="1896499" cy="259045"/>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Acu</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kidn</a:t>
            </a:r>
            <a:r>
              <a:rPr sz="1600" spc="-10" dirty="0">
                <a:latin typeface="Source Sans Pro"/>
                <a:cs typeface="Source Sans Pro"/>
              </a:rPr>
              <a:t>e</a:t>
            </a:r>
            <a:r>
              <a:rPr sz="1600" dirty="0">
                <a:latin typeface="Source Sans Pro"/>
                <a:cs typeface="Source Sans Pro"/>
              </a:rPr>
              <a:t>y</a:t>
            </a:r>
            <a:r>
              <a:rPr lang="en-AU" sz="1600" dirty="0">
                <a:latin typeface="Source Sans Pro"/>
                <a:cs typeface="Source Sans Pro"/>
              </a:rPr>
              <a:t> </a:t>
            </a:r>
            <a:r>
              <a:rPr sz="1600" spc="-10" dirty="0">
                <a:latin typeface="Source Sans Pro"/>
                <a:cs typeface="Source Sans Pro"/>
              </a:rPr>
              <a:t>injury</a:t>
            </a:r>
            <a:endParaRPr sz="1600" dirty="0">
              <a:latin typeface="Source Sans Pro"/>
              <a:cs typeface="Source Sans Pro"/>
            </a:endParaRPr>
          </a:p>
        </p:txBody>
      </p:sp>
      <p:sp>
        <p:nvSpPr>
          <p:cNvPr id="18" name="object 18"/>
          <p:cNvSpPr txBox="1"/>
          <p:nvPr/>
        </p:nvSpPr>
        <p:spPr>
          <a:xfrm>
            <a:off x="3717172" y="7090245"/>
            <a:ext cx="1830038" cy="259045"/>
          </a:xfrm>
          <a:prstGeom prst="rect">
            <a:avLst/>
          </a:prstGeom>
        </p:spPr>
        <p:txBody>
          <a:bodyPr vert="horz" wrap="square" lIns="0" tIns="12700" rIns="0" bIns="0" rtlCol="0">
            <a:spAutoFit/>
          </a:bodyPr>
          <a:lstStyle/>
          <a:p>
            <a:pPr marL="12700" marR="5080">
              <a:lnSpc>
                <a:spcPct val="100000"/>
              </a:lnSpc>
              <a:spcBef>
                <a:spcPts val="100"/>
              </a:spcBef>
            </a:pPr>
            <a:r>
              <a:rPr sz="1600" spc="-75" dirty="0">
                <a:latin typeface="Source Sans Pro"/>
                <a:cs typeface="Source Sans Pro"/>
              </a:rPr>
              <a:t>F</a:t>
            </a:r>
            <a:r>
              <a:rPr sz="1600" spc="-20" dirty="0">
                <a:latin typeface="Source Sans Pro"/>
                <a:cs typeface="Source Sans Pro"/>
              </a:rPr>
              <a:t>amil</a:t>
            </a:r>
            <a:r>
              <a:rPr sz="1600" dirty="0">
                <a:latin typeface="Source Sans Pro"/>
                <a:cs typeface="Source Sans Pro"/>
              </a:rPr>
              <a:t>y</a:t>
            </a:r>
            <a:r>
              <a:rPr sz="1600" spc="-35" dirty="0">
                <a:latin typeface="Source Sans Pro"/>
                <a:cs typeface="Source Sans Pro"/>
              </a:rPr>
              <a:t> </a:t>
            </a:r>
            <a:r>
              <a:rPr sz="1600" spc="-20" dirty="0">
                <a:latin typeface="Source Sans Pro"/>
                <a:cs typeface="Source Sans Pro"/>
              </a:rPr>
              <a:t>hi</a:t>
            </a:r>
            <a:r>
              <a:rPr sz="1600" spc="-50" dirty="0">
                <a:latin typeface="Source Sans Pro"/>
                <a:cs typeface="Source Sans Pro"/>
              </a:rPr>
              <a:t>s</a:t>
            </a:r>
            <a:r>
              <a:rPr sz="1600" spc="-40" dirty="0">
                <a:latin typeface="Source Sans Pro"/>
                <a:cs typeface="Source Sans Pro"/>
              </a:rPr>
              <a:t>t</a:t>
            </a:r>
            <a:r>
              <a:rPr sz="1600" spc="-20" dirty="0">
                <a:latin typeface="Source Sans Pro"/>
                <a:cs typeface="Source Sans Pro"/>
              </a:rPr>
              <a:t>o</a:t>
            </a:r>
            <a:r>
              <a:rPr sz="1600" spc="20" dirty="0">
                <a:latin typeface="Source Sans Pro"/>
                <a:cs typeface="Source Sans Pro"/>
              </a:rPr>
              <a:t>r</a:t>
            </a:r>
            <a:r>
              <a:rPr sz="1600" dirty="0">
                <a:latin typeface="Source Sans Pro"/>
                <a:cs typeface="Source Sans Pro"/>
              </a:rPr>
              <a:t>y </a:t>
            </a:r>
            <a:r>
              <a:rPr sz="1600" spc="-10" dirty="0">
                <a:latin typeface="Source Sans Pro"/>
                <a:cs typeface="Source Sans Pro"/>
              </a:rPr>
              <a:t>of</a:t>
            </a:r>
            <a:r>
              <a:rPr sz="1600" spc="-45" dirty="0">
                <a:latin typeface="Source Sans Pro"/>
                <a:cs typeface="Source Sans Pro"/>
              </a:rPr>
              <a:t> </a:t>
            </a:r>
            <a:r>
              <a:rPr sz="1600" spc="-20" dirty="0">
                <a:latin typeface="Source Sans Pro"/>
                <a:cs typeface="Source Sans Pro"/>
              </a:rPr>
              <a:t>CKD</a:t>
            </a:r>
            <a:endParaRPr sz="1600" dirty="0">
              <a:latin typeface="Source Sans Pro"/>
              <a:cs typeface="Source Sans Pro"/>
            </a:endParaRPr>
          </a:p>
        </p:txBody>
      </p:sp>
      <p:pic>
        <p:nvPicPr>
          <p:cNvPr id="19" name="object 19"/>
          <p:cNvPicPr/>
          <p:nvPr/>
        </p:nvPicPr>
        <p:blipFill>
          <a:blip r:embed="rId6" cstate="email">
            <a:extLst>
              <a:ext uri="{28A0092B-C50C-407E-A947-70E740481C1C}">
                <a14:useLocalDpi xmlns:a14="http://schemas.microsoft.com/office/drawing/2010/main"/>
              </a:ext>
            </a:extLst>
          </a:blip>
          <a:stretch>
            <a:fillRect/>
          </a:stretch>
        </p:blipFill>
        <p:spPr>
          <a:xfrm>
            <a:off x="9068103" y="5933913"/>
            <a:ext cx="1007769" cy="990286"/>
          </a:xfrm>
          <a:prstGeom prst="rect">
            <a:avLst/>
          </a:prstGeom>
        </p:spPr>
      </p:pic>
      <p:pic>
        <p:nvPicPr>
          <p:cNvPr id="20" name="object 20"/>
          <p:cNvPicPr/>
          <p:nvPr/>
        </p:nvPicPr>
        <p:blipFill>
          <a:blip r:embed="rId7" cstate="email">
            <a:extLst>
              <a:ext uri="{28A0092B-C50C-407E-A947-70E740481C1C}">
                <a14:useLocalDpi xmlns:a14="http://schemas.microsoft.com/office/drawing/2010/main"/>
              </a:ext>
            </a:extLst>
          </a:blip>
          <a:stretch>
            <a:fillRect/>
          </a:stretch>
        </p:blipFill>
        <p:spPr>
          <a:xfrm>
            <a:off x="1623205" y="5933995"/>
            <a:ext cx="1007885" cy="1020533"/>
          </a:xfrm>
          <a:prstGeom prst="rect">
            <a:avLst/>
          </a:prstGeom>
        </p:spPr>
      </p:pic>
      <p:pic>
        <p:nvPicPr>
          <p:cNvPr id="21" name="object 21"/>
          <p:cNvPicPr/>
          <p:nvPr/>
        </p:nvPicPr>
        <p:blipFill>
          <a:blip r:embed="rId8" cstate="email">
            <a:extLst>
              <a:ext uri="{28A0092B-C50C-407E-A947-70E740481C1C}">
                <a14:useLocalDpi xmlns:a14="http://schemas.microsoft.com/office/drawing/2010/main"/>
              </a:ext>
            </a:extLst>
          </a:blip>
          <a:stretch>
            <a:fillRect/>
          </a:stretch>
        </p:blipFill>
        <p:spPr>
          <a:xfrm>
            <a:off x="4104801" y="5934365"/>
            <a:ext cx="1007711" cy="1011483"/>
          </a:xfrm>
          <a:prstGeom prst="rect">
            <a:avLst/>
          </a:prstGeom>
        </p:spPr>
      </p:pic>
      <p:pic>
        <p:nvPicPr>
          <p:cNvPr id="22" name="object 22"/>
          <p:cNvPicPr/>
          <p:nvPr/>
        </p:nvPicPr>
        <p:blipFill>
          <a:blip r:embed="rId9" cstate="email">
            <a:extLst>
              <a:ext uri="{28A0092B-C50C-407E-A947-70E740481C1C}">
                <a14:useLocalDpi xmlns:a14="http://schemas.microsoft.com/office/drawing/2010/main"/>
              </a:ext>
            </a:extLst>
          </a:blip>
          <a:stretch>
            <a:fillRect/>
          </a:stretch>
        </p:blipFill>
        <p:spPr>
          <a:xfrm>
            <a:off x="6586478" y="5933867"/>
            <a:ext cx="1007897" cy="1010730"/>
          </a:xfrm>
          <a:prstGeom prst="rect">
            <a:avLst/>
          </a:prstGeom>
        </p:spPr>
      </p:pic>
      <p:sp>
        <p:nvSpPr>
          <p:cNvPr id="23" name="object 23"/>
          <p:cNvSpPr txBox="1">
            <a:spLocks noGrp="1"/>
          </p:cNvSpPr>
          <p:nvPr>
            <p:ph type="title"/>
          </p:nvPr>
        </p:nvSpPr>
        <p:spPr>
          <a:xfrm>
            <a:off x="1575852" y="718267"/>
            <a:ext cx="4998085" cy="853440"/>
          </a:xfrm>
          <a:prstGeom prst="rect">
            <a:avLst/>
          </a:prstGeom>
        </p:spPr>
        <p:txBody>
          <a:bodyPr vert="horz" wrap="square" lIns="0" tIns="12700" rIns="0" bIns="0" rtlCol="0">
            <a:spAutoFit/>
          </a:bodyPr>
          <a:lstStyle/>
          <a:p>
            <a:pPr marL="12700">
              <a:lnSpc>
                <a:spcPct val="100000"/>
              </a:lnSpc>
              <a:spcBef>
                <a:spcPts val="100"/>
              </a:spcBef>
            </a:pPr>
            <a:r>
              <a:rPr spc="-40" dirty="0"/>
              <a:t>Kidney</a:t>
            </a:r>
            <a:r>
              <a:rPr spc="-85" dirty="0"/>
              <a:t> </a:t>
            </a:r>
            <a:r>
              <a:rPr spc="-50" dirty="0"/>
              <a:t>health</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26" name="object 26"/>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4" name="object 24"/>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5" name="object 25"/>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33</a:t>
            </a:fld>
            <a:endParaRPr dirty="0"/>
          </a:p>
        </p:txBody>
      </p:sp>
      <p:sp>
        <p:nvSpPr>
          <p:cNvPr id="27" name="Holder 5">
            <a:extLst>
              <a:ext uri="{FF2B5EF4-FFF2-40B4-BE49-F238E27FC236}">
                <a16:creationId xmlns:a16="http://schemas.microsoft.com/office/drawing/2014/main" id="{9A1CBC4B-D26F-43EE-9C25-04E4AC55E477}"/>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0">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24995" y="2106773"/>
            <a:ext cx="8254365" cy="430246"/>
          </a:xfrm>
          <a:prstGeom prst="rect">
            <a:avLst/>
          </a:prstGeom>
        </p:spPr>
        <p:txBody>
          <a:bodyPr vert="horz" wrap="square" lIns="0" tIns="60325" rIns="0" bIns="0" rtlCol="0">
            <a:spAutoFit/>
          </a:bodyPr>
          <a:lstStyle/>
          <a:p>
            <a:pPr marL="38100">
              <a:lnSpc>
                <a:spcPct val="100000"/>
              </a:lnSpc>
              <a:spcBef>
                <a:spcPts val="475"/>
              </a:spcBef>
            </a:pPr>
            <a:r>
              <a:rPr sz="2400" b="1" spc="-10" dirty="0" err="1">
                <a:solidFill>
                  <a:srgbClr val="285567"/>
                </a:solidFill>
                <a:latin typeface="Source Sans Pro"/>
                <a:cs typeface="Source Sans Pro"/>
              </a:rPr>
              <a:t>Hospitalisations</a:t>
            </a:r>
            <a:endParaRPr sz="2400" dirty="0">
              <a:latin typeface="Source Sans Pro"/>
              <a:cs typeface="Source Sans Pro"/>
            </a:endParaRPr>
          </a:p>
        </p:txBody>
      </p:sp>
      <p:grpSp>
        <p:nvGrpSpPr>
          <p:cNvPr id="5" name="object 5"/>
          <p:cNvGrpSpPr/>
          <p:nvPr/>
        </p:nvGrpSpPr>
        <p:grpSpPr>
          <a:xfrm>
            <a:off x="1611792" y="2058106"/>
            <a:ext cx="648335" cy="621030"/>
            <a:chOff x="1611792" y="2058106"/>
            <a:chExt cx="648335" cy="621030"/>
          </a:xfrm>
        </p:grpSpPr>
        <p:sp>
          <p:nvSpPr>
            <p:cNvPr id="6" name="object 6"/>
            <p:cNvSpPr/>
            <p:nvPr/>
          </p:nvSpPr>
          <p:spPr>
            <a:xfrm>
              <a:off x="1611792" y="2058106"/>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7" name="object 7"/>
            <p:cNvSpPr/>
            <p:nvPr/>
          </p:nvSpPr>
          <p:spPr>
            <a:xfrm>
              <a:off x="1620113" y="2066835"/>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60"/>
                  </a:moveTo>
                  <a:lnTo>
                    <a:pt x="389521" y="138722"/>
                  </a:lnTo>
                  <a:lnTo>
                    <a:pt x="340334" y="140208"/>
                  </a:lnTo>
                  <a:lnTo>
                    <a:pt x="291109" y="142278"/>
                  </a:lnTo>
                  <a:lnTo>
                    <a:pt x="241808" y="144767"/>
                  </a:lnTo>
                  <a:lnTo>
                    <a:pt x="192405" y="147548"/>
                  </a:lnTo>
                  <a:lnTo>
                    <a:pt x="190550" y="158216"/>
                  </a:lnTo>
                  <a:lnTo>
                    <a:pt x="314820" y="152361"/>
                  </a:lnTo>
                  <a:lnTo>
                    <a:pt x="438708" y="148196"/>
                  </a:lnTo>
                  <a:lnTo>
                    <a:pt x="438708" y="137960"/>
                  </a:lnTo>
                  <a:close/>
                </a:path>
                <a:path w="628014" h="546100">
                  <a:moveTo>
                    <a:pt x="438810" y="533908"/>
                  </a:moveTo>
                  <a:lnTo>
                    <a:pt x="437235" y="524522"/>
                  </a:lnTo>
                  <a:lnTo>
                    <a:pt x="399288" y="525081"/>
                  </a:lnTo>
                  <a:lnTo>
                    <a:pt x="324142" y="528650"/>
                  </a:lnTo>
                  <a:lnTo>
                    <a:pt x="248602" y="532904"/>
                  </a:lnTo>
                  <a:lnTo>
                    <a:pt x="209486" y="535597"/>
                  </a:lnTo>
                  <a:lnTo>
                    <a:pt x="211048" y="545528"/>
                  </a:lnTo>
                  <a:lnTo>
                    <a:pt x="438810" y="533908"/>
                  </a:lnTo>
                  <a:close/>
                </a:path>
                <a:path w="628014" h="546100">
                  <a:moveTo>
                    <a:pt x="441286" y="0"/>
                  </a:moveTo>
                  <a:lnTo>
                    <a:pt x="411289" y="889"/>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62"/>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26"/>
                  </a:lnTo>
                  <a:lnTo>
                    <a:pt x="443826" y="62966"/>
                  </a:lnTo>
                  <a:close/>
                </a:path>
                <a:path w="628014" h="546100">
                  <a:moveTo>
                    <a:pt x="447205" y="176225"/>
                  </a:moveTo>
                  <a:lnTo>
                    <a:pt x="446151" y="175475"/>
                  </a:lnTo>
                  <a:lnTo>
                    <a:pt x="445198" y="174421"/>
                  </a:lnTo>
                  <a:lnTo>
                    <a:pt x="442785" y="173659"/>
                  </a:lnTo>
                  <a:lnTo>
                    <a:pt x="439966" y="173875"/>
                  </a:lnTo>
                  <a:lnTo>
                    <a:pt x="326656" y="174472"/>
                  </a:lnTo>
                  <a:lnTo>
                    <a:pt x="288912" y="175158"/>
                  </a:lnTo>
                  <a:lnTo>
                    <a:pt x="236943" y="177469"/>
                  </a:lnTo>
                  <a:lnTo>
                    <a:pt x="185051" y="181216"/>
                  </a:lnTo>
                  <a:lnTo>
                    <a:pt x="73355" y="191871"/>
                  </a:lnTo>
                  <a:lnTo>
                    <a:pt x="10617" y="196329"/>
                  </a:lnTo>
                  <a:lnTo>
                    <a:pt x="7277" y="196913"/>
                  </a:lnTo>
                  <a:lnTo>
                    <a:pt x="7264" y="198742"/>
                  </a:lnTo>
                  <a:lnTo>
                    <a:pt x="10134" y="199339"/>
                  </a:lnTo>
                  <a:lnTo>
                    <a:pt x="56857" y="196443"/>
                  </a:lnTo>
                  <a:lnTo>
                    <a:pt x="86842" y="194030"/>
                  </a:lnTo>
                  <a:lnTo>
                    <a:pt x="180733" y="184658"/>
                  </a:lnTo>
                  <a:lnTo>
                    <a:pt x="212598" y="182143"/>
                  </a:lnTo>
                  <a:lnTo>
                    <a:pt x="258953" y="179705"/>
                  </a:lnTo>
                  <a:lnTo>
                    <a:pt x="304177" y="178079"/>
                  </a:lnTo>
                  <a:lnTo>
                    <a:pt x="349415" y="177393"/>
                  </a:lnTo>
                  <a:lnTo>
                    <a:pt x="444436" y="177292"/>
                  </a:lnTo>
                  <a:lnTo>
                    <a:pt x="447205" y="176225"/>
                  </a:lnTo>
                  <a:close/>
                </a:path>
                <a:path w="628014" h="546100">
                  <a:moveTo>
                    <a:pt x="619417" y="307124"/>
                  </a:moveTo>
                  <a:lnTo>
                    <a:pt x="567753" y="304457"/>
                  </a:lnTo>
                  <a:lnTo>
                    <a:pt x="516128" y="302691"/>
                  </a:lnTo>
                  <a:lnTo>
                    <a:pt x="464527" y="301790"/>
                  </a:lnTo>
                  <a:lnTo>
                    <a:pt x="412965" y="301688"/>
                  </a:lnTo>
                  <a:lnTo>
                    <a:pt x="361429" y="302361"/>
                  </a:lnTo>
                  <a:lnTo>
                    <a:pt x="309905" y="303745"/>
                  </a:lnTo>
                  <a:lnTo>
                    <a:pt x="258394" y="305790"/>
                  </a:lnTo>
                  <a:lnTo>
                    <a:pt x="206895" y="308457"/>
                  </a:lnTo>
                  <a:lnTo>
                    <a:pt x="155409" y="311696"/>
                  </a:lnTo>
                  <a:lnTo>
                    <a:pt x="103911" y="315455"/>
                  </a:lnTo>
                  <a:lnTo>
                    <a:pt x="52400" y="319697"/>
                  </a:lnTo>
                  <a:lnTo>
                    <a:pt x="889" y="324370"/>
                  </a:lnTo>
                  <a:lnTo>
                    <a:pt x="0" y="334822"/>
                  </a:lnTo>
                  <a:lnTo>
                    <a:pt x="103479" y="326555"/>
                  </a:lnTo>
                  <a:lnTo>
                    <a:pt x="155117" y="322821"/>
                  </a:lnTo>
                  <a:lnTo>
                    <a:pt x="206717" y="319506"/>
                  </a:lnTo>
                  <a:lnTo>
                    <a:pt x="258318" y="316738"/>
                  </a:lnTo>
                  <a:lnTo>
                    <a:pt x="309930" y="314617"/>
                  </a:lnTo>
                  <a:lnTo>
                    <a:pt x="361530" y="313296"/>
                  </a:lnTo>
                  <a:lnTo>
                    <a:pt x="413105" y="312801"/>
                  </a:lnTo>
                  <a:lnTo>
                    <a:pt x="464693" y="313042"/>
                  </a:lnTo>
                  <a:lnTo>
                    <a:pt x="516267" y="313969"/>
                  </a:lnTo>
                  <a:lnTo>
                    <a:pt x="567842" y="315480"/>
                  </a:lnTo>
                  <a:lnTo>
                    <a:pt x="619417" y="317538"/>
                  </a:lnTo>
                  <a:lnTo>
                    <a:pt x="619417" y="307124"/>
                  </a:lnTo>
                  <a:close/>
                </a:path>
                <a:path w="628014" h="546100">
                  <a:moveTo>
                    <a:pt x="620293" y="267512"/>
                  </a:moveTo>
                  <a:lnTo>
                    <a:pt x="619277" y="267017"/>
                  </a:lnTo>
                  <a:lnTo>
                    <a:pt x="618274" y="266128"/>
                  </a:lnTo>
                  <a:lnTo>
                    <a:pt x="288772" y="271157"/>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23"/>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45"/>
                  </a:lnTo>
                  <a:lnTo>
                    <a:pt x="617283" y="338785"/>
                  </a:lnTo>
                  <a:lnTo>
                    <a:pt x="620014" y="339763"/>
                  </a:lnTo>
                  <a:lnTo>
                    <a:pt x="621779" y="337197"/>
                  </a:lnTo>
                  <a:close/>
                </a:path>
                <a:path w="628014" h="546100">
                  <a:moveTo>
                    <a:pt x="627824" y="219011"/>
                  </a:moveTo>
                  <a:lnTo>
                    <a:pt x="624890" y="218147"/>
                  </a:lnTo>
                  <a:lnTo>
                    <a:pt x="569772" y="215277"/>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44"/>
                  </a:lnTo>
                  <a:lnTo>
                    <a:pt x="409702" y="224015"/>
                  </a:lnTo>
                  <a:lnTo>
                    <a:pt x="458698" y="223939"/>
                  </a:lnTo>
                  <a:lnTo>
                    <a:pt x="525043" y="224701"/>
                  </a:lnTo>
                  <a:lnTo>
                    <a:pt x="558203" y="225653"/>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8" name="object 8"/>
            <p:cNvSpPr/>
            <p:nvPr/>
          </p:nvSpPr>
          <p:spPr>
            <a:xfrm>
              <a:off x="1823030" y="2100111"/>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9" name="object 9"/>
            <p:cNvSpPr/>
            <p:nvPr/>
          </p:nvSpPr>
          <p:spPr>
            <a:xfrm>
              <a:off x="1622539" y="2142400"/>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37" y="183083"/>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48"/>
                  </a:moveTo>
                  <a:lnTo>
                    <a:pt x="71018" y="306095"/>
                  </a:lnTo>
                  <a:lnTo>
                    <a:pt x="67462" y="305041"/>
                  </a:lnTo>
                  <a:lnTo>
                    <a:pt x="64731" y="304482"/>
                  </a:lnTo>
                  <a:lnTo>
                    <a:pt x="44488" y="304546"/>
                  </a:lnTo>
                  <a:lnTo>
                    <a:pt x="25222" y="304825"/>
                  </a:lnTo>
                  <a:lnTo>
                    <a:pt x="23545" y="305511"/>
                  </a:lnTo>
                  <a:lnTo>
                    <a:pt x="21564" y="305955"/>
                  </a:lnTo>
                  <a:lnTo>
                    <a:pt x="24599" y="310337"/>
                  </a:lnTo>
                  <a:lnTo>
                    <a:pt x="28003" y="311696"/>
                  </a:lnTo>
                  <a:lnTo>
                    <a:pt x="33147" y="311518"/>
                  </a:lnTo>
                  <a:lnTo>
                    <a:pt x="41567" y="311391"/>
                  </a:lnTo>
                  <a:lnTo>
                    <a:pt x="49999" y="311531"/>
                  </a:lnTo>
                  <a:lnTo>
                    <a:pt x="67779" y="312039"/>
                  </a:lnTo>
                  <a:lnTo>
                    <a:pt x="68948" y="312343"/>
                  </a:lnTo>
                  <a:lnTo>
                    <a:pt x="70650" y="311048"/>
                  </a:lnTo>
                  <a:lnTo>
                    <a:pt x="71945" y="309880"/>
                  </a:lnTo>
                  <a:lnTo>
                    <a:pt x="72390" y="307848"/>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61"/>
                  </a:moveTo>
                  <a:lnTo>
                    <a:pt x="166471" y="298945"/>
                  </a:lnTo>
                  <a:lnTo>
                    <a:pt x="161074" y="298767"/>
                  </a:lnTo>
                  <a:lnTo>
                    <a:pt x="147116" y="298729"/>
                  </a:lnTo>
                  <a:lnTo>
                    <a:pt x="133223" y="299491"/>
                  </a:lnTo>
                  <a:lnTo>
                    <a:pt x="119367" y="300901"/>
                  </a:lnTo>
                  <a:lnTo>
                    <a:pt x="104660" y="302983"/>
                  </a:lnTo>
                  <a:lnTo>
                    <a:pt x="103441" y="302818"/>
                  </a:lnTo>
                  <a:lnTo>
                    <a:pt x="100596" y="305930"/>
                  </a:lnTo>
                  <a:lnTo>
                    <a:pt x="100266" y="308025"/>
                  </a:lnTo>
                  <a:lnTo>
                    <a:pt x="104305" y="310095"/>
                  </a:lnTo>
                  <a:lnTo>
                    <a:pt x="105105" y="309854"/>
                  </a:lnTo>
                  <a:lnTo>
                    <a:pt x="105791" y="309854"/>
                  </a:lnTo>
                  <a:lnTo>
                    <a:pt x="164185" y="305714"/>
                  </a:lnTo>
                  <a:lnTo>
                    <a:pt x="167627" y="306514"/>
                  </a:lnTo>
                  <a:lnTo>
                    <a:pt x="168948" y="299961"/>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702"/>
                  </a:moveTo>
                  <a:lnTo>
                    <a:pt x="376504" y="4356"/>
                  </a:lnTo>
                  <a:lnTo>
                    <a:pt x="374586" y="3606"/>
                  </a:lnTo>
                  <a:lnTo>
                    <a:pt x="357365" y="4470"/>
                  </a:lnTo>
                  <a:lnTo>
                    <a:pt x="357365" y="5118"/>
                  </a:lnTo>
                  <a:lnTo>
                    <a:pt x="342912" y="5143"/>
                  </a:lnTo>
                  <a:lnTo>
                    <a:pt x="341109" y="4902"/>
                  </a:lnTo>
                  <a:lnTo>
                    <a:pt x="338442" y="6248"/>
                  </a:lnTo>
                  <a:lnTo>
                    <a:pt x="336931" y="7734"/>
                  </a:lnTo>
                  <a:lnTo>
                    <a:pt x="336130" y="11226"/>
                  </a:lnTo>
                  <a:lnTo>
                    <a:pt x="337921" y="12255"/>
                  </a:lnTo>
                  <a:lnTo>
                    <a:pt x="340842" y="12573"/>
                  </a:lnTo>
                  <a:lnTo>
                    <a:pt x="372440" y="10782"/>
                  </a:lnTo>
                  <a:lnTo>
                    <a:pt x="375031" y="10706"/>
                  </a:lnTo>
                  <a:lnTo>
                    <a:pt x="377012" y="9702"/>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03"/>
                  </a:moveTo>
                  <a:lnTo>
                    <a:pt x="281292" y="333971"/>
                  </a:lnTo>
                  <a:lnTo>
                    <a:pt x="231432" y="334746"/>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600"/>
                  </a:lnTo>
                  <a:lnTo>
                    <a:pt x="251333" y="510070"/>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55"/>
                  </a:moveTo>
                  <a:lnTo>
                    <a:pt x="458038" y="287934"/>
                  </a:lnTo>
                  <a:lnTo>
                    <a:pt x="456133" y="286969"/>
                  </a:lnTo>
                  <a:lnTo>
                    <a:pt x="448335" y="287350"/>
                  </a:lnTo>
                  <a:lnTo>
                    <a:pt x="394665" y="292112"/>
                  </a:lnTo>
                  <a:lnTo>
                    <a:pt x="391134" y="291439"/>
                  </a:lnTo>
                  <a:lnTo>
                    <a:pt x="391236" y="299085"/>
                  </a:lnTo>
                  <a:lnTo>
                    <a:pt x="394589" y="298818"/>
                  </a:lnTo>
                  <a:lnTo>
                    <a:pt x="404126" y="298792"/>
                  </a:lnTo>
                  <a:lnTo>
                    <a:pt x="404190" y="299186"/>
                  </a:lnTo>
                  <a:lnTo>
                    <a:pt x="449465" y="294068"/>
                  </a:lnTo>
                  <a:lnTo>
                    <a:pt x="451726" y="294119"/>
                  </a:lnTo>
                  <a:lnTo>
                    <a:pt x="456209" y="293916"/>
                  </a:lnTo>
                  <a:lnTo>
                    <a:pt x="458063" y="293255"/>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88"/>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10" name="object 10"/>
          <p:cNvSpPr txBox="1"/>
          <p:nvPr/>
        </p:nvSpPr>
        <p:spPr>
          <a:xfrm>
            <a:off x="1738651" y="4748906"/>
            <a:ext cx="6649084" cy="455930"/>
          </a:xfrm>
          <a:prstGeom prst="rect">
            <a:avLst/>
          </a:prstGeom>
        </p:spPr>
        <p:txBody>
          <a:bodyPr vert="horz" wrap="square" lIns="0" tIns="15240" rIns="0" bIns="0" rtlCol="0">
            <a:spAutoFit/>
          </a:bodyPr>
          <a:lstStyle/>
          <a:p>
            <a:pPr marL="38100">
              <a:lnSpc>
                <a:spcPct val="100000"/>
              </a:lnSpc>
              <a:spcBef>
                <a:spcPts val="120"/>
              </a:spcBef>
            </a:pPr>
            <a:r>
              <a:rPr sz="2000" dirty="0">
                <a:latin typeface="Source Sans Pro"/>
                <a:cs typeface="Source Sans Pro"/>
              </a:rPr>
              <a:t>In 2018-19, the</a:t>
            </a:r>
            <a:r>
              <a:rPr sz="2000" spc="-25" dirty="0">
                <a:latin typeface="Source Sans Pro"/>
                <a:cs typeface="Source Sans Pro"/>
              </a:rPr>
              <a:t>r</a:t>
            </a:r>
            <a:r>
              <a:rPr sz="2000" dirty="0">
                <a:latin typeface="Source Sans Pro"/>
                <a:cs typeface="Source Sans Pro"/>
              </a:rPr>
              <a:t>e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a:t>
            </a:r>
            <a:r>
              <a:rPr sz="2000" spc="-5" dirty="0">
                <a:latin typeface="Source Sans Pro"/>
                <a:cs typeface="Source Sans Pro"/>
              </a:rPr>
              <a:t> </a:t>
            </a:r>
            <a:r>
              <a:rPr sz="2800" b="1" spc="-50" dirty="0">
                <a:solidFill>
                  <a:srgbClr val="71B2C9"/>
                </a:solidFill>
                <a:latin typeface="Source Sans Pro"/>
                <a:cs typeface="Source Sans Pro"/>
              </a:rPr>
              <a:t>242,27</a:t>
            </a:r>
            <a:r>
              <a:rPr sz="2800" b="1" spc="10" dirty="0">
                <a:solidFill>
                  <a:srgbClr val="71B2C9"/>
                </a:solidFill>
                <a:latin typeface="Source Sans Pro"/>
                <a:cs typeface="Source Sans Pro"/>
              </a:rPr>
              <a:t>4</a:t>
            </a:r>
            <a:r>
              <a:rPr sz="2800" b="1" spc="-110" dirty="0">
                <a:solidFill>
                  <a:srgbClr val="71B2C9"/>
                </a:solidFill>
                <a:latin typeface="Source Sans Pro"/>
                <a:cs typeface="Source Sans Pro"/>
              </a:rPr>
              <a:t> </a:t>
            </a:r>
            <a:r>
              <a:rPr sz="2000" dirty="0" err="1">
                <a:latin typeface="Source Sans Pro"/>
                <a:cs typeface="Source Sans Pro"/>
              </a:rPr>
              <a:t>hospi</a:t>
            </a:r>
            <a:r>
              <a:rPr sz="2000" spc="-45" dirty="0" err="1">
                <a:latin typeface="Source Sans Pro"/>
                <a:cs typeface="Source Sans Pro"/>
              </a:rPr>
              <a:t>t</a:t>
            </a:r>
            <a:r>
              <a:rPr sz="2000" dirty="0" err="1">
                <a:latin typeface="Source Sans Pro"/>
                <a:cs typeface="Source Sans Pro"/>
              </a:rPr>
              <a:t>alis</a:t>
            </a:r>
            <a:r>
              <a:rPr sz="2000" spc="-30" dirty="0" err="1">
                <a:latin typeface="Source Sans Pro"/>
                <a:cs typeface="Source Sans Pro"/>
              </a:rPr>
              <a:t>a</a:t>
            </a:r>
            <a:r>
              <a:rPr sz="2000" dirty="0" err="1">
                <a:latin typeface="Source Sans Pro"/>
                <a:cs typeface="Source Sans Pro"/>
              </a:rPr>
              <a:t>tions</a:t>
            </a:r>
            <a:r>
              <a:rPr sz="2000" dirty="0">
                <a:latin typeface="Source Sans Pro"/>
                <a:cs typeface="Source Sans Pro"/>
              </a:rPr>
              <a:t> </a:t>
            </a:r>
            <a:r>
              <a:rPr sz="2000" spc="-20" dirty="0">
                <a:latin typeface="Source Sans Pro"/>
                <a:cs typeface="Source Sans Pro"/>
              </a:rPr>
              <a:t>f</a:t>
            </a:r>
            <a:r>
              <a:rPr sz="2000" dirty="0">
                <a:latin typeface="Source Sans Pro"/>
                <a:cs typeface="Source Sans Pro"/>
              </a:rPr>
              <a:t>or</a:t>
            </a:r>
            <a:r>
              <a:rPr lang="en-AU" sz="2000" dirty="0">
                <a:latin typeface="Source Sans Pro"/>
                <a:cs typeface="Source Sans Pro"/>
              </a:rPr>
              <a:t> </a:t>
            </a:r>
            <a:r>
              <a:rPr lang="en-AU" sz="2000" b="1" dirty="0">
                <a:solidFill>
                  <a:srgbClr val="285567"/>
                </a:solidFill>
                <a:latin typeface="Source Sans Pro"/>
                <a:cs typeface="Source Sans Pro"/>
              </a:rPr>
              <a:t>ESKD</a:t>
            </a:r>
            <a:endParaRPr sz="2000" dirty="0">
              <a:latin typeface="Source Sans Pro"/>
              <a:cs typeface="Source Sans Pro"/>
            </a:endParaRPr>
          </a:p>
        </p:txBody>
      </p:sp>
      <p:grpSp>
        <p:nvGrpSpPr>
          <p:cNvPr id="28" name="Group 27">
            <a:extLst>
              <a:ext uri="{FF2B5EF4-FFF2-40B4-BE49-F238E27FC236}">
                <a16:creationId xmlns:a16="http://schemas.microsoft.com/office/drawing/2014/main" id="{5E76AD5E-15C8-4C0C-9286-9A4210ABAFAB}"/>
              </a:ext>
            </a:extLst>
          </p:cNvPr>
          <p:cNvGrpSpPr/>
          <p:nvPr/>
        </p:nvGrpSpPr>
        <p:grpSpPr>
          <a:xfrm>
            <a:off x="1737314" y="7231792"/>
            <a:ext cx="10433549" cy="690522"/>
            <a:chOff x="3761980" y="7293253"/>
            <a:chExt cx="10433549" cy="690522"/>
          </a:xfrm>
        </p:grpSpPr>
        <p:grpSp>
          <p:nvGrpSpPr>
            <p:cNvPr id="11" name="object 11"/>
            <p:cNvGrpSpPr/>
            <p:nvPr/>
          </p:nvGrpSpPr>
          <p:grpSpPr>
            <a:xfrm>
              <a:off x="5453850" y="7293253"/>
              <a:ext cx="655955" cy="635635"/>
              <a:chOff x="5453850" y="7293253"/>
              <a:chExt cx="655955" cy="635635"/>
            </a:xfrm>
          </p:grpSpPr>
          <p:sp>
            <p:nvSpPr>
              <p:cNvPr id="12" name="object 12"/>
              <p:cNvSpPr/>
              <p:nvPr/>
            </p:nvSpPr>
            <p:spPr>
              <a:xfrm>
                <a:off x="5453850" y="7293254"/>
                <a:ext cx="655955" cy="635635"/>
              </a:xfrm>
              <a:custGeom>
                <a:avLst/>
                <a:gdLst/>
                <a:ahLst/>
                <a:cxnLst/>
                <a:rect l="l" t="t" r="r" b="b"/>
                <a:pathLst>
                  <a:path w="655954" h="635634">
                    <a:moveTo>
                      <a:pt x="612482" y="580428"/>
                    </a:moveTo>
                    <a:lnTo>
                      <a:pt x="606018" y="566458"/>
                    </a:lnTo>
                    <a:lnTo>
                      <a:pt x="602818" y="558838"/>
                    </a:lnTo>
                    <a:lnTo>
                      <a:pt x="600735" y="555028"/>
                    </a:lnTo>
                    <a:lnTo>
                      <a:pt x="599338" y="552488"/>
                    </a:lnTo>
                    <a:lnTo>
                      <a:pt x="595426" y="547408"/>
                    </a:lnTo>
                    <a:lnTo>
                      <a:pt x="586168" y="534441"/>
                    </a:lnTo>
                    <a:lnTo>
                      <a:pt x="586168" y="561378"/>
                    </a:lnTo>
                    <a:lnTo>
                      <a:pt x="583349" y="562648"/>
                    </a:lnTo>
                    <a:lnTo>
                      <a:pt x="578002" y="562648"/>
                    </a:lnTo>
                    <a:lnTo>
                      <a:pt x="569112" y="563918"/>
                    </a:lnTo>
                    <a:lnTo>
                      <a:pt x="560209" y="563918"/>
                    </a:lnTo>
                    <a:lnTo>
                      <a:pt x="542505" y="566458"/>
                    </a:lnTo>
                    <a:lnTo>
                      <a:pt x="536384" y="566458"/>
                    </a:lnTo>
                    <a:lnTo>
                      <a:pt x="532206" y="565188"/>
                    </a:lnTo>
                    <a:lnTo>
                      <a:pt x="526326" y="560108"/>
                    </a:lnTo>
                    <a:lnTo>
                      <a:pt x="552475" y="558838"/>
                    </a:lnTo>
                    <a:lnTo>
                      <a:pt x="577253" y="556298"/>
                    </a:lnTo>
                    <a:lnTo>
                      <a:pt x="582307" y="555028"/>
                    </a:lnTo>
                    <a:lnTo>
                      <a:pt x="584873" y="556298"/>
                    </a:lnTo>
                    <a:lnTo>
                      <a:pt x="586168" y="561378"/>
                    </a:lnTo>
                    <a:lnTo>
                      <a:pt x="586168" y="534441"/>
                    </a:lnTo>
                    <a:lnTo>
                      <a:pt x="559714" y="497840"/>
                    </a:lnTo>
                    <a:lnTo>
                      <a:pt x="559714" y="522008"/>
                    </a:lnTo>
                    <a:lnTo>
                      <a:pt x="521817" y="525818"/>
                    </a:lnTo>
                    <a:lnTo>
                      <a:pt x="503593" y="527088"/>
                    </a:lnTo>
                    <a:lnTo>
                      <a:pt x="485571" y="529628"/>
                    </a:lnTo>
                    <a:lnTo>
                      <a:pt x="483057" y="529628"/>
                    </a:lnTo>
                    <a:lnTo>
                      <a:pt x="480314" y="527088"/>
                    </a:lnTo>
                    <a:lnTo>
                      <a:pt x="477672" y="527088"/>
                    </a:lnTo>
                    <a:lnTo>
                      <a:pt x="478193" y="524548"/>
                    </a:lnTo>
                    <a:lnTo>
                      <a:pt x="502043" y="522008"/>
                    </a:lnTo>
                    <a:lnTo>
                      <a:pt x="513981" y="519468"/>
                    </a:lnTo>
                    <a:lnTo>
                      <a:pt x="525945" y="518198"/>
                    </a:lnTo>
                    <a:lnTo>
                      <a:pt x="534149" y="518198"/>
                    </a:lnTo>
                    <a:lnTo>
                      <a:pt x="542467" y="516928"/>
                    </a:lnTo>
                    <a:lnTo>
                      <a:pt x="553389" y="518198"/>
                    </a:lnTo>
                    <a:lnTo>
                      <a:pt x="556031" y="519468"/>
                    </a:lnTo>
                    <a:lnTo>
                      <a:pt x="559714" y="522008"/>
                    </a:lnTo>
                    <a:lnTo>
                      <a:pt x="559714" y="497840"/>
                    </a:lnTo>
                    <a:lnTo>
                      <a:pt x="554177" y="490258"/>
                    </a:lnTo>
                    <a:lnTo>
                      <a:pt x="545706" y="478828"/>
                    </a:lnTo>
                    <a:lnTo>
                      <a:pt x="540067" y="471208"/>
                    </a:lnTo>
                    <a:lnTo>
                      <a:pt x="538911" y="469938"/>
                    </a:lnTo>
                    <a:lnTo>
                      <a:pt x="535254" y="465912"/>
                    </a:lnTo>
                    <a:lnTo>
                      <a:pt x="535254" y="488988"/>
                    </a:lnTo>
                    <a:lnTo>
                      <a:pt x="532879" y="488988"/>
                    </a:lnTo>
                    <a:lnTo>
                      <a:pt x="530644" y="490258"/>
                    </a:lnTo>
                    <a:lnTo>
                      <a:pt x="510997" y="492798"/>
                    </a:lnTo>
                    <a:lnTo>
                      <a:pt x="493585" y="495338"/>
                    </a:lnTo>
                    <a:lnTo>
                      <a:pt x="476211" y="499148"/>
                    </a:lnTo>
                    <a:lnTo>
                      <a:pt x="458901" y="501688"/>
                    </a:lnTo>
                    <a:lnTo>
                      <a:pt x="450316" y="504228"/>
                    </a:lnTo>
                    <a:lnTo>
                      <a:pt x="444627" y="501688"/>
                    </a:lnTo>
                    <a:lnTo>
                      <a:pt x="439496" y="494068"/>
                    </a:lnTo>
                    <a:lnTo>
                      <a:pt x="441337" y="494068"/>
                    </a:lnTo>
                    <a:lnTo>
                      <a:pt x="442950" y="492798"/>
                    </a:lnTo>
                    <a:lnTo>
                      <a:pt x="482130" y="486448"/>
                    </a:lnTo>
                    <a:lnTo>
                      <a:pt x="500900" y="483908"/>
                    </a:lnTo>
                    <a:lnTo>
                      <a:pt x="529399" y="478828"/>
                    </a:lnTo>
                    <a:lnTo>
                      <a:pt x="535254" y="488988"/>
                    </a:lnTo>
                    <a:lnTo>
                      <a:pt x="535254" y="465912"/>
                    </a:lnTo>
                    <a:lnTo>
                      <a:pt x="533158" y="463588"/>
                    </a:lnTo>
                    <a:lnTo>
                      <a:pt x="525843" y="454698"/>
                    </a:lnTo>
                    <a:lnTo>
                      <a:pt x="517537" y="445808"/>
                    </a:lnTo>
                    <a:lnTo>
                      <a:pt x="512787" y="440728"/>
                    </a:lnTo>
                    <a:lnTo>
                      <a:pt x="511594" y="439458"/>
                    </a:lnTo>
                    <a:lnTo>
                      <a:pt x="509714" y="437451"/>
                    </a:lnTo>
                    <a:lnTo>
                      <a:pt x="509714" y="457238"/>
                    </a:lnTo>
                    <a:lnTo>
                      <a:pt x="503161" y="458508"/>
                    </a:lnTo>
                    <a:lnTo>
                      <a:pt x="497687" y="458508"/>
                    </a:lnTo>
                    <a:lnTo>
                      <a:pt x="473303" y="461048"/>
                    </a:lnTo>
                    <a:lnTo>
                      <a:pt x="406996" y="469938"/>
                    </a:lnTo>
                    <a:lnTo>
                      <a:pt x="401116" y="467398"/>
                    </a:lnTo>
                    <a:lnTo>
                      <a:pt x="395338" y="459778"/>
                    </a:lnTo>
                    <a:lnTo>
                      <a:pt x="396659" y="459778"/>
                    </a:lnTo>
                    <a:lnTo>
                      <a:pt x="420243" y="457238"/>
                    </a:lnTo>
                    <a:lnTo>
                      <a:pt x="443255" y="453428"/>
                    </a:lnTo>
                    <a:lnTo>
                      <a:pt x="489191" y="448348"/>
                    </a:lnTo>
                    <a:lnTo>
                      <a:pt x="498716" y="445808"/>
                    </a:lnTo>
                    <a:lnTo>
                      <a:pt x="503720" y="450888"/>
                    </a:lnTo>
                    <a:lnTo>
                      <a:pt x="509714" y="457238"/>
                    </a:lnTo>
                    <a:lnTo>
                      <a:pt x="509714" y="437451"/>
                    </a:lnTo>
                    <a:lnTo>
                      <a:pt x="506844" y="434378"/>
                    </a:lnTo>
                    <a:lnTo>
                      <a:pt x="502094" y="429298"/>
                    </a:lnTo>
                    <a:lnTo>
                      <a:pt x="495820" y="422948"/>
                    </a:lnTo>
                    <a:lnTo>
                      <a:pt x="493318" y="420408"/>
                    </a:lnTo>
                    <a:lnTo>
                      <a:pt x="488365" y="415328"/>
                    </a:lnTo>
                    <a:lnTo>
                      <a:pt x="475195" y="401815"/>
                    </a:lnTo>
                    <a:lnTo>
                      <a:pt x="475195" y="425488"/>
                    </a:lnTo>
                    <a:lnTo>
                      <a:pt x="351777" y="434378"/>
                    </a:lnTo>
                    <a:lnTo>
                      <a:pt x="351612" y="431838"/>
                    </a:lnTo>
                    <a:lnTo>
                      <a:pt x="475056" y="422948"/>
                    </a:lnTo>
                    <a:lnTo>
                      <a:pt x="475195" y="425488"/>
                    </a:lnTo>
                    <a:lnTo>
                      <a:pt x="475195" y="401815"/>
                    </a:lnTo>
                    <a:lnTo>
                      <a:pt x="462394" y="388658"/>
                    </a:lnTo>
                    <a:lnTo>
                      <a:pt x="450024" y="375958"/>
                    </a:lnTo>
                    <a:lnTo>
                      <a:pt x="449160" y="375018"/>
                    </a:lnTo>
                    <a:lnTo>
                      <a:pt x="449160" y="396278"/>
                    </a:lnTo>
                    <a:lnTo>
                      <a:pt x="283641" y="407631"/>
                    </a:lnTo>
                    <a:lnTo>
                      <a:pt x="283641" y="441998"/>
                    </a:lnTo>
                    <a:lnTo>
                      <a:pt x="265760" y="445808"/>
                    </a:lnTo>
                    <a:lnTo>
                      <a:pt x="233629" y="448056"/>
                    </a:lnTo>
                    <a:lnTo>
                      <a:pt x="233629" y="481368"/>
                    </a:lnTo>
                    <a:lnTo>
                      <a:pt x="232143" y="482638"/>
                    </a:lnTo>
                    <a:lnTo>
                      <a:pt x="230289" y="483908"/>
                    </a:lnTo>
                    <a:lnTo>
                      <a:pt x="223774" y="492798"/>
                    </a:lnTo>
                    <a:lnTo>
                      <a:pt x="215887" y="495338"/>
                    </a:lnTo>
                    <a:lnTo>
                      <a:pt x="199059" y="495338"/>
                    </a:lnTo>
                    <a:lnTo>
                      <a:pt x="188569" y="497001"/>
                    </a:lnTo>
                    <a:lnTo>
                      <a:pt x="188569" y="522008"/>
                    </a:lnTo>
                    <a:lnTo>
                      <a:pt x="186817" y="523278"/>
                    </a:lnTo>
                    <a:lnTo>
                      <a:pt x="184023" y="525818"/>
                    </a:lnTo>
                    <a:lnTo>
                      <a:pt x="176733" y="532168"/>
                    </a:lnTo>
                    <a:lnTo>
                      <a:pt x="172415" y="534708"/>
                    </a:lnTo>
                    <a:lnTo>
                      <a:pt x="147548" y="534708"/>
                    </a:lnTo>
                    <a:lnTo>
                      <a:pt x="147548" y="557568"/>
                    </a:lnTo>
                    <a:lnTo>
                      <a:pt x="145300" y="561378"/>
                    </a:lnTo>
                    <a:lnTo>
                      <a:pt x="142062" y="562648"/>
                    </a:lnTo>
                    <a:lnTo>
                      <a:pt x="111633" y="562648"/>
                    </a:lnTo>
                    <a:lnTo>
                      <a:pt x="111633" y="590588"/>
                    </a:lnTo>
                    <a:lnTo>
                      <a:pt x="100203" y="594398"/>
                    </a:lnTo>
                    <a:lnTo>
                      <a:pt x="65125" y="598208"/>
                    </a:lnTo>
                    <a:lnTo>
                      <a:pt x="64681" y="595668"/>
                    </a:lnTo>
                    <a:lnTo>
                      <a:pt x="76276" y="593128"/>
                    </a:lnTo>
                    <a:lnTo>
                      <a:pt x="99783" y="590588"/>
                    </a:lnTo>
                    <a:lnTo>
                      <a:pt x="111633" y="590588"/>
                    </a:lnTo>
                    <a:lnTo>
                      <a:pt x="111633" y="562648"/>
                    </a:lnTo>
                    <a:lnTo>
                      <a:pt x="95631" y="562648"/>
                    </a:lnTo>
                    <a:lnTo>
                      <a:pt x="81102" y="565188"/>
                    </a:lnTo>
                    <a:lnTo>
                      <a:pt x="72834" y="566458"/>
                    </a:lnTo>
                    <a:lnTo>
                      <a:pt x="82677" y="561378"/>
                    </a:lnTo>
                    <a:lnTo>
                      <a:pt x="101142" y="557568"/>
                    </a:lnTo>
                    <a:lnTo>
                      <a:pt x="124142" y="556298"/>
                    </a:lnTo>
                    <a:lnTo>
                      <a:pt x="147548" y="557568"/>
                    </a:lnTo>
                    <a:lnTo>
                      <a:pt x="147548" y="534708"/>
                    </a:lnTo>
                    <a:lnTo>
                      <a:pt x="145821" y="534708"/>
                    </a:lnTo>
                    <a:lnTo>
                      <a:pt x="126263" y="535978"/>
                    </a:lnTo>
                    <a:lnTo>
                      <a:pt x="85648" y="535978"/>
                    </a:lnTo>
                    <a:lnTo>
                      <a:pt x="87617" y="525818"/>
                    </a:lnTo>
                    <a:lnTo>
                      <a:pt x="188569" y="522008"/>
                    </a:lnTo>
                    <a:lnTo>
                      <a:pt x="188569" y="497001"/>
                    </a:lnTo>
                    <a:lnTo>
                      <a:pt x="183007" y="497878"/>
                    </a:lnTo>
                    <a:lnTo>
                      <a:pt x="163830" y="499148"/>
                    </a:lnTo>
                    <a:lnTo>
                      <a:pt x="144653" y="501688"/>
                    </a:lnTo>
                    <a:lnTo>
                      <a:pt x="101574" y="501688"/>
                    </a:lnTo>
                    <a:lnTo>
                      <a:pt x="104063" y="492798"/>
                    </a:lnTo>
                    <a:lnTo>
                      <a:pt x="109004" y="491528"/>
                    </a:lnTo>
                    <a:lnTo>
                      <a:pt x="116954" y="491528"/>
                    </a:lnTo>
                    <a:lnTo>
                      <a:pt x="142659" y="488988"/>
                    </a:lnTo>
                    <a:lnTo>
                      <a:pt x="155498" y="488988"/>
                    </a:lnTo>
                    <a:lnTo>
                      <a:pt x="168325" y="487718"/>
                    </a:lnTo>
                    <a:lnTo>
                      <a:pt x="184454" y="485178"/>
                    </a:lnTo>
                    <a:lnTo>
                      <a:pt x="200583" y="483908"/>
                    </a:lnTo>
                    <a:lnTo>
                      <a:pt x="232841" y="480098"/>
                    </a:lnTo>
                    <a:lnTo>
                      <a:pt x="233629" y="481368"/>
                    </a:lnTo>
                    <a:lnTo>
                      <a:pt x="233629" y="448056"/>
                    </a:lnTo>
                    <a:lnTo>
                      <a:pt x="193014" y="450888"/>
                    </a:lnTo>
                    <a:lnTo>
                      <a:pt x="174726" y="453428"/>
                    </a:lnTo>
                    <a:lnTo>
                      <a:pt x="138163" y="455968"/>
                    </a:lnTo>
                    <a:lnTo>
                      <a:pt x="137934" y="453428"/>
                    </a:lnTo>
                    <a:lnTo>
                      <a:pt x="283400" y="439458"/>
                    </a:lnTo>
                    <a:lnTo>
                      <a:pt x="283641" y="441998"/>
                    </a:lnTo>
                    <a:lnTo>
                      <a:pt x="283641" y="407631"/>
                    </a:lnTo>
                    <a:lnTo>
                      <a:pt x="171183" y="415328"/>
                    </a:lnTo>
                    <a:lnTo>
                      <a:pt x="173355" y="412788"/>
                    </a:lnTo>
                    <a:lnTo>
                      <a:pt x="176034" y="411518"/>
                    </a:lnTo>
                    <a:lnTo>
                      <a:pt x="195668" y="408978"/>
                    </a:lnTo>
                    <a:lnTo>
                      <a:pt x="212420" y="406438"/>
                    </a:lnTo>
                    <a:lnTo>
                      <a:pt x="245999" y="403898"/>
                    </a:lnTo>
                    <a:lnTo>
                      <a:pt x="256489" y="402628"/>
                    </a:lnTo>
                    <a:lnTo>
                      <a:pt x="288010" y="402628"/>
                    </a:lnTo>
                    <a:lnTo>
                      <a:pt x="324980" y="398818"/>
                    </a:lnTo>
                    <a:lnTo>
                      <a:pt x="361937" y="396278"/>
                    </a:lnTo>
                    <a:lnTo>
                      <a:pt x="398881" y="392468"/>
                    </a:lnTo>
                    <a:lnTo>
                      <a:pt x="442099" y="388658"/>
                    </a:lnTo>
                    <a:lnTo>
                      <a:pt x="445935" y="389928"/>
                    </a:lnTo>
                    <a:lnTo>
                      <a:pt x="449160" y="396278"/>
                    </a:lnTo>
                    <a:lnTo>
                      <a:pt x="449160" y="375018"/>
                    </a:lnTo>
                    <a:lnTo>
                      <a:pt x="446544" y="372148"/>
                    </a:lnTo>
                    <a:lnTo>
                      <a:pt x="445376" y="370878"/>
                    </a:lnTo>
                    <a:lnTo>
                      <a:pt x="439559" y="364528"/>
                    </a:lnTo>
                    <a:lnTo>
                      <a:pt x="422236" y="345478"/>
                    </a:lnTo>
                    <a:lnTo>
                      <a:pt x="421398" y="344563"/>
                    </a:lnTo>
                    <a:lnTo>
                      <a:pt x="421398" y="365798"/>
                    </a:lnTo>
                    <a:lnTo>
                      <a:pt x="420497" y="365798"/>
                    </a:lnTo>
                    <a:lnTo>
                      <a:pt x="419595" y="367068"/>
                    </a:lnTo>
                    <a:lnTo>
                      <a:pt x="406146" y="368338"/>
                    </a:lnTo>
                    <a:lnTo>
                      <a:pt x="393611" y="368338"/>
                    </a:lnTo>
                    <a:lnTo>
                      <a:pt x="381076" y="369608"/>
                    </a:lnTo>
                    <a:lnTo>
                      <a:pt x="368541" y="369608"/>
                    </a:lnTo>
                    <a:lnTo>
                      <a:pt x="355193" y="370878"/>
                    </a:lnTo>
                    <a:lnTo>
                      <a:pt x="341833" y="369608"/>
                    </a:lnTo>
                    <a:lnTo>
                      <a:pt x="253301" y="369608"/>
                    </a:lnTo>
                    <a:lnTo>
                      <a:pt x="239179" y="372148"/>
                    </a:lnTo>
                    <a:lnTo>
                      <a:pt x="255422" y="368338"/>
                    </a:lnTo>
                    <a:lnTo>
                      <a:pt x="271767" y="367068"/>
                    </a:lnTo>
                    <a:lnTo>
                      <a:pt x="304634" y="367068"/>
                    </a:lnTo>
                    <a:lnTo>
                      <a:pt x="329768" y="368338"/>
                    </a:lnTo>
                    <a:lnTo>
                      <a:pt x="354876" y="368338"/>
                    </a:lnTo>
                    <a:lnTo>
                      <a:pt x="379971" y="367068"/>
                    </a:lnTo>
                    <a:lnTo>
                      <a:pt x="405053" y="365798"/>
                    </a:lnTo>
                    <a:lnTo>
                      <a:pt x="421284" y="364528"/>
                    </a:lnTo>
                    <a:lnTo>
                      <a:pt x="421398" y="365798"/>
                    </a:lnTo>
                    <a:lnTo>
                      <a:pt x="421398" y="344563"/>
                    </a:lnTo>
                    <a:lnTo>
                      <a:pt x="415340" y="337858"/>
                    </a:lnTo>
                    <a:lnTo>
                      <a:pt x="408546" y="330238"/>
                    </a:lnTo>
                    <a:lnTo>
                      <a:pt x="400431" y="321157"/>
                    </a:lnTo>
                    <a:lnTo>
                      <a:pt x="400431" y="342938"/>
                    </a:lnTo>
                    <a:lnTo>
                      <a:pt x="395808" y="342938"/>
                    </a:lnTo>
                    <a:lnTo>
                      <a:pt x="391579" y="344208"/>
                    </a:lnTo>
                    <a:lnTo>
                      <a:pt x="387388" y="344208"/>
                    </a:lnTo>
                    <a:lnTo>
                      <a:pt x="377532" y="342938"/>
                    </a:lnTo>
                    <a:lnTo>
                      <a:pt x="367703" y="342938"/>
                    </a:lnTo>
                    <a:lnTo>
                      <a:pt x="357860" y="341668"/>
                    </a:lnTo>
                    <a:lnTo>
                      <a:pt x="323227" y="341668"/>
                    </a:lnTo>
                    <a:lnTo>
                      <a:pt x="298424" y="342938"/>
                    </a:lnTo>
                    <a:lnTo>
                      <a:pt x="241795" y="344208"/>
                    </a:lnTo>
                    <a:lnTo>
                      <a:pt x="234772" y="344208"/>
                    </a:lnTo>
                    <a:lnTo>
                      <a:pt x="227749" y="345478"/>
                    </a:lnTo>
                    <a:lnTo>
                      <a:pt x="226885" y="342938"/>
                    </a:lnTo>
                    <a:lnTo>
                      <a:pt x="229857" y="340398"/>
                    </a:lnTo>
                    <a:lnTo>
                      <a:pt x="232702" y="336588"/>
                    </a:lnTo>
                    <a:lnTo>
                      <a:pt x="260400" y="335318"/>
                    </a:lnTo>
                    <a:lnTo>
                      <a:pt x="284988" y="332778"/>
                    </a:lnTo>
                    <a:lnTo>
                      <a:pt x="334200" y="330238"/>
                    </a:lnTo>
                    <a:lnTo>
                      <a:pt x="346405" y="330238"/>
                    </a:lnTo>
                    <a:lnTo>
                      <a:pt x="358635" y="331508"/>
                    </a:lnTo>
                    <a:lnTo>
                      <a:pt x="391744" y="331508"/>
                    </a:lnTo>
                    <a:lnTo>
                      <a:pt x="397243" y="334048"/>
                    </a:lnTo>
                    <a:lnTo>
                      <a:pt x="400431" y="342938"/>
                    </a:lnTo>
                    <a:lnTo>
                      <a:pt x="400431" y="321157"/>
                    </a:lnTo>
                    <a:lnTo>
                      <a:pt x="390398" y="309918"/>
                    </a:lnTo>
                    <a:lnTo>
                      <a:pt x="383565" y="302298"/>
                    </a:lnTo>
                    <a:lnTo>
                      <a:pt x="380034" y="299758"/>
                    </a:lnTo>
                    <a:lnTo>
                      <a:pt x="378282" y="298488"/>
                    </a:lnTo>
                    <a:lnTo>
                      <a:pt x="373430" y="293408"/>
                    </a:lnTo>
                    <a:lnTo>
                      <a:pt x="367309" y="288328"/>
                    </a:lnTo>
                    <a:lnTo>
                      <a:pt x="360743" y="283248"/>
                    </a:lnTo>
                    <a:lnTo>
                      <a:pt x="357149" y="281343"/>
                    </a:lnTo>
                    <a:lnTo>
                      <a:pt x="357149" y="301028"/>
                    </a:lnTo>
                    <a:lnTo>
                      <a:pt x="263677" y="309918"/>
                    </a:lnTo>
                    <a:lnTo>
                      <a:pt x="263702" y="308648"/>
                    </a:lnTo>
                    <a:lnTo>
                      <a:pt x="356958" y="299758"/>
                    </a:lnTo>
                    <a:lnTo>
                      <a:pt x="357149" y="301028"/>
                    </a:lnTo>
                    <a:lnTo>
                      <a:pt x="357149" y="281343"/>
                    </a:lnTo>
                    <a:lnTo>
                      <a:pt x="353593" y="279438"/>
                    </a:lnTo>
                    <a:lnTo>
                      <a:pt x="345694" y="276898"/>
                    </a:lnTo>
                    <a:lnTo>
                      <a:pt x="340995" y="276898"/>
                    </a:lnTo>
                    <a:lnTo>
                      <a:pt x="335902" y="275628"/>
                    </a:lnTo>
                    <a:lnTo>
                      <a:pt x="331355" y="275628"/>
                    </a:lnTo>
                    <a:lnTo>
                      <a:pt x="316725" y="279438"/>
                    </a:lnTo>
                    <a:lnTo>
                      <a:pt x="287553" y="284518"/>
                    </a:lnTo>
                    <a:lnTo>
                      <a:pt x="270992" y="288328"/>
                    </a:lnTo>
                    <a:lnTo>
                      <a:pt x="269049" y="289598"/>
                    </a:lnTo>
                    <a:lnTo>
                      <a:pt x="267296" y="290868"/>
                    </a:lnTo>
                    <a:lnTo>
                      <a:pt x="255689" y="298488"/>
                    </a:lnTo>
                    <a:lnTo>
                      <a:pt x="223926" y="326428"/>
                    </a:lnTo>
                    <a:lnTo>
                      <a:pt x="180111" y="374688"/>
                    </a:lnTo>
                    <a:lnTo>
                      <a:pt x="137147" y="425488"/>
                    </a:lnTo>
                    <a:lnTo>
                      <a:pt x="107035" y="471208"/>
                    </a:lnTo>
                    <a:lnTo>
                      <a:pt x="97802" y="486448"/>
                    </a:lnTo>
                    <a:lnTo>
                      <a:pt x="76708" y="524548"/>
                    </a:lnTo>
                    <a:lnTo>
                      <a:pt x="58966" y="568998"/>
                    </a:lnTo>
                    <a:lnTo>
                      <a:pt x="55689" y="602018"/>
                    </a:lnTo>
                    <a:lnTo>
                      <a:pt x="53936" y="621068"/>
                    </a:lnTo>
                    <a:lnTo>
                      <a:pt x="54127" y="628688"/>
                    </a:lnTo>
                    <a:lnTo>
                      <a:pt x="56857" y="633768"/>
                    </a:lnTo>
                    <a:lnTo>
                      <a:pt x="62611" y="635038"/>
                    </a:lnTo>
                    <a:lnTo>
                      <a:pt x="71869" y="635038"/>
                    </a:lnTo>
                    <a:lnTo>
                      <a:pt x="78765" y="632498"/>
                    </a:lnTo>
                    <a:lnTo>
                      <a:pt x="84823" y="627418"/>
                    </a:lnTo>
                    <a:lnTo>
                      <a:pt x="90411" y="623608"/>
                    </a:lnTo>
                    <a:lnTo>
                      <a:pt x="95834" y="618528"/>
                    </a:lnTo>
                    <a:lnTo>
                      <a:pt x="106070" y="609638"/>
                    </a:lnTo>
                    <a:lnTo>
                      <a:pt x="118618" y="598208"/>
                    </a:lnTo>
                    <a:lnTo>
                      <a:pt x="126974" y="590588"/>
                    </a:lnTo>
                    <a:lnTo>
                      <a:pt x="138137" y="580428"/>
                    </a:lnTo>
                    <a:lnTo>
                      <a:pt x="139560" y="580428"/>
                    </a:lnTo>
                    <a:lnTo>
                      <a:pt x="140690" y="579158"/>
                    </a:lnTo>
                    <a:lnTo>
                      <a:pt x="175539" y="544868"/>
                    </a:lnTo>
                    <a:lnTo>
                      <a:pt x="212623" y="514388"/>
                    </a:lnTo>
                    <a:lnTo>
                      <a:pt x="227622" y="501688"/>
                    </a:lnTo>
                    <a:lnTo>
                      <a:pt x="253174" y="480098"/>
                    </a:lnTo>
                    <a:lnTo>
                      <a:pt x="257708" y="476288"/>
                    </a:lnTo>
                    <a:lnTo>
                      <a:pt x="280835" y="458508"/>
                    </a:lnTo>
                    <a:lnTo>
                      <a:pt x="283921" y="455968"/>
                    </a:lnTo>
                    <a:lnTo>
                      <a:pt x="288544" y="452158"/>
                    </a:lnTo>
                    <a:lnTo>
                      <a:pt x="296773" y="447078"/>
                    </a:lnTo>
                    <a:lnTo>
                      <a:pt x="305930" y="443268"/>
                    </a:lnTo>
                    <a:lnTo>
                      <a:pt x="318846" y="440728"/>
                    </a:lnTo>
                    <a:lnTo>
                      <a:pt x="331000" y="440728"/>
                    </a:lnTo>
                    <a:lnTo>
                      <a:pt x="342582" y="444538"/>
                    </a:lnTo>
                    <a:lnTo>
                      <a:pt x="353758" y="450888"/>
                    </a:lnTo>
                    <a:lnTo>
                      <a:pt x="359943" y="455968"/>
                    </a:lnTo>
                    <a:lnTo>
                      <a:pt x="372681" y="463588"/>
                    </a:lnTo>
                    <a:lnTo>
                      <a:pt x="378853" y="467398"/>
                    </a:lnTo>
                    <a:lnTo>
                      <a:pt x="406565" y="487718"/>
                    </a:lnTo>
                    <a:lnTo>
                      <a:pt x="420319" y="499148"/>
                    </a:lnTo>
                    <a:lnTo>
                      <a:pt x="434060" y="509308"/>
                    </a:lnTo>
                    <a:lnTo>
                      <a:pt x="479628" y="544868"/>
                    </a:lnTo>
                    <a:lnTo>
                      <a:pt x="513880" y="570268"/>
                    </a:lnTo>
                    <a:lnTo>
                      <a:pt x="561924" y="593128"/>
                    </a:lnTo>
                    <a:lnTo>
                      <a:pt x="571969" y="595668"/>
                    </a:lnTo>
                    <a:lnTo>
                      <a:pt x="582168" y="595668"/>
                    </a:lnTo>
                    <a:lnTo>
                      <a:pt x="592328" y="593128"/>
                    </a:lnTo>
                    <a:lnTo>
                      <a:pt x="602284" y="589318"/>
                    </a:lnTo>
                    <a:lnTo>
                      <a:pt x="609790" y="586778"/>
                    </a:lnTo>
                    <a:lnTo>
                      <a:pt x="612482" y="580428"/>
                    </a:lnTo>
                    <a:close/>
                  </a:path>
                  <a:path w="655954" h="635634">
                    <a:moveTo>
                      <a:pt x="655459" y="349250"/>
                    </a:moveTo>
                    <a:lnTo>
                      <a:pt x="654138" y="341630"/>
                    </a:lnTo>
                    <a:lnTo>
                      <a:pt x="651891" y="334010"/>
                    </a:lnTo>
                    <a:lnTo>
                      <a:pt x="650798" y="328930"/>
                    </a:lnTo>
                    <a:lnTo>
                      <a:pt x="650519" y="327660"/>
                    </a:lnTo>
                    <a:lnTo>
                      <a:pt x="650252" y="326390"/>
                    </a:lnTo>
                    <a:lnTo>
                      <a:pt x="646760" y="314960"/>
                    </a:lnTo>
                    <a:lnTo>
                      <a:pt x="644893" y="311150"/>
                    </a:lnTo>
                    <a:lnTo>
                      <a:pt x="643115" y="306070"/>
                    </a:lnTo>
                    <a:lnTo>
                      <a:pt x="642785" y="306070"/>
                    </a:lnTo>
                    <a:lnTo>
                      <a:pt x="638009" y="295910"/>
                    </a:lnTo>
                    <a:lnTo>
                      <a:pt x="633831" y="287020"/>
                    </a:lnTo>
                    <a:lnTo>
                      <a:pt x="633679" y="286677"/>
                    </a:lnTo>
                    <a:lnTo>
                      <a:pt x="633679" y="327660"/>
                    </a:lnTo>
                    <a:lnTo>
                      <a:pt x="633679" y="328930"/>
                    </a:lnTo>
                    <a:lnTo>
                      <a:pt x="568223" y="328930"/>
                    </a:lnTo>
                    <a:lnTo>
                      <a:pt x="568248" y="327660"/>
                    </a:lnTo>
                    <a:lnTo>
                      <a:pt x="633679" y="327660"/>
                    </a:lnTo>
                    <a:lnTo>
                      <a:pt x="633679" y="286677"/>
                    </a:lnTo>
                    <a:lnTo>
                      <a:pt x="633272" y="285750"/>
                    </a:lnTo>
                    <a:lnTo>
                      <a:pt x="629424" y="276860"/>
                    </a:lnTo>
                    <a:lnTo>
                      <a:pt x="624967" y="267970"/>
                    </a:lnTo>
                    <a:lnTo>
                      <a:pt x="622846" y="264160"/>
                    </a:lnTo>
                    <a:lnTo>
                      <a:pt x="620153" y="259080"/>
                    </a:lnTo>
                    <a:lnTo>
                      <a:pt x="618236" y="256171"/>
                    </a:lnTo>
                    <a:lnTo>
                      <a:pt x="618236" y="289560"/>
                    </a:lnTo>
                    <a:lnTo>
                      <a:pt x="617435" y="292100"/>
                    </a:lnTo>
                    <a:lnTo>
                      <a:pt x="611784" y="292100"/>
                    </a:lnTo>
                    <a:lnTo>
                      <a:pt x="606145" y="293370"/>
                    </a:lnTo>
                    <a:lnTo>
                      <a:pt x="556234" y="293370"/>
                    </a:lnTo>
                    <a:lnTo>
                      <a:pt x="512025" y="295910"/>
                    </a:lnTo>
                    <a:lnTo>
                      <a:pt x="504190" y="295910"/>
                    </a:lnTo>
                    <a:lnTo>
                      <a:pt x="498271" y="293370"/>
                    </a:lnTo>
                    <a:lnTo>
                      <a:pt x="492607" y="289560"/>
                    </a:lnTo>
                    <a:lnTo>
                      <a:pt x="492861" y="287020"/>
                    </a:lnTo>
                    <a:lnTo>
                      <a:pt x="580999" y="287020"/>
                    </a:lnTo>
                    <a:lnTo>
                      <a:pt x="595795" y="285750"/>
                    </a:lnTo>
                    <a:lnTo>
                      <a:pt x="613156" y="285750"/>
                    </a:lnTo>
                    <a:lnTo>
                      <a:pt x="615696" y="288290"/>
                    </a:lnTo>
                    <a:lnTo>
                      <a:pt x="618236" y="289560"/>
                    </a:lnTo>
                    <a:lnTo>
                      <a:pt x="618236" y="256171"/>
                    </a:lnTo>
                    <a:lnTo>
                      <a:pt x="617651" y="255270"/>
                    </a:lnTo>
                    <a:lnTo>
                      <a:pt x="613067" y="247650"/>
                    </a:lnTo>
                    <a:lnTo>
                      <a:pt x="608533" y="240030"/>
                    </a:lnTo>
                    <a:lnTo>
                      <a:pt x="603834" y="232410"/>
                    </a:lnTo>
                    <a:lnTo>
                      <a:pt x="598779" y="224790"/>
                    </a:lnTo>
                    <a:lnTo>
                      <a:pt x="594194" y="218440"/>
                    </a:lnTo>
                    <a:lnTo>
                      <a:pt x="593280" y="217170"/>
                    </a:lnTo>
                    <a:lnTo>
                      <a:pt x="593204" y="250190"/>
                    </a:lnTo>
                    <a:lnTo>
                      <a:pt x="588594" y="250190"/>
                    </a:lnTo>
                    <a:lnTo>
                      <a:pt x="586270" y="251460"/>
                    </a:lnTo>
                    <a:lnTo>
                      <a:pt x="561936" y="251460"/>
                    </a:lnTo>
                    <a:lnTo>
                      <a:pt x="553885" y="252730"/>
                    </a:lnTo>
                    <a:lnTo>
                      <a:pt x="501954" y="257810"/>
                    </a:lnTo>
                    <a:lnTo>
                      <a:pt x="475932" y="259080"/>
                    </a:lnTo>
                    <a:lnTo>
                      <a:pt x="445897" y="259080"/>
                    </a:lnTo>
                    <a:lnTo>
                      <a:pt x="441972" y="256540"/>
                    </a:lnTo>
                    <a:lnTo>
                      <a:pt x="438048" y="255270"/>
                    </a:lnTo>
                    <a:lnTo>
                      <a:pt x="438835" y="254000"/>
                    </a:lnTo>
                    <a:lnTo>
                      <a:pt x="592963" y="247650"/>
                    </a:lnTo>
                    <a:lnTo>
                      <a:pt x="593204" y="250190"/>
                    </a:lnTo>
                    <a:lnTo>
                      <a:pt x="593204" y="217093"/>
                    </a:lnTo>
                    <a:lnTo>
                      <a:pt x="587463" y="210820"/>
                    </a:lnTo>
                    <a:lnTo>
                      <a:pt x="581367" y="204470"/>
                    </a:lnTo>
                    <a:lnTo>
                      <a:pt x="576110" y="198120"/>
                    </a:lnTo>
                    <a:lnTo>
                      <a:pt x="575068" y="196850"/>
                    </a:lnTo>
                    <a:lnTo>
                      <a:pt x="565099" y="187960"/>
                    </a:lnTo>
                    <a:lnTo>
                      <a:pt x="557860" y="181610"/>
                    </a:lnTo>
                    <a:lnTo>
                      <a:pt x="554951" y="179070"/>
                    </a:lnTo>
                    <a:lnTo>
                      <a:pt x="554431" y="178562"/>
                    </a:lnTo>
                    <a:lnTo>
                      <a:pt x="554431" y="199390"/>
                    </a:lnTo>
                    <a:lnTo>
                      <a:pt x="554266" y="201930"/>
                    </a:lnTo>
                    <a:lnTo>
                      <a:pt x="500138" y="210820"/>
                    </a:lnTo>
                    <a:lnTo>
                      <a:pt x="469569" y="214630"/>
                    </a:lnTo>
                    <a:lnTo>
                      <a:pt x="438848" y="217170"/>
                    </a:lnTo>
                    <a:lnTo>
                      <a:pt x="407962" y="218440"/>
                    </a:lnTo>
                    <a:lnTo>
                      <a:pt x="399618" y="218440"/>
                    </a:lnTo>
                    <a:lnTo>
                      <a:pt x="391655" y="217170"/>
                    </a:lnTo>
                    <a:lnTo>
                      <a:pt x="384149" y="214630"/>
                    </a:lnTo>
                    <a:lnTo>
                      <a:pt x="379971" y="210820"/>
                    </a:lnTo>
                    <a:lnTo>
                      <a:pt x="377190" y="208280"/>
                    </a:lnTo>
                    <a:lnTo>
                      <a:pt x="391299" y="208280"/>
                    </a:lnTo>
                    <a:lnTo>
                      <a:pt x="415163" y="207010"/>
                    </a:lnTo>
                    <a:lnTo>
                      <a:pt x="439026" y="207010"/>
                    </a:lnTo>
                    <a:lnTo>
                      <a:pt x="486752" y="204470"/>
                    </a:lnTo>
                    <a:lnTo>
                      <a:pt x="502272" y="204470"/>
                    </a:lnTo>
                    <a:lnTo>
                      <a:pt x="517766" y="201930"/>
                    </a:lnTo>
                    <a:lnTo>
                      <a:pt x="533247" y="200660"/>
                    </a:lnTo>
                    <a:lnTo>
                      <a:pt x="550595" y="198120"/>
                    </a:lnTo>
                    <a:lnTo>
                      <a:pt x="552538" y="199390"/>
                    </a:lnTo>
                    <a:lnTo>
                      <a:pt x="554431" y="199390"/>
                    </a:lnTo>
                    <a:lnTo>
                      <a:pt x="554431" y="178562"/>
                    </a:lnTo>
                    <a:lnTo>
                      <a:pt x="547319" y="171450"/>
                    </a:lnTo>
                    <a:lnTo>
                      <a:pt x="544766" y="168910"/>
                    </a:lnTo>
                    <a:lnTo>
                      <a:pt x="539013" y="163830"/>
                    </a:lnTo>
                    <a:lnTo>
                      <a:pt x="534708" y="160020"/>
                    </a:lnTo>
                    <a:lnTo>
                      <a:pt x="530186" y="154940"/>
                    </a:lnTo>
                    <a:lnTo>
                      <a:pt x="527342" y="148590"/>
                    </a:lnTo>
                    <a:lnTo>
                      <a:pt x="522655" y="144780"/>
                    </a:lnTo>
                    <a:lnTo>
                      <a:pt x="512076" y="135890"/>
                    </a:lnTo>
                    <a:lnTo>
                      <a:pt x="506006" y="130810"/>
                    </a:lnTo>
                    <a:lnTo>
                      <a:pt x="486219" y="114300"/>
                    </a:lnTo>
                    <a:lnTo>
                      <a:pt x="486219" y="135890"/>
                    </a:lnTo>
                    <a:lnTo>
                      <a:pt x="484136" y="138430"/>
                    </a:lnTo>
                    <a:lnTo>
                      <a:pt x="479653" y="138430"/>
                    </a:lnTo>
                    <a:lnTo>
                      <a:pt x="460451" y="142240"/>
                    </a:lnTo>
                    <a:lnTo>
                      <a:pt x="429094" y="146392"/>
                    </a:lnTo>
                    <a:lnTo>
                      <a:pt x="429094" y="173990"/>
                    </a:lnTo>
                    <a:lnTo>
                      <a:pt x="391134" y="175260"/>
                    </a:lnTo>
                    <a:lnTo>
                      <a:pt x="353187" y="177800"/>
                    </a:lnTo>
                    <a:lnTo>
                      <a:pt x="270510" y="180568"/>
                    </a:lnTo>
                    <a:lnTo>
                      <a:pt x="270510" y="209550"/>
                    </a:lnTo>
                    <a:lnTo>
                      <a:pt x="261340" y="213360"/>
                    </a:lnTo>
                    <a:lnTo>
                      <a:pt x="242646" y="218440"/>
                    </a:lnTo>
                    <a:lnTo>
                      <a:pt x="232524" y="219710"/>
                    </a:lnTo>
                    <a:lnTo>
                      <a:pt x="198120" y="219710"/>
                    </a:lnTo>
                    <a:lnTo>
                      <a:pt x="188404" y="219354"/>
                    </a:lnTo>
                    <a:lnTo>
                      <a:pt x="188404" y="254000"/>
                    </a:lnTo>
                    <a:lnTo>
                      <a:pt x="187947" y="256540"/>
                    </a:lnTo>
                    <a:lnTo>
                      <a:pt x="184048" y="257810"/>
                    </a:lnTo>
                    <a:lnTo>
                      <a:pt x="180149" y="260350"/>
                    </a:lnTo>
                    <a:lnTo>
                      <a:pt x="141579" y="260350"/>
                    </a:lnTo>
                    <a:lnTo>
                      <a:pt x="141579" y="285750"/>
                    </a:lnTo>
                    <a:lnTo>
                      <a:pt x="136931" y="288290"/>
                    </a:lnTo>
                    <a:lnTo>
                      <a:pt x="132359" y="293370"/>
                    </a:lnTo>
                    <a:lnTo>
                      <a:pt x="127596" y="294640"/>
                    </a:lnTo>
                    <a:lnTo>
                      <a:pt x="83553" y="294640"/>
                    </a:lnTo>
                    <a:lnTo>
                      <a:pt x="83553" y="330200"/>
                    </a:lnTo>
                    <a:lnTo>
                      <a:pt x="82321" y="332740"/>
                    </a:lnTo>
                    <a:lnTo>
                      <a:pt x="80657" y="334010"/>
                    </a:lnTo>
                    <a:lnTo>
                      <a:pt x="18008" y="334010"/>
                    </a:lnTo>
                    <a:lnTo>
                      <a:pt x="17183" y="332740"/>
                    </a:lnTo>
                    <a:lnTo>
                      <a:pt x="19621" y="330200"/>
                    </a:lnTo>
                    <a:lnTo>
                      <a:pt x="83553" y="330200"/>
                    </a:lnTo>
                    <a:lnTo>
                      <a:pt x="83553" y="294640"/>
                    </a:lnTo>
                    <a:lnTo>
                      <a:pt x="83362" y="294640"/>
                    </a:lnTo>
                    <a:lnTo>
                      <a:pt x="38989" y="295910"/>
                    </a:lnTo>
                    <a:lnTo>
                      <a:pt x="43307" y="284480"/>
                    </a:lnTo>
                    <a:lnTo>
                      <a:pt x="61810" y="284480"/>
                    </a:lnTo>
                    <a:lnTo>
                      <a:pt x="76136" y="283210"/>
                    </a:lnTo>
                    <a:lnTo>
                      <a:pt x="140893" y="283210"/>
                    </a:lnTo>
                    <a:lnTo>
                      <a:pt x="141579" y="285750"/>
                    </a:lnTo>
                    <a:lnTo>
                      <a:pt x="141579" y="260350"/>
                    </a:lnTo>
                    <a:lnTo>
                      <a:pt x="89027" y="260350"/>
                    </a:lnTo>
                    <a:lnTo>
                      <a:pt x="79489" y="259080"/>
                    </a:lnTo>
                    <a:lnTo>
                      <a:pt x="60032" y="259080"/>
                    </a:lnTo>
                    <a:lnTo>
                      <a:pt x="63360" y="251460"/>
                    </a:lnTo>
                    <a:lnTo>
                      <a:pt x="66929" y="247650"/>
                    </a:lnTo>
                    <a:lnTo>
                      <a:pt x="75565" y="247650"/>
                    </a:lnTo>
                    <a:lnTo>
                      <a:pt x="86182" y="248920"/>
                    </a:lnTo>
                    <a:lnTo>
                      <a:pt x="96837" y="248920"/>
                    </a:lnTo>
                    <a:lnTo>
                      <a:pt x="118186" y="250190"/>
                    </a:lnTo>
                    <a:lnTo>
                      <a:pt x="164998" y="251460"/>
                    </a:lnTo>
                    <a:lnTo>
                      <a:pt x="183235" y="251460"/>
                    </a:lnTo>
                    <a:lnTo>
                      <a:pt x="188404" y="254000"/>
                    </a:lnTo>
                    <a:lnTo>
                      <a:pt x="188404" y="219354"/>
                    </a:lnTo>
                    <a:lnTo>
                      <a:pt x="163715" y="218440"/>
                    </a:lnTo>
                    <a:lnTo>
                      <a:pt x="94462" y="218440"/>
                    </a:lnTo>
                    <a:lnTo>
                      <a:pt x="93967" y="217170"/>
                    </a:lnTo>
                    <a:lnTo>
                      <a:pt x="97955" y="210820"/>
                    </a:lnTo>
                    <a:lnTo>
                      <a:pt x="103263" y="207010"/>
                    </a:lnTo>
                    <a:lnTo>
                      <a:pt x="109791" y="205740"/>
                    </a:lnTo>
                    <a:lnTo>
                      <a:pt x="117475" y="204470"/>
                    </a:lnTo>
                    <a:lnTo>
                      <a:pt x="154381" y="207010"/>
                    </a:lnTo>
                    <a:lnTo>
                      <a:pt x="270319" y="207010"/>
                    </a:lnTo>
                    <a:lnTo>
                      <a:pt x="270510" y="209550"/>
                    </a:lnTo>
                    <a:lnTo>
                      <a:pt x="270510" y="180568"/>
                    </a:lnTo>
                    <a:lnTo>
                      <a:pt x="239128" y="181610"/>
                    </a:lnTo>
                    <a:lnTo>
                      <a:pt x="126809" y="181610"/>
                    </a:lnTo>
                    <a:lnTo>
                      <a:pt x="160883" y="180340"/>
                    </a:lnTo>
                    <a:lnTo>
                      <a:pt x="193852" y="180340"/>
                    </a:lnTo>
                    <a:lnTo>
                      <a:pt x="226822" y="179070"/>
                    </a:lnTo>
                    <a:lnTo>
                      <a:pt x="292125" y="179070"/>
                    </a:lnTo>
                    <a:lnTo>
                      <a:pt x="356654" y="176530"/>
                    </a:lnTo>
                    <a:lnTo>
                      <a:pt x="388886" y="173990"/>
                    </a:lnTo>
                    <a:lnTo>
                      <a:pt x="398907" y="172720"/>
                    </a:lnTo>
                    <a:lnTo>
                      <a:pt x="408940" y="172720"/>
                    </a:lnTo>
                    <a:lnTo>
                      <a:pt x="429031" y="171450"/>
                    </a:lnTo>
                    <a:lnTo>
                      <a:pt x="429094" y="173990"/>
                    </a:lnTo>
                    <a:lnTo>
                      <a:pt x="429094" y="146392"/>
                    </a:lnTo>
                    <a:lnTo>
                      <a:pt x="422033" y="147320"/>
                    </a:lnTo>
                    <a:lnTo>
                      <a:pt x="329692" y="153670"/>
                    </a:lnTo>
                    <a:lnTo>
                      <a:pt x="293128" y="154940"/>
                    </a:lnTo>
                    <a:lnTo>
                      <a:pt x="206006" y="160020"/>
                    </a:lnTo>
                    <a:lnTo>
                      <a:pt x="189166" y="160020"/>
                    </a:lnTo>
                    <a:lnTo>
                      <a:pt x="167297" y="162560"/>
                    </a:lnTo>
                    <a:lnTo>
                      <a:pt x="145453" y="163830"/>
                    </a:lnTo>
                    <a:lnTo>
                      <a:pt x="145173" y="161290"/>
                    </a:lnTo>
                    <a:lnTo>
                      <a:pt x="146227" y="161290"/>
                    </a:lnTo>
                    <a:lnTo>
                      <a:pt x="147269" y="160020"/>
                    </a:lnTo>
                    <a:lnTo>
                      <a:pt x="196900" y="156210"/>
                    </a:lnTo>
                    <a:lnTo>
                      <a:pt x="213106" y="156210"/>
                    </a:lnTo>
                    <a:lnTo>
                      <a:pt x="255409" y="153670"/>
                    </a:lnTo>
                    <a:lnTo>
                      <a:pt x="297726" y="152400"/>
                    </a:lnTo>
                    <a:lnTo>
                      <a:pt x="406361" y="146050"/>
                    </a:lnTo>
                    <a:lnTo>
                      <a:pt x="430364" y="143510"/>
                    </a:lnTo>
                    <a:lnTo>
                      <a:pt x="454355" y="139700"/>
                    </a:lnTo>
                    <a:lnTo>
                      <a:pt x="478358" y="137160"/>
                    </a:lnTo>
                    <a:lnTo>
                      <a:pt x="483590" y="137160"/>
                    </a:lnTo>
                    <a:lnTo>
                      <a:pt x="486219" y="135890"/>
                    </a:lnTo>
                    <a:lnTo>
                      <a:pt x="486219" y="114300"/>
                    </a:lnTo>
                    <a:lnTo>
                      <a:pt x="467969" y="99060"/>
                    </a:lnTo>
                    <a:lnTo>
                      <a:pt x="466534" y="97790"/>
                    </a:lnTo>
                    <a:lnTo>
                      <a:pt x="452208" y="85090"/>
                    </a:lnTo>
                    <a:lnTo>
                      <a:pt x="441274" y="75336"/>
                    </a:lnTo>
                    <a:lnTo>
                      <a:pt x="441274" y="104140"/>
                    </a:lnTo>
                    <a:lnTo>
                      <a:pt x="388099" y="113030"/>
                    </a:lnTo>
                    <a:lnTo>
                      <a:pt x="334797" y="119380"/>
                    </a:lnTo>
                    <a:lnTo>
                      <a:pt x="281279" y="124460"/>
                    </a:lnTo>
                    <a:lnTo>
                      <a:pt x="227457" y="128270"/>
                    </a:lnTo>
                    <a:lnTo>
                      <a:pt x="173240" y="130810"/>
                    </a:lnTo>
                    <a:lnTo>
                      <a:pt x="178930" y="127000"/>
                    </a:lnTo>
                    <a:lnTo>
                      <a:pt x="183413" y="121920"/>
                    </a:lnTo>
                    <a:lnTo>
                      <a:pt x="193560" y="116840"/>
                    </a:lnTo>
                    <a:lnTo>
                      <a:pt x="204749" y="116840"/>
                    </a:lnTo>
                    <a:lnTo>
                      <a:pt x="281381" y="114300"/>
                    </a:lnTo>
                    <a:lnTo>
                      <a:pt x="357797" y="106680"/>
                    </a:lnTo>
                    <a:lnTo>
                      <a:pt x="375170" y="105410"/>
                    </a:lnTo>
                    <a:lnTo>
                      <a:pt x="409867" y="100330"/>
                    </a:lnTo>
                    <a:lnTo>
                      <a:pt x="432727" y="97790"/>
                    </a:lnTo>
                    <a:lnTo>
                      <a:pt x="437210" y="99060"/>
                    </a:lnTo>
                    <a:lnTo>
                      <a:pt x="441274" y="104140"/>
                    </a:lnTo>
                    <a:lnTo>
                      <a:pt x="441274" y="75336"/>
                    </a:lnTo>
                    <a:lnTo>
                      <a:pt x="437984" y="72390"/>
                    </a:lnTo>
                    <a:lnTo>
                      <a:pt x="429425" y="64770"/>
                    </a:lnTo>
                    <a:lnTo>
                      <a:pt x="422275" y="58420"/>
                    </a:lnTo>
                    <a:lnTo>
                      <a:pt x="411543" y="48260"/>
                    </a:lnTo>
                    <a:lnTo>
                      <a:pt x="408851" y="45720"/>
                    </a:lnTo>
                    <a:lnTo>
                      <a:pt x="404672" y="42189"/>
                    </a:lnTo>
                    <a:lnTo>
                      <a:pt x="404672" y="72390"/>
                    </a:lnTo>
                    <a:lnTo>
                      <a:pt x="220395" y="85090"/>
                    </a:lnTo>
                    <a:lnTo>
                      <a:pt x="266306" y="80010"/>
                    </a:lnTo>
                    <a:lnTo>
                      <a:pt x="312381" y="76200"/>
                    </a:lnTo>
                    <a:lnTo>
                      <a:pt x="358521" y="74930"/>
                    </a:lnTo>
                    <a:lnTo>
                      <a:pt x="404672" y="72390"/>
                    </a:lnTo>
                    <a:lnTo>
                      <a:pt x="404672" y="42189"/>
                    </a:lnTo>
                    <a:lnTo>
                      <a:pt x="384606" y="25196"/>
                    </a:lnTo>
                    <a:lnTo>
                      <a:pt x="384606" y="49530"/>
                    </a:lnTo>
                    <a:lnTo>
                      <a:pt x="384111" y="52070"/>
                    </a:lnTo>
                    <a:lnTo>
                      <a:pt x="313893" y="59690"/>
                    </a:lnTo>
                    <a:lnTo>
                      <a:pt x="243255" y="64770"/>
                    </a:lnTo>
                    <a:lnTo>
                      <a:pt x="247472" y="60960"/>
                    </a:lnTo>
                    <a:lnTo>
                      <a:pt x="251828" y="55880"/>
                    </a:lnTo>
                    <a:lnTo>
                      <a:pt x="256552" y="55880"/>
                    </a:lnTo>
                    <a:lnTo>
                      <a:pt x="284099" y="53340"/>
                    </a:lnTo>
                    <a:lnTo>
                      <a:pt x="297903" y="53340"/>
                    </a:lnTo>
                    <a:lnTo>
                      <a:pt x="311708" y="52070"/>
                    </a:lnTo>
                    <a:lnTo>
                      <a:pt x="362585" y="48260"/>
                    </a:lnTo>
                    <a:lnTo>
                      <a:pt x="381190" y="48260"/>
                    </a:lnTo>
                    <a:lnTo>
                      <a:pt x="382917" y="49530"/>
                    </a:lnTo>
                    <a:lnTo>
                      <a:pt x="384606" y="49530"/>
                    </a:lnTo>
                    <a:lnTo>
                      <a:pt x="384606" y="25196"/>
                    </a:lnTo>
                    <a:lnTo>
                      <a:pt x="383362" y="24130"/>
                    </a:lnTo>
                    <a:lnTo>
                      <a:pt x="345960" y="1270"/>
                    </a:lnTo>
                    <a:lnTo>
                      <a:pt x="337286" y="0"/>
                    </a:lnTo>
                    <a:lnTo>
                      <a:pt x="336118" y="190"/>
                    </a:lnTo>
                    <a:lnTo>
                      <a:pt x="336118" y="20320"/>
                    </a:lnTo>
                    <a:lnTo>
                      <a:pt x="310311" y="24130"/>
                    </a:lnTo>
                    <a:lnTo>
                      <a:pt x="315963" y="20320"/>
                    </a:lnTo>
                    <a:lnTo>
                      <a:pt x="322021" y="17780"/>
                    </a:lnTo>
                    <a:lnTo>
                      <a:pt x="328676" y="17780"/>
                    </a:lnTo>
                    <a:lnTo>
                      <a:pt x="336118" y="20320"/>
                    </a:lnTo>
                    <a:lnTo>
                      <a:pt x="336118" y="190"/>
                    </a:lnTo>
                    <a:lnTo>
                      <a:pt x="329120" y="1270"/>
                    </a:lnTo>
                    <a:lnTo>
                      <a:pt x="320725" y="1270"/>
                    </a:lnTo>
                    <a:lnTo>
                      <a:pt x="306095" y="5080"/>
                    </a:lnTo>
                    <a:lnTo>
                      <a:pt x="299935" y="8890"/>
                    </a:lnTo>
                    <a:lnTo>
                      <a:pt x="292430" y="12700"/>
                    </a:lnTo>
                    <a:lnTo>
                      <a:pt x="291642" y="13970"/>
                    </a:lnTo>
                    <a:lnTo>
                      <a:pt x="290525" y="13970"/>
                    </a:lnTo>
                    <a:lnTo>
                      <a:pt x="274205" y="22860"/>
                    </a:lnTo>
                    <a:lnTo>
                      <a:pt x="230492" y="57150"/>
                    </a:lnTo>
                    <a:lnTo>
                      <a:pt x="188925" y="99060"/>
                    </a:lnTo>
                    <a:lnTo>
                      <a:pt x="155575" y="133350"/>
                    </a:lnTo>
                    <a:lnTo>
                      <a:pt x="122593" y="167640"/>
                    </a:lnTo>
                    <a:lnTo>
                      <a:pt x="95288" y="198120"/>
                    </a:lnTo>
                    <a:lnTo>
                      <a:pt x="68440" y="228600"/>
                    </a:lnTo>
                    <a:lnTo>
                      <a:pt x="57823" y="241300"/>
                    </a:lnTo>
                    <a:lnTo>
                      <a:pt x="47256" y="252730"/>
                    </a:lnTo>
                    <a:lnTo>
                      <a:pt x="17805" y="289560"/>
                    </a:lnTo>
                    <a:lnTo>
                      <a:pt x="1282" y="331470"/>
                    </a:lnTo>
                    <a:lnTo>
                      <a:pt x="0" y="342900"/>
                    </a:lnTo>
                    <a:lnTo>
                      <a:pt x="1130" y="354330"/>
                    </a:lnTo>
                    <a:lnTo>
                      <a:pt x="5549" y="365760"/>
                    </a:lnTo>
                    <a:lnTo>
                      <a:pt x="14147" y="374650"/>
                    </a:lnTo>
                    <a:lnTo>
                      <a:pt x="18669" y="378460"/>
                    </a:lnTo>
                    <a:lnTo>
                      <a:pt x="29400" y="378460"/>
                    </a:lnTo>
                    <a:lnTo>
                      <a:pt x="43268" y="377190"/>
                    </a:lnTo>
                    <a:lnTo>
                      <a:pt x="55219" y="372110"/>
                    </a:lnTo>
                    <a:lnTo>
                      <a:pt x="65722" y="364490"/>
                    </a:lnTo>
                    <a:lnTo>
                      <a:pt x="93853" y="336550"/>
                    </a:lnTo>
                    <a:lnTo>
                      <a:pt x="96875" y="334010"/>
                    </a:lnTo>
                    <a:lnTo>
                      <a:pt x="101409" y="330200"/>
                    </a:lnTo>
                    <a:lnTo>
                      <a:pt x="113499" y="320040"/>
                    </a:lnTo>
                    <a:lnTo>
                      <a:pt x="133883" y="304800"/>
                    </a:lnTo>
                    <a:lnTo>
                      <a:pt x="173799" y="275590"/>
                    </a:lnTo>
                    <a:lnTo>
                      <a:pt x="213918" y="252730"/>
                    </a:lnTo>
                    <a:lnTo>
                      <a:pt x="247815" y="237490"/>
                    </a:lnTo>
                    <a:lnTo>
                      <a:pt x="273202" y="226060"/>
                    </a:lnTo>
                    <a:lnTo>
                      <a:pt x="285991" y="219710"/>
                    </a:lnTo>
                    <a:lnTo>
                      <a:pt x="292481" y="217170"/>
                    </a:lnTo>
                    <a:lnTo>
                      <a:pt x="299631" y="215900"/>
                    </a:lnTo>
                    <a:lnTo>
                      <a:pt x="316103" y="213360"/>
                    </a:lnTo>
                    <a:lnTo>
                      <a:pt x="325628" y="210820"/>
                    </a:lnTo>
                    <a:lnTo>
                      <a:pt x="335241" y="210820"/>
                    </a:lnTo>
                    <a:lnTo>
                      <a:pt x="345008" y="212090"/>
                    </a:lnTo>
                    <a:lnTo>
                      <a:pt x="379793" y="228600"/>
                    </a:lnTo>
                    <a:lnTo>
                      <a:pt x="420789" y="259080"/>
                    </a:lnTo>
                    <a:lnTo>
                      <a:pt x="436105" y="271780"/>
                    </a:lnTo>
                    <a:lnTo>
                      <a:pt x="451675" y="283210"/>
                    </a:lnTo>
                    <a:lnTo>
                      <a:pt x="466128" y="292100"/>
                    </a:lnTo>
                    <a:lnTo>
                      <a:pt x="480834" y="302260"/>
                    </a:lnTo>
                    <a:lnTo>
                      <a:pt x="495757" y="312420"/>
                    </a:lnTo>
                    <a:lnTo>
                      <a:pt x="510882" y="321310"/>
                    </a:lnTo>
                    <a:lnTo>
                      <a:pt x="521614" y="326390"/>
                    </a:lnTo>
                    <a:lnTo>
                      <a:pt x="555053" y="341630"/>
                    </a:lnTo>
                    <a:lnTo>
                      <a:pt x="565581" y="346710"/>
                    </a:lnTo>
                    <a:lnTo>
                      <a:pt x="576148" y="350520"/>
                    </a:lnTo>
                    <a:lnTo>
                      <a:pt x="597433" y="360680"/>
                    </a:lnTo>
                    <a:lnTo>
                      <a:pt x="605040" y="363220"/>
                    </a:lnTo>
                    <a:lnTo>
                      <a:pt x="613016" y="365760"/>
                    </a:lnTo>
                    <a:lnTo>
                      <a:pt x="628357" y="368300"/>
                    </a:lnTo>
                    <a:lnTo>
                      <a:pt x="636409" y="367030"/>
                    </a:lnTo>
                    <a:lnTo>
                      <a:pt x="650214" y="361950"/>
                    </a:lnTo>
                    <a:lnTo>
                      <a:pt x="654189" y="355600"/>
                    </a:lnTo>
                    <a:lnTo>
                      <a:pt x="655459" y="349250"/>
                    </a:lnTo>
                    <a:close/>
                  </a:path>
                </a:pathLst>
              </a:custGeom>
              <a:solidFill>
                <a:srgbClr val="285567"/>
              </a:solidFill>
            </p:spPr>
            <p:txBody>
              <a:bodyPr wrap="square" lIns="0" tIns="0" rIns="0" bIns="0" rtlCol="0"/>
              <a:lstStyle/>
              <a:p>
                <a:endParaRPr/>
              </a:p>
            </p:txBody>
          </p:sp>
          <p:sp>
            <p:nvSpPr>
              <p:cNvPr id="13" name="object 13"/>
              <p:cNvSpPr/>
              <p:nvPr/>
            </p:nvSpPr>
            <p:spPr>
              <a:xfrm>
                <a:off x="5627094" y="7390239"/>
                <a:ext cx="268605" cy="34290"/>
              </a:xfrm>
              <a:custGeom>
                <a:avLst/>
                <a:gdLst/>
                <a:ahLst/>
                <a:cxnLst/>
                <a:rect l="l" t="t" r="r" b="b"/>
                <a:pathLst>
                  <a:path w="268604" h="34290">
                    <a:moveTo>
                      <a:pt x="259486" y="0"/>
                    </a:moveTo>
                    <a:lnTo>
                      <a:pt x="201923" y="7437"/>
                    </a:lnTo>
                    <a:lnTo>
                      <a:pt x="146378" y="13241"/>
                    </a:lnTo>
                    <a:lnTo>
                      <a:pt x="108142" y="16187"/>
                    </a:lnTo>
                    <a:lnTo>
                      <a:pt x="69850" y="18326"/>
                    </a:lnTo>
                    <a:lnTo>
                      <a:pt x="26212" y="19824"/>
                    </a:lnTo>
                    <a:lnTo>
                      <a:pt x="20307" y="19227"/>
                    </a:lnTo>
                    <a:lnTo>
                      <a:pt x="10172" y="23990"/>
                    </a:lnTo>
                    <a:lnTo>
                      <a:pt x="5689" y="29083"/>
                    </a:lnTo>
                    <a:lnTo>
                      <a:pt x="0" y="33693"/>
                    </a:lnTo>
                    <a:lnTo>
                      <a:pt x="54215" y="31183"/>
                    </a:lnTo>
                    <a:lnTo>
                      <a:pt x="108041" y="27339"/>
                    </a:lnTo>
                    <a:lnTo>
                      <a:pt x="161564" y="21990"/>
                    </a:lnTo>
                    <a:lnTo>
                      <a:pt x="214866" y="14969"/>
                    </a:lnTo>
                    <a:lnTo>
                      <a:pt x="268033" y="6108"/>
                    </a:lnTo>
                    <a:lnTo>
                      <a:pt x="263969" y="1041"/>
                    </a:lnTo>
                    <a:lnTo>
                      <a:pt x="259486" y="0"/>
                    </a:lnTo>
                    <a:close/>
                  </a:path>
                </a:pathLst>
              </a:custGeom>
              <a:solidFill>
                <a:srgbClr val="FFFFFF"/>
              </a:solidFill>
            </p:spPr>
            <p:txBody>
              <a:bodyPr wrap="square" lIns="0" tIns="0" rIns="0" bIns="0" rtlCol="0"/>
              <a:lstStyle/>
              <a:p>
                <a:endParaRPr/>
              </a:p>
            </p:txBody>
          </p:sp>
          <p:sp>
            <p:nvSpPr>
              <p:cNvPr id="14" name="object 14"/>
              <p:cNvSpPr/>
              <p:nvPr/>
            </p:nvSpPr>
            <p:spPr>
              <a:xfrm>
                <a:off x="5547819" y="7504884"/>
                <a:ext cx="177165" cy="0"/>
              </a:xfrm>
              <a:custGeom>
                <a:avLst/>
                <a:gdLst/>
                <a:ahLst/>
                <a:cxnLst/>
                <a:rect l="l" t="t" r="r" b="b"/>
                <a:pathLst>
                  <a:path w="177164">
                    <a:moveTo>
                      <a:pt x="0" y="0"/>
                    </a:moveTo>
                    <a:lnTo>
                      <a:pt x="176542" y="0"/>
                    </a:lnTo>
                  </a:path>
                </a:pathLst>
              </a:custGeom>
              <a:ln w="3175">
                <a:solidFill>
                  <a:srgbClr val="FFFFFF"/>
                </a:solidFill>
              </a:ln>
            </p:spPr>
            <p:txBody>
              <a:bodyPr wrap="square" lIns="0" tIns="0" rIns="0" bIns="0" rtlCol="0"/>
              <a:lstStyle/>
              <a:p>
                <a:endParaRPr/>
              </a:p>
            </p:txBody>
          </p:sp>
          <p:sp>
            <p:nvSpPr>
              <p:cNvPr id="15" name="object 15"/>
              <p:cNvSpPr/>
              <p:nvPr/>
            </p:nvSpPr>
            <p:spPr>
              <a:xfrm>
                <a:off x="5492839" y="7340282"/>
                <a:ext cx="515620" cy="248285"/>
              </a:xfrm>
              <a:custGeom>
                <a:avLst/>
                <a:gdLst/>
                <a:ahLst/>
                <a:cxnLst/>
                <a:rect l="l" t="t" r="r" b="b"/>
                <a:pathLst>
                  <a:path w="515620" h="248284">
                    <a:moveTo>
                      <a:pt x="102590" y="238188"/>
                    </a:moveTo>
                    <a:lnTo>
                      <a:pt x="101904" y="235635"/>
                    </a:lnTo>
                    <a:lnTo>
                      <a:pt x="44310" y="235673"/>
                    </a:lnTo>
                    <a:lnTo>
                      <a:pt x="4305" y="236728"/>
                    </a:lnTo>
                    <a:lnTo>
                      <a:pt x="0" y="248005"/>
                    </a:lnTo>
                    <a:lnTo>
                      <a:pt x="66497" y="247065"/>
                    </a:lnTo>
                    <a:lnTo>
                      <a:pt x="93370" y="246189"/>
                    </a:lnTo>
                    <a:lnTo>
                      <a:pt x="97929" y="241046"/>
                    </a:lnTo>
                    <a:lnTo>
                      <a:pt x="102590" y="238188"/>
                    </a:lnTo>
                    <a:close/>
                  </a:path>
                  <a:path w="515620" h="248284">
                    <a:moveTo>
                      <a:pt x="149415" y="206159"/>
                    </a:moveTo>
                    <a:lnTo>
                      <a:pt x="146812" y="205270"/>
                    </a:lnTo>
                    <a:lnTo>
                      <a:pt x="144233" y="203708"/>
                    </a:lnTo>
                    <a:lnTo>
                      <a:pt x="57848" y="201701"/>
                    </a:lnTo>
                    <a:lnTo>
                      <a:pt x="47180" y="201307"/>
                    </a:lnTo>
                    <a:lnTo>
                      <a:pt x="27940" y="199644"/>
                    </a:lnTo>
                    <a:lnTo>
                      <a:pt x="24371" y="203657"/>
                    </a:lnTo>
                    <a:lnTo>
                      <a:pt x="21043" y="211378"/>
                    </a:lnTo>
                    <a:lnTo>
                      <a:pt x="59512" y="212432"/>
                    </a:lnTo>
                    <a:lnTo>
                      <a:pt x="117805" y="212966"/>
                    </a:lnTo>
                    <a:lnTo>
                      <a:pt x="141147" y="212940"/>
                    </a:lnTo>
                    <a:lnTo>
                      <a:pt x="145046" y="210693"/>
                    </a:lnTo>
                    <a:lnTo>
                      <a:pt x="148958" y="209473"/>
                    </a:lnTo>
                    <a:lnTo>
                      <a:pt x="149415" y="206159"/>
                    </a:lnTo>
                    <a:close/>
                  </a:path>
                  <a:path w="515620" h="248284">
                    <a:moveTo>
                      <a:pt x="345617" y="1892"/>
                    </a:moveTo>
                    <a:lnTo>
                      <a:pt x="343928" y="1270"/>
                    </a:lnTo>
                    <a:lnTo>
                      <a:pt x="342201" y="0"/>
                    </a:lnTo>
                    <a:lnTo>
                      <a:pt x="231317" y="7048"/>
                    </a:lnTo>
                    <a:lnTo>
                      <a:pt x="212839" y="8724"/>
                    </a:lnTo>
                    <a:lnTo>
                      <a:pt x="208483" y="12954"/>
                    </a:lnTo>
                    <a:lnTo>
                      <a:pt x="204254" y="16510"/>
                    </a:lnTo>
                    <a:lnTo>
                      <a:pt x="239661" y="14935"/>
                    </a:lnTo>
                    <a:lnTo>
                      <a:pt x="274904" y="12230"/>
                    </a:lnTo>
                    <a:lnTo>
                      <a:pt x="310032" y="8763"/>
                    </a:lnTo>
                    <a:lnTo>
                      <a:pt x="345122" y="4902"/>
                    </a:lnTo>
                    <a:lnTo>
                      <a:pt x="345617" y="1892"/>
                    </a:lnTo>
                    <a:close/>
                  </a:path>
                  <a:path w="515620" h="248284">
                    <a:moveTo>
                      <a:pt x="447230" y="88696"/>
                    </a:moveTo>
                    <a:lnTo>
                      <a:pt x="391375" y="95516"/>
                    </a:lnTo>
                    <a:lnTo>
                      <a:pt x="343331" y="100025"/>
                    </a:lnTo>
                    <a:lnTo>
                      <a:pt x="301040" y="102349"/>
                    </a:lnTo>
                    <a:lnTo>
                      <a:pt x="174117" y="108013"/>
                    </a:lnTo>
                    <a:lnTo>
                      <a:pt x="141719" y="110223"/>
                    </a:lnTo>
                    <a:lnTo>
                      <a:pt x="108280" y="112991"/>
                    </a:lnTo>
                    <a:lnTo>
                      <a:pt x="107238" y="113728"/>
                    </a:lnTo>
                    <a:lnTo>
                      <a:pt x="106172" y="114173"/>
                    </a:lnTo>
                    <a:lnTo>
                      <a:pt x="106464" y="116001"/>
                    </a:lnTo>
                    <a:lnTo>
                      <a:pt x="150177" y="112826"/>
                    </a:lnTo>
                    <a:lnTo>
                      <a:pt x="327253" y="103479"/>
                    </a:lnTo>
                    <a:lnTo>
                      <a:pt x="383044" y="99237"/>
                    </a:lnTo>
                    <a:lnTo>
                      <a:pt x="442937" y="90982"/>
                    </a:lnTo>
                    <a:lnTo>
                      <a:pt x="445147" y="90297"/>
                    </a:lnTo>
                    <a:lnTo>
                      <a:pt x="447230" y="88696"/>
                    </a:lnTo>
                    <a:close/>
                  </a:path>
                  <a:path w="515620" h="248284">
                    <a:moveTo>
                      <a:pt x="515442" y="152120"/>
                    </a:moveTo>
                    <a:lnTo>
                      <a:pt x="513537" y="151777"/>
                    </a:lnTo>
                    <a:lnTo>
                      <a:pt x="511594" y="150977"/>
                    </a:lnTo>
                    <a:lnTo>
                      <a:pt x="463270" y="156197"/>
                    </a:lnTo>
                    <a:lnTo>
                      <a:pt x="447751" y="157327"/>
                    </a:lnTo>
                    <a:lnTo>
                      <a:pt x="423913" y="158343"/>
                    </a:lnTo>
                    <a:lnTo>
                      <a:pt x="347662" y="160312"/>
                    </a:lnTo>
                    <a:lnTo>
                      <a:pt x="338188" y="160921"/>
                    </a:lnTo>
                    <a:lnTo>
                      <a:pt x="345160" y="166408"/>
                    </a:lnTo>
                    <a:lnTo>
                      <a:pt x="352666" y="169265"/>
                    </a:lnTo>
                    <a:lnTo>
                      <a:pt x="360629" y="170332"/>
                    </a:lnTo>
                    <a:lnTo>
                      <a:pt x="368973" y="170484"/>
                    </a:lnTo>
                    <a:lnTo>
                      <a:pt x="399859" y="169633"/>
                    </a:lnTo>
                    <a:lnTo>
                      <a:pt x="430580" y="167309"/>
                    </a:lnTo>
                    <a:lnTo>
                      <a:pt x="461149" y="163487"/>
                    </a:lnTo>
                    <a:lnTo>
                      <a:pt x="491566" y="158165"/>
                    </a:lnTo>
                    <a:lnTo>
                      <a:pt x="499402" y="156603"/>
                    </a:lnTo>
                    <a:lnTo>
                      <a:pt x="507365" y="155702"/>
                    </a:lnTo>
                    <a:lnTo>
                      <a:pt x="515277" y="154495"/>
                    </a:lnTo>
                    <a:lnTo>
                      <a:pt x="515442" y="152120"/>
                    </a:lnTo>
                    <a:close/>
                  </a:path>
                </a:pathLst>
              </a:custGeom>
              <a:solidFill>
                <a:srgbClr val="FFFFFF"/>
              </a:solidFill>
            </p:spPr>
            <p:txBody>
              <a:bodyPr wrap="square" lIns="0" tIns="0" rIns="0" bIns="0" rtlCol="0"/>
              <a:lstStyle/>
              <a:p>
                <a:endParaRPr/>
              </a:p>
            </p:txBody>
          </p:sp>
          <p:sp>
            <p:nvSpPr>
              <p:cNvPr id="16" name="object 16"/>
              <p:cNvSpPr/>
              <p:nvPr/>
            </p:nvSpPr>
            <p:spPr>
              <a:xfrm>
                <a:off x="5578439" y="7464469"/>
                <a:ext cx="304800" cy="10795"/>
              </a:xfrm>
              <a:custGeom>
                <a:avLst/>
                <a:gdLst/>
                <a:ahLst/>
                <a:cxnLst/>
                <a:rect l="l" t="t" r="r" b="b"/>
                <a:pathLst>
                  <a:path w="304800" h="10795">
                    <a:moveTo>
                      <a:pt x="304444" y="0"/>
                    </a:moveTo>
                    <a:lnTo>
                      <a:pt x="274320" y="1230"/>
                    </a:lnTo>
                    <a:lnTo>
                      <a:pt x="232066" y="4069"/>
                    </a:lnTo>
                    <a:lnTo>
                      <a:pt x="199818" y="5832"/>
                    </a:lnTo>
                    <a:lnTo>
                      <a:pt x="167537" y="6961"/>
                    </a:lnTo>
                    <a:lnTo>
                      <a:pt x="102243" y="7381"/>
                    </a:lnTo>
                    <a:lnTo>
                      <a:pt x="2222" y="9194"/>
                    </a:lnTo>
                    <a:lnTo>
                      <a:pt x="0" y="9715"/>
                    </a:lnTo>
                    <a:lnTo>
                      <a:pt x="139" y="10274"/>
                    </a:lnTo>
                    <a:lnTo>
                      <a:pt x="114548" y="9617"/>
                    </a:lnTo>
                    <a:lnTo>
                      <a:pt x="152666" y="8839"/>
                    </a:lnTo>
                    <a:lnTo>
                      <a:pt x="190641" y="7447"/>
                    </a:lnTo>
                    <a:lnTo>
                      <a:pt x="304507" y="1600"/>
                    </a:lnTo>
                    <a:lnTo>
                      <a:pt x="304444" y="0"/>
                    </a:lnTo>
                    <a:close/>
                  </a:path>
                </a:pathLst>
              </a:custGeom>
              <a:solidFill>
                <a:srgbClr val="FFD530"/>
              </a:solidFill>
            </p:spPr>
            <p:txBody>
              <a:bodyPr wrap="square" lIns="0" tIns="0" rIns="0" bIns="0" rtlCol="0"/>
              <a:lstStyle/>
              <a:p>
                <a:endParaRPr/>
              </a:p>
            </p:txBody>
          </p:sp>
          <p:sp>
            <p:nvSpPr>
              <p:cNvPr id="17" name="object 17"/>
              <p:cNvSpPr/>
              <p:nvPr/>
            </p:nvSpPr>
            <p:spPr>
              <a:xfrm>
                <a:off x="5471033" y="7310501"/>
                <a:ext cx="616585" cy="397510"/>
              </a:xfrm>
              <a:custGeom>
                <a:avLst/>
                <a:gdLst/>
                <a:ahLst/>
                <a:cxnLst/>
                <a:rect l="l" t="t" r="r" b="b"/>
                <a:pathLst>
                  <a:path w="616585" h="397509">
                    <a:moveTo>
                      <a:pt x="66370" y="312280"/>
                    </a:moveTo>
                    <a:lnTo>
                      <a:pt x="2425" y="312369"/>
                    </a:lnTo>
                    <a:lnTo>
                      <a:pt x="1219" y="313715"/>
                    </a:lnTo>
                    <a:lnTo>
                      <a:pt x="0" y="314426"/>
                    </a:lnTo>
                    <a:lnTo>
                      <a:pt x="825" y="315823"/>
                    </a:lnTo>
                    <a:lnTo>
                      <a:pt x="63461" y="315722"/>
                    </a:lnTo>
                    <a:lnTo>
                      <a:pt x="65125" y="314426"/>
                    </a:lnTo>
                    <a:lnTo>
                      <a:pt x="66370" y="312280"/>
                    </a:lnTo>
                    <a:close/>
                  </a:path>
                  <a:path w="616585" h="397509">
                    <a:moveTo>
                      <a:pt x="318922" y="2552"/>
                    </a:moveTo>
                    <a:lnTo>
                      <a:pt x="311492" y="25"/>
                    </a:lnTo>
                    <a:lnTo>
                      <a:pt x="304838" y="0"/>
                    </a:lnTo>
                    <a:lnTo>
                      <a:pt x="298792" y="2108"/>
                    </a:lnTo>
                    <a:lnTo>
                      <a:pt x="293128" y="5956"/>
                    </a:lnTo>
                    <a:lnTo>
                      <a:pt x="318922" y="2552"/>
                    </a:lnTo>
                    <a:close/>
                  </a:path>
                  <a:path w="616585" h="397509">
                    <a:moveTo>
                      <a:pt x="387477" y="54495"/>
                    </a:moveTo>
                    <a:lnTo>
                      <a:pt x="295198" y="58623"/>
                    </a:lnTo>
                    <a:lnTo>
                      <a:pt x="249123" y="61595"/>
                    </a:lnTo>
                    <a:lnTo>
                      <a:pt x="203200" y="66649"/>
                    </a:lnTo>
                    <a:lnTo>
                      <a:pt x="387477" y="54495"/>
                    </a:lnTo>
                    <a:close/>
                  </a:path>
                  <a:path w="616585" h="397509">
                    <a:moveTo>
                      <a:pt x="431977" y="378663"/>
                    </a:moveTo>
                    <a:lnTo>
                      <a:pt x="428752" y="372668"/>
                    </a:lnTo>
                    <a:lnTo>
                      <a:pt x="424916" y="370827"/>
                    </a:lnTo>
                    <a:lnTo>
                      <a:pt x="307797" y="381088"/>
                    </a:lnTo>
                    <a:lnTo>
                      <a:pt x="270827" y="384136"/>
                    </a:lnTo>
                    <a:lnTo>
                      <a:pt x="260337" y="384721"/>
                    </a:lnTo>
                    <a:lnTo>
                      <a:pt x="239293" y="385318"/>
                    </a:lnTo>
                    <a:lnTo>
                      <a:pt x="228803" y="385940"/>
                    </a:lnTo>
                    <a:lnTo>
                      <a:pt x="195249" y="389128"/>
                    </a:lnTo>
                    <a:lnTo>
                      <a:pt x="158838" y="393192"/>
                    </a:lnTo>
                    <a:lnTo>
                      <a:pt x="153987" y="397433"/>
                    </a:lnTo>
                    <a:lnTo>
                      <a:pt x="431977" y="378663"/>
                    </a:lnTo>
                    <a:close/>
                  </a:path>
                  <a:path w="616585" h="397509">
                    <a:moveTo>
                      <a:pt x="481139" y="152603"/>
                    </a:moveTo>
                    <a:lnTo>
                      <a:pt x="481126" y="152107"/>
                    </a:lnTo>
                    <a:lnTo>
                      <a:pt x="438670" y="152107"/>
                    </a:lnTo>
                    <a:lnTo>
                      <a:pt x="438670" y="152603"/>
                    </a:lnTo>
                    <a:lnTo>
                      <a:pt x="481139" y="152603"/>
                    </a:lnTo>
                    <a:close/>
                  </a:path>
                  <a:path w="616585" h="397509">
                    <a:moveTo>
                      <a:pt x="616483" y="309575"/>
                    </a:moveTo>
                    <a:lnTo>
                      <a:pt x="551053" y="309575"/>
                    </a:lnTo>
                    <a:lnTo>
                      <a:pt x="551027" y="311251"/>
                    </a:lnTo>
                    <a:lnTo>
                      <a:pt x="616483" y="311251"/>
                    </a:lnTo>
                    <a:lnTo>
                      <a:pt x="616483" y="309575"/>
                    </a:lnTo>
                    <a:close/>
                  </a:path>
                </a:pathLst>
              </a:custGeom>
              <a:solidFill>
                <a:srgbClr val="FFFFFF"/>
              </a:solidFill>
            </p:spPr>
            <p:txBody>
              <a:bodyPr wrap="square" lIns="0" tIns="0" rIns="0" bIns="0" rtlCol="0"/>
              <a:lstStyle/>
              <a:p>
                <a:endParaRPr/>
              </a:p>
            </p:txBody>
          </p:sp>
          <p:sp>
            <p:nvSpPr>
              <p:cNvPr id="18" name="object 18"/>
              <p:cNvSpPr/>
              <p:nvPr/>
            </p:nvSpPr>
            <p:spPr>
              <a:xfrm>
                <a:off x="5680732" y="7630341"/>
                <a:ext cx="173990" cy="0"/>
              </a:xfrm>
              <a:custGeom>
                <a:avLst/>
                <a:gdLst/>
                <a:ahLst/>
                <a:cxnLst/>
                <a:rect l="l" t="t" r="r" b="b"/>
                <a:pathLst>
                  <a:path w="173989">
                    <a:moveTo>
                      <a:pt x="0" y="0"/>
                    </a:moveTo>
                    <a:lnTo>
                      <a:pt x="173545" y="0"/>
                    </a:lnTo>
                  </a:path>
                </a:pathLst>
              </a:custGeom>
              <a:ln w="3175">
                <a:solidFill>
                  <a:srgbClr val="FFFFFF"/>
                </a:solidFill>
              </a:ln>
            </p:spPr>
            <p:txBody>
              <a:bodyPr wrap="square" lIns="0" tIns="0" rIns="0" bIns="0" rtlCol="0"/>
              <a:lstStyle/>
              <a:p>
                <a:endParaRPr/>
              </a:p>
            </p:txBody>
          </p:sp>
          <p:sp>
            <p:nvSpPr>
              <p:cNvPr id="19" name="object 19"/>
              <p:cNvSpPr/>
              <p:nvPr/>
            </p:nvSpPr>
            <p:spPr>
              <a:xfrm>
                <a:off x="5526672" y="7715885"/>
                <a:ext cx="513715" cy="144145"/>
              </a:xfrm>
              <a:custGeom>
                <a:avLst/>
                <a:gdLst/>
                <a:ahLst/>
                <a:cxnLst/>
                <a:rect l="l" t="t" r="r" b="b"/>
                <a:pathLst>
                  <a:path w="513714" h="144145">
                    <a:moveTo>
                      <a:pt x="74726" y="133680"/>
                    </a:moveTo>
                    <a:lnTo>
                      <a:pt x="51320" y="132562"/>
                    </a:lnTo>
                    <a:lnTo>
                      <a:pt x="28333" y="134099"/>
                    </a:lnTo>
                    <a:lnTo>
                      <a:pt x="9855" y="137896"/>
                    </a:lnTo>
                    <a:lnTo>
                      <a:pt x="0" y="143535"/>
                    </a:lnTo>
                    <a:lnTo>
                      <a:pt x="8267" y="142100"/>
                    </a:lnTo>
                    <a:lnTo>
                      <a:pt x="15494" y="140144"/>
                    </a:lnTo>
                    <a:lnTo>
                      <a:pt x="33286" y="139293"/>
                    </a:lnTo>
                    <a:lnTo>
                      <a:pt x="54292" y="138963"/>
                    </a:lnTo>
                    <a:lnTo>
                      <a:pt x="69227" y="138938"/>
                    </a:lnTo>
                    <a:lnTo>
                      <a:pt x="72466" y="137782"/>
                    </a:lnTo>
                    <a:lnTo>
                      <a:pt x="74726" y="133680"/>
                    </a:lnTo>
                    <a:close/>
                  </a:path>
                  <a:path w="513714" h="144145">
                    <a:moveTo>
                      <a:pt x="115747" y="98564"/>
                    </a:moveTo>
                    <a:lnTo>
                      <a:pt x="14808" y="102908"/>
                    </a:lnTo>
                    <a:lnTo>
                      <a:pt x="12827" y="112179"/>
                    </a:lnTo>
                    <a:lnTo>
                      <a:pt x="13817" y="112801"/>
                    </a:lnTo>
                    <a:lnTo>
                      <a:pt x="72999" y="111950"/>
                    </a:lnTo>
                    <a:lnTo>
                      <a:pt x="99593" y="111925"/>
                    </a:lnTo>
                    <a:lnTo>
                      <a:pt x="111201" y="102095"/>
                    </a:lnTo>
                    <a:lnTo>
                      <a:pt x="115747" y="98564"/>
                    </a:lnTo>
                    <a:close/>
                  </a:path>
                  <a:path w="513714" h="144145">
                    <a:moveTo>
                      <a:pt x="160807" y="58432"/>
                    </a:moveTo>
                    <a:lnTo>
                      <a:pt x="160020" y="57023"/>
                    </a:lnTo>
                    <a:lnTo>
                      <a:pt x="82677" y="65100"/>
                    </a:lnTo>
                    <a:lnTo>
                      <a:pt x="56984" y="67221"/>
                    </a:lnTo>
                    <a:lnTo>
                      <a:pt x="36169" y="67906"/>
                    </a:lnTo>
                    <a:lnTo>
                      <a:pt x="31229" y="69786"/>
                    </a:lnTo>
                    <a:lnTo>
                      <a:pt x="28740" y="77914"/>
                    </a:lnTo>
                    <a:lnTo>
                      <a:pt x="33312" y="78460"/>
                    </a:lnTo>
                    <a:lnTo>
                      <a:pt x="52616" y="78930"/>
                    </a:lnTo>
                    <a:lnTo>
                      <a:pt x="71831" y="77939"/>
                    </a:lnTo>
                    <a:lnTo>
                      <a:pt x="126238" y="72580"/>
                    </a:lnTo>
                    <a:lnTo>
                      <a:pt x="143065" y="71615"/>
                    </a:lnTo>
                    <a:lnTo>
                      <a:pt x="150939" y="69621"/>
                    </a:lnTo>
                    <a:lnTo>
                      <a:pt x="157467" y="60490"/>
                    </a:lnTo>
                    <a:lnTo>
                      <a:pt x="159321" y="59588"/>
                    </a:lnTo>
                    <a:lnTo>
                      <a:pt x="160807" y="58432"/>
                    </a:lnTo>
                    <a:close/>
                  </a:path>
                  <a:path w="513714" h="144145">
                    <a:moveTo>
                      <a:pt x="210820" y="18503"/>
                    </a:moveTo>
                    <a:lnTo>
                      <a:pt x="210578" y="16751"/>
                    </a:lnTo>
                    <a:lnTo>
                      <a:pt x="65112" y="30251"/>
                    </a:lnTo>
                    <a:lnTo>
                      <a:pt x="65341" y="32702"/>
                    </a:lnTo>
                    <a:lnTo>
                      <a:pt x="138468" y="26365"/>
                    </a:lnTo>
                    <a:lnTo>
                      <a:pt x="174840" y="23914"/>
                    </a:lnTo>
                    <a:lnTo>
                      <a:pt x="192938" y="22047"/>
                    </a:lnTo>
                    <a:lnTo>
                      <a:pt x="210820" y="18503"/>
                    </a:lnTo>
                    <a:close/>
                  </a:path>
                  <a:path w="513714" h="144145">
                    <a:moveTo>
                      <a:pt x="402361" y="2336"/>
                    </a:moveTo>
                    <a:lnTo>
                      <a:pt x="402221" y="0"/>
                    </a:lnTo>
                    <a:lnTo>
                      <a:pt x="278790" y="8153"/>
                    </a:lnTo>
                    <a:lnTo>
                      <a:pt x="278955" y="11188"/>
                    </a:lnTo>
                    <a:lnTo>
                      <a:pt x="402361" y="2336"/>
                    </a:lnTo>
                    <a:close/>
                  </a:path>
                  <a:path w="513714" h="144145">
                    <a:moveTo>
                      <a:pt x="436880" y="33909"/>
                    </a:moveTo>
                    <a:lnTo>
                      <a:pt x="430898" y="27127"/>
                    </a:lnTo>
                    <a:lnTo>
                      <a:pt x="425881" y="23126"/>
                    </a:lnTo>
                    <a:lnTo>
                      <a:pt x="393433" y="27851"/>
                    </a:lnTo>
                    <a:lnTo>
                      <a:pt x="323824" y="36436"/>
                    </a:lnTo>
                    <a:lnTo>
                      <a:pt x="322503" y="36944"/>
                    </a:lnTo>
                    <a:lnTo>
                      <a:pt x="328295" y="43484"/>
                    </a:lnTo>
                    <a:lnTo>
                      <a:pt x="334162" y="47104"/>
                    </a:lnTo>
                    <a:lnTo>
                      <a:pt x="362648" y="42837"/>
                    </a:lnTo>
                    <a:lnTo>
                      <a:pt x="436880" y="33909"/>
                    </a:lnTo>
                    <a:close/>
                  </a:path>
                  <a:path w="513714" h="144145">
                    <a:moveTo>
                      <a:pt x="462419" y="65646"/>
                    </a:moveTo>
                    <a:lnTo>
                      <a:pt x="456565" y="55346"/>
                    </a:lnTo>
                    <a:lnTo>
                      <a:pt x="370116" y="70053"/>
                    </a:lnTo>
                    <a:lnTo>
                      <a:pt x="366661" y="71132"/>
                    </a:lnTo>
                    <a:lnTo>
                      <a:pt x="371805" y="78473"/>
                    </a:lnTo>
                    <a:lnTo>
                      <a:pt x="377482" y="80352"/>
                    </a:lnTo>
                    <a:lnTo>
                      <a:pt x="403390" y="75438"/>
                    </a:lnTo>
                    <a:lnTo>
                      <a:pt x="457822" y="66649"/>
                    </a:lnTo>
                    <a:lnTo>
                      <a:pt x="462419" y="65646"/>
                    </a:lnTo>
                    <a:close/>
                  </a:path>
                  <a:path w="513714" h="144145">
                    <a:moveTo>
                      <a:pt x="486892" y="98132"/>
                    </a:moveTo>
                    <a:lnTo>
                      <a:pt x="483196" y="96507"/>
                    </a:lnTo>
                    <a:lnTo>
                      <a:pt x="480568" y="94399"/>
                    </a:lnTo>
                    <a:lnTo>
                      <a:pt x="469646" y="94259"/>
                    </a:lnTo>
                    <a:lnTo>
                      <a:pt x="461327" y="94526"/>
                    </a:lnTo>
                    <a:lnTo>
                      <a:pt x="441172" y="96812"/>
                    </a:lnTo>
                    <a:lnTo>
                      <a:pt x="405371" y="101473"/>
                    </a:lnTo>
                    <a:lnTo>
                      <a:pt x="404850" y="103454"/>
                    </a:lnTo>
                    <a:lnTo>
                      <a:pt x="407492" y="104406"/>
                    </a:lnTo>
                    <a:lnTo>
                      <a:pt x="410222" y="106413"/>
                    </a:lnTo>
                    <a:lnTo>
                      <a:pt x="486892" y="98132"/>
                    </a:lnTo>
                    <a:close/>
                  </a:path>
                  <a:path w="513714" h="144145">
                    <a:moveTo>
                      <a:pt x="513334" y="138442"/>
                    </a:moveTo>
                    <a:lnTo>
                      <a:pt x="512051" y="133146"/>
                    </a:lnTo>
                    <a:lnTo>
                      <a:pt x="509485" y="131876"/>
                    </a:lnTo>
                    <a:lnTo>
                      <a:pt x="492137" y="133781"/>
                    </a:lnTo>
                    <a:lnTo>
                      <a:pt x="453491" y="137223"/>
                    </a:lnTo>
                    <a:lnTo>
                      <a:pt x="459371" y="141719"/>
                    </a:lnTo>
                    <a:lnTo>
                      <a:pt x="463562" y="143713"/>
                    </a:lnTo>
                    <a:lnTo>
                      <a:pt x="469684" y="142836"/>
                    </a:lnTo>
                    <a:lnTo>
                      <a:pt x="478523" y="141757"/>
                    </a:lnTo>
                    <a:lnTo>
                      <a:pt x="487387" y="140970"/>
                    </a:lnTo>
                    <a:lnTo>
                      <a:pt x="507860" y="139344"/>
                    </a:lnTo>
                    <a:lnTo>
                      <a:pt x="510527" y="138836"/>
                    </a:lnTo>
                    <a:lnTo>
                      <a:pt x="513334" y="138442"/>
                    </a:lnTo>
                    <a:close/>
                  </a:path>
                </a:pathLst>
              </a:custGeom>
              <a:solidFill>
                <a:srgbClr val="FFFFFF"/>
              </a:solidFill>
            </p:spPr>
            <p:txBody>
              <a:bodyPr wrap="square" lIns="0" tIns="0" rIns="0" bIns="0" rtlCol="0"/>
              <a:lstStyle/>
              <a:p>
                <a:endParaRPr/>
              </a:p>
            </p:txBody>
          </p:sp>
          <p:sp>
            <p:nvSpPr>
              <p:cNvPr id="20" name="object 20"/>
              <p:cNvSpPr/>
              <p:nvPr/>
            </p:nvSpPr>
            <p:spPr>
              <a:xfrm>
                <a:off x="5693026" y="7660816"/>
                <a:ext cx="182245" cy="0"/>
              </a:xfrm>
              <a:custGeom>
                <a:avLst/>
                <a:gdLst/>
                <a:ahLst/>
                <a:cxnLst/>
                <a:rect l="l" t="t" r="r" b="b"/>
                <a:pathLst>
                  <a:path w="182245">
                    <a:moveTo>
                      <a:pt x="0" y="0"/>
                    </a:moveTo>
                    <a:lnTo>
                      <a:pt x="182219" y="0"/>
                    </a:lnTo>
                  </a:path>
                </a:pathLst>
              </a:custGeom>
              <a:ln w="3175">
                <a:solidFill>
                  <a:srgbClr val="FFFFFF"/>
                </a:solidFill>
              </a:ln>
            </p:spPr>
            <p:txBody>
              <a:bodyPr wrap="square" lIns="0" tIns="0" rIns="0" bIns="0" rtlCol="0"/>
              <a:lstStyle/>
              <a:p>
                <a:endParaRPr/>
              </a:p>
            </p:txBody>
          </p:sp>
          <p:sp>
            <p:nvSpPr>
              <p:cNvPr id="21" name="object 21"/>
              <p:cNvSpPr/>
              <p:nvPr/>
            </p:nvSpPr>
            <p:spPr>
              <a:xfrm>
                <a:off x="5518518" y="7591894"/>
                <a:ext cx="292735" cy="299085"/>
              </a:xfrm>
              <a:custGeom>
                <a:avLst/>
                <a:gdLst/>
                <a:ahLst/>
                <a:cxnLst/>
                <a:rect l="l" t="t" r="r" b="b"/>
                <a:pathLst>
                  <a:path w="292735" h="299084">
                    <a:moveTo>
                      <a:pt x="46951" y="291414"/>
                    </a:moveTo>
                    <a:lnTo>
                      <a:pt x="35115" y="291757"/>
                    </a:lnTo>
                    <a:lnTo>
                      <a:pt x="23317" y="292468"/>
                    </a:lnTo>
                    <a:lnTo>
                      <a:pt x="11607" y="293751"/>
                    </a:lnTo>
                    <a:lnTo>
                      <a:pt x="0" y="295770"/>
                    </a:lnTo>
                    <a:lnTo>
                      <a:pt x="444" y="298894"/>
                    </a:lnTo>
                    <a:lnTo>
                      <a:pt x="12166" y="297624"/>
                    </a:lnTo>
                    <a:lnTo>
                      <a:pt x="23901" y="296570"/>
                    </a:lnTo>
                    <a:lnTo>
                      <a:pt x="35534" y="294792"/>
                    </a:lnTo>
                    <a:lnTo>
                      <a:pt x="46951" y="291414"/>
                    </a:lnTo>
                    <a:close/>
                  </a:path>
                  <a:path w="292735" h="299084">
                    <a:moveTo>
                      <a:pt x="292481" y="2108"/>
                    </a:moveTo>
                    <a:lnTo>
                      <a:pt x="292290" y="0"/>
                    </a:lnTo>
                    <a:lnTo>
                      <a:pt x="199021" y="8775"/>
                    </a:lnTo>
                    <a:lnTo>
                      <a:pt x="199009" y="10477"/>
                    </a:lnTo>
                    <a:lnTo>
                      <a:pt x="292481" y="2108"/>
                    </a:lnTo>
                    <a:close/>
                  </a:path>
                </a:pathLst>
              </a:custGeom>
              <a:solidFill>
                <a:srgbClr val="FFFFFF"/>
              </a:solidFill>
            </p:spPr>
            <p:txBody>
              <a:bodyPr wrap="square" lIns="0" tIns="0" rIns="0" bIns="0" rtlCol="0"/>
              <a:lstStyle/>
              <a:p>
                <a:endParaRPr/>
              </a:p>
            </p:txBody>
          </p:sp>
        </p:grpSp>
        <p:sp>
          <p:nvSpPr>
            <p:cNvPr id="22" name="object 22"/>
            <p:cNvSpPr txBox="1"/>
            <p:nvPr/>
          </p:nvSpPr>
          <p:spPr>
            <a:xfrm>
              <a:off x="5866495" y="7307692"/>
              <a:ext cx="8329034" cy="676083"/>
            </a:xfrm>
            <a:prstGeom prst="rect">
              <a:avLst/>
            </a:prstGeom>
          </p:spPr>
          <p:txBody>
            <a:bodyPr vert="horz" wrap="square" lIns="0" tIns="21590" rIns="0" bIns="0" rtlCol="0">
              <a:spAutoFit/>
            </a:bodyPr>
            <a:lstStyle/>
            <a:p>
              <a:pPr marL="372110" marR="17780" indent="-347345">
                <a:lnSpc>
                  <a:spcPct val="96200"/>
                </a:lnSpc>
                <a:spcBef>
                  <a:spcPts val="170"/>
                </a:spcBef>
                <a:tabLst>
                  <a:tab pos="372110" algn="l"/>
                </a:tabLst>
              </a:pPr>
              <a:r>
                <a:rPr lang="en-US" sz="1600" u="sng" dirty="0">
                  <a:uFill>
                    <a:solidFill>
                      <a:srgbClr val="FFFFFF"/>
                    </a:solidFill>
                  </a:uFill>
                  <a:latin typeface="Source Sans Pro"/>
                  <a:cs typeface="Source Sans Pro"/>
                </a:rPr>
                <a:t> </a:t>
              </a:r>
              <a:r>
                <a:rPr lang="en-US" sz="1600" u="sng" spc="-215" dirty="0">
                  <a:uFill>
                    <a:solidFill>
                      <a:srgbClr val="FFFFFF"/>
                    </a:solidFill>
                  </a:uFill>
                  <a:latin typeface="Source Sans Pro"/>
                  <a:cs typeface="Source Sans Pro"/>
                </a:rPr>
                <a:t> </a:t>
              </a:r>
              <a:r>
                <a:rPr lang="en-US" sz="1600" u="sng" dirty="0">
                  <a:uFill>
                    <a:solidFill>
                      <a:srgbClr val="FFFFFF"/>
                    </a:solidFill>
                  </a:uFill>
                  <a:latin typeface="Source Sans Pro"/>
                  <a:cs typeface="Source Sans Pro"/>
                </a:rPr>
                <a:t>  </a:t>
              </a:r>
              <a:r>
                <a:rPr lang="en-US" sz="1600" u="sng" spc="25" dirty="0">
                  <a:uFill>
                    <a:solidFill>
                      <a:srgbClr val="FFFFFF"/>
                    </a:solidFill>
                  </a:uFill>
                  <a:latin typeface="Source Sans Pro"/>
                  <a:cs typeface="Source Sans Pro"/>
                </a:rPr>
                <a:t> </a:t>
              </a:r>
              <a:r>
                <a:rPr lang="en-US" sz="1600" dirty="0">
                  <a:latin typeface="Source Sans Pro"/>
                  <a:cs typeface="Source Sans Pro"/>
                </a:rPr>
                <a:t>	</a:t>
              </a:r>
              <a:r>
                <a:rPr lang="en-US" sz="1600" spc="-10" dirty="0">
                  <a:latin typeface="Source Sans Pro"/>
                  <a:cs typeface="Source Sans Pro"/>
                </a:rPr>
                <a:t>In </a:t>
              </a:r>
              <a:r>
                <a:rPr lang="en-US" sz="1600" spc="-20" dirty="0">
                  <a:latin typeface="Source Sans Pro"/>
                  <a:cs typeface="Source Sans Pro"/>
                </a:rPr>
                <a:t>2016-18, </a:t>
              </a:r>
              <a:r>
                <a:rPr lang="en-US" sz="1600" spc="-15" dirty="0">
                  <a:latin typeface="Source Sans Pro"/>
                  <a:cs typeface="Source Sans Pro"/>
                </a:rPr>
                <a:t>the </a:t>
              </a:r>
              <a:r>
                <a:rPr lang="en-US" sz="1600" spc="-35" dirty="0">
                  <a:latin typeface="Source Sans Pro"/>
                  <a:cs typeface="Source Sans Pro"/>
                </a:rPr>
                <a:t>rate </a:t>
              </a:r>
              <a:r>
                <a:rPr lang="en-US" sz="1600" spc="-20" dirty="0">
                  <a:latin typeface="Source Sans Pro"/>
                  <a:cs typeface="Source Sans Pro"/>
                </a:rPr>
                <a:t>for people living </a:t>
              </a:r>
              <a:r>
                <a:rPr lang="en-US" sz="1600" spc="-10" dirty="0">
                  <a:latin typeface="Source Sans Pro"/>
                  <a:cs typeface="Source Sans Pro"/>
                </a:rPr>
                <a:t>in in </a:t>
              </a:r>
              <a:r>
                <a:rPr lang="en-US" sz="1600" spc="-30" dirty="0">
                  <a:latin typeface="Source Sans Pro"/>
                  <a:cs typeface="Source Sans Pro"/>
                </a:rPr>
                <a:t>remote </a:t>
              </a:r>
              <a:r>
                <a:rPr lang="en-US" sz="1600" spc="-15" dirty="0">
                  <a:latin typeface="Source Sans Pro"/>
                  <a:cs typeface="Source Sans Pro"/>
                </a:rPr>
                <a:t>and </a:t>
              </a:r>
              <a:r>
                <a:rPr lang="en-US" sz="1600" spc="-10" dirty="0">
                  <a:latin typeface="Source Sans Pro"/>
                  <a:cs typeface="Source Sans Pro"/>
                </a:rPr>
                <a:t>very </a:t>
              </a:r>
              <a:r>
                <a:rPr lang="en-US" sz="1600" spc="-30" dirty="0">
                  <a:latin typeface="Source Sans Pro"/>
                  <a:cs typeface="Source Sans Pro"/>
                </a:rPr>
                <a:t>remote </a:t>
              </a:r>
              <a:r>
                <a:rPr lang="en-US" sz="1600" spc="-25" dirty="0">
                  <a:latin typeface="Source Sans Pro"/>
                  <a:cs typeface="Source Sans Pro"/>
                </a:rPr>
                <a:t>locations (681 per 1,000)  </a:t>
              </a:r>
              <a:r>
                <a:rPr lang="en-US" sz="1600" spc="-305" dirty="0">
                  <a:latin typeface="Source Sans Pro"/>
                  <a:cs typeface="Source Sans Pro"/>
                </a:rPr>
                <a:t> </a:t>
              </a:r>
              <a:r>
                <a:rPr lang="en-US" sz="1600" spc="-20" dirty="0">
                  <a:latin typeface="Source Sans Pro"/>
                  <a:cs typeface="Source Sans Pro"/>
                </a:rPr>
                <a:t>was</a:t>
              </a:r>
              <a:r>
                <a:rPr lang="en-US" sz="1600" spc="170" dirty="0">
                  <a:latin typeface="Source Sans Pro"/>
                  <a:cs typeface="Source Sans Pro"/>
                </a:rPr>
                <a:t> </a:t>
              </a:r>
              <a:r>
                <a:rPr lang="en-US" sz="2800" b="1" spc="10" dirty="0">
                  <a:solidFill>
                    <a:srgbClr val="71B2C9"/>
                  </a:solidFill>
                  <a:latin typeface="Source Sans Pro"/>
                  <a:cs typeface="Source Sans Pro"/>
                </a:rPr>
                <a:t>5</a:t>
              </a:r>
              <a:r>
                <a:rPr lang="en-US" sz="2800" b="1" spc="-40" dirty="0">
                  <a:solidFill>
                    <a:srgbClr val="71B2C9"/>
                  </a:solidFill>
                  <a:latin typeface="Source Sans Pro"/>
                  <a:cs typeface="Source Sans Pro"/>
                </a:rPr>
                <a:t>×</a:t>
              </a:r>
              <a:r>
                <a:rPr lang="en-US" sz="2800" b="1" spc="-110" dirty="0">
                  <a:solidFill>
                    <a:srgbClr val="71B2C9"/>
                  </a:solidFill>
                  <a:latin typeface="Source Sans Pro"/>
                  <a:cs typeface="Source Sans Pro"/>
                </a:rPr>
                <a:t> </a:t>
              </a:r>
              <a:r>
                <a:rPr lang="en-US" sz="2800" b="1" spc="-40" dirty="0">
                  <a:solidFill>
                    <a:srgbClr val="71B2C9"/>
                  </a:solidFill>
                  <a:latin typeface="Source Sans Pro"/>
                  <a:cs typeface="Source Sans Pro"/>
                </a:rPr>
                <a:t>higher</a:t>
              </a:r>
              <a:r>
                <a:rPr lang="en-US" sz="2800" b="1" spc="-315" dirty="0">
                  <a:solidFill>
                    <a:srgbClr val="71B2C9"/>
                  </a:solidFill>
                  <a:latin typeface="Source Sans Pro"/>
                  <a:cs typeface="Source Sans Pro"/>
                </a:rPr>
                <a:t> </a:t>
              </a:r>
              <a:r>
                <a:rPr lang="en-US" sz="1600" spc="-20" dirty="0">
                  <a:latin typeface="Source Sans Pro"/>
                </a:rPr>
                <a:t>than for those living in major cities  (137 per 1,000)</a:t>
              </a:r>
              <a:r>
                <a:rPr lang="en-US" sz="1600" dirty="0">
                  <a:latin typeface="Source Sans Pro"/>
                  <a:cs typeface="Source Sans Pro"/>
                </a:rPr>
                <a:t>.</a:t>
              </a:r>
            </a:p>
          </p:txBody>
        </p:sp>
        <p:pic>
          <p:nvPicPr>
            <p:cNvPr id="23" name="object 23"/>
            <p:cNvPicPr/>
            <p:nvPr/>
          </p:nvPicPr>
          <p:blipFill>
            <a:blip r:embed="rId3" cstate="email">
              <a:extLst>
                <a:ext uri="{28A0092B-C50C-407E-A947-70E740481C1C}">
                  <a14:useLocalDpi xmlns:a14="http://schemas.microsoft.com/office/drawing/2010/main"/>
                </a:ext>
              </a:extLst>
            </a:blip>
            <a:stretch>
              <a:fillRect/>
            </a:stretch>
          </p:blipFill>
          <p:spPr>
            <a:xfrm>
              <a:off x="3761980" y="7312741"/>
              <a:ext cx="1578157" cy="596047"/>
            </a:xfrm>
            <a:prstGeom prst="rect">
              <a:avLst/>
            </a:prstGeom>
          </p:spPr>
        </p:pic>
      </p:grpSp>
      <p:sp>
        <p:nvSpPr>
          <p:cNvPr id="24" name="object 24"/>
          <p:cNvSpPr txBox="1"/>
          <p:nvPr/>
        </p:nvSpPr>
        <p:spPr>
          <a:xfrm>
            <a:off x="2876302" y="3517399"/>
            <a:ext cx="5099050" cy="756920"/>
          </a:xfrm>
          <a:prstGeom prst="rect">
            <a:avLst/>
          </a:prstGeom>
        </p:spPr>
        <p:txBody>
          <a:bodyPr vert="horz" wrap="square" lIns="0" tIns="12700" rIns="0" bIns="0" rtlCol="0">
            <a:spAutoFit/>
          </a:bodyPr>
          <a:lstStyle/>
          <a:p>
            <a:pPr marL="12700">
              <a:lnSpc>
                <a:spcPct val="100000"/>
              </a:lnSpc>
              <a:spcBef>
                <a:spcPts val="100"/>
              </a:spcBef>
              <a:tabLst>
                <a:tab pos="4427220" algn="l"/>
              </a:tabLst>
            </a:pPr>
            <a:r>
              <a:rPr sz="4800" b="1" dirty="0">
                <a:solidFill>
                  <a:srgbClr val="285567"/>
                </a:solidFill>
                <a:latin typeface="Source Sans Pro Black"/>
                <a:cs typeface="Source Sans Pro Black"/>
              </a:rPr>
              <a:t>39</a:t>
            </a:r>
            <a:r>
              <a:rPr sz="4800" b="1" spc="455" dirty="0">
                <a:solidFill>
                  <a:srgbClr val="285567"/>
                </a:solidFill>
                <a:latin typeface="Source Sans Pro Black"/>
                <a:cs typeface="Source Sans Pro Black"/>
              </a:rPr>
              <a:t> </a:t>
            </a:r>
            <a:r>
              <a:rPr sz="4800" b="1" dirty="0">
                <a:solidFill>
                  <a:srgbClr val="285567"/>
                </a:solidFill>
                <a:latin typeface="Source Sans Pro Black"/>
                <a:cs typeface="Source Sans Pro Black"/>
              </a:rPr>
              <a:t>	27</a:t>
            </a:r>
            <a:endParaRPr sz="4800" dirty="0">
              <a:latin typeface="Source Sans Pro Black"/>
              <a:cs typeface="Source Sans Pro Black"/>
            </a:endParaRPr>
          </a:p>
        </p:txBody>
      </p:sp>
      <p:sp>
        <p:nvSpPr>
          <p:cNvPr id="25" name="object 25"/>
          <p:cNvSpPr txBox="1"/>
          <p:nvPr/>
        </p:nvSpPr>
        <p:spPr>
          <a:xfrm>
            <a:off x="2876302" y="4182641"/>
            <a:ext cx="4918075" cy="269240"/>
          </a:xfrm>
          <a:prstGeom prst="rect">
            <a:avLst/>
          </a:prstGeom>
        </p:spPr>
        <p:txBody>
          <a:bodyPr vert="horz" wrap="square" lIns="0" tIns="12700" rIns="0" bIns="0" rtlCol="0">
            <a:spAutoFit/>
          </a:bodyPr>
          <a:lstStyle/>
          <a:p>
            <a:pPr marL="12700">
              <a:lnSpc>
                <a:spcPct val="100000"/>
              </a:lnSpc>
              <a:spcBef>
                <a:spcPts val="100"/>
              </a:spcBef>
              <a:tabLst>
                <a:tab pos="4427220" algn="l"/>
              </a:tabLst>
            </a:pPr>
            <a:r>
              <a:rPr sz="1600" spc="-40" dirty="0">
                <a:latin typeface="Source Sans Pro"/>
                <a:cs typeface="Source Sans Pro"/>
              </a:rPr>
              <a:t>F</a:t>
            </a:r>
            <a:r>
              <a:rPr sz="1600" spc="-20" dirty="0">
                <a:latin typeface="Source Sans Pro"/>
                <a:cs typeface="Source Sans Pro"/>
              </a:rPr>
              <a:t>emale</a:t>
            </a:r>
            <a:r>
              <a:rPr sz="1600" dirty="0">
                <a:latin typeface="Source Sans Pro"/>
                <a:cs typeface="Source Sans Pro"/>
              </a:rPr>
              <a:t>s	</a:t>
            </a:r>
            <a:r>
              <a:rPr sz="1600" spc="-20" dirty="0">
                <a:latin typeface="Source Sans Pro"/>
                <a:cs typeface="Source Sans Pro"/>
              </a:rPr>
              <a:t>Males</a:t>
            </a:r>
            <a:endParaRPr sz="1600" dirty="0">
              <a:latin typeface="Source Sans Pro"/>
              <a:cs typeface="Source Sans Pro"/>
            </a:endParaRPr>
          </a:p>
        </p:txBody>
      </p:sp>
      <p:pic>
        <p:nvPicPr>
          <p:cNvPr id="26" name="object 26"/>
          <p:cNvPicPr/>
          <p:nvPr/>
        </p:nvPicPr>
        <p:blipFill>
          <a:blip r:embed="rId4" cstate="email">
            <a:extLst>
              <a:ext uri="{28A0092B-C50C-407E-A947-70E740481C1C}">
                <a14:useLocalDpi xmlns:a14="http://schemas.microsoft.com/office/drawing/2010/main"/>
              </a:ext>
            </a:extLst>
          </a:blip>
          <a:stretch>
            <a:fillRect/>
          </a:stretch>
        </p:blipFill>
        <p:spPr>
          <a:xfrm>
            <a:off x="1740419" y="3474221"/>
            <a:ext cx="1007774" cy="1012598"/>
          </a:xfrm>
          <a:prstGeom prst="rect">
            <a:avLst/>
          </a:prstGeom>
        </p:spPr>
      </p:pic>
      <p:pic>
        <p:nvPicPr>
          <p:cNvPr id="27" name="object 27"/>
          <p:cNvPicPr/>
          <p:nvPr/>
        </p:nvPicPr>
        <p:blipFill>
          <a:blip r:embed="rId5" cstate="email">
            <a:extLst>
              <a:ext uri="{28A0092B-C50C-407E-A947-70E740481C1C}">
                <a14:useLocalDpi xmlns:a14="http://schemas.microsoft.com/office/drawing/2010/main"/>
              </a:ext>
            </a:extLst>
          </a:blip>
          <a:stretch>
            <a:fillRect/>
          </a:stretch>
        </p:blipFill>
        <p:spPr>
          <a:xfrm>
            <a:off x="6161626" y="3474243"/>
            <a:ext cx="1007776" cy="1012918"/>
          </a:xfrm>
          <a:prstGeom prst="rect">
            <a:avLst/>
          </a:prstGeom>
        </p:spPr>
      </p:pic>
      <p:sp>
        <p:nvSpPr>
          <p:cNvPr id="33" name="object 33"/>
          <p:cNvSpPr txBox="1"/>
          <p:nvPr/>
        </p:nvSpPr>
        <p:spPr>
          <a:xfrm>
            <a:off x="4316095" y="3834260"/>
            <a:ext cx="1297305" cy="330200"/>
          </a:xfrm>
          <a:prstGeom prst="rect">
            <a:avLst/>
          </a:prstGeom>
        </p:spPr>
        <p:txBody>
          <a:bodyPr vert="horz" wrap="square" lIns="0" tIns="12700" rIns="0" bIns="0" rtlCol="0">
            <a:spAutoFit/>
          </a:bodyPr>
          <a:lstStyle/>
          <a:p>
            <a:pPr marL="381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a:t>
            </a:r>
            <a:r>
              <a:rPr sz="2000" b="1" dirty="0">
                <a:solidFill>
                  <a:srgbClr val="CFA565"/>
                </a:solidFill>
                <a:latin typeface="Source Sans Pro"/>
                <a:cs typeface="Source Sans Pro"/>
              </a:rPr>
              <a:t>0</a:t>
            </a:r>
            <a:r>
              <a:rPr sz="2000" b="1" spc="-190" dirty="0">
                <a:solidFill>
                  <a:srgbClr val="CFA565"/>
                </a:solidFill>
                <a:latin typeface="Source Sans Pro"/>
                <a:cs typeface="Source Sans Pro"/>
              </a:rPr>
              <a:t> </a:t>
            </a:r>
            <a:endParaRPr sz="1725" baseline="31400" dirty="0">
              <a:latin typeface="Source Sans Pro"/>
              <a:cs typeface="Source Sans Pro"/>
            </a:endParaRPr>
          </a:p>
        </p:txBody>
      </p:sp>
      <p:sp>
        <p:nvSpPr>
          <p:cNvPr id="49" name="object 49"/>
          <p:cNvSpPr txBox="1">
            <a:spLocks noGrp="1"/>
          </p:cNvSpPr>
          <p:nvPr>
            <p:ph type="title"/>
          </p:nvPr>
        </p:nvSpPr>
        <p:spPr>
          <a:xfrm>
            <a:off x="1575852" y="718267"/>
            <a:ext cx="4998085" cy="853440"/>
          </a:xfrm>
          <a:prstGeom prst="rect">
            <a:avLst/>
          </a:prstGeom>
        </p:spPr>
        <p:txBody>
          <a:bodyPr vert="horz" wrap="square" lIns="0" tIns="12700" rIns="0" bIns="0" rtlCol="0">
            <a:spAutoFit/>
          </a:bodyPr>
          <a:lstStyle/>
          <a:p>
            <a:pPr marL="12700">
              <a:lnSpc>
                <a:spcPct val="100000"/>
              </a:lnSpc>
              <a:spcBef>
                <a:spcPts val="100"/>
              </a:spcBef>
            </a:pPr>
            <a:r>
              <a:rPr spc="-40" dirty="0"/>
              <a:t>Kidney</a:t>
            </a:r>
            <a:r>
              <a:rPr spc="-85" dirty="0"/>
              <a:t> </a:t>
            </a:r>
            <a:r>
              <a:rPr spc="-50" dirty="0"/>
              <a:t>health</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52" name="object 52"/>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50" name="object 50"/>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51" name="object 51"/>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34</a:t>
            </a:fld>
            <a:endParaRPr dirty="0"/>
          </a:p>
        </p:txBody>
      </p:sp>
      <p:grpSp>
        <p:nvGrpSpPr>
          <p:cNvPr id="53" name="object 20">
            <a:extLst>
              <a:ext uri="{FF2B5EF4-FFF2-40B4-BE49-F238E27FC236}">
                <a16:creationId xmlns:a16="http://schemas.microsoft.com/office/drawing/2014/main" id="{3BC9E61D-DF12-422E-AF30-C7EE3210C516}"/>
              </a:ext>
            </a:extLst>
          </p:cNvPr>
          <p:cNvGrpSpPr/>
          <p:nvPr/>
        </p:nvGrpSpPr>
        <p:grpSpPr>
          <a:xfrm rot="10800000">
            <a:off x="3754799" y="3599490"/>
            <a:ext cx="353060" cy="866140"/>
            <a:chOff x="8862131" y="6009928"/>
            <a:chExt cx="353060" cy="866140"/>
          </a:xfrm>
        </p:grpSpPr>
        <p:sp>
          <p:nvSpPr>
            <p:cNvPr id="54" name="object 21">
              <a:extLst>
                <a:ext uri="{FF2B5EF4-FFF2-40B4-BE49-F238E27FC236}">
                  <a16:creationId xmlns:a16="http://schemas.microsoft.com/office/drawing/2014/main" id="{B295FC5E-B2B4-42EF-8D22-1759BCE464A8}"/>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55" name="object 22">
              <a:extLst>
                <a:ext uri="{FF2B5EF4-FFF2-40B4-BE49-F238E27FC236}">
                  <a16:creationId xmlns:a16="http://schemas.microsoft.com/office/drawing/2014/main" id="{281DD2FA-5F95-4CFA-951E-BAE24832A54A}"/>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56" name="object 23">
              <a:extLst>
                <a:ext uri="{FF2B5EF4-FFF2-40B4-BE49-F238E27FC236}">
                  <a16:creationId xmlns:a16="http://schemas.microsoft.com/office/drawing/2014/main" id="{85E61398-B901-442C-9DA1-45EDD71DF8F9}"/>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grpSp>
        <p:nvGrpSpPr>
          <p:cNvPr id="61" name="object 20">
            <a:extLst>
              <a:ext uri="{FF2B5EF4-FFF2-40B4-BE49-F238E27FC236}">
                <a16:creationId xmlns:a16="http://schemas.microsoft.com/office/drawing/2014/main" id="{D4676547-4242-4EC5-BE39-23A509FBB75D}"/>
              </a:ext>
            </a:extLst>
          </p:cNvPr>
          <p:cNvGrpSpPr/>
          <p:nvPr/>
        </p:nvGrpSpPr>
        <p:grpSpPr>
          <a:xfrm>
            <a:off x="5605175" y="3574485"/>
            <a:ext cx="353060" cy="866140"/>
            <a:chOff x="8862131" y="6009928"/>
            <a:chExt cx="353060" cy="866140"/>
          </a:xfrm>
        </p:grpSpPr>
        <p:sp>
          <p:nvSpPr>
            <p:cNvPr id="62" name="object 21">
              <a:extLst>
                <a:ext uri="{FF2B5EF4-FFF2-40B4-BE49-F238E27FC236}">
                  <a16:creationId xmlns:a16="http://schemas.microsoft.com/office/drawing/2014/main" id="{387BA725-279D-4A99-8F3E-C67E5104620F}"/>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63" name="object 22">
              <a:extLst>
                <a:ext uri="{FF2B5EF4-FFF2-40B4-BE49-F238E27FC236}">
                  <a16:creationId xmlns:a16="http://schemas.microsoft.com/office/drawing/2014/main" id="{DA567DB4-08EC-48D5-B525-0601838E757B}"/>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64" name="object 23">
              <a:extLst>
                <a:ext uri="{FF2B5EF4-FFF2-40B4-BE49-F238E27FC236}">
                  <a16:creationId xmlns:a16="http://schemas.microsoft.com/office/drawing/2014/main" id="{CAB22A6C-B43B-4A9C-87C5-107C887D13CC}"/>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grpSp>
        <p:nvGrpSpPr>
          <p:cNvPr id="29" name="Group 28">
            <a:extLst>
              <a:ext uri="{FF2B5EF4-FFF2-40B4-BE49-F238E27FC236}">
                <a16:creationId xmlns:a16="http://schemas.microsoft.com/office/drawing/2014/main" id="{1B9644A4-A92B-43C9-970F-62C4CF6D514E}"/>
              </a:ext>
            </a:extLst>
          </p:cNvPr>
          <p:cNvGrpSpPr/>
          <p:nvPr/>
        </p:nvGrpSpPr>
        <p:grpSpPr>
          <a:xfrm>
            <a:off x="1737314" y="5826901"/>
            <a:ext cx="6869783" cy="1012942"/>
            <a:chOff x="4699821" y="5657026"/>
            <a:chExt cx="6869783" cy="1012942"/>
          </a:xfrm>
        </p:grpSpPr>
        <p:sp>
          <p:nvSpPr>
            <p:cNvPr id="35" name="object 35"/>
            <p:cNvSpPr txBox="1"/>
            <p:nvPr/>
          </p:nvSpPr>
          <p:spPr>
            <a:xfrm>
              <a:off x="5835704" y="5714263"/>
              <a:ext cx="1261745" cy="756920"/>
            </a:xfrm>
            <a:prstGeom prst="rect">
              <a:avLst/>
            </a:prstGeom>
          </p:spPr>
          <p:txBody>
            <a:bodyPr vert="horz" wrap="square" lIns="0" tIns="12700" rIns="0" bIns="0" rtlCol="0">
              <a:spAutoFit/>
            </a:bodyPr>
            <a:lstStyle/>
            <a:p>
              <a:pPr marL="12700">
                <a:lnSpc>
                  <a:spcPct val="100000"/>
                </a:lnSpc>
                <a:spcBef>
                  <a:spcPts val="100"/>
                </a:spcBef>
              </a:pPr>
              <a:r>
                <a:rPr sz="4800" b="1" spc="140" dirty="0">
                  <a:solidFill>
                    <a:srgbClr val="285567"/>
                  </a:solidFill>
                  <a:latin typeface="Source Sans Pro Black"/>
                  <a:cs typeface="Source Sans Pro Black"/>
                </a:rPr>
                <a:t>316</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a:latin typeface="Source Sans Pro Black"/>
                <a:cs typeface="Source Sans Pro Black"/>
              </a:endParaRPr>
            </a:p>
          </p:txBody>
        </p:sp>
        <p:sp>
          <p:nvSpPr>
            <p:cNvPr id="36" name="object 36"/>
            <p:cNvSpPr txBox="1"/>
            <p:nvPr/>
          </p:nvSpPr>
          <p:spPr>
            <a:xfrm>
              <a:off x="5835704" y="6365448"/>
              <a:ext cx="718820"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Females</a:t>
              </a:r>
              <a:endParaRPr sz="1600">
                <a:latin typeface="Source Sans Pro"/>
                <a:cs typeface="Source Sans Pro"/>
              </a:endParaRPr>
            </a:p>
          </p:txBody>
        </p:sp>
        <p:pic>
          <p:nvPicPr>
            <p:cNvPr id="37" name="object 37"/>
            <p:cNvPicPr/>
            <p:nvPr/>
          </p:nvPicPr>
          <p:blipFill>
            <a:blip r:embed="rId6" cstate="email">
              <a:extLst>
                <a:ext uri="{28A0092B-C50C-407E-A947-70E740481C1C}">
                  <a14:useLocalDpi xmlns:a14="http://schemas.microsoft.com/office/drawing/2010/main"/>
                </a:ext>
              </a:extLst>
            </a:blip>
            <a:stretch>
              <a:fillRect/>
            </a:stretch>
          </p:blipFill>
          <p:spPr>
            <a:xfrm>
              <a:off x="4699821" y="5657026"/>
              <a:ext cx="1007774" cy="1012598"/>
            </a:xfrm>
            <a:prstGeom prst="rect">
              <a:avLst/>
            </a:prstGeom>
          </p:spPr>
        </p:pic>
        <p:sp>
          <p:nvSpPr>
            <p:cNvPr id="38" name="object 38"/>
            <p:cNvSpPr txBox="1"/>
            <p:nvPr/>
          </p:nvSpPr>
          <p:spPr>
            <a:xfrm>
              <a:off x="10556144" y="5714263"/>
              <a:ext cx="1013460"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241</a:t>
              </a:r>
              <a:endParaRPr sz="4800">
                <a:latin typeface="Source Sans Pro Black"/>
                <a:cs typeface="Source Sans Pro Black"/>
              </a:endParaRPr>
            </a:p>
          </p:txBody>
        </p:sp>
        <p:sp>
          <p:nvSpPr>
            <p:cNvPr id="39" name="object 39"/>
            <p:cNvSpPr txBox="1"/>
            <p:nvPr/>
          </p:nvSpPr>
          <p:spPr>
            <a:xfrm>
              <a:off x="10570169" y="6365448"/>
              <a:ext cx="50355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Males</a:t>
              </a:r>
              <a:endParaRPr sz="1600">
                <a:latin typeface="Source Sans Pro"/>
                <a:cs typeface="Source Sans Pro"/>
              </a:endParaRPr>
            </a:p>
          </p:txBody>
        </p:sp>
        <p:pic>
          <p:nvPicPr>
            <p:cNvPr id="41" name="object 41"/>
            <p:cNvPicPr/>
            <p:nvPr/>
          </p:nvPicPr>
          <p:blipFill>
            <a:blip r:embed="rId7" cstate="email">
              <a:extLst>
                <a:ext uri="{28A0092B-C50C-407E-A947-70E740481C1C}">
                  <a14:useLocalDpi xmlns:a14="http://schemas.microsoft.com/office/drawing/2010/main"/>
                </a:ext>
              </a:extLst>
            </a:blip>
            <a:stretch>
              <a:fillRect/>
            </a:stretch>
          </p:blipFill>
          <p:spPr>
            <a:xfrm>
              <a:off x="9440683" y="5657050"/>
              <a:ext cx="1007776" cy="1012918"/>
            </a:xfrm>
            <a:prstGeom prst="rect">
              <a:avLst/>
            </a:prstGeom>
          </p:spPr>
        </p:pic>
        <p:sp>
          <p:nvSpPr>
            <p:cNvPr id="47" name="object 47"/>
            <p:cNvSpPr txBox="1"/>
            <p:nvPr/>
          </p:nvSpPr>
          <p:spPr>
            <a:xfrm>
              <a:off x="7574793" y="5998225"/>
              <a:ext cx="1297305" cy="330200"/>
            </a:xfrm>
            <a:prstGeom prst="rect">
              <a:avLst/>
            </a:prstGeom>
          </p:spPr>
          <p:txBody>
            <a:bodyPr vert="horz" wrap="square" lIns="0" tIns="12700" rIns="0" bIns="0" rtlCol="0">
              <a:spAutoFit/>
            </a:bodyPr>
            <a:lstStyle/>
            <a:p>
              <a:pPr marL="381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a:t>
              </a:r>
              <a:r>
                <a:rPr sz="2000" b="1" dirty="0">
                  <a:solidFill>
                    <a:srgbClr val="CFA565"/>
                  </a:solidFill>
                  <a:latin typeface="Source Sans Pro"/>
                  <a:cs typeface="Source Sans Pro"/>
                </a:rPr>
                <a:t>0</a:t>
              </a:r>
              <a:endParaRPr sz="1725" baseline="31400" dirty="0">
                <a:latin typeface="Source Sans Pro"/>
                <a:cs typeface="Source Sans Pro"/>
              </a:endParaRPr>
            </a:p>
          </p:txBody>
        </p:sp>
        <p:grpSp>
          <p:nvGrpSpPr>
            <p:cNvPr id="57" name="object 20">
              <a:extLst>
                <a:ext uri="{FF2B5EF4-FFF2-40B4-BE49-F238E27FC236}">
                  <a16:creationId xmlns:a16="http://schemas.microsoft.com/office/drawing/2014/main" id="{42C4E772-9E4B-4B0C-A0E7-C95E926C0BF4}"/>
                </a:ext>
              </a:extLst>
            </p:cNvPr>
            <p:cNvGrpSpPr/>
            <p:nvPr/>
          </p:nvGrpSpPr>
          <p:grpSpPr>
            <a:xfrm rot="10800000">
              <a:off x="7037033" y="5703782"/>
              <a:ext cx="347171" cy="859790"/>
              <a:chOff x="8865306" y="6115980"/>
              <a:chExt cx="347171" cy="859790"/>
            </a:xfrm>
          </p:grpSpPr>
          <p:sp>
            <p:nvSpPr>
              <p:cNvPr id="58" name="object 21">
                <a:extLst>
                  <a:ext uri="{FF2B5EF4-FFF2-40B4-BE49-F238E27FC236}">
                    <a16:creationId xmlns:a16="http://schemas.microsoft.com/office/drawing/2014/main" id="{1B16AA27-E84A-47D9-A2CE-0CD7DC1F8F50}"/>
                  </a:ext>
                </a:extLst>
              </p:cNvPr>
              <p:cNvSpPr/>
              <p:nvPr/>
            </p:nvSpPr>
            <p:spPr>
              <a:xfrm>
                <a:off x="9017532" y="6115980"/>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59" name="object 22">
                <a:extLst>
                  <a:ext uri="{FF2B5EF4-FFF2-40B4-BE49-F238E27FC236}">
                    <a16:creationId xmlns:a16="http://schemas.microsoft.com/office/drawing/2014/main" id="{A9B27077-5FEC-452C-ACDB-3F7B77073406}"/>
                  </a:ext>
                </a:extLst>
              </p:cNvPr>
              <p:cNvSpPr/>
              <p:nvPr/>
            </p:nvSpPr>
            <p:spPr>
              <a:xfrm>
                <a:off x="8890709" y="6512801"/>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dirty="0"/>
              </a:p>
            </p:txBody>
          </p:sp>
          <p:sp>
            <p:nvSpPr>
              <p:cNvPr id="60" name="object 23">
                <a:extLst>
                  <a:ext uri="{FF2B5EF4-FFF2-40B4-BE49-F238E27FC236}">
                    <a16:creationId xmlns:a16="http://schemas.microsoft.com/office/drawing/2014/main" id="{EF2BF6AA-4E79-4929-9582-F330DF3966A3}"/>
                  </a:ext>
                </a:extLst>
              </p:cNvPr>
              <p:cNvSpPr/>
              <p:nvPr/>
            </p:nvSpPr>
            <p:spPr>
              <a:xfrm>
                <a:off x="8865306" y="6503527"/>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grpSp>
          <p:nvGrpSpPr>
            <p:cNvPr id="65" name="object 20">
              <a:extLst>
                <a:ext uri="{FF2B5EF4-FFF2-40B4-BE49-F238E27FC236}">
                  <a16:creationId xmlns:a16="http://schemas.microsoft.com/office/drawing/2014/main" id="{BCDEBBF7-AADB-4D65-905F-65DCC4AF4C41}"/>
                </a:ext>
              </a:extLst>
            </p:cNvPr>
            <p:cNvGrpSpPr/>
            <p:nvPr/>
          </p:nvGrpSpPr>
          <p:grpSpPr>
            <a:xfrm>
              <a:off x="8896869" y="5714263"/>
              <a:ext cx="353060" cy="866140"/>
              <a:chOff x="8862131" y="6009928"/>
              <a:chExt cx="353060" cy="866140"/>
            </a:xfrm>
          </p:grpSpPr>
          <p:sp>
            <p:nvSpPr>
              <p:cNvPr id="66" name="object 21">
                <a:extLst>
                  <a:ext uri="{FF2B5EF4-FFF2-40B4-BE49-F238E27FC236}">
                    <a16:creationId xmlns:a16="http://schemas.microsoft.com/office/drawing/2014/main" id="{B42BE35E-0E9F-4704-9963-785ECE4A4D08}"/>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67" name="object 22">
                <a:extLst>
                  <a:ext uri="{FF2B5EF4-FFF2-40B4-BE49-F238E27FC236}">
                    <a16:creationId xmlns:a16="http://schemas.microsoft.com/office/drawing/2014/main" id="{3ED05FE0-8E28-4A9D-9819-7DD6615794DD}"/>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68" name="object 23">
                <a:extLst>
                  <a:ext uri="{FF2B5EF4-FFF2-40B4-BE49-F238E27FC236}">
                    <a16:creationId xmlns:a16="http://schemas.microsoft.com/office/drawing/2014/main" id="{0DFCEAF8-A599-4F66-BC94-3E6696024410}"/>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grpSp>
      <p:sp>
        <p:nvSpPr>
          <p:cNvPr id="69" name="object 10">
            <a:extLst>
              <a:ext uri="{FF2B5EF4-FFF2-40B4-BE49-F238E27FC236}">
                <a16:creationId xmlns:a16="http://schemas.microsoft.com/office/drawing/2014/main" id="{4EFD69A4-ACD6-4307-955C-525FAE6943E9}"/>
              </a:ext>
            </a:extLst>
          </p:cNvPr>
          <p:cNvSpPr txBox="1"/>
          <p:nvPr/>
        </p:nvSpPr>
        <p:spPr>
          <a:xfrm>
            <a:off x="1737314" y="5200617"/>
            <a:ext cx="9372601" cy="446276"/>
          </a:xfrm>
          <a:prstGeom prst="rect">
            <a:avLst/>
          </a:prstGeom>
        </p:spPr>
        <p:txBody>
          <a:bodyPr vert="horz" wrap="square" lIns="0" tIns="15240" rIns="0" bIns="0" rtlCol="0">
            <a:spAutoFit/>
          </a:bodyPr>
          <a:lstStyle/>
          <a:p>
            <a:pPr marL="38100">
              <a:lnSpc>
                <a:spcPct val="100000"/>
              </a:lnSpc>
              <a:spcBef>
                <a:spcPts val="120"/>
              </a:spcBef>
            </a:pPr>
            <a:r>
              <a:rPr lang="en-US" sz="2000" dirty="0">
                <a:latin typeface="Source Sans Pro"/>
                <a:cs typeface="Source Sans Pro"/>
              </a:rPr>
              <a:t>In 2016-18, the crude rate of  ESKD </a:t>
            </a:r>
            <a:r>
              <a:rPr lang="en-US" sz="2000" dirty="0" err="1">
                <a:latin typeface="Source Sans Pro"/>
                <a:cs typeface="Source Sans Pro"/>
              </a:rPr>
              <a:t>hospitalisation</a:t>
            </a:r>
            <a:r>
              <a:rPr lang="en-US" sz="2000" dirty="0">
                <a:latin typeface="Source Sans Pro"/>
                <a:cs typeface="Source Sans Pro"/>
              </a:rPr>
              <a:t> was </a:t>
            </a:r>
            <a:r>
              <a:rPr lang="en-US" sz="2800" b="1" spc="-50" dirty="0">
                <a:solidFill>
                  <a:srgbClr val="71B2C9"/>
                </a:solidFill>
                <a:latin typeface="Source Sans Pro"/>
              </a:rPr>
              <a:t>278 per 1,000</a:t>
            </a:r>
            <a:endParaRPr sz="2000" dirty="0">
              <a:latin typeface="Source Sans Pro"/>
              <a:cs typeface="Source Sans Pro"/>
            </a:endParaRPr>
          </a:p>
        </p:txBody>
      </p:sp>
      <p:sp>
        <p:nvSpPr>
          <p:cNvPr id="3" name="Rectangle 2">
            <a:extLst>
              <a:ext uri="{FF2B5EF4-FFF2-40B4-BE49-F238E27FC236}">
                <a16:creationId xmlns:a16="http://schemas.microsoft.com/office/drawing/2014/main" id="{3050CD4E-D2C6-41D9-A955-3F90B8485DAD}"/>
              </a:ext>
            </a:extLst>
          </p:cNvPr>
          <p:cNvSpPr/>
          <p:nvPr/>
        </p:nvSpPr>
        <p:spPr>
          <a:xfrm>
            <a:off x="1626638" y="2755883"/>
            <a:ext cx="7045647" cy="769441"/>
          </a:xfrm>
          <a:prstGeom prst="rect">
            <a:avLst/>
          </a:prstGeom>
        </p:spPr>
        <p:txBody>
          <a:bodyPr wrap="none">
            <a:spAutoFit/>
          </a:bodyPr>
          <a:lstStyle/>
          <a:p>
            <a:pPr>
              <a:lnSpc>
                <a:spcPct val="100000"/>
              </a:lnSpc>
              <a:spcBef>
                <a:spcPts val="750"/>
              </a:spcBef>
            </a:pPr>
            <a:r>
              <a:rPr lang="en-AU" dirty="0">
                <a:latin typeface="Source Sans Pro"/>
                <a:cs typeface="Source Sans Pro"/>
              </a:rPr>
              <a:t>In 2017-18, the crude </a:t>
            </a:r>
            <a:r>
              <a:rPr lang="en-AU" spc="-50" dirty="0">
                <a:latin typeface="Source Sans Pro"/>
                <a:cs typeface="Source Sans Pro"/>
              </a:rPr>
              <a:t>r</a:t>
            </a:r>
            <a:r>
              <a:rPr lang="en-AU" spc="-30" dirty="0">
                <a:latin typeface="Source Sans Pro"/>
                <a:cs typeface="Source Sans Pro"/>
              </a:rPr>
              <a:t>at</a:t>
            </a:r>
            <a:r>
              <a:rPr lang="en-AU" dirty="0">
                <a:latin typeface="Source Sans Pro"/>
                <a:cs typeface="Source Sans Pro"/>
              </a:rPr>
              <a:t>e of </a:t>
            </a:r>
            <a:r>
              <a:rPr lang="en-AU" b="1" dirty="0">
                <a:solidFill>
                  <a:srgbClr val="285567"/>
                </a:solidFill>
                <a:latin typeface="Source Sans Pro"/>
                <a:cs typeface="Source Sans Pro"/>
              </a:rPr>
              <a:t>CKD</a:t>
            </a:r>
            <a:r>
              <a:rPr lang="en-AU" dirty="0">
                <a:latin typeface="Source Sans Pro"/>
                <a:cs typeface="Source Sans Pro"/>
              </a:rPr>
              <a:t> hospi</a:t>
            </a:r>
            <a:r>
              <a:rPr lang="en-AU" spc="-45" dirty="0">
                <a:latin typeface="Source Sans Pro"/>
                <a:cs typeface="Source Sans Pro"/>
              </a:rPr>
              <a:t>t</a:t>
            </a:r>
            <a:r>
              <a:rPr lang="en-AU" dirty="0">
                <a:latin typeface="Source Sans Pro"/>
                <a:cs typeface="Source Sans Pro"/>
              </a:rPr>
              <a:t>alis</a:t>
            </a:r>
            <a:r>
              <a:rPr lang="en-AU" spc="-30" dirty="0">
                <a:latin typeface="Source Sans Pro"/>
                <a:cs typeface="Source Sans Pro"/>
              </a:rPr>
              <a:t>a</a:t>
            </a:r>
            <a:r>
              <a:rPr lang="en-AU" dirty="0">
                <a:latin typeface="Source Sans Pro"/>
                <a:cs typeface="Source Sans Pro"/>
              </a:rPr>
              <a:t>tion </a:t>
            </a:r>
            <a:r>
              <a:rPr lang="en-AU" spc="-20" dirty="0">
                <a:latin typeface="Source Sans Pro"/>
                <a:cs typeface="Source Sans Pro"/>
              </a:rPr>
              <a:t>w</a:t>
            </a:r>
            <a:r>
              <a:rPr lang="en-AU" dirty="0">
                <a:latin typeface="Source Sans Pro"/>
                <a:cs typeface="Source Sans Pro"/>
              </a:rPr>
              <a:t>as </a:t>
            </a:r>
            <a:r>
              <a:rPr lang="en-AU" spc="-65" dirty="0">
                <a:latin typeface="Source Sans Pro"/>
                <a:cs typeface="Source Sans Pro"/>
              </a:rPr>
              <a:t> </a:t>
            </a:r>
            <a:r>
              <a:rPr lang="en-AU" sz="4400" b="1" dirty="0">
                <a:solidFill>
                  <a:srgbClr val="285567"/>
                </a:solidFill>
                <a:latin typeface="Source Sans Pro Black"/>
                <a:cs typeface="Source Sans Pro Black"/>
              </a:rPr>
              <a:t>3</a:t>
            </a:r>
            <a:r>
              <a:rPr lang="en-AU" sz="4400" b="1" spc="-5" dirty="0">
                <a:solidFill>
                  <a:srgbClr val="285567"/>
                </a:solidFill>
                <a:latin typeface="Source Sans Pro Black"/>
                <a:cs typeface="Source Sans Pro Black"/>
              </a:rPr>
              <a:t>3</a:t>
            </a:r>
            <a:r>
              <a:rPr lang="en-AU" b="1" spc="-20" dirty="0">
                <a:solidFill>
                  <a:srgbClr val="CFA565"/>
                </a:solidFill>
                <a:latin typeface="Source Sans Pro"/>
                <a:cs typeface="Source Sans Pro"/>
              </a:rPr>
              <a:t>pe</a:t>
            </a:r>
            <a:r>
              <a:rPr lang="en-AU" b="1" dirty="0">
                <a:solidFill>
                  <a:srgbClr val="CFA565"/>
                </a:solidFill>
                <a:latin typeface="Source Sans Pro"/>
                <a:cs typeface="Source Sans Pro"/>
              </a:rPr>
              <a:t>r</a:t>
            </a:r>
            <a:r>
              <a:rPr lang="en-AU" b="1" spc="-40" dirty="0">
                <a:solidFill>
                  <a:srgbClr val="CFA565"/>
                </a:solidFill>
                <a:latin typeface="Source Sans Pro"/>
                <a:cs typeface="Source Sans Pro"/>
              </a:rPr>
              <a:t> </a:t>
            </a:r>
            <a:r>
              <a:rPr lang="en-AU" b="1" spc="-20" dirty="0">
                <a:solidFill>
                  <a:srgbClr val="CFA565"/>
                </a:solidFill>
                <a:latin typeface="Source Sans Pro"/>
                <a:cs typeface="Source Sans Pro"/>
              </a:rPr>
              <a:t>1,00</a:t>
            </a:r>
            <a:r>
              <a:rPr lang="en-AU" b="1" dirty="0">
                <a:solidFill>
                  <a:srgbClr val="CFA565"/>
                </a:solidFill>
                <a:latin typeface="Source Sans Pro"/>
                <a:cs typeface="Source Sans Pro"/>
              </a:rPr>
              <a:t>0</a:t>
            </a:r>
            <a:endParaRPr lang="en-AU" sz="1600" baseline="31400" dirty="0">
              <a:latin typeface="Source Sans Pro"/>
              <a:cs typeface="Source Sans Pro"/>
            </a:endParaRPr>
          </a:p>
        </p:txBody>
      </p:sp>
      <p:sp>
        <p:nvSpPr>
          <p:cNvPr id="70" name="Holder 5">
            <a:extLst>
              <a:ext uri="{FF2B5EF4-FFF2-40B4-BE49-F238E27FC236}">
                <a16:creationId xmlns:a16="http://schemas.microsoft.com/office/drawing/2014/main" id="{43D9ECFD-14E4-493A-8C73-0D19C179BC3E}"/>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8">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2868" y="2125402"/>
            <a:ext cx="116713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285567"/>
                </a:solidFill>
                <a:latin typeface="Source Sans Pro"/>
                <a:cs typeface="Source Sans Pro"/>
              </a:rPr>
              <a:t>Dialysis:</a:t>
            </a:r>
            <a:endParaRPr sz="2400">
              <a:latin typeface="Source Sans Pro"/>
              <a:cs typeface="Source Sans Pro"/>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26525" y="2590800"/>
            <a:ext cx="1079815" cy="1082812"/>
          </a:xfrm>
          <a:prstGeom prst="rect">
            <a:avLst/>
          </a:prstGeom>
        </p:spPr>
      </p:pic>
      <p:sp>
        <p:nvSpPr>
          <p:cNvPr id="4" name="object 4"/>
          <p:cNvSpPr txBox="1"/>
          <p:nvPr/>
        </p:nvSpPr>
        <p:spPr>
          <a:xfrm>
            <a:off x="1632970" y="2984823"/>
            <a:ext cx="13119690" cy="2268313"/>
          </a:xfrm>
          <a:prstGeom prst="rect">
            <a:avLst/>
          </a:prstGeom>
        </p:spPr>
        <p:txBody>
          <a:bodyPr vert="horz" wrap="square" lIns="0" tIns="12700" rIns="0" bIns="0" rtlCol="0">
            <a:spAutoFit/>
          </a:bodyPr>
          <a:lstStyle/>
          <a:p>
            <a:pPr marL="1200785" marR="1350645">
              <a:lnSpc>
                <a:spcPct val="116700"/>
              </a:lnSpc>
              <a:spcBef>
                <a:spcPts val="100"/>
              </a:spcBef>
            </a:pPr>
            <a:r>
              <a:rPr sz="2000" b="1" dirty="0">
                <a:solidFill>
                  <a:srgbClr val="A5874A"/>
                </a:solidFill>
                <a:latin typeface="Source Sans Pro"/>
                <a:cs typeface="Source Sans Pro"/>
              </a:rPr>
              <a:t>Dialysis</a:t>
            </a:r>
            <a:r>
              <a:rPr sz="2000" b="1" spc="-10" dirty="0">
                <a:solidFill>
                  <a:srgbClr val="A5874A"/>
                </a:solidFill>
                <a:latin typeface="Source Sans Pro"/>
                <a:cs typeface="Source Sans Pro"/>
              </a:rPr>
              <a:t> </a:t>
            </a:r>
            <a:r>
              <a:rPr sz="2000" b="1" dirty="0">
                <a:solidFill>
                  <a:srgbClr val="A5874A"/>
                </a:solidFill>
                <a:latin typeface="Source Sans Pro"/>
                <a:cs typeface="Source Sans Pro"/>
              </a:rPr>
              <a:t>is</a:t>
            </a:r>
            <a:r>
              <a:rPr sz="2000" b="1" spc="-5" dirty="0">
                <a:solidFill>
                  <a:srgbClr val="A5874A"/>
                </a:solidFill>
                <a:latin typeface="Source Sans Pro"/>
                <a:cs typeface="Source Sans Pro"/>
              </a:rPr>
              <a:t> </a:t>
            </a:r>
            <a:r>
              <a:rPr sz="2000" b="1" dirty="0">
                <a:solidFill>
                  <a:srgbClr val="A5874A"/>
                </a:solidFill>
                <a:latin typeface="Source Sans Pro"/>
                <a:cs typeface="Source Sans Pro"/>
              </a:rPr>
              <a:t>the</a:t>
            </a:r>
            <a:r>
              <a:rPr sz="2000" b="1" spc="-10" dirty="0">
                <a:solidFill>
                  <a:srgbClr val="A5874A"/>
                </a:solidFill>
                <a:latin typeface="Source Sans Pro"/>
                <a:cs typeface="Source Sans Pro"/>
              </a:rPr>
              <a:t> </a:t>
            </a:r>
            <a:r>
              <a:rPr sz="2000" b="1" spc="-15" dirty="0">
                <a:solidFill>
                  <a:srgbClr val="A5874A"/>
                </a:solidFill>
                <a:latin typeface="Source Sans Pro"/>
                <a:cs typeface="Source Sans Pro"/>
              </a:rPr>
              <a:t>most</a:t>
            </a:r>
            <a:r>
              <a:rPr sz="2000" b="1" spc="-5" dirty="0">
                <a:solidFill>
                  <a:srgbClr val="A5874A"/>
                </a:solidFill>
                <a:latin typeface="Source Sans Pro"/>
                <a:cs typeface="Source Sans Pro"/>
              </a:rPr>
              <a:t> </a:t>
            </a:r>
            <a:r>
              <a:rPr sz="2000" b="1" spc="-10" dirty="0">
                <a:solidFill>
                  <a:srgbClr val="A5874A"/>
                </a:solidFill>
                <a:latin typeface="Source Sans Pro"/>
                <a:cs typeface="Source Sans Pro"/>
              </a:rPr>
              <a:t>common</a:t>
            </a:r>
            <a:r>
              <a:rPr sz="2000" b="1" spc="-5" dirty="0">
                <a:solidFill>
                  <a:srgbClr val="A5874A"/>
                </a:solidFill>
                <a:latin typeface="Source Sans Pro"/>
                <a:cs typeface="Source Sans Pro"/>
              </a:rPr>
              <a:t> </a:t>
            </a:r>
            <a:r>
              <a:rPr sz="2000" b="1" spc="-10" dirty="0">
                <a:solidFill>
                  <a:srgbClr val="A5874A"/>
                </a:solidFill>
                <a:latin typeface="Source Sans Pro"/>
                <a:cs typeface="Source Sans Pro"/>
              </a:rPr>
              <a:t>reason</a:t>
            </a:r>
            <a:r>
              <a:rPr sz="2000" b="1" spc="-15" dirty="0">
                <a:solidFill>
                  <a:srgbClr val="A5874A"/>
                </a:solidFill>
                <a:latin typeface="Source Sans Pro"/>
                <a:cs typeface="Source Sans Pro"/>
              </a:rPr>
              <a:t> </a:t>
            </a:r>
            <a:r>
              <a:rPr sz="2000" dirty="0">
                <a:latin typeface="Source Sans Pro"/>
                <a:cs typeface="Source Sans Pro"/>
              </a:rPr>
              <a:t>Aboriginal</a:t>
            </a:r>
            <a:r>
              <a:rPr sz="2000" spc="-5" dirty="0">
                <a:latin typeface="Source Sans Pro"/>
                <a:cs typeface="Source Sans Pro"/>
              </a:rPr>
              <a:t> </a:t>
            </a:r>
            <a:r>
              <a:rPr sz="2000" dirty="0">
                <a:latin typeface="Source Sans Pro"/>
                <a:cs typeface="Source Sans Pro"/>
              </a:rPr>
              <a:t>and</a:t>
            </a:r>
            <a:r>
              <a:rPr sz="2000" spc="-5" dirty="0">
                <a:latin typeface="Source Sans Pro"/>
                <a:cs typeface="Source Sans Pro"/>
              </a:rPr>
              <a:t> </a:t>
            </a:r>
            <a:r>
              <a:rPr sz="2000" spc="-30" dirty="0">
                <a:latin typeface="Source Sans Pro"/>
                <a:cs typeface="Source Sans Pro"/>
              </a:rPr>
              <a:t>Torres </a:t>
            </a:r>
            <a:r>
              <a:rPr sz="2000" spc="-385" dirty="0">
                <a:latin typeface="Source Sans Pro"/>
                <a:cs typeface="Source Sans Pro"/>
              </a:rPr>
              <a:t>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 people a</a:t>
            </a:r>
            <a:r>
              <a:rPr sz="2000" spc="-25" dirty="0">
                <a:latin typeface="Source Sans Pro"/>
                <a:cs typeface="Source Sans Pro"/>
              </a:rPr>
              <a:t>r</a:t>
            </a:r>
            <a:r>
              <a:rPr sz="2000" dirty="0">
                <a:latin typeface="Source Sans Pro"/>
                <a:cs typeface="Source Sans Pro"/>
              </a:rPr>
              <a:t>e</a:t>
            </a:r>
            <a:r>
              <a:rPr lang="en-AU" sz="2000" dirty="0">
                <a:latin typeface="Source Sans Pro"/>
                <a:cs typeface="Source Sans Pro"/>
              </a:rPr>
              <a:t> </a:t>
            </a:r>
            <a:r>
              <a:rPr sz="2000" dirty="0" err="1">
                <a:latin typeface="Source Sans Pro"/>
                <a:cs typeface="Source Sans Pro"/>
              </a:rPr>
              <a:t>hospi</a:t>
            </a:r>
            <a:r>
              <a:rPr sz="2000" spc="-45" dirty="0" err="1">
                <a:latin typeface="Source Sans Pro"/>
                <a:cs typeface="Source Sans Pro"/>
              </a:rPr>
              <a:t>t</a:t>
            </a:r>
            <a:r>
              <a:rPr sz="2000" dirty="0" err="1">
                <a:latin typeface="Source Sans Pro"/>
                <a:cs typeface="Source Sans Pro"/>
              </a:rPr>
              <a:t>alised</a:t>
            </a:r>
            <a:r>
              <a:rPr sz="2000" dirty="0">
                <a:latin typeface="Source Sans Pro"/>
                <a:cs typeface="Source Sans Pro"/>
              </a:rPr>
              <a:t>.</a:t>
            </a:r>
          </a:p>
          <a:p>
            <a:pPr marL="38100">
              <a:lnSpc>
                <a:spcPct val="100000"/>
              </a:lnSpc>
              <a:spcBef>
                <a:spcPts val="1060"/>
              </a:spcBef>
            </a:pPr>
            <a:r>
              <a:rPr sz="2000" dirty="0">
                <a:latin typeface="Source Sans Pro"/>
                <a:cs typeface="Source Sans Pro"/>
              </a:rPr>
              <a:t>In 2017-18, the </a:t>
            </a:r>
            <a:r>
              <a:rPr sz="2000" spc="-50" dirty="0">
                <a:latin typeface="Source Sans Pro"/>
                <a:cs typeface="Source Sans Pro"/>
              </a:rPr>
              <a:t>r</a:t>
            </a:r>
            <a:r>
              <a:rPr sz="2000" spc="-30" dirty="0">
                <a:latin typeface="Source Sans Pro"/>
                <a:cs typeface="Source Sans Pro"/>
              </a:rPr>
              <a:t>at</a:t>
            </a:r>
            <a:r>
              <a:rPr sz="2000" dirty="0">
                <a:latin typeface="Source Sans Pro"/>
                <a:cs typeface="Source Sans Pro"/>
              </a:rPr>
              <a:t>e of 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 </a:t>
            </a:r>
            <a:r>
              <a:rPr sz="2000" spc="-20" dirty="0">
                <a:latin typeface="Source Sans Pro"/>
                <a:cs typeface="Source Sans Pro"/>
              </a:rPr>
              <a:t>f</a:t>
            </a:r>
            <a:r>
              <a:rPr sz="2000" dirty="0">
                <a:latin typeface="Source Sans Pro"/>
                <a:cs typeface="Source Sans Pro"/>
              </a:rPr>
              <a:t>or </a:t>
            </a:r>
            <a:r>
              <a:rPr sz="2000" spc="-25" dirty="0">
                <a:latin typeface="Source Sans Pro"/>
                <a:cs typeface="Source Sans Pro"/>
              </a:rPr>
              <a:t>r</a:t>
            </a:r>
            <a:r>
              <a:rPr sz="2000" spc="-20" dirty="0">
                <a:latin typeface="Source Sans Pro"/>
                <a:cs typeface="Source Sans Pro"/>
              </a:rPr>
              <a:t>e</a:t>
            </a:r>
            <a:r>
              <a:rPr sz="2000" dirty="0">
                <a:latin typeface="Source Sans Pro"/>
                <a:cs typeface="Source Sans Pro"/>
              </a:rPr>
              <a:t>gular dialysis </a:t>
            </a:r>
            <a:r>
              <a:rPr sz="2000" spc="-25" dirty="0">
                <a:latin typeface="Source Sans Pro"/>
                <a:cs typeface="Source Sans Pro"/>
              </a:rPr>
              <a:t>w</a:t>
            </a:r>
            <a:r>
              <a:rPr sz="2000" dirty="0">
                <a:latin typeface="Source Sans Pro"/>
                <a:cs typeface="Source Sans Pro"/>
              </a:rPr>
              <a:t>as </a:t>
            </a:r>
            <a:r>
              <a:rPr sz="2000" spc="-125" dirty="0">
                <a:latin typeface="Source Sans Pro"/>
                <a:cs typeface="Source Sans Pro"/>
              </a:rPr>
              <a:t> </a:t>
            </a:r>
            <a:r>
              <a:rPr sz="4800" b="1" dirty="0">
                <a:solidFill>
                  <a:srgbClr val="285567"/>
                </a:solidFill>
                <a:latin typeface="Source Sans Pro Black"/>
                <a:cs typeface="Source Sans Pro Black"/>
              </a:rPr>
              <a:t>284</a:t>
            </a:r>
            <a:r>
              <a:rPr sz="4800" b="1" spc="-5" dirty="0">
                <a:solidFill>
                  <a:srgbClr val="285567"/>
                </a:solidFill>
                <a:latin typeface="Source Sans Pro Black"/>
                <a:cs typeface="Source Sans Pro Black"/>
              </a:rPr>
              <a:t> </a:t>
            </a: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a:t>
            </a:r>
            <a:r>
              <a:rPr sz="2000" b="1" dirty="0">
                <a:solidFill>
                  <a:srgbClr val="CFA565"/>
                </a:solidFill>
                <a:latin typeface="Source Sans Pro"/>
                <a:cs typeface="Source Sans Pro"/>
              </a:rPr>
              <a:t>0</a:t>
            </a:r>
            <a:r>
              <a:rPr lang="en-AU" sz="2000" b="1" dirty="0">
                <a:solidFill>
                  <a:srgbClr val="CFA565"/>
                </a:solidFill>
                <a:latin typeface="Source Sans Pro"/>
                <a:cs typeface="Source Sans Pro"/>
              </a:rPr>
              <a:t>.</a:t>
            </a:r>
            <a:endParaRPr sz="1725" baseline="31400" dirty="0">
              <a:latin typeface="Source Sans Pro"/>
              <a:cs typeface="Source Sans Pro"/>
            </a:endParaRPr>
          </a:p>
          <a:p>
            <a:pPr marL="38100">
              <a:lnSpc>
                <a:spcPct val="100000"/>
              </a:lnSpc>
              <a:spcBef>
                <a:spcPts val="325"/>
              </a:spcBef>
            </a:pPr>
            <a:r>
              <a:rPr sz="2000" dirty="0">
                <a:latin typeface="Source Sans Pro"/>
                <a:cs typeface="Source Sans Pro"/>
              </a:rPr>
              <a:t>In 2019,</a:t>
            </a:r>
            <a:r>
              <a:rPr sz="2000" spc="-5" dirty="0">
                <a:latin typeface="Source Sans Pro"/>
                <a:cs typeface="Source Sans Pro"/>
              </a:rPr>
              <a:t> </a:t>
            </a:r>
            <a:r>
              <a:rPr sz="2800" b="1" spc="-50" dirty="0">
                <a:solidFill>
                  <a:srgbClr val="0687A1"/>
                </a:solidFill>
                <a:latin typeface="Source Sans Pro"/>
                <a:cs typeface="Source Sans Pro"/>
              </a:rPr>
              <a:t>37</a:t>
            </a:r>
            <a:r>
              <a:rPr sz="2800" b="1" spc="10" dirty="0">
                <a:solidFill>
                  <a:srgbClr val="0687A1"/>
                </a:solidFill>
                <a:latin typeface="Source Sans Pro"/>
                <a:cs typeface="Source Sans Pro"/>
              </a:rPr>
              <a:t>8</a:t>
            </a:r>
            <a:r>
              <a:rPr sz="2800" b="1" spc="-110" dirty="0">
                <a:solidFill>
                  <a:srgbClr val="0687A1"/>
                </a:solidFill>
                <a:latin typeface="Source Sans Pro"/>
                <a:cs typeface="Source Sans Pro"/>
              </a:rPr>
              <a:t> </a:t>
            </a:r>
            <a:r>
              <a:rPr sz="2000" dirty="0">
                <a:latin typeface="Source Sans Pro"/>
                <a:cs typeface="Source Sans Pro"/>
              </a:rPr>
              <a:t>people </a:t>
            </a:r>
            <a:r>
              <a:rPr sz="2000" spc="-45" dirty="0">
                <a:latin typeface="Source Sans Pro"/>
                <a:cs typeface="Source Sans Pro"/>
              </a:rPr>
              <a:t>c</a:t>
            </a:r>
            <a:r>
              <a:rPr sz="2000" dirty="0">
                <a:latin typeface="Source Sans Pro"/>
                <a:cs typeface="Source Sans Pro"/>
              </a:rPr>
              <a:t>ommen</a:t>
            </a:r>
            <a:r>
              <a:rPr sz="2000" spc="-45" dirty="0">
                <a:latin typeface="Source Sans Pro"/>
                <a:cs typeface="Source Sans Pro"/>
              </a:rPr>
              <a:t>c</a:t>
            </a:r>
            <a:r>
              <a:rPr sz="2000" dirty="0">
                <a:latin typeface="Source Sans Pro"/>
                <a:cs typeface="Source Sans Pro"/>
              </a:rPr>
              <a:t>ed dialysis,</a:t>
            </a:r>
            <a:r>
              <a:rPr sz="2000" spc="105" dirty="0">
                <a:latin typeface="Source Sans Pro"/>
                <a:cs typeface="Source Sans Pro"/>
              </a:rPr>
              <a:t> </a:t>
            </a:r>
            <a:r>
              <a:rPr sz="2800" b="1" spc="-50" dirty="0">
                <a:solidFill>
                  <a:srgbClr val="0687A1"/>
                </a:solidFill>
                <a:latin typeface="Source Sans Pro"/>
                <a:cs typeface="Source Sans Pro"/>
              </a:rPr>
              <a:t>u</a:t>
            </a:r>
            <a:r>
              <a:rPr sz="2800" b="1" spc="10" dirty="0">
                <a:solidFill>
                  <a:srgbClr val="0687A1"/>
                </a:solidFill>
                <a:latin typeface="Source Sans Pro"/>
                <a:cs typeface="Source Sans Pro"/>
              </a:rPr>
              <a:t>p</a:t>
            </a:r>
            <a:r>
              <a:rPr sz="2800" b="1" spc="-110" dirty="0">
                <a:solidFill>
                  <a:srgbClr val="0687A1"/>
                </a:solidFill>
                <a:latin typeface="Source Sans Pro"/>
                <a:cs typeface="Source Sans Pro"/>
              </a:rPr>
              <a:t> </a:t>
            </a:r>
            <a:r>
              <a:rPr sz="2800" b="1" spc="-55" dirty="0">
                <a:solidFill>
                  <a:srgbClr val="0687A1"/>
                </a:solidFill>
                <a:latin typeface="Source Sans Pro"/>
                <a:cs typeface="Source Sans Pro"/>
              </a:rPr>
              <a:t>f</a:t>
            </a:r>
            <a:r>
              <a:rPr sz="2800" b="1" spc="-80" dirty="0">
                <a:solidFill>
                  <a:srgbClr val="0687A1"/>
                </a:solidFill>
                <a:latin typeface="Source Sans Pro"/>
                <a:cs typeface="Source Sans Pro"/>
              </a:rPr>
              <a:t>r</a:t>
            </a:r>
            <a:r>
              <a:rPr sz="2800" b="1" spc="-50" dirty="0">
                <a:solidFill>
                  <a:srgbClr val="0687A1"/>
                </a:solidFill>
                <a:latin typeface="Source Sans Pro"/>
                <a:cs typeface="Source Sans Pro"/>
              </a:rPr>
              <a:t>o</a:t>
            </a:r>
            <a:r>
              <a:rPr sz="2800" b="1" spc="15" dirty="0">
                <a:solidFill>
                  <a:srgbClr val="0687A1"/>
                </a:solidFill>
                <a:latin typeface="Source Sans Pro"/>
                <a:cs typeface="Source Sans Pro"/>
              </a:rPr>
              <a:t>m</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32</a:t>
            </a:r>
            <a:r>
              <a:rPr sz="2800" b="1" spc="10" dirty="0">
                <a:solidFill>
                  <a:srgbClr val="0687A1"/>
                </a:solidFill>
                <a:latin typeface="Source Sans Pro"/>
                <a:cs typeface="Source Sans Pro"/>
              </a:rPr>
              <a:t>2</a:t>
            </a:r>
            <a:r>
              <a:rPr sz="2800" b="1" spc="-110" dirty="0">
                <a:solidFill>
                  <a:srgbClr val="0687A1"/>
                </a:solidFill>
                <a:latin typeface="Source Sans Pro"/>
                <a:cs typeface="Source Sans Pro"/>
              </a:rPr>
              <a:t> </a:t>
            </a:r>
            <a:r>
              <a:rPr sz="2000" dirty="0">
                <a:latin typeface="Source Sans Pro"/>
                <a:cs typeface="Source Sans Pro"/>
              </a:rPr>
              <a:t>in 2018.</a:t>
            </a:r>
          </a:p>
          <a:p>
            <a:pPr marL="38100">
              <a:lnSpc>
                <a:spcPct val="100000"/>
              </a:lnSpc>
              <a:spcBef>
                <a:spcPts val="930"/>
              </a:spcBef>
            </a:pPr>
            <a:r>
              <a:rPr sz="2400" b="1" dirty="0">
                <a:solidFill>
                  <a:srgbClr val="285567"/>
                </a:solidFill>
                <a:latin typeface="Source Sans Pro"/>
                <a:cs typeface="Source Sans Pro"/>
              </a:rPr>
              <a:t>Kidn</a:t>
            </a:r>
            <a:r>
              <a:rPr sz="2400" b="1" spc="-20" dirty="0">
                <a:solidFill>
                  <a:srgbClr val="285567"/>
                </a:solidFill>
                <a:latin typeface="Source Sans Pro"/>
                <a:cs typeface="Source Sans Pro"/>
              </a:rPr>
              <a:t>e</a:t>
            </a:r>
            <a:r>
              <a:rPr sz="2400" b="1" dirty="0">
                <a:solidFill>
                  <a:srgbClr val="285567"/>
                </a:solidFill>
                <a:latin typeface="Source Sans Pro"/>
                <a:cs typeface="Source Sans Pro"/>
              </a:rPr>
              <a:t>y t</a:t>
            </a:r>
            <a:r>
              <a:rPr sz="2400" b="1" spc="-70" dirty="0">
                <a:solidFill>
                  <a:srgbClr val="285567"/>
                </a:solidFill>
                <a:latin typeface="Source Sans Pro"/>
                <a:cs typeface="Source Sans Pro"/>
              </a:rPr>
              <a:t>r</a:t>
            </a:r>
            <a:r>
              <a:rPr sz="2400" b="1" dirty="0">
                <a:solidFill>
                  <a:srgbClr val="285567"/>
                </a:solidFill>
                <a:latin typeface="Source Sans Pro"/>
                <a:cs typeface="Source Sans Pro"/>
              </a:rPr>
              <a:t>ansplan</a:t>
            </a:r>
            <a:r>
              <a:rPr sz="2400" b="1" spc="-25" dirty="0">
                <a:solidFill>
                  <a:srgbClr val="285567"/>
                </a:solidFill>
                <a:latin typeface="Source Sans Pro"/>
                <a:cs typeface="Source Sans Pro"/>
              </a:rPr>
              <a:t>t</a:t>
            </a:r>
            <a:r>
              <a:rPr sz="2400" b="1" dirty="0">
                <a:solidFill>
                  <a:srgbClr val="285567"/>
                </a:solidFill>
                <a:latin typeface="Source Sans Pro"/>
                <a:cs typeface="Source Sans Pro"/>
              </a:rPr>
              <a:t>s:</a:t>
            </a:r>
            <a:r>
              <a:rPr sz="2400" b="1" spc="-80" dirty="0">
                <a:solidFill>
                  <a:srgbClr val="285567"/>
                </a:solidFill>
                <a:latin typeface="Source Sans Pro"/>
                <a:cs typeface="Source Sans Pro"/>
              </a:rPr>
              <a:t> </a:t>
            </a:r>
            <a:r>
              <a:rPr sz="2000" dirty="0">
                <a:latin typeface="Source Sans Pro"/>
                <a:cs typeface="Source Sans Pro"/>
              </a:rPr>
              <a:t>In 2019, the</a:t>
            </a:r>
            <a:r>
              <a:rPr sz="2000" spc="-25" dirty="0">
                <a:latin typeface="Source Sans Pro"/>
                <a:cs typeface="Source Sans Pro"/>
              </a:rPr>
              <a:t>r</a:t>
            </a:r>
            <a:r>
              <a:rPr sz="2000" dirty="0">
                <a:latin typeface="Source Sans Pro"/>
                <a:cs typeface="Source Sans Pro"/>
              </a:rPr>
              <a:t>e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a:t>
            </a:r>
            <a:r>
              <a:rPr sz="2000" spc="-5" dirty="0">
                <a:latin typeface="Source Sans Pro"/>
                <a:cs typeface="Source Sans Pro"/>
              </a:rPr>
              <a:t> </a:t>
            </a:r>
            <a:r>
              <a:rPr sz="2800" b="1" spc="-50" dirty="0">
                <a:solidFill>
                  <a:srgbClr val="A5874A"/>
                </a:solidFill>
                <a:latin typeface="Source Sans Pro"/>
                <a:cs typeface="Source Sans Pro"/>
              </a:rPr>
              <a:t>5</a:t>
            </a:r>
            <a:r>
              <a:rPr sz="2800" b="1" spc="10" dirty="0">
                <a:solidFill>
                  <a:srgbClr val="A5874A"/>
                </a:solidFill>
                <a:latin typeface="Source Sans Pro"/>
                <a:cs typeface="Source Sans Pro"/>
              </a:rPr>
              <a:t>5</a:t>
            </a:r>
            <a:r>
              <a:rPr sz="2800" b="1" spc="-110" dirty="0">
                <a:solidFill>
                  <a:srgbClr val="A5874A"/>
                </a:solidFill>
                <a:latin typeface="Source Sans Pro"/>
                <a:cs typeface="Source Sans Pro"/>
              </a:rPr>
              <a:t> </a:t>
            </a:r>
            <a:r>
              <a:rPr sz="2800" b="1" spc="-55" dirty="0">
                <a:solidFill>
                  <a:srgbClr val="A5874A"/>
                </a:solidFill>
                <a:latin typeface="Source Sans Pro"/>
                <a:cs typeface="Source Sans Pro"/>
              </a:rPr>
              <a:t>t</a:t>
            </a:r>
            <a:r>
              <a:rPr sz="2800" b="1" spc="-135" dirty="0">
                <a:solidFill>
                  <a:srgbClr val="A5874A"/>
                </a:solidFill>
                <a:latin typeface="Source Sans Pro"/>
                <a:cs typeface="Source Sans Pro"/>
              </a:rPr>
              <a:t>r</a:t>
            </a:r>
            <a:r>
              <a:rPr sz="2800" b="1" spc="-50" dirty="0">
                <a:solidFill>
                  <a:srgbClr val="A5874A"/>
                </a:solidFill>
                <a:latin typeface="Source Sans Pro"/>
                <a:cs typeface="Source Sans Pro"/>
              </a:rPr>
              <a:t>ansplan</a:t>
            </a:r>
            <a:r>
              <a:rPr sz="2800" b="1" spc="5" dirty="0">
                <a:solidFill>
                  <a:srgbClr val="A5874A"/>
                </a:solidFill>
                <a:latin typeface="Source Sans Pro"/>
                <a:cs typeface="Source Sans Pro"/>
              </a:rPr>
              <a:t>t</a:t>
            </a:r>
            <a:r>
              <a:rPr sz="2000" dirty="0">
                <a:latin typeface="Source Sans Pro"/>
              </a:rPr>
              <a:t> operation</a:t>
            </a:r>
            <a:r>
              <a:rPr lang="en-AU" sz="2000" dirty="0">
                <a:latin typeface="Source Sans Pro"/>
              </a:rPr>
              <a:t>s.</a:t>
            </a:r>
            <a:endParaRPr sz="2000" dirty="0">
              <a:latin typeface="Source Sans Pro"/>
            </a:endParaRPr>
          </a:p>
        </p:txBody>
      </p:sp>
      <p:sp>
        <p:nvSpPr>
          <p:cNvPr id="5" name="object 5"/>
          <p:cNvSpPr txBox="1">
            <a:spLocks noGrp="1"/>
          </p:cNvSpPr>
          <p:nvPr>
            <p:ph type="title"/>
          </p:nvPr>
        </p:nvSpPr>
        <p:spPr>
          <a:xfrm>
            <a:off x="1575852" y="718267"/>
            <a:ext cx="4998085" cy="853440"/>
          </a:xfrm>
          <a:prstGeom prst="rect">
            <a:avLst/>
          </a:prstGeom>
        </p:spPr>
        <p:txBody>
          <a:bodyPr vert="horz" wrap="square" lIns="0" tIns="12700" rIns="0" bIns="0" rtlCol="0">
            <a:spAutoFit/>
          </a:bodyPr>
          <a:lstStyle/>
          <a:p>
            <a:pPr marL="12700">
              <a:lnSpc>
                <a:spcPct val="100000"/>
              </a:lnSpc>
              <a:spcBef>
                <a:spcPts val="100"/>
              </a:spcBef>
            </a:pPr>
            <a:r>
              <a:rPr spc="-40" dirty="0"/>
              <a:t>Kidney</a:t>
            </a:r>
            <a:r>
              <a:rPr spc="-85" dirty="0"/>
              <a:t> </a:t>
            </a:r>
            <a:r>
              <a:rPr spc="-50" dirty="0"/>
              <a:t>health</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8" name="object 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6" name="object 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7" name="object 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35</a:t>
            </a:fld>
            <a:endParaRPr dirty="0"/>
          </a:p>
        </p:txBody>
      </p:sp>
      <p:sp>
        <p:nvSpPr>
          <p:cNvPr id="9" name="Holder 5">
            <a:extLst>
              <a:ext uri="{FF2B5EF4-FFF2-40B4-BE49-F238E27FC236}">
                <a16:creationId xmlns:a16="http://schemas.microsoft.com/office/drawing/2014/main" id="{37326824-A62B-4BF6-8B6E-AA86FF61572A}"/>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7982" y="1994725"/>
            <a:ext cx="520065" cy="742950"/>
          </a:xfrm>
          <a:custGeom>
            <a:avLst/>
            <a:gdLst/>
            <a:ahLst/>
            <a:cxnLst/>
            <a:rect l="l" t="t" r="r" b="b"/>
            <a:pathLst>
              <a:path w="520064" h="742950">
                <a:moveTo>
                  <a:pt x="124142" y="61861"/>
                </a:moveTo>
                <a:lnTo>
                  <a:pt x="118503" y="51155"/>
                </a:lnTo>
                <a:lnTo>
                  <a:pt x="113982" y="49085"/>
                </a:lnTo>
                <a:lnTo>
                  <a:pt x="105867" y="51930"/>
                </a:lnTo>
                <a:lnTo>
                  <a:pt x="103479" y="55499"/>
                </a:lnTo>
                <a:lnTo>
                  <a:pt x="104686" y="63055"/>
                </a:lnTo>
                <a:lnTo>
                  <a:pt x="109054" y="66078"/>
                </a:lnTo>
                <a:lnTo>
                  <a:pt x="114300" y="66154"/>
                </a:lnTo>
                <a:lnTo>
                  <a:pt x="121361" y="66243"/>
                </a:lnTo>
                <a:lnTo>
                  <a:pt x="124142" y="61861"/>
                </a:lnTo>
                <a:close/>
              </a:path>
              <a:path w="520064" h="742950">
                <a:moveTo>
                  <a:pt x="132511" y="469823"/>
                </a:moveTo>
                <a:lnTo>
                  <a:pt x="128663" y="453212"/>
                </a:lnTo>
                <a:lnTo>
                  <a:pt x="126682" y="444931"/>
                </a:lnTo>
                <a:lnTo>
                  <a:pt x="124587" y="436676"/>
                </a:lnTo>
                <a:lnTo>
                  <a:pt x="123647" y="433209"/>
                </a:lnTo>
                <a:lnTo>
                  <a:pt x="123342" y="432041"/>
                </a:lnTo>
                <a:lnTo>
                  <a:pt x="121399" y="427494"/>
                </a:lnTo>
                <a:lnTo>
                  <a:pt x="120269" y="425488"/>
                </a:lnTo>
                <a:lnTo>
                  <a:pt x="120269" y="469341"/>
                </a:lnTo>
                <a:lnTo>
                  <a:pt x="118986" y="477367"/>
                </a:lnTo>
                <a:lnTo>
                  <a:pt x="110299" y="489432"/>
                </a:lnTo>
                <a:lnTo>
                  <a:pt x="105740" y="488721"/>
                </a:lnTo>
                <a:lnTo>
                  <a:pt x="103619" y="483082"/>
                </a:lnTo>
                <a:lnTo>
                  <a:pt x="101231" y="474395"/>
                </a:lnTo>
                <a:lnTo>
                  <a:pt x="100482" y="465696"/>
                </a:lnTo>
                <a:lnTo>
                  <a:pt x="101269" y="456984"/>
                </a:lnTo>
                <a:lnTo>
                  <a:pt x="103466" y="448284"/>
                </a:lnTo>
                <a:lnTo>
                  <a:pt x="104940" y="443814"/>
                </a:lnTo>
                <a:lnTo>
                  <a:pt x="106794" y="439458"/>
                </a:lnTo>
                <a:lnTo>
                  <a:pt x="109194" y="433209"/>
                </a:lnTo>
                <a:lnTo>
                  <a:pt x="111188" y="439077"/>
                </a:lnTo>
                <a:lnTo>
                  <a:pt x="112610" y="442976"/>
                </a:lnTo>
                <a:lnTo>
                  <a:pt x="115303" y="451535"/>
                </a:lnTo>
                <a:lnTo>
                  <a:pt x="116687" y="456171"/>
                </a:lnTo>
                <a:lnTo>
                  <a:pt x="120269" y="469341"/>
                </a:lnTo>
                <a:lnTo>
                  <a:pt x="120269" y="425488"/>
                </a:lnTo>
                <a:lnTo>
                  <a:pt x="117436" y="420420"/>
                </a:lnTo>
                <a:lnTo>
                  <a:pt x="114896" y="417791"/>
                </a:lnTo>
                <a:lnTo>
                  <a:pt x="107784" y="412724"/>
                </a:lnTo>
                <a:lnTo>
                  <a:pt x="105257" y="414312"/>
                </a:lnTo>
                <a:lnTo>
                  <a:pt x="101854" y="425526"/>
                </a:lnTo>
                <a:lnTo>
                  <a:pt x="95402" y="441350"/>
                </a:lnTo>
                <a:lnTo>
                  <a:pt x="92633" y="445236"/>
                </a:lnTo>
                <a:lnTo>
                  <a:pt x="91452" y="449567"/>
                </a:lnTo>
                <a:lnTo>
                  <a:pt x="89255" y="458749"/>
                </a:lnTo>
                <a:lnTo>
                  <a:pt x="88201" y="467931"/>
                </a:lnTo>
                <a:lnTo>
                  <a:pt x="89052" y="477100"/>
                </a:lnTo>
                <a:lnTo>
                  <a:pt x="92544" y="486270"/>
                </a:lnTo>
                <a:lnTo>
                  <a:pt x="97078" y="494487"/>
                </a:lnTo>
                <a:lnTo>
                  <a:pt x="104254" y="497954"/>
                </a:lnTo>
                <a:lnTo>
                  <a:pt x="117436" y="499338"/>
                </a:lnTo>
                <a:lnTo>
                  <a:pt x="121818" y="497395"/>
                </a:lnTo>
                <a:lnTo>
                  <a:pt x="127330" y="489432"/>
                </a:lnTo>
                <a:lnTo>
                  <a:pt x="129895" y="485724"/>
                </a:lnTo>
                <a:lnTo>
                  <a:pt x="131597" y="478243"/>
                </a:lnTo>
                <a:lnTo>
                  <a:pt x="132511" y="469823"/>
                </a:lnTo>
                <a:close/>
              </a:path>
              <a:path w="520064" h="742950">
                <a:moveTo>
                  <a:pt x="132740" y="600278"/>
                </a:moveTo>
                <a:lnTo>
                  <a:pt x="132588" y="591210"/>
                </a:lnTo>
                <a:lnTo>
                  <a:pt x="132143" y="587209"/>
                </a:lnTo>
                <a:lnTo>
                  <a:pt x="132003" y="582625"/>
                </a:lnTo>
                <a:lnTo>
                  <a:pt x="116801" y="541134"/>
                </a:lnTo>
                <a:lnTo>
                  <a:pt x="116801" y="584288"/>
                </a:lnTo>
                <a:lnTo>
                  <a:pt x="115189" y="598512"/>
                </a:lnTo>
                <a:lnTo>
                  <a:pt x="109524" y="609041"/>
                </a:lnTo>
                <a:lnTo>
                  <a:pt x="101815" y="607123"/>
                </a:lnTo>
                <a:lnTo>
                  <a:pt x="99326" y="603465"/>
                </a:lnTo>
                <a:lnTo>
                  <a:pt x="99161" y="596290"/>
                </a:lnTo>
                <a:lnTo>
                  <a:pt x="99682" y="586066"/>
                </a:lnTo>
                <a:lnTo>
                  <a:pt x="101536" y="576186"/>
                </a:lnTo>
                <a:lnTo>
                  <a:pt x="104457" y="566534"/>
                </a:lnTo>
                <a:lnTo>
                  <a:pt x="108140" y="557022"/>
                </a:lnTo>
                <a:lnTo>
                  <a:pt x="114427" y="569429"/>
                </a:lnTo>
                <a:lnTo>
                  <a:pt x="116801" y="584288"/>
                </a:lnTo>
                <a:lnTo>
                  <a:pt x="116801" y="541134"/>
                </a:lnTo>
                <a:lnTo>
                  <a:pt x="116674" y="540880"/>
                </a:lnTo>
                <a:lnTo>
                  <a:pt x="113271" y="534924"/>
                </a:lnTo>
                <a:lnTo>
                  <a:pt x="107594" y="535495"/>
                </a:lnTo>
                <a:lnTo>
                  <a:pt x="90081" y="575195"/>
                </a:lnTo>
                <a:lnTo>
                  <a:pt x="86398" y="593407"/>
                </a:lnTo>
                <a:lnTo>
                  <a:pt x="87236" y="600278"/>
                </a:lnTo>
                <a:lnTo>
                  <a:pt x="89598" y="606793"/>
                </a:lnTo>
                <a:lnTo>
                  <a:pt x="93472" y="612889"/>
                </a:lnTo>
                <a:lnTo>
                  <a:pt x="100368" y="618109"/>
                </a:lnTo>
                <a:lnTo>
                  <a:pt x="109131" y="620064"/>
                </a:lnTo>
                <a:lnTo>
                  <a:pt x="117817" y="618667"/>
                </a:lnTo>
                <a:lnTo>
                  <a:pt x="124536" y="613841"/>
                </a:lnTo>
                <a:lnTo>
                  <a:pt x="128244" y="609041"/>
                </a:lnTo>
                <a:lnTo>
                  <a:pt x="129463" y="607479"/>
                </a:lnTo>
                <a:lnTo>
                  <a:pt x="132740" y="600278"/>
                </a:lnTo>
                <a:close/>
              </a:path>
              <a:path w="520064" h="742950">
                <a:moveTo>
                  <a:pt x="134366" y="333502"/>
                </a:moveTo>
                <a:lnTo>
                  <a:pt x="124612" y="296443"/>
                </a:lnTo>
                <a:lnTo>
                  <a:pt x="121805" y="292544"/>
                </a:lnTo>
                <a:lnTo>
                  <a:pt x="120967" y="290982"/>
                </a:lnTo>
                <a:lnTo>
                  <a:pt x="120967" y="330733"/>
                </a:lnTo>
                <a:lnTo>
                  <a:pt x="120891" y="337947"/>
                </a:lnTo>
                <a:lnTo>
                  <a:pt x="119646" y="345059"/>
                </a:lnTo>
                <a:lnTo>
                  <a:pt x="117259" y="352031"/>
                </a:lnTo>
                <a:lnTo>
                  <a:pt x="115989" y="354965"/>
                </a:lnTo>
                <a:lnTo>
                  <a:pt x="113512" y="357390"/>
                </a:lnTo>
                <a:lnTo>
                  <a:pt x="111480" y="360210"/>
                </a:lnTo>
                <a:lnTo>
                  <a:pt x="105702" y="357327"/>
                </a:lnTo>
                <a:lnTo>
                  <a:pt x="103644" y="353047"/>
                </a:lnTo>
                <a:lnTo>
                  <a:pt x="101358" y="341490"/>
                </a:lnTo>
                <a:lnTo>
                  <a:pt x="100698" y="334772"/>
                </a:lnTo>
                <a:lnTo>
                  <a:pt x="101917" y="327850"/>
                </a:lnTo>
                <a:lnTo>
                  <a:pt x="103212" y="319836"/>
                </a:lnTo>
                <a:lnTo>
                  <a:pt x="104762" y="311848"/>
                </a:lnTo>
                <a:lnTo>
                  <a:pt x="107378" y="303999"/>
                </a:lnTo>
                <a:lnTo>
                  <a:pt x="111848" y="296443"/>
                </a:lnTo>
                <a:lnTo>
                  <a:pt x="114325" y="304380"/>
                </a:lnTo>
                <a:lnTo>
                  <a:pt x="116179" y="310222"/>
                </a:lnTo>
                <a:lnTo>
                  <a:pt x="118160" y="316865"/>
                </a:lnTo>
                <a:lnTo>
                  <a:pt x="119875" y="323494"/>
                </a:lnTo>
                <a:lnTo>
                  <a:pt x="120967" y="330733"/>
                </a:lnTo>
                <a:lnTo>
                  <a:pt x="120967" y="290982"/>
                </a:lnTo>
                <a:lnTo>
                  <a:pt x="115836" y="281330"/>
                </a:lnTo>
                <a:lnTo>
                  <a:pt x="115658" y="277710"/>
                </a:lnTo>
                <a:lnTo>
                  <a:pt x="107391" y="276910"/>
                </a:lnTo>
                <a:lnTo>
                  <a:pt x="105689" y="280301"/>
                </a:lnTo>
                <a:lnTo>
                  <a:pt x="102743" y="283933"/>
                </a:lnTo>
                <a:lnTo>
                  <a:pt x="102463" y="285470"/>
                </a:lnTo>
                <a:lnTo>
                  <a:pt x="99618" y="293852"/>
                </a:lnTo>
                <a:lnTo>
                  <a:pt x="97104" y="300837"/>
                </a:lnTo>
                <a:lnTo>
                  <a:pt x="94919" y="307936"/>
                </a:lnTo>
                <a:lnTo>
                  <a:pt x="91732" y="320268"/>
                </a:lnTo>
                <a:lnTo>
                  <a:pt x="90170" y="332625"/>
                </a:lnTo>
                <a:lnTo>
                  <a:pt x="90932" y="344995"/>
                </a:lnTo>
                <a:lnTo>
                  <a:pt x="94691" y="357390"/>
                </a:lnTo>
                <a:lnTo>
                  <a:pt x="99098" y="367309"/>
                </a:lnTo>
                <a:lnTo>
                  <a:pt x="104241" y="370166"/>
                </a:lnTo>
                <a:lnTo>
                  <a:pt x="123101" y="368528"/>
                </a:lnTo>
                <a:lnTo>
                  <a:pt x="126987" y="362953"/>
                </a:lnTo>
                <a:lnTo>
                  <a:pt x="127850" y="360210"/>
                </a:lnTo>
                <a:lnTo>
                  <a:pt x="131686" y="347941"/>
                </a:lnTo>
                <a:lnTo>
                  <a:pt x="133083" y="339191"/>
                </a:lnTo>
                <a:lnTo>
                  <a:pt x="134366" y="333502"/>
                </a:lnTo>
                <a:close/>
              </a:path>
              <a:path w="520064" h="742950">
                <a:moveTo>
                  <a:pt x="168541" y="118770"/>
                </a:moveTo>
                <a:lnTo>
                  <a:pt x="168503" y="112890"/>
                </a:lnTo>
                <a:lnTo>
                  <a:pt x="168465" y="107048"/>
                </a:lnTo>
                <a:lnTo>
                  <a:pt x="163779" y="103085"/>
                </a:lnTo>
                <a:lnTo>
                  <a:pt x="152361" y="103035"/>
                </a:lnTo>
                <a:lnTo>
                  <a:pt x="148475" y="106248"/>
                </a:lnTo>
                <a:lnTo>
                  <a:pt x="148818" y="115265"/>
                </a:lnTo>
                <a:lnTo>
                  <a:pt x="156019" y="121831"/>
                </a:lnTo>
                <a:lnTo>
                  <a:pt x="166357" y="121500"/>
                </a:lnTo>
                <a:lnTo>
                  <a:pt x="168541" y="118770"/>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44"/>
                </a:lnTo>
                <a:lnTo>
                  <a:pt x="223964" y="163563"/>
                </a:lnTo>
                <a:close/>
              </a:path>
              <a:path w="520064" h="742950">
                <a:moveTo>
                  <a:pt x="285927" y="215976"/>
                </a:moveTo>
                <a:lnTo>
                  <a:pt x="280441" y="205524"/>
                </a:lnTo>
                <a:lnTo>
                  <a:pt x="272643" y="205016"/>
                </a:lnTo>
                <a:lnTo>
                  <a:pt x="268719" y="204736"/>
                </a:lnTo>
                <a:lnTo>
                  <a:pt x="264337" y="205143"/>
                </a:lnTo>
                <a:lnTo>
                  <a:pt x="263398" y="213588"/>
                </a:lnTo>
                <a:lnTo>
                  <a:pt x="264172" y="218300"/>
                </a:lnTo>
                <a:lnTo>
                  <a:pt x="268897" y="226885"/>
                </a:lnTo>
                <a:lnTo>
                  <a:pt x="278752" y="226783"/>
                </a:lnTo>
                <a:lnTo>
                  <a:pt x="285927" y="215976"/>
                </a:lnTo>
                <a:close/>
              </a:path>
              <a:path w="520064" h="742950">
                <a:moveTo>
                  <a:pt x="315633" y="282600"/>
                </a:moveTo>
                <a:lnTo>
                  <a:pt x="310159" y="276021"/>
                </a:lnTo>
                <a:lnTo>
                  <a:pt x="300482" y="276237"/>
                </a:lnTo>
                <a:lnTo>
                  <a:pt x="295452" y="280898"/>
                </a:lnTo>
                <a:lnTo>
                  <a:pt x="295706" y="292239"/>
                </a:lnTo>
                <a:lnTo>
                  <a:pt x="300126" y="297802"/>
                </a:lnTo>
                <a:lnTo>
                  <a:pt x="305993" y="297789"/>
                </a:lnTo>
                <a:lnTo>
                  <a:pt x="311518" y="297776"/>
                </a:lnTo>
                <a:lnTo>
                  <a:pt x="315353" y="294271"/>
                </a:lnTo>
                <a:lnTo>
                  <a:pt x="315633" y="282600"/>
                </a:lnTo>
                <a:close/>
              </a:path>
              <a:path w="520064" h="742950">
                <a:moveTo>
                  <a:pt x="328904" y="575830"/>
                </a:moveTo>
                <a:lnTo>
                  <a:pt x="328764" y="570001"/>
                </a:lnTo>
                <a:lnTo>
                  <a:pt x="328587" y="562762"/>
                </a:lnTo>
                <a:lnTo>
                  <a:pt x="324281" y="556133"/>
                </a:lnTo>
                <a:lnTo>
                  <a:pt x="314883" y="556450"/>
                </a:lnTo>
                <a:lnTo>
                  <a:pt x="310286" y="562470"/>
                </a:lnTo>
                <a:lnTo>
                  <a:pt x="310642" y="575551"/>
                </a:lnTo>
                <a:lnTo>
                  <a:pt x="314083" y="579831"/>
                </a:lnTo>
                <a:lnTo>
                  <a:pt x="325132" y="579805"/>
                </a:lnTo>
                <a:lnTo>
                  <a:pt x="328904" y="575830"/>
                </a:lnTo>
                <a:close/>
              </a:path>
              <a:path w="520064" h="742950">
                <a:moveTo>
                  <a:pt x="337921" y="500557"/>
                </a:moveTo>
                <a:lnTo>
                  <a:pt x="333006" y="495706"/>
                </a:lnTo>
                <a:lnTo>
                  <a:pt x="321081" y="495744"/>
                </a:lnTo>
                <a:lnTo>
                  <a:pt x="318185" y="498779"/>
                </a:lnTo>
                <a:lnTo>
                  <a:pt x="318782" y="512140"/>
                </a:lnTo>
                <a:lnTo>
                  <a:pt x="321487" y="514985"/>
                </a:lnTo>
                <a:lnTo>
                  <a:pt x="327596" y="514858"/>
                </a:lnTo>
                <a:lnTo>
                  <a:pt x="333870" y="514718"/>
                </a:lnTo>
                <a:lnTo>
                  <a:pt x="337642" y="511378"/>
                </a:lnTo>
                <a:lnTo>
                  <a:pt x="337921" y="500557"/>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92"/>
                </a:moveTo>
                <a:lnTo>
                  <a:pt x="339026" y="430288"/>
                </a:lnTo>
                <a:lnTo>
                  <a:pt x="332549" y="426529"/>
                </a:lnTo>
                <a:lnTo>
                  <a:pt x="329869" y="426313"/>
                </a:lnTo>
                <a:lnTo>
                  <a:pt x="323532" y="431241"/>
                </a:lnTo>
                <a:lnTo>
                  <a:pt x="323469" y="434835"/>
                </a:lnTo>
                <a:lnTo>
                  <a:pt x="325018" y="443458"/>
                </a:lnTo>
                <a:lnTo>
                  <a:pt x="330377" y="446570"/>
                </a:lnTo>
                <a:lnTo>
                  <a:pt x="340487" y="445376"/>
                </a:lnTo>
                <a:lnTo>
                  <a:pt x="342544" y="443026"/>
                </a:lnTo>
                <a:lnTo>
                  <a:pt x="342620" y="438442"/>
                </a:lnTo>
                <a:lnTo>
                  <a:pt x="342976" y="432892"/>
                </a:lnTo>
                <a:close/>
              </a:path>
              <a:path w="520064" h="742950">
                <a:moveTo>
                  <a:pt x="519709"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53" y="495300"/>
                </a:lnTo>
                <a:lnTo>
                  <a:pt x="459587" y="501650"/>
                </a:lnTo>
                <a:lnTo>
                  <a:pt x="451662" y="508000"/>
                </a:lnTo>
                <a:lnTo>
                  <a:pt x="443788" y="513080"/>
                </a:lnTo>
                <a:lnTo>
                  <a:pt x="437438"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693" y="627380"/>
                </a:lnTo>
                <a:lnTo>
                  <a:pt x="332168" y="642620"/>
                </a:lnTo>
                <a:lnTo>
                  <a:pt x="332752" y="640080"/>
                </a:lnTo>
                <a:lnTo>
                  <a:pt x="333095" y="638810"/>
                </a:lnTo>
                <a:lnTo>
                  <a:pt x="333730" y="637540"/>
                </a:lnTo>
                <a:lnTo>
                  <a:pt x="339940"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14" y="334010"/>
                </a:lnTo>
                <a:lnTo>
                  <a:pt x="367309" y="321310"/>
                </a:lnTo>
                <a:lnTo>
                  <a:pt x="360476" y="303530"/>
                </a:lnTo>
                <a:lnTo>
                  <a:pt x="358584" y="298450"/>
                </a:lnTo>
                <a:lnTo>
                  <a:pt x="356717" y="292100"/>
                </a:lnTo>
                <a:lnTo>
                  <a:pt x="354533" y="285750"/>
                </a:lnTo>
                <a:lnTo>
                  <a:pt x="350977" y="276860"/>
                </a:lnTo>
                <a:lnTo>
                  <a:pt x="347700" y="266700"/>
                </a:lnTo>
                <a:lnTo>
                  <a:pt x="343979" y="257810"/>
                </a:lnTo>
                <a:lnTo>
                  <a:pt x="339102" y="247650"/>
                </a:lnTo>
                <a:lnTo>
                  <a:pt x="333095" y="237490"/>
                </a:lnTo>
                <a:lnTo>
                  <a:pt x="327520" y="227330"/>
                </a:lnTo>
                <a:lnTo>
                  <a:pt x="300812" y="184150"/>
                </a:lnTo>
                <a:lnTo>
                  <a:pt x="270929" y="149860"/>
                </a:lnTo>
                <a:lnTo>
                  <a:pt x="230746" y="115570"/>
                </a:lnTo>
                <a:lnTo>
                  <a:pt x="221830" y="110490"/>
                </a:lnTo>
                <a:lnTo>
                  <a:pt x="212674"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63" y="83820"/>
                </a:lnTo>
                <a:lnTo>
                  <a:pt x="172974" y="90170"/>
                </a:lnTo>
                <a:lnTo>
                  <a:pt x="180505" y="97790"/>
                </a:lnTo>
                <a:lnTo>
                  <a:pt x="188353" y="104140"/>
                </a:lnTo>
                <a:lnTo>
                  <a:pt x="198247" y="110490"/>
                </a:lnTo>
                <a:lnTo>
                  <a:pt x="208000" y="118110"/>
                </a:lnTo>
                <a:lnTo>
                  <a:pt x="227164" y="133350"/>
                </a:lnTo>
                <a:lnTo>
                  <a:pt x="233705" y="138430"/>
                </a:lnTo>
                <a:lnTo>
                  <a:pt x="240106" y="144780"/>
                </a:lnTo>
                <a:lnTo>
                  <a:pt x="246380" y="149860"/>
                </a:lnTo>
                <a:lnTo>
                  <a:pt x="252577" y="156210"/>
                </a:lnTo>
                <a:lnTo>
                  <a:pt x="286435"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59"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12" y="575310"/>
                </a:lnTo>
                <a:lnTo>
                  <a:pt x="258089" y="556260"/>
                </a:lnTo>
                <a:lnTo>
                  <a:pt x="265315" y="558800"/>
                </a:lnTo>
                <a:lnTo>
                  <a:pt x="271678"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78" y="556260"/>
                </a:lnTo>
                <a:lnTo>
                  <a:pt x="292836" y="552450"/>
                </a:lnTo>
                <a:lnTo>
                  <a:pt x="292493" y="551180"/>
                </a:lnTo>
                <a:lnTo>
                  <a:pt x="289890" y="544830"/>
                </a:lnTo>
                <a:lnTo>
                  <a:pt x="264883" y="510540"/>
                </a:lnTo>
                <a:lnTo>
                  <a:pt x="237566" y="490220"/>
                </a:lnTo>
                <a:lnTo>
                  <a:pt x="231902" y="485140"/>
                </a:lnTo>
                <a:lnTo>
                  <a:pt x="225132" y="481330"/>
                </a:lnTo>
                <a:lnTo>
                  <a:pt x="216954" y="427990"/>
                </a:lnTo>
                <a:lnTo>
                  <a:pt x="203822" y="375920"/>
                </a:lnTo>
                <a:lnTo>
                  <a:pt x="184378" y="326390"/>
                </a:lnTo>
                <a:lnTo>
                  <a:pt x="157314" y="278130"/>
                </a:lnTo>
                <a:lnTo>
                  <a:pt x="169430" y="278130"/>
                </a:lnTo>
                <a:lnTo>
                  <a:pt x="174688" y="279400"/>
                </a:lnTo>
                <a:lnTo>
                  <a:pt x="188087"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00" y="252730"/>
                </a:lnTo>
                <a:lnTo>
                  <a:pt x="181914"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20"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71"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79" y="41910"/>
                </a:lnTo>
                <a:lnTo>
                  <a:pt x="312420" y="46990"/>
                </a:lnTo>
                <a:lnTo>
                  <a:pt x="320598" y="50800"/>
                </a:lnTo>
                <a:lnTo>
                  <a:pt x="332320" y="55880"/>
                </a:lnTo>
                <a:lnTo>
                  <a:pt x="343395" y="63500"/>
                </a:lnTo>
                <a:lnTo>
                  <a:pt x="353910"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17" y="153670"/>
                </a:lnTo>
                <a:lnTo>
                  <a:pt x="430352" y="139700"/>
                </a:lnTo>
                <a:lnTo>
                  <a:pt x="436930" y="148590"/>
                </a:lnTo>
                <a:lnTo>
                  <a:pt x="443484" y="158750"/>
                </a:lnTo>
                <a:lnTo>
                  <a:pt x="466267" y="196850"/>
                </a:lnTo>
                <a:lnTo>
                  <a:pt x="486968" y="246380"/>
                </a:lnTo>
                <a:lnTo>
                  <a:pt x="493483"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54" y="146050"/>
                </a:lnTo>
                <a:lnTo>
                  <a:pt x="405231"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36" y="58420"/>
                </a:lnTo>
                <a:lnTo>
                  <a:pt x="351205" y="53340"/>
                </a:lnTo>
                <a:lnTo>
                  <a:pt x="344233" y="49530"/>
                </a:lnTo>
                <a:lnTo>
                  <a:pt x="337032" y="45720"/>
                </a:lnTo>
                <a:lnTo>
                  <a:pt x="328968" y="40640"/>
                </a:lnTo>
                <a:lnTo>
                  <a:pt x="320662" y="38100"/>
                </a:lnTo>
                <a:lnTo>
                  <a:pt x="312254" y="34290"/>
                </a:lnTo>
                <a:lnTo>
                  <a:pt x="303885" y="31750"/>
                </a:lnTo>
                <a:lnTo>
                  <a:pt x="289877" y="25400"/>
                </a:lnTo>
                <a:lnTo>
                  <a:pt x="246468" y="13970"/>
                </a:lnTo>
                <a:lnTo>
                  <a:pt x="231965" y="11430"/>
                </a:lnTo>
                <a:lnTo>
                  <a:pt x="224713" y="10160"/>
                </a:lnTo>
                <a:lnTo>
                  <a:pt x="202907" y="7620"/>
                </a:lnTo>
                <a:lnTo>
                  <a:pt x="181038" y="3810"/>
                </a:lnTo>
                <a:lnTo>
                  <a:pt x="159092" y="1270"/>
                </a:lnTo>
                <a:lnTo>
                  <a:pt x="152476" y="1270"/>
                </a:lnTo>
                <a:lnTo>
                  <a:pt x="145834" y="0"/>
                </a:lnTo>
                <a:lnTo>
                  <a:pt x="121196" y="0"/>
                </a:lnTo>
                <a:lnTo>
                  <a:pt x="109829" y="1270"/>
                </a:lnTo>
                <a:lnTo>
                  <a:pt x="98463" y="1270"/>
                </a:lnTo>
                <a:lnTo>
                  <a:pt x="87096" y="2540"/>
                </a:lnTo>
                <a:lnTo>
                  <a:pt x="68008"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00" y="185420"/>
                </a:lnTo>
                <a:lnTo>
                  <a:pt x="118071" y="195580"/>
                </a:lnTo>
                <a:lnTo>
                  <a:pt x="121742" y="205740"/>
                </a:lnTo>
                <a:lnTo>
                  <a:pt x="125564" y="214630"/>
                </a:lnTo>
                <a:lnTo>
                  <a:pt x="126784" y="217170"/>
                </a:lnTo>
                <a:lnTo>
                  <a:pt x="129057" y="220980"/>
                </a:lnTo>
                <a:lnTo>
                  <a:pt x="131711" y="222250"/>
                </a:lnTo>
                <a:lnTo>
                  <a:pt x="148310" y="231140"/>
                </a:lnTo>
                <a:lnTo>
                  <a:pt x="163093" y="241300"/>
                </a:lnTo>
                <a:lnTo>
                  <a:pt x="176352"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65"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61"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84" y="590550"/>
                </a:lnTo>
                <a:lnTo>
                  <a:pt x="277495"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40" y="708660"/>
                </a:lnTo>
                <a:lnTo>
                  <a:pt x="306539" y="693420"/>
                </a:lnTo>
                <a:lnTo>
                  <a:pt x="313982" y="678180"/>
                </a:lnTo>
                <a:lnTo>
                  <a:pt x="317220" y="670560"/>
                </a:lnTo>
                <a:lnTo>
                  <a:pt x="321627" y="664210"/>
                </a:lnTo>
                <a:lnTo>
                  <a:pt x="330784" y="660400"/>
                </a:lnTo>
                <a:lnTo>
                  <a:pt x="340931" y="656590"/>
                </a:lnTo>
                <a:lnTo>
                  <a:pt x="350812" y="651510"/>
                </a:lnTo>
                <a:lnTo>
                  <a:pt x="366001" y="642620"/>
                </a:lnTo>
                <a:lnTo>
                  <a:pt x="370332" y="640080"/>
                </a:lnTo>
                <a:lnTo>
                  <a:pt x="381038" y="635000"/>
                </a:lnTo>
                <a:lnTo>
                  <a:pt x="428904" y="600710"/>
                </a:lnTo>
                <a:lnTo>
                  <a:pt x="458635" y="568960"/>
                </a:lnTo>
                <a:lnTo>
                  <a:pt x="471855" y="548640"/>
                </a:lnTo>
                <a:lnTo>
                  <a:pt x="473303" y="546100"/>
                </a:lnTo>
                <a:lnTo>
                  <a:pt x="476402" y="542290"/>
                </a:lnTo>
                <a:lnTo>
                  <a:pt x="474726" y="539750"/>
                </a:lnTo>
                <a:lnTo>
                  <a:pt x="470509" y="533400"/>
                </a:lnTo>
                <a:lnTo>
                  <a:pt x="465785" y="535940"/>
                </a:lnTo>
                <a:lnTo>
                  <a:pt x="461670" y="537210"/>
                </a:lnTo>
                <a:lnTo>
                  <a:pt x="453936" y="538480"/>
                </a:lnTo>
                <a:lnTo>
                  <a:pt x="446074" y="538480"/>
                </a:lnTo>
                <a:lnTo>
                  <a:pt x="437934" y="539750"/>
                </a:lnTo>
                <a:lnTo>
                  <a:pt x="429361" y="538480"/>
                </a:lnTo>
                <a:lnTo>
                  <a:pt x="441337" y="529590"/>
                </a:lnTo>
                <a:lnTo>
                  <a:pt x="447001" y="525780"/>
                </a:lnTo>
                <a:lnTo>
                  <a:pt x="452539" y="521970"/>
                </a:lnTo>
                <a:lnTo>
                  <a:pt x="462064" y="515620"/>
                </a:lnTo>
                <a:lnTo>
                  <a:pt x="471551" y="508000"/>
                </a:lnTo>
                <a:lnTo>
                  <a:pt x="481025" y="501650"/>
                </a:lnTo>
                <a:lnTo>
                  <a:pt x="490486" y="494030"/>
                </a:lnTo>
                <a:lnTo>
                  <a:pt x="498475" y="487680"/>
                </a:lnTo>
                <a:lnTo>
                  <a:pt x="504571" y="478790"/>
                </a:lnTo>
                <a:lnTo>
                  <a:pt x="508508" y="469900"/>
                </a:lnTo>
                <a:lnTo>
                  <a:pt x="510044" y="458470"/>
                </a:lnTo>
                <a:lnTo>
                  <a:pt x="510184" y="452120"/>
                </a:lnTo>
                <a:lnTo>
                  <a:pt x="512483" y="445770"/>
                </a:lnTo>
                <a:lnTo>
                  <a:pt x="514553" y="435610"/>
                </a:lnTo>
                <a:lnTo>
                  <a:pt x="515734" y="431800"/>
                </a:lnTo>
                <a:lnTo>
                  <a:pt x="516051" y="429260"/>
                </a:lnTo>
                <a:lnTo>
                  <a:pt x="518515" y="405130"/>
                </a:lnTo>
                <a:lnTo>
                  <a:pt x="519468" y="393700"/>
                </a:lnTo>
                <a:lnTo>
                  <a:pt x="519709" y="384810"/>
                </a:lnTo>
                <a:close/>
              </a:path>
            </a:pathLst>
          </a:custGeom>
          <a:solidFill>
            <a:srgbClr val="285567"/>
          </a:solidFill>
        </p:spPr>
        <p:txBody>
          <a:bodyPr wrap="square" lIns="0" tIns="0" rIns="0" bIns="0" rtlCol="0"/>
          <a:lstStyle/>
          <a:p>
            <a:endParaRPr/>
          </a:p>
        </p:txBody>
      </p:sp>
      <p:sp>
        <p:nvSpPr>
          <p:cNvPr id="3" name="object 3"/>
          <p:cNvSpPr txBox="1"/>
          <p:nvPr/>
        </p:nvSpPr>
        <p:spPr>
          <a:xfrm>
            <a:off x="1569299" y="2161741"/>
            <a:ext cx="10567066" cy="1197764"/>
          </a:xfrm>
          <a:prstGeom prst="rect">
            <a:avLst/>
          </a:prstGeom>
        </p:spPr>
        <p:txBody>
          <a:bodyPr vert="horz" wrap="square" lIns="0" tIns="12700" rIns="0" bIns="0" rtlCol="0">
            <a:spAutoFit/>
          </a:bodyPr>
          <a:lstStyle/>
          <a:p>
            <a:pPr marL="901700">
              <a:lnSpc>
                <a:spcPct val="100000"/>
              </a:lnSpc>
              <a:spcBef>
                <a:spcPts val="100"/>
              </a:spcBef>
            </a:pPr>
            <a:r>
              <a:rPr sz="2400" b="1" spc="-15" dirty="0">
                <a:solidFill>
                  <a:srgbClr val="285567"/>
                </a:solidFill>
                <a:latin typeface="Source Sans Pro"/>
                <a:cs typeface="Source Sans Pro"/>
              </a:rPr>
              <a:t>Deaths</a:t>
            </a:r>
            <a:endParaRPr sz="2400" dirty="0">
              <a:latin typeface="Source Sans Pro"/>
              <a:cs typeface="Source Sans Pro"/>
            </a:endParaRPr>
          </a:p>
          <a:p>
            <a:pPr marL="12700">
              <a:lnSpc>
                <a:spcPct val="100000"/>
              </a:lnSpc>
              <a:spcBef>
                <a:spcPts val="2995"/>
              </a:spcBef>
            </a:pPr>
            <a:r>
              <a:rPr sz="2000" dirty="0">
                <a:latin typeface="Source Sans Pro"/>
                <a:cs typeface="Source Sans Pro"/>
              </a:rPr>
              <a:t>In 2019, </a:t>
            </a:r>
            <a:r>
              <a:rPr sz="2000" spc="-5" dirty="0">
                <a:latin typeface="Source Sans Pro"/>
                <a:cs typeface="Source Sans Pro"/>
              </a:rPr>
              <a:t>there</a:t>
            </a:r>
            <a:r>
              <a:rPr sz="2000" dirty="0">
                <a:latin typeface="Source Sans Pro"/>
                <a:cs typeface="Source Sans Pro"/>
              </a:rPr>
              <a:t> </a:t>
            </a:r>
            <a:r>
              <a:rPr sz="2000" spc="-10" dirty="0">
                <a:latin typeface="Source Sans Pro"/>
                <a:cs typeface="Source Sans Pro"/>
              </a:rPr>
              <a:t>were</a:t>
            </a:r>
            <a:r>
              <a:rPr sz="2000" spc="-5" dirty="0">
                <a:latin typeface="Source Sans Pro"/>
                <a:cs typeface="Source Sans Pro"/>
              </a:rPr>
              <a:t> </a:t>
            </a:r>
            <a:r>
              <a:rPr sz="2800" b="1" spc="-20" dirty="0">
                <a:solidFill>
                  <a:srgbClr val="0687A1"/>
                </a:solidFill>
                <a:latin typeface="Source Sans Pro"/>
                <a:cs typeface="Source Sans Pro"/>
              </a:rPr>
              <a:t>83</a:t>
            </a:r>
            <a:r>
              <a:rPr sz="2800" b="1" spc="-110" dirty="0">
                <a:solidFill>
                  <a:srgbClr val="0687A1"/>
                </a:solidFill>
                <a:latin typeface="Source Sans Pro"/>
                <a:cs typeface="Source Sans Pro"/>
              </a:rPr>
              <a:t> </a:t>
            </a:r>
            <a:r>
              <a:rPr sz="2800" b="1" spc="-55" dirty="0">
                <a:solidFill>
                  <a:srgbClr val="0687A1"/>
                </a:solidFill>
                <a:latin typeface="Source Sans Pro"/>
                <a:cs typeface="Source Sans Pro"/>
              </a:rPr>
              <a:t>deaths</a:t>
            </a:r>
            <a:r>
              <a:rPr sz="2800" b="1" spc="-110" dirty="0">
                <a:solidFill>
                  <a:srgbClr val="0687A1"/>
                </a:solidFill>
                <a:latin typeface="Source Sans Pro"/>
                <a:cs typeface="Source Sans Pro"/>
              </a:rPr>
              <a:t> </a:t>
            </a:r>
            <a:r>
              <a:rPr sz="2800" b="1" spc="-30" dirty="0">
                <a:solidFill>
                  <a:srgbClr val="0687A1"/>
                </a:solidFill>
                <a:latin typeface="Source Sans Pro"/>
                <a:cs typeface="Source Sans Pro"/>
              </a:rPr>
              <a:t>due</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to</a:t>
            </a:r>
            <a:r>
              <a:rPr sz="2800" b="1" spc="-105" dirty="0">
                <a:solidFill>
                  <a:srgbClr val="0687A1"/>
                </a:solidFill>
                <a:latin typeface="Source Sans Pro"/>
                <a:cs typeface="Source Sans Pro"/>
              </a:rPr>
              <a:t> </a:t>
            </a:r>
            <a:r>
              <a:rPr sz="2800" b="1" spc="-50" dirty="0">
                <a:solidFill>
                  <a:srgbClr val="0687A1"/>
                </a:solidFill>
                <a:latin typeface="Source Sans Pro"/>
                <a:cs typeface="Source Sans Pro"/>
              </a:rPr>
              <a:t>disease</a:t>
            </a:r>
            <a:r>
              <a:rPr lang="en-AU" sz="2800" b="1" spc="-50" dirty="0">
                <a:solidFill>
                  <a:srgbClr val="0687A1"/>
                </a:solidFill>
                <a:latin typeface="Source Sans Pro"/>
                <a:cs typeface="Source Sans Pro"/>
              </a:rPr>
              <a:t>s</a:t>
            </a:r>
            <a:r>
              <a:rPr sz="2800" b="1" spc="-110" dirty="0">
                <a:solidFill>
                  <a:srgbClr val="0687A1"/>
                </a:solidFill>
                <a:latin typeface="Source Sans Pro"/>
                <a:cs typeface="Source Sans Pro"/>
              </a:rPr>
              <a:t> </a:t>
            </a:r>
            <a:r>
              <a:rPr sz="2800" b="1" spc="-30" dirty="0">
                <a:solidFill>
                  <a:srgbClr val="0687A1"/>
                </a:solidFill>
                <a:latin typeface="Source Sans Pro"/>
                <a:cs typeface="Source Sans Pro"/>
              </a:rPr>
              <a:t>of</a:t>
            </a:r>
            <a:r>
              <a:rPr sz="2800" b="1" spc="-110" dirty="0">
                <a:solidFill>
                  <a:srgbClr val="0687A1"/>
                </a:solidFill>
                <a:latin typeface="Source Sans Pro"/>
                <a:cs typeface="Source Sans Pro"/>
              </a:rPr>
              <a:t> </a:t>
            </a:r>
            <a:r>
              <a:rPr sz="2800" b="1" spc="-30" dirty="0">
                <a:solidFill>
                  <a:srgbClr val="0687A1"/>
                </a:solidFill>
                <a:latin typeface="Source Sans Pro"/>
                <a:cs typeface="Source Sans Pro"/>
              </a:rPr>
              <a:t>the</a:t>
            </a:r>
            <a:r>
              <a:rPr sz="2800" b="1" spc="-110" dirty="0">
                <a:solidFill>
                  <a:srgbClr val="0687A1"/>
                </a:solidFill>
                <a:latin typeface="Source Sans Pro"/>
                <a:cs typeface="Source Sans Pro"/>
              </a:rPr>
              <a:t> </a:t>
            </a:r>
            <a:r>
              <a:rPr sz="2800" b="1" spc="-40" dirty="0">
                <a:solidFill>
                  <a:srgbClr val="0687A1"/>
                </a:solidFill>
                <a:latin typeface="Source Sans Pro"/>
                <a:cs typeface="Source Sans Pro"/>
              </a:rPr>
              <a:t>urinary</a:t>
            </a:r>
            <a:r>
              <a:rPr sz="2800" b="1" spc="-110" dirty="0">
                <a:solidFill>
                  <a:srgbClr val="0687A1"/>
                </a:solidFill>
                <a:latin typeface="Source Sans Pro"/>
                <a:cs typeface="Source Sans Pro"/>
              </a:rPr>
              <a:t> </a:t>
            </a:r>
            <a:r>
              <a:rPr sz="2800" b="1" spc="-70" dirty="0">
                <a:solidFill>
                  <a:srgbClr val="0687A1"/>
                </a:solidFill>
                <a:latin typeface="Source Sans Pro"/>
                <a:cs typeface="Source Sans Pro"/>
              </a:rPr>
              <a:t>system</a:t>
            </a:r>
            <a:endParaRPr sz="2800" dirty="0">
              <a:latin typeface="Source Sans Pro"/>
              <a:cs typeface="Source Sans Pro"/>
            </a:endParaRPr>
          </a:p>
        </p:txBody>
      </p:sp>
      <p:sp>
        <p:nvSpPr>
          <p:cNvPr id="4" name="object 4"/>
          <p:cNvSpPr txBox="1"/>
          <p:nvPr/>
        </p:nvSpPr>
        <p:spPr>
          <a:xfrm>
            <a:off x="1569299" y="3365512"/>
            <a:ext cx="981265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Source Sans Pro"/>
                <a:cs typeface="Source Sans Pro"/>
              </a:rPr>
              <a:t>(including</a:t>
            </a:r>
            <a:r>
              <a:rPr sz="2000" spc="-5" dirty="0">
                <a:latin typeface="Source Sans Pro"/>
                <a:cs typeface="Source Sans Pro"/>
              </a:rPr>
              <a:t> disorders </a:t>
            </a:r>
            <a:r>
              <a:rPr sz="2000" dirty="0">
                <a:latin typeface="Source Sans Pro"/>
                <a:cs typeface="Source Sans Pro"/>
              </a:rPr>
              <a:t>of the</a:t>
            </a:r>
            <a:r>
              <a:rPr sz="2000" spc="-5" dirty="0">
                <a:latin typeface="Source Sans Pro"/>
                <a:cs typeface="Source Sans Pro"/>
              </a:rPr>
              <a:t> </a:t>
            </a:r>
            <a:r>
              <a:rPr sz="2000" dirty="0">
                <a:latin typeface="Source Sans Pro"/>
                <a:cs typeface="Source Sans Pro"/>
              </a:rPr>
              <a:t>bladder and</a:t>
            </a:r>
            <a:r>
              <a:rPr sz="2000" spc="-5" dirty="0">
                <a:latin typeface="Source Sans Pro"/>
                <a:cs typeface="Source Sans Pro"/>
              </a:rPr>
              <a:t> </a:t>
            </a:r>
            <a:r>
              <a:rPr sz="2000" spc="-15" dirty="0">
                <a:latin typeface="Source Sans Pro"/>
                <a:cs typeface="Source Sans Pro"/>
              </a:rPr>
              <a:t>urethra,</a:t>
            </a:r>
            <a:r>
              <a:rPr sz="2000" spc="-5" dirty="0">
                <a:latin typeface="Source Sans Pro"/>
                <a:cs typeface="Source Sans Pro"/>
              </a:rPr>
              <a:t> </a:t>
            </a:r>
            <a:r>
              <a:rPr sz="2000" dirty="0">
                <a:latin typeface="Source Sans Pro"/>
                <a:cs typeface="Source Sans Pro"/>
              </a:rPr>
              <a:t>as </a:t>
            </a:r>
            <a:r>
              <a:rPr sz="2000" spc="-5" dirty="0">
                <a:latin typeface="Source Sans Pro"/>
                <a:cs typeface="Source Sans Pro"/>
              </a:rPr>
              <a:t>well </a:t>
            </a:r>
            <a:r>
              <a:rPr sz="2000" dirty="0">
                <a:latin typeface="Source Sans Pro"/>
                <a:cs typeface="Source Sans Pro"/>
              </a:rPr>
              <a:t>as </a:t>
            </a:r>
            <a:r>
              <a:rPr sz="2000" spc="-5" dirty="0">
                <a:latin typeface="Source Sans Pro"/>
                <a:cs typeface="Source Sans Pro"/>
              </a:rPr>
              <a:t>disease </a:t>
            </a:r>
            <a:r>
              <a:rPr sz="2000" dirty="0">
                <a:latin typeface="Source Sans Pro"/>
                <a:cs typeface="Source Sans Pro"/>
              </a:rPr>
              <a:t>of</a:t>
            </a:r>
            <a:r>
              <a:rPr sz="2000" spc="-5" dirty="0">
                <a:latin typeface="Source Sans Pro"/>
                <a:cs typeface="Source Sans Pro"/>
              </a:rPr>
              <a:t> </a:t>
            </a:r>
            <a:r>
              <a:rPr sz="2000" dirty="0">
                <a:latin typeface="Source Sans Pro"/>
                <a:cs typeface="Source Sans Pro"/>
              </a:rPr>
              <a:t>the kidneys</a:t>
            </a:r>
            <a:r>
              <a:rPr sz="2000" spc="-5" dirty="0">
                <a:latin typeface="Source Sans Pro"/>
                <a:cs typeface="Source Sans Pro"/>
              </a:rPr>
              <a:t> </a:t>
            </a:r>
            <a:r>
              <a:rPr sz="2000" dirty="0">
                <a:latin typeface="Source Sans Pro"/>
                <a:cs typeface="Source Sans Pro"/>
              </a:rPr>
              <a:t>and </a:t>
            </a:r>
            <a:r>
              <a:rPr sz="2000" spc="-10" dirty="0">
                <a:latin typeface="Source Sans Pro"/>
                <a:cs typeface="Source Sans Pro"/>
              </a:rPr>
              <a:t>ureters)</a:t>
            </a:r>
            <a:endParaRPr sz="2000">
              <a:latin typeface="Source Sans Pro"/>
              <a:cs typeface="Source Sans Pro"/>
            </a:endParaRPr>
          </a:p>
        </p:txBody>
      </p:sp>
      <p:sp>
        <p:nvSpPr>
          <p:cNvPr id="5" name="object 5"/>
          <p:cNvSpPr txBox="1"/>
          <p:nvPr/>
        </p:nvSpPr>
        <p:spPr>
          <a:xfrm>
            <a:off x="1543899" y="3574481"/>
            <a:ext cx="12502301" cy="1091324"/>
          </a:xfrm>
          <a:prstGeom prst="rect">
            <a:avLst/>
          </a:prstGeom>
        </p:spPr>
        <p:txBody>
          <a:bodyPr vert="horz" wrap="square" lIns="0" tIns="27305" rIns="0" bIns="0" rtlCol="0">
            <a:spAutoFit/>
          </a:bodyPr>
          <a:lstStyle/>
          <a:p>
            <a:pPr marL="38100" marR="1739264">
              <a:lnSpc>
                <a:spcPct val="107100"/>
              </a:lnSpc>
              <a:spcBef>
                <a:spcPts val="215"/>
              </a:spcBef>
            </a:pPr>
            <a:r>
              <a:rPr sz="2000" dirty="0">
                <a:latin typeface="Source Sans Pro"/>
                <a:cs typeface="Source Sans Pro"/>
              </a:rPr>
              <a:t>It </a:t>
            </a:r>
            <a:r>
              <a:rPr sz="2000" spc="-10" dirty="0">
                <a:latin typeface="Source Sans Pro"/>
                <a:cs typeface="Source Sans Pro"/>
              </a:rPr>
              <a:t>was </a:t>
            </a:r>
            <a:r>
              <a:rPr sz="2000" dirty="0">
                <a:latin typeface="Source Sans Pro"/>
                <a:cs typeface="Source Sans Pro"/>
              </a:rPr>
              <a:t>the </a:t>
            </a:r>
            <a:r>
              <a:rPr sz="2800" b="1" spc="-30" dirty="0">
                <a:solidFill>
                  <a:srgbClr val="A5874A"/>
                </a:solidFill>
                <a:latin typeface="Source Sans Pro"/>
                <a:cs typeface="Source Sans Pro"/>
              </a:rPr>
              <a:t>8</a:t>
            </a:r>
            <a:r>
              <a:rPr sz="2475" b="1" spc="-44" baseline="31986" dirty="0">
                <a:solidFill>
                  <a:srgbClr val="A5874A"/>
                </a:solidFill>
                <a:latin typeface="Source Sans Pro"/>
                <a:cs typeface="Source Sans Pro"/>
              </a:rPr>
              <a:t>th</a:t>
            </a:r>
            <a:r>
              <a:rPr sz="2475" b="1" spc="-37" baseline="31986" dirty="0">
                <a:solidFill>
                  <a:srgbClr val="A5874A"/>
                </a:solidFill>
                <a:latin typeface="Source Sans Pro"/>
                <a:cs typeface="Source Sans Pro"/>
              </a:rPr>
              <a:t> </a:t>
            </a:r>
            <a:r>
              <a:rPr sz="2000" dirty="0">
                <a:latin typeface="Source Sans Pro"/>
                <a:cs typeface="Source Sans Pro"/>
              </a:rPr>
              <a:t>underlying </a:t>
            </a:r>
            <a:r>
              <a:rPr sz="2000" spc="-5" dirty="0">
                <a:latin typeface="Source Sans Pro"/>
                <a:cs typeface="Source Sans Pro"/>
              </a:rPr>
              <a:t>cause </a:t>
            </a:r>
            <a:r>
              <a:rPr sz="2000" dirty="0">
                <a:latin typeface="Source Sans Pro"/>
                <a:cs typeface="Source Sans Pro"/>
              </a:rPr>
              <a:t>of </a:t>
            </a:r>
            <a:r>
              <a:rPr sz="2000" spc="-15" dirty="0">
                <a:latin typeface="Source Sans Pro"/>
                <a:cs typeface="Source Sans Pro"/>
              </a:rPr>
              <a:t>death </a:t>
            </a:r>
            <a:r>
              <a:rPr sz="2000" spc="-10" dirty="0">
                <a:latin typeface="Source Sans Pro"/>
                <a:cs typeface="Source Sans Pro"/>
              </a:rPr>
              <a:t>for </a:t>
            </a:r>
            <a:r>
              <a:rPr sz="2000" spc="-5" dirty="0">
                <a:latin typeface="Source Sans Pro"/>
                <a:cs typeface="Source Sans Pro"/>
              </a:rPr>
              <a:t>women </a:t>
            </a:r>
            <a:r>
              <a:rPr sz="2000" dirty="0">
                <a:latin typeface="Source Sans Pro"/>
                <a:cs typeface="Source Sans Pro"/>
              </a:rPr>
              <a:t>and the </a:t>
            </a:r>
            <a:r>
              <a:rPr sz="2800" b="1" spc="-35" dirty="0">
                <a:solidFill>
                  <a:srgbClr val="A5874A"/>
                </a:solidFill>
                <a:latin typeface="Source Sans Pro"/>
                <a:cs typeface="Source Sans Pro"/>
              </a:rPr>
              <a:t>14</a:t>
            </a:r>
            <a:r>
              <a:rPr sz="2475" b="1" spc="-52" baseline="31986" dirty="0">
                <a:solidFill>
                  <a:srgbClr val="A5874A"/>
                </a:solidFill>
                <a:latin typeface="Source Sans Pro"/>
                <a:cs typeface="Source Sans Pro"/>
              </a:rPr>
              <a:t>th </a:t>
            </a:r>
            <a:r>
              <a:rPr sz="2000" dirty="0">
                <a:latin typeface="Source Sans Pro"/>
                <a:cs typeface="Source Sans Pro"/>
              </a:rPr>
              <a:t>underlying </a:t>
            </a:r>
            <a:r>
              <a:rPr sz="2000" spc="-5" dirty="0">
                <a:latin typeface="Source Sans Pro"/>
                <a:cs typeface="Source Sans Pro"/>
              </a:rPr>
              <a:t>cause </a:t>
            </a:r>
            <a:r>
              <a:rPr sz="2000" dirty="0">
                <a:latin typeface="Source Sans Pro"/>
                <a:cs typeface="Source Sans Pro"/>
              </a:rPr>
              <a:t>of </a:t>
            </a:r>
            <a:r>
              <a:rPr sz="2000" spc="-15" dirty="0">
                <a:latin typeface="Source Sans Pro"/>
                <a:cs typeface="Source Sans Pro"/>
              </a:rPr>
              <a:t>death </a:t>
            </a:r>
            <a:r>
              <a:rPr sz="2000" spc="-385" dirty="0">
                <a:latin typeface="Source Sans Pro"/>
                <a:cs typeface="Source Sans Pro"/>
              </a:rPr>
              <a:t> </a:t>
            </a:r>
            <a:r>
              <a:rPr sz="2000" spc="-10" dirty="0">
                <a:latin typeface="Source Sans Pro"/>
                <a:cs typeface="Source Sans Pro"/>
              </a:rPr>
              <a:t>for</a:t>
            </a:r>
            <a:r>
              <a:rPr sz="2000" spc="-5" dirty="0">
                <a:latin typeface="Source Sans Pro"/>
                <a:cs typeface="Source Sans Pro"/>
              </a:rPr>
              <a:t> </a:t>
            </a:r>
            <a:r>
              <a:rPr sz="2000" dirty="0">
                <a:latin typeface="Source Sans Pro"/>
                <a:cs typeface="Source Sans Pro"/>
              </a:rPr>
              <a:t>men.</a:t>
            </a:r>
          </a:p>
          <a:p>
            <a:pPr>
              <a:lnSpc>
                <a:spcPct val="100000"/>
              </a:lnSpc>
              <a:spcBef>
                <a:spcPts val="2270"/>
              </a:spcBef>
            </a:pPr>
            <a:r>
              <a:rPr sz="2000" spc="-10" dirty="0">
                <a:latin typeface="Source Sans Pro"/>
                <a:cs typeface="Source Sans Pro"/>
              </a:rPr>
              <a:t>For</a:t>
            </a:r>
            <a:r>
              <a:rPr sz="2000" dirty="0">
                <a:latin typeface="Source Sans Pro"/>
                <a:cs typeface="Source Sans Pro"/>
              </a:rPr>
              <a:t> 2016-2018, the crude </a:t>
            </a:r>
            <a:r>
              <a:rPr sz="2000" spc="-15" dirty="0">
                <a:latin typeface="Source Sans Pro"/>
                <a:cs typeface="Source Sans Pro"/>
              </a:rPr>
              <a:t>death</a:t>
            </a:r>
            <a:r>
              <a:rPr sz="2000" dirty="0">
                <a:latin typeface="Source Sans Pro"/>
                <a:cs typeface="Source Sans Pro"/>
              </a:rPr>
              <a:t> </a:t>
            </a:r>
            <a:r>
              <a:rPr sz="2000" spc="-30" dirty="0">
                <a:latin typeface="Source Sans Pro"/>
                <a:cs typeface="Source Sans Pro"/>
              </a:rPr>
              <a:t>rate</a:t>
            </a:r>
            <a:r>
              <a:rPr sz="2000" dirty="0">
                <a:latin typeface="Source Sans Pro"/>
                <a:cs typeface="Source Sans Pro"/>
              </a:rPr>
              <a:t> </a:t>
            </a:r>
            <a:r>
              <a:rPr sz="2000" spc="-10" dirty="0">
                <a:latin typeface="Source Sans Pro"/>
                <a:cs typeface="Source Sans Pro"/>
              </a:rPr>
              <a:t>for</a:t>
            </a:r>
            <a:r>
              <a:rPr sz="2000" dirty="0">
                <a:latin typeface="Source Sans Pro"/>
                <a:cs typeface="Source Sans Pro"/>
              </a:rPr>
              <a:t> CKD as an underlying or </a:t>
            </a:r>
            <a:r>
              <a:rPr sz="2000" spc="-10" dirty="0">
                <a:latin typeface="Source Sans Pro"/>
                <a:cs typeface="Source Sans Pro"/>
              </a:rPr>
              <a:t>associated</a:t>
            </a:r>
            <a:r>
              <a:rPr sz="2000" dirty="0">
                <a:latin typeface="Source Sans Pro"/>
                <a:cs typeface="Source Sans Pro"/>
              </a:rPr>
              <a:t> </a:t>
            </a:r>
            <a:r>
              <a:rPr sz="2000" spc="-5" dirty="0">
                <a:latin typeface="Source Sans Pro"/>
                <a:cs typeface="Source Sans Pro"/>
              </a:rPr>
              <a:t>cause</a:t>
            </a:r>
            <a:r>
              <a:rPr sz="2000" dirty="0">
                <a:latin typeface="Source Sans Pro"/>
                <a:cs typeface="Source Sans Pro"/>
              </a:rPr>
              <a:t> of </a:t>
            </a:r>
            <a:r>
              <a:rPr sz="2000" spc="-15" dirty="0">
                <a:latin typeface="Source Sans Pro"/>
                <a:cs typeface="Source Sans Pro"/>
              </a:rPr>
              <a:t>death</a:t>
            </a:r>
            <a:r>
              <a:rPr sz="2000" dirty="0">
                <a:latin typeface="Source Sans Pro"/>
                <a:cs typeface="Source Sans Pro"/>
              </a:rPr>
              <a:t> </a:t>
            </a:r>
            <a:r>
              <a:rPr sz="2000" spc="-10" dirty="0">
                <a:latin typeface="Source Sans Pro"/>
                <a:cs typeface="Source Sans Pro"/>
              </a:rPr>
              <a:t>was</a:t>
            </a:r>
            <a:endParaRPr sz="2000" dirty="0">
              <a:latin typeface="Source Sans Pro"/>
              <a:cs typeface="Source Sans Pro"/>
            </a:endParaRPr>
          </a:p>
        </p:txBody>
      </p:sp>
      <p:sp>
        <p:nvSpPr>
          <p:cNvPr id="6" name="object 6"/>
          <p:cNvSpPr txBox="1"/>
          <p:nvPr/>
        </p:nvSpPr>
        <p:spPr>
          <a:xfrm>
            <a:off x="1543899" y="6093587"/>
            <a:ext cx="10224770" cy="1092200"/>
          </a:xfrm>
          <a:prstGeom prst="rect">
            <a:avLst/>
          </a:prstGeom>
        </p:spPr>
        <p:txBody>
          <a:bodyPr vert="horz" wrap="square" lIns="0" tIns="12700" rIns="0" bIns="0" rtlCol="0">
            <a:spAutoFit/>
          </a:bodyPr>
          <a:lstStyle/>
          <a:p>
            <a:pPr marL="38100" marR="30480">
              <a:lnSpc>
                <a:spcPct val="116700"/>
              </a:lnSpc>
              <a:spcBef>
                <a:spcPts val="100"/>
              </a:spcBef>
            </a:pPr>
            <a:r>
              <a:rPr sz="2000" dirty="0">
                <a:latin typeface="Source Sans Pro"/>
                <a:cs typeface="Source Sans Pro"/>
              </a:rPr>
              <a:t>In 2018, 217 Aboriginal and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dirty="0">
                <a:latin typeface="Source Sans Pro"/>
                <a:cs typeface="Source Sans Pro"/>
              </a:rPr>
              <a:t> Islander people who </a:t>
            </a:r>
            <a:r>
              <a:rPr sz="2000" spc="-10" dirty="0">
                <a:latin typeface="Source Sans Pro"/>
                <a:cs typeface="Source Sans Pro"/>
              </a:rPr>
              <a:t>were</a:t>
            </a:r>
            <a:r>
              <a:rPr sz="2000" dirty="0">
                <a:latin typeface="Source Sans Pro"/>
                <a:cs typeface="Source Sans Pro"/>
              </a:rPr>
              <a:t> </a:t>
            </a:r>
            <a:r>
              <a:rPr sz="2000" spc="-10" dirty="0">
                <a:latin typeface="Source Sans Pro"/>
                <a:cs typeface="Source Sans Pro"/>
              </a:rPr>
              <a:t>receiving</a:t>
            </a:r>
            <a:r>
              <a:rPr sz="2000" dirty="0">
                <a:latin typeface="Source Sans Pro"/>
                <a:cs typeface="Source Sans Pro"/>
              </a:rPr>
              <a:t> dialysis died. The </a:t>
            </a:r>
            <a:r>
              <a:rPr sz="2000" spc="-385" dirty="0">
                <a:latin typeface="Source Sans Pro"/>
                <a:cs typeface="Source Sans Pro"/>
              </a:rPr>
              <a:t> </a:t>
            </a:r>
            <a:r>
              <a:rPr sz="2000" spc="-10" dirty="0">
                <a:latin typeface="Source Sans Pro"/>
                <a:cs typeface="Source Sans Pro"/>
              </a:rPr>
              <a:t>most</a:t>
            </a:r>
            <a:r>
              <a:rPr sz="2000" spc="-5" dirty="0">
                <a:latin typeface="Source Sans Pro"/>
                <a:cs typeface="Source Sans Pro"/>
              </a:rPr>
              <a:t> </a:t>
            </a:r>
            <a:r>
              <a:rPr sz="2000" spc="-10" dirty="0">
                <a:latin typeface="Source Sans Pro"/>
                <a:cs typeface="Source Sans Pro"/>
              </a:rPr>
              <a:t>common</a:t>
            </a:r>
            <a:r>
              <a:rPr sz="2000" dirty="0">
                <a:latin typeface="Source Sans Pro"/>
                <a:cs typeface="Source Sans Pro"/>
              </a:rPr>
              <a:t> </a:t>
            </a:r>
            <a:r>
              <a:rPr sz="2000" spc="-5" dirty="0">
                <a:latin typeface="Source Sans Pro"/>
                <a:cs typeface="Source Sans Pro"/>
              </a:rPr>
              <a:t>causes</a:t>
            </a:r>
            <a:r>
              <a:rPr sz="2000" dirty="0">
                <a:latin typeface="Source Sans Pro"/>
                <a:cs typeface="Source Sans Pro"/>
              </a:rPr>
              <a:t> of </a:t>
            </a:r>
            <a:r>
              <a:rPr sz="2000" spc="-15" dirty="0">
                <a:latin typeface="Source Sans Pro"/>
                <a:cs typeface="Source Sans Pro"/>
              </a:rPr>
              <a:t>death</a:t>
            </a:r>
            <a:r>
              <a:rPr sz="2000" dirty="0">
                <a:latin typeface="Source Sans Pro"/>
                <a:cs typeface="Source Sans Pro"/>
              </a:rPr>
              <a:t> </a:t>
            </a:r>
            <a:r>
              <a:rPr sz="2000" spc="-10" dirty="0">
                <a:latin typeface="Source Sans Pro"/>
                <a:cs typeface="Source Sans Pro"/>
              </a:rPr>
              <a:t>for</a:t>
            </a:r>
            <a:r>
              <a:rPr sz="2000" dirty="0">
                <a:latin typeface="Source Sans Pro"/>
                <a:cs typeface="Source Sans Pro"/>
              </a:rPr>
              <a:t> the dialysis </a:t>
            </a:r>
            <a:r>
              <a:rPr sz="2000" spc="-10" dirty="0">
                <a:latin typeface="Source Sans Pro"/>
                <a:cs typeface="Source Sans Pro"/>
              </a:rPr>
              <a:t>patients</a:t>
            </a:r>
            <a:r>
              <a:rPr sz="2000" dirty="0">
                <a:latin typeface="Source Sans Pro"/>
                <a:cs typeface="Source Sans Pro"/>
              </a:rPr>
              <a:t> </a:t>
            </a:r>
            <a:r>
              <a:rPr sz="2000" spc="-10" dirty="0">
                <a:latin typeface="Source Sans Pro"/>
                <a:cs typeface="Source Sans Pro"/>
              </a:rPr>
              <a:t>were</a:t>
            </a:r>
            <a:r>
              <a:rPr sz="2000" dirty="0">
                <a:latin typeface="Source Sans Pro"/>
                <a:cs typeface="Source Sans Pro"/>
              </a:rPr>
              <a:t> </a:t>
            </a:r>
            <a:r>
              <a:rPr sz="2000" spc="-5" dirty="0">
                <a:latin typeface="Source Sans Pro"/>
                <a:cs typeface="Source Sans Pro"/>
              </a:rPr>
              <a:t>CVD</a:t>
            </a:r>
            <a:r>
              <a:rPr sz="2000" dirty="0">
                <a:latin typeface="Source Sans Pro"/>
                <a:cs typeface="Source Sans Pro"/>
              </a:rPr>
              <a:t> (64 </a:t>
            </a:r>
            <a:r>
              <a:rPr sz="2000" spc="-10" dirty="0">
                <a:latin typeface="Source Sans Pro"/>
                <a:cs typeface="Source Sans Pro"/>
              </a:rPr>
              <a:t>deaths)</a:t>
            </a:r>
            <a:r>
              <a:rPr sz="2000" dirty="0">
                <a:latin typeface="Source Sans Pro"/>
                <a:cs typeface="Source Sans Pro"/>
              </a:rPr>
              <a:t> and </a:t>
            </a:r>
            <a:r>
              <a:rPr sz="2000" spc="-10" dirty="0">
                <a:latin typeface="Source Sans Pro"/>
                <a:cs typeface="Source Sans Pro"/>
              </a:rPr>
              <a:t>withdrawal </a:t>
            </a:r>
            <a:r>
              <a:rPr sz="2000" spc="-5" dirty="0">
                <a:latin typeface="Source Sans Pro"/>
                <a:cs typeface="Source Sans Pro"/>
              </a:rPr>
              <a:t> from </a:t>
            </a:r>
            <a:r>
              <a:rPr sz="2000" spc="-10" dirty="0">
                <a:latin typeface="Source Sans Pro"/>
                <a:cs typeface="Source Sans Pro"/>
              </a:rPr>
              <a:t>treatment</a:t>
            </a:r>
            <a:r>
              <a:rPr sz="2000" dirty="0">
                <a:latin typeface="Source Sans Pro"/>
                <a:cs typeface="Source Sans Pro"/>
              </a:rPr>
              <a:t> (51 </a:t>
            </a:r>
            <a:r>
              <a:rPr sz="2000" spc="-10" dirty="0">
                <a:latin typeface="Source Sans Pro"/>
                <a:cs typeface="Source Sans Pro"/>
              </a:rPr>
              <a:t>deaths).</a:t>
            </a:r>
            <a:endParaRPr sz="2000" dirty="0">
              <a:latin typeface="Source Sans Pro"/>
              <a:cs typeface="Source Sans Pro"/>
            </a:endParaRPr>
          </a:p>
        </p:txBody>
      </p:sp>
      <p:sp>
        <p:nvSpPr>
          <p:cNvPr id="7" name="object 7"/>
          <p:cNvSpPr txBox="1"/>
          <p:nvPr/>
        </p:nvSpPr>
        <p:spPr>
          <a:xfrm>
            <a:off x="1558604" y="4960467"/>
            <a:ext cx="1299845"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72</a:t>
            </a:r>
            <a:r>
              <a:rPr sz="4800" b="1" spc="-645" dirty="0">
                <a:solidFill>
                  <a:srgbClr val="285567"/>
                </a:solidFill>
                <a:latin typeface="Source Sans Pro Black"/>
                <a:cs typeface="Source Sans Pro Black"/>
              </a:rPr>
              <a:t> </a:t>
            </a:r>
            <a:r>
              <a:rPr sz="1600" dirty="0">
                <a:latin typeface="Source Sans Pro"/>
                <a:cs typeface="Source Sans Pro"/>
              </a:rPr>
              <a:t>d</a:t>
            </a:r>
            <a:r>
              <a:rPr sz="1600" spc="-25" dirty="0">
                <a:latin typeface="Source Sans Pro"/>
                <a:cs typeface="Source Sans Pro"/>
              </a:rPr>
              <a:t>ea</a:t>
            </a:r>
            <a:r>
              <a:rPr sz="1600" dirty="0">
                <a:latin typeface="Source Sans Pro"/>
                <a:cs typeface="Source Sans Pro"/>
              </a:rPr>
              <a:t>ths</a:t>
            </a:r>
            <a:endParaRPr sz="1600">
              <a:latin typeface="Source Sans Pro"/>
              <a:cs typeface="Source Sans Pro"/>
            </a:endParaRPr>
          </a:p>
        </p:txBody>
      </p:sp>
      <p:sp>
        <p:nvSpPr>
          <p:cNvPr id="8" name="object 8"/>
          <p:cNvSpPr txBox="1"/>
          <p:nvPr/>
        </p:nvSpPr>
        <p:spPr>
          <a:xfrm>
            <a:off x="3208404" y="5184094"/>
            <a:ext cx="131826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a:latin typeface="Source Sans Pro"/>
              <a:cs typeface="Source Sans Pro"/>
            </a:endParaRPr>
          </a:p>
        </p:txBody>
      </p:sp>
      <p:grpSp>
        <p:nvGrpSpPr>
          <p:cNvPr id="9" name="object 9"/>
          <p:cNvGrpSpPr/>
          <p:nvPr/>
        </p:nvGrpSpPr>
        <p:grpSpPr>
          <a:xfrm>
            <a:off x="2800329" y="4937913"/>
            <a:ext cx="353060" cy="866140"/>
            <a:chOff x="4320625" y="5245100"/>
            <a:chExt cx="353060" cy="866140"/>
          </a:xfrm>
        </p:grpSpPr>
        <p:sp>
          <p:nvSpPr>
            <p:cNvPr id="10" name="object 10"/>
            <p:cNvSpPr/>
            <p:nvPr/>
          </p:nvSpPr>
          <p:spPr>
            <a:xfrm>
              <a:off x="4323800" y="5248275"/>
              <a:ext cx="194945" cy="859790"/>
            </a:xfrm>
            <a:custGeom>
              <a:avLst/>
              <a:gdLst/>
              <a:ahLst/>
              <a:cxnLst/>
              <a:rect l="l" t="t" r="r" b="b"/>
              <a:pathLst>
                <a:path w="194945" h="859789">
                  <a:moveTo>
                    <a:pt x="0" y="0"/>
                  </a:moveTo>
                  <a:lnTo>
                    <a:pt x="194398" y="0"/>
                  </a:lnTo>
                  <a:lnTo>
                    <a:pt x="194398" y="410387"/>
                  </a:lnTo>
                  <a:lnTo>
                    <a:pt x="194398" y="859790"/>
                  </a:lnTo>
                  <a:lnTo>
                    <a:pt x="0" y="859790"/>
                  </a:lnTo>
                </a:path>
              </a:pathLst>
            </a:custGeom>
            <a:ln w="6350">
              <a:solidFill>
                <a:srgbClr val="262626"/>
              </a:solidFill>
            </a:ln>
          </p:spPr>
          <p:txBody>
            <a:bodyPr wrap="square" lIns="0" tIns="0" rIns="0" bIns="0" rtlCol="0"/>
            <a:lstStyle/>
            <a:p>
              <a:endParaRPr/>
            </a:p>
          </p:txBody>
        </p:sp>
        <p:sp>
          <p:nvSpPr>
            <p:cNvPr id="11" name="object 11"/>
            <p:cNvSpPr/>
            <p:nvPr/>
          </p:nvSpPr>
          <p:spPr>
            <a:xfrm>
              <a:off x="4521373" y="5684279"/>
              <a:ext cx="123825" cy="0"/>
            </a:xfrm>
            <a:custGeom>
              <a:avLst/>
              <a:gdLst/>
              <a:ahLst/>
              <a:cxnLst/>
              <a:rect l="l" t="t" r="r" b="b"/>
              <a:pathLst>
                <a:path w="123825">
                  <a:moveTo>
                    <a:pt x="0" y="0"/>
                  </a:moveTo>
                  <a:lnTo>
                    <a:pt x="123647" y="0"/>
                  </a:lnTo>
                </a:path>
              </a:pathLst>
            </a:custGeom>
            <a:ln w="6350">
              <a:solidFill>
                <a:srgbClr val="262626"/>
              </a:solidFill>
            </a:ln>
          </p:spPr>
          <p:txBody>
            <a:bodyPr wrap="square" lIns="0" tIns="0" rIns="0" bIns="0" rtlCol="0"/>
            <a:lstStyle/>
            <a:p>
              <a:endParaRPr/>
            </a:p>
          </p:txBody>
        </p:sp>
        <p:sp>
          <p:nvSpPr>
            <p:cNvPr id="12" name="object 12"/>
            <p:cNvSpPr/>
            <p:nvPr/>
          </p:nvSpPr>
          <p:spPr>
            <a:xfrm>
              <a:off x="4645024" y="5671579"/>
              <a:ext cx="25400" cy="25400"/>
            </a:xfrm>
            <a:custGeom>
              <a:avLst/>
              <a:gdLst/>
              <a:ahLst/>
              <a:cxnLst/>
              <a:rect l="l" t="t" r="r" b="b"/>
              <a:pathLst>
                <a:path w="25400" h="25400">
                  <a:moveTo>
                    <a:pt x="12700" y="25400"/>
                  </a:moveTo>
                  <a:lnTo>
                    <a:pt x="19710" y="25400"/>
                  </a:lnTo>
                  <a:lnTo>
                    <a:pt x="25400" y="19710"/>
                  </a:lnTo>
                  <a:lnTo>
                    <a:pt x="25400" y="12700"/>
                  </a:lnTo>
                  <a:lnTo>
                    <a:pt x="25400" y="5676"/>
                  </a:lnTo>
                  <a:lnTo>
                    <a:pt x="19710" y="0"/>
                  </a:lnTo>
                  <a:lnTo>
                    <a:pt x="12700" y="0"/>
                  </a:lnTo>
                  <a:lnTo>
                    <a:pt x="5689" y="0"/>
                  </a:lnTo>
                  <a:lnTo>
                    <a:pt x="0" y="5676"/>
                  </a:lnTo>
                  <a:lnTo>
                    <a:pt x="0" y="12700"/>
                  </a:lnTo>
                  <a:lnTo>
                    <a:pt x="0" y="19710"/>
                  </a:lnTo>
                  <a:lnTo>
                    <a:pt x="5689" y="25400"/>
                  </a:lnTo>
                  <a:lnTo>
                    <a:pt x="12700" y="25400"/>
                  </a:lnTo>
                  <a:close/>
                </a:path>
              </a:pathLst>
            </a:custGeom>
            <a:ln w="6350">
              <a:solidFill>
                <a:srgbClr val="262626"/>
              </a:solidFill>
            </a:ln>
          </p:spPr>
          <p:txBody>
            <a:bodyPr wrap="square" lIns="0" tIns="0" rIns="0" bIns="0" rtlCol="0"/>
            <a:lstStyle/>
            <a:p>
              <a:endParaRPr/>
            </a:p>
          </p:txBody>
        </p:sp>
      </p:grpSp>
      <p:sp>
        <p:nvSpPr>
          <p:cNvPr id="16" name="object 16"/>
          <p:cNvSpPr txBox="1"/>
          <p:nvPr/>
        </p:nvSpPr>
        <p:spPr>
          <a:xfrm>
            <a:off x="6638180" y="4857835"/>
            <a:ext cx="3103880" cy="920750"/>
          </a:xfrm>
          <a:prstGeom prst="rect">
            <a:avLst/>
          </a:prstGeom>
        </p:spPr>
        <p:txBody>
          <a:bodyPr vert="horz" wrap="square" lIns="0" tIns="12700" rIns="0" bIns="0" rtlCol="0">
            <a:spAutoFit/>
          </a:bodyPr>
          <a:lstStyle/>
          <a:p>
            <a:pPr marL="12700">
              <a:lnSpc>
                <a:spcPts val="5445"/>
              </a:lnSpc>
              <a:spcBef>
                <a:spcPts val="100"/>
              </a:spcBef>
              <a:tabLst>
                <a:tab pos="2049145" algn="l"/>
              </a:tabLst>
            </a:pPr>
            <a:r>
              <a:rPr sz="4800" b="1" dirty="0">
                <a:solidFill>
                  <a:srgbClr val="285567"/>
                </a:solidFill>
                <a:latin typeface="Source Sans Pro Black"/>
                <a:cs typeface="Source Sans Pro Black"/>
              </a:rPr>
              <a:t>80	64</a:t>
            </a:r>
            <a:endParaRPr sz="4800" dirty="0">
              <a:latin typeface="Source Sans Pro Black"/>
              <a:cs typeface="Source Sans Pro Black"/>
            </a:endParaRPr>
          </a:p>
          <a:p>
            <a:pPr marL="12700">
              <a:lnSpc>
                <a:spcPts val="1605"/>
              </a:lnSpc>
              <a:tabLst>
                <a:tab pos="2063114" algn="l"/>
                <a:tab pos="2896235" algn="l"/>
                <a:tab pos="3090545" algn="l"/>
              </a:tabLst>
            </a:pPr>
            <a:r>
              <a:rPr lang="en-AU" sz="1600" spc="-20" dirty="0">
                <a:latin typeface="Source Sans Pro"/>
                <a:cs typeface="Source Sans Pro"/>
              </a:rPr>
              <a:t>f</a:t>
            </a:r>
            <a:r>
              <a:rPr sz="1600" spc="-20" dirty="0" err="1">
                <a:latin typeface="Source Sans Pro"/>
                <a:cs typeface="Source Sans Pro"/>
              </a:rPr>
              <a:t>emales</a:t>
            </a:r>
            <a:r>
              <a:rPr sz="1600" spc="-20" dirty="0">
                <a:latin typeface="Source Sans Pro"/>
                <a:cs typeface="Source Sans Pro"/>
              </a:rPr>
              <a:t>	</a:t>
            </a:r>
            <a:r>
              <a:rPr lang="en-AU" sz="1600" spc="-20" dirty="0">
                <a:latin typeface="Source Sans Pro"/>
                <a:cs typeface="Source Sans Pro"/>
              </a:rPr>
              <a:t>m</a:t>
            </a:r>
            <a:r>
              <a:rPr sz="1600" spc="-20" dirty="0">
                <a:latin typeface="Source Sans Pro"/>
                <a:cs typeface="Source Sans Pro"/>
              </a:rPr>
              <a:t>ales</a:t>
            </a:r>
            <a:endParaRPr sz="1600" dirty="0">
              <a:latin typeface="Source Sans Pro"/>
              <a:cs typeface="Source Sans Pro"/>
            </a:endParaRPr>
          </a:p>
        </p:txBody>
      </p:sp>
      <p:pic>
        <p:nvPicPr>
          <p:cNvPr id="17" name="object 17"/>
          <p:cNvPicPr/>
          <p:nvPr/>
        </p:nvPicPr>
        <p:blipFill>
          <a:blip r:embed="rId2" cstate="email">
            <a:extLst>
              <a:ext uri="{28A0092B-C50C-407E-A947-70E740481C1C}">
                <a14:useLocalDpi xmlns:a14="http://schemas.microsoft.com/office/drawing/2010/main"/>
              </a:ext>
            </a:extLst>
          </a:blip>
          <a:stretch>
            <a:fillRect/>
          </a:stretch>
        </p:blipFill>
        <p:spPr>
          <a:xfrm>
            <a:off x="5502297" y="4800600"/>
            <a:ext cx="1007774" cy="1012598"/>
          </a:xfrm>
          <a:prstGeom prst="rect">
            <a:avLst/>
          </a:prstGeom>
        </p:spPr>
      </p:pic>
      <p:pic>
        <p:nvPicPr>
          <p:cNvPr id="18" name="object 18"/>
          <p:cNvPicPr/>
          <p:nvPr/>
        </p:nvPicPr>
        <p:blipFill>
          <a:blip r:embed="rId3" cstate="email">
            <a:extLst>
              <a:ext uri="{28A0092B-C50C-407E-A947-70E740481C1C}">
                <a14:useLocalDpi xmlns:a14="http://schemas.microsoft.com/office/drawing/2010/main"/>
              </a:ext>
            </a:extLst>
          </a:blip>
          <a:stretch>
            <a:fillRect/>
          </a:stretch>
        </p:blipFill>
        <p:spPr>
          <a:xfrm>
            <a:off x="7559706" y="4800620"/>
            <a:ext cx="1007776" cy="1012919"/>
          </a:xfrm>
          <a:prstGeom prst="rect">
            <a:avLst/>
          </a:prstGeom>
        </p:spPr>
      </p:pic>
      <p:sp>
        <p:nvSpPr>
          <p:cNvPr id="19" name="object 19"/>
          <p:cNvSpPr txBox="1"/>
          <p:nvPr/>
        </p:nvSpPr>
        <p:spPr>
          <a:xfrm>
            <a:off x="9928204" y="5184094"/>
            <a:ext cx="1610360" cy="330200"/>
          </a:xfrm>
          <a:prstGeom prst="rect">
            <a:avLst/>
          </a:prstGeom>
        </p:spPr>
        <p:txBody>
          <a:bodyPr vert="horz" wrap="square" lIns="0" tIns="12700" rIns="0" bIns="0" rtlCol="0">
            <a:spAutoFit/>
          </a:bodyPr>
          <a:lstStyle/>
          <a:p>
            <a:pPr marL="381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 </a:t>
            </a:r>
            <a:r>
              <a:rPr sz="2000" b="1" spc="-60" dirty="0">
                <a:solidFill>
                  <a:srgbClr val="CFA565"/>
                </a:solidFill>
                <a:latin typeface="Source Sans Pro"/>
                <a:cs typeface="Source Sans Pro"/>
              </a:rPr>
              <a:t> </a:t>
            </a:r>
            <a:r>
              <a:rPr sz="2000" b="1" spc="-20" dirty="0">
                <a:solidFill>
                  <a:srgbClr val="CFA565"/>
                </a:solidFill>
                <a:latin typeface="Source Sans Pro"/>
                <a:cs typeface="Source Sans Pro"/>
              </a:rPr>
              <a:t>100,00</a:t>
            </a:r>
            <a:r>
              <a:rPr sz="2000" b="1" dirty="0">
                <a:solidFill>
                  <a:srgbClr val="CFA565"/>
                </a:solidFill>
                <a:latin typeface="Source Sans Pro"/>
                <a:cs typeface="Source Sans Pro"/>
              </a:rPr>
              <a:t>0</a:t>
            </a:r>
            <a:endParaRPr sz="1725" baseline="31400" dirty="0">
              <a:latin typeface="Source Sans Pro"/>
              <a:cs typeface="Source Sans Pro"/>
            </a:endParaRPr>
          </a:p>
        </p:txBody>
      </p:sp>
      <p:sp>
        <p:nvSpPr>
          <p:cNvPr id="20" name="object 20"/>
          <p:cNvSpPr txBox="1">
            <a:spLocks noGrp="1"/>
          </p:cNvSpPr>
          <p:nvPr>
            <p:ph type="title"/>
          </p:nvPr>
        </p:nvSpPr>
        <p:spPr>
          <a:xfrm>
            <a:off x="1575852" y="718267"/>
            <a:ext cx="4998085" cy="853440"/>
          </a:xfrm>
          <a:prstGeom prst="rect">
            <a:avLst/>
          </a:prstGeom>
        </p:spPr>
        <p:txBody>
          <a:bodyPr vert="horz" wrap="square" lIns="0" tIns="12700" rIns="0" bIns="0" rtlCol="0">
            <a:spAutoFit/>
          </a:bodyPr>
          <a:lstStyle/>
          <a:p>
            <a:pPr marL="12700">
              <a:lnSpc>
                <a:spcPct val="100000"/>
              </a:lnSpc>
              <a:spcBef>
                <a:spcPts val="100"/>
              </a:spcBef>
            </a:pPr>
            <a:r>
              <a:rPr spc="-40" dirty="0"/>
              <a:t>Kidney</a:t>
            </a:r>
            <a:r>
              <a:rPr spc="-85" dirty="0"/>
              <a:t> </a:t>
            </a:r>
            <a:r>
              <a:rPr spc="-50" dirty="0"/>
              <a:t>health</a:t>
            </a:r>
          </a:p>
          <a:p>
            <a:pPr marL="12700">
              <a:lnSpc>
                <a:spcPct val="100000"/>
              </a:lnSpc>
              <a:spcBef>
                <a:spcPts val="40"/>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spc="-5" dirty="0">
                <a:latin typeface="Source Sans Pro Semibold"/>
                <a:cs typeface="Source Sans Pro Semibold"/>
              </a:rPr>
              <a:t> </a:t>
            </a:r>
            <a:r>
              <a:rPr sz="1800" b="1" spc="-30" dirty="0">
                <a:latin typeface="Source Sans Pro Semibold"/>
                <a:cs typeface="Source Sans Pro Semibold"/>
              </a:rPr>
              <a:t>Torres</a:t>
            </a:r>
            <a:r>
              <a:rPr sz="1800" b="1" dirty="0">
                <a:latin typeface="Source Sans Pro Semibold"/>
                <a:cs typeface="Source Sans Pro Semibold"/>
              </a:rPr>
              <a:t> </a:t>
            </a:r>
            <a:r>
              <a:rPr sz="1800" b="1" spc="-15" dirty="0">
                <a:latin typeface="Source Sans Pro Semibold"/>
                <a:cs typeface="Source Sans Pro Semibold"/>
              </a:rPr>
              <a:t>Strait</a:t>
            </a:r>
            <a:r>
              <a:rPr sz="1800" b="1" spc="-5"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23" name="object 2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1" name="object 2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2" name="object 2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36</a:t>
            </a:fld>
            <a:endParaRPr dirty="0"/>
          </a:p>
        </p:txBody>
      </p:sp>
      <p:grpSp>
        <p:nvGrpSpPr>
          <p:cNvPr id="24" name="object 20">
            <a:extLst>
              <a:ext uri="{FF2B5EF4-FFF2-40B4-BE49-F238E27FC236}">
                <a16:creationId xmlns:a16="http://schemas.microsoft.com/office/drawing/2014/main" id="{19FB36B7-B1E3-42E7-9C00-1A7B5BE59FB8}"/>
              </a:ext>
            </a:extLst>
          </p:cNvPr>
          <p:cNvGrpSpPr/>
          <p:nvPr/>
        </p:nvGrpSpPr>
        <p:grpSpPr>
          <a:xfrm rot="10800000">
            <a:off x="9440587" y="4905857"/>
            <a:ext cx="353060" cy="866140"/>
            <a:chOff x="8862131" y="6009928"/>
            <a:chExt cx="353060" cy="866140"/>
          </a:xfrm>
        </p:grpSpPr>
        <p:sp>
          <p:nvSpPr>
            <p:cNvPr id="25" name="object 21">
              <a:extLst>
                <a:ext uri="{FF2B5EF4-FFF2-40B4-BE49-F238E27FC236}">
                  <a16:creationId xmlns:a16="http://schemas.microsoft.com/office/drawing/2014/main" id="{5AE00CC6-B971-4D5B-8888-BF7C30A03BDA}"/>
                </a:ext>
              </a:extLst>
            </p:cNvPr>
            <p:cNvSpPr/>
            <p:nvPr/>
          </p:nvSpPr>
          <p:spPr>
            <a:xfrm>
              <a:off x="9017532" y="6013103"/>
              <a:ext cx="194945" cy="859790"/>
            </a:xfrm>
            <a:custGeom>
              <a:avLst/>
              <a:gdLst/>
              <a:ahLst/>
              <a:cxnLst/>
              <a:rect l="l" t="t" r="r" b="b"/>
              <a:pathLst>
                <a:path w="194945" h="859790">
                  <a:moveTo>
                    <a:pt x="194398" y="0"/>
                  </a:moveTo>
                  <a:lnTo>
                    <a:pt x="0" y="0"/>
                  </a:lnTo>
                  <a:lnTo>
                    <a:pt x="0" y="410387"/>
                  </a:lnTo>
                  <a:lnTo>
                    <a:pt x="0" y="859789"/>
                  </a:lnTo>
                  <a:lnTo>
                    <a:pt x="194398" y="859789"/>
                  </a:lnTo>
                </a:path>
              </a:pathLst>
            </a:custGeom>
            <a:ln w="6350">
              <a:solidFill>
                <a:srgbClr val="262626"/>
              </a:solidFill>
            </a:ln>
          </p:spPr>
          <p:txBody>
            <a:bodyPr wrap="square" lIns="0" tIns="0" rIns="0" bIns="0" rtlCol="0"/>
            <a:lstStyle/>
            <a:p>
              <a:endParaRPr/>
            </a:p>
          </p:txBody>
        </p:sp>
        <p:sp>
          <p:nvSpPr>
            <p:cNvPr id="26" name="object 22">
              <a:extLst>
                <a:ext uri="{FF2B5EF4-FFF2-40B4-BE49-F238E27FC236}">
                  <a16:creationId xmlns:a16="http://schemas.microsoft.com/office/drawing/2014/main" id="{A1238EA4-DD16-4AED-BD6E-6E70A6D7EB41}"/>
                </a:ext>
              </a:extLst>
            </p:cNvPr>
            <p:cNvSpPr/>
            <p:nvPr/>
          </p:nvSpPr>
          <p:spPr>
            <a:xfrm>
              <a:off x="8890709" y="6449106"/>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27" name="object 23">
              <a:extLst>
                <a:ext uri="{FF2B5EF4-FFF2-40B4-BE49-F238E27FC236}">
                  <a16:creationId xmlns:a16="http://schemas.microsoft.com/office/drawing/2014/main" id="{BA33F6AC-6E79-4AFF-AEC7-4DBB4C659663}"/>
                </a:ext>
              </a:extLst>
            </p:cNvPr>
            <p:cNvSpPr/>
            <p:nvPr/>
          </p:nvSpPr>
          <p:spPr>
            <a:xfrm>
              <a:off x="8865306" y="6436406"/>
              <a:ext cx="25400" cy="25400"/>
            </a:xfrm>
            <a:custGeom>
              <a:avLst/>
              <a:gdLst/>
              <a:ahLst/>
              <a:cxnLst/>
              <a:rect l="l" t="t" r="r" b="b"/>
              <a:pathLst>
                <a:path w="25400" h="25400">
                  <a:moveTo>
                    <a:pt x="12700" y="25400"/>
                  </a:moveTo>
                  <a:lnTo>
                    <a:pt x="5689" y="25400"/>
                  </a:lnTo>
                  <a:lnTo>
                    <a:pt x="0" y="19710"/>
                  </a:lnTo>
                  <a:lnTo>
                    <a:pt x="0" y="12700"/>
                  </a:lnTo>
                  <a:lnTo>
                    <a:pt x="0" y="5676"/>
                  </a:lnTo>
                  <a:lnTo>
                    <a:pt x="5689" y="0"/>
                  </a:lnTo>
                  <a:lnTo>
                    <a:pt x="12700" y="0"/>
                  </a:lnTo>
                  <a:lnTo>
                    <a:pt x="19710" y="0"/>
                  </a:lnTo>
                  <a:lnTo>
                    <a:pt x="25400" y="5676"/>
                  </a:lnTo>
                  <a:lnTo>
                    <a:pt x="25400" y="12700"/>
                  </a:lnTo>
                  <a:lnTo>
                    <a:pt x="25400" y="19710"/>
                  </a:lnTo>
                  <a:lnTo>
                    <a:pt x="19710" y="25400"/>
                  </a:lnTo>
                  <a:lnTo>
                    <a:pt x="12700" y="25400"/>
                  </a:lnTo>
                  <a:close/>
                </a:path>
              </a:pathLst>
            </a:custGeom>
            <a:ln w="6350">
              <a:solidFill>
                <a:srgbClr val="262626"/>
              </a:solidFill>
            </a:ln>
          </p:spPr>
          <p:txBody>
            <a:bodyPr wrap="square" lIns="0" tIns="0" rIns="0" bIns="0" rtlCol="0"/>
            <a:lstStyle/>
            <a:p>
              <a:endParaRPr/>
            </a:p>
          </p:txBody>
        </p:sp>
      </p:grpSp>
      <p:sp>
        <p:nvSpPr>
          <p:cNvPr id="28" name="Holder 5">
            <a:extLst>
              <a:ext uri="{FF2B5EF4-FFF2-40B4-BE49-F238E27FC236}">
                <a16:creationId xmlns:a16="http://schemas.microsoft.com/office/drawing/2014/main" id="{FC5632B5-C812-47AC-A59B-557E65FED66D}"/>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5872480" cy="574040"/>
          </a:xfrm>
          <a:prstGeom prst="rect">
            <a:avLst/>
          </a:prstGeom>
        </p:spPr>
        <p:txBody>
          <a:bodyPr vert="horz" wrap="square" lIns="0" tIns="12700" rIns="0" bIns="0" rtlCol="0">
            <a:spAutoFit/>
          </a:bodyPr>
          <a:lstStyle/>
          <a:p>
            <a:pPr marL="12700">
              <a:lnSpc>
                <a:spcPct val="100000"/>
              </a:lnSpc>
              <a:spcBef>
                <a:spcPts val="100"/>
              </a:spcBef>
            </a:pPr>
            <a:r>
              <a:rPr spc="-45" dirty="0"/>
              <a:t>Sexual</a:t>
            </a:r>
            <a:r>
              <a:rPr spc="-95" dirty="0"/>
              <a:t> </a:t>
            </a:r>
            <a:r>
              <a:rPr spc="-60" dirty="0"/>
              <a:t>transmitted</a:t>
            </a:r>
            <a:r>
              <a:rPr spc="-95" dirty="0"/>
              <a:t> </a:t>
            </a:r>
            <a:r>
              <a:rPr spc="-50" dirty="0"/>
              <a:t>infections</a:t>
            </a:r>
          </a:p>
        </p:txBody>
      </p:sp>
      <p:sp>
        <p:nvSpPr>
          <p:cNvPr id="24" name="object 24"/>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2" name="object 22"/>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3" name="object 23"/>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37</a:t>
            </a:fld>
            <a:endParaRPr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11300" y="1825707"/>
            <a:ext cx="651624" cy="598690"/>
          </a:xfrm>
          <a:prstGeom prst="rect">
            <a:avLst/>
          </a:prstGeom>
        </p:spPr>
      </p:pic>
      <p:sp>
        <p:nvSpPr>
          <p:cNvPr id="4" name="object 4"/>
          <p:cNvSpPr txBox="1"/>
          <p:nvPr/>
        </p:nvSpPr>
        <p:spPr>
          <a:xfrm>
            <a:off x="1511300" y="1251667"/>
            <a:ext cx="8176895" cy="2451953"/>
          </a:xfrm>
          <a:prstGeom prst="rect">
            <a:avLst/>
          </a:prstGeom>
        </p:spPr>
        <p:txBody>
          <a:bodyPr vert="horz" wrap="square" lIns="0" tIns="12700" rIns="0" bIns="0" rtlCol="0">
            <a:spAutoFit/>
          </a:bodyPr>
          <a:lstStyle/>
          <a:p>
            <a:pPr marL="635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25"/>
              </a:spcBef>
            </a:pPr>
            <a:endParaRPr sz="3450" dirty="0">
              <a:latin typeface="Source Sans Pro Semibold"/>
              <a:cs typeface="Source Sans Pro Semibold"/>
            </a:endParaRPr>
          </a:p>
          <a:p>
            <a:pPr marL="965200">
              <a:lnSpc>
                <a:spcPct val="100000"/>
              </a:lnSpc>
              <a:spcBef>
                <a:spcPts val="5"/>
              </a:spcBef>
            </a:pPr>
            <a:r>
              <a:rPr sz="2400" b="1" spc="-10" dirty="0">
                <a:solidFill>
                  <a:srgbClr val="285567"/>
                </a:solidFill>
                <a:latin typeface="Source Sans Pro"/>
                <a:cs typeface="Source Sans Pro"/>
              </a:rPr>
              <a:t>Incidence</a:t>
            </a:r>
            <a:r>
              <a:rPr sz="2400" b="1" dirty="0">
                <a:solidFill>
                  <a:srgbClr val="285567"/>
                </a:solidFill>
                <a:latin typeface="Source Sans Pro"/>
                <a:cs typeface="Source Sans Pro"/>
              </a:rPr>
              <a:t> and </a:t>
            </a:r>
            <a:r>
              <a:rPr sz="2400" b="1" spc="-20" dirty="0">
                <a:solidFill>
                  <a:srgbClr val="285567"/>
                </a:solidFill>
                <a:latin typeface="Source Sans Pro"/>
                <a:cs typeface="Source Sans Pro"/>
              </a:rPr>
              <a:t>prevalence</a:t>
            </a:r>
            <a:r>
              <a:rPr sz="2400" b="1" dirty="0">
                <a:solidFill>
                  <a:srgbClr val="285567"/>
                </a:solidFill>
                <a:latin typeface="Source Sans Pro"/>
                <a:cs typeface="Source Sans Pro"/>
              </a:rPr>
              <a:t> </a:t>
            </a:r>
            <a:r>
              <a:rPr sz="2400" b="1" spc="-10" dirty="0">
                <a:solidFill>
                  <a:srgbClr val="285567"/>
                </a:solidFill>
                <a:latin typeface="Source Sans Pro"/>
                <a:cs typeface="Source Sans Pro"/>
              </a:rPr>
              <a:t>of</a:t>
            </a:r>
            <a:r>
              <a:rPr sz="2400" b="1" dirty="0">
                <a:solidFill>
                  <a:srgbClr val="285567"/>
                </a:solidFill>
                <a:latin typeface="Source Sans Pro"/>
                <a:cs typeface="Source Sans Pro"/>
              </a:rPr>
              <a:t> some </a:t>
            </a:r>
            <a:r>
              <a:rPr sz="2400" b="1" spc="-10" dirty="0">
                <a:solidFill>
                  <a:srgbClr val="285567"/>
                </a:solidFill>
                <a:latin typeface="Source Sans Pro"/>
                <a:cs typeface="Source Sans Pro"/>
              </a:rPr>
              <a:t>notifiable</a:t>
            </a:r>
            <a:r>
              <a:rPr lang="en-AU" spc="-15" baseline="-24000" dirty="0">
                <a:solidFill>
                  <a:srgbClr val="285567"/>
                </a:solidFill>
                <a:latin typeface="Source Sans Pro"/>
                <a:cs typeface="Source Sans Pro"/>
              </a:rPr>
              <a:t>1</a:t>
            </a:r>
            <a:r>
              <a:rPr sz="2100" spc="307" baseline="-23809" dirty="0">
                <a:solidFill>
                  <a:srgbClr val="285567"/>
                </a:solidFill>
                <a:latin typeface="Source Sans Pro"/>
                <a:cs typeface="Source Sans Pro"/>
              </a:rPr>
              <a:t> </a:t>
            </a:r>
            <a:r>
              <a:rPr sz="2400" b="1" spc="-15" dirty="0">
                <a:solidFill>
                  <a:srgbClr val="285567"/>
                </a:solidFill>
                <a:latin typeface="Source Sans Pro"/>
                <a:cs typeface="Source Sans Pro"/>
              </a:rPr>
              <a:t>STIs</a:t>
            </a:r>
            <a:endParaRPr sz="2400" dirty="0">
              <a:latin typeface="Source Sans Pro"/>
              <a:cs typeface="Source Sans Pro"/>
            </a:endParaRPr>
          </a:p>
          <a:p>
            <a:pPr>
              <a:lnSpc>
                <a:spcPct val="100000"/>
              </a:lnSpc>
            </a:pPr>
            <a:endParaRPr lang="en-AU" sz="2000" spc="-20" dirty="0">
              <a:latin typeface="Source Sans Pro"/>
              <a:cs typeface="Source Sans Pro"/>
            </a:endParaRPr>
          </a:p>
          <a:p>
            <a:pPr>
              <a:lnSpc>
                <a:spcPct val="100000"/>
              </a:lnSpc>
            </a:pPr>
            <a:r>
              <a:rPr sz="2000" spc="-20" dirty="0">
                <a:latin typeface="Source Sans Pro"/>
                <a:cs typeface="Source Sans Pro"/>
              </a:rPr>
              <a:t>I</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2018</a:t>
            </a:r>
            <a:r>
              <a:rPr sz="2000" dirty="0">
                <a:latin typeface="Source Sans Pro"/>
                <a:cs typeface="Source Sans Pro"/>
              </a:rPr>
              <a:t>,</a:t>
            </a:r>
            <a:r>
              <a:rPr sz="2000" spc="-40" dirty="0">
                <a:latin typeface="Source Sans Pro"/>
                <a:cs typeface="Source Sans Pro"/>
              </a:rPr>
              <a:t> </a:t>
            </a:r>
            <a:r>
              <a:rPr sz="2000" spc="-20" dirty="0">
                <a:latin typeface="Source Sans Pro"/>
                <a:cs typeface="Source Sans Pro"/>
              </a:rPr>
              <a:t>the</a:t>
            </a:r>
            <a:r>
              <a:rPr sz="2000" spc="-45" dirty="0">
                <a:latin typeface="Source Sans Pro"/>
                <a:cs typeface="Source Sans Pro"/>
              </a:rPr>
              <a:t>r</a:t>
            </a:r>
            <a:r>
              <a:rPr sz="2000" dirty="0">
                <a:latin typeface="Source Sans Pro"/>
                <a:cs typeface="Source Sans Pro"/>
              </a:rPr>
              <a:t>e</a:t>
            </a:r>
            <a:r>
              <a:rPr sz="2000" spc="-40" dirty="0">
                <a:latin typeface="Source Sans Pro"/>
                <a:cs typeface="Source Sans Pro"/>
              </a:rPr>
              <a:t> </a:t>
            </a:r>
            <a:r>
              <a:rPr sz="2000" spc="-30" dirty="0">
                <a:latin typeface="Source Sans Pro"/>
                <a:cs typeface="Source Sans Pro"/>
              </a:rPr>
              <a:t>w</a:t>
            </a:r>
            <a:r>
              <a:rPr sz="2000" spc="-20" dirty="0">
                <a:latin typeface="Source Sans Pro"/>
                <a:cs typeface="Source Sans Pro"/>
              </a:rPr>
              <a:t>e</a:t>
            </a:r>
            <a:r>
              <a:rPr sz="2000" spc="-40" dirty="0">
                <a:latin typeface="Source Sans Pro"/>
                <a:cs typeface="Source Sans Pro"/>
              </a:rPr>
              <a:t>r</a:t>
            </a:r>
            <a:r>
              <a:rPr sz="2000" dirty="0">
                <a:latin typeface="Source Sans Pro"/>
                <a:cs typeface="Source Sans Pro"/>
              </a:rPr>
              <a:t>e:</a:t>
            </a:r>
            <a:endParaRPr lang="en-AU" sz="2000" dirty="0">
              <a:latin typeface="Source Sans Pro"/>
              <a:cs typeface="Source Sans Pro"/>
            </a:endParaRPr>
          </a:p>
          <a:p>
            <a:pPr>
              <a:lnSpc>
                <a:spcPct val="100000"/>
              </a:lnSpc>
            </a:pPr>
            <a:endParaRPr lang="en-AU" sz="1400" b="1" spc="-40" dirty="0">
              <a:solidFill>
                <a:srgbClr val="71B2C9"/>
              </a:solidFill>
              <a:latin typeface="Source Sans Pro Black"/>
              <a:cs typeface="Source Sans Pro Black"/>
            </a:endParaRPr>
          </a:p>
          <a:p>
            <a:pPr>
              <a:lnSpc>
                <a:spcPct val="100000"/>
              </a:lnSpc>
            </a:pPr>
            <a:r>
              <a:rPr sz="2800" b="1" spc="-40" dirty="0">
                <a:solidFill>
                  <a:srgbClr val="71B2C9"/>
                </a:solidFill>
                <a:latin typeface="Source Sans Pro Black"/>
                <a:cs typeface="Source Sans Pro Black"/>
              </a:rPr>
              <a:t>6,897</a:t>
            </a:r>
            <a:r>
              <a:rPr sz="2800" b="1" spc="-210" dirty="0">
                <a:solidFill>
                  <a:srgbClr val="71B2C9"/>
                </a:solidFill>
                <a:latin typeface="Source Sans Pro Black"/>
                <a:cs typeface="Source Sans Pro Black"/>
              </a:rPr>
              <a:t> </a:t>
            </a:r>
            <a:r>
              <a:rPr sz="2000" spc="-10" dirty="0">
                <a:latin typeface="Source Sans Pro"/>
                <a:cs typeface="Source Sans Pro"/>
              </a:rPr>
              <a:t>notifications</a:t>
            </a:r>
            <a:r>
              <a:rPr sz="2000" spc="10" dirty="0">
                <a:latin typeface="Source Sans Pro"/>
                <a:cs typeface="Source Sans Pro"/>
              </a:rPr>
              <a:t> </a:t>
            </a:r>
            <a:r>
              <a:rPr sz="2000" dirty="0">
                <a:latin typeface="Source Sans Pro"/>
                <a:cs typeface="Source Sans Pro"/>
              </a:rPr>
              <a:t>of</a:t>
            </a:r>
            <a:r>
              <a:rPr sz="2000" spc="10" dirty="0">
                <a:latin typeface="Source Sans Pro"/>
                <a:cs typeface="Source Sans Pro"/>
              </a:rPr>
              <a:t> </a:t>
            </a:r>
            <a:r>
              <a:rPr sz="2000" spc="-5" dirty="0">
                <a:latin typeface="Source Sans Pro"/>
                <a:cs typeface="Source Sans Pro"/>
              </a:rPr>
              <a:t>chlamydia	</a:t>
            </a:r>
            <a:r>
              <a:rPr lang="en-AU" sz="2000" spc="-5" dirty="0">
                <a:latin typeface="Source Sans Pro"/>
                <a:cs typeface="Source Sans Pro"/>
              </a:rPr>
              <a:t>	</a:t>
            </a:r>
            <a:r>
              <a:rPr sz="2800" b="1" spc="-50" dirty="0">
                <a:solidFill>
                  <a:srgbClr val="CFA565"/>
                </a:solidFill>
                <a:latin typeface="Source Sans Pro Black"/>
                <a:cs typeface="Source Sans Pro Black"/>
              </a:rPr>
              <a:t>1,242</a:t>
            </a:r>
            <a:endParaRPr sz="2800" dirty="0">
              <a:latin typeface="Source Sans Pro Black"/>
              <a:cs typeface="Source Sans Pro Black"/>
            </a:endParaRPr>
          </a:p>
        </p:txBody>
      </p:sp>
      <p:sp>
        <p:nvSpPr>
          <p:cNvPr id="5" name="object 5"/>
          <p:cNvSpPr txBox="1"/>
          <p:nvPr/>
        </p:nvSpPr>
        <p:spPr>
          <a:xfrm>
            <a:off x="1492585" y="4774026"/>
            <a:ext cx="10972800" cy="392415"/>
          </a:xfrm>
          <a:prstGeom prst="rect">
            <a:avLst/>
          </a:prstGeom>
        </p:spPr>
        <p:txBody>
          <a:bodyPr vert="horz" wrap="square" lIns="0" tIns="83820" rIns="0" bIns="0" rtlCol="0">
            <a:spAutoFit/>
          </a:bodyPr>
          <a:lstStyle/>
          <a:p>
            <a:pPr marL="50800">
              <a:lnSpc>
                <a:spcPct val="100000"/>
              </a:lnSpc>
              <a:spcBef>
                <a:spcPts val="660"/>
              </a:spcBef>
            </a:pPr>
            <a:r>
              <a:rPr sz="2000" spc="-35" dirty="0">
                <a:latin typeface="Source Sans Pro"/>
                <a:cs typeface="Source Sans Pro"/>
              </a:rPr>
              <a:t>Young</a:t>
            </a:r>
            <a:r>
              <a:rPr sz="2000" spc="-40" dirty="0">
                <a:latin typeface="Source Sans Pro"/>
                <a:cs typeface="Source Sans Pro"/>
              </a:rPr>
              <a:t> </a:t>
            </a:r>
            <a:r>
              <a:rPr sz="2000" spc="-20" dirty="0">
                <a:latin typeface="Source Sans Pro"/>
                <a:cs typeface="Source Sans Pro"/>
              </a:rPr>
              <a:t>people</a:t>
            </a:r>
            <a:r>
              <a:rPr sz="2000" spc="-35" dirty="0">
                <a:latin typeface="Source Sans Pro"/>
                <a:cs typeface="Source Sans Pro"/>
              </a:rPr>
              <a:t> </a:t>
            </a:r>
            <a:r>
              <a:rPr sz="2000" spc="-20" dirty="0">
                <a:latin typeface="Source Sans Pro"/>
                <a:cs typeface="Source Sans Pro"/>
              </a:rPr>
              <a:t>are</a:t>
            </a:r>
            <a:r>
              <a:rPr sz="2000" spc="-40" dirty="0">
                <a:latin typeface="Source Sans Pro"/>
                <a:cs typeface="Source Sans Pro"/>
              </a:rPr>
              <a:t> </a:t>
            </a:r>
            <a:r>
              <a:rPr sz="2000" spc="-25" dirty="0">
                <a:latin typeface="Source Sans Pro"/>
                <a:cs typeface="Source Sans Pro"/>
              </a:rPr>
              <a:t>particularly</a:t>
            </a:r>
            <a:r>
              <a:rPr sz="2000" spc="-35" dirty="0">
                <a:latin typeface="Source Sans Pro"/>
                <a:cs typeface="Source Sans Pro"/>
              </a:rPr>
              <a:t> </a:t>
            </a:r>
            <a:r>
              <a:rPr sz="2000" spc="-25" dirty="0">
                <a:latin typeface="Source Sans Pro"/>
                <a:cs typeface="Source Sans Pro"/>
              </a:rPr>
              <a:t>vulnerable</a:t>
            </a:r>
            <a:r>
              <a:rPr sz="2000" spc="-35" dirty="0">
                <a:latin typeface="Source Sans Pro"/>
                <a:cs typeface="Source Sans Pro"/>
              </a:rPr>
              <a:t> </a:t>
            </a:r>
            <a:r>
              <a:rPr sz="2000" spc="-25" dirty="0">
                <a:latin typeface="Source Sans Pro"/>
                <a:cs typeface="Source Sans Pro"/>
              </a:rPr>
              <a:t>to</a:t>
            </a:r>
            <a:r>
              <a:rPr sz="2000" spc="-40" dirty="0">
                <a:latin typeface="Source Sans Pro"/>
                <a:cs typeface="Source Sans Pro"/>
              </a:rPr>
              <a:t> </a:t>
            </a:r>
            <a:r>
              <a:rPr sz="2000" spc="-30" dirty="0">
                <a:latin typeface="Source Sans Pro"/>
                <a:cs typeface="Source Sans Pro"/>
              </a:rPr>
              <a:t>bacterial</a:t>
            </a:r>
            <a:r>
              <a:rPr sz="2000" spc="-35" dirty="0">
                <a:latin typeface="Source Sans Pro"/>
                <a:cs typeface="Source Sans Pro"/>
              </a:rPr>
              <a:t> </a:t>
            </a:r>
            <a:r>
              <a:rPr sz="2000" spc="-25" dirty="0">
                <a:latin typeface="Source Sans Pro"/>
                <a:cs typeface="Source Sans Pro"/>
              </a:rPr>
              <a:t>STIs</a:t>
            </a:r>
            <a:r>
              <a:rPr sz="2000" spc="-10" dirty="0">
                <a:latin typeface="Source Sans Pro"/>
                <a:cs typeface="Source Sans Pro"/>
              </a:rPr>
              <a:t>.</a:t>
            </a:r>
            <a:r>
              <a:rPr lang="en-AU" sz="2000" spc="-10" dirty="0">
                <a:latin typeface="Source Sans Pro"/>
                <a:cs typeface="Source Sans Pro"/>
              </a:rPr>
              <a:t> The median age of diagnoses in 2017:</a:t>
            </a:r>
            <a:endParaRPr lang="en-US" sz="2000" spc="-10" dirty="0">
              <a:latin typeface="Source Sans Pro"/>
              <a:cs typeface="Source Sans Pro"/>
            </a:endParaRPr>
          </a:p>
        </p:txBody>
      </p:sp>
      <p:sp>
        <p:nvSpPr>
          <p:cNvPr id="6" name="object 6"/>
          <p:cNvSpPr txBox="1"/>
          <p:nvPr/>
        </p:nvSpPr>
        <p:spPr>
          <a:xfrm>
            <a:off x="1508582" y="3692272"/>
            <a:ext cx="6565900" cy="446276"/>
          </a:xfrm>
          <a:prstGeom prst="rect">
            <a:avLst/>
          </a:prstGeom>
        </p:spPr>
        <p:txBody>
          <a:bodyPr vert="horz" wrap="square" lIns="0" tIns="15240" rIns="0" bIns="0" rtlCol="0">
            <a:spAutoFit/>
          </a:bodyPr>
          <a:lstStyle/>
          <a:p>
            <a:pPr marL="12700">
              <a:lnSpc>
                <a:spcPct val="100000"/>
              </a:lnSpc>
              <a:spcBef>
                <a:spcPts val="120"/>
              </a:spcBef>
              <a:tabLst>
                <a:tab pos="4076065" algn="l"/>
              </a:tabLst>
            </a:pPr>
            <a:r>
              <a:rPr sz="2800" b="1" spc="-50" dirty="0">
                <a:solidFill>
                  <a:srgbClr val="71B2C9"/>
                </a:solidFill>
                <a:latin typeface="Source Sans Pro Black"/>
                <a:cs typeface="Source Sans Pro Black"/>
              </a:rPr>
              <a:t>4,43</a:t>
            </a:r>
            <a:r>
              <a:rPr sz="2800" b="1" spc="10" dirty="0">
                <a:solidFill>
                  <a:srgbClr val="71B2C9"/>
                </a:solidFill>
                <a:latin typeface="Source Sans Pro Black"/>
                <a:cs typeface="Source Sans Pro Black"/>
              </a:rPr>
              <a:t>9</a:t>
            </a:r>
            <a:r>
              <a:rPr sz="2800" b="1" spc="-220" dirty="0">
                <a:solidFill>
                  <a:srgbClr val="71B2C9"/>
                </a:solidFill>
                <a:latin typeface="Source Sans Pro Black"/>
                <a:cs typeface="Source Sans Pro Black"/>
              </a:rPr>
              <a:t> </a:t>
            </a:r>
            <a:r>
              <a:rPr sz="2000" dirty="0">
                <a:latin typeface="Source Sans Pro"/>
                <a:cs typeface="Source Sans Pro"/>
              </a:rPr>
              <a:t>n</a:t>
            </a:r>
            <a:r>
              <a:rPr sz="2000" spc="-35" dirty="0">
                <a:latin typeface="Source Sans Pro"/>
                <a:cs typeface="Source Sans Pro"/>
              </a:rPr>
              <a:t>o</a:t>
            </a:r>
            <a:r>
              <a:rPr sz="2000" dirty="0">
                <a:latin typeface="Source Sans Pro"/>
                <a:cs typeface="Source Sans Pro"/>
              </a:rPr>
              <a:t>tifi</a:t>
            </a:r>
            <a:r>
              <a:rPr sz="2000" spc="-20" dirty="0">
                <a:latin typeface="Source Sans Pro"/>
                <a:cs typeface="Source Sans Pro"/>
              </a:rPr>
              <a:t>c</a:t>
            </a:r>
            <a:r>
              <a:rPr sz="2000" spc="-30" dirty="0">
                <a:latin typeface="Source Sans Pro"/>
                <a:cs typeface="Source Sans Pro"/>
              </a:rPr>
              <a:t>a</a:t>
            </a:r>
            <a:r>
              <a:rPr sz="2000" dirty="0">
                <a:latin typeface="Source Sans Pro"/>
                <a:cs typeface="Source Sans Pro"/>
              </a:rPr>
              <a:t>tions of </a:t>
            </a:r>
            <a:r>
              <a:rPr sz="2000" spc="-30" dirty="0">
                <a:latin typeface="Source Sans Pro"/>
                <a:cs typeface="Source Sans Pro"/>
              </a:rPr>
              <a:t>g</a:t>
            </a:r>
            <a:r>
              <a:rPr sz="2000" dirty="0">
                <a:latin typeface="Source Sans Pro"/>
                <a:cs typeface="Source Sans Pro"/>
              </a:rPr>
              <a:t>onorrho</a:t>
            </a:r>
            <a:r>
              <a:rPr sz="2000" spc="-30" dirty="0">
                <a:latin typeface="Source Sans Pro"/>
                <a:cs typeface="Source Sans Pro"/>
              </a:rPr>
              <a:t>e</a:t>
            </a:r>
            <a:r>
              <a:rPr sz="2000" dirty="0">
                <a:latin typeface="Source Sans Pro"/>
                <a:cs typeface="Source Sans Pro"/>
              </a:rPr>
              <a:t>a	</a:t>
            </a:r>
            <a:r>
              <a:rPr lang="en-AU" sz="2000" dirty="0">
                <a:latin typeface="Source Sans Pro"/>
                <a:cs typeface="Source Sans Pro"/>
              </a:rPr>
              <a:t>	</a:t>
            </a:r>
            <a:r>
              <a:rPr sz="2800" b="1" spc="-50" dirty="0">
                <a:solidFill>
                  <a:srgbClr val="CFA565"/>
                </a:solidFill>
                <a:latin typeface="Source Sans Pro Black"/>
                <a:cs typeface="Source Sans Pro Black"/>
              </a:rPr>
              <a:t>717</a:t>
            </a:r>
            <a:endParaRPr sz="2800" dirty="0">
              <a:latin typeface="Source Sans Pro Black"/>
              <a:cs typeface="Source Sans Pro Black"/>
            </a:endParaRPr>
          </a:p>
        </p:txBody>
      </p:sp>
      <p:sp>
        <p:nvSpPr>
          <p:cNvPr id="7" name="object 7"/>
          <p:cNvSpPr txBox="1"/>
          <p:nvPr/>
        </p:nvSpPr>
        <p:spPr>
          <a:xfrm>
            <a:off x="1505953" y="4108115"/>
            <a:ext cx="6311199" cy="446276"/>
          </a:xfrm>
          <a:prstGeom prst="rect">
            <a:avLst/>
          </a:prstGeom>
        </p:spPr>
        <p:txBody>
          <a:bodyPr vert="horz" wrap="square" lIns="0" tIns="15240" rIns="0" bIns="0" rtlCol="0">
            <a:spAutoFit/>
          </a:bodyPr>
          <a:lstStyle/>
          <a:p>
            <a:pPr marL="12700">
              <a:lnSpc>
                <a:spcPct val="100000"/>
              </a:lnSpc>
              <a:spcBef>
                <a:spcPts val="120"/>
              </a:spcBef>
              <a:tabLst>
                <a:tab pos="4076065" algn="l"/>
              </a:tabLst>
            </a:pPr>
            <a:r>
              <a:rPr sz="2800" b="1" spc="-50" dirty="0">
                <a:solidFill>
                  <a:srgbClr val="71B2C9"/>
                </a:solidFill>
                <a:latin typeface="Source Sans Pro Black"/>
                <a:cs typeface="Source Sans Pro Black"/>
              </a:rPr>
              <a:t>79</a:t>
            </a:r>
            <a:r>
              <a:rPr sz="2800" b="1" spc="10" dirty="0">
                <a:solidFill>
                  <a:srgbClr val="71B2C9"/>
                </a:solidFill>
                <a:latin typeface="Source Sans Pro Black"/>
                <a:cs typeface="Source Sans Pro Black"/>
              </a:rPr>
              <a:t>1</a:t>
            </a:r>
            <a:r>
              <a:rPr sz="2800" b="1" spc="-220" dirty="0">
                <a:solidFill>
                  <a:srgbClr val="71B2C9"/>
                </a:solidFill>
                <a:latin typeface="Source Sans Pro Black"/>
                <a:cs typeface="Source Sans Pro Black"/>
              </a:rPr>
              <a:t> </a:t>
            </a:r>
            <a:r>
              <a:rPr sz="2000" dirty="0">
                <a:latin typeface="Source Sans Pro"/>
                <a:cs typeface="Source Sans Pro"/>
              </a:rPr>
              <a:t>n</a:t>
            </a:r>
            <a:r>
              <a:rPr sz="2000" spc="-35" dirty="0">
                <a:latin typeface="Source Sans Pro"/>
                <a:cs typeface="Source Sans Pro"/>
              </a:rPr>
              <a:t>o</a:t>
            </a:r>
            <a:r>
              <a:rPr sz="2000" dirty="0">
                <a:latin typeface="Source Sans Pro"/>
                <a:cs typeface="Source Sans Pro"/>
              </a:rPr>
              <a:t>tifi</a:t>
            </a:r>
            <a:r>
              <a:rPr sz="2000" spc="-20" dirty="0">
                <a:latin typeface="Source Sans Pro"/>
                <a:cs typeface="Source Sans Pro"/>
              </a:rPr>
              <a:t>c</a:t>
            </a:r>
            <a:r>
              <a:rPr sz="2000" spc="-30" dirty="0">
                <a:latin typeface="Source Sans Pro"/>
                <a:cs typeface="Source Sans Pro"/>
              </a:rPr>
              <a:t>a</a:t>
            </a:r>
            <a:r>
              <a:rPr sz="2000" dirty="0">
                <a:latin typeface="Source Sans Pro"/>
                <a:cs typeface="Source Sans Pro"/>
              </a:rPr>
              <a:t>tions of syphilis	</a:t>
            </a:r>
            <a:r>
              <a:rPr lang="en-AU" sz="2000" dirty="0">
                <a:latin typeface="Source Sans Pro"/>
                <a:cs typeface="Source Sans Pro"/>
              </a:rPr>
              <a:t>	</a:t>
            </a:r>
            <a:r>
              <a:rPr sz="2800" b="1" spc="-50" dirty="0">
                <a:solidFill>
                  <a:srgbClr val="CFA565"/>
                </a:solidFill>
                <a:latin typeface="Source Sans Pro Black"/>
                <a:cs typeface="Source Sans Pro Black"/>
              </a:rPr>
              <a:t>101</a:t>
            </a:r>
            <a:endParaRPr sz="2800" dirty="0">
              <a:latin typeface="Source Sans Pro Black"/>
              <a:cs typeface="Source Sans Pro Black"/>
            </a:endParaRPr>
          </a:p>
        </p:txBody>
      </p:sp>
      <p:sp>
        <p:nvSpPr>
          <p:cNvPr id="8" name="object 8"/>
          <p:cNvSpPr txBox="1"/>
          <p:nvPr/>
        </p:nvSpPr>
        <p:spPr>
          <a:xfrm>
            <a:off x="7510420" y="3703620"/>
            <a:ext cx="2156386" cy="320601"/>
          </a:xfrm>
          <a:prstGeom prst="rect">
            <a:avLst/>
          </a:prstGeom>
        </p:spPr>
        <p:txBody>
          <a:bodyPr vert="horz" wrap="square" lIns="0" tIns="12700" rIns="0" bIns="0" rtlCol="0">
            <a:spAutoFit/>
          </a:bodyPr>
          <a:lstStyle/>
          <a:p>
            <a:pPr marL="12700">
              <a:lnSpc>
                <a:spcPct val="100000"/>
              </a:lnSpc>
              <a:spcBef>
                <a:spcPts val="100"/>
              </a:spcBef>
            </a:pPr>
            <a:r>
              <a:rPr lang="en-AU" sz="2000" b="1" spc="-20" dirty="0">
                <a:solidFill>
                  <a:srgbClr val="CFA565"/>
                </a:solidFill>
                <a:latin typeface="Source Sans Pro"/>
                <a:cs typeface="Source Sans Pro"/>
              </a:rPr>
              <a:t>rate </a:t>
            </a: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dirty="0">
              <a:latin typeface="Source Sans Pro"/>
              <a:cs typeface="Source Sans Pro"/>
            </a:endParaRPr>
          </a:p>
        </p:txBody>
      </p:sp>
      <p:grpSp>
        <p:nvGrpSpPr>
          <p:cNvPr id="9" name="object 9"/>
          <p:cNvGrpSpPr/>
          <p:nvPr/>
        </p:nvGrpSpPr>
        <p:grpSpPr>
          <a:xfrm>
            <a:off x="7041696" y="3239608"/>
            <a:ext cx="353060" cy="1263650"/>
            <a:chOff x="9734172" y="3372929"/>
            <a:chExt cx="353060" cy="1263650"/>
          </a:xfrm>
        </p:grpSpPr>
        <p:sp>
          <p:nvSpPr>
            <p:cNvPr id="10" name="object 10"/>
            <p:cNvSpPr/>
            <p:nvPr/>
          </p:nvSpPr>
          <p:spPr>
            <a:xfrm>
              <a:off x="9737347" y="3376104"/>
              <a:ext cx="194945" cy="1257300"/>
            </a:xfrm>
            <a:custGeom>
              <a:avLst/>
              <a:gdLst/>
              <a:ahLst/>
              <a:cxnLst/>
              <a:rect l="l" t="t" r="r" b="b"/>
              <a:pathLst>
                <a:path w="194945" h="1257300">
                  <a:moveTo>
                    <a:pt x="0" y="0"/>
                  </a:moveTo>
                  <a:lnTo>
                    <a:pt x="194398" y="0"/>
                  </a:lnTo>
                  <a:lnTo>
                    <a:pt x="194398" y="599948"/>
                  </a:lnTo>
                  <a:lnTo>
                    <a:pt x="194398" y="1256944"/>
                  </a:lnTo>
                  <a:lnTo>
                    <a:pt x="0" y="1256944"/>
                  </a:lnTo>
                </a:path>
              </a:pathLst>
            </a:custGeom>
            <a:ln w="6350">
              <a:solidFill>
                <a:srgbClr val="262626"/>
              </a:solidFill>
            </a:ln>
          </p:spPr>
          <p:txBody>
            <a:bodyPr wrap="square" lIns="0" tIns="0" rIns="0" bIns="0" rtlCol="0"/>
            <a:lstStyle/>
            <a:p>
              <a:endParaRPr/>
            </a:p>
          </p:txBody>
        </p:sp>
        <p:sp>
          <p:nvSpPr>
            <p:cNvPr id="11" name="object 11"/>
            <p:cNvSpPr/>
            <p:nvPr/>
          </p:nvSpPr>
          <p:spPr>
            <a:xfrm>
              <a:off x="9934921" y="4013584"/>
              <a:ext cx="123825" cy="0"/>
            </a:xfrm>
            <a:custGeom>
              <a:avLst/>
              <a:gdLst/>
              <a:ahLst/>
              <a:cxnLst/>
              <a:rect l="l" t="t" r="r" b="b"/>
              <a:pathLst>
                <a:path w="123825">
                  <a:moveTo>
                    <a:pt x="0" y="0"/>
                  </a:moveTo>
                  <a:lnTo>
                    <a:pt x="123647" y="0"/>
                  </a:lnTo>
                </a:path>
              </a:pathLst>
            </a:custGeom>
            <a:ln w="6350">
              <a:solidFill>
                <a:srgbClr val="262626"/>
              </a:solidFill>
            </a:ln>
          </p:spPr>
          <p:txBody>
            <a:bodyPr wrap="square" lIns="0" tIns="0" rIns="0" bIns="0" rtlCol="0"/>
            <a:lstStyle/>
            <a:p>
              <a:endParaRPr/>
            </a:p>
          </p:txBody>
        </p:sp>
        <p:sp>
          <p:nvSpPr>
            <p:cNvPr id="12" name="object 12"/>
            <p:cNvSpPr/>
            <p:nvPr/>
          </p:nvSpPr>
          <p:spPr>
            <a:xfrm>
              <a:off x="10058572" y="4000884"/>
              <a:ext cx="25400" cy="25400"/>
            </a:xfrm>
            <a:custGeom>
              <a:avLst/>
              <a:gdLst/>
              <a:ahLst/>
              <a:cxnLst/>
              <a:rect l="l" t="t" r="r" b="b"/>
              <a:pathLst>
                <a:path w="25400" h="25400">
                  <a:moveTo>
                    <a:pt x="12700" y="25400"/>
                  </a:moveTo>
                  <a:lnTo>
                    <a:pt x="19710" y="25400"/>
                  </a:lnTo>
                  <a:lnTo>
                    <a:pt x="25400" y="19723"/>
                  </a:lnTo>
                  <a:lnTo>
                    <a:pt x="25400" y="12700"/>
                  </a:lnTo>
                  <a:lnTo>
                    <a:pt x="25400" y="5689"/>
                  </a:lnTo>
                  <a:lnTo>
                    <a:pt x="19710" y="0"/>
                  </a:lnTo>
                  <a:lnTo>
                    <a:pt x="12700" y="0"/>
                  </a:lnTo>
                  <a:lnTo>
                    <a:pt x="5689" y="0"/>
                  </a:lnTo>
                  <a:lnTo>
                    <a:pt x="0" y="5689"/>
                  </a:lnTo>
                  <a:lnTo>
                    <a:pt x="0" y="12700"/>
                  </a:lnTo>
                  <a:lnTo>
                    <a:pt x="0" y="19723"/>
                  </a:lnTo>
                  <a:lnTo>
                    <a:pt x="5689" y="25400"/>
                  </a:lnTo>
                  <a:lnTo>
                    <a:pt x="12700" y="25400"/>
                  </a:lnTo>
                  <a:close/>
                </a:path>
              </a:pathLst>
            </a:custGeom>
            <a:ln w="6350">
              <a:solidFill>
                <a:srgbClr val="262626"/>
              </a:solidFill>
            </a:ln>
          </p:spPr>
          <p:txBody>
            <a:bodyPr wrap="square" lIns="0" tIns="0" rIns="0" bIns="0" rtlCol="0"/>
            <a:lstStyle/>
            <a:p>
              <a:endParaRPr/>
            </a:p>
          </p:txBody>
        </p:sp>
      </p:grpSp>
      <p:sp>
        <p:nvSpPr>
          <p:cNvPr id="13" name="object 13"/>
          <p:cNvSpPr txBox="1"/>
          <p:nvPr/>
        </p:nvSpPr>
        <p:spPr>
          <a:xfrm>
            <a:off x="2846316" y="5801706"/>
            <a:ext cx="2721610" cy="455930"/>
          </a:xfrm>
          <a:prstGeom prst="rect">
            <a:avLst/>
          </a:prstGeom>
        </p:spPr>
        <p:txBody>
          <a:bodyPr vert="horz" wrap="square" lIns="0" tIns="15240" rIns="0" bIns="0" rtlCol="0">
            <a:spAutoFit/>
          </a:bodyPr>
          <a:lstStyle/>
          <a:p>
            <a:pPr marL="12700">
              <a:lnSpc>
                <a:spcPct val="100000"/>
              </a:lnSpc>
              <a:spcBef>
                <a:spcPts val="120"/>
              </a:spcBef>
              <a:tabLst>
                <a:tab pos="1434465" algn="l"/>
              </a:tabLst>
            </a:pPr>
            <a:r>
              <a:rPr sz="2000" spc="-30" dirty="0">
                <a:latin typeface="Source Sans Pro"/>
                <a:cs typeface="Source Sans Pro"/>
              </a:rPr>
              <a:t>g</a:t>
            </a:r>
            <a:r>
              <a:rPr sz="2000" dirty="0">
                <a:latin typeface="Source Sans Pro"/>
                <a:cs typeface="Source Sans Pro"/>
              </a:rPr>
              <a:t>onorrho</a:t>
            </a:r>
            <a:r>
              <a:rPr sz="2000" spc="-30" dirty="0">
                <a:latin typeface="Source Sans Pro"/>
                <a:cs typeface="Source Sans Pro"/>
              </a:rPr>
              <a:t>e</a:t>
            </a:r>
            <a:r>
              <a:rPr sz="2000" dirty="0">
                <a:latin typeface="Source Sans Pro"/>
                <a:cs typeface="Source Sans Pro"/>
              </a:rPr>
              <a:t>a	</a:t>
            </a:r>
            <a:r>
              <a:rPr sz="2800" b="1" spc="-50" dirty="0">
                <a:solidFill>
                  <a:srgbClr val="CFA565"/>
                </a:solidFill>
                <a:latin typeface="Source Sans Pro Black"/>
                <a:cs typeface="Source Sans Pro Black"/>
              </a:rPr>
              <a:t>2</a:t>
            </a:r>
            <a:r>
              <a:rPr sz="2800" b="1" spc="10" dirty="0">
                <a:solidFill>
                  <a:srgbClr val="CFA565"/>
                </a:solidFill>
                <a:latin typeface="Source Sans Pro Black"/>
                <a:cs typeface="Source Sans Pro Black"/>
              </a:rPr>
              <a:t>2</a:t>
            </a:r>
            <a:r>
              <a:rPr sz="2800" b="1" spc="-110" dirty="0">
                <a:solidFill>
                  <a:srgbClr val="CFA565"/>
                </a:solidFill>
                <a:latin typeface="Source Sans Pro Black"/>
                <a:cs typeface="Source Sans Pro Black"/>
              </a:rPr>
              <a:t> </a:t>
            </a:r>
            <a:r>
              <a:rPr sz="2800" b="1" spc="-75" dirty="0">
                <a:solidFill>
                  <a:srgbClr val="CFA565"/>
                </a:solidFill>
                <a:latin typeface="Source Sans Pro Black"/>
                <a:cs typeface="Source Sans Pro Black"/>
              </a:rPr>
              <a:t>ye</a:t>
            </a:r>
            <a:r>
              <a:rPr sz="2800" b="1" spc="-50" dirty="0">
                <a:solidFill>
                  <a:srgbClr val="CFA565"/>
                </a:solidFill>
                <a:latin typeface="Source Sans Pro Black"/>
                <a:cs typeface="Source Sans Pro Black"/>
              </a:rPr>
              <a:t>a</a:t>
            </a:r>
            <a:r>
              <a:rPr sz="2800" b="1" spc="-80" dirty="0">
                <a:solidFill>
                  <a:srgbClr val="CFA565"/>
                </a:solidFill>
                <a:latin typeface="Source Sans Pro Black"/>
                <a:cs typeface="Source Sans Pro Black"/>
              </a:rPr>
              <a:t>rs</a:t>
            </a:r>
            <a:endParaRPr sz="2800" dirty="0">
              <a:latin typeface="Source Sans Pro Black"/>
              <a:cs typeface="Source Sans Pro Black"/>
            </a:endParaRPr>
          </a:p>
        </p:txBody>
      </p:sp>
      <p:pic>
        <p:nvPicPr>
          <p:cNvPr id="21" name="object 21"/>
          <p:cNvPicPr/>
          <p:nvPr/>
        </p:nvPicPr>
        <p:blipFill>
          <a:blip r:embed="rId4" cstate="email">
            <a:extLst>
              <a:ext uri="{28A0092B-C50C-407E-A947-70E740481C1C}">
                <a14:useLocalDpi xmlns:a14="http://schemas.microsoft.com/office/drawing/2010/main"/>
              </a:ext>
            </a:extLst>
          </a:blip>
          <a:stretch>
            <a:fillRect/>
          </a:stretch>
        </p:blipFill>
        <p:spPr>
          <a:xfrm>
            <a:off x="1562100" y="5482787"/>
            <a:ext cx="1007885" cy="1005390"/>
          </a:xfrm>
          <a:prstGeom prst="rect">
            <a:avLst/>
          </a:prstGeom>
        </p:spPr>
      </p:pic>
      <p:sp>
        <p:nvSpPr>
          <p:cNvPr id="27" name="TextBox 26">
            <a:extLst>
              <a:ext uri="{FF2B5EF4-FFF2-40B4-BE49-F238E27FC236}">
                <a16:creationId xmlns:a16="http://schemas.microsoft.com/office/drawing/2014/main" id="{273BD18C-95CC-4A1C-A172-1D5DA825405F}"/>
              </a:ext>
            </a:extLst>
          </p:cNvPr>
          <p:cNvSpPr txBox="1"/>
          <p:nvPr/>
        </p:nvSpPr>
        <p:spPr>
          <a:xfrm>
            <a:off x="2794000" y="5324249"/>
            <a:ext cx="2919484" cy="523220"/>
          </a:xfrm>
          <a:prstGeom prst="rect">
            <a:avLst/>
          </a:prstGeom>
          <a:noFill/>
        </p:spPr>
        <p:txBody>
          <a:bodyPr wrap="square">
            <a:spAutoFit/>
          </a:bodyPr>
          <a:lstStyle/>
          <a:p>
            <a:pPr>
              <a:lnSpc>
                <a:spcPct val="100000"/>
              </a:lnSpc>
              <a:spcBef>
                <a:spcPts val="819"/>
              </a:spcBef>
              <a:tabLst>
                <a:tab pos="0" algn="l"/>
              </a:tabLst>
            </a:pPr>
            <a:r>
              <a:rPr lang="en-AU" sz="2000" dirty="0">
                <a:latin typeface="Source Sans Pro"/>
                <a:cs typeface="Source Sans Pro"/>
              </a:rPr>
              <a:t>chlam</a:t>
            </a:r>
            <a:r>
              <a:rPr lang="en-AU" sz="2000" spc="-10" dirty="0">
                <a:latin typeface="Source Sans Pro"/>
                <a:cs typeface="Source Sans Pro"/>
              </a:rPr>
              <a:t>y</a:t>
            </a:r>
            <a:r>
              <a:rPr lang="en-AU" sz="2000" dirty="0">
                <a:latin typeface="Source Sans Pro"/>
                <a:cs typeface="Source Sans Pro"/>
              </a:rPr>
              <a:t>dia</a:t>
            </a:r>
            <a:r>
              <a:rPr lang="en-AU" sz="1800" dirty="0">
                <a:latin typeface="Source Sans Pro"/>
                <a:cs typeface="Source Sans Pro"/>
              </a:rPr>
              <a:t>      </a:t>
            </a:r>
            <a:r>
              <a:rPr lang="en-AU" sz="2800" b="1" spc="-50" dirty="0">
                <a:solidFill>
                  <a:srgbClr val="CFA565"/>
                </a:solidFill>
                <a:latin typeface="Source Sans Pro Black"/>
                <a:cs typeface="Source Sans Pro Black"/>
              </a:rPr>
              <a:t>2</a:t>
            </a:r>
            <a:r>
              <a:rPr lang="en-AU" sz="2800" b="1" spc="10" dirty="0">
                <a:solidFill>
                  <a:srgbClr val="CFA565"/>
                </a:solidFill>
                <a:latin typeface="Source Sans Pro Black"/>
                <a:cs typeface="Source Sans Pro Black"/>
              </a:rPr>
              <a:t>1</a:t>
            </a:r>
            <a:r>
              <a:rPr lang="en-AU" sz="2800" b="1" spc="-110" dirty="0">
                <a:solidFill>
                  <a:srgbClr val="CFA565"/>
                </a:solidFill>
                <a:latin typeface="Source Sans Pro Black"/>
                <a:cs typeface="Source Sans Pro Black"/>
              </a:rPr>
              <a:t> </a:t>
            </a:r>
            <a:r>
              <a:rPr lang="en-AU" sz="2800" b="1" spc="-75" dirty="0">
                <a:solidFill>
                  <a:srgbClr val="CFA565"/>
                </a:solidFill>
                <a:latin typeface="Source Sans Pro Black"/>
                <a:cs typeface="Source Sans Pro Black"/>
              </a:rPr>
              <a:t>ye</a:t>
            </a:r>
            <a:r>
              <a:rPr lang="en-AU" sz="2800" b="1" spc="-50" dirty="0">
                <a:solidFill>
                  <a:srgbClr val="CFA565"/>
                </a:solidFill>
                <a:latin typeface="Source Sans Pro Black"/>
                <a:cs typeface="Source Sans Pro Black"/>
              </a:rPr>
              <a:t>a</a:t>
            </a:r>
            <a:r>
              <a:rPr lang="en-AU" sz="2800" b="1" spc="-80" dirty="0">
                <a:solidFill>
                  <a:srgbClr val="CFA565"/>
                </a:solidFill>
                <a:latin typeface="Source Sans Pro Black"/>
                <a:cs typeface="Source Sans Pro Black"/>
              </a:rPr>
              <a:t>rs</a:t>
            </a:r>
            <a:endParaRPr lang="en-AU" sz="2400" dirty="0">
              <a:latin typeface="Source Sans Pro Black"/>
              <a:cs typeface="Source Sans Pro Black"/>
            </a:endParaRPr>
          </a:p>
        </p:txBody>
      </p:sp>
      <p:sp>
        <p:nvSpPr>
          <p:cNvPr id="26" name="object 14">
            <a:extLst>
              <a:ext uri="{FF2B5EF4-FFF2-40B4-BE49-F238E27FC236}">
                <a16:creationId xmlns:a16="http://schemas.microsoft.com/office/drawing/2014/main" id="{74B69EBC-91F4-417D-B6E9-FD0E5C269715}"/>
              </a:ext>
            </a:extLst>
          </p:cNvPr>
          <p:cNvSpPr txBox="1"/>
          <p:nvPr/>
        </p:nvSpPr>
        <p:spPr>
          <a:xfrm>
            <a:off x="2846316" y="6323077"/>
            <a:ext cx="826769"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Source Sans Pro"/>
                <a:cs typeface="Source Sans Pro"/>
              </a:rPr>
              <a:t>syphilis</a:t>
            </a:r>
          </a:p>
        </p:txBody>
      </p:sp>
      <p:sp>
        <p:nvSpPr>
          <p:cNvPr id="28" name="object 15">
            <a:extLst>
              <a:ext uri="{FF2B5EF4-FFF2-40B4-BE49-F238E27FC236}">
                <a16:creationId xmlns:a16="http://schemas.microsoft.com/office/drawing/2014/main" id="{3F47974B-F5B2-4274-915C-8B128F5D2D69}"/>
              </a:ext>
            </a:extLst>
          </p:cNvPr>
          <p:cNvSpPr txBox="1"/>
          <p:nvPr/>
        </p:nvSpPr>
        <p:spPr>
          <a:xfrm>
            <a:off x="4243316" y="6279163"/>
            <a:ext cx="1299210" cy="455930"/>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CFA565"/>
                </a:solidFill>
                <a:latin typeface="Source Sans Pro Black"/>
                <a:cs typeface="Source Sans Pro Black"/>
              </a:rPr>
              <a:t>2</a:t>
            </a:r>
            <a:r>
              <a:rPr sz="2800" b="1" spc="10" dirty="0">
                <a:solidFill>
                  <a:srgbClr val="CFA565"/>
                </a:solidFill>
                <a:latin typeface="Source Sans Pro Black"/>
                <a:cs typeface="Source Sans Pro Black"/>
              </a:rPr>
              <a:t>7</a:t>
            </a:r>
            <a:r>
              <a:rPr sz="2800" b="1" spc="-110" dirty="0">
                <a:solidFill>
                  <a:srgbClr val="CFA565"/>
                </a:solidFill>
                <a:latin typeface="Source Sans Pro Black"/>
                <a:cs typeface="Source Sans Pro Black"/>
              </a:rPr>
              <a:t> </a:t>
            </a:r>
            <a:r>
              <a:rPr sz="2800" b="1" spc="-75" dirty="0">
                <a:solidFill>
                  <a:srgbClr val="CFA565"/>
                </a:solidFill>
                <a:latin typeface="Source Sans Pro Black"/>
                <a:cs typeface="Source Sans Pro Black"/>
              </a:rPr>
              <a:t>ye</a:t>
            </a:r>
            <a:r>
              <a:rPr sz="2800" b="1" spc="-50" dirty="0">
                <a:solidFill>
                  <a:srgbClr val="CFA565"/>
                </a:solidFill>
                <a:latin typeface="Source Sans Pro Black"/>
                <a:cs typeface="Source Sans Pro Black"/>
              </a:rPr>
              <a:t>a</a:t>
            </a:r>
            <a:r>
              <a:rPr sz="2800" b="1" spc="-80" dirty="0">
                <a:solidFill>
                  <a:srgbClr val="CFA565"/>
                </a:solidFill>
                <a:latin typeface="Source Sans Pro Black"/>
                <a:cs typeface="Source Sans Pro Black"/>
              </a:rPr>
              <a:t>rs</a:t>
            </a:r>
            <a:endParaRPr sz="2800" dirty="0">
              <a:latin typeface="Source Sans Pro Black"/>
              <a:cs typeface="Source Sans Pro Black"/>
            </a:endParaRPr>
          </a:p>
        </p:txBody>
      </p:sp>
      <p:sp>
        <p:nvSpPr>
          <p:cNvPr id="38" name="TextBox 37">
            <a:extLst>
              <a:ext uri="{FF2B5EF4-FFF2-40B4-BE49-F238E27FC236}">
                <a16:creationId xmlns:a16="http://schemas.microsoft.com/office/drawing/2014/main" id="{12C8320B-494B-47EC-B270-7BB0F03ABB61}"/>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A disease required by law to be reported to government authorities in order to monitor its spread.</a:t>
            </a:r>
          </a:p>
        </p:txBody>
      </p:sp>
      <p:cxnSp>
        <p:nvCxnSpPr>
          <p:cNvPr id="39" name="Straight Connector 38">
            <a:extLst>
              <a:ext uri="{FF2B5EF4-FFF2-40B4-BE49-F238E27FC236}">
                <a16:creationId xmlns:a16="http://schemas.microsoft.com/office/drawing/2014/main" id="{D6053B36-5885-4A03-8385-B49A7DD15129}"/>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Holder 5">
            <a:extLst>
              <a:ext uri="{FF2B5EF4-FFF2-40B4-BE49-F238E27FC236}">
                <a16:creationId xmlns:a16="http://schemas.microsoft.com/office/drawing/2014/main" id="{E3D32350-7529-4E8D-8BB8-1151E3CFCCF1}"/>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5">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1498599" y="1292307"/>
            <a:ext cx="13168437" cy="5891165"/>
          </a:xfrm>
          <a:prstGeom prst="rect">
            <a:avLst/>
          </a:prstGeom>
        </p:spPr>
        <p:txBody>
          <a:bodyPr vert="horz" wrap="square" lIns="0" tIns="12700" rIns="0" bIns="0" rtlCol="0">
            <a:spAutoFit/>
          </a:bodyPr>
          <a:lstStyle/>
          <a:p>
            <a:pPr marL="762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pPr>
            <a:endParaRPr sz="2500" dirty="0">
              <a:latin typeface="Source Sans Pro Semibold"/>
              <a:cs typeface="Source Sans Pro Semibold"/>
            </a:endParaRPr>
          </a:p>
          <a:p>
            <a:pPr marL="81280" marR="2239645">
              <a:lnSpc>
                <a:spcPts val="3000"/>
              </a:lnSpc>
              <a:spcBef>
                <a:spcPts val="1815"/>
              </a:spcBef>
            </a:pPr>
            <a:r>
              <a:rPr sz="2000" spc="-10" dirty="0">
                <a:latin typeface="Source Sans Pro"/>
                <a:cs typeface="Source Sans Pro"/>
              </a:rPr>
              <a:t>In</a:t>
            </a:r>
            <a:r>
              <a:rPr sz="2000" spc="-40" dirty="0">
                <a:latin typeface="Source Sans Pro"/>
                <a:cs typeface="Source Sans Pro"/>
              </a:rPr>
              <a:t> </a:t>
            </a:r>
            <a:r>
              <a:rPr sz="2000" spc="-20" dirty="0">
                <a:latin typeface="Source Sans Pro"/>
                <a:cs typeface="Source Sans Pro"/>
              </a:rPr>
              <a:t>2017,</a:t>
            </a:r>
            <a:r>
              <a:rPr sz="2000" spc="90" dirty="0">
                <a:latin typeface="Source Sans Pro"/>
                <a:cs typeface="Source Sans Pro"/>
              </a:rPr>
              <a:t> </a:t>
            </a:r>
            <a:r>
              <a:rPr sz="2800" b="1" spc="-40" dirty="0">
                <a:solidFill>
                  <a:srgbClr val="A5874A"/>
                </a:solidFill>
                <a:latin typeface="Source Sans Pro"/>
                <a:cs typeface="Source Sans Pro"/>
              </a:rPr>
              <a:t>people</a:t>
            </a:r>
            <a:r>
              <a:rPr sz="2800" b="1" spc="-105" dirty="0">
                <a:solidFill>
                  <a:srgbClr val="A5874A"/>
                </a:solidFill>
                <a:latin typeface="Source Sans Pro"/>
                <a:cs typeface="Source Sans Pro"/>
              </a:rPr>
              <a:t> </a:t>
            </a:r>
            <a:r>
              <a:rPr sz="2800" b="1" spc="-50" dirty="0">
                <a:solidFill>
                  <a:srgbClr val="A5874A"/>
                </a:solidFill>
                <a:latin typeface="Source Sans Pro"/>
                <a:cs typeface="Source Sans Pro"/>
              </a:rPr>
              <a:t>aged</a:t>
            </a:r>
            <a:r>
              <a:rPr sz="2800" b="1" spc="-105" dirty="0">
                <a:solidFill>
                  <a:srgbClr val="A5874A"/>
                </a:solidFill>
                <a:latin typeface="Source Sans Pro"/>
                <a:cs typeface="Source Sans Pro"/>
              </a:rPr>
              <a:t> </a:t>
            </a:r>
            <a:r>
              <a:rPr sz="2800" b="1" spc="-40" dirty="0">
                <a:solidFill>
                  <a:srgbClr val="A5874A"/>
                </a:solidFill>
                <a:latin typeface="Source Sans Pro"/>
                <a:cs typeface="Source Sans Pro"/>
              </a:rPr>
              <a:t>15-29</a:t>
            </a:r>
            <a:r>
              <a:rPr sz="2800" b="1" spc="-105" dirty="0">
                <a:solidFill>
                  <a:srgbClr val="A5874A"/>
                </a:solidFill>
                <a:latin typeface="Source Sans Pro"/>
                <a:cs typeface="Source Sans Pro"/>
              </a:rPr>
              <a:t> </a:t>
            </a:r>
            <a:r>
              <a:rPr sz="2800" b="1" spc="-55" dirty="0">
                <a:solidFill>
                  <a:srgbClr val="A5874A"/>
                </a:solidFill>
                <a:latin typeface="Source Sans Pro"/>
                <a:cs typeface="Source Sans Pro"/>
              </a:rPr>
              <a:t>years</a:t>
            </a:r>
            <a:r>
              <a:rPr sz="2800" b="1" spc="-105" dirty="0">
                <a:solidFill>
                  <a:srgbClr val="A5874A"/>
                </a:solidFill>
                <a:latin typeface="Source Sans Pro"/>
                <a:cs typeface="Source Sans Pro"/>
              </a:rPr>
              <a:t> </a:t>
            </a:r>
            <a:r>
              <a:rPr sz="2000" spc="-35" dirty="0">
                <a:latin typeface="Source Sans Pro"/>
                <a:cs typeface="Source Sans Pro"/>
              </a:rPr>
              <a:t>accounted </a:t>
            </a:r>
            <a:r>
              <a:rPr sz="2000" spc="-20" dirty="0">
                <a:latin typeface="Source Sans Pro"/>
                <a:cs typeface="Source Sans Pro"/>
              </a:rPr>
              <a:t>for</a:t>
            </a:r>
            <a:r>
              <a:rPr sz="2000" spc="-40" dirty="0">
                <a:latin typeface="Source Sans Pro"/>
                <a:cs typeface="Source Sans Pro"/>
              </a:rPr>
              <a:t> </a:t>
            </a:r>
            <a:r>
              <a:rPr sz="2800" b="1" spc="-30" dirty="0">
                <a:solidFill>
                  <a:srgbClr val="A5874A"/>
                </a:solidFill>
                <a:latin typeface="Source Sans Pro"/>
                <a:cs typeface="Source Sans Pro"/>
              </a:rPr>
              <a:t>82%</a:t>
            </a:r>
            <a:r>
              <a:rPr sz="2800" b="1" spc="-105" dirty="0">
                <a:solidFill>
                  <a:srgbClr val="A5874A"/>
                </a:solidFill>
                <a:latin typeface="Source Sans Pro"/>
                <a:cs typeface="Source Sans Pro"/>
              </a:rPr>
              <a:t> </a:t>
            </a:r>
            <a:r>
              <a:rPr sz="2800" b="1" spc="-30" dirty="0">
                <a:solidFill>
                  <a:srgbClr val="A5874A"/>
                </a:solidFill>
                <a:latin typeface="Source Sans Pro"/>
                <a:cs typeface="Source Sans Pro"/>
              </a:rPr>
              <a:t>of</a:t>
            </a:r>
            <a:r>
              <a:rPr sz="2800" b="1" spc="-105" dirty="0">
                <a:solidFill>
                  <a:srgbClr val="A5874A"/>
                </a:solidFill>
                <a:latin typeface="Source Sans Pro"/>
                <a:cs typeface="Source Sans Pro"/>
              </a:rPr>
              <a:t> </a:t>
            </a:r>
            <a:r>
              <a:rPr sz="2800" b="1" spc="-55" dirty="0">
                <a:solidFill>
                  <a:srgbClr val="A5874A"/>
                </a:solidFill>
                <a:latin typeface="Source Sans Pro"/>
                <a:cs typeface="Source Sans Pro"/>
              </a:rPr>
              <a:t>chlamydia</a:t>
            </a:r>
            <a:r>
              <a:rPr lang="en-AU" sz="2800" b="1" spc="-55" dirty="0">
                <a:solidFill>
                  <a:srgbClr val="A5874A"/>
                </a:solidFill>
                <a:latin typeface="Source Sans Pro"/>
                <a:cs typeface="Source Sans Pro"/>
              </a:rPr>
              <a:t> </a:t>
            </a:r>
            <a:r>
              <a:rPr sz="2800" b="1" spc="-60" dirty="0">
                <a:solidFill>
                  <a:srgbClr val="A5874A"/>
                </a:solidFill>
                <a:latin typeface="Source Sans Pro"/>
                <a:cs typeface="Source Sans Pro"/>
              </a:rPr>
              <a:t>notifications</a:t>
            </a:r>
            <a:r>
              <a:rPr sz="2800" b="1" spc="-240" dirty="0">
                <a:solidFill>
                  <a:srgbClr val="A5874A"/>
                </a:solidFill>
                <a:latin typeface="Source Sans Pro"/>
                <a:cs typeface="Source Sans Pro"/>
              </a:rPr>
              <a:t> </a:t>
            </a:r>
            <a:r>
              <a:rPr sz="2000" spc="-10" dirty="0">
                <a:latin typeface="Source Sans Pro"/>
                <a:cs typeface="Source Sans Pro"/>
              </a:rPr>
              <a:t>in</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Aboriginal</a:t>
            </a:r>
            <a:r>
              <a:rPr sz="2000" spc="-40"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45" dirty="0">
                <a:latin typeface="Source Sans Pro"/>
                <a:cs typeface="Source Sans Pro"/>
              </a:rPr>
              <a:t>Torres</a:t>
            </a:r>
            <a:r>
              <a:rPr sz="2000" spc="-40" dirty="0">
                <a:latin typeface="Source Sans Pro"/>
                <a:cs typeface="Source Sans Pro"/>
              </a:rPr>
              <a:t> </a:t>
            </a:r>
            <a:r>
              <a:rPr sz="2000" spc="-35" dirty="0">
                <a:latin typeface="Source Sans Pro"/>
                <a:cs typeface="Source Sans Pro"/>
              </a:rPr>
              <a:t>Strait </a:t>
            </a:r>
            <a:r>
              <a:rPr sz="2000" spc="-20" dirty="0">
                <a:latin typeface="Source Sans Pro"/>
                <a:cs typeface="Source Sans Pro"/>
              </a:rPr>
              <a:t>Islander</a:t>
            </a:r>
            <a:r>
              <a:rPr sz="2000" spc="-40" dirty="0">
                <a:latin typeface="Source Sans Pro"/>
                <a:cs typeface="Source Sans Pro"/>
              </a:rPr>
              <a:t> </a:t>
            </a:r>
            <a:r>
              <a:rPr sz="2000" spc="-25" dirty="0">
                <a:latin typeface="Source Sans Pro"/>
                <a:cs typeface="Source Sans Pro"/>
              </a:rPr>
              <a:t>population.</a:t>
            </a:r>
            <a:endParaRPr sz="2000" dirty="0">
              <a:latin typeface="Source Sans Pro"/>
              <a:cs typeface="Source Sans Pro"/>
            </a:endParaRPr>
          </a:p>
          <a:p>
            <a:pPr marL="76200">
              <a:lnSpc>
                <a:spcPct val="100000"/>
              </a:lnSpc>
              <a:spcBef>
                <a:spcPts val="1655"/>
              </a:spcBef>
            </a:pPr>
            <a:r>
              <a:rPr sz="2000" spc="-20" dirty="0">
                <a:latin typeface="Source Sans Pro"/>
                <a:cs typeface="Source Sans Pro"/>
              </a:rPr>
              <a:t>I</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201</a:t>
            </a:r>
            <a:r>
              <a:rPr sz="2000" dirty="0">
                <a:latin typeface="Source Sans Pro"/>
                <a:cs typeface="Source Sans Pro"/>
              </a:rPr>
              <a:t>7:</a:t>
            </a:r>
          </a:p>
          <a:p>
            <a:pPr marL="901700" marR="424815">
              <a:lnSpc>
                <a:spcPct val="119000"/>
              </a:lnSpc>
            </a:pPr>
            <a:r>
              <a:rPr sz="2000" spc="-25" dirty="0">
                <a:latin typeface="Source Sans Pro"/>
                <a:cs typeface="Source Sans Pro"/>
              </a:rPr>
              <a:t>Females</a:t>
            </a:r>
            <a:r>
              <a:rPr lang="en-AU" sz="2000" spc="-25" dirty="0">
                <a:latin typeface="Source Sans Pro"/>
                <a:cs typeface="Source Sans Pro"/>
              </a:rPr>
              <a:t> were</a:t>
            </a:r>
            <a:r>
              <a:rPr sz="2000" spc="-25" dirty="0">
                <a:latin typeface="Source Sans Pro"/>
                <a:cs typeface="Source Sans Pro"/>
              </a:rPr>
              <a:t> </a:t>
            </a:r>
            <a:r>
              <a:rPr sz="2800" b="1" spc="-20" dirty="0">
                <a:solidFill>
                  <a:srgbClr val="0687A1"/>
                </a:solidFill>
                <a:latin typeface="Source Sans Pro"/>
                <a:cs typeface="Source Sans Pro"/>
              </a:rPr>
              <a:t>2x </a:t>
            </a:r>
            <a:r>
              <a:rPr sz="2000" spc="-20" dirty="0">
                <a:latin typeface="Source Sans Pro"/>
                <a:cs typeface="Source Sans Pro"/>
              </a:rPr>
              <a:t>more </a:t>
            </a:r>
            <a:r>
              <a:rPr sz="2000" spc="-25" dirty="0">
                <a:latin typeface="Source Sans Pro"/>
                <a:cs typeface="Source Sans Pro"/>
              </a:rPr>
              <a:t>likely to </a:t>
            </a:r>
            <a:r>
              <a:rPr sz="2000" spc="-10" dirty="0">
                <a:latin typeface="Source Sans Pro"/>
                <a:cs typeface="Source Sans Pro"/>
              </a:rPr>
              <a:t>be </a:t>
            </a:r>
            <a:r>
              <a:rPr sz="2000" spc="-20" dirty="0">
                <a:latin typeface="Source Sans Pro"/>
                <a:cs typeface="Source Sans Pro"/>
              </a:rPr>
              <a:t>diagnosed </a:t>
            </a:r>
            <a:r>
              <a:rPr sz="2000" spc="-15" dirty="0">
                <a:latin typeface="Source Sans Pro"/>
                <a:cs typeface="Source Sans Pro"/>
              </a:rPr>
              <a:t>with </a:t>
            </a:r>
            <a:r>
              <a:rPr sz="2000" spc="-20" dirty="0">
                <a:latin typeface="Source Sans Pro"/>
                <a:cs typeface="Source Sans Pro"/>
              </a:rPr>
              <a:t>chlamydia </a:t>
            </a:r>
            <a:r>
              <a:rPr sz="2000" spc="-15" dirty="0">
                <a:latin typeface="Source Sans Pro"/>
                <a:cs typeface="Source Sans Pro"/>
              </a:rPr>
              <a:t>than </a:t>
            </a:r>
            <a:r>
              <a:rPr sz="2000" spc="-20" dirty="0">
                <a:latin typeface="Source Sans Pro"/>
                <a:cs typeface="Source Sans Pro"/>
              </a:rPr>
              <a:t>males. </a:t>
            </a:r>
            <a:r>
              <a:rPr sz="2000" spc="-15" dirty="0">
                <a:latin typeface="Source Sans Pro"/>
                <a:cs typeface="Source Sans Pro"/>
              </a:rPr>
              <a:t> </a:t>
            </a:r>
            <a:endParaRPr lang="en-AU" sz="2000" spc="-15" dirty="0">
              <a:latin typeface="Source Sans Pro"/>
              <a:cs typeface="Source Sans Pro"/>
            </a:endParaRPr>
          </a:p>
          <a:p>
            <a:pPr marL="3127375" marR="424815">
              <a:lnSpc>
                <a:spcPct val="119000"/>
              </a:lnSpc>
            </a:pPr>
            <a:endParaRPr lang="en-AU" sz="2000" spc="-15" dirty="0">
              <a:latin typeface="Source Sans Pro"/>
              <a:cs typeface="Source Sans Pro"/>
            </a:endParaRPr>
          </a:p>
          <a:p>
            <a:pPr marL="901700" marR="424815">
              <a:lnSpc>
                <a:spcPct val="119000"/>
              </a:lnSpc>
            </a:pPr>
            <a:r>
              <a:rPr sz="2000" spc="-50" dirty="0">
                <a:latin typeface="Source Sans Pro"/>
                <a:cs typeface="Source Sans Pro"/>
              </a:rPr>
              <a:t>F</a:t>
            </a:r>
            <a:r>
              <a:rPr sz="2000" spc="-20" dirty="0">
                <a:latin typeface="Source Sans Pro"/>
                <a:cs typeface="Source Sans Pro"/>
              </a:rPr>
              <a:t>emale</a:t>
            </a:r>
            <a:r>
              <a:rPr sz="2000" dirty="0">
                <a:latin typeface="Source Sans Pro"/>
                <a:cs typeface="Source Sans Pro"/>
              </a:rPr>
              <a:t>s</a:t>
            </a:r>
            <a:r>
              <a:rPr lang="en-AU" sz="2000" dirty="0">
                <a:latin typeface="Source Sans Pro"/>
                <a:cs typeface="Source Sans Pro"/>
              </a:rPr>
              <a:t> were</a:t>
            </a:r>
            <a:r>
              <a:rPr sz="2000" spc="85" dirty="0">
                <a:latin typeface="Source Sans Pro"/>
                <a:cs typeface="Source Sans Pro"/>
              </a:rPr>
              <a:t> </a:t>
            </a:r>
            <a:r>
              <a:rPr sz="2800" b="1" spc="-50" dirty="0">
                <a:solidFill>
                  <a:srgbClr val="0687A1"/>
                </a:solidFill>
                <a:latin typeface="Source Sans Pro"/>
                <a:cs typeface="Source Sans Pro"/>
              </a:rPr>
              <a:t>1.2</a:t>
            </a:r>
            <a:r>
              <a:rPr sz="2800" b="1" spc="10" dirty="0">
                <a:solidFill>
                  <a:srgbClr val="0687A1"/>
                </a:solidFill>
                <a:latin typeface="Source Sans Pro"/>
                <a:cs typeface="Source Sans Pro"/>
              </a:rPr>
              <a:t>x</a:t>
            </a:r>
            <a:r>
              <a:rPr sz="2800" b="1" spc="-110" dirty="0">
                <a:solidFill>
                  <a:srgbClr val="0687A1"/>
                </a:solidFill>
                <a:latin typeface="Source Sans Pro"/>
                <a:cs typeface="Source Sans Pro"/>
              </a:rPr>
              <a:t> </a:t>
            </a:r>
            <a:r>
              <a:rPr sz="2000" spc="-20" dirty="0">
                <a:latin typeface="Source Sans Pro"/>
                <a:cs typeface="Source Sans Pro"/>
              </a:rPr>
              <a:t>mo</a:t>
            </a:r>
            <a:r>
              <a:rPr sz="2000" spc="-40" dirty="0">
                <a:latin typeface="Source Sans Pro"/>
                <a:cs typeface="Source Sans Pro"/>
              </a:rPr>
              <a:t>r</a:t>
            </a:r>
            <a:r>
              <a:rPr sz="2000" dirty="0">
                <a:latin typeface="Source Sans Pro"/>
                <a:cs typeface="Source Sans Pro"/>
              </a:rPr>
              <a:t>e</a:t>
            </a:r>
            <a:r>
              <a:rPr sz="2000" spc="-40" dirty="0">
                <a:latin typeface="Source Sans Pro"/>
                <a:cs typeface="Source Sans Pro"/>
              </a:rPr>
              <a:t> </a:t>
            </a:r>
            <a:r>
              <a:rPr sz="2000" spc="-20" dirty="0">
                <a:latin typeface="Source Sans Pro"/>
                <a:cs typeface="Source Sans Pro"/>
              </a:rPr>
              <a:t>li</a:t>
            </a:r>
            <a:r>
              <a:rPr sz="2000" spc="-60" dirty="0">
                <a:latin typeface="Source Sans Pro"/>
                <a:cs typeface="Source Sans Pro"/>
              </a:rPr>
              <a:t>k</a:t>
            </a:r>
            <a:r>
              <a:rPr sz="2000" spc="-20" dirty="0">
                <a:latin typeface="Source Sans Pro"/>
                <a:cs typeface="Source Sans Pro"/>
              </a:rPr>
              <a:t>el</a:t>
            </a:r>
            <a:r>
              <a:rPr sz="2000" dirty="0">
                <a:latin typeface="Source Sans Pro"/>
                <a:cs typeface="Source Sans Pro"/>
              </a:rPr>
              <a:t>y</a:t>
            </a:r>
            <a:r>
              <a:rPr sz="2000" spc="-40" dirty="0">
                <a:latin typeface="Source Sans Pro"/>
                <a:cs typeface="Source Sans Pro"/>
              </a:rPr>
              <a:t> </a:t>
            </a:r>
            <a:r>
              <a:rPr sz="2000" spc="-50" dirty="0">
                <a:latin typeface="Source Sans Pro"/>
                <a:cs typeface="Source Sans Pro"/>
              </a:rPr>
              <a:t>t</a:t>
            </a:r>
            <a:r>
              <a:rPr sz="2000" dirty="0">
                <a:latin typeface="Source Sans Pro"/>
                <a:cs typeface="Source Sans Pro"/>
              </a:rPr>
              <a:t>o</a:t>
            </a:r>
            <a:r>
              <a:rPr sz="2000" spc="-40" dirty="0">
                <a:latin typeface="Source Sans Pro"/>
                <a:cs typeface="Source Sans Pro"/>
              </a:rPr>
              <a:t> </a:t>
            </a:r>
            <a:r>
              <a:rPr sz="2000" spc="-20" dirty="0">
                <a:latin typeface="Source Sans Pro"/>
                <a:cs typeface="Source Sans Pro"/>
              </a:rPr>
              <a:t>b</a:t>
            </a:r>
            <a:r>
              <a:rPr sz="2000" dirty="0">
                <a:latin typeface="Source Sans Pro"/>
                <a:cs typeface="Source Sans Pro"/>
              </a:rPr>
              <a:t>e</a:t>
            </a:r>
            <a:r>
              <a:rPr sz="2000" spc="-40" dirty="0">
                <a:latin typeface="Source Sans Pro"/>
                <a:cs typeface="Source Sans Pro"/>
              </a:rPr>
              <a:t> </a:t>
            </a:r>
            <a:r>
              <a:rPr sz="2000" spc="-20" dirty="0">
                <a:latin typeface="Source Sans Pro"/>
                <a:cs typeface="Source Sans Pro"/>
              </a:rPr>
              <a:t>diagnose</a:t>
            </a:r>
            <a:r>
              <a:rPr sz="2000" dirty="0">
                <a:latin typeface="Source Sans Pro"/>
                <a:cs typeface="Source Sans Pro"/>
              </a:rPr>
              <a:t>d</a:t>
            </a:r>
            <a:r>
              <a:rPr sz="2000" spc="-40" dirty="0">
                <a:latin typeface="Source Sans Pro"/>
                <a:cs typeface="Source Sans Pro"/>
              </a:rPr>
              <a:t> </a:t>
            </a:r>
            <a:r>
              <a:rPr sz="2000" spc="-20" dirty="0">
                <a:latin typeface="Source Sans Pro"/>
                <a:cs typeface="Source Sans Pro"/>
              </a:rPr>
              <a:t>wit</a:t>
            </a:r>
            <a:r>
              <a:rPr sz="2000" dirty="0">
                <a:latin typeface="Source Sans Pro"/>
                <a:cs typeface="Source Sans Pro"/>
              </a:rPr>
              <a:t>h</a:t>
            </a:r>
            <a:r>
              <a:rPr sz="2000" spc="-40" dirty="0">
                <a:latin typeface="Source Sans Pro"/>
                <a:cs typeface="Source Sans Pro"/>
              </a:rPr>
              <a:t> </a:t>
            </a:r>
            <a:r>
              <a:rPr sz="2000" spc="-50" dirty="0">
                <a:latin typeface="Source Sans Pro"/>
                <a:cs typeface="Source Sans Pro"/>
              </a:rPr>
              <a:t>g</a:t>
            </a:r>
            <a:r>
              <a:rPr sz="2000" spc="-20" dirty="0">
                <a:latin typeface="Source Sans Pro"/>
                <a:cs typeface="Source Sans Pro"/>
              </a:rPr>
              <a:t>onorrho</a:t>
            </a:r>
            <a:r>
              <a:rPr sz="2000" spc="-50" dirty="0">
                <a:latin typeface="Source Sans Pro"/>
                <a:cs typeface="Source Sans Pro"/>
              </a:rPr>
              <a:t>e</a:t>
            </a:r>
            <a:r>
              <a:rPr sz="2000" dirty="0">
                <a:latin typeface="Source Sans Pro"/>
                <a:cs typeface="Source Sans Pro"/>
              </a:rPr>
              <a:t>a</a:t>
            </a:r>
            <a:r>
              <a:rPr sz="2000" spc="-40" dirty="0">
                <a:latin typeface="Source Sans Pro"/>
                <a:cs typeface="Source Sans Pro"/>
              </a:rPr>
              <a:t> </a:t>
            </a:r>
            <a:r>
              <a:rPr sz="2000" spc="-20" dirty="0">
                <a:latin typeface="Source Sans Pro"/>
                <a:cs typeface="Source Sans Pro"/>
              </a:rPr>
              <a:t>tha</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males.  </a:t>
            </a:r>
            <a:endParaRPr lang="en-AU" sz="2000" spc="-20" dirty="0">
              <a:latin typeface="Source Sans Pro"/>
              <a:cs typeface="Source Sans Pro"/>
            </a:endParaRPr>
          </a:p>
          <a:p>
            <a:pPr marL="3127375" marR="424815">
              <a:lnSpc>
                <a:spcPct val="119000"/>
              </a:lnSpc>
            </a:pPr>
            <a:endParaRPr lang="en-AU" sz="2000" spc="-20" dirty="0">
              <a:latin typeface="Source Sans Pro"/>
              <a:cs typeface="Source Sans Pro"/>
            </a:endParaRPr>
          </a:p>
          <a:p>
            <a:pPr marL="901700" marR="424815">
              <a:lnSpc>
                <a:spcPct val="119000"/>
              </a:lnSpc>
            </a:pPr>
            <a:r>
              <a:rPr sz="2000" spc="-20" dirty="0">
                <a:latin typeface="Source Sans Pro"/>
                <a:cs typeface="Source Sans Pro"/>
              </a:rPr>
              <a:t>Syphili</a:t>
            </a:r>
            <a:r>
              <a:rPr sz="2000" dirty="0">
                <a:latin typeface="Source Sans Pro"/>
                <a:cs typeface="Source Sans Pro"/>
              </a:rPr>
              <a:t>s</a:t>
            </a:r>
            <a:r>
              <a:rPr sz="2000" spc="-40" dirty="0">
                <a:latin typeface="Source Sans Pro"/>
                <a:cs typeface="Source Sans Pro"/>
              </a:rPr>
              <a:t> </a:t>
            </a:r>
            <a:r>
              <a:rPr sz="2000" spc="-20" dirty="0">
                <a:latin typeface="Source Sans Pro"/>
                <a:cs typeface="Source Sans Pro"/>
              </a:rPr>
              <a:t>n</a:t>
            </a:r>
            <a:r>
              <a:rPr sz="2000" spc="-55" dirty="0">
                <a:latin typeface="Source Sans Pro"/>
                <a:cs typeface="Source Sans Pro"/>
              </a:rPr>
              <a:t>o</a:t>
            </a:r>
            <a:r>
              <a:rPr sz="2000" spc="-20" dirty="0">
                <a:latin typeface="Source Sans Pro"/>
                <a:cs typeface="Source Sans Pro"/>
              </a:rPr>
              <a:t>tifi</a:t>
            </a:r>
            <a:r>
              <a:rPr sz="2000" spc="-40" dirty="0">
                <a:latin typeface="Source Sans Pro"/>
                <a:cs typeface="Source Sans Pro"/>
              </a:rPr>
              <a:t>c</a:t>
            </a:r>
            <a:r>
              <a:rPr sz="2000" spc="-50" dirty="0">
                <a:latin typeface="Source Sans Pro"/>
                <a:cs typeface="Source Sans Pro"/>
              </a:rPr>
              <a:t>a</a:t>
            </a:r>
            <a:r>
              <a:rPr sz="2000" spc="-20" dirty="0">
                <a:latin typeface="Source Sans Pro"/>
                <a:cs typeface="Source Sans Pro"/>
              </a:rPr>
              <a:t>tion</a:t>
            </a:r>
            <a:r>
              <a:rPr sz="2000" dirty="0">
                <a:latin typeface="Source Sans Pro"/>
                <a:cs typeface="Source Sans Pro"/>
              </a:rPr>
              <a:t>s</a:t>
            </a:r>
            <a:r>
              <a:rPr sz="2000" spc="-40" dirty="0">
                <a:latin typeface="Source Sans Pro"/>
                <a:cs typeface="Source Sans Pro"/>
              </a:rPr>
              <a:t> </a:t>
            </a:r>
            <a:r>
              <a:rPr sz="2000" spc="-30" dirty="0">
                <a:latin typeface="Source Sans Pro"/>
                <a:cs typeface="Source Sans Pro"/>
              </a:rPr>
              <a:t>w</a:t>
            </a:r>
            <a:r>
              <a:rPr sz="2000" spc="-20" dirty="0">
                <a:latin typeface="Source Sans Pro"/>
                <a:cs typeface="Source Sans Pro"/>
              </a:rPr>
              <a:t>e</a:t>
            </a:r>
            <a:r>
              <a:rPr sz="2000" spc="-40" dirty="0">
                <a:latin typeface="Source Sans Pro"/>
                <a:cs typeface="Source Sans Pro"/>
              </a:rPr>
              <a:t>r</a:t>
            </a:r>
            <a:r>
              <a:rPr sz="2000" dirty="0">
                <a:latin typeface="Source Sans Pro"/>
                <a:cs typeface="Source Sans Pro"/>
              </a:rPr>
              <a:t>e</a:t>
            </a:r>
            <a:r>
              <a:rPr sz="2000" spc="85" dirty="0">
                <a:latin typeface="Source Sans Pro"/>
                <a:cs typeface="Source Sans Pro"/>
              </a:rPr>
              <a:t> </a:t>
            </a:r>
            <a:r>
              <a:rPr sz="2800" b="1" spc="-50" dirty="0">
                <a:solidFill>
                  <a:srgbClr val="0687A1"/>
                </a:solidFill>
                <a:latin typeface="Source Sans Pro"/>
                <a:cs typeface="Source Sans Pro"/>
              </a:rPr>
              <a:t>50</a:t>
            </a:r>
            <a:r>
              <a:rPr sz="2800" b="1" spc="15" dirty="0">
                <a:solidFill>
                  <a:srgbClr val="0687A1"/>
                </a:solidFill>
                <a:latin typeface="Source Sans Pro"/>
                <a:cs typeface="Source Sans Pro"/>
              </a:rPr>
              <a:t>%</a:t>
            </a:r>
            <a:r>
              <a:rPr sz="2800" b="1" spc="-110" dirty="0">
                <a:solidFill>
                  <a:srgbClr val="0687A1"/>
                </a:solidFill>
                <a:latin typeface="Source Sans Pro"/>
                <a:cs typeface="Source Sans Pro"/>
              </a:rPr>
              <a:t> </a:t>
            </a:r>
            <a:r>
              <a:rPr sz="2000" spc="-40" dirty="0">
                <a:latin typeface="Source Sans Pro"/>
                <a:cs typeface="Source Sans Pro"/>
              </a:rPr>
              <a:t>f</a:t>
            </a:r>
            <a:r>
              <a:rPr sz="2000" spc="-20" dirty="0">
                <a:latin typeface="Source Sans Pro"/>
                <a:cs typeface="Source Sans Pro"/>
              </a:rPr>
              <a:t>o</a:t>
            </a:r>
            <a:r>
              <a:rPr sz="2000" dirty="0">
                <a:latin typeface="Source Sans Pro"/>
                <a:cs typeface="Source Sans Pro"/>
              </a:rPr>
              <a:t>r</a:t>
            </a:r>
            <a:r>
              <a:rPr sz="2000" spc="-40" dirty="0">
                <a:latin typeface="Source Sans Pro"/>
                <a:cs typeface="Source Sans Pro"/>
              </a:rPr>
              <a:t> </a:t>
            </a:r>
            <a:r>
              <a:rPr sz="2000" spc="-20" dirty="0">
                <a:latin typeface="Source Sans Pro"/>
                <a:cs typeface="Source Sans Pro"/>
              </a:rPr>
              <a:t>male</a:t>
            </a:r>
            <a:r>
              <a:rPr sz="2000" dirty="0">
                <a:latin typeface="Source Sans Pro"/>
                <a:cs typeface="Source Sans Pro"/>
              </a:rPr>
              <a:t>s</a:t>
            </a:r>
            <a:r>
              <a:rPr sz="2000" spc="-40" dirty="0">
                <a:latin typeface="Source Sans Pro"/>
                <a:cs typeface="Source Sans Pro"/>
              </a:rPr>
              <a:t> </a:t>
            </a:r>
            <a:r>
              <a:rPr sz="2000" spc="-20" dirty="0">
                <a:latin typeface="Source Sans Pro"/>
                <a:cs typeface="Source Sans Pro"/>
              </a:rPr>
              <a:t>an</a:t>
            </a:r>
            <a:r>
              <a:rPr sz="2000" dirty="0">
                <a:latin typeface="Source Sans Pro"/>
                <a:cs typeface="Source Sans Pro"/>
              </a:rPr>
              <a:t>d</a:t>
            </a:r>
            <a:r>
              <a:rPr sz="2000" spc="-40" dirty="0">
                <a:latin typeface="Source Sans Pro"/>
                <a:cs typeface="Source Sans Pro"/>
              </a:rPr>
              <a:t> f</a:t>
            </a:r>
            <a:r>
              <a:rPr sz="2000" spc="-20" dirty="0">
                <a:latin typeface="Source Sans Pro"/>
                <a:cs typeface="Source Sans Pro"/>
              </a:rPr>
              <a:t>emales</a:t>
            </a:r>
            <a:r>
              <a:rPr lang="en-AU" sz="2000" spc="-20" dirty="0">
                <a:latin typeface="Source Sans Pro"/>
                <a:cs typeface="Source Sans Pro"/>
              </a:rPr>
              <a:t>.</a:t>
            </a:r>
            <a:endParaRPr sz="2000" dirty="0">
              <a:latin typeface="Source Sans Pro"/>
              <a:cs typeface="Source Sans Pro"/>
            </a:endParaRPr>
          </a:p>
          <a:p>
            <a:pPr>
              <a:lnSpc>
                <a:spcPct val="100000"/>
              </a:lnSpc>
              <a:spcBef>
                <a:spcPts val="10"/>
              </a:spcBef>
            </a:pPr>
            <a:endParaRPr sz="3850" dirty="0">
              <a:latin typeface="Source Sans Pro"/>
              <a:cs typeface="Source Sans Pro"/>
            </a:endParaRPr>
          </a:p>
          <a:p>
            <a:pPr marL="901700" marR="43180">
              <a:lnSpc>
                <a:spcPct val="111900"/>
              </a:lnSpc>
            </a:pPr>
            <a:r>
              <a:rPr sz="2000" spc="-10" dirty="0">
                <a:latin typeface="Source Sans Pro"/>
                <a:cs typeface="Source Sans Pro"/>
              </a:rPr>
              <a:t>In</a:t>
            </a:r>
            <a:r>
              <a:rPr sz="2000" spc="-40" dirty="0">
                <a:latin typeface="Source Sans Pro"/>
                <a:cs typeface="Source Sans Pro"/>
              </a:rPr>
              <a:t> </a:t>
            </a:r>
            <a:r>
              <a:rPr sz="2000" spc="-20" dirty="0">
                <a:latin typeface="Source Sans Pro"/>
                <a:cs typeface="Source Sans Pro"/>
              </a:rPr>
              <a:t>2017,</a:t>
            </a:r>
            <a:r>
              <a:rPr sz="2000" spc="-40" dirty="0">
                <a:latin typeface="Source Sans Pro"/>
                <a:cs typeface="Source Sans Pro"/>
              </a:rPr>
              <a:t> </a:t>
            </a:r>
            <a:r>
              <a:rPr sz="2800" b="1" spc="-30" dirty="0">
                <a:solidFill>
                  <a:srgbClr val="A5874A"/>
                </a:solidFill>
                <a:latin typeface="Source Sans Pro"/>
                <a:cs typeface="Source Sans Pro"/>
              </a:rPr>
              <a:t>Qld</a:t>
            </a:r>
            <a:r>
              <a:rPr sz="2800" b="1" spc="-100" dirty="0">
                <a:solidFill>
                  <a:srgbClr val="A5874A"/>
                </a:solidFill>
                <a:latin typeface="Source Sans Pro"/>
                <a:cs typeface="Source Sans Pro"/>
              </a:rPr>
              <a:t> </a:t>
            </a:r>
            <a:r>
              <a:rPr sz="2000" spc="-20" dirty="0">
                <a:latin typeface="Source Sans Pro"/>
                <a:cs typeface="Source Sans Pro"/>
              </a:rPr>
              <a:t>(45%)</a:t>
            </a:r>
            <a:r>
              <a:rPr sz="2000" spc="-35" dirty="0">
                <a:latin typeface="Source Sans Pro"/>
                <a:cs typeface="Source Sans Pro"/>
              </a:rPr>
              <a:t> </a:t>
            </a:r>
            <a:r>
              <a:rPr sz="2000" spc="-15" dirty="0">
                <a:latin typeface="Source Sans Pro"/>
                <a:cs typeface="Source Sans Pro"/>
              </a:rPr>
              <a:t>and</a:t>
            </a:r>
            <a:r>
              <a:rPr sz="2000" spc="-35"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800" b="1" spc="-20" dirty="0">
                <a:solidFill>
                  <a:srgbClr val="285567"/>
                </a:solidFill>
                <a:latin typeface="Source Sans Pro"/>
                <a:cs typeface="Source Sans Pro"/>
              </a:rPr>
              <a:t>NT</a:t>
            </a:r>
            <a:r>
              <a:rPr sz="2800" b="1" spc="-105" dirty="0">
                <a:solidFill>
                  <a:srgbClr val="285567"/>
                </a:solidFill>
                <a:latin typeface="Source Sans Pro"/>
                <a:cs typeface="Source Sans Pro"/>
              </a:rPr>
              <a:t> </a:t>
            </a:r>
            <a:r>
              <a:rPr sz="2000" spc="-20" dirty="0">
                <a:latin typeface="Source Sans Pro"/>
                <a:cs typeface="Source Sans Pro"/>
              </a:rPr>
              <a:t>(35%)</a:t>
            </a:r>
            <a:r>
              <a:rPr sz="2000" spc="-35" dirty="0">
                <a:latin typeface="Source Sans Pro"/>
                <a:cs typeface="Source Sans Pro"/>
              </a:rPr>
              <a:t> accounted </a:t>
            </a:r>
            <a:r>
              <a:rPr sz="2000" spc="-20" dirty="0">
                <a:latin typeface="Source Sans Pro"/>
                <a:cs typeface="Source Sans Pro"/>
              </a:rPr>
              <a:t>for</a:t>
            </a:r>
            <a:r>
              <a:rPr sz="2000" spc="90" dirty="0">
                <a:latin typeface="Source Sans Pro"/>
                <a:cs typeface="Source Sans Pro"/>
              </a:rPr>
              <a:t> </a:t>
            </a:r>
            <a:r>
              <a:rPr sz="2800" b="1" spc="-30" dirty="0">
                <a:solidFill>
                  <a:srgbClr val="0687A1"/>
                </a:solidFill>
                <a:latin typeface="Source Sans Pro"/>
                <a:cs typeface="Source Sans Pro"/>
              </a:rPr>
              <a:t>80%</a:t>
            </a:r>
            <a:r>
              <a:rPr sz="2800" b="1" spc="-105" dirty="0">
                <a:solidFill>
                  <a:srgbClr val="0687A1"/>
                </a:solidFill>
                <a:latin typeface="Source Sans Pro"/>
                <a:cs typeface="Source Sans Pro"/>
              </a:rPr>
              <a:t> </a:t>
            </a:r>
            <a:r>
              <a:rPr sz="2800" b="1" spc="-30" dirty="0">
                <a:solidFill>
                  <a:srgbClr val="0687A1"/>
                </a:solidFill>
                <a:latin typeface="Source Sans Pro"/>
                <a:cs typeface="Source Sans Pro"/>
              </a:rPr>
              <a:t>of</a:t>
            </a:r>
            <a:r>
              <a:rPr sz="2800" b="1" spc="-100" dirty="0">
                <a:solidFill>
                  <a:srgbClr val="0687A1"/>
                </a:solidFill>
                <a:latin typeface="Source Sans Pro"/>
                <a:cs typeface="Source Sans Pro"/>
              </a:rPr>
              <a:t> </a:t>
            </a:r>
            <a:r>
              <a:rPr sz="2800" b="1" spc="-30" dirty="0">
                <a:solidFill>
                  <a:srgbClr val="0687A1"/>
                </a:solidFill>
                <a:latin typeface="Source Sans Pro"/>
                <a:cs typeface="Source Sans Pro"/>
              </a:rPr>
              <a:t>the</a:t>
            </a:r>
            <a:r>
              <a:rPr sz="2800" b="1" spc="-105" dirty="0">
                <a:solidFill>
                  <a:srgbClr val="0687A1"/>
                </a:solidFill>
                <a:latin typeface="Source Sans Pro"/>
                <a:cs typeface="Source Sans Pro"/>
              </a:rPr>
              <a:t> </a:t>
            </a:r>
            <a:r>
              <a:rPr sz="2800" b="1" spc="-55" dirty="0">
                <a:solidFill>
                  <a:srgbClr val="0687A1"/>
                </a:solidFill>
                <a:latin typeface="Source Sans Pro"/>
                <a:cs typeface="Source Sans Pro"/>
              </a:rPr>
              <a:t>syphilis </a:t>
            </a:r>
            <a:r>
              <a:rPr sz="2800" b="1" spc="-545" dirty="0">
                <a:solidFill>
                  <a:srgbClr val="0687A1"/>
                </a:solidFill>
                <a:latin typeface="Source Sans Pro"/>
                <a:cs typeface="Source Sans Pro"/>
              </a:rPr>
              <a:t> </a:t>
            </a:r>
            <a:r>
              <a:rPr sz="2000" spc="-25" dirty="0">
                <a:latin typeface="Source Sans Pro"/>
                <a:cs typeface="Source Sans Pro"/>
              </a:rPr>
              <a:t>notifications </a:t>
            </a:r>
            <a:r>
              <a:rPr sz="2000" spc="-20" dirty="0">
                <a:latin typeface="Source Sans Pro"/>
                <a:cs typeface="Source Sans Pro"/>
              </a:rPr>
              <a:t>from </a:t>
            </a:r>
            <a:r>
              <a:rPr sz="2000" spc="-15" dirty="0">
                <a:latin typeface="Source Sans Pro"/>
                <a:cs typeface="Source Sans Pro"/>
              </a:rPr>
              <a:t>all </a:t>
            </a:r>
            <a:r>
              <a:rPr lang="en-AU" sz="2000" spc="-20" dirty="0">
                <a:latin typeface="Source Sans Pro"/>
                <a:cs typeface="Source Sans Pro"/>
              </a:rPr>
              <a:t>states and territories</a:t>
            </a:r>
            <a:r>
              <a:rPr sz="2000" spc="-20" dirty="0">
                <a:latin typeface="Source Sans Pro"/>
                <a:cs typeface="Source Sans Pro"/>
              </a:rPr>
              <a:t>, </a:t>
            </a:r>
            <a:r>
              <a:rPr sz="2000" spc="-15" dirty="0">
                <a:latin typeface="Source Sans Pro"/>
                <a:cs typeface="Source Sans Pro"/>
              </a:rPr>
              <a:t>with </a:t>
            </a:r>
            <a:r>
              <a:rPr sz="2000" spc="-10" dirty="0">
                <a:latin typeface="Source Sans Pro"/>
                <a:cs typeface="Source Sans Pro"/>
              </a:rPr>
              <a:t>WA </a:t>
            </a:r>
            <a:r>
              <a:rPr sz="2000" spc="-20" dirty="0">
                <a:latin typeface="Source Sans Pro"/>
                <a:cs typeface="Source Sans Pro"/>
              </a:rPr>
              <a:t>having </a:t>
            </a:r>
            <a:r>
              <a:rPr sz="2000" spc="-15" dirty="0">
                <a:latin typeface="Source Sans Pro"/>
                <a:cs typeface="Source Sans Pro"/>
              </a:rPr>
              <a:t>the </a:t>
            </a:r>
            <a:r>
              <a:rPr sz="2000" spc="-35" dirty="0">
                <a:latin typeface="Source Sans Pro"/>
                <a:cs typeface="Source Sans Pro"/>
              </a:rPr>
              <a:t>next </a:t>
            </a:r>
            <a:r>
              <a:rPr sz="2000" spc="-25" dirty="0">
                <a:latin typeface="Source Sans Pro"/>
                <a:cs typeface="Source Sans Pro"/>
              </a:rPr>
              <a:t>highest </a:t>
            </a:r>
            <a:r>
              <a:rPr sz="2000" spc="-30" dirty="0">
                <a:latin typeface="Source Sans Pro"/>
                <a:cs typeface="Source Sans Pro"/>
              </a:rPr>
              <a:t>reported </a:t>
            </a:r>
            <a:r>
              <a:rPr sz="2000" spc="-25" dirty="0">
                <a:latin typeface="Source Sans Pro"/>
                <a:cs typeface="Source Sans Pro"/>
              </a:rPr>
              <a:t> notifications</a:t>
            </a:r>
            <a:r>
              <a:rPr sz="2000" spc="-45" dirty="0">
                <a:latin typeface="Source Sans Pro"/>
                <a:cs typeface="Source Sans Pro"/>
              </a:rPr>
              <a:t> </a:t>
            </a:r>
            <a:r>
              <a:rPr sz="2000" spc="-20" dirty="0">
                <a:latin typeface="Source Sans Pro"/>
                <a:cs typeface="Source Sans Pro"/>
              </a:rPr>
              <a:t>(9.2%)</a:t>
            </a:r>
            <a:r>
              <a:rPr sz="2000" spc="-10" dirty="0">
                <a:latin typeface="Source Sans Pro"/>
                <a:cs typeface="Source Sans Pro"/>
              </a:rPr>
              <a:t>.</a:t>
            </a:r>
            <a:endParaRPr sz="2000" dirty="0">
              <a:latin typeface="Source Sans Pro"/>
              <a:cs typeface="Source Sans Pro"/>
            </a:endParaRPr>
          </a:p>
        </p:txBody>
      </p:sp>
      <p:grpSp>
        <p:nvGrpSpPr>
          <p:cNvPr id="16" name="Group 15">
            <a:extLst>
              <a:ext uri="{FF2B5EF4-FFF2-40B4-BE49-F238E27FC236}">
                <a16:creationId xmlns:a16="http://schemas.microsoft.com/office/drawing/2014/main" id="{8E705655-CEB7-473C-8033-A170F7B1BD86}"/>
              </a:ext>
            </a:extLst>
          </p:cNvPr>
          <p:cNvGrpSpPr/>
          <p:nvPr/>
        </p:nvGrpSpPr>
        <p:grpSpPr>
          <a:xfrm>
            <a:off x="1588964" y="3505200"/>
            <a:ext cx="575945" cy="579120"/>
            <a:chOff x="3988117" y="3581400"/>
            <a:chExt cx="575945" cy="579120"/>
          </a:xfrm>
        </p:grpSpPr>
        <p:sp>
          <p:nvSpPr>
            <p:cNvPr id="3" name="object 3"/>
            <p:cNvSpPr/>
            <p:nvPr/>
          </p:nvSpPr>
          <p:spPr>
            <a:xfrm>
              <a:off x="3988117" y="3581400"/>
              <a:ext cx="575945" cy="579120"/>
            </a:xfrm>
            <a:custGeom>
              <a:avLst/>
              <a:gdLst/>
              <a:ahLst/>
              <a:cxnLst/>
              <a:rect l="l" t="t" r="r" b="b"/>
              <a:pathLst>
                <a:path w="575945" h="579120">
                  <a:moveTo>
                    <a:pt x="145821" y="242620"/>
                  </a:moveTo>
                  <a:lnTo>
                    <a:pt x="144640" y="238480"/>
                  </a:lnTo>
                  <a:lnTo>
                    <a:pt x="142087" y="237947"/>
                  </a:lnTo>
                  <a:lnTo>
                    <a:pt x="138341" y="238302"/>
                  </a:lnTo>
                  <a:lnTo>
                    <a:pt x="138201" y="238302"/>
                  </a:lnTo>
                  <a:lnTo>
                    <a:pt x="137109" y="239788"/>
                  </a:lnTo>
                  <a:lnTo>
                    <a:pt x="137083" y="241808"/>
                  </a:lnTo>
                  <a:lnTo>
                    <a:pt x="137121" y="242836"/>
                  </a:lnTo>
                  <a:lnTo>
                    <a:pt x="137134" y="244652"/>
                  </a:lnTo>
                  <a:lnTo>
                    <a:pt x="137591" y="245922"/>
                  </a:lnTo>
                  <a:lnTo>
                    <a:pt x="140131" y="249732"/>
                  </a:lnTo>
                  <a:lnTo>
                    <a:pt x="143129" y="249732"/>
                  </a:lnTo>
                  <a:lnTo>
                    <a:pt x="145351" y="244652"/>
                  </a:lnTo>
                  <a:lnTo>
                    <a:pt x="145821" y="243382"/>
                  </a:lnTo>
                  <a:lnTo>
                    <a:pt x="145707" y="243052"/>
                  </a:lnTo>
                  <a:lnTo>
                    <a:pt x="145821" y="242620"/>
                  </a:lnTo>
                  <a:close/>
                </a:path>
                <a:path w="575945" h="579120">
                  <a:moveTo>
                    <a:pt x="146608" y="201739"/>
                  </a:moveTo>
                  <a:lnTo>
                    <a:pt x="146558" y="200787"/>
                  </a:lnTo>
                  <a:lnTo>
                    <a:pt x="146558" y="200494"/>
                  </a:lnTo>
                  <a:lnTo>
                    <a:pt x="146545" y="200126"/>
                  </a:lnTo>
                  <a:lnTo>
                    <a:pt x="146545" y="197688"/>
                  </a:lnTo>
                  <a:lnTo>
                    <a:pt x="144741" y="195237"/>
                  </a:lnTo>
                  <a:lnTo>
                    <a:pt x="140512" y="194360"/>
                  </a:lnTo>
                  <a:lnTo>
                    <a:pt x="138747" y="195478"/>
                  </a:lnTo>
                  <a:lnTo>
                    <a:pt x="138506" y="199707"/>
                  </a:lnTo>
                  <a:lnTo>
                    <a:pt x="138493" y="200202"/>
                  </a:lnTo>
                  <a:lnTo>
                    <a:pt x="139192" y="202742"/>
                  </a:lnTo>
                  <a:lnTo>
                    <a:pt x="142316" y="205282"/>
                  </a:lnTo>
                  <a:lnTo>
                    <a:pt x="143586" y="205282"/>
                  </a:lnTo>
                  <a:lnTo>
                    <a:pt x="146100" y="204012"/>
                  </a:lnTo>
                  <a:lnTo>
                    <a:pt x="146608" y="202742"/>
                  </a:lnTo>
                  <a:lnTo>
                    <a:pt x="146583" y="201790"/>
                  </a:lnTo>
                  <a:close/>
                </a:path>
                <a:path w="575945" h="579120">
                  <a:moveTo>
                    <a:pt x="148120" y="281139"/>
                  </a:moveTo>
                  <a:lnTo>
                    <a:pt x="147231" y="279387"/>
                  </a:lnTo>
                  <a:lnTo>
                    <a:pt x="144259" y="277075"/>
                  </a:lnTo>
                  <a:lnTo>
                    <a:pt x="142278" y="277279"/>
                  </a:lnTo>
                  <a:lnTo>
                    <a:pt x="139052" y="280568"/>
                  </a:lnTo>
                  <a:lnTo>
                    <a:pt x="139077" y="281457"/>
                  </a:lnTo>
                  <a:lnTo>
                    <a:pt x="139192" y="285292"/>
                  </a:lnTo>
                  <a:lnTo>
                    <a:pt x="142201" y="287832"/>
                  </a:lnTo>
                  <a:lnTo>
                    <a:pt x="146354" y="287832"/>
                  </a:lnTo>
                  <a:lnTo>
                    <a:pt x="148120" y="286562"/>
                  </a:lnTo>
                  <a:lnTo>
                    <a:pt x="148120" y="285584"/>
                  </a:lnTo>
                  <a:lnTo>
                    <a:pt x="148120" y="281482"/>
                  </a:lnTo>
                  <a:lnTo>
                    <a:pt x="148120" y="281139"/>
                  </a:lnTo>
                  <a:close/>
                </a:path>
                <a:path w="575945" h="579120">
                  <a:moveTo>
                    <a:pt x="149682" y="450405"/>
                  </a:moveTo>
                  <a:lnTo>
                    <a:pt x="144068" y="442620"/>
                  </a:lnTo>
                  <a:lnTo>
                    <a:pt x="141084" y="444271"/>
                  </a:lnTo>
                  <a:lnTo>
                    <a:pt x="140271" y="446074"/>
                  </a:lnTo>
                  <a:lnTo>
                    <a:pt x="140322" y="446468"/>
                  </a:lnTo>
                  <a:lnTo>
                    <a:pt x="140830" y="450392"/>
                  </a:lnTo>
                  <a:lnTo>
                    <a:pt x="141554" y="451662"/>
                  </a:lnTo>
                  <a:lnTo>
                    <a:pt x="144068" y="454202"/>
                  </a:lnTo>
                  <a:lnTo>
                    <a:pt x="145884" y="454202"/>
                  </a:lnTo>
                  <a:lnTo>
                    <a:pt x="148767" y="452932"/>
                  </a:lnTo>
                  <a:lnTo>
                    <a:pt x="149669" y="451662"/>
                  </a:lnTo>
                  <a:lnTo>
                    <a:pt x="149631" y="450481"/>
                  </a:lnTo>
                  <a:close/>
                </a:path>
                <a:path w="575945" h="579120">
                  <a:moveTo>
                    <a:pt x="151015" y="487222"/>
                  </a:moveTo>
                  <a:lnTo>
                    <a:pt x="150977" y="486752"/>
                  </a:lnTo>
                  <a:lnTo>
                    <a:pt x="150914" y="485038"/>
                  </a:lnTo>
                  <a:lnTo>
                    <a:pt x="150710" y="482930"/>
                  </a:lnTo>
                  <a:lnTo>
                    <a:pt x="149834" y="481228"/>
                  </a:lnTo>
                  <a:lnTo>
                    <a:pt x="146151" y="479475"/>
                  </a:lnTo>
                  <a:lnTo>
                    <a:pt x="144513" y="479844"/>
                  </a:lnTo>
                  <a:lnTo>
                    <a:pt x="141490" y="482282"/>
                  </a:lnTo>
                  <a:lnTo>
                    <a:pt x="140817" y="484098"/>
                  </a:lnTo>
                  <a:lnTo>
                    <a:pt x="140919" y="484479"/>
                  </a:lnTo>
                  <a:lnTo>
                    <a:pt x="140817" y="484682"/>
                  </a:lnTo>
                  <a:lnTo>
                    <a:pt x="141757" y="488492"/>
                  </a:lnTo>
                  <a:lnTo>
                    <a:pt x="142405" y="489762"/>
                  </a:lnTo>
                  <a:lnTo>
                    <a:pt x="144983" y="492302"/>
                  </a:lnTo>
                  <a:lnTo>
                    <a:pt x="147777" y="492302"/>
                  </a:lnTo>
                  <a:lnTo>
                    <a:pt x="150139" y="488492"/>
                  </a:lnTo>
                  <a:lnTo>
                    <a:pt x="151015" y="487222"/>
                  </a:lnTo>
                  <a:close/>
                </a:path>
                <a:path w="575945" h="579120">
                  <a:moveTo>
                    <a:pt x="152184" y="515239"/>
                  </a:moveTo>
                  <a:lnTo>
                    <a:pt x="151726" y="513778"/>
                  </a:lnTo>
                  <a:lnTo>
                    <a:pt x="151384" y="512267"/>
                  </a:lnTo>
                  <a:lnTo>
                    <a:pt x="150075" y="509308"/>
                  </a:lnTo>
                  <a:lnTo>
                    <a:pt x="148742" y="508584"/>
                  </a:lnTo>
                  <a:lnTo>
                    <a:pt x="145389" y="508838"/>
                  </a:lnTo>
                  <a:lnTo>
                    <a:pt x="144272" y="509803"/>
                  </a:lnTo>
                  <a:lnTo>
                    <a:pt x="142786" y="514489"/>
                  </a:lnTo>
                  <a:lnTo>
                    <a:pt x="142887" y="514781"/>
                  </a:lnTo>
                  <a:lnTo>
                    <a:pt x="142786" y="515162"/>
                  </a:lnTo>
                  <a:lnTo>
                    <a:pt x="144246" y="518972"/>
                  </a:lnTo>
                  <a:lnTo>
                    <a:pt x="149517" y="521512"/>
                  </a:lnTo>
                  <a:lnTo>
                    <a:pt x="151701" y="520242"/>
                  </a:lnTo>
                  <a:lnTo>
                    <a:pt x="151968" y="516432"/>
                  </a:lnTo>
                  <a:lnTo>
                    <a:pt x="152184" y="516432"/>
                  </a:lnTo>
                  <a:lnTo>
                    <a:pt x="151968" y="515302"/>
                  </a:lnTo>
                  <a:lnTo>
                    <a:pt x="152184" y="515239"/>
                  </a:lnTo>
                  <a:close/>
                </a:path>
                <a:path w="575945" h="579120">
                  <a:moveTo>
                    <a:pt x="152438" y="411873"/>
                  </a:moveTo>
                  <a:lnTo>
                    <a:pt x="152184" y="410806"/>
                  </a:lnTo>
                  <a:lnTo>
                    <a:pt x="152044" y="409752"/>
                  </a:lnTo>
                  <a:lnTo>
                    <a:pt x="150723" y="406234"/>
                  </a:lnTo>
                  <a:lnTo>
                    <a:pt x="148983" y="405206"/>
                  </a:lnTo>
                  <a:lnTo>
                    <a:pt x="144018" y="405765"/>
                  </a:lnTo>
                  <a:lnTo>
                    <a:pt x="142011" y="407593"/>
                  </a:lnTo>
                  <a:lnTo>
                    <a:pt x="141389" y="411924"/>
                  </a:lnTo>
                  <a:lnTo>
                    <a:pt x="141414" y="412064"/>
                  </a:lnTo>
                  <a:lnTo>
                    <a:pt x="141376" y="412292"/>
                  </a:lnTo>
                  <a:lnTo>
                    <a:pt x="141770" y="414832"/>
                  </a:lnTo>
                  <a:lnTo>
                    <a:pt x="143814" y="417372"/>
                  </a:lnTo>
                  <a:lnTo>
                    <a:pt x="145288" y="418642"/>
                  </a:lnTo>
                  <a:lnTo>
                    <a:pt x="149199" y="417372"/>
                  </a:lnTo>
                  <a:lnTo>
                    <a:pt x="151561" y="416102"/>
                  </a:lnTo>
                  <a:lnTo>
                    <a:pt x="152311" y="414832"/>
                  </a:lnTo>
                  <a:lnTo>
                    <a:pt x="152438" y="412292"/>
                  </a:lnTo>
                  <a:lnTo>
                    <a:pt x="152438" y="411873"/>
                  </a:lnTo>
                  <a:close/>
                </a:path>
                <a:path w="575945" h="579120">
                  <a:moveTo>
                    <a:pt x="152996" y="163753"/>
                  </a:moveTo>
                  <a:lnTo>
                    <a:pt x="152819" y="161023"/>
                  </a:lnTo>
                  <a:lnTo>
                    <a:pt x="151257" y="159169"/>
                  </a:lnTo>
                  <a:lnTo>
                    <a:pt x="146875" y="159232"/>
                  </a:lnTo>
                  <a:lnTo>
                    <a:pt x="145084" y="161213"/>
                  </a:lnTo>
                  <a:lnTo>
                    <a:pt x="145135" y="162039"/>
                  </a:lnTo>
                  <a:lnTo>
                    <a:pt x="145326" y="165912"/>
                  </a:lnTo>
                  <a:lnTo>
                    <a:pt x="145707" y="167182"/>
                  </a:lnTo>
                  <a:lnTo>
                    <a:pt x="147891" y="170992"/>
                  </a:lnTo>
                  <a:lnTo>
                    <a:pt x="151091" y="169722"/>
                  </a:lnTo>
                  <a:lnTo>
                    <a:pt x="152628" y="167182"/>
                  </a:lnTo>
                  <a:lnTo>
                    <a:pt x="152742" y="165912"/>
                  </a:lnTo>
                  <a:lnTo>
                    <a:pt x="152996" y="164642"/>
                  </a:lnTo>
                  <a:lnTo>
                    <a:pt x="152946" y="163957"/>
                  </a:lnTo>
                  <a:lnTo>
                    <a:pt x="152996" y="163753"/>
                  </a:lnTo>
                  <a:close/>
                </a:path>
                <a:path w="575945" h="579120">
                  <a:moveTo>
                    <a:pt x="155003" y="324446"/>
                  </a:moveTo>
                  <a:lnTo>
                    <a:pt x="154546" y="322465"/>
                  </a:lnTo>
                  <a:lnTo>
                    <a:pt x="152438" y="319328"/>
                  </a:lnTo>
                  <a:lnTo>
                    <a:pt x="150939" y="319074"/>
                  </a:lnTo>
                  <a:lnTo>
                    <a:pt x="147993" y="319570"/>
                  </a:lnTo>
                  <a:lnTo>
                    <a:pt x="147129" y="320522"/>
                  </a:lnTo>
                  <a:lnTo>
                    <a:pt x="146761" y="322783"/>
                  </a:lnTo>
                  <a:lnTo>
                    <a:pt x="146367" y="324739"/>
                  </a:lnTo>
                  <a:lnTo>
                    <a:pt x="146494" y="325069"/>
                  </a:lnTo>
                  <a:lnTo>
                    <a:pt x="146367" y="325932"/>
                  </a:lnTo>
                  <a:lnTo>
                    <a:pt x="146697" y="325932"/>
                  </a:lnTo>
                  <a:lnTo>
                    <a:pt x="146977" y="327202"/>
                  </a:lnTo>
                  <a:lnTo>
                    <a:pt x="147980" y="328472"/>
                  </a:lnTo>
                  <a:lnTo>
                    <a:pt x="148844" y="329742"/>
                  </a:lnTo>
                  <a:lnTo>
                    <a:pt x="151739" y="329742"/>
                  </a:lnTo>
                  <a:lnTo>
                    <a:pt x="153847" y="328472"/>
                  </a:lnTo>
                  <a:lnTo>
                    <a:pt x="154406" y="328472"/>
                  </a:lnTo>
                  <a:lnTo>
                    <a:pt x="155003" y="324662"/>
                  </a:lnTo>
                  <a:lnTo>
                    <a:pt x="155003" y="324446"/>
                  </a:lnTo>
                  <a:close/>
                </a:path>
                <a:path w="575945" h="579120">
                  <a:moveTo>
                    <a:pt x="167043" y="380784"/>
                  </a:moveTo>
                  <a:lnTo>
                    <a:pt x="166839" y="379907"/>
                  </a:lnTo>
                  <a:lnTo>
                    <a:pt x="166725" y="378790"/>
                  </a:lnTo>
                  <a:lnTo>
                    <a:pt x="165709" y="376453"/>
                  </a:lnTo>
                  <a:lnTo>
                    <a:pt x="164579" y="375653"/>
                  </a:lnTo>
                  <a:lnTo>
                    <a:pt x="161340" y="375666"/>
                  </a:lnTo>
                  <a:lnTo>
                    <a:pt x="160235" y="376555"/>
                  </a:lnTo>
                  <a:lnTo>
                    <a:pt x="158457" y="380034"/>
                  </a:lnTo>
                  <a:lnTo>
                    <a:pt x="158508" y="380415"/>
                  </a:lnTo>
                  <a:lnTo>
                    <a:pt x="158457" y="380542"/>
                  </a:lnTo>
                  <a:lnTo>
                    <a:pt x="159054" y="384352"/>
                  </a:lnTo>
                  <a:lnTo>
                    <a:pt x="161607" y="386892"/>
                  </a:lnTo>
                  <a:lnTo>
                    <a:pt x="165544" y="386892"/>
                  </a:lnTo>
                  <a:lnTo>
                    <a:pt x="166497" y="385622"/>
                  </a:lnTo>
                  <a:lnTo>
                    <a:pt x="167043" y="383082"/>
                  </a:lnTo>
                  <a:lnTo>
                    <a:pt x="167043" y="382790"/>
                  </a:lnTo>
                  <a:lnTo>
                    <a:pt x="167005" y="382397"/>
                  </a:lnTo>
                  <a:lnTo>
                    <a:pt x="167043" y="381812"/>
                  </a:lnTo>
                  <a:lnTo>
                    <a:pt x="166992" y="381546"/>
                  </a:lnTo>
                  <a:lnTo>
                    <a:pt x="167043" y="380784"/>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892"/>
                  </a:lnTo>
                  <a:lnTo>
                    <a:pt x="165100" y="134162"/>
                  </a:lnTo>
                  <a:lnTo>
                    <a:pt x="165252" y="135432"/>
                  </a:lnTo>
                  <a:lnTo>
                    <a:pt x="166814" y="137972"/>
                  </a:lnTo>
                  <a:lnTo>
                    <a:pt x="169176" y="137972"/>
                  </a:lnTo>
                  <a:lnTo>
                    <a:pt x="171665" y="134162"/>
                  </a:lnTo>
                  <a:lnTo>
                    <a:pt x="172288" y="132892"/>
                  </a:lnTo>
                  <a:lnTo>
                    <a:pt x="172148" y="132562"/>
                  </a:lnTo>
                  <a:lnTo>
                    <a:pt x="172300" y="132080"/>
                  </a:lnTo>
                  <a:close/>
                </a:path>
                <a:path w="575945" h="579120">
                  <a:moveTo>
                    <a:pt x="175234" y="349059"/>
                  </a:moveTo>
                  <a:lnTo>
                    <a:pt x="172326" y="345846"/>
                  </a:lnTo>
                  <a:lnTo>
                    <a:pt x="170383" y="345440"/>
                  </a:lnTo>
                  <a:lnTo>
                    <a:pt x="166306" y="347091"/>
                  </a:lnTo>
                  <a:lnTo>
                    <a:pt x="165125" y="348881"/>
                  </a:lnTo>
                  <a:lnTo>
                    <a:pt x="165138" y="350037"/>
                  </a:lnTo>
                  <a:lnTo>
                    <a:pt x="165163" y="352602"/>
                  </a:lnTo>
                  <a:lnTo>
                    <a:pt x="165468" y="355142"/>
                  </a:lnTo>
                  <a:lnTo>
                    <a:pt x="167246" y="356412"/>
                  </a:lnTo>
                  <a:lnTo>
                    <a:pt x="171437" y="357682"/>
                  </a:lnTo>
                  <a:lnTo>
                    <a:pt x="173482" y="356412"/>
                  </a:lnTo>
                  <a:lnTo>
                    <a:pt x="174980" y="351332"/>
                  </a:lnTo>
                  <a:lnTo>
                    <a:pt x="175221" y="350062"/>
                  </a:lnTo>
                  <a:lnTo>
                    <a:pt x="175107" y="349935"/>
                  </a:lnTo>
                  <a:lnTo>
                    <a:pt x="175234" y="349059"/>
                  </a:lnTo>
                  <a:close/>
                </a:path>
                <a:path w="575945" h="579120">
                  <a:moveTo>
                    <a:pt x="199694" y="101612"/>
                  </a:moveTo>
                  <a:lnTo>
                    <a:pt x="198589" y="97840"/>
                  </a:lnTo>
                  <a:lnTo>
                    <a:pt x="196913" y="96634"/>
                  </a:lnTo>
                  <a:lnTo>
                    <a:pt x="194830" y="96596"/>
                  </a:lnTo>
                  <a:lnTo>
                    <a:pt x="191287" y="96532"/>
                  </a:lnTo>
                  <a:lnTo>
                    <a:pt x="188772" y="99466"/>
                  </a:lnTo>
                  <a:lnTo>
                    <a:pt x="188836" y="99809"/>
                  </a:lnTo>
                  <a:lnTo>
                    <a:pt x="190055" y="106222"/>
                  </a:lnTo>
                  <a:lnTo>
                    <a:pt x="191858" y="107492"/>
                  </a:lnTo>
                  <a:lnTo>
                    <a:pt x="196253" y="106222"/>
                  </a:lnTo>
                  <a:lnTo>
                    <a:pt x="198958" y="103682"/>
                  </a:lnTo>
                  <a:lnTo>
                    <a:pt x="199694" y="102412"/>
                  </a:lnTo>
                  <a:lnTo>
                    <a:pt x="199555" y="101968"/>
                  </a:lnTo>
                  <a:lnTo>
                    <a:pt x="199694" y="101612"/>
                  </a:lnTo>
                  <a:close/>
                </a:path>
                <a:path w="575945" h="579120">
                  <a:moveTo>
                    <a:pt x="201688" y="353199"/>
                  </a:moveTo>
                  <a:lnTo>
                    <a:pt x="200202" y="351548"/>
                  </a:lnTo>
                  <a:lnTo>
                    <a:pt x="196811" y="351688"/>
                  </a:lnTo>
                  <a:lnTo>
                    <a:pt x="195910" y="351675"/>
                  </a:lnTo>
                  <a:lnTo>
                    <a:pt x="194614" y="351993"/>
                  </a:lnTo>
                  <a:lnTo>
                    <a:pt x="192151" y="354571"/>
                  </a:lnTo>
                  <a:lnTo>
                    <a:pt x="192062" y="356311"/>
                  </a:lnTo>
                  <a:lnTo>
                    <a:pt x="193992" y="358952"/>
                  </a:lnTo>
                  <a:lnTo>
                    <a:pt x="194602" y="358952"/>
                  </a:lnTo>
                  <a:lnTo>
                    <a:pt x="197281" y="361492"/>
                  </a:lnTo>
                  <a:lnTo>
                    <a:pt x="200291" y="361492"/>
                  </a:lnTo>
                  <a:lnTo>
                    <a:pt x="201193" y="357682"/>
                  </a:lnTo>
                  <a:lnTo>
                    <a:pt x="201688" y="353872"/>
                  </a:lnTo>
                  <a:lnTo>
                    <a:pt x="201688" y="353199"/>
                  </a:lnTo>
                  <a:close/>
                </a:path>
                <a:path w="575945" h="579120">
                  <a:moveTo>
                    <a:pt x="228663" y="79692"/>
                  </a:moveTo>
                  <a:lnTo>
                    <a:pt x="227253" y="78282"/>
                  </a:lnTo>
                  <a:lnTo>
                    <a:pt x="225425" y="78308"/>
                  </a:lnTo>
                  <a:lnTo>
                    <a:pt x="221830" y="84836"/>
                  </a:lnTo>
                  <a:lnTo>
                    <a:pt x="221830" y="85902"/>
                  </a:lnTo>
                  <a:lnTo>
                    <a:pt x="227215" y="85902"/>
                  </a:lnTo>
                  <a:lnTo>
                    <a:pt x="228523" y="84632"/>
                  </a:lnTo>
                  <a:lnTo>
                    <a:pt x="228663" y="80822"/>
                  </a:lnTo>
                  <a:lnTo>
                    <a:pt x="228663" y="79692"/>
                  </a:lnTo>
                  <a:close/>
                </a:path>
                <a:path w="575945" h="579120">
                  <a:moveTo>
                    <a:pt x="234035" y="349567"/>
                  </a:moveTo>
                  <a:lnTo>
                    <a:pt x="231927" y="347497"/>
                  </a:lnTo>
                  <a:lnTo>
                    <a:pt x="228511" y="347497"/>
                  </a:lnTo>
                  <a:lnTo>
                    <a:pt x="227139" y="347599"/>
                  </a:lnTo>
                  <a:lnTo>
                    <a:pt x="225552" y="348018"/>
                  </a:lnTo>
                  <a:lnTo>
                    <a:pt x="224155" y="351332"/>
                  </a:lnTo>
                  <a:lnTo>
                    <a:pt x="224510" y="353872"/>
                  </a:lnTo>
                  <a:lnTo>
                    <a:pt x="226187" y="355142"/>
                  </a:lnTo>
                  <a:lnTo>
                    <a:pt x="226479" y="355142"/>
                  </a:lnTo>
                  <a:lnTo>
                    <a:pt x="228092" y="357682"/>
                  </a:lnTo>
                  <a:lnTo>
                    <a:pt x="230098" y="357682"/>
                  </a:lnTo>
                  <a:lnTo>
                    <a:pt x="232283" y="355142"/>
                  </a:lnTo>
                  <a:lnTo>
                    <a:pt x="233045" y="353872"/>
                  </a:lnTo>
                  <a:lnTo>
                    <a:pt x="234035" y="350062"/>
                  </a:lnTo>
                  <a:lnTo>
                    <a:pt x="234035" y="349567"/>
                  </a:lnTo>
                  <a:close/>
                </a:path>
                <a:path w="575945" h="579120">
                  <a:moveTo>
                    <a:pt x="265887" y="71767"/>
                  </a:moveTo>
                  <a:lnTo>
                    <a:pt x="262547" y="67297"/>
                  </a:lnTo>
                  <a:lnTo>
                    <a:pt x="260527" y="67005"/>
                  </a:lnTo>
                  <a:lnTo>
                    <a:pt x="257911" y="68922"/>
                  </a:lnTo>
                  <a:lnTo>
                    <a:pt x="256692" y="71424"/>
                  </a:lnTo>
                  <a:lnTo>
                    <a:pt x="256692" y="71894"/>
                  </a:lnTo>
                  <a:lnTo>
                    <a:pt x="256768" y="75742"/>
                  </a:lnTo>
                  <a:lnTo>
                    <a:pt x="258622" y="77012"/>
                  </a:lnTo>
                  <a:lnTo>
                    <a:pt x="264452" y="75742"/>
                  </a:lnTo>
                  <a:lnTo>
                    <a:pt x="265887" y="71932"/>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20"/>
                  </a:lnTo>
                  <a:lnTo>
                    <a:pt x="296773" y="73202"/>
                  </a:lnTo>
                  <a:lnTo>
                    <a:pt x="297992" y="75742"/>
                  </a:lnTo>
                  <a:lnTo>
                    <a:pt x="301053" y="77012"/>
                  </a:lnTo>
                  <a:lnTo>
                    <a:pt x="301942" y="77012"/>
                  </a:lnTo>
                  <a:lnTo>
                    <a:pt x="304634" y="75742"/>
                  </a:lnTo>
                  <a:lnTo>
                    <a:pt x="305219" y="74472"/>
                  </a:lnTo>
                  <a:lnTo>
                    <a:pt x="305714" y="70662"/>
                  </a:lnTo>
                  <a:lnTo>
                    <a:pt x="305714" y="70218"/>
                  </a:lnTo>
                  <a:close/>
                </a:path>
                <a:path w="575945" h="579120">
                  <a:moveTo>
                    <a:pt x="324815" y="341172"/>
                  </a:moveTo>
                  <a:lnTo>
                    <a:pt x="324802" y="340410"/>
                  </a:lnTo>
                  <a:lnTo>
                    <a:pt x="323773" y="338988"/>
                  </a:lnTo>
                  <a:lnTo>
                    <a:pt x="320446" y="338264"/>
                  </a:lnTo>
                  <a:lnTo>
                    <a:pt x="318274" y="338975"/>
                  </a:lnTo>
                  <a:lnTo>
                    <a:pt x="317080" y="341350"/>
                  </a:lnTo>
                  <a:lnTo>
                    <a:pt x="316928" y="342392"/>
                  </a:lnTo>
                  <a:lnTo>
                    <a:pt x="316763" y="342976"/>
                  </a:lnTo>
                  <a:lnTo>
                    <a:pt x="316839" y="343789"/>
                  </a:lnTo>
                  <a:lnTo>
                    <a:pt x="316852" y="344157"/>
                  </a:lnTo>
                  <a:lnTo>
                    <a:pt x="316865" y="344322"/>
                  </a:lnTo>
                  <a:lnTo>
                    <a:pt x="316852" y="344982"/>
                  </a:lnTo>
                  <a:lnTo>
                    <a:pt x="317411" y="348792"/>
                  </a:lnTo>
                  <a:lnTo>
                    <a:pt x="319963" y="350062"/>
                  </a:lnTo>
                  <a:lnTo>
                    <a:pt x="324104" y="346252"/>
                  </a:lnTo>
                  <a:lnTo>
                    <a:pt x="324789" y="344982"/>
                  </a:lnTo>
                  <a:lnTo>
                    <a:pt x="324789" y="344068"/>
                  </a:lnTo>
                  <a:lnTo>
                    <a:pt x="324815" y="341172"/>
                  </a:lnTo>
                  <a:close/>
                </a:path>
                <a:path w="575945" h="579120">
                  <a:moveTo>
                    <a:pt x="344855" y="82994"/>
                  </a:moveTo>
                  <a:lnTo>
                    <a:pt x="343623" y="80327"/>
                  </a:lnTo>
                  <a:lnTo>
                    <a:pt x="338493" y="78041"/>
                  </a:lnTo>
                  <a:lnTo>
                    <a:pt x="335978" y="79844"/>
                  </a:lnTo>
                  <a:lnTo>
                    <a:pt x="335927" y="83527"/>
                  </a:lnTo>
                  <a:lnTo>
                    <a:pt x="335889" y="85763"/>
                  </a:lnTo>
                  <a:lnTo>
                    <a:pt x="335889" y="85902"/>
                  </a:lnTo>
                  <a:lnTo>
                    <a:pt x="337705" y="88442"/>
                  </a:lnTo>
                  <a:lnTo>
                    <a:pt x="341757" y="89712"/>
                  </a:lnTo>
                  <a:lnTo>
                    <a:pt x="343738" y="87172"/>
                  </a:lnTo>
                  <a:lnTo>
                    <a:pt x="344855" y="83362"/>
                  </a:lnTo>
                  <a:lnTo>
                    <a:pt x="344792" y="83235"/>
                  </a:lnTo>
                  <a:lnTo>
                    <a:pt x="344855" y="82994"/>
                  </a:lnTo>
                  <a:close/>
                </a:path>
                <a:path w="575945" h="579120">
                  <a:moveTo>
                    <a:pt x="360146" y="349516"/>
                  </a:moveTo>
                  <a:lnTo>
                    <a:pt x="359549" y="348094"/>
                  </a:lnTo>
                  <a:lnTo>
                    <a:pt x="359003" y="346252"/>
                  </a:lnTo>
                  <a:lnTo>
                    <a:pt x="358546" y="345884"/>
                  </a:lnTo>
                  <a:lnTo>
                    <a:pt x="356336" y="342658"/>
                  </a:lnTo>
                  <a:lnTo>
                    <a:pt x="355003" y="342709"/>
                  </a:lnTo>
                  <a:lnTo>
                    <a:pt x="349351" y="347078"/>
                  </a:lnTo>
                  <a:lnTo>
                    <a:pt x="349453" y="347459"/>
                  </a:lnTo>
                  <a:lnTo>
                    <a:pt x="350710" y="352602"/>
                  </a:lnTo>
                  <a:lnTo>
                    <a:pt x="354101" y="353872"/>
                  </a:lnTo>
                  <a:lnTo>
                    <a:pt x="360006" y="353872"/>
                  </a:lnTo>
                  <a:lnTo>
                    <a:pt x="360146" y="350062"/>
                  </a:lnTo>
                  <a:lnTo>
                    <a:pt x="360146" y="349516"/>
                  </a:lnTo>
                  <a:close/>
                </a:path>
                <a:path w="575945" h="579120">
                  <a:moveTo>
                    <a:pt x="373341" y="107327"/>
                  </a:moveTo>
                  <a:lnTo>
                    <a:pt x="366026" y="98323"/>
                  </a:lnTo>
                  <a:lnTo>
                    <a:pt x="363918" y="100190"/>
                  </a:lnTo>
                  <a:lnTo>
                    <a:pt x="363918" y="101142"/>
                  </a:lnTo>
                  <a:lnTo>
                    <a:pt x="363943" y="103682"/>
                  </a:lnTo>
                  <a:lnTo>
                    <a:pt x="364223" y="104952"/>
                  </a:lnTo>
                  <a:lnTo>
                    <a:pt x="364426" y="106222"/>
                  </a:lnTo>
                  <a:lnTo>
                    <a:pt x="365607" y="110032"/>
                  </a:lnTo>
                  <a:lnTo>
                    <a:pt x="367347" y="111302"/>
                  </a:lnTo>
                  <a:lnTo>
                    <a:pt x="371919" y="110032"/>
                  </a:lnTo>
                  <a:lnTo>
                    <a:pt x="373341" y="107492"/>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03"/>
                  </a:lnTo>
                  <a:lnTo>
                    <a:pt x="387007" y="376732"/>
                  </a:lnTo>
                  <a:lnTo>
                    <a:pt x="389115" y="378002"/>
                  </a:lnTo>
                  <a:lnTo>
                    <a:pt x="389394" y="379272"/>
                  </a:lnTo>
                  <a:lnTo>
                    <a:pt x="391172" y="380542"/>
                  </a:lnTo>
                  <a:lnTo>
                    <a:pt x="393077" y="380542"/>
                  </a:lnTo>
                  <a:lnTo>
                    <a:pt x="394042" y="378002"/>
                  </a:lnTo>
                  <a:lnTo>
                    <a:pt x="394042" y="376961"/>
                  </a:lnTo>
                  <a:lnTo>
                    <a:pt x="394055" y="376732"/>
                  </a:lnTo>
                  <a:lnTo>
                    <a:pt x="394233" y="375462"/>
                  </a:lnTo>
                  <a:lnTo>
                    <a:pt x="394233" y="375183"/>
                  </a:lnTo>
                  <a:close/>
                </a:path>
                <a:path w="575945" h="579120">
                  <a:moveTo>
                    <a:pt x="395262" y="136029"/>
                  </a:moveTo>
                  <a:lnTo>
                    <a:pt x="395097" y="134302"/>
                  </a:lnTo>
                  <a:lnTo>
                    <a:pt x="394576" y="132892"/>
                  </a:lnTo>
                  <a:lnTo>
                    <a:pt x="391629" y="129794"/>
                  </a:lnTo>
                  <a:lnTo>
                    <a:pt x="388594" y="130289"/>
                  </a:lnTo>
                  <a:lnTo>
                    <a:pt x="386549" y="135051"/>
                  </a:lnTo>
                  <a:lnTo>
                    <a:pt x="386588" y="135318"/>
                  </a:lnTo>
                  <a:lnTo>
                    <a:pt x="386969" y="137972"/>
                  </a:lnTo>
                  <a:lnTo>
                    <a:pt x="389902" y="141782"/>
                  </a:lnTo>
                  <a:lnTo>
                    <a:pt x="392633" y="141782"/>
                  </a:lnTo>
                  <a:lnTo>
                    <a:pt x="394627" y="139242"/>
                  </a:lnTo>
                  <a:lnTo>
                    <a:pt x="394855" y="137972"/>
                  </a:lnTo>
                  <a:lnTo>
                    <a:pt x="395262" y="136702"/>
                  </a:lnTo>
                  <a:lnTo>
                    <a:pt x="395185" y="136207"/>
                  </a:lnTo>
                  <a:lnTo>
                    <a:pt x="395262" y="136029"/>
                  </a:lnTo>
                  <a:close/>
                </a:path>
                <a:path w="575945" h="579120">
                  <a:moveTo>
                    <a:pt x="399376" y="344322"/>
                  </a:moveTo>
                  <a:lnTo>
                    <a:pt x="399338" y="342442"/>
                  </a:lnTo>
                  <a:lnTo>
                    <a:pt x="399097" y="340817"/>
                  </a:lnTo>
                  <a:lnTo>
                    <a:pt x="398703" y="339178"/>
                  </a:lnTo>
                  <a:lnTo>
                    <a:pt x="396036" y="336892"/>
                  </a:lnTo>
                  <a:lnTo>
                    <a:pt x="394284" y="336956"/>
                  </a:lnTo>
                  <a:lnTo>
                    <a:pt x="391706" y="339572"/>
                  </a:lnTo>
                  <a:lnTo>
                    <a:pt x="391426" y="343001"/>
                  </a:lnTo>
                  <a:lnTo>
                    <a:pt x="391426" y="343712"/>
                  </a:lnTo>
                  <a:lnTo>
                    <a:pt x="393585" y="346252"/>
                  </a:lnTo>
                  <a:lnTo>
                    <a:pt x="395198" y="347522"/>
                  </a:lnTo>
                  <a:lnTo>
                    <a:pt x="398284" y="346252"/>
                  </a:lnTo>
                  <a:lnTo>
                    <a:pt x="399376" y="344982"/>
                  </a:lnTo>
                  <a:lnTo>
                    <a:pt x="399364" y="344347"/>
                  </a:lnTo>
                  <a:close/>
                </a:path>
                <a:path w="575945" h="579120">
                  <a:moveTo>
                    <a:pt x="402361" y="299351"/>
                  </a:moveTo>
                  <a:lnTo>
                    <a:pt x="402094" y="297662"/>
                  </a:lnTo>
                  <a:lnTo>
                    <a:pt x="399034" y="295249"/>
                  </a:lnTo>
                  <a:lnTo>
                    <a:pt x="398703" y="295389"/>
                  </a:lnTo>
                  <a:lnTo>
                    <a:pt x="398513" y="295490"/>
                  </a:lnTo>
                  <a:lnTo>
                    <a:pt x="394957" y="296456"/>
                  </a:lnTo>
                  <a:lnTo>
                    <a:pt x="394576" y="300151"/>
                  </a:lnTo>
                  <a:lnTo>
                    <a:pt x="394563" y="300532"/>
                  </a:lnTo>
                  <a:lnTo>
                    <a:pt x="397611" y="304342"/>
                  </a:lnTo>
                  <a:lnTo>
                    <a:pt x="400888" y="304342"/>
                  </a:lnTo>
                  <a:lnTo>
                    <a:pt x="401904" y="303072"/>
                  </a:lnTo>
                  <a:lnTo>
                    <a:pt x="402348" y="300532"/>
                  </a:lnTo>
                  <a:lnTo>
                    <a:pt x="402272" y="299923"/>
                  </a:lnTo>
                  <a:lnTo>
                    <a:pt x="402361" y="299351"/>
                  </a:lnTo>
                  <a:close/>
                </a:path>
                <a:path w="575945" h="579120">
                  <a:moveTo>
                    <a:pt x="405028" y="257606"/>
                  </a:moveTo>
                  <a:lnTo>
                    <a:pt x="404342" y="255612"/>
                  </a:lnTo>
                  <a:lnTo>
                    <a:pt x="402031" y="252971"/>
                  </a:lnTo>
                  <a:lnTo>
                    <a:pt x="401243" y="252907"/>
                  </a:lnTo>
                  <a:lnTo>
                    <a:pt x="398170" y="254419"/>
                  </a:lnTo>
                  <a:lnTo>
                    <a:pt x="396811" y="255727"/>
                  </a:lnTo>
                  <a:lnTo>
                    <a:pt x="396824" y="256070"/>
                  </a:lnTo>
                  <a:lnTo>
                    <a:pt x="396989" y="258622"/>
                  </a:lnTo>
                  <a:lnTo>
                    <a:pt x="397217" y="259892"/>
                  </a:lnTo>
                  <a:lnTo>
                    <a:pt x="398386" y="262432"/>
                  </a:lnTo>
                  <a:lnTo>
                    <a:pt x="399719" y="263702"/>
                  </a:lnTo>
                  <a:lnTo>
                    <a:pt x="402805" y="263702"/>
                  </a:lnTo>
                  <a:lnTo>
                    <a:pt x="404368" y="262432"/>
                  </a:lnTo>
                  <a:lnTo>
                    <a:pt x="405028" y="258622"/>
                  </a:lnTo>
                  <a:lnTo>
                    <a:pt x="404914" y="258241"/>
                  </a:lnTo>
                  <a:lnTo>
                    <a:pt x="405028" y="257606"/>
                  </a:lnTo>
                  <a:close/>
                </a:path>
                <a:path w="575945" h="579120">
                  <a:moveTo>
                    <a:pt x="405574" y="224955"/>
                  </a:moveTo>
                  <a:lnTo>
                    <a:pt x="405511" y="222135"/>
                  </a:lnTo>
                  <a:lnTo>
                    <a:pt x="405180" y="221234"/>
                  </a:lnTo>
                  <a:lnTo>
                    <a:pt x="404761" y="219481"/>
                  </a:lnTo>
                  <a:lnTo>
                    <a:pt x="402615" y="215658"/>
                  </a:lnTo>
                  <a:lnTo>
                    <a:pt x="399770" y="215760"/>
                  </a:lnTo>
                  <a:lnTo>
                    <a:pt x="395922" y="221970"/>
                  </a:lnTo>
                  <a:lnTo>
                    <a:pt x="396024" y="222897"/>
                  </a:lnTo>
                  <a:lnTo>
                    <a:pt x="395922" y="223062"/>
                  </a:lnTo>
                  <a:lnTo>
                    <a:pt x="396138" y="224332"/>
                  </a:lnTo>
                  <a:lnTo>
                    <a:pt x="398741" y="228142"/>
                  </a:lnTo>
                  <a:lnTo>
                    <a:pt x="400939" y="228142"/>
                  </a:lnTo>
                  <a:lnTo>
                    <a:pt x="404418" y="226872"/>
                  </a:lnTo>
                  <a:lnTo>
                    <a:pt x="405561" y="225602"/>
                  </a:lnTo>
                  <a:lnTo>
                    <a:pt x="405549" y="225005"/>
                  </a:lnTo>
                  <a:close/>
                </a:path>
                <a:path w="575945" h="579120">
                  <a:moveTo>
                    <a:pt x="405853" y="178066"/>
                  </a:moveTo>
                  <a:lnTo>
                    <a:pt x="405422" y="176758"/>
                  </a:lnTo>
                  <a:lnTo>
                    <a:pt x="405168" y="175361"/>
                  </a:lnTo>
                  <a:lnTo>
                    <a:pt x="403352" y="171996"/>
                  </a:lnTo>
                  <a:lnTo>
                    <a:pt x="397205" y="176745"/>
                  </a:lnTo>
                  <a:lnTo>
                    <a:pt x="397332" y="177177"/>
                  </a:lnTo>
                  <a:lnTo>
                    <a:pt x="397205" y="177342"/>
                  </a:lnTo>
                  <a:lnTo>
                    <a:pt x="398360" y="181152"/>
                  </a:lnTo>
                  <a:lnTo>
                    <a:pt x="399783" y="183692"/>
                  </a:lnTo>
                  <a:lnTo>
                    <a:pt x="401002" y="183692"/>
                  </a:lnTo>
                  <a:lnTo>
                    <a:pt x="404596" y="182422"/>
                  </a:lnTo>
                  <a:lnTo>
                    <a:pt x="405638" y="181152"/>
                  </a:lnTo>
                  <a:lnTo>
                    <a:pt x="405853" y="178612"/>
                  </a:lnTo>
                  <a:lnTo>
                    <a:pt x="405853" y="178066"/>
                  </a:lnTo>
                  <a:close/>
                </a:path>
                <a:path w="575945" h="579120">
                  <a:moveTo>
                    <a:pt x="409625" y="408381"/>
                  </a:moveTo>
                  <a:lnTo>
                    <a:pt x="409600" y="407936"/>
                  </a:lnTo>
                  <a:lnTo>
                    <a:pt x="409600" y="407212"/>
                  </a:lnTo>
                  <a:lnTo>
                    <a:pt x="409600" y="406996"/>
                  </a:lnTo>
                  <a:lnTo>
                    <a:pt x="409448" y="406323"/>
                  </a:lnTo>
                  <a:lnTo>
                    <a:pt x="409321" y="405130"/>
                  </a:lnTo>
                  <a:lnTo>
                    <a:pt x="408432" y="402780"/>
                  </a:lnTo>
                  <a:lnTo>
                    <a:pt x="407200" y="402183"/>
                  </a:lnTo>
                  <a:lnTo>
                    <a:pt x="402361" y="404253"/>
                  </a:lnTo>
                  <a:lnTo>
                    <a:pt x="400621" y="407123"/>
                  </a:lnTo>
                  <a:lnTo>
                    <a:pt x="404545" y="412292"/>
                  </a:lnTo>
                  <a:lnTo>
                    <a:pt x="405765" y="413562"/>
                  </a:lnTo>
                  <a:lnTo>
                    <a:pt x="408647" y="412292"/>
                  </a:lnTo>
                  <a:lnTo>
                    <a:pt x="409486" y="411022"/>
                  </a:lnTo>
                  <a:lnTo>
                    <a:pt x="409562" y="409232"/>
                  </a:lnTo>
                  <a:lnTo>
                    <a:pt x="409625" y="408381"/>
                  </a:lnTo>
                  <a:close/>
                </a:path>
                <a:path w="575945" h="579120">
                  <a:moveTo>
                    <a:pt x="416115" y="448233"/>
                  </a:moveTo>
                  <a:lnTo>
                    <a:pt x="415772" y="447294"/>
                  </a:lnTo>
                  <a:lnTo>
                    <a:pt x="415505" y="446049"/>
                  </a:lnTo>
                  <a:lnTo>
                    <a:pt x="413943" y="443407"/>
                  </a:lnTo>
                  <a:lnTo>
                    <a:pt x="412432" y="443255"/>
                  </a:lnTo>
                  <a:lnTo>
                    <a:pt x="408787" y="446112"/>
                  </a:lnTo>
                  <a:lnTo>
                    <a:pt x="408343" y="448030"/>
                  </a:lnTo>
                  <a:lnTo>
                    <a:pt x="408470" y="448348"/>
                  </a:lnTo>
                  <a:lnTo>
                    <a:pt x="408343" y="449122"/>
                  </a:lnTo>
                  <a:lnTo>
                    <a:pt x="410095" y="452932"/>
                  </a:lnTo>
                  <a:lnTo>
                    <a:pt x="415150" y="452932"/>
                  </a:lnTo>
                  <a:lnTo>
                    <a:pt x="415874" y="450392"/>
                  </a:lnTo>
                  <a:lnTo>
                    <a:pt x="416115" y="449122"/>
                  </a:lnTo>
                  <a:lnTo>
                    <a:pt x="416001" y="448754"/>
                  </a:lnTo>
                  <a:lnTo>
                    <a:pt x="416115" y="448233"/>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71"/>
                  </a:lnTo>
                  <a:lnTo>
                    <a:pt x="407339" y="485952"/>
                  </a:lnTo>
                  <a:lnTo>
                    <a:pt x="407670" y="487222"/>
                  </a:lnTo>
                  <a:lnTo>
                    <a:pt x="410603" y="489762"/>
                  </a:lnTo>
                  <a:lnTo>
                    <a:pt x="412229" y="489762"/>
                  </a:lnTo>
                  <a:lnTo>
                    <a:pt x="415823" y="488492"/>
                  </a:lnTo>
                  <a:lnTo>
                    <a:pt x="416445" y="487222"/>
                  </a:lnTo>
                  <a:lnTo>
                    <a:pt x="416534" y="485952"/>
                  </a:lnTo>
                  <a:lnTo>
                    <a:pt x="416534" y="485152"/>
                  </a:lnTo>
                  <a:lnTo>
                    <a:pt x="416610" y="484378"/>
                  </a:lnTo>
                  <a:close/>
                </a:path>
                <a:path w="575945" h="579120">
                  <a:moveTo>
                    <a:pt x="417004" y="520179"/>
                  </a:moveTo>
                  <a:lnTo>
                    <a:pt x="416407" y="516496"/>
                  </a:lnTo>
                  <a:lnTo>
                    <a:pt x="416039" y="515493"/>
                  </a:lnTo>
                  <a:lnTo>
                    <a:pt x="414261" y="512152"/>
                  </a:lnTo>
                  <a:lnTo>
                    <a:pt x="411187" y="512025"/>
                  </a:lnTo>
                  <a:lnTo>
                    <a:pt x="408089" y="516280"/>
                  </a:lnTo>
                  <a:lnTo>
                    <a:pt x="408101" y="516420"/>
                  </a:lnTo>
                  <a:lnTo>
                    <a:pt x="408482" y="521512"/>
                  </a:lnTo>
                  <a:lnTo>
                    <a:pt x="410972" y="522782"/>
                  </a:lnTo>
                  <a:lnTo>
                    <a:pt x="411784" y="522782"/>
                  </a:lnTo>
                  <a:lnTo>
                    <a:pt x="412102" y="524052"/>
                  </a:lnTo>
                  <a:lnTo>
                    <a:pt x="414959" y="524052"/>
                  </a:lnTo>
                  <a:lnTo>
                    <a:pt x="417004" y="520242"/>
                  </a:lnTo>
                  <a:close/>
                </a:path>
                <a:path w="575945" h="579120">
                  <a:moveTo>
                    <a:pt x="436156" y="534212"/>
                  </a:moveTo>
                  <a:lnTo>
                    <a:pt x="431228" y="534212"/>
                  </a:lnTo>
                  <a:lnTo>
                    <a:pt x="426173" y="535482"/>
                  </a:lnTo>
                  <a:lnTo>
                    <a:pt x="423240" y="535482"/>
                  </a:lnTo>
                  <a:lnTo>
                    <a:pt x="419430" y="536752"/>
                  </a:lnTo>
                  <a:lnTo>
                    <a:pt x="415251" y="538022"/>
                  </a:lnTo>
                  <a:lnTo>
                    <a:pt x="413016" y="538022"/>
                  </a:lnTo>
                  <a:lnTo>
                    <a:pt x="410133" y="539292"/>
                  </a:lnTo>
                  <a:lnTo>
                    <a:pt x="408432" y="539292"/>
                  </a:lnTo>
                  <a:lnTo>
                    <a:pt x="402742" y="535482"/>
                  </a:lnTo>
                  <a:lnTo>
                    <a:pt x="401916" y="534212"/>
                  </a:lnTo>
                  <a:lnTo>
                    <a:pt x="399453" y="530402"/>
                  </a:lnTo>
                  <a:lnTo>
                    <a:pt x="398729" y="521512"/>
                  </a:lnTo>
                  <a:lnTo>
                    <a:pt x="398297" y="517702"/>
                  </a:lnTo>
                  <a:lnTo>
                    <a:pt x="398221" y="511352"/>
                  </a:lnTo>
                  <a:lnTo>
                    <a:pt x="398233" y="498233"/>
                  </a:lnTo>
                  <a:lnTo>
                    <a:pt x="398310" y="485952"/>
                  </a:lnTo>
                  <a:lnTo>
                    <a:pt x="398360" y="484682"/>
                  </a:lnTo>
                  <a:lnTo>
                    <a:pt x="398360" y="484403"/>
                  </a:lnTo>
                  <a:lnTo>
                    <a:pt x="398399" y="483412"/>
                  </a:lnTo>
                  <a:lnTo>
                    <a:pt x="398475" y="475792"/>
                  </a:lnTo>
                  <a:lnTo>
                    <a:pt x="398157" y="473252"/>
                  </a:lnTo>
                  <a:lnTo>
                    <a:pt x="397116" y="455472"/>
                  </a:lnTo>
                  <a:lnTo>
                    <a:pt x="396430" y="441502"/>
                  </a:lnTo>
                  <a:lnTo>
                    <a:pt x="396494" y="433882"/>
                  </a:lnTo>
                  <a:lnTo>
                    <a:pt x="394944" y="418642"/>
                  </a:lnTo>
                  <a:lnTo>
                    <a:pt x="393344" y="412292"/>
                  </a:lnTo>
                  <a:lnTo>
                    <a:pt x="391287" y="400862"/>
                  </a:lnTo>
                  <a:lnTo>
                    <a:pt x="390385" y="394512"/>
                  </a:lnTo>
                  <a:lnTo>
                    <a:pt x="388747" y="390702"/>
                  </a:lnTo>
                  <a:lnTo>
                    <a:pt x="386422" y="386892"/>
                  </a:lnTo>
                  <a:lnTo>
                    <a:pt x="385876" y="385622"/>
                  </a:lnTo>
                  <a:lnTo>
                    <a:pt x="378879" y="380542"/>
                  </a:lnTo>
                  <a:lnTo>
                    <a:pt x="371640" y="378002"/>
                  </a:lnTo>
                  <a:lnTo>
                    <a:pt x="360006" y="375462"/>
                  </a:lnTo>
                  <a:lnTo>
                    <a:pt x="356260" y="374192"/>
                  </a:lnTo>
                  <a:lnTo>
                    <a:pt x="346887" y="372922"/>
                  </a:lnTo>
                  <a:lnTo>
                    <a:pt x="341261" y="372922"/>
                  </a:lnTo>
                  <a:lnTo>
                    <a:pt x="331660" y="371652"/>
                  </a:lnTo>
                  <a:lnTo>
                    <a:pt x="327672" y="371652"/>
                  </a:lnTo>
                  <a:lnTo>
                    <a:pt x="320624" y="370382"/>
                  </a:lnTo>
                  <a:lnTo>
                    <a:pt x="318058" y="367842"/>
                  </a:lnTo>
                  <a:lnTo>
                    <a:pt x="314731" y="366572"/>
                  </a:lnTo>
                  <a:lnTo>
                    <a:pt x="310921" y="360222"/>
                  </a:lnTo>
                  <a:lnTo>
                    <a:pt x="309448" y="355142"/>
                  </a:lnTo>
                  <a:lnTo>
                    <a:pt x="306984" y="343712"/>
                  </a:lnTo>
                  <a:lnTo>
                    <a:pt x="307479" y="337362"/>
                  </a:lnTo>
                  <a:lnTo>
                    <a:pt x="309295" y="329742"/>
                  </a:lnTo>
                  <a:lnTo>
                    <a:pt x="309600" y="328472"/>
                  </a:lnTo>
                  <a:lnTo>
                    <a:pt x="309994" y="327202"/>
                  </a:lnTo>
                  <a:lnTo>
                    <a:pt x="310629" y="324662"/>
                  </a:lnTo>
                  <a:lnTo>
                    <a:pt x="311175" y="323392"/>
                  </a:lnTo>
                  <a:lnTo>
                    <a:pt x="319519" y="323392"/>
                  </a:lnTo>
                  <a:lnTo>
                    <a:pt x="326859" y="322122"/>
                  </a:lnTo>
                  <a:lnTo>
                    <a:pt x="340652" y="324662"/>
                  </a:lnTo>
                  <a:lnTo>
                    <a:pt x="347078" y="325932"/>
                  </a:lnTo>
                  <a:lnTo>
                    <a:pt x="357632" y="328472"/>
                  </a:lnTo>
                  <a:lnTo>
                    <a:pt x="361696" y="331012"/>
                  </a:lnTo>
                  <a:lnTo>
                    <a:pt x="367576" y="332282"/>
                  </a:lnTo>
                  <a:lnTo>
                    <a:pt x="369328" y="333552"/>
                  </a:lnTo>
                  <a:lnTo>
                    <a:pt x="371640" y="333552"/>
                  </a:lnTo>
                  <a:lnTo>
                    <a:pt x="378612" y="337362"/>
                  </a:lnTo>
                  <a:lnTo>
                    <a:pt x="383679" y="333552"/>
                  </a:lnTo>
                  <a:lnTo>
                    <a:pt x="383552" y="325932"/>
                  </a:lnTo>
                  <a:lnTo>
                    <a:pt x="383438" y="324662"/>
                  </a:lnTo>
                  <a:lnTo>
                    <a:pt x="383349" y="322122"/>
                  </a:lnTo>
                  <a:lnTo>
                    <a:pt x="383247" y="319582"/>
                  </a:lnTo>
                  <a:lnTo>
                    <a:pt x="383133" y="318312"/>
                  </a:lnTo>
                  <a:lnTo>
                    <a:pt x="383349" y="277672"/>
                  </a:lnTo>
                  <a:lnTo>
                    <a:pt x="384429" y="254812"/>
                  </a:lnTo>
                  <a:lnTo>
                    <a:pt x="385089" y="240842"/>
                  </a:lnTo>
                  <a:lnTo>
                    <a:pt x="385203" y="229412"/>
                  </a:lnTo>
                  <a:lnTo>
                    <a:pt x="385216" y="228600"/>
                  </a:lnTo>
                  <a:lnTo>
                    <a:pt x="385305" y="224472"/>
                  </a:lnTo>
                  <a:lnTo>
                    <a:pt x="385318" y="224332"/>
                  </a:lnTo>
                  <a:lnTo>
                    <a:pt x="385660" y="217982"/>
                  </a:lnTo>
                  <a:lnTo>
                    <a:pt x="386334" y="211632"/>
                  </a:lnTo>
                  <a:lnTo>
                    <a:pt x="387261" y="204012"/>
                  </a:lnTo>
                  <a:lnTo>
                    <a:pt x="388010" y="196392"/>
                  </a:lnTo>
                  <a:lnTo>
                    <a:pt x="388112" y="188772"/>
                  </a:lnTo>
                  <a:lnTo>
                    <a:pt x="387946" y="186232"/>
                  </a:lnTo>
                  <a:lnTo>
                    <a:pt x="387616" y="181152"/>
                  </a:lnTo>
                  <a:lnTo>
                    <a:pt x="386524" y="174802"/>
                  </a:lnTo>
                  <a:lnTo>
                    <a:pt x="385114" y="167182"/>
                  </a:lnTo>
                  <a:lnTo>
                    <a:pt x="383895" y="158292"/>
                  </a:lnTo>
                  <a:lnTo>
                    <a:pt x="382308" y="149402"/>
                  </a:lnTo>
                  <a:lnTo>
                    <a:pt x="381762" y="149402"/>
                  </a:lnTo>
                  <a:lnTo>
                    <a:pt x="381279" y="146862"/>
                  </a:lnTo>
                  <a:lnTo>
                    <a:pt x="381139" y="146862"/>
                  </a:lnTo>
                  <a:lnTo>
                    <a:pt x="378053" y="139242"/>
                  </a:lnTo>
                  <a:lnTo>
                    <a:pt x="372503" y="132892"/>
                  </a:lnTo>
                  <a:lnTo>
                    <a:pt x="361607" y="121462"/>
                  </a:lnTo>
                  <a:lnTo>
                    <a:pt x="356539" y="115112"/>
                  </a:lnTo>
                  <a:lnTo>
                    <a:pt x="346976" y="104952"/>
                  </a:lnTo>
                  <a:lnTo>
                    <a:pt x="342506" y="101142"/>
                  </a:lnTo>
                  <a:lnTo>
                    <a:pt x="336410" y="96062"/>
                  </a:lnTo>
                  <a:lnTo>
                    <a:pt x="334391" y="94792"/>
                  </a:lnTo>
                  <a:lnTo>
                    <a:pt x="324764" y="90982"/>
                  </a:lnTo>
                  <a:lnTo>
                    <a:pt x="317106" y="87172"/>
                  </a:lnTo>
                  <a:lnTo>
                    <a:pt x="300926" y="82092"/>
                  </a:lnTo>
                  <a:lnTo>
                    <a:pt x="293573" y="79552"/>
                  </a:lnTo>
                  <a:lnTo>
                    <a:pt x="290233" y="79552"/>
                  </a:lnTo>
                  <a:lnTo>
                    <a:pt x="281838" y="80822"/>
                  </a:lnTo>
                  <a:lnTo>
                    <a:pt x="276821" y="80822"/>
                  </a:lnTo>
                  <a:lnTo>
                    <a:pt x="271881" y="82092"/>
                  </a:lnTo>
                  <a:lnTo>
                    <a:pt x="249008" y="85902"/>
                  </a:lnTo>
                  <a:lnTo>
                    <a:pt x="241503" y="88442"/>
                  </a:lnTo>
                  <a:lnTo>
                    <a:pt x="233718" y="89712"/>
                  </a:lnTo>
                  <a:lnTo>
                    <a:pt x="196913" y="115112"/>
                  </a:lnTo>
                  <a:lnTo>
                    <a:pt x="194259" y="118922"/>
                  </a:lnTo>
                  <a:lnTo>
                    <a:pt x="191262" y="122732"/>
                  </a:lnTo>
                  <a:lnTo>
                    <a:pt x="186613" y="127812"/>
                  </a:lnTo>
                  <a:lnTo>
                    <a:pt x="184912" y="130352"/>
                  </a:lnTo>
                  <a:lnTo>
                    <a:pt x="182930" y="134162"/>
                  </a:lnTo>
                  <a:lnTo>
                    <a:pt x="177977" y="140512"/>
                  </a:lnTo>
                  <a:lnTo>
                    <a:pt x="174828" y="148132"/>
                  </a:lnTo>
                  <a:lnTo>
                    <a:pt x="170954" y="154482"/>
                  </a:lnTo>
                  <a:lnTo>
                    <a:pt x="160705" y="191312"/>
                  </a:lnTo>
                  <a:lnTo>
                    <a:pt x="158470" y="244652"/>
                  </a:lnTo>
                  <a:lnTo>
                    <a:pt x="158356" y="252272"/>
                  </a:lnTo>
                  <a:lnTo>
                    <a:pt x="159372" y="259892"/>
                  </a:lnTo>
                  <a:lnTo>
                    <a:pt x="164973" y="300532"/>
                  </a:lnTo>
                  <a:lnTo>
                    <a:pt x="165633" y="305612"/>
                  </a:lnTo>
                  <a:lnTo>
                    <a:pt x="166674" y="315772"/>
                  </a:lnTo>
                  <a:lnTo>
                    <a:pt x="166725" y="319582"/>
                  </a:lnTo>
                  <a:lnTo>
                    <a:pt x="167855" y="325932"/>
                  </a:lnTo>
                  <a:lnTo>
                    <a:pt x="168910" y="328472"/>
                  </a:lnTo>
                  <a:lnTo>
                    <a:pt x="170878" y="333552"/>
                  </a:lnTo>
                  <a:lnTo>
                    <a:pt x="172859" y="334822"/>
                  </a:lnTo>
                  <a:lnTo>
                    <a:pt x="176352" y="336092"/>
                  </a:lnTo>
                  <a:lnTo>
                    <a:pt x="177431" y="336092"/>
                  </a:lnTo>
                  <a:lnTo>
                    <a:pt x="180962" y="337362"/>
                  </a:lnTo>
                  <a:lnTo>
                    <a:pt x="183438" y="336092"/>
                  </a:lnTo>
                  <a:lnTo>
                    <a:pt x="190106" y="336092"/>
                  </a:lnTo>
                  <a:lnTo>
                    <a:pt x="194284" y="334822"/>
                  </a:lnTo>
                  <a:lnTo>
                    <a:pt x="205549" y="334822"/>
                  </a:lnTo>
                  <a:lnTo>
                    <a:pt x="212432" y="333552"/>
                  </a:lnTo>
                  <a:lnTo>
                    <a:pt x="222389" y="332282"/>
                  </a:lnTo>
                  <a:lnTo>
                    <a:pt x="228206" y="332282"/>
                  </a:lnTo>
                  <a:lnTo>
                    <a:pt x="228942" y="332282"/>
                  </a:lnTo>
                  <a:lnTo>
                    <a:pt x="240245" y="331012"/>
                  </a:lnTo>
                  <a:lnTo>
                    <a:pt x="242112" y="331012"/>
                  </a:lnTo>
                  <a:lnTo>
                    <a:pt x="244182" y="329742"/>
                  </a:lnTo>
                  <a:lnTo>
                    <a:pt x="244944" y="331012"/>
                  </a:lnTo>
                  <a:lnTo>
                    <a:pt x="247510" y="333552"/>
                  </a:lnTo>
                  <a:lnTo>
                    <a:pt x="251548" y="338632"/>
                  </a:lnTo>
                  <a:lnTo>
                    <a:pt x="251396" y="343712"/>
                  </a:lnTo>
                  <a:lnTo>
                    <a:pt x="236423" y="367842"/>
                  </a:lnTo>
                  <a:lnTo>
                    <a:pt x="235229" y="367842"/>
                  </a:lnTo>
                  <a:lnTo>
                    <a:pt x="231101" y="370382"/>
                  </a:lnTo>
                  <a:lnTo>
                    <a:pt x="228193" y="371652"/>
                  </a:lnTo>
                  <a:lnTo>
                    <a:pt x="223748" y="371652"/>
                  </a:lnTo>
                  <a:lnTo>
                    <a:pt x="217754" y="374192"/>
                  </a:lnTo>
                  <a:lnTo>
                    <a:pt x="211797" y="375462"/>
                  </a:lnTo>
                  <a:lnTo>
                    <a:pt x="203339" y="376732"/>
                  </a:lnTo>
                  <a:lnTo>
                    <a:pt x="200799" y="376732"/>
                  </a:lnTo>
                  <a:lnTo>
                    <a:pt x="194335" y="379272"/>
                  </a:lnTo>
                  <a:lnTo>
                    <a:pt x="190398" y="380542"/>
                  </a:lnTo>
                  <a:lnTo>
                    <a:pt x="184556" y="381812"/>
                  </a:lnTo>
                  <a:lnTo>
                    <a:pt x="182956" y="383082"/>
                  </a:lnTo>
                  <a:lnTo>
                    <a:pt x="174561" y="391972"/>
                  </a:lnTo>
                  <a:lnTo>
                    <a:pt x="169684" y="398322"/>
                  </a:lnTo>
                  <a:lnTo>
                    <a:pt x="168656" y="400862"/>
                  </a:lnTo>
                  <a:lnTo>
                    <a:pt x="166725" y="404672"/>
                  </a:lnTo>
                  <a:lnTo>
                    <a:pt x="166331" y="407212"/>
                  </a:lnTo>
                  <a:lnTo>
                    <a:pt x="163995" y="412292"/>
                  </a:lnTo>
                  <a:lnTo>
                    <a:pt x="163410" y="418642"/>
                  </a:lnTo>
                  <a:lnTo>
                    <a:pt x="162966" y="430072"/>
                  </a:lnTo>
                  <a:lnTo>
                    <a:pt x="162953" y="430276"/>
                  </a:lnTo>
                  <a:lnTo>
                    <a:pt x="162826" y="433882"/>
                  </a:lnTo>
                  <a:lnTo>
                    <a:pt x="162839" y="440232"/>
                  </a:lnTo>
                  <a:lnTo>
                    <a:pt x="162877" y="445630"/>
                  </a:lnTo>
                  <a:lnTo>
                    <a:pt x="162864" y="449122"/>
                  </a:lnTo>
                  <a:lnTo>
                    <a:pt x="163106" y="463092"/>
                  </a:lnTo>
                  <a:lnTo>
                    <a:pt x="163207" y="473252"/>
                  </a:lnTo>
                  <a:lnTo>
                    <a:pt x="163322" y="502018"/>
                  </a:lnTo>
                  <a:lnTo>
                    <a:pt x="163169" y="506907"/>
                  </a:lnTo>
                  <a:lnTo>
                    <a:pt x="163004" y="511352"/>
                  </a:lnTo>
                  <a:lnTo>
                    <a:pt x="163004" y="520242"/>
                  </a:lnTo>
                  <a:lnTo>
                    <a:pt x="163410" y="527862"/>
                  </a:lnTo>
                  <a:lnTo>
                    <a:pt x="161061" y="530402"/>
                  </a:lnTo>
                  <a:lnTo>
                    <a:pt x="158521" y="532942"/>
                  </a:lnTo>
                  <a:lnTo>
                    <a:pt x="154343" y="534212"/>
                  </a:lnTo>
                  <a:lnTo>
                    <a:pt x="153250" y="534212"/>
                  </a:lnTo>
                  <a:lnTo>
                    <a:pt x="149402" y="531672"/>
                  </a:lnTo>
                  <a:lnTo>
                    <a:pt x="146697" y="531672"/>
                  </a:lnTo>
                  <a:lnTo>
                    <a:pt x="143637" y="530402"/>
                  </a:lnTo>
                  <a:lnTo>
                    <a:pt x="132588" y="530402"/>
                  </a:lnTo>
                  <a:lnTo>
                    <a:pt x="135534" y="532942"/>
                  </a:lnTo>
                  <a:lnTo>
                    <a:pt x="138036" y="534212"/>
                  </a:lnTo>
                  <a:lnTo>
                    <a:pt x="143433" y="538022"/>
                  </a:lnTo>
                  <a:lnTo>
                    <a:pt x="145821" y="539292"/>
                  </a:lnTo>
                  <a:lnTo>
                    <a:pt x="149961" y="543102"/>
                  </a:lnTo>
                  <a:lnTo>
                    <a:pt x="152107" y="545642"/>
                  </a:lnTo>
                  <a:lnTo>
                    <a:pt x="155117" y="546912"/>
                  </a:lnTo>
                  <a:lnTo>
                    <a:pt x="155638" y="546912"/>
                  </a:lnTo>
                  <a:lnTo>
                    <a:pt x="159512" y="550722"/>
                  </a:lnTo>
                  <a:lnTo>
                    <a:pt x="163461" y="551992"/>
                  </a:lnTo>
                  <a:lnTo>
                    <a:pt x="167703" y="554532"/>
                  </a:lnTo>
                  <a:lnTo>
                    <a:pt x="168109" y="554532"/>
                  </a:lnTo>
                  <a:lnTo>
                    <a:pt x="174282" y="557072"/>
                  </a:lnTo>
                  <a:lnTo>
                    <a:pt x="180695" y="559612"/>
                  </a:lnTo>
                  <a:lnTo>
                    <a:pt x="189407" y="562152"/>
                  </a:lnTo>
                  <a:lnTo>
                    <a:pt x="191541" y="562152"/>
                  </a:lnTo>
                  <a:lnTo>
                    <a:pt x="199453" y="564692"/>
                  </a:lnTo>
                  <a:lnTo>
                    <a:pt x="205422" y="567232"/>
                  </a:lnTo>
                  <a:lnTo>
                    <a:pt x="208495" y="568502"/>
                  </a:lnTo>
                  <a:lnTo>
                    <a:pt x="215531" y="569772"/>
                  </a:lnTo>
                  <a:lnTo>
                    <a:pt x="219481" y="571042"/>
                  </a:lnTo>
                  <a:lnTo>
                    <a:pt x="227063" y="573582"/>
                  </a:lnTo>
                  <a:lnTo>
                    <a:pt x="230670" y="573582"/>
                  </a:lnTo>
                  <a:lnTo>
                    <a:pt x="239445" y="576122"/>
                  </a:lnTo>
                  <a:lnTo>
                    <a:pt x="244602" y="576122"/>
                  </a:lnTo>
                  <a:lnTo>
                    <a:pt x="256006" y="578662"/>
                  </a:lnTo>
                  <a:lnTo>
                    <a:pt x="308140" y="578662"/>
                  </a:lnTo>
                  <a:lnTo>
                    <a:pt x="321208" y="576122"/>
                  </a:lnTo>
                  <a:lnTo>
                    <a:pt x="329184" y="574852"/>
                  </a:lnTo>
                  <a:lnTo>
                    <a:pt x="342646" y="572312"/>
                  </a:lnTo>
                  <a:lnTo>
                    <a:pt x="348157" y="572312"/>
                  </a:lnTo>
                  <a:lnTo>
                    <a:pt x="353542" y="571042"/>
                  </a:lnTo>
                  <a:lnTo>
                    <a:pt x="360641" y="568502"/>
                  </a:lnTo>
                  <a:lnTo>
                    <a:pt x="367652" y="567232"/>
                  </a:lnTo>
                  <a:lnTo>
                    <a:pt x="377926" y="563422"/>
                  </a:lnTo>
                  <a:lnTo>
                    <a:pt x="381304" y="562152"/>
                  </a:lnTo>
                  <a:lnTo>
                    <a:pt x="382231" y="560882"/>
                  </a:lnTo>
                  <a:lnTo>
                    <a:pt x="391947" y="558342"/>
                  </a:lnTo>
                  <a:lnTo>
                    <a:pt x="399707" y="555802"/>
                  </a:lnTo>
                  <a:lnTo>
                    <a:pt x="404368" y="554532"/>
                  </a:lnTo>
                  <a:lnTo>
                    <a:pt x="413702" y="551992"/>
                  </a:lnTo>
                  <a:lnTo>
                    <a:pt x="419125" y="548182"/>
                  </a:lnTo>
                  <a:lnTo>
                    <a:pt x="426300" y="541832"/>
                  </a:lnTo>
                  <a:lnTo>
                    <a:pt x="429120" y="540562"/>
                  </a:lnTo>
                  <a:lnTo>
                    <a:pt x="430453" y="539292"/>
                  </a:lnTo>
                  <a:lnTo>
                    <a:pt x="434428" y="535482"/>
                  </a:lnTo>
                  <a:lnTo>
                    <a:pt x="436156" y="534212"/>
                  </a:lnTo>
                  <a:close/>
                </a:path>
                <a:path w="575945" h="579120">
                  <a:moveTo>
                    <a:pt x="575868" y="280746"/>
                  </a:moveTo>
                  <a:lnTo>
                    <a:pt x="575487" y="270751"/>
                  </a:lnTo>
                  <a:lnTo>
                    <a:pt x="574573" y="260781"/>
                  </a:lnTo>
                  <a:lnTo>
                    <a:pt x="574179" y="258533"/>
                  </a:lnTo>
                  <a:lnTo>
                    <a:pt x="573125" y="251002"/>
                  </a:lnTo>
                  <a:lnTo>
                    <a:pt x="571906" y="244652"/>
                  </a:lnTo>
                  <a:lnTo>
                    <a:pt x="570661" y="237032"/>
                  </a:lnTo>
                  <a:lnTo>
                    <a:pt x="569785" y="232752"/>
                  </a:lnTo>
                  <a:lnTo>
                    <a:pt x="552043" y="173634"/>
                  </a:lnTo>
                  <a:lnTo>
                    <a:pt x="549275" y="167424"/>
                  </a:lnTo>
                  <a:lnTo>
                    <a:pt x="548716" y="165912"/>
                  </a:lnTo>
                  <a:lnTo>
                    <a:pt x="545846" y="159702"/>
                  </a:lnTo>
                  <a:lnTo>
                    <a:pt x="545211" y="158267"/>
                  </a:lnTo>
                  <a:lnTo>
                    <a:pt x="540575" y="149250"/>
                  </a:lnTo>
                  <a:lnTo>
                    <a:pt x="510387" y="104863"/>
                  </a:lnTo>
                  <a:lnTo>
                    <a:pt x="478028" y="71716"/>
                  </a:lnTo>
                  <a:lnTo>
                    <a:pt x="437515" y="42037"/>
                  </a:lnTo>
                  <a:lnTo>
                    <a:pt x="389661" y="18567"/>
                  </a:lnTo>
                  <a:lnTo>
                    <a:pt x="345503" y="5575"/>
                  </a:lnTo>
                  <a:lnTo>
                    <a:pt x="303530" y="355"/>
                  </a:lnTo>
                  <a:lnTo>
                    <a:pt x="291960" y="0"/>
                  </a:lnTo>
                  <a:lnTo>
                    <a:pt x="280365" y="114"/>
                  </a:lnTo>
                  <a:lnTo>
                    <a:pt x="240144" y="4076"/>
                  </a:lnTo>
                  <a:lnTo>
                    <a:pt x="200850" y="13423"/>
                  </a:lnTo>
                  <a:lnTo>
                    <a:pt x="159435" y="30213"/>
                  </a:lnTo>
                  <a:lnTo>
                    <a:pt x="116903" y="56146"/>
                  </a:lnTo>
                  <a:lnTo>
                    <a:pt x="84074" y="84328"/>
                  </a:lnTo>
                  <a:lnTo>
                    <a:pt x="54787" y="117970"/>
                  </a:lnTo>
                  <a:lnTo>
                    <a:pt x="31508" y="155333"/>
                  </a:lnTo>
                  <a:lnTo>
                    <a:pt x="14325" y="193103"/>
                  </a:lnTo>
                  <a:lnTo>
                    <a:pt x="4737" y="231267"/>
                  </a:lnTo>
                  <a:lnTo>
                    <a:pt x="1638" y="255371"/>
                  </a:lnTo>
                  <a:lnTo>
                    <a:pt x="952" y="264972"/>
                  </a:lnTo>
                  <a:lnTo>
                    <a:pt x="254" y="278942"/>
                  </a:lnTo>
                  <a:lnTo>
                    <a:pt x="152" y="281482"/>
                  </a:lnTo>
                  <a:lnTo>
                    <a:pt x="139" y="282295"/>
                  </a:lnTo>
                  <a:lnTo>
                    <a:pt x="0" y="284949"/>
                  </a:lnTo>
                  <a:lnTo>
                    <a:pt x="63" y="297599"/>
                  </a:lnTo>
                  <a:lnTo>
                    <a:pt x="63" y="297992"/>
                  </a:lnTo>
                  <a:lnTo>
                    <a:pt x="63" y="298284"/>
                  </a:lnTo>
                  <a:lnTo>
                    <a:pt x="88" y="302082"/>
                  </a:lnTo>
                  <a:lnTo>
                    <a:pt x="152" y="303060"/>
                  </a:lnTo>
                  <a:lnTo>
                    <a:pt x="190" y="304342"/>
                  </a:lnTo>
                  <a:lnTo>
                    <a:pt x="7366" y="353872"/>
                  </a:lnTo>
                  <a:lnTo>
                    <a:pt x="19278" y="393242"/>
                  </a:lnTo>
                  <a:lnTo>
                    <a:pt x="38963" y="433882"/>
                  </a:lnTo>
                  <a:lnTo>
                    <a:pt x="64998" y="471982"/>
                  </a:lnTo>
                  <a:lnTo>
                    <a:pt x="82918" y="491032"/>
                  </a:lnTo>
                  <a:lnTo>
                    <a:pt x="92544" y="501192"/>
                  </a:lnTo>
                  <a:lnTo>
                    <a:pt x="98450" y="506272"/>
                  </a:lnTo>
                  <a:lnTo>
                    <a:pt x="104559" y="511352"/>
                  </a:lnTo>
                  <a:lnTo>
                    <a:pt x="110832" y="515162"/>
                  </a:lnTo>
                  <a:lnTo>
                    <a:pt x="117754" y="520242"/>
                  </a:lnTo>
                  <a:lnTo>
                    <a:pt x="118491" y="521512"/>
                  </a:lnTo>
                  <a:lnTo>
                    <a:pt x="128435" y="521512"/>
                  </a:lnTo>
                  <a:lnTo>
                    <a:pt x="128600" y="520293"/>
                  </a:lnTo>
                  <a:lnTo>
                    <a:pt x="128943" y="520065"/>
                  </a:lnTo>
                  <a:lnTo>
                    <a:pt x="94272" y="491363"/>
                  </a:lnTo>
                  <a:lnTo>
                    <a:pt x="67779" y="462788"/>
                  </a:lnTo>
                  <a:lnTo>
                    <a:pt x="38887" y="418680"/>
                  </a:lnTo>
                  <a:lnTo>
                    <a:pt x="18503" y="370052"/>
                  </a:lnTo>
                  <a:lnTo>
                    <a:pt x="8851" y="325132"/>
                  </a:lnTo>
                  <a:lnTo>
                    <a:pt x="6286" y="290817"/>
                  </a:lnTo>
                  <a:lnTo>
                    <a:pt x="6311" y="279565"/>
                  </a:lnTo>
                  <a:lnTo>
                    <a:pt x="6591" y="266242"/>
                  </a:lnTo>
                  <a:lnTo>
                    <a:pt x="7569" y="258622"/>
                  </a:lnTo>
                  <a:lnTo>
                    <a:pt x="8597" y="253314"/>
                  </a:lnTo>
                  <a:lnTo>
                    <a:pt x="15189" y="220675"/>
                  </a:lnTo>
                  <a:lnTo>
                    <a:pt x="16319" y="215442"/>
                  </a:lnTo>
                  <a:lnTo>
                    <a:pt x="17983" y="210362"/>
                  </a:lnTo>
                  <a:lnTo>
                    <a:pt x="21729" y="200202"/>
                  </a:lnTo>
                  <a:lnTo>
                    <a:pt x="23837" y="193852"/>
                  </a:lnTo>
                  <a:lnTo>
                    <a:pt x="41313" y="154482"/>
                  </a:lnTo>
                  <a:lnTo>
                    <a:pt x="65341" y="117652"/>
                  </a:lnTo>
                  <a:lnTo>
                    <a:pt x="76123" y="103682"/>
                  </a:lnTo>
                  <a:lnTo>
                    <a:pt x="104533" y="75679"/>
                  </a:lnTo>
                  <a:lnTo>
                    <a:pt x="110261" y="71932"/>
                  </a:lnTo>
                  <a:lnTo>
                    <a:pt x="126898" y="59232"/>
                  </a:lnTo>
                  <a:lnTo>
                    <a:pt x="162852" y="37642"/>
                  </a:lnTo>
                  <a:lnTo>
                    <a:pt x="239153" y="12242"/>
                  </a:lnTo>
                  <a:lnTo>
                    <a:pt x="279146" y="8432"/>
                  </a:lnTo>
                  <a:lnTo>
                    <a:pt x="292569" y="8432"/>
                  </a:lnTo>
                  <a:lnTo>
                    <a:pt x="303606" y="9702"/>
                  </a:lnTo>
                  <a:lnTo>
                    <a:pt x="314591" y="9702"/>
                  </a:lnTo>
                  <a:lnTo>
                    <a:pt x="325526" y="10972"/>
                  </a:lnTo>
                  <a:lnTo>
                    <a:pt x="336423" y="13512"/>
                  </a:lnTo>
                  <a:lnTo>
                    <a:pt x="356679" y="17322"/>
                  </a:lnTo>
                  <a:lnTo>
                    <a:pt x="395808" y="30022"/>
                  </a:lnTo>
                  <a:lnTo>
                    <a:pt x="432993" y="49072"/>
                  </a:lnTo>
                  <a:lnTo>
                    <a:pt x="467207" y="73202"/>
                  </a:lnTo>
                  <a:lnTo>
                    <a:pt x="482854" y="88442"/>
                  </a:lnTo>
                  <a:lnTo>
                    <a:pt x="493598" y="98602"/>
                  </a:lnTo>
                  <a:lnTo>
                    <a:pt x="521944" y="135432"/>
                  </a:lnTo>
                  <a:lnTo>
                    <a:pt x="545401" y="178612"/>
                  </a:lnTo>
                  <a:lnTo>
                    <a:pt x="554913" y="205282"/>
                  </a:lnTo>
                  <a:lnTo>
                    <a:pt x="558304" y="215442"/>
                  </a:lnTo>
                  <a:lnTo>
                    <a:pt x="566153" y="253123"/>
                  </a:lnTo>
                  <a:lnTo>
                    <a:pt x="568007" y="288010"/>
                  </a:lnTo>
                  <a:lnTo>
                    <a:pt x="564654" y="331724"/>
                  </a:lnTo>
                  <a:lnTo>
                    <a:pt x="554723" y="374370"/>
                  </a:lnTo>
                  <a:lnTo>
                    <a:pt x="535076" y="419836"/>
                  </a:lnTo>
                  <a:lnTo>
                    <a:pt x="513308" y="454063"/>
                  </a:lnTo>
                  <a:lnTo>
                    <a:pt x="476745" y="494550"/>
                  </a:lnTo>
                  <a:lnTo>
                    <a:pt x="436740" y="525564"/>
                  </a:lnTo>
                  <a:lnTo>
                    <a:pt x="436854" y="525868"/>
                  </a:lnTo>
                  <a:lnTo>
                    <a:pt x="438023" y="525665"/>
                  </a:lnTo>
                  <a:lnTo>
                    <a:pt x="436740" y="526592"/>
                  </a:lnTo>
                  <a:lnTo>
                    <a:pt x="443306" y="525322"/>
                  </a:lnTo>
                  <a:lnTo>
                    <a:pt x="448500" y="524052"/>
                  </a:lnTo>
                  <a:lnTo>
                    <a:pt x="453999" y="524052"/>
                  </a:lnTo>
                  <a:lnTo>
                    <a:pt x="454634" y="522782"/>
                  </a:lnTo>
                  <a:lnTo>
                    <a:pt x="468058" y="513892"/>
                  </a:lnTo>
                  <a:lnTo>
                    <a:pt x="480771" y="502462"/>
                  </a:lnTo>
                  <a:lnTo>
                    <a:pt x="509168" y="473252"/>
                  </a:lnTo>
                  <a:lnTo>
                    <a:pt x="536536" y="433882"/>
                  </a:lnTo>
                  <a:lnTo>
                    <a:pt x="555548" y="394512"/>
                  </a:lnTo>
                  <a:lnTo>
                    <a:pt x="559041" y="384352"/>
                  </a:lnTo>
                  <a:lnTo>
                    <a:pt x="562343" y="375462"/>
                  </a:lnTo>
                  <a:lnTo>
                    <a:pt x="572249" y="334822"/>
                  </a:lnTo>
                  <a:lnTo>
                    <a:pt x="575691" y="291642"/>
                  </a:lnTo>
                  <a:lnTo>
                    <a:pt x="575805" y="285292"/>
                  </a:lnTo>
                  <a:lnTo>
                    <a:pt x="575792" y="284721"/>
                  </a:lnTo>
                  <a:lnTo>
                    <a:pt x="575868" y="280746"/>
                  </a:lnTo>
                  <a:close/>
                </a:path>
              </a:pathLst>
            </a:custGeom>
            <a:solidFill>
              <a:srgbClr val="A5874A"/>
            </a:solidFill>
          </p:spPr>
          <p:txBody>
            <a:bodyPr wrap="square" lIns="0" tIns="0" rIns="0" bIns="0" rtlCol="0"/>
            <a:lstStyle/>
            <a:p>
              <a:endParaRPr/>
            </a:p>
          </p:txBody>
        </p:sp>
        <p:sp>
          <p:nvSpPr>
            <p:cNvPr id="4" name="object 4"/>
            <p:cNvSpPr/>
            <p:nvPr/>
          </p:nvSpPr>
          <p:spPr>
            <a:xfrm>
              <a:off x="4158787" y="3691586"/>
              <a:ext cx="221615" cy="453390"/>
            </a:xfrm>
            <a:custGeom>
              <a:avLst/>
              <a:gdLst/>
              <a:ahLst/>
              <a:cxnLst/>
              <a:rect l="l" t="t" r="r" b="b"/>
              <a:pathLst>
                <a:path w="221614" h="453389">
                  <a:moveTo>
                    <a:pt x="100329" y="0"/>
                  </a:moveTo>
                  <a:lnTo>
                    <a:pt x="89153" y="1371"/>
                  </a:lnTo>
                  <a:lnTo>
                    <a:pt x="85432" y="2819"/>
                  </a:lnTo>
                  <a:lnTo>
                    <a:pt x="79565" y="4508"/>
                  </a:lnTo>
                  <a:lnTo>
                    <a:pt x="77508" y="5359"/>
                  </a:lnTo>
                  <a:lnTo>
                    <a:pt x="71513" y="7239"/>
                  </a:lnTo>
                  <a:lnTo>
                    <a:pt x="68706" y="9880"/>
                  </a:lnTo>
                  <a:lnTo>
                    <a:pt x="62928" y="13423"/>
                  </a:lnTo>
                  <a:lnTo>
                    <a:pt x="60591" y="15798"/>
                  </a:lnTo>
                  <a:lnTo>
                    <a:pt x="56692" y="19380"/>
                  </a:lnTo>
                  <a:lnTo>
                    <a:pt x="36080" y="53911"/>
                  </a:lnTo>
                  <a:lnTo>
                    <a:pt x="28066" y="98298"/>
                  </a:lnTo>
                  <a:lnTo>
                    <a:pt x="31026" y="117297"/>
                  </a:lnTo>
                  <a:lnTo>
                    <a:pt x="31127" y="120637"/>
                  </a:lnTo>
                  <a:lnTo>
                    <a:pt x="32054" y="128016"/>
                  </a:lnTo>
                  <a:lnTo>
                    <a:pt x="32867" y="132080"/>
                  </a:lnTo>
                  <a:lnTo>
                    <a:pt x="33756" y="141427"/>
                  </a:lnTo>
                  <a:lnTo>
                    <a:pt x="34836" y="146545"/>
                  </a:lnTo>
                  <a:lnTo>
                    <a:pt x="37706" y="157149"/>
                  </a:lnTo>
                  <a:lnTo>
                    <a:pt x="39420" y="162636"/>
                  </a:lnTo>
                  <a:lnTo>
                    <a:pt x="42798" y="168973"/>
                  </a:lnTo>
                  <a:lnTo>
                    <a:pt x="45656" y="177406"/>
                  </a:lnTo>
                  <a:lnTo>
                    <a:pt x="48272" y="182765"/>
                  </a:lnTo>
                  <a:lnTo>
                    <a:pt x="55181" y="191046"/>
                  </a:lnTo>
                  <a:lnTo>
                    <a:pt x="63017" y="197599"/>
                  </a:lnTo>
                  <a:lnTo>
                    <a:pt x="66179" y="201637"/>
                  </a:lnTo>
                  <a:lnTo>
                    <a:pt x="86347" y="230489"/>
                  </a:lnTo>
                  <a:lnTo>
                    <a:pt x="85732" y="237443"/>
                  </a:lnTo>
                  <a:lnTo>
                    <a:pt x="72631" y="264096"/>
                  </a:lnTo>
                  <a:lnTo>
                    <a:pt x="69849" y="267944"/>
                  </a:lnTo>
                  <a:lnTo>
                    <a:pt x="65836" y="269595"/>
                  </a:lnTo>
                  <a:lnTo>
                    <a:pt x="55130" y="271741"/>
                  </a:lnTo>
                  <a:lnTo>
                    <a:pt x="47815" y="272592"/>
                  </a:lnTo>
                  <a:lnTo>
                    <a:pt x="30276" y="273735"/>
                  </a:lnTo>
                  <a:lnTo>
                    <a:pt x="24930" y="275297"/>
                  </a:lnTo>
                  <a:lnTo>
                    <a:pt x="3771" y="296773"/>
                  </a:lnTo>
                  <a:lnTo>
                    <a:pt x="1955" y="301688"/>
                  </a:lnTo>
                  <a:lnTo>
                    <a:pt x="1587" y="308381"/>
                  </a:lnTo>
                  <a:lnTo>
                    <a:pt x="1219" y="309753"/>
                  </a:lnTo>
                  <a:lnTo>
                    <a:pt x="457" y="318643"/>
                  </a:lnTo>
                  <a:lnTo>
                    <a:pt x="0" y="338455"/>
                  </a:lnTo>
                  <a:lnTo>
                    <a:pt x="2641" y="400672"/>
                  </a:lnTo>
                  <a:lnTo>
                    <a:pt x="2959" y="416318"/>
                  </a:lnTo>
                  <a:lnTo>
                    <a:pt x="3454" y="421944"/>
                  </a:lnTo>
                  <a:lnTo>
                    <a:pt x="7315" y="428879"/>
                  </a:lnTo>
                  <a:lnTo>
                    <a:pt x="12903" y="433425"/>
                  </a:lnTo>
                  <a:lnTo>
                    <a:pt x="18440" y="438277"/>
                  </a:lnTo>
                  <a:lnTo>
                    <a:pt x="19811" y="438848"/>
                  </a:lnTo>
                  <a:lnTo>
                    <a:pt x="35750" y="442861"/>
                  </a:lnTo>
                  <a:lnTo>
                    <a:pt x="36474" y="442569"/>
                  </a:lnTo>
                  <a:lnTo>
                    <a:pt x="38671" y="439648"/>
                  </a:lnTo>
                  <a:lnTo>
                    <a:pt x="40436" y="438124"/>
                  </a:lnTo>
                  <a:lnTo>
                    <a:pt x="41833" y="434301"/>
                  </a:lnTo>
                  <a:lnTo>
                    <a:pt x="41465" y="432003"/>
                  </a:lnTo>
                  <a:lnTo>
                    <a:pt x="43040" y="372999"/>
                  </a:lnTo>
                  <a:lnTo>
                    <a:pt x="44183" y="356654"/>
                  </a:lnTo>
                  <a:lnTo>
                    <a:pt x="45186" y="326275"/>
                  </a:lnTo>
                  <a:lnTo>
                    <a:pt x="45631" y="322732"/>
                  </a:lnTo>
                  <a:lnTo>
                    <a:pt x="45999" y="322160"/>
                  </a:lnTo>
                  <a:lnTo>
                    <a:pt x="46266" y="322224"/>
                  </a:lnTo>
                  <a:lnTo>
                    <a:pt x="48399" y="367055"/>
                  </a:lnTo>
                  <a:lnTo>
                    <a:pt x="48107" y="374002"/>
                  </a:lnTo>
                  <a:lnTo>
                    <a:pt x="49733" y="418528"/>
                  </a:lnTo>
                  <a:lnTo>
                    <a:pt x="48869" y="424815"/>
                  </a:lnTo>
                  <a:lnTo>
                    <a:pt x="46240" y="435978"/>
                  </a:lnTo>
                  <a:lnTo>
                    <a:pt x="47421" y="440309"/>
                  </a:lnTo>
                  <a:lnTo>
                    <a:pt x="50558" y="445312"/>
                  </a:lnTo>
                  <a:lnTo>
                    <a:pt x="51231" y="445858"/>
                  </a:lnTo>
                  <a:lnTo>
                    <a:pt x="57442" y="447154"/>
                  </a:lnTo>
                  <a:lnTo>
                    <a:pt x="61315" y="449656"/>
                  </a:lnTo>
                  <a:lnTo>
                    <a:pt x="73444" y="450049"/>
                  </a:lnTo>
                  <a:lnTo>
                    <a:pt x="82295" y="451802"/>
                  </a:lnTo>
                  <a:lnTo>
                    <a:pt x="98526" y="452120"/>
                  </a:lnTo>
                  <a:lnTo>
                    <a:pt x="123316" y="452894"/>
                  </a:lnTo>
                  <a:lnTo>
                    <a:pt x="137007" y="453085"/>
                  </a:lnTo>
                  <a:lnTo>
                    <a:pt x="144297" y="452666"/>
                  </a:lnTo>
                  <a:lnTo>
                    <a:pt x="156768" y="449681"/>
                  </a:lnTo>
                  <a:lnTo>
                    <a:pt x="165607" y="448322"/>
                  </a:lnTo>
                  <a:lnTo>
                    <a:pt x="173012" y="448030"/>
                  </a:lnTo>
                  <a:lnTo>
                    <a:pt x="175945" y="446036"/>
                  </a:lnTo>
                  <a:lnTo>
                    <a:pt x="180085" y="437908"/>
                  </a:lnTo>
                  <a:lnTo>
                    <a:pt x="180403" y="435927"/>
                  </a:lnTo>
                  <a:lnTo>
                    <a:pt x="178790" y="428993"/>
                  </a:lnTo>
                  <a:lnTo>
                    <a:pt x="176367" y="411124"/>
                  </a:lnTo>
                  <a:lnTo>
                    <a:pt x="175598" y="402577"/>
                  </a:lnTo>
                  <a:lnTo>
                    <a:pt x="175183" y="394010"/>
                  </a:lnTo>
                  <a:lnTo>
                    <a:pt x="175298" y="335838"/>
                  </a:lnTo>
                  <a:lnTo>
                    <a:pt x="175894" y="330809"/>
                  </a:lnTo>
                  <a:lnTo>
                    <a:pt x="176783" y="325755"/>
                  </a:lnTo>
                  <a:lnTo>
                    <a:pt x="177050" y="327177"/>
                  </a:lnTo>
                  <a:lnTo>
                    <a:pt x="180695" y="373964"/>
                  </a:lnTo>
                  <a:lnTo>
                    <a:pt x="180708" y="380631"/>
                  </a:lnTo>
                  <a:lnTo>
                    <a:pt x="182711" y="401996"/>
                  </a:lnTo>
                  <a:lnTo>
                    <a:pt x="183717" y="409340"/>
                  </a:lnTo>
                  <a:lnTo>
                    <a:pt x="187134" y="428421"/>
                  </a:lnTo>
                  <a:lnTo>
                    <a:pt x="187185" y="435610"/>
                  </a:lnTo>
                  <a:lnTo>
                    <a:pt x="187578" y="436473"/>
                  </a:lnTo>
                  <a:lnTo>
                    <a:pt x="191071" y="440321"/>
                  </a:lnTo>
                  <a:lnTo>
                    <a:pt x="192900" y="442836"/>
                  </a:lnTo>
                  <a:lnTo>
                    <a:pt x="193547" y="443128"/>
                  </a:lnTo>
                  <a:lnTo>
                    <a:pt x="205079" y="441452"/>
                  </a:lnTo>
                  <a:lnTo>
                    <a:pt x="208267" y="441159"/>
                  </a:lnTo>
                  <a:lnTo>
                    <a:pt x="221094" y="417156"/>
                  </a:lnTo>
                  <a:lnTo>
                    <a:pt x="220979" y="415658"/>
                  </a:lnTo>
                  <a:lnTo>
                    <a:pt x="219544" y="411759"/>
                  </a:lnTo>
                  <a:lnTo>
                    <a:pt x="217486" y="338211"/>
                  </a:lnTo>
                  <a:lnTo>
                    <a:pt x="216573" y="321360"/>
                  </a:lnTo>
                  <a:lnTo>
                    <a:pt x="214566" y="309562"/>
                  </a:lnTo>
                  <a:lnTo>
                    <a:pt x="213829" y="303847"/>
                  </a:lnTo>
                  <a:lnTo>
                    <a:pt x="211670" y="292823"/>
                  </a:lnTo>
                  <a:lnTo>
                    <a:pt x="209651" y="287680"/>
                  </a:lnTo>
                  <a:lnTo>
                    <a:pt x="204838" y="279958"/>
                  </a:lnTo>
                  <a:lnTo>
                    <a:pt x="202031" y="277406"/>
                  </a:lnTo>
                  <a:lnTo>
                    <a:pt x="199021" y="274116"/>
                  </a:lnTo>
                  <a:lnTo>
                    <a:pt x="198246" y="273608"/>
                  </a:lnTo>
                  <a:lnTo>
                    <a:pt x="193408" y="272465"/>
                  </a:lnTo>
                  <a:lnTo>
                    <a:pt x="189699" y="270230"/>
                  </a:lnTo>
                  <a:lnTo>
                    <a:pt x="181546" y="269481"/>
                  </a:lnTo>
                  <a:lnTo>
                    <a:pt x="177660" y="268795"/>
                  </a:lnTo>
                  <a:lnTo>
                    <a:pt x="167246" y="268668"/>
                  </a:lnTo>
                  <a:lnTo>
                    <a:pt x="132613" y="252044"/>
                  </a:lnTo>
                  <a:lnTo>
                    <a:pt x="128777" y="232041"/>
                  </a:lnTo>
                  <a:lnTo>
                    <a:pt x="128917" y="224624"/>
                  </a:lnTo>
                  <a:lnTo>
                    <a:pt x="147548" y="190334"/>
                  </a:lnTo>
                  <a:lnTo>
                    <a:pt x="154038" y="184886"/>
                  </a:lnTo>
                  <a:lnTo>
                    <a:pt x="165455" y="166979"/>
                  </a:lnTo>
                  <a:lnTo>
                    <a:pt x="171729" y="156425"/>
                  </a:lnTo>
                  <a:lnTo>
                    <a:pt x="173697" y="151257"/>
                  </a:lnTo>
                  <a:lnTo>
                    <a:pt x="175793" y="141325"/>
                  </a:lnTo>
                  <a:lnTo>
                    <a:pt x="177228" y="135394"/>
                  </a:lnTo>
                  <a:lnTo>
                    <a:pt x="177457" y="133565"/>
                  </a:lnTo>
                  <a:lnTo>
                    <a:pt x="178892" y="130683"/>
                  </a:lnTo>
                  <a:lnTo>
                    <a:pt x="180911" y="120954"/>
                  </a:lnTo>
                  <a:lnTo>
                    <a:pt x="183413" y="103073"/>
                  </a:lnTo>
                  <a:lnTo>
                    <a:pt x="184340" y="94018"/>
                  </a:lnTo>
                  <a:lnTo>
                    <a:pt x="181419" y="65341"/>
                  </a:lnTo>
                  <a:lnTo>
                    <a:pt x="164122" y="26162"/>
                  </a:lnTo>
                  <a:lnTo>
                    <a:pt x="127676" y="3486"/>
                  </a:lnTo>
                  <a:lnTo>
                    <a:pt x="118402" y="1041"/>
                  </a:lnTo>
                  <a:lnTo>
                    <a:pt x="10032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4159112" y="3668499"/>
              <a:ext cx="206468" cy="239229"/>
            </a:xfrm>
            <a:prstGeom prst="rect">
              <a:avLst/>
            </a:prstGeom>
          </p:spPr>
        </p:pic>
      </p:grpSp>
      <p:grpSp>
        <p:nvGrpSpPr>
          <p:cNvPr id="17" name="Group 16">
            <a:extLst>
              <a:ext uri="{FF2B5EF4-FFF2-40B4-BE49-F238E27FC236}">
                <a16:creationId xmlns:a16="http://schemas.microsoft.com/office/drawing/2014/main" id="{49BEFA1F-3831-4F9A-BAB5-456F122BFDFE}"/>
              </a:ext>
            </a:extLst>
          </p:cNvPr>
          <p:cNvGrpSpPr/>
          <p:nvPr/>
        </p:nvGrpSpPr>
        <p:grpSpPr>
          <a:xfrm>
            <a:off x="1588964" y="4297680"/>
            <a:ext cx="575945" cy="579120"/>
            <a:chOff x="3988117" y="4320336"/>
            <a:chExt cx="575945" cy="579120"/>
          </a:xfrm>
        </p:grpSpPr>
        <p:sp>
          <p:nvSpPr>
            <p:cNvPr id="6" name="object 6"/>
            <p:cNvSpPr/>
            <p:nvPr/>
          </p:nvSpPr>
          <p:spPr>
            <a:xfrm>
              <a:off x="3988117" y="4320336"/>
              <a:ext cx="575945" cy="579120"/>
            </a:xfrm>
            <a:custGeom>
              <a:avLst/>
              <a:gdLst/>
              <a:ahLst/>
              <a:cxnLst/>
              <a:rect l="l" t="t" r="r" b="b"/>
              <a:pathLst>
                <a:path w="575945" h="579120">
                  <a:moveTo>
                    <a:pt x="145821" y="242608"/>
                  </a:moveTo>
                  <a:lnTo>
                    <a:pt x="144640" y="238467"/>
                  </a:lnTo>
                  <a:lnTo>
                    <a:pt x="142087" y="237934"/>
                  </a:lnTo>
                  <a:lnTo>
                    <a:pt x="138214" y="238302"/>
                  </a:lnTo>
                  <a:lnTo>
                    <a:pt x="137109" y="239776"/>
                  </a:lnTo>
                  <a:lnTo>
                    <a:pt x="137083" y="241795"/>
                  </a:lnTo>
                  <a:lnTo>
                    <a:pt x="137121" y="242824"/>
                  </a:lnTo>
                  <a:lnTo>
                    <a:pt x="137134" y="244652"/>
                  </a:lnTo>
                  <a:lnTo>
                    <a:pt x="137591" y="245922"/>
                  </a:lnTo>
                  <a:lnTo>
                    <a:pt x="140131" y="249732"/>
                  </a:lnTo>
                  <a:lnTo>
                    <a:pt x="143129" y="249732"/>
                  </a:lnTo>
                  <a:lnTo>
                    <a:pt x="145351" y="244652"/>
                  </a:lnTo>
                  <a:lnTo>
                    <a:pt x="145821" y="243382"/>
                  </a:lnTo>
                  <a:lnTo>
                    <a:pt x="145707" y="243039"/>
                  </a:lnTo>
                  <a:lnTo>
                    <a:pt x="145821" y="242608"/>
                  </a:lnTo>
                  <a:close/>
                </a:path>
                <a:path w="575945" h="579120">
                  <a:moveTo>
                    <a:pt x="146608" y="201739"/>
                  </a:moveTo>
                  <a:lnTo>
                    <a:pt x="146558" y="200787"/>
                  </a:lnTo>
                  <a:lnTo>
                    <a:pt x="146558" y="200494"/>
                  </a:lnTo>
                  <a:lnTo>
                    <a:pt x="146545" y="200126"/>
                  </a:lnTo>
                  <a:lnTo>
                    <a:pt x="146545" y="197688"/>
                  </a:lnTo>
                  <a:lnTo>
                    <a:pt x="144741" y="195237"/>
                  </a:lnTo>
                  <a:lnTo>
                    <a:pt x="140512" y="194360"/>
                  </a:lnTo>
                  <a:lnTo>
                    <a:pt x="138747" y="195478"/>
                  </a:lnTo>
                  <a:lnTo>
                    <a:pt x="138506" y="199707"/>
                  </a:lnTo>
                  <a:lnTo>
                    <a:pt x="138493" y="200202"/>
                  </a:lnTo>
                  <a:lnTo>
                    <a:pt x="139192" y="202742"/>
                  </a:lnTo>
                  <a:lnTo>
                    <a:pt x="142316" y="205282"/>
                  </a:lnTo>
                  <a:lnTo>
                    <a:pt x="143586" y="205282"/>
                  </a:lnTo>
                  <a:lnTo>
                    <a:pt x="146100" y="204012"/>
                  </a:lnTo>
                  <a:lnTo>
                    <a:pt x="146608" y="202742"/>
                  </a:lnTo>
                  <a:lnTo>
                    <a:pt x="146583" y="201790"/>
                  </a:lnTo>
                  <a:close/>
                </a:path>
                <a:path w="575945" h="579120">
                  <a:moveTo>
                    <a:pt x="148120" y="281127"/>
                  </a:moveTo>
                  <a:lnTo>
                    <a:pt x="147231" y="279374"/>
                  </a:lnTo>
                  <a:lnTo>
                    <a:pt x="144259" y="277063"/>
                  </a:lnTo>
                  <a:lnTo>
                    <a:pt x="142278" y="277266"/>
                  </a:lnTo>
                  <a:lnTo>
                    <a:pt x="139052" y="280555"/>
                  </a:lnTo>
                  <a:lnTo>
                    <a:pt x="139077" y="281457"/>
                  </a:lnTo>
                  <a:lnTo>
                    <a:pt x="139192" y="285292"/>
                  </a:lnTo>
                  <a:lnTo>
                    <a:pt x="142201" y="287832"/>
                  </a:lnTo>
                  <a:lnTo>
                    <a:pt x="146354" y="287832"/>
                  </a:lnTo>
                  <a:lnTo>
                    <a:pt x="148120" y="286562"/>
                  </a:lnTo>
                  <a:lnTo>
                    <a:pt x="148120" y="285572"/>
                  </a:lnTo>
                  <a:lnTo>
                    <a:pt x="148120" y="281482"/>
                  </a:lnTo>
                  <a:lnTo>
                    <a:pt x="148120" y="281127"/>
                  </a:lnTo>
                  <a:close/>
                </a:path>
                <a:path w="575945" h="579120">
                  <a:moveTo>
                    <a:pt x="149682" y="450405"/>
                  </a:moveTo>
                  <a:lnTo>
                    <a:pt x="144068" y="442620"/>
                  </a:lnTo>
                  <a:lnTo>
                    <a:pt x="141084" y="444271"/>
                  </a:lnTo>
                  <a:lnTo>
                    <a:pt x="140271" y="446074"/>
                  </a:lnTo>
                  <a:lnTo>
                    <a:pt x="140322" y="446468"/>
                  </a:lnTo>
                  <a:lnTo>
                    <a:pt x="140830" y="450392"/>
                  </a:lnTo>
                  <a:lnTo>
                    <a:pt x="141554" y="451662"/>
                  </a:lnTo>
                  <a:lnTo>
                    <a:pt x="144068" y="454202"/>
                  </a:lnTo>
                  <a:lnTo>
                    <a:pt x="145884" y="454202"/>
                  </a:lnTo>
                  <a:lnTo>
                    <a:pt x="148767" y="452932"/>
                  </a:lnTo>
                  <a:lnTo>
                    <a:pt x="149669" y="451662"/>
                  </a:lnTo>
                  <a:lnTo>
                    <a:pt x="149631" y="450481"/>
                  </a:lnTo>
                  <a:close/>
                </a:path>
                <a:path w="575945" h="579120">
                  <a:moveTo>
                    <a:pt x="151015" y="487222"/>
                  </a:moveTo>
                  <a:lnTo>
                    <a:pt x="150977" y="486740"/>
                  </a:lnTo>
                  <a:lnTo>
                    <a:pt x="150914" y="485025"/>
                  </a:lnTo>
                  <a:lnTo>
                    <a:pt x="150710" y="482917"/>
                  </a:lnTo>
                  <a:lnTo>
                    <a:pt x="149834" y="481215"/>
                  </a:lnTo>
                  <a:lnTo>
                    <a:pt x="146151" y="479463"/>
                  </a:lnTo>
                  <a:lnTo>
                    <a:pt x="144513" y="479831"/>
                  </a:lnTo>
                  <a:lnTo>
                    <a:pt x="141490" y="482269"/>
                  </a:lnTo>
                  <a:lnTo>
                    <a:pt x="140817" y="484085"/>
                  </a:lnTo>
                  <a:lnTo>
                    <a:pt x="140919" y="484479"/>
                  </a:lnTo>
                  <a:lnTo>
                    <a:pt x="140817" y="484682"/>
                  </a:lnTo>
                  <a:lnTo>
                    <a:pt x="141757" y="488492"/>
                  </a:lnTo>
                  <a:lnTo>
                    <a:pt x="142405" y="489762"/>
                  </a:lnTo>
                  <a:lnTo>
                    <a:pt x="144983" y="492302"/>
                  </a:lnTo>
                  <a:lnTo>
                    <a:pt x="147777" y="492302"/>
                  </a:lnTo>
                  <a:lnTo>
                    <a:pt x="150139" y="488492"/>
                  </a:lnTo>
                  <a:lnTo>
                    <a:pt x="151015" y="487222"/>
                  </a:lnTo>
                  <a:close/>
                </a:path>
                <a:path w="575945" h="579120">
                  <a:moveTo>
                    <a:pt x="152184" y="515239"/>
                  </a:moveTo>
                  <a:lnTo>
                    <a:pt x="151726" y="513778"/>
                  </a:lnTo>
                  <a:lnTo>
                    <a:pt x="151384" y="512267"/>
                  </a:lnTo>
                  <a:lnTo>
                    <a:pt x="150075" y="509308"/>
                  </a:lnTo>
                  <a:lnTo>
                    <a:pt x="148742" y="508584"/>
                  </a:lnTo>
                  <a:lnTo>
                    <a:pt x="145389" y="508838"/>
                  </a:lnTo>
                  <a:lnTo>
                    <a:pt x="144272" y="509803"/>
                  </a:lnTo>
                  <a:lnTo>
                    <a:pt x="142786" y="514489"/>
                  </a:lnTo>
                  <a:lnTo>
                    <a:pt x="142887" y="514781"/>
                  </a:lnTo>
                  <a:lnTo>
                    <a:pt x="142786" y="515162"/>
                  </a:lnTo>
                  <a:lnTo>
                    <a:pt x="144246" y="518972"/>
                  </a:lnTo>
                  <a:lnTo>
                    <a:pt x="149517" y="521512"/>
                  </a:lnTo>
                  <a:lnTo>
                    <a:pt x="151701" y="520242"/>
                  </a:lnTo>
                  <a:lnTo>
                    <a:pt x="151968" y="516432"/>
                  </a:lnTo>
                  <a:lnTo>
                    <a:pt x="152184" y="516432"/>
                  </a:lnTo>
                  <a:lnTo>
                    <a:pt x="151968" y="515302"/>
                  </a:lnTo>
                  <a:lnTo>
                    <a:pt x="152184" y="515239"/>
                  </a:lnTo>
                  <a:close/>
                </a:path>
                <a:path w="575945" h="579120">
                  <a:moveTo>
                    <a:pt x="152438" y="411873"/>
                  </a:moveTo>
                  <a:lnTo>
                    <a:pt x="152184" y="410806"/>
                  </a:lnTo>
                  <a:lnTo>
                    <a:pt x="152044" y="409752"/>
                  </a:lnTo>
                  <a:lnTo>
                    <a:pt x="150723" y="406234"/>
                  </a:lnTo>
                  <a:lnTo>
                    <a:pt x="148983" y="405206"/>
                  </a:lnTo>
                  <a:lnTo>
                    <a:pt x="144018" y="405765"/>
                  </a:lnTo>
                  <a:lnTo>
                    <a:pt x="142011" y="407593"/>
                  </a:lnTo>
                  <a:lnTo>
                    <a:pt x="141389" y="411924"/>
                  </a:lnTo>
                  <a:lnTo>
                    <a:pt x="141414" y="412064"/>
                  </a:lnTo>
                  <a:lnTo>
                    <a:pt x="141376" y="412292"/>
                  </a:lnTo>
                  <a:lnTo>
                    <a:pt x="141770" y="414832"/>
                  </a:lnTo>
                  <a:lnTo>
                    <a:pt x="143814" y="417372"/>
                  </a:lnTo>
                  <a:lnTo>
                    <a:pt x="145288" y="418642"/>
                  </a:lnTo>
                  <a:lnTo>
                    <a:pt x="149199" y="417372"/>
                  </a:lnTo>
                  <a:lnTo>
                    <a:pt x="151561" y="416102"/>
                  </a:lnTo>
                  <a:lnTo>
                    <a:pt x="152311" y="414832"/>
                  </a:lnTo>
                  <a:lnTo>
                    <a:pt x="152438" y="412292"/>
                  </a:lnTo>
                  <a:lnTo>
                    <a:pt x="152438" y="411873"/>
                  </a:lnTo>
                  <a:close/>
                </a:path>
                <a:path w="575945" h="579120">
                  <a:moveTo>
                    <a:pt x="152996" y="163753"/>
                  </a:moveTo>
                  <a:lnTo>
                    <a:pt x="152819" y="161023"/>
                  </a:lnTo>
                  <a:lnTo>
                    <a:pt x="151257" y="159169"/>
                  </a:lnTo>
                  <a:lnTo>
                    <a:pt x="146875" y="159232"/>
                  </a:lnTo>
                  <a:lnTo>
                    <a:pt x="145084" y="161213"/>
                  </a:lnTo>
                  <a:lnTo>
                    <a:pt x="145135" y="162039"/>
                  </a:lnTo>
                  <a:lnTo>
                    <a:pt x="145326" y="165912"/>
                  </a:lnTo>
                  <a:lnTo>
                    <a:pt x="145707" y="167182"/>
                  </a:lnTo>
                  <a:lnTo>
                    <a:pt x="147891" y="170992"/>
                  </a:lnTo>
                  <a:lnTo>
                    <a:pt x="151091" y="169722"/>
                  </a:lnTo>
                  <a:lnTo>
                    <a:pt x="152628" y="167182"/>
                  </a:lnTo>
                  <a:lnTo>
                    <a:pt x="152742" y="165912"/>
                  </a:lnTo>
                  <a:lnTo>
                    <a:pt x="152996" y="164642"/>
                  </a:lnTo>
                  <a:lnTo>
                    <a:pt x="152946" y="163957"/>
                  </a:lnTo>
                  <a:lnTo>
                    <a:pt x="152996" y="163753"/>
                  </a:lnTo>
                  <a:close/>
                </a:path>
                <a:path w="575945" h="579120">
                  <a:moveTo>
                    <a:pt x="155003" y="324446"/>
                  </a:moveTo>
                  <a:lnTo>
                    <a:pt x="154546" y="322465"/>
                  </a:lnTo>
                  <a:lnTo>
                    <a:pt x="152438" y="319328"/>
                  </a:lnTo>
                  <a:lnTo>
                    <a:pt x="150939" y="319074"/>
                  </a:lnTo>
                  <a:lnTo>
                    <a:pt x="147993" y="319570"/>
                  </a:lnTo>
                  <a:lnTo>
                    <a:pt x="147129" y="320522"/>
                  </a:lnTo>
                  <a:lnTo>
                    <a:pt x="146761" y="322783"/>
                  </a:lnTo>
                  <a:lnTo>
                    <a:pt x="146367" y="324739"/>
                  </a:lnTo>
                  <a:lnTo>
                    <a:pt x="146494" y="325069"/>
                  </a:lnTo>
                  <a:lnTo>
                    <a:pt x="146367" y="325932"/>
                  </a:lnTo>
                  <a:lnTo>
                    <a:pt x="146697" y="325932"/>
                  </a:lnTo>
                  <a:lnTo>
                    <a:pt x="146977" y="327202"/>
                  </a:lnTo>
                  <a:lnTo>
                    <a:pt x="147980" y="328472"/>
                  </a:lnTo>
                  <a:lnTo>
                    <a:pt x="148844" y="329742"/>
                  </a:lnTo>
                  <a:lnTo>
                    <a:pt x="151739" y="329742"/>
                  </a:lnTo>
                  <a:lnTo>
                    <a:pt x="153847" y="328472"/>
                  </a:lnTo>
                  <a:lnTo>
                    <a:pt x="154406" y="328472"/>
                  </a:lnTo>
                  <a:lnTo>
                    <a:pt x="155003" y="324662"/>
                  </a:lnTo>
                  <a:lnTo>
                    <a:pt x="155003" y="324446"/>
                  </a:lnTo>
                  <a:close/>
                </a:path>
                <a:path w="575945" h="579120">
                  <a:moveTo>
                    <a:pt x="167043" y="380771"/>
                  </a:moveTo>
                  <a:lnTo>
                    <a:pt x="166839" y="379895"/>
                  </a:lnTo>
                  <a:lnTo>
                    <a:pt x="166725" y="378777"/>
                  </a:lnTo>
                  <a:lnTo>
                    <a:pt x="165709" y="376440"/>
                  </a:lnTo>
                  <a:lnTo>
                    <a:pt x="164579" y="375640"/>
                  </a:lnTo>
                  <a:lnTo>
                    <a:pt x="161340" y="375653"/>
                  </a:lnTo>
                  <a:lnTo>
                    <a:pt x="160235" y="376542"/>
                  </a:lnTo>
                  <a:lnTo>
                    <a:pt x="158457" y="380022"/>
                  </a:lnTo>
                  <a:lnTo>
                    <a:pt x="158508" y="380415"/>
                  </a:lnTo>
                  <a:lnTo>
                    <a:pt x="158457" y="380542"/>
                  </a:lnTo>
                  <a:lnTo>
                    <a:pt x="159054" y="384352"/>
                  </a:lnTo>
                  <a:lnTo>
                    <a:pt x="161607" y="386892"/>
                  </a:lnTo>
                  <a:lnTo>
                    <a:pt x="165544" y="386892"/>
                  </a:lnTo>
                  <a:lnTo>
                    <a:pt x="166497" y="385622"/>
                  </a:lnTo>
                  <a:lnTo>
                    <a:pt x="167043" y="383082"/>
                  </a:lnTo>
                  <a:lnTo>
                    <a:pt x="167043" y="382778"/>
                  </a:lnTo>
                  <a:lnTo>
                    <a:pt x="167005" y="382384"/>
                  </a:lnTo>
                  <a:lnTo>
                    <a:pt x="167043" y="381812"/>
                  </a:lnTo>
                  <a:lnTo>
                    <a:pt x="166992" y="381546"/>
                  </a:lnTo>
                  <a:lnTo>
                    <a:pt x="167043" y="380771"/>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892"/>
                  </a:lnTo>
                  <a:lnTo>
                    <a:pt x="165100" y="134162"/>
                  </a:lnTo>
                  <a:lnTo>
                    <a:pt x="165252" y="135432"/>
                  </a:lnTo>
                  <a:lnTo>
                    <a:pt x="166814" y="137972"/>
                  </a:lnTo>
                  <a:lnTo>
                    <a:pt x="169176" y="137972"/>
                  </a:lnTo>
                  <a:lnTo>
                    <a:pt x="171665" y="134162"/>
                  </a:lnTo>
                  <a:lnTo>
                    <a:pt x="172288" y="132892"/>
                  </a:lnTo>
                  <a:lnTo>
                    <a:pt x="172148" y="132562"/>
                  </a:lnTo>
                  <a:lnTo>
                    <a:pt x="172300" y="132080"/>
                  </a:lnTo>
                  <a:close/>
                </a:path>
                <a:path w="575945" h="579120">
                  <a:moveTo>
                    <a:pt x="175234" y="349059"/>
                  </a:moveTo>
                  <a:lnTo>
                    <a:pt x="172326" y="345846"/>
                  </a:lnTo>
                  <a:lnTo>
                    <a:pt x="170383" y="345440"/>
                  </a:lnTo>
                  <a:lnTo>
                    <a:pt x="166306" y="347091"/>
                  </a:lnTo>
                  <a:lnTo>
                    <a:pt x="165125" y="348881"/>
                  </a:lnTo>
                  <a:lnTo>
                    <a:pt x="165138" y="350037"/>
                  </a:lnTo>
                  <a:lnTo>
                    <a:pt x="165163" y="352602"/>
                  </a:lnTo>
                  <a:lnTo>
                    <a:pt x="165468" y="355142"/>
                  </a:lnTo>
                  <a:lnTo>
                    <a:pt x="167246" y="356412"/>
                  </a:lnTo>
                  <a:lnTo>
                    <a:pt x="171437" y="357682"/>
                  </a:lnTo>
                  <a:lnTo>
                    <a:pt x="173482" y="356412"/>
                  </a:lnTo>
                  <a:lnTo>
                    <a:pt x="174980" y="351332"/>
                  </a:lnTo>
                  <a:lnTo>
                    <a:pt x="175221" y="350062"/>
                  </a:lnTo>
                  <a:lnTo>
                    <a:pt x="175107" y="349935"/>
                  </a:lnTo>
                  <a:lnTo>
                    <a:pt x="175234" y="349059"/>
                  </a:lnTo>
                  <a:close/>
                </a:path>
                <a:path w="575945" h="579120">
                  <a:moveTo>
                    <a:pt x="199694" y="101600"/>
                  </a:moveTo>
                  <a:lnTo>
                    <a:pt x="198589" y="97828"/>
                  </a:lnTo>
                  <a:lnTo>
                    <a:pt x="196913" y="96621"/>
                  </a:lnTo>
                  <a:lnTo>
                    <a:pt x="194830" y="96583"/>
                  </a:lnTo>
                  <a:lnTo>
                    <a:pt x="191287" y="96520"/>
                  </a:lnTo>
                  <a:lnTo>
                    <a:pt x="188772" y="99453"/>
                  </a:lnTo>
                  <a:lnTo>
                    <a:pt x="188849" y="99796"/>
                  </a:lnTo>
                  <a:lnTo>
                    <a:pt x="190055" y="106222"/>
                  </a:lnTo>
                  <a:lnTo>
                    <a:pt x="191858" y="107492"/>
                  </a:lnTo>
                  <a:lnTo>
                    <a:pt x="196253" y="106222"/>
                  </a:lnTo>
                  <a:lnTo>
                    <a:pt x="198958" y="103682"/>
                  </a:lnTo>
                  <a:lnTo>
                    <a:pt x="199694" y="102412"/>
                  </a:lnTo>
                  <a:lnTo>
                    <a:pt x="199555" y="101955"/>
                  </a:lnTo>
                  <a:lnTo>
                    <a:pt x="199694" y="101600"/>
                  </a:lnTo>
                  <a:close/>
                </a:path>
                <a:path w="575945" h="579120">
                  <a:moveTo>
                    <a:pt x="201688" y="353199"/>
                  </a:moveTo>
                  <a:lnTo>
                    <a:pt x="200202" y="351548"/>
                  </a:lnTo>
                  <a:lnTo>
                    <a:pt x="196811" y="351688"/>
                  </a:lnTo>
                  <a:lnTo>
                    <a:pt x="195910" y="351675"/>
                  </a:lnTo>
                  <a:lnTo>
                    <a:pt x="194614" y="351993"/>
                  </a:lnTo>
                  <a:lnTo>
                    <a:pt x="192151" y="354571"/>
                  </a:lnTo>
                  <a:lnTo>
                    <a:pt x="192062" y="356311"/>
                  </a:lnTo>
                  <a:lnTo>
                    <a:pt x="193992" y="358952"/>
                  </a:lnTo>
                  <a:lnTo>
                    <a:pt x="194602" y="358952"/>
                  </a:lnTo>
                  <a:lnTo>
                    <a:pt x="197281" y="361492"/>
                  </a:lnTo>
                  <a:lnTo>
                    <a:pt x="200291" y="361492"/>
                  </a:lnTo>
                  <a:lnTo>
                    <a:pt x="201193" y="357682"/>
                  </a:lnTo>
                  <a:lnTo>
                    <a:pt x="201688" y="353872"/>
                  </a:lnTo>
                  <a:lnTo>
                    <a:pt x="201688" y="353199"/>
                  </a:lnTo>
                  <a:close/>
                </a:path>
                <a:path w="575945" h="579120">
                  <a:moveTo>
                    <a:pt x="228663" y="79692"/>
                  </a:moveTo>
                  <a:lnTo>
                    <a:pt x="227253" y="78282"/>
                  </a:lnTo>
                  <a:lnTo>
                    <a:pt x="225425" y="78308"/>
                  </a:lnTo>
                  <a:lnTo>
                    <a:pt x="221830" y="84836"/>
                  </a:lnTo>
                  <a:lnTo>
                    <a:pt x="221830" y="85902"/>
                  </a:lnTo>
                  <a:lnTo>
                    <a:pt x="227215" y="85902"/>
                  </a:lnTo>
                  <a:lnTo>
                    <a:pt x="228523" y="84632"/>
                  </a:lnTo>
                  <a:lnTo>
                    <a:pt x="228663" y="80822"/>
                  </a:lnTo>
                  <a:lnTo>
                    <a:pt x="228663" y="79692"/>
                  </a:lnTo>
                  <a:close/>
                </a:path>
                <a:path w="575945" h="579120">
                  <a:moveTo>
                    <a:pt x="234035" y="349554"/>
                  </a:moveTo>
                  <a:lnTo>
                    <a:pt x="231927" y="347484"/>
                  </a:lnTo>
                  <a:lnTo>
                    <a:pt x="228511" y="347484"/>
                  </a:lnTo>
                  <a:lnTo>
                    <a:pt x="227139" y="347586"/>
                  </a:lnTo>
                  <a:lnTo>
                    <a:pt x="225552" y="348005"/>
                  </a:lnTo>
                  <a:lnTo>
                    <a:pt x="224155" y="351320"/>
                  </a:lnTo>
                  <a:lnTo>
                    <a:pt x="224510" y="353872"/>
                  </a:lnTo>
                  <a:lnTo>
                    <a:pt x="226187" y="355142"/>
                  </a:lnTo>
                  <a:lnTo>
                    <a:pt x="226479" y="355142"/>
                  </a:lnTo>
                  <a:lnTo>
                    <a:pt x="228092" y="357682"/>
                  </a:lnTo>
                  <a:lnTo>
                    <a:pt x="230098" y="357682"/>
                  </a:lnTo>
                  <a:lnTo>
                    <a:pt x="232283" y="355142"/>
                  </a:lnTo>
                  <a:lnTo>
                    <a:pt x="233045" y="353872"/>
                  </a:lnTo>
                  <a:lnTo>
                    <a:pt x="234035" y="350062"/>
                  </a:lnTo>
                  <a:lnTo>
                    <a:pt x="234035" y="349554"/>
                  </a:lnTo>
                  <a:close/>
                </a:path>
                <a:path w="575945" h="579120">
                  <a:moveTo>
                    <a:pt x="265887" y="71767"/>
                  </a:moveTo>
                  <a:lnTo>
                    <a:pt x="262547" y="67297"/>
                  </a:lnTo>
                  <a:lnTo>
                    <a:pt x="260527" y="67005"/>
                  </a:lnTo>
                  <a:lnTo>
                    <a:pt x="257911" y="68922"/>
                  </a:lnTo>
                  <a:lnTo>
                    <a:pt x="256692" y="71424"/>
                  </a:lnTo>
                  <a:lnTo>
                    <a:pt x="256692" y="71894"/>
                  </a:lnTo>
                  <a:lnTo>
                    <a:pt x="256768" y="75742"/>
                  </a:lnTo>
                  <a:lnTo>
                    <a:pt x="258622" y="77012"/>
                  </a:lnTo>
                  <a:lnTo>
                    <a:pt x="264452" y="75742"/>
                  </a:lnTo>
                  <a:lnTo>
                    <a:pt x="265887" y="71932"/>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20"/>
                  </a:lnTo>
                  <a:lnTo>
                    <a:pt x="296773" y="73202"/>
                  </a:lnTo>
                  <a:lnTo>
                    <a:pt x="297992" y="75742"/>
                  </a:lnTo>
                  <a:lnTo>
                    <a:pt x="301053" y="77012"/>
                  </a:lnTo>
                  <a:lnTo>
                    <a:pt x="301942" y="77012"/>
                  </a:lnTo>
                  <a:lnTo>
                    <a:pt x="304634" y="75742"/>
                  </a:lnTo>
                  <a:lnTo>
                    <a:pt x="305219" y="74472"/>
                  </a:lnTo>
                  <a:lnTo>
                    <a:pt x="305714" y="70662"/>
                  </a:lnTo>
                  <a:lnTo>
                    <a:pt x="305714" y="70218"/>
                  </a:lnTo>
                  <a:close/>
                </a:path>
                <a:path w="575945" h="579120">
                  <a:moveTo>
                    <a:pt x="324815" y="341172"/>
                  </a:moveTo>
                  <a:lnTo>
                    <a:pt x="324802" y="340410"/>
                  </a:lnTo>
                  <a:lnTo>
                    <a:pt x="323773" y="338988"/>
                  </a:lnTo>
                  <a:lnTo>
                    <a:pt x="320446" y="338264"/>
                  </a:lnTo>
                  <a:lnTo>
                    <a:pt x="318274" y="338975"/>
                  </a:lnTo>
                  <a:lnTo>
                    <a:pt x="317080" y="341350"/>
                  </a:lnTo>
                  <a:lnTo>
                    <a:pt x="316928" y="342392"/>
                  </a:lnTo>
                  <a:lnTo>
                    <a:pt x="316763" y="342976"/>
                  </a:lnTo>
                  <a:lnTo>
                    <a:pt x="316839" y="343789"/>
                  </a:lnTo>
                  <a:lnTo>
                    <a:pt x="316852" y="344157"/>
                  </a:lnTo>
                  <a:lnTo>
                    <a:pt x="316865" y="344322"/>
                  </a:lnTo>
                  <a:lnTo>
                    <a:pt x="316852" y="344982"/>
                  </a:lnTo>
                  <a:lnTo>
                    <a:pt x="317411" y="348792"/>
                  </a:lnTo>
                  <a:lnTo>
                    <a:pt x="319963" y="350062"/>
                  </a:lnTo>
                  <a:lnTo>
                    <a:pt x="324104" y="346252"/>
                  </a:lnTo>
                  <a:lnTo>
                    <a:pt x="324789" y="344982"/>
                  </a:lnTo>
                  <a:lnTo>
                    <a:pt x="324789" y="344068"/>
                  </a:lnTo>
                  <a:lnTo>
                    <a:pt x="324815" y="341172"/>
                  </a:lnTo>
                  <a:close/>
                </a:path>
                <a:path w="575945" h="579120">
                  <a:moveTo>
                    <a:pt x="344855" y="82994"/>
                  </a:moveTo>
                  <a:lnTo>
                    <a:pt x="343623" y="80327"/>
                  </a:lnTo>
                  <a:lnTo>
                    <a:pt x="338493" y="78041"/>
                  </a:lnTo>
                  <a:lnTo>
                    <a:pt x="335978" y="79844"/>
                  </a:lnTo>
                  <a:lnTo>
                    <a:pt x="335927" y="83527"/>
                  </a:lnTo>
                  <a:lnTo>
                    <a:pt x="335889" y="85763"/>
                  </a:lnTo>
                  <a:lnTo>
                    <a:pt x="335889" y="85902"/>
                  </a:lnTo>
                  <a:lnTo>
                    <a:pt x="337705" y="88442"/>
                  </a:lnTo>
                  <a:lnTo>
                    <a:pt x="341757" y="89712"/>
                  </a:lnTo>
                  <a:lnTo>
                    <a:pt x="343738" y="87172"/>
                  </a:lnTo>
                  <a:lnTo>
                    <a:pt x="344855" y="83362"/>
                  </a:lnTo>
                  <a:lnTo>
                    <a:pt x="344792" y="83235"/>
                  </a:lnTo>
                  <a:lnTo>
                    <a:pt x="344855" y="82994"/>
                  </a:lnTo>
                  <a:close/>
                </a:path>
                <a:path w="575945" h="579120">
                  <a:moveTo>
                    <a:pt x="360146" y="349516"/>
                  </a:moveTo>
                  <a:lnTo>
                    <a:pt x="359549" y="348094"/>
                  </a:lnTo>
                  <a:lnTo>
                    <a:pt x="359003" y="346252"/>
                  </a:lnTo>
                  <a:lnTo>
                    <a:pt x="358546" y="345884"/>
                  </a:lnTo>
                  <a:lnTo>
                    <a:pt x="356336" y="342658"/>
                  </a:lnTo>
                  <a:lnTo>
                    <a:pt x="355003" y="342709"/>
                  </a:lnTo>
                  <a:lnTo>
                    <a:pt x="349351" y="347078"/>
                  </a:lnTo>
                  <a:lnTo>
                    <a:pt x="349453" y="347459"/>
                  </a:lnTo>
                  <a:lnTo>
                    <a:pt x="350710" y="352602"/>
                  </a:lnTo>
                  <a:lnTo>
                    <a:pt x="354101" y="353872"/>
                  </a:lnTo>
                  <a:lnTo>
                    <a:pt x="360006" y="353872"/>
                  </a:lnTo>
                  <a:lnTo>
                    <a:pt x="360146" y="350062"/>
                  </a:lnTo>
                  <a:lnTo>
                    <a:pt x="360146" y="349516"/>
                  </a:lnTo>
                  <a:close/>
                </a:path>
                <a:path w="575945" h="579120">
                  <a:moveTo>
                    <a:pt x="373341" y="107327"/>
                  </a:moveTo>
                  <a:lnTo>
                    <a:pt x="366026" y="98323"/>
                  </a:lnTo>
                  <a:lnTo>
                    <a:pt x="363918" y="100190"/>
                  </a:lnTo>
                  <a:lnTo>
                    <a:pt x="363918" y="101142"/>
                  </a:lnTo>
                  <a:lnTo>
                    <a:pt x="363943" y="103682"/>
                  </a:lnTo>
                  <a:lnTo>
                    <a:pt x="364223" y="104952"/>
                  </a:lnTo>
                  <a:lnTo>
                    <a:pt x="364426" y="106222"/>
                  </a:lnTo>
                  <a:lnTo>
                    <a:pt x="365607" y="110032"/>
                  </a:lnTo>
                  <a:lnTo>
                    <a:pt x="367347" y="111302"/>
                  </a:lnTo>
                  <a:lnTo>
                    <a:pt x="371919" y="110032"/>
                  </a:lnTo>
                  <a:lnTo>
                    <a:pt x="373341" y="107492"/>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03"/>
                  </a:lnTo>
                  <a:lnTo>
                    <a:pt x="387007" y="376732"/>
                  </a:lnTo>
                  <a:lnTo>
                    <a:pt x="389115" y="378002"/>
                  </a:lnTo>
                  <a:lnTo>
                    <a:pt x="389394" y="379272"/>
                  </a:lnTo>
                  <a:lnTo>
                    <a:pt x="391172" y="380542"/>
                  </a:lnTo>
                  <a:lnTo>
                    <a:pt x="393077" y="380542"/>
                  </a:lnTo>
                  <a:lnTo>
                    <a:pt x="394042" y="378002"/>
                  </a:lnTo>
                  <a:lnTo>
                    <a:pt x="394042" y="376961"/>
                  </a:lnTo>
                  <a:lnTo>
                    <a:pt x="394055" y="376732"/>
                  </a:lnTo>
                  <a:lnTo>
                    <a:pt x="394233" y="375462"/>
                  </a:lnTo>
                  <a:lnTo>
                    <a:pt x="394233" y="375183"/>
                  </a:lnTo>
                  <a:close/>
                </a:path>
                <a:path w="575945" h="579120">
                  <a:moveTo>
                    <a:pt x="395262" y="136029"/>
                  </a:moveTo>
                  <a:lnTo>
                    <a:pt x="395097" y="134302"/>
                  </a:lnTo>
                  <a:lnTo>
                    <a:pt x="394576" y="132892"/>
                  </a:lnTo>
                  <a:lnTo>
                    <a:pt x="391629" y="129794"/>
                  </a:lnTo>
                  <a:lnTo>
                    <a:pt x="388594" y="130289"/>
                  </a:lnTo>
                  <a:lnTo>
                    <a:pt x="386549" y="135051"/>
                  </a:lnTo>
                  <a:lnTo>
                    <a:pt x="386588" y="135318"/>
                  </a:lnTo>
                  <a:lnTo>
                    <a:pt x="386969" y="137972"/>
                  </a:lnTo>
                  <a:lnTo>
                    <a:pt x="389902" y="141782"/>
                  </a:lnTo>
                  <a:lnTo>
                    <a:pt x="392633" y="141782"/>
                  </a:lnTo>
                  <a:lnTo>
                    <a:pt x="394627" y="139242"/>
                  </a:lnTo>
                  <a:lnTo>
                    <a:pt x="394855" y="137972"/>
                  </a:lnTo>
                  <a:lnTo>
                    <a:pt x="395262" y="136702"/>
                  </a:lnTo>
                  <a:lnTo>
                    <a:pt x="395185" y="136207"/>
                  </a:lnTo>
                  <a:lnTo>
                    <a:pt x="395262" y="136029"/>
                  </a:lnTo>
                  <a:close/>
                </a:path>
                <a:path w="575945" h="579120">
                  <a:moveTo>
                    <a:pt x="399376" y="344309"/>
                  </a:moveTo>
                  <a:lnTo>
                    <a:pt x="399338" y="342442"/>
                  </a:lnTo>
                  <a:lnTo>
                    <a:pt x="399338" y="342315"/>
                  </a:lnTo>
                  <a:lnTo>
                    <a:pt x="399097" y="340804"/>
                  </a:lnTo>
                  <a:lnTo>
                    <a:pt x="398703" y="339166"/>
                  </a:lnTo>
                  <a:lnTo>
                    <a:pt x="396036" y="336880"/>
                  </a:lnTo>
                  <a:lnTo>
                    <a:pt x="394284" y="336943"/>
                  </a:lnTo>
                  <a:lnTo>
                    <a:pt x="391706" y="339559"/>
                  </a:lnTo>
                  <a:lnTo>
                    <a:pt x="391426" y="342988"/>
                  </a:lnTo>
                  <a:lnTo>
                    <a:pt x="391426" y="343712"/>
                  </a:lnTo>
                  <a:lnTo>
                    <a:pt x="393585" y="346252"/>
                  </a:lnTo>
                  <a:lnTo>
                    <a:pt x="395198" y="347522"/>
                  </a:lnTo>
                  <a:lnTo>
                    <a:pt x="398284" y="346252"/>
                  </a:lnTo>
                  <a:lnTo>
                    <a:pt x="399376" y="344982"/>
                  </a:lnTo>
                  <a:lnTo>
                    <a:pt x="399364" y="344335"/>
                  </a:lnTo>
                  <a:close/>
                </a:path>
                <a:path w="575945" h="579120">
                  <a:moveTo>
                    <a:pt x="402361" y="299351"/>
                  </a:moveTo>
                  <a:lnTo>
                    <a:pt x="402094" y="297662"/>
                  </a:lnTo>
                  <a:lnTo>
                    <a:pt x="399034" y="295249"/>
                  </a:lnTo>
                  <a:lnTo>
                    <a:pt x="398703" y="295389"/>
                  </a:lnTo>
                  <a:lnTo>
                    <a:pt x="398513" y="295490"/>
                  </a:lnTo>
                  <a:lnTo>
                    <a:pt x="394957" y="296456"/>
                  </a:lnTo>
                  <a:lnTo>
                    <a:pt x="394576" y="300151"/>
                  </a:lnTo>
                  <a:lnTo>
                    <a:pt x="394563" y="300532"/>
                  </a:lnTo>
                  <a:lnTo>
                    <a:pt x="397611" y="304342"/>
                  </a:lnTo>
                  <a:lnTo>
                    <a:pt x="400888" y="304342"/>
                  </a:lnTo>
                  <a:lnTo>
                    <a:pt x="401904" y="303072"/>
                  </a:lnTo>
                  <a:lnTo>
                    <a:pt x="402348" y="300532"/>
                  </a:lnTo>
                  <a:lnTo>
                    <a:pt x="402272" y="299923"/>
                  </a:lnTo>
                  <a:lnTo>
                    <a:pt x="402361" y="299351"/>
                  </a:lnTo>
                  <a:close/>
                </a:path>
                <a:path w="575945" h="579120">
                  <a:moveTo>
                    <a:pt x="405028" y="257606"/>
                  </a:moveTo>
                  <a:lnTo>
                    <a:pt x="404342" y="255612"/>
                  </a:lnTo>
                  <a:lnTo>
                    <a:pt x="402031" y="252971"/>
                  </a:lnTo>
                  <a:lnTo>
                    <a:pt x="401243" y="252907"/>
                  </a:lnTo>
                  <a:lnTo>
                    <a:pt x="398170" y="254419"/>
                  </a:lnTo>
                  <a:lnTo>
                    <a:pt x="396811" y="255727"/>
                  </a:lnTo>
                  <a:lnTo>
                    <a:pt x="396824" y="256070"/>
                  </a:lnTo>
                  <a:lnTo>
                    <a:pt x="396989" y="258622"/>
                  </a:lnTo>
                  <a:lnTo>
                    <a:pt x="397217" y="259892"/>
                  </a:lnTo>
                  <a:lnTo>
                    <a:pt x="398386" y="262432"/>
                  </a:lnTo>
                  <a:lnTo>
                    <a:pt x="399719" y="263702"/>
                  </a:lnTo>
                  <a:lnTo>
                    <a:pt x="402805" y="263702"/>
                  </a:lnTo>
                  <a:lnTo>
                    <a:pt x="404368" y="262432"/>
                  </a:lnTo>
                  <a:lnTo>
                    <a:pt x="405028" y="258622"/>
                  </a:lnTo>
                  <a:lnTo>
                    <a:pt x="404914" y="258241"/>
                  </a:lnTo>
                  <a:lnTo>
                    <a:pt x="405028" y="257606"/>
                  </a:lnTo>
                  <a:close/>
                </a:path>
                <a:path w="575945" h="579120">
                  <a:moveTo>
                    <a:pt x="405574" y="224942"/>
                  </a:moveTo>
                  <a:lnTo>
                    <a:pt x="405511" y="222123"/>
                  </a:lnTo>
                  <a:lnTo>
                    <a:pt x="405180" y="221221"/>
                  </a:lnTo>
                  <a:lnTo>
                    <a:pt x="404761" y="219468"/>
                  </a:lnTo>
                  <a:lnTo>
                    <a:pt x="402615" y="215646"/>
                  </a:lnTo>
                  <a:lnTo>
                    <a:pt x="399770" y="215747"/>
                  </a:lnTo>
                  <a:lnTo>
                    <a:pt x="395922" y="221957"/>
                  </a:lnTo>
                  <a:lnTo>
                    <a:pt x="396024" y="222897"/>
                  </a:lnTo>
                  <a:lnTo>
                    <a:pt x="395922" y="223062"/>
                  </a:lnTo>
                  <a:lnTo>
                    <a:pt x="396138" y="224332"/>
                  </a:lnTo>
                  <a:lnTo>
                    <a:pt x="398741" y="228142"/>
                  </a:lnTo>
                  <a:lnTo>
                    <a:pt x="400939" y="228142"/>
                  </a:lnTo>
                  <a:lnTo>
                    <a:pt x="404418" y="226872"/>
                  </a:lnTo>
                  <a:lnTo>
                    <a:pt x="405561" y="225602"/>
                  </a:lnTo>
                  <a:lnTo>
                    <a:pt x="405549" y="224993"/>
                  </a:lnTo>
                  <a:close/>
                </a:path>
                <a:path w="575945" h="579120">
                  <a:moveTo>
                    <a:pt x="405853" y="178054"/>
                  </a:moveTo>
                  <a:lnTo>
                    <a:pt x="405422" y="176745"/>
                  </a:lnTo>
                  <a:lnTo>
                    <a:pt x="405168" y="175348"/>
                  </a:lnTo>
                  <a:lnTo>
                    <a:pt x="403352" y="171983"/>
                  </a:lnTo>
                  <a:lnTo>
                    <a:pt x="397205" y="176733"/>
                  </a:lnTo>
                  <a:lnTo>
                    <a:pt x="397344" y="177177"/>
                  </a:lnTo>
                  <a:lnTo>
                    <a:pt x="397205" y="177342"/>
                  </a:lnTo>
                  <a:lnTo>
                    <a:pt x="398360" y="181152"/>
                  </a:lnTo>
                  <a:lnTo>
                    <a:pt x="399783" y="183692"/>
                  </a:lnTo>
                  <a:lnTo>
                    <a:pt x="401002" y="183692"/>
                  </a:lnTo>
                  <a:lnTo>
                    <a:pt x="404596" y="182422"/>
                  </a:lnTo>
                  <a:lnTo>
                    <a:pt x="405638" y="181152"/>
                  </a:lnTo>
                  <a:lnTo>
                    <a:pt x="405853" y="178612"/>
                  </a:lnTo>
                  <a:lnTo>
                    <a:pt x="405853" y="178054"/>
                  </a:lnTo>
                  <a:close/>
                </a:path>
                <a:path w="575945" h="579120">
                  <a:moveTo>
                    <a:pt x="409625" y="408368"/>
                  </a:moveTo>
                  <a:lnTo>
                    <a:pt x="409600" y="407924"/>
                  </a:lnTo>
                  <a:lnTo>
                    <a:pt x="409600" y="407212"/>
                  </a:lnTo>
                  <a:lnTo>
                    <a:pt x="409600" y="406984"/>
                  </a:lnTo>
                  <a:lnTo>
                    <a:pt x="409448" y="406311"/>
                  </a:lnTo>
                  <a:lnTo>
                    <a:pt x="409321" y="405117"/>
                  </a:lnTo>
                  <a:lnTo>
                    <a:pt x="408432" y="402767"/>
                  </a:lnTo>
                  <a:lnTo>
                    <a:pt x="407200" y="402170"/>
                  </a:lnTo>
                  <a:lnTo>
                    <a:pt x="402361" y="404241"/>
                  </a:lnTo>
                  <a:lnTo>
                    <a:pt x="400621" y="407111"/>
                  </a:lnTo>
                  <a:lnTo>
                    <a:pt x="404545" y="412292"/>
                  </a:lnTo>
                  <a:lnTo>
                    <a:pt x="405765" y="413562"/>
                  </a:lnTo>
                  <a:lnTo>
                    <a:pt x="408647" y="412292"/>
                  </a:lnTo>
                  <a:lnTo>
                    <a:pt x="409486" y="411022"/>
                  </a:lnTo>
                  <a:lnTo>
                    <a:pt x="409562" y="409194"/>
                  </a:lnTo>
                  <a:lnTo>
                    <a:pt x="409625" y="408368"/>
                  </a:lnTo>
                  <a:close/>
                </a:path>
                <a:path w="575945" h="579120">
                  <a:moveTo>
                    <a:pt x="416115" y="448233"/>
                  </a:moveTo>
                  <a:lnTo>
                    <a:pt x="415772" y="447294"/>
                  </a:lnTo>
                  <a:lnTo>
                    <a:pt x="415505" y="446049"/>
                  </a:lnTo>
                  <a:lnTo>
                    <a:pt x="413943" y="443407"/>
                  </a:lnTo>
                  <a:lnTo>
                    <a:pt x="412432" y="443255"/>
                  </a:lnTo>
                  <a:lnTo>
                    <a:pt x="408787" y="446112"/>
                  </a:lnTo>
                  <a:lnTo>
                    <a:pt x="408343" y="448030"/>
                  </a:lnTo>
                  <a:lnTo>
                    <a:pt x="408470" y="448348"/>
                  </a:lnTo>
                  <a:lnTo>
                    <a:pt x="408343" y="449122"/>
                  </a:lnTo>
                  <a:lnTo>
                    <a:pt x="410095" y="452932"/>
                  </a:lnTo>
                  <a:lnTo>
                    <a:pt x="415150" y="452932"/>
                  </a:lnTo>
                  <a:lnTo>
                    <a:pt x="415874" y="450392"/>
                  </a:lnTo>
                  <a:lnTo>
                    <a:pt x="416115" y="449122"/>
                  </a:lnTo>
                  <a:lnTo>
                    <a:pt x="416001" y="448754"/>
                  </a:lnTo>
                  <a:lnTo>
                    <a:pt x="416115" y="448233"/>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71"/>
                  </a:lnTo>
                  <a:lnTo>
                    <a:pt x="407339" y="485952"/>
                  </a:lnTo>
                  <a:lnTo>
                    <a:pt x="407670" y="487222"/>
                  </a:lnTo>
                  <a:lnTo>
                    <a:pt x="410603" y="489762"/>
                  </a:lnTo>
                  <a:lnTo>
                    <a:pt x="412229" y="489762"/>
                  </a:lnTo>
                  <a:lnTo>
                    <a:pt x="415823" y="488492"/>
                  </a:lnTo>
                  <a:lnTo>
                    <a:pt x="416445" y="487222"/>
                  </a:lnTo>
                  <a:lnTo>
                    <a:pt x="416534" y="485952"/>
                  </a:lnTo>
                  <a:lnTo>
                    <a:pt x="416534" y="485152"/>
                  </a:lnTo>
                  <a:lnTo>
                    <a:pt x="416610" y="484378"/>
                  </a:lnTo>
                  <a:close/>
                </a:path>
                <a:path w="575945" h="579120">
                  <a:moveTo>
                    <a:pt x="417004" y="520166"/>
                  </a:moveTo>
                  <a:lnTo>
                    <a:pt x="416407" y="516483"/>
                  </a:lnTo>
                  <a:lnTo>
                    <a:pt x="416039" y="515480"/>
                  </a:lnTo>
                  <a:lnTo>
                    <a:pt x="414261" y="512140"/>
                  </a:lnTo>
                  <a:lnTo>
                    <a:pt x="411187" y="512013"/>
                  </a:lnTo>
                  <a:lnTo>
                    <a:pt x="408089" y="516267"/>
                  </a:lnTo>
                  <a:lnTo>
                    <a:pt x="408101" y="516420"/>
                  </a:lnTo>
                  <a:lnTo>
                    <a:pt x="408482" y="521512"/>
                  </a:lnTo>
                  <a:lnTo>
                    <a:pt x="410972" y="522782"/>
                  </a:lnTo>
                  <a:lnTo>
                    <a:pt x="411784" y="522782"/>
                  </a:lnTo>
                  <a:lnTo>
                    <a:pt x="412102" y="524052"/>
                  </a:lnTo>
                  <a:lnTo>
                    <a:pt x="414959" y="524052"/>
                  </a:lnTo>
                  <a:lnTo>
                    <a:pt x="417004" y="520242"/>
                  </a:lnTo>
                  <a:close/>
                </a:path>
                <a:path w="575945" h="579120">
                  <a:moveTo>
                    <a:pt x="436156" y="534212"/>
                  </a:moveTo>
                  <a:lnTo>
                    <a:pt x="431228" y="534212"/>
                  </a:lnTo>
                  <a:lnTo>
                    <a:pt x="426173" y="535482"/>
                  </a:lnTo>
                  <a:lnTo>
                    <a:pt x="423240" y="535482"/>
                  </a:lnTo>
                  <a:lnTo>
                    <a:pt x="419430" y="536752"/>
                  </a:lnTo>
                  <a:lnTo>
                    <a:pt x="415251" y="538022"/>
                  </a:lnTo>
                  <a:lnTo>
                    <a:pt x="413016" y="538022"/>
                  </a:lnTo>
                  <a:lnTo>
                    <a:pt x="410133" y="539292"/>
                  </a:lnTo>
                  <a:lnTo>
                    <a:pt x="408432" y="539292"/>
                  </a:lnTo>
                  <a:lnTo>
                    <a:pt x="402742" y="535482"/>
                  </a:lnTo>
                  <a:lnTo>
                    <a:pt x="401916" y="534212"/>
                  </a:lnTo>
                  <a:lnTo>
                    <a:pt x="399453" y="530402"/>
                  </a:lnTo>
                  <a:lnTo>
                    <a:pt x="398729" y="521512"/>
                  </a:lnTo>
                  <a:lnTo>
                    <a:pt x="398297" y="517702"/>
                  </a:lnTo>
                  <a:lnTo>
                    <a:pt x="398221" y="511352"/>
                  </a:lnTo>
                  <a:lnTo>
                    <a:pt x="398233" y="498233"/>
                  </a:lnTo>
                  <a:lnTo>
                    <a:pt x="398310" y="485952"/>
                  </a:lnTo>
                  <a:lnTo>
                    <a:pt x="398360" y="484682"/>
                  </a:lnTo>
                  <a:lnTo>
                    <a:pt x="398360" y="484403"/>
                  </a:lnTo>
                  <a:lnTo>
                    <a:pt x="398399" y="483412"/>
                  </a:lnTo>
                  <a:lnTo>
                    <a:pt x="398475" y="475792"/>
                  </a:lnTo>
                  <a:lnTo>
                    <a:pt x="398157" y="473252"/>
                  </a:lnTo>
                  <a:lnTo>
                    <a:pt x="397116" y="455472"/>
                  </a:lnTo>
                  <a:lnTo>
                    <a:pt x="396430" y="441502"/>
                  </a:lnTo>
                  <a:lnTo>
                    <a:pt x="396494" y="433882"/>
                  </a:lnTo>
                  <a:lnTo>
                    <a:pt x="394944" y="418642"/>
                  </a:lnTo>
                  <a:lnTo>
                    <a:pt x="393344" y="412292"/>
                  </a:lnTo>
                  <a:lnTo>
                    <a:pt x="391287" y="400862"/>
                  </a:lnTo>
                  <a:lnTo>
                    <a:pt x="390385" y="394512"/>
                  </a:lnTo>
                  <a:lnTo>
                    <a:pt x="388747" y="390702"/>
                  </a:lnTo>
                  <a:lnTo>
                    <a:pt x="386422" y="386892"/>
                  </a:lnTo>
                  <a:lnTo>
                    <a:pt x="385876" y="385622"/>
                  </a:lnTo>
                  <a:lnTo>
                    <a:pt x="378879" y="380542"/>
                  </a:lnTo>
                  <a:lnTo>
                    <a:pt x="371640" y="378002"/>
                  </a:lnTo>
                  <a:lnTo>
                    <a:pt x="360006" y="375462"/>
                  </a:lnTo>
                  <a:lnTo>
                    <a:pt x="356260" y="374192"/>
                  </a:lnTo>
                  <a:lnTo>
                    <a:pt x="346887" y="372922"/>
                  </a:lnTo>
                  <a:lnTo>
                    <a:pt x="341261" y="372922"/>
                  </a:lnTo>
                  <a:lnTo>
                    <a:pt x="331660" y="371652"/>
                  </a:lnTo>
                  <a:lnTo>
                    <a:pt x="327672" y="371652"/>
                  </a:lnTo>
                  <a:lnTo>
                    <a:pt x="320624" y="370382"/>
                  </a:lnTo>
                  <a:lnTo>
                    <a:pt x="318058" y="367842"/>
                  </a:lnTo>
                  <a:lnTo>
                    <a:pt x="314731" y="366572"/>
                  </a:lnTo>
                  <a:lnTo>
                    <a:pt x="310921" y="360222"/>
                  </a:lnTo>
                  <a:lnTo>
                    <a:pt x="309448" y="355142"/>
                  </a:lnTo>
                  <a:lnTo>
                    <a:pt x="306984" y="343712"/>
                  </a:lnTo>
                  <a:lnTo>
                    <a:pt x="307479" y="337362"/>
                  </a:lnTo>
                  <a:lnTo>
                    <a:pt x="309295" y="329742"/>
                  </a:lnTo>
                  <a:lnTo>
                    <a:pt x="309600" y="328472"/>
                  </a:lnTo>
                  <a:lnTo>
                    <a:pt x="309994" y="327202"/>
                  </a:lnTo>
                  <a:lnTo>
                    <a:pt x="310629" y="324662"/>
                  </a:lnTo>
                  <a:lnTo>
                    <a:pt x="311175" y="323392"/>
                  </a:lnTo>
                  <a:lnTo>
                    <a:pt x="319519" y="323392"/>
                  </a:lnTo>
                  <a:lnTo>
                    <a:pt x="326859" y="322122"/>
                  </a:lnTo>
                  <a:lnTo>
                    <a:pt x="340652" y="324662"/>
                  </a:lnTo>
                  <a:lnTo>
                    <a:pt x="347078" y="325932"/>
                  </a:lnTo>
                  <a:lnTo>
                    <a:pt x="357632" y="328472"/>
                  </a:lnTo>
                  <a:lnTo>
                    <a:pt x="361696" y="331012"/>
                  </a:lnTo>
                  <a:lnTo>
                    <a:pt x="367576" y="332282"/>
                  </a:lnTo>
                  <a:lnTo>
                    <a:pt x="369328" y="333552"/>
                  </a:lnTo>
                  <a:lnTo>
                    <a:pt x="371640" y="333552"/>
                  </a:lnTo>
                  <a:lnTo>
                    <a:pt x="378612" y="337362"/>
                  </a:lnTo>
                  <a:lnTo>
                    <a:pt x="383679" y="333552"/>
                  </a:lnTo>
                  <a:lnTo>
                    <a:pt x="383552" y="325932"/>
                  </a:lnTo>
                  <a:lnTo>
                    <a:pt x="383438" y="324662"/>
                  </a:lnTo>
                  <a:lnTo>
                    <a:pt x="383349" y="322122"/>
                  </a:lnTo>
                  <a:lnTo>
                    <a:pt x="383247" y="319582"/>
                  </a:lnTo>
                  <a:lnTo>
                    <a:pt x="383133" y="318312"/>
                  </a:lnTo>
                  <a:lnTo>
                    <a:pt x="383349" y="277672"/>
                  </a:lnTo>
                  <a:lnTo>
                    <a:pt x="384429" y="254812"/>
                  </a:lnTo>
                  <a:lnTo>
                    <a:pt x="385089" y="240842"/>
                  </a:lnTo>
                  <a:lnTo>
                    <a:pt x="385203" y="229412"/>
                  </a:lnTo>
                  <a:lnTo>
                    <a:pt x="385216" y="228600"/>
                  </a:lnTo>
                  <a:lnTo>
                    <a:pt x="385305" y="224472"/>
                  </a:lnTo>
                  <a:lnTo>
                    <a:pt x="385318" y="224332"/>
                  </a:lnTo>
                  <a:lnTo>
                    <a:pt x="385660" y="217982"/>
                  </a:lnTo>
                  <a:lnTo>
                    <a:pt x="386334" y="211632"/>
                  </a:lnTo>
                  <a:lnTo>
                    <a:pt x="387261" y="204012"/>
                  </a:lnTo>
                  <a:lnTo>
                    <a:pt x="388010" y="196392"/>
                  </a:lnTo>
                  <a:lnTo>
                    <a:pt x="388112" y="188772"/>
                  </a:lnTo>
                  <a:lnTo>
                    <a:pt x="387946" y="186232"/>
                  </a:lnTo>
                  <a:lnTo>
                    <a:pt x="387616" y="181152"/>
                  </a:lnTo>
                  <a:lnTo>
                    <a:pt x="386524" y="174802"/>
                  </a:lnTo>
                  <a:lnTo>
                    <a:pt x="385114" y="167182"/>
                  </a:lnTo>
                  <a:lnTo>
                    <a:pt x="383895" y="158292"/>
                  </a:lnTo>
                  <a:lnTo>
                    <a:pt x="382308" y="149402"/>
                  </a:lnTo>
                  <a:lnTo>
                    <a:pt x="381762" y="149402"/>
                  </a:lnTo>
                  <a:lnTo>
                    <a:pt x="381279" y="146862"/>
                  </a:lnTo>
                  <a:lnTo>
                    <a:pt x="381139" y="146862"/>
                  </a:lnTo>
                  <a:lnTo>
                    <a:pt x="378053" y="139242"/>
                  </a:lnTo>
                  <a:lnTo>
                    <a:pt x="372503" y="132892"/>
                  </a:lnTo>
                  <a:lnTo>
                    <a:pt x="361607" y="121462"/>
                  </a:lnTo>
                  <a:lnTo>
                    <a:pt x="356539" y="115112"/>
                  </a:lnTo>
                  <a:lnTo>
                    <a:pt x="346976" y="104952"/>
                  </a:lnTo>
                  <a:lnTo>
                    <a:pt x="342506" y="101142"/>
                  </a:lnTo>
                  <a:lnTo>
                    <a:pt x="336410" y="96062"/>
                  </a:lnTo>
                  <a:lnTo>
                    <a:pt x="334391" y="94792"/>
                  </a:lnTo>
                  <a:lnTo>
                    <a:pt x="324764" y="90982"/>
                  </a:lnTo>
                  <a:lnTo>
                    <a:pt x="317106" y="87172"/>
                  </a:lnTo>
                  <a:lnTo>
                    <a:pt x="300926" y="82092"/>
                  </a:lnTo>
                  <a:lnTo>
                    <a:pt x="293573" y="79552"/>
                  </a:lnTo>
                  <a:lnTo>
                    <a:pt x="290233" y="79552"/>
                  </a:lnTo>
                  <a:lnTo>
                    <a:pt x="281838" y="80822"/>
                  </a:lnTo>
                  <a:lnTo>
                    <a:pt x="276821" y="80822"/>
                  </a:lnTo>
                  <a:lnTo>
                    <a:pt x="271881" y="82092"/>
                  </a:lnTo>
                  <a:lnTo>
                    <a:pt x="249008" y="85902"/>
                  </a:lnTo>
                  <a:lnTo>
                    <a:pt x="241503" y="88442"/>
                  </a:lnTo>
                  <a:lnTo>
                    <a:pt x="233718" y="89712"/>
                  </a:lnTo>
                  <a:lnTo>
                    <a:pt x="196913" y="115112"/>
                  </a:lnTo>
                  <a:lnTo>
                    <a:pt x="194259" y="118922"/>
                  </a:lnTo>
                  <a:lnTo>
                    <a:pt x="191262" y="122732"/>
                  </a:lnTo>
                  <a:lnTo>
                    <a:pt x="186613" y="127812"/>
                  </a:lnTo>
                  <a:lnTo>
                    <a:pt x="184912" y="130352"/>
                  </a:lnTo>
                  <a:lnTo>
                    <a:pt x="182930" y="134162"/>
                  </a:lnTo>
                  <a:lnTo>
                    <a:pt x="177977" y="140512"/>
                  </a:lnTo>
                  <a:lnTo>
                    <a:pt x="174828" y="148132"/>
                  </a:lnTo>
                  <a:lnTo>
                    <a:pt x="170954" y="154482"/>
                  </a:lnTo>
                  <a:lnTo>
                    <a:pt x="160705" y="191312"/>
                  </a:lnTo>
                  <a:lnTo>
                    <a:pt x="158470" y="244652"/>
                  </a:lnTo>
                  <a:lnTo>
                    <a:pt x="158356" y="252272"/>
                  </a:lnTo>
                  <a:lnTo>
                    <a:pt x="159372" y="259892"/>
                  </a:lnTo>
                  <a:lnTo>
                    <a:pt x="164973" y="300532"/>
                  </a:lnTo>
                  <a:lnTo>
                    <a:pt x="165633" y="305612"/>
                  </a:lnTo>
                  <a:lnTo>
                    <a:pt x="166674" y="315772"/>
                  </a:lnTo>
                  <a:lnTo>
                    <a:pt x="166725" y="319582"/>
                  </a:lnTo>
                  <a:lnTo>
                    <a:pt x="167855" y="325932"/>
                  </a:lnTo>
                  <a:lnTo>
                    <a:pt x="168910" y="328472"/>
                  </a:lnTo>
                  <a:lnTo>
                    <a:pt x="170878" y="333552"/>
                  </a:lnTo>
                  <a:lnTo>
                    <a:pt x="172859" y="334822"/>
                  </a:lnTo>
                  <a:lnTo>
                    <a:pt x="176352" y="336092"/>
                  </a:lnTo>
                  <a:lnTo>
                    <a:pt x="177431" y="336092"/>
                  </a:lnTo>
                  <a:lnTo>
                    <a:pt x="180962" y="337362"/>
                  </a:lnTo>
                  <a:lnTo>
                    <a:pt x="183438" y="336092"/>
                  </a:lnTo>
                  <a:lnTo>
                    <a:pt x="190106" y="336092"/>
                  </a:lnTo>
                  <a:lnTo>
                    <a:pt x="194284" y="334822"/>
                  </a:lnTo>
                  <a:lnTo>
                    <a:pt x="205549" y="334822"/>
                  </a:lnTo>
                  <a:lnTo>
                    <a:pt x="212432" y="333552"/>
                  </a:lnTo>
                  <a:lnTo>
                    <a:pt x="222389" y="332282"/>
                  </a:lnTo>
                  <a:lnTo>
                    <a:pt x="228206" y="332282"/>
                  </a:lnTo>
                  <a:lnTo>
                    <a:pt x="228942" y="332282"/>
                  </a:lnTo>
                  <a:lnTo>
                    <a:pt x="240245" y="331012"/>
                  </a:lnTo>
                  <a:lnTo>
                    <a:pt x="242112" y="331012"/>
                  </a:lnTo>
                  <a:lnTo>
                    <a:pt x="244182" y="329742"/>
                  </a:lnTo>
                  <a:lnTo>
                    <a:pt x="244944" y="331012"/>
                  </a:lnTo>
                  <a:lnTo>
                    <a:pt x="247510" y="333552"/>
                  </a:lnTo>
                  <a:lnTo>
                    <a:pt x="251548" y="338632"/>
                  </a:lnTo>
                  <a:lnTo>
                    <a:pt x="251396" y="343712"/>
                  </a:lnTo>
                  <a:lnTo>
                    <a:pt x="236423" y="367842"/>
                  </a:lnTo>
                  <a:lnTo>
                    <a:pt x="235229" y="367842"/>
                  </a:lnTo>
                  <a:lnTo>
                    <a:pt x="231101" y="370382"/>
                  </a:lnTo>
                  <a:lnTo>
                    <a:pt x="228193" y="371652"/>
                  </a:lnTo>
                  <a:lnTo>
                    <a:pt x="223748" y="371652"/>
                  </a:lnTo>
                  <a:lnTo>
                    <a:pt x="217754" y="374192"/>
                  </a:lnTo>
                  <a:lnTo>
                    <a:pt x="211797" y="375462"/>
                  </a:lnTo>
                  <a:lnTo>
                    <a:pt x="203339" y="376732"/>
                  </a:lnTo>
                  <a:lnTo>
                    <a:pt x="200799" y="376732"/>
                  </a:lnTo>
                  <a:lnTo>
                    <a:pt x="194335" y="379272"/>
                  </a:lnTo>
                  <a:lnTo>
                    <a:pt x="190398" y="380542"/>
                  </a:lnTo>
                  <a:lnTo>
                    <a:pt x="184556" y="381812"/>
                  </a:lnTo>
                  <a:lnTo>
                    <a:pt x="182956" y="383082"/>
                  </a:lnTo>
                  <a:lnTo>
                    <a:pt x="174561" y="391972"/>
                  </a:lnTo>
                  <a:lnTo>
                    <a:pt x="169684" y="398322"/>
                  </a:lnTo>
                  <a:lnTo>
                    <a:pt x="168656" y="400862"/>
                  </a:lnTo>
                  <a:lnTo>
                    <a:pt x="166725" y="404672"/>
                  </a:lnTo>
                  <a:lnTo>
                    <a:pt x="166331" y="407212"/>
                  </a:lnTo>
                  <a:lnTo>
                    <a:pt x="163995" y="412292"/>
                  </a:lnTo>
                  <a:lnTo>
                    <a:pt x="163410" y="418642"/>
                  </a:lnTo>
                  <a:lnTo>
                    <a:pt x="162966" y="430072"/>
                  </a:lnTo>
                  <a:lnTo>
                    <a:pt x="162953" y="430276"/>
                  </a:lnTo>
                  <a:lnTo>
                    <a:pt x="162826" y="433882"/>
                  </a:lnTo>
                  <a:lnTo>
                    <a:pt x="162839" y="440232"/>
                  </a:lnTo>
                  <a:lnTo>
                    <a:pt x="162877" y="445630"/>
                  </a:lnTo>
                  <a:lnTo>
                    <a:pt x="162864" y="449122"/>
                  </a:lnTo>
                  <a:lnTo>
                    <a:pt x="163106" y="463092"/>
                  </a:lnTo>
                  <a:lnTo>
                    <a:pt x="163207" y="473252"/>
                  </a:lnTo>
                  <a:lnTo>
                    <a:pt x="163322" y="502018"/>
                  </a:lnTo>
                  <a:lnTo>
                    <a:pt x="163169" y="506907"/>
                  </a:lnTo>
                  <a:lnTo>
                    <a:pt x="163004" y="511352"/>
                  </a:lnTo>
                  <a:lnTo>
                    <a:pt x="163004" y="520242"/>
                  </a:lnTo>
                  <a:lnTo>
                    <a:pt x="163410" y="527862"/>
                  </a:lnTo>
                  <a:lnTo>
                    <a:pt x="161061" y="530402"/>
                  </a:lnTo>
                  <a:lnTo>
                    <a:pt x="158521" y="532942"/>
                  </a:lnTo>
                  <a:lnTo>
                    <a:pt x="154343" y="534212"/>
                  </a:lnTo>
                  <a:lnTo>
                    <a:pt x="153250" y="534212"/>
                  </a:lnTo>
                  <a:lnTo>
                    <a:pt x="149402" y="531672"/>
                  </a:lnTo>
                  <a:lnTo>
                    <a:pt x="146697" y="531672"/>
                  </a:lnTo>
                  <a:lnTo>
                    <a:pt x="143637" y="530402"/>
                  </a:lnTo>
                  <a:lnTo>
                    <a:pt x="132588" y="530402"/>
                  </a:lnTo>
                  <a:lnTo>
                    <a:pt x="135534" y="532942"/>
                  </a:lnTo>
                  <a:lnTo>
                    <a:pt x="138036" y="534212"/>
                  </a:lnTo>
                  <a:lnTo>
                    <a:pt x="143433" y="538022"/>
                  </a:lnTo>
                  <a:lnTo>
                    <a:pt x="145821" y="539292"/>
                  </a:lnTo>
                  <a:lnTo>
                    <a:pt x="149961" y="543102"/>
                  </a:lnTo>
                  <a:lnTo>
                    <a:pt x="152107" y="545642"/>
                  </a:lnTo>
                  <a:lnTo>
                    <a:pt x="155117" y="546912"/>
                  </a:lnTo>
                  <a:lnTo>
                    <a:pt x="155638" y="546912"/>
                  </a:lnTo>
                  <a:lnTo>
                    <a:pt x="159512" y="550722"/>
                  </a:lnTo>
                  <a:lnTo>
                    <a:pt x="163461" y="551992"/>
                  </a:lnTo>
                  <a:lnTo>
                    <a:pt x="167703" y="554532"/>
                  </a:lnTo>
                  <a:lnTo>
                    <a:pt x="168109" y="554532"/>
                  </a:lnTo>
                  <a:lnTo>
                    <a:pt x="174282" y="557072"/>
                  </a:lnTo>
                  <a:lnTo>
                    <a:pt x="180695" y="559612"/>
                  </a:lnTo>
                  <a:lnTo>
                    <a:pt x="189407" y="562152"/>
                  </a:lnTo>
                  <a:lnTo>
                    <a:pt x="191541" y="562152"/>
                  </a:lnTo>
                  <a:lnTo>
                    <a:pt x="199453" y="564692"/>
                  </a:lnTo>
                  <a:lnTo>
                    <a:pt x="205422" y="567232"/>
                  </a:lnTo>
                  <a:lnTo>
                    <a:pt x="208495" y="568502"/>
                  </a:lnTo>
                  <a:lnTo>
                    <a:pt x="215531" y="569772"/>
                  </a:lnTo>
                  <a:lnTo>
                    <a:pt x="219481" y="571042"/>
                  </a:lnTo>
                  <a:lnTo>
                    <a:pt x="227063" y="573582"/>
                  </a:lnTo>
                  <a:lnTo>
                    <a:pt x="230670" y="573582"/>
                  </a:lnTo>
                  <a:lnTo>
                    <a:pt x="239445" y="576122"/>
                  </a:lnTo>
                  <a:lnTo>
                    <a:pt x="244602" y="576122"/>
                  </a:lnTo>
                  <a:lnTo>
                    <a:pt x="256006" y="578662"/>
                  </a:lnTo>
                  <a:lnTo>
                    <a:pt x="308140" y="578662"/>
                  </a:lnTo>
                  <a:lnTo>
                    <a:pt x="321208" y="576122"/>
                  </a:lnTo>
                  <a:lnTo>
                    <a:pt x="329184" y="574852"/>
                  </a:lnTo>
                  <a:lnTo>
                    <a:pt x="342646" y="572312"/>
                  </a:lnTo>
                  <a:lnTo>
                    <a:pt x="348157" y="572312"/>
                  </a:lnTo>
                  <a:lnTo>
                    <a:pt x="353542" y="571042"/>
                  </a:lnTo>
                  <a:lnTo>
                    <a:pt x="360641" y="568502"/>
                  </a:lnTo>
                  <a:lnTo>
                    <a:pt x="367652" y="567232"/>
                  </a:lnTo>
                  <a:lnTo>
                    <a:pt x="377926" y="563422"/>
                  </a:lnTo>
                  <a:lnTo>
                    <a:pt x="381304" y="562152"/>
                  </a:lnTo>
                  <a:lnTo>
                    <a:pt x="382231" y="560882"/>
                  </a:lnTo>
                  <a:lnTo>
                    <a:pt x="391947" y="558342"/>
                  </a:lnTo>
                  <a:lnTo>
                    <a:pt x="399707" y="555802"/>
                  </a:lnTo>
                  <a:lnTo>
                    <a:pt x="404368" y="554532"/>
                  </a:lnTo>
                  <a:lnTo>
                    <a:pt x="413702" y="551992"/>
                  </a:lnTo>
                  <a:lnTo>
                    <a:pt x="419125" y="548182"/>
                  </a:lnTo>
                  <a:lnTo>
                    <a:pt x="426300" y="541832"/>
                  </a:lnTo>
                  <a:lnTo>
                    <a:pt x="429120" y="540562"/>
                  </a:lnTo>
                  <a:lnTo>
                    <a:pt x="430453" y="539292"/>
                  </a:lnTo>
                  <a:lnTo>
                    <a:pt x="434428" y="535482"/>
                  </a:lnTo>
                  <a:lnTo>
                    <a:pt x="436156" y="534212"/>
                  </a:lnTo>
                  <a:close/>
                </a:path>
                <a:path w="575945" h="579120">
                  <a:moveTo>
                    <a:pt x="575868" y="280746"/>
                  </a:moveTo>
                  <a:lnTo>
                    <a:pt x="575487" y="270751"/>
                  </a:lnTo>
                  <a:lnTo>
                    <a:pt x="574573" y="260781"/>
                  </a:lnTo>
                  <a:lnTo>
                    <a:pt x="574179" y="258533"/>
                  </a:lnTo>
                  <a:lnTo>
                    <a:pt x="573125" y="251002"/>
                  </a:lnTo>
                  <a:lnTo>
                    <a:pt x="571906" y="244652"/>
                  </a:lnTo>
                  <a:lnTo>
                    <a:pt x="570661" y="237032"/>
                  </a:lnTo>
                  <a:lnTo>
                    <a:pt x="569785" y="232752"/>
                  </a:lnTo>
                  <a:lnTo>
                    <a:pt x="552043" y="173634"/>
                  </a:lnTo>
                  <a:lnTo>
                    <a:pt x="549275" y="167424"/>
                  </a:lnTo>
                  <a:lnTo>
                    <a:pt x="548716" y="165912"/>
                  </a:lnTo>
                  <a:lnTo>
                    <a:pt x="545846" y="159702"/>
                  </a:lnTo>
                  <a:lnTo>
                    <a:pt x="545211" y="158267"/>
                  </a:lnTo>
                  <a:lnTo>
                    <a:pt x="540575" y="149237"/>
                  </a:lnTo>
                  <a:lnTo>
                    <a:pt x="510387" y="104863"/>
                  </a:lnTo>
                  <a:lnTo>
                    <a:pt x="478028" y="71716"/>
                  </a:lnTo>
                  <a:lnTo>
                    <a:pt x="437515" y="42037"/>
                  </a:lnTo>
                  <a:lnTo>
                    <a:pt x="389661" y="18567"/>
                  </a:lnTo>
                  <a:lnTo>
                    <a:pt x="345503" y="5575"/>
                  </a:lnTo>
                  <a:lnTo>
                    <a:pt x="303530" y="342"/>
                  </a:lnTo>
                  <a:lnTo>
                    <a:pt x="291960" y="0"/>
                  </a:lnTo>
                  <a:lnTo>
                    <a:pt x="280365" y="114"/>
                  </a:lnTo>
                  <a:lnTo>
                    <a:pt x="240144" y="4076"/>
                  </a:lnTo>
                  <a:lnTo>
                    <a:pt x="200850" y="13423"/>
                  </a:lnTo>
                  <a:lnTo>
                    <a:pt x="159435" y="30200"/>
                  </a:lnTo>
                  <a:lnTo>
                    <a:pt x="116903" y="56146"/>
                  </a:lnTo>
                  <a:lnTo>
                    <a:pt x="84074" y="84315"/>
                  </a:lnTo>
                  <a:lnTo>
                    <a:pt x="54787" y="117970"/>
                  </a:lnTo>
                  <a:lnTo>
                    <a:pt x="31508" y="155333"/>
                  </a:lnTo>
                  <a:lnTo>
                    <a:pt x="14325" y="193103"/>
                  </a:lnTo>
                  <a:lnTo>
                    <a:pt x="4737" y="231267"/>
                  </a:lnTo>
                  <a:lnTo>
                    <a:pt x="1638" y="255371"/>
                  </a:lnTo>
                  <a:lnTo>
                    <a:pt x="952" y="264972"/>
                  </a:lnTo>
                  <a:lnTo>
                    <a:pt x="254" y="278942"/>
                  </a:lnTo>
                  <a:lnTo>
                    <a:pt x="152" y="281482"/>
                  </a:lnTo>
                  <a:lnTo>
                    <a:pt x="139" y="282295"/>
                  </a:lnTo>
                  <a:lnTo>
                    <a:pt x="0" y="284949"/>
                  </a:lnTo>
                  <a:lnTo>
                    <a:pt x="63" y="297599"/>
                  </a:lnTo>
                  <a:lnTo>
                    <a:pt x="63" y="297992"/>
                  </a:lnTo>
                  <a:lnTo>
                    <a:pt x="63" y="298284"/>
                  </a:lnTo>
                  <a:lnTo>
                    <a:pt x="88" y="302082"/>
                  </a:lnTo>
                  <a:lnTo>
                    <a:pt x="152" y="303047"/>
                  </a:lnTo>
                  <a:lnTo>
                    <a:pt x="190" y="304342"/>
                  </a:lnTo>
                  <a:lnTo>
                    <a:pt x="7366" y="353872"/>
                  </a:lnTo>
                  <a:lnTo>
                    <a:pt x="19278" y="393242"/>
                  </a:lnTo>
                  <a:lnTo>
                    <a:pt x="38963" y="433882"/>
                  </a:lnTo>
                  <a:lnTo>
                    <a:pt x="64998" y="471982"/>
                  </a:lnTo>
                  <a:lnTo>
                    <a:pt x="82918" y="491032"/>
                  </a:lnTo>
                  <a:lnTo>
                    <a:pt x="92544" y="501192"/>
                  </a:lnTo>
                  <a:lnTo>
                    <a:pt x="98450" y="506272"/>
                  </a:lnTo>
                  <a:lnTo>
                    <a:pt x="104559" y="511352"/>
                  </a:lnTo>
                  <a:lnTo>
                    <a:pt x="110832" y="515162"/>
                  </a:lnTo>
                  <a:lnTo>
                    <a:pt x="117754" y="520242"/>
                  </a:lnTo>
                  <a:lnTo>
                    <a:pt x="118491" y="521512"/>
                  </a:lnTo>
                  <a:lnTo>
                    <a:pt x="128435" y="521512"/>
                  </a:lnTo>
                  <a:lnTo>
                    <a:pt x="128600" y="520293"/>
                  </a:lnTo>
                  <a:lnTo>
                    <a:pt x="128943" y="520065"/>
                  </a:lnTo>
                  <a:lnTo>
                    <a:pt x="94272" y="491363"/>
                  </a:lnTo>
                  <a:lnTo>
                    <a:pt x="67779" y="462788"/>
                  </a:lnTo>
                  <a:lnTo>
                    <a:pt x="38887" y="418680"/>
                  </a:lnTo>
                  <a:lnTo>
                    <a:pt x="18503" y="370052"/>
                  </a:lnTo>
                  <a:lnTo>
                    <a:pt x="8851" y="325132"/>
                  </a:lnTo>
                  <a:lnTo>
                    <a:pt x="6286" y="290804"/>
                  </a:lnTo>
                  <a:lnTo>
                    <a:pt x="6311" y="279565"/>
                  </a:lnTo>
                  <a:lnTo>
                    <a:pt x="6591" y="266242"/>
                  </a:lnTo>
                  <a:lnTo>
                    <a:pt x="7569" y="258622"/>
                  </a:lnTo>
                  <a:lnTo>
                    <a:pt x="8597" y="253314"/>
                  </a:lnTo>
                  <a:lnTo>
                    <a:pt x="15189" y="220675"/>
                  </a:lnTo>
                  <a:lnTo>
                    <a:pt x="16319" y="215442"/>
                  </a:lnTo>
                  <a:lnTo>
                    <a:pt x="17983" y="210362"/>
                  </a:lnTo>
                  <a:lnTo>
                    <a:pt x="21729" y="200202"/>
                  </a:lnTo>
                  <a:lnTo>
                    <a:pt x="23837" y="193852"/>
                  </a:lnTo>
                  <a:lnTo>
                    <a:pt x="41313" y="154482"/>
                  </a:lnTo>
                  <a:lnTo>
                    <a:pt x="65341" y="117652"/>
                  </a:lnTo>
                  <a:lnTo>
                    <a:pt x="76123" y="103682"/>
                  </a:lnTo>
                  <a:lnTo>
                    <a:pt x="103378" y="76669"/>
                  </a:lnTo>
                  <a:lnTo>
                    <a:pt x="110261" y="71932"/>
                  </a:lnTo>
                  <a:lnTo>
                    <a:pt x="126898" y="59232"/>
                  </a:lnTo>
                  <a:lnTo>
                    <a:pt x="162852" y="37642"/>
                  </a:lnTo>
                  <a:lnTo>
                    <a:pt x="239153" y="12242"/>
                  </a:lnTo>
                  <a:lnTo>
                    <a:pt x="279146" y="8432"/>
                  </a:lnTo>
                  <a:lnTo>
                    <a:pt x="292569" y="8432"/>
                  </a:lnTo>
                  <a:lnTo>
                    <a:pt x="303606" y="9702"/>
                  </a:lnTo>
                  <a:lnTo>
                    <a:pt x="314591" y="9702"/>
                  </a:lnTo>
                  <a:lnTo>
                    <a:pt x="325526" y="10972"/>
                  </a:lnTo>
                  <a:lnTo>
                    <a:pt x="336423" y="13512"/>
                  </a:lnTo>
                  <a:lnTo>
                    <a:pt x="356679" y="17322"/>
                  </a:lnTo>
                  <a:lnTo>
                    <a:pt x="395808" y="30022"/>
                  </a:lnTo>
                  <a:lnTo>
                    <a:pt x="432993" y="49072"/>
                  </a:lnTo>
                  <a:lnTo>
                    <a:pt x="467207" y="73202"/>
                  </a:lnTo>
                  <a:lnTo>
                    <a:pt x="482854" y="88442"/>
                  </a:lnTo>
                  <a:lnTo>
                    <a:pt x="493598" y="98602"/>
                  </a:lnTo>
                  <a:lnTo>
                    <a:pt x="521944" y="135432"/>
                  </a:lnTo>
                  <a:lnTo>
                    <a:pt x="545401" y="178612"/>
                  </a:lnTo>
                  <a:lnTo>
                    <a:pt x="554913" y="205282"/>
                  </a:lnTo>
                  <a:lnTo>
                    <a:pt x="558304" y="215442"/>
                  </a:lnTo>
                  <a:lnTo>
                    <a:pt x="566153" y="253123"/>
                  </a:lnTo>
                  <a:lnTo>
                    <a:pt x="568007" y="288010"/>
                  </a:lnTo>
                  <a:lnTo>
                    <a:pt x="564654" y="331724"/>
                  </a:lnTo>
                  <a:lnTo>
                    <a:pt x="554723" y="374370"/>
                  </a:lnTo>
                  <a:lnTo>
                    <a:pt x="535076" y="419836"/>
                  </a:lnTo>
                  <a:lnTo>
                    <a:pt x="513308" y="454063"/>
                  </a:lnTo>
                  <a:lnTo>
                    <a:pt x="476745" y="494550"/>
                  </a:lnTo>
                  <a:lnTo>
                    <a:pt x="436740" y="525564"/>
                  </a:lnTo>
                  <a:lnTo>
                    <a:pt x="436854" y="525868"/>
                  </a:lnTo>
                  <a:lnTo>
                    <a:pt x="438023" y="525665"/>
                  </a:lnTo>
                  <a:lnTo>
                    <a:pt x="436740" y="526592"/>
                  </a:lnTo>
                  <a:lnTo>
                    <a:pt x="443306" y="525322"/>
                  </a:lnTo>
                  <a:lnTo>
                    <a:pt x="448500" y="524052"/>
                  </a:lnTo>
                  <a:lnTo>
                    <a:pt x="453999" y="524052"/>
                  </a:lnTo>
                  <a:lnTo>
                    <a:pt x="454634" y="522782"/>
                  </a:lnTo>
                  <a:lnTo>
                    <a:pt x="468058" y="513892"/>
                  </a:lnTo>
                  <a:lnTo>
                    <a:pt x="480771" y="502462"/>
                  </a:lnTo>
                  <a:lnTo>
                    <a:pt x="509168" y="473252"/>
                  </a:lnTo>
                  <a:lnTo>
                    <a:pt x="536536" y="433882"/>
                  </a:lnTo>
                  <a:lnTo>
                    <a:pt x="555548" y="394512"/>
                  </a:lnTo>
                  <a:lnTo>
                    <a:pt x="559041" y="384352"/>
                  </a:lnTo>
                  <a:lnTo>
                    <a:pt x="562343" y="375462"/>
                  </a:lnTo>
                  <a:lnTo>
                    <a:pt x="572249" y="334822"/>
                  </a:lnTo>
                  <a:lnTo>
                    <a:pt x="575691" y="291642"/>
                  </a:lnTo>
                  <a:lnTo>
                    <a:pt x="575805" y="285292"/>
                  </a:lnTo>
                  <a:lnTo>
                    <a:pt x="575792" y="284721"/>
                  </a:lnTo>
                  <a:lnTo>
                    <a:pt x="575868" y="280746"/>
                  </a:lnTo>
                  <a:close/>
                </a:path>
              </a:pathLst>
            </a:custGeom>
            <a:solidFill>
              <a:srgbClr val="0687A1"/>
            </a:solidFill>
          </p:spPr>
          <p:txBody>
            <a:bodyPr wrap="square" lIns="0" tIns="0" rIns="0" bIns="0" rtlCol="0"/>
            <a:lstStyle/>
            <a:p>
              <a:endParaRPr/>
            </a:p>
          </p:txBody>
        </p:sp>
        <p:sp>
          <p:nvSpPr>
            <p:cNvPr id="7" name="object 7"/>
            <p:cNvSpPr/>
            <p:nvPr/>
          </p:nvSpPr>
          <p:spPr>
            <a:xfrm>
              <a:off x="4158787" y="4430516"/>
              <a:ext cx="221615" cy="453390"/>
            </a:xfrm>
            <a:custGeom>
              <a:avLst/>
              <a:gdLst/>
              <a:ahLst/>
              <a:cxnLst/>
              <a:rect l="l" t="t" r="r" b="b"/>
              <a:pathLst>
                <a:path w="221614" h="453389">
                  <a:moveTo>
                    <a:pt x="100329" y="0"/>
                  </a:moveTo>
                  <a:lnTo>
                    <a:pt x="89153" y="1371"/>
                  </a:lnTo>
                  <a:lnTo>
                    <a:pt x="85432" y="2819"/>
                  </a:lnTo>
                  <a:lnTo>
                    <a:pt x="79565" y="4508"/>
                  </a:lnTo>
                  <a:lnTo>
                    <a:pt x="77508" y="5359"/>
                  </a:lnTo>
                  <a:lnTo>
                    <a:pt x="71513" y="7239"/>
                  </a:lnTo>
                  <a:lnTo>
                    <a:pt x="68706" y="9880"/>
                  </a:lnTo>
                  <a:lnTo>
                    <a:pt x="62928" y="13423"/>
                  </a:lnTo>
                  <a:lnTo>
                    <a:pt x="60591" y="15798"/>
                  </a:lnTo>
                  <a:lnTo>
                    <a:pt x="56692" y="19380"/>
                  </a:lnTo>
                  <a:lnTo>
                    <a:pt x="36080" y="53911"/>
                  </a:lnTo>
                  <a:lnTo>
                    <a:pt x="28066" y="98298"/>
                  </a:lnTo>
                  <a:lnTo>
                    <a:pt x="31026" y="117297"/>
                  </a:lnTo>
                  <a:lnTo>
                    <a:pt x="31127" y="120637"/>
                  </a:lnTo>
                  <a:lnTo>
                    <a:pt x="32054" y="128016"/>
                  </a:lnTo>
                  <a:lnTo>
                    <a:pt x="32867" y="132080"/>
                  </a:lnTo>
                  <a:lnTo>
                    <a:pt x="33756" y="141427"/>
                  </a:lnTo>
                  <a:lnTo>
                    <a:pt x="34836" y="146545"/>
                  </a:lnTo>
                  <a:lnTo>
                    <a:pt x="37706" y="157149"/>
                  </a:lnTo>
                  <a:lnTo>
                    <a:pt x="39420" y="162636"/>
                  </a:lnTo>
                  <a:lnTo>
                    <a:pt x="42798" y="168973"/>
                  </a:lnTo>
                  <a:lnTo>
                    <a:pt x="45656" y="177406"/>
                  </a:lnTo>
                  <a:lnTo>
                    <a:pt x="48272" y="182765"/>
                  </a:lnTo>
                  <a:lnTo>
                    <a:pt x="55181" y="191046"/>
                  </a:lnTo>
                  <a:lnTo>
                    <a:pt x="63017" y="197599"/>
                  </a:lnTo>
                  <a:lnTo>
                    <a:pt x="66179" y="201637"/>
                  </a:lnTo>
                  <a:lnTo>
                    <a:pt x="86347" y="230489"/>
                  </a:lnTo>
                  <a:lnTo>
                    <a:pt x="85732" y="237443"/>
                  </a:lnTo>
                  <a:lnTo>
                    <a:pt x="72631" y="264096"/>
                  </a:lnTo>
                  <a:lnTo>
                    <a:pt x="69849" y="267944"/>
                  </a:lnTo>
                  <a:lnTo>
                    <a:pt x="65836" y="269595"/>
                  </a:lnTo>
                  <a:lnTo>
                    <a:pt x="55130" y="271741"/>
                  </a:lnTo>
                  <a:lnTo>
                    <a:pt x="47815" y="272592"/>
                  </a:lnTo>
                  <a:lnTo>
                    <a:pt x="30276" y="273735"/>
                  </a:lnTo>
                  <a:lnTo>
                    <a:pt x="24930" y="275297"/>
                  </a:lnTo>
                  <a:lnTo>
                    <a:pt x="3771" y="296773"/>
                  </a:lnTo>
                  <a:lnTo>
                    <a:pt x="1955" y="301688"/>
                  </a:lnTo>
                  <a:lnTo>
                    <a:pt x="1587" y="308381"/>
                  </a:lnTo>
                  <a:lnTo>
                    <a:pt x="1219" y="309753"/>
                  </a:lnTo>
                  <a:lnTo>
                    <a:pt x="457" y="318643"/>
                  </a:lnTo>
                  <a:lnTo>
                    <a:pt x="0" y="338455"/>
                  </a:lnTo>
                  <a:lnTo>
                    <a:pt x="2641" y="400672"/>
                  </a:lnTo>
                  <a:lnTo>
                    <a:pt x="2959" y="416318"/>
                  </a:lnTo>
                  <a:lnTo>
                    <a:pt x="3454" y="421944"/>
                  </a:lnTo>
                  <a:lnTo>
                    <a:pt x="7315" y="428879"/>
                  </a:lnTo>
                  <a:lnTo>
                    <a:pt x="12903" y="433425"/>
                  </a:lnTo>
                  <a:lnTo>
                    <a:pt x="18440" y="438277"/>
                  </a:lnTo>
                  <a:lnTo>
                    <a:pt x="19811" y="438848"/>
                  </a:lnTo>
                  <a:lnTo>
                    <a:pt x="35750" y="442861"/>
                  </a:lnTo>
                  <a:lnTo>
                    <a:pt x="36474" y="442569"/>
                  </a:lnTo>
                  <a:lnTo>
                    <a:pt x="38671" y="439648"/>
                  </a:lnTo>
                  <a:lnTo>
                    <a:pt x="40436" y="438124"/>
                  </a:lnTo>
                  <a:lnTo>
                    <a:pt x="41833" y="434301"/>
                  </a:lnTo>
                  <a:lnTo>
                    <a:pt x="41465" y="432003"/>
                  </a:lnTo>
                  <a:lnTo>
                    <a:pt x="43040" y="372999"/>
                  </a:lnTo>
                  <a:lnTo>
                    <a:pt x="44183" y="356654"/>
                  </a:lnTo>
                  <a:lnTo>
                    <a:pt x="45186" y="326275"/>
                  </a:lnTo>
                  <a:lnTo>
                    <a:pt x="45631" y="322732"/>
                  </a:lnTo>
                  <a:lnTo>
                    <a:pt x="45999" y="322160"/>
                  </a:lnTo>
                  <a:lnTo>
                    <a:pt x="46266" y="322224"/>
                  </a:lnTo>
                  <a:lnTo>
                    <a:pt x="48399" y="367055"/>
                  </a:lnTo>
                  <a:lnTo>
                    <a:pt x="48107" y="374002"/>
                  </a:lnTo>
                  <a:lnTo>
                    <a:pt x="49733" y="418528"/>
                  </a:lnTo>
                  <a:lnTo>
                    <a:pt x="48869" y="424815"/>
                  </a:lnTo>
                  <a:lnTo>
                    <a:pt x="46240" y="435978"/>
                  </a:lnTo>
                  <a:lnTo>
                    <a:pt x="47421" y="440309"/>
                  </a:lnTo>
                  <a:lnTo>
                    <a:pt x="50558" y="445312"/>
                  </a:lnTo>
                  <a:lnTo>
                    <a:pt x="51231" y="445858"/>
                  </a:lnTo>
                  <a:lnTo>
                    <a:pt x="57442" y="447154"/>
                  </a:lnTo>
                  <a:lnTo>
                    <a:pt x="61315" y="449656"/>
                  </a:lnTo>
                  <a:lnTo>
                    <a:pt x="73444" y="450049"/>
                  </a:lnTo>
                  <a:lnTo>
                    <a:pt x="82295" y="451802"/>
                  </a:lnTo>
                  <a:lnTo>
                    <a:pt x="98526" y="452120"/>
                  </a:lnTo>
                  <a:lnTo>
                    <a:pt x="123316" y="452894"/>
                  </a:lnTo>
                  <a:lnTo>
                    <a:pt x="137007" y="453085"/>
                  </a:lnTo>
                  <a:lnTo>
                    <a:pt x="144297" y="452666"/>
                  </a:lnTo>
                  <a:lnTo>
                    <a:pt x="156768" y="449681"/>
                  </a:lnTo>
                  <a:lnTo>
                    <a:pt x="165607" y="448322"/>
                  </a:lnTo>
                  <a:lnTo>
                    <a:pt x="173012" y="448030"/>
                  </a:lnTo>
                  <a:lnTo>
                    <a:pt x="175945" y="446036"/>
                  </a:lnTo>
                  <a:lnTo>
                    <a:pt x="180085" y="437908"/>
                  </a:lnTo>
                  <a:lnTo>
                    <a:pt x="180403" y="435927"/>
                  </a:lnTo>
                  <a:lnTo>
                    <a:pt x="178790" y="428993"/>
                  </a:lnTo>
                  <a:lnTo>
                    <a:pt x="176367" y="411124"/>
                  </a:lnTo>
                  <a:lnTo>
                    <a:pt x="175598" y="402577"/>
                  </a:lnTo>
                  <a:lnTo>
                    <a:pt x="175183" y="394010"/>
                  </a:lnTo>
                  <a:lnTo>
                    <a:pt x="175298" y="335838"/>
                  </a:lnTo>
                  <a:lnTo>
                    <a:pt x="175894" y="330809"/>
                  </a:lnTo>
                  <a:lnTo>
                    <a:pt x="176783" y="325755"/>
                  </a:lnTo>
                  <a:lnTo>
                    <a:pt x="177050" y="327177"/>
                  </a:lnTo>
                  <a:lnTo>
                    <a:pt x="180695" y="373964"/>
                  </a:lnTo>
                  <a:lnTo>
                    <a:pt x="180708" y="380631"/>
                  </a:lnTo>
                  <a:lnTo>
                    <a:pt x="182711" y="401996"/>
                  </a:lnTo>
                  <a:lnTo>
                    <a:pt x="183717" y="409340"/>
                  </a:lnTo>
                  <a:lnTo>
                    <a:pt x="187134" y="428421"/>
                  </a:lnTo>
                  <a:lnTo>
                    <a:pt x="187185" y="435610"/>
                  </a:lnTo>
                  <a:lnTo>
                    <a:pt x="187578" y="436473"/>
                  </a:lnTo>
                  <a:lnTo>
                    <a:pt x="191071" y="440321"/>
                  </a:lnTo>
                  <a:lnTo>
                    <a:pt x="192900" y="442836"/>
                  </a:lnTo>
                  <a:lnTo>
                    <a:pt x="193547" y="443128"/>
                  </a:lnTo>
                  <a:lnTo>
                    <a:pt x="205079" y="441452"/>
                  </a:lnTo>
                  <a:lnTo>
                    <a:pt x="208267" y="441159"/>
                  </a:lnTo>
                  <a:lnTo>
                    <a:pt x="221094" y="417156"/>
                  </a:lnTo>
                  <a:lnTo>
                    <a:pt x="220979" y="415658"/>
                  </a:lnTo>
                  <a:lnTo>
                    <a:pt x="219544" y="411759"/>
                  </a:lnTo>
                  <a:lnTo>
                    <a:pt x="217486" y="338211"/>
                  </a:lnTo>
                  <a:lnTo>
                    <a:pt x="216573" y="321360"/>
                  </a:lnTo>
                  <a:lnTo>
                    <a:pt x="214566" y="309562"/>
                  </a:lnTo>
                  <a:lnTo>
                    <a:pt x="213829" y="303847"/>
                  </a:lnTo>
                  <a:lnTo>
                    <a:pt x="211670" y="292823"/>
                  </a:lnTo>
                  <a:lnTo>
                    <a:pt x="209651" y="287680"/>
                  </a:lnTo>
                  <a:lnTo>
                    <a:pt x="204838" y="279958"/>
                  </a:lnTo>
                  <a:lnTo>
                    <a:pt x="202031" y="277406"/>
                  </a:lnTo>
                  <a:lnTo>
                    <a:pt x="199021" y="274116"/>
                  </a:lnTo>
                  <a:lnTo>
                    <a:pt x="198246" y="273608"/>
                  </a:lnTo>
                  <a:lnTo>
                    <a:pt x="193408" y="272465"/>
                  </a:lnTo>
                  <a:lnTo>
                    <a:pt x="189699" y="270230"/>
                  </a:lnTo>
                  <a:lnTo>
                    <a:pt x="181546" y="269481"/>
                  </a:lnTo>
                  <a:lnTo>
                    <a:pt x="177660" y="268795"/>
                  </a:lnTo>
                  <a:lnTo>
                    <a:pt x="167246" y="268668"/>
                  </a:lnTo>
                  <a:lnTo>
                    <a:pt x="132613" y="252044"/>
                  </a:lnTo>
                  <a:lnTo>
                    <a:pt x="128777" y="232041"/>
                  </a:lnTo>
                  <a:lnTo>
                    <a:pt x="128917" y="224624"/>
                  </a:lnTo>
                  <a:lnTo>
                    <a:pt x="147548" y="190334"/>
                  </a:lnTo>
                  <a:lnTo>
                    <a:pt x="154038" y="184886"/>
                  </a:lnTo>
                  <a:lnTo>
                    <a:pt x="165455" y="166979"/>
                  </a:lnTo>
                  <a:lnTo>
                    <a:pt x="171729" y="156425"/>
                  </a:lnTo>
                  <a:lnTo>
                    <a:pt x="173697" y="151257"/>
                  </a:lnTo>
                  <a:lnTo>
                    <a:pt x="175793" y="141325"/>
                  </a:lnTo>
                  <a:lnTo>
                    <a:pt x="177228" y="135394"/>
                  </a:lnTo>
                  <a:lnTo>
                    <a:pt x="177457" y="133565"/>
                  </a:lnTo>
                  <a:lnTo>
                    <a:pt x="178892" y="130683"/>
                  </a:lnTo>
                  <a:lnTo>
                    <a:pt x="180911" y="120954"/>
                  </a:lnTo>
                  <a:lnTo>
                    <a:pt x="183413" y="103073"/>
                  </a:lnTo>
                  <a:lnTo>
                    <a:pt x="184340" y="94018"/>
                  </a:lnTo>
                  <a:lnTo>
                    <a:pt x="181419" y="65341"/>
                  </a:lnTo>
                  <a:lnTo>
                    <a:pt x="164122" y="26162"/>
                  </a:lnTo>
                  <a:lnTo>
                    <a:pt x="127676" y="3486"/>
                  </a:lnTo>
                  <a:lnTo>
                    <a:pt x="118402" y="1041"/>
                  </a:lnTo>
                  <a:lnTo>
                    <a:pt x="100329" y="0"/>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4159112" y="4407429"/>
              <a:ext cx="206468" cy="239229"/>
            </a:xfrm>
            <a:prstGeom prst="rect">
              <a:avLst/>
            </a:prstGeom>
          </p:spPr>
        </p:pic>
      </p:grpSp>
      <p:sp>
        <p:nvSpPr>
          <p:cNvPr id="9" name="object 9"/>
          <p:cNvSpPr/>
          <p:nvPr/>
        </p:nvSpPr>
        <p:spPr>
          <a:xfrm>
            <a:off x="1588837" y="5181600"/>
            <a:ext cx="575945" cy="575310"/>
          </a:xfrm>
          <a:custGeom>
            <a:avLst/>
            <a:gdLst/>
            <a:ahLst/>
            <a:cxnLst/>
            <a:rect l="l" t="t" r="r" b="b"/>
            <a:pathLst>
              <a:path w="575945" h="575310">
                <a:moveTo>
                  <a:pt x="37122" y="253085"/>
                </a:moveTo>
                <a:lnTo>
                  <a:pt x="34531" y="250393"/>
                </a:lnTo>
                <a:lnTo>
                  <a:pt x="27533" y="250190"/>
                </a:lnTo>
                <a:lnTo>
                  <a:pt x="24422" y="253149"/>
                </a:lnTo>
                <a:lnTo>
                  <a:pt x="24472" y="259969"/>
                </a:lnTo>
                <a:lnTo>
                  <a:pt x="27698" y="263067"/>
                </a:lnTo>
                <a:lnTo>
                  <a:pt x="34391" y="262813"/>
                </a:lnTo>
                <a:lnTo>
                  <a:pt x="37096" y="259956"/>
                </a:lnTo>
                <a:lnTo>
                  <a:pt x="37109" y="256565"/>
                </a:lnTo>
                <a:lnTo>
                  <a:pt x="37122" y="253085"/>
                </a:lnTo>
                <a:close/>
              </a:path>
              <a:path w="575945" h="575310">
                <a:moveTo>
                  <a:pt x="44056" y="321703"/>
                </a:moveTo>
                <a:lnTo>
                  <a:pt x="43599" y="314820"/>
                </a:lnTo>
                <a:lnTo>
                  <a:pt x="40576" y="312039"/>
                </a:lnTo>
                <a:lnTo>
                  <a:pt x="37325" y="312166"/>
                </a:lnTo>
                <a:lnTo>
                  <a:pt x="33858" y="312305"/>
                </a:lnTo>
                <a:lnTo>
                  <a:pt x="30975" y="315518"/>
                </a:lnTo>
                <a:lnTo>
                  <a:pt x="31419" y="322262"/>
                </a:lnTo>
                <a:lnTo>
                  <a:pt x="34480" y="325069"/>
                </a:lnTo>
                <a:lnTo>
                  <a:pt x="41287" y="324802"/>
                </a:lnTo>
                <a:lnTo>
                  <a:pt x="44056" y="321703"/>
                </a:lnTo>
                <a:close/>
              </a:path>
              <a:path w="575945" h="575310">
                <a:moveTo>
                  <a:pt x="51054" y="211048"/>
                </a:moveTo>
                <a:lnTo>
                  <a:pt x="48196" y="208127"/>
                </a:lnTo>
                <a:lnTo>
                  <a:pt x="41516" y="208000"/>
                </a:lnTo>
                <a:lnTo>
                  <a:pt x="38646" y="210820"/>
                </a:lnTo>
                <a:lnTo>
                  <a:pt x="38531" y="217601"/>
                </a:lnTo>
                <a:lnTo>
                  <a:pt x="41262" y="220395"/>
                </a:lnTo>
                <a:lnTo>
                  <a:pt x="48094" y="220497"/>
                </a:lnTo>
                <a:lnTo>
                  <a:pt x="50927" y="217754"/>
                </a:lnTo>
                <a:lnTo>
                  <a:pt x="50990" y="214363"/>
                </a:lnTo>
                <a:lnTo>
                  <a:pt x="51054" y="211048"/>
                </a:lnTo>
                <a:close/>
              </a:path>
              <a:path w="575945" h="575310">
                <a:moveTo>
                  <a:pt x="54952" y="374434"/>
                </a:moveTo>
                <a:lnTo>
                  <a:pt x="54597" y="367474"/>
                </a:lnTo>
                <a:lnTo>
                  <a:pt x="51777" y="364883"/>
                </a:lnTo>
                <a:lnTo>
                  <a:pt x="48348" y="364959"/>
                </a:lnTo>
                <a:lnTo>
                  <a:pt x="44907" y="365036"/>
                </a:lnTo>
                <a:lnTo>
                  <a:pt x="42214" y="367741"/>
                </a:lnTo>
                <a:lnTo>
                  <a:pt x="42125" y="374662"/>
                </a:lnTo>
                <a:lnTo>
                  <a:pt x="45123" y="377647"/>
                </a:lnTo>
                <a:lnTo>
                  <a:pt x="52158" y="377469"/>
                </a:lnTo>
                <a:lnTo>
                  <a:pt x="54952" y="374434"/>
                </a:lnTo>
                <a:close/>
              </a:path>
              <a:path w="575945" h="575310">
                <a:moveTo>
                  <a:pt x="68211" y="180009"/>
                </a:moveTo>
                <a:lnTo>
                  <a:pt x="68160" y="176606"/>
                </a:lnTo>
                <a:lnTo>
                  <a:pt x="68110" y="173164"/>
                </a:lnTo>
                <a:lnTo>
                  <a:pt x="65341" y="170497"/>
                </a:lnTo>
                <a:lnTo>
                  <a:pt x="58534" y="170611"/>
                </a:lnTo>
                <a:lnTo>
                  <a:pt x="55626" y="173570"/>
                </a:lnTo>
                <a:lnTo>
                  <a:pt x="55753" y="180073"/>
                </a:lnTo>
                <a:lnTo>
                  <a:pt x="58839" y="183032"/>
                </a:lnTo>
                <a:lnTo>
                  <a:pt x="65430" y="182930"/>
                </a:lnTo>
                <a:lnTo>
                  <a:pt x="68211" y="180009"/>
                </a:lnTo>
                <a:close/>
              </a:path>
              <a:path w="575945" h="575310">
                <a:moveTo>
                  <a:pt x="77762" y="420928"/>
                </a:moveTo>
                <a:lnTo>
                  <a:pt x="74815" y="417855"/>
                </a:lnTo>
                <a:lnTo>
                  <a:pt x="68033" y="417855"/>
                </a:lnTo>
                <a:lnTo>
                  <a:pt x="65151" y="420700"/>
                </a:lnTo>
                <a:lnTo>
                  <a:pt x="64947" y="427570"/>
                </a:lnTo>
                <a:lnTo>
                  <a:pt x="67868" y="430631"/>
                </a:lnTo>
                <a:lnTo>
                  <a:pt x="74688" y="430606"/>
                </a:lnTo>
                <a:lnTo>
                  <a:pt x="77558" y="427786"/>
                </a:lnTo>
                <a:lnTo>
                  <a:pt x="77660" y="424446"/>
                </a:lnTo>
                <a:lnTo>
                  <a:pt x="77762" y="420928"/>
                </a:lnTo>
                <a:close/>
              </a:path>
              <a:path w="575945" h="575310">
                <a:moveTo>
                  <a:pt x="88011" y="132715"/>
                </a:moveTo>
                <a:lnTo>
                  <a:pt x="85191" y="129806"/>
                </a:lnTo>
                <a:lnTo>
                  <a:pt x="78371" y="129641"/>
                </a:lnTo>
                <a:lnTo>
                  <a:pt x="75565" y="132308"/>
                </a:lnTo>
                <a:lnTo>
                  <a:pt x="75387" y="139014"/>
                </a:lnTo>
                <a:lnTo>
                  <a:pt x="78244" y="142036"/>
                </a:lnTo>
                <a:lnTo>
                  <a:pt x="84734" y="142240"/>
                </a:lnTo>
                <a:lnTo>
                  <a:pt x="87782" y="139306"/>
                </a:lnTo>
                <a:lnTo>
                  <a:pt x="87896" y="136017"/>
                </a:lnTo>
                <a:lnTo>
                  <a:pt x="88011" y="132715"/>
                </a:lnTo>
                <a:close/>
              </a:path>
              <a:path w="575945" h="575310">
                <a:moveTo>
                  <a:pt x="105422" y="463588"/>
                </a:moveTo>
                <a:lnTo>
                  <a:pt x="105359" y="460019"/>
                </a:lnTo>
                <a:lnTo>
                  <a:pt x="105295" y="456603"/>
                </a:lnTo>
                <a:lnTo>
                  <a:pt x="102590" y="453961"/>
                </a:lnTo>
                <a:lnTo>
                  <a:pt x="95465" y="453872"/>
                </a:lnTo>
                <a:lnTo>
                  <a:pt x="92646" y="456679"/>
                </a:lnTo>
                <a:lnTo>
                  <a:pt x="92798" y="463715"/>
                </a:lnTo>
                <a:lnTo>
                  <a:pt x="95516" y="466382"/>
                </a:lnTo>
                <a:lnTo>
                  <a:pt x="102552" y="466471"/>
                </a:lnTo>
                <a:lnTo>
                  <a:pt x="105422" y="463588"/>
                </a:lnTo>
                <a:close/>
              </a:path>
              <a:path w="575945" h="575310">
                <a:moveTo>
                  <a:pt x="116166" y="98780"/>
                </a:moveTo>
                <a:lnTo>
                  <a:pt x="113512" y="96100"/>
                </a:lnTo>
                <a:lnTo>
                  <a:pt x="110007" y="96088"/>
                </a:lnTo>
                <a:lnTo>
                  <a:pt x="106629" y="96075"/>
                </a:lnTo>
                <a:lnTo>
                  <a:pt x="103733" y="98882"/>
                </a:lnTo>
                <a:lnTo>
                  <a:pt x="103670" y="105410"/>
                </a:lnTo>
                <a:lnTo>
                  <a:pt x="106629" y="108369"/>
                </a:lnTo>
                <a:lnTo>
                  <a:pt x="113347" y="108458"/>
                </a:lnTo>
                <a:lnTo>
                  <a:pt x="116103" y="105714"/>
                </a:lnTo>
                <a:lnTo>
                  <a:pt x="116166" y="98780"/>
                </a:lnTo>
                <a:close/>
              </a:path>
              <a:path w="575945" h="575310">
                <a:moveTo>
                  <a:pt x="142316" y="485457"/>
                </a:moveTo>
                <a:lnTo>
                  <a:pt x="139255" y="482460"/>
                </a:lnTo>
                <a:lnTo>
                  <a:pt x="132448" y="482638"/>
                </a:lnTo>
                <a:lnTo>
                  <a:pt x="129552" y="485533"/>
                </a:lnTo>
                <a:lnTo>
                  <a:pt x="129463" y="492264"/>
                </a:lnTo>
                <a:lnTo>
                  <a:pt x="132537" y="495261"/>
                </a:lnTo>
                <a:lnTo>
                  <a:pt x="136055" y="495173"/>
                </a:lnTo>
                <a:lnTo>
                  <a:pt x="139407" y="495096"/>
                </a:lnTo>
                <a:lnTo>
                  <a:pt x="142252" y="492252"/>
                </a:lnTo>
                <a:lnTo>
                  <a:pt x="142316" y="485457"/>
                </a:lnTo>
                <a:close/>
              </a:path>
              <a:path w="575945" h="575310">
                <a:moveTo>
                  <a:pt x="161874" y="66382"/>
                </a:moveTo>
                <a:lnTo>
                  <a:pt x="158902" y="63423"/>
                </a:lnTo>
                <a:lnTo>
                  <a:pt x="152298" y="63373"/>
                </a:lnTo>
                <a:lnTo>
                  <a:pt x="149428" y="66243"/>
                </a:lnTo>
                <a:lnTo>
                  <a:pt x="149390" y="73050"/>
                </a:lnTo>
                <a:lnTo>
                  <a:pt x="152095" y="75755"/>
                </a:lnTo>
                <a:lnTo>
                  <a:pt x="155575" y="75780"/>
                </a:lnTo>
                <a:lnTo>
                  <a:pt x="158927" y="75793"/>
                </a:lnTo>
                <a:lnTo>
                  <a:pt x="161836" y="72961"/>
                </a:lnTo>
                <a:lnTo>
                  <a:pt x="161874" y="66382"/>
                </a:lnTo>
                <a:close/>
              </a:path>
              <a:path w="575945" h="575310">
                <a:moveTo>
                  <a:pt x="176364" y="517626"/>
                </a:moveTo>
                <a:lnTo>
                  <a:pt x="176276" y="514235"/>
                </a:lnTo>
                <a:lnTo>
                  <a:pt x="176174" y="510679"/>
                </a:lnTo>
                <a:lnTo>
                  <a:pt x="173189" y="507987"/>
                </a:lnTo>
                <a:lnTo>
                  <a:pt x="166154" y="508381"/>
                </a:lnTo>
                <a:lnTo>
                  <a:pt x="163601" y="511175"/>
                </a:lnTo>
                <a:lnTo>
                  <a:pt x="163804" y="518198"/>
                </a:lnTo>
                <a:lnTo>
                  <a:pt x="166751" y="520877"/>
                </a:lnTo>
                <a:lnTo>
                  <a:pt x="173761" y="520471"/>
                </a:lnTo>
                <a:lnTo>
                  <a:pt x="176364" y="517626"/>
                </a:lnTo>
                <a:close/>
              </a:path>
              <a:path w="575945" h="575310">
                <a:moveTo>
                  <a:pt x="209511" y="51663"/>
                </a:moveTo>
                <a:lnTo>
                  <a:pt x="209270" y="44907"/>
                </a:lnTo>
                <a:lnTo>
                  <a:pt x="206159" y="41948"/>
                </a:lnTo>
                <a:lnTo>
                  <a:pt x="199796" y="42240"/>
                </a:lnTo>
                <a:lnTo>
                  <a:pt x="196837" y="45415"/>
                </a:lnTo>
                <a:lnTo>
                  <a:pt x="197040" y="51879"/>
                </a:lnTo>
                <a:lnTo>
                  <a:pt x="200012" y="54584"/>
                </a:lnTo>
                <a:lnTo>
                  <a:pt x="203428" y="54495"/>
                </a:lnTo>
                <a:lnTo>
                  <a:pt x="206921" y="54406"/>
                </a:lnTo>
                <a:lnTo>
                  <a:pt x="209511" y="51663"/>
                </a:lnTo>
                <a:close/>
              </a:path>
              <a:path w="575945" h="575310">
                <a:moveTo>
                  <a:pt x="266903" y="32524"/>
                </a:moveTo>
                <a:lnTo>
                  <a:pt x="266750" y="25781"/>
                </a:lnTo>
                <a:lnTo>
                  <a:pt x="263931" y="23139"/>
                </a:lnTo>
                <a:lnTo>
                  <a:pt x="260464" y="23215"/>
                </a:lnTo>
                <a:lnTo>
                  <a:pt x="257060" y="23291"/>
                </a:lnTo>
                <a:lnTo>
                  <a:pt x="254342" y="26149"/>
                </a:lnTo>
                <a:lnTo>
                  <a:pt x="254533" y="32829"/>
                </a:lnTo>
                <a:lnTo>
                  <a:pt x="257556" y="35712"/>
                </a:lnTo>
                <a:lnTo>
                  <a:pt x="264121" y="35509"/>
                </a:lnTo>
                <a:lnTo>
                  <a:pt x="266903" y="32524"/>
                </a:lnTo>
                <a:close/>
              </a:path>
              <a:path w="575945" h="575310">
                <a:moveTo>
                  <a:pt x="314591" y="34696"/>
                </a:moveTo>
                <a:lnTo>
                  <a:pt x="314553" y="28333"/>
                </a:lnTo>
                <a:lnTo>
                  <a:pt x="311810" y="25590"/>
                </a:lnTo>
                <a:lnTo>
                  <a:pt x="305435" y="25400"/>
                </a:lnTo>
                <a:lnTo>
                  <a:pt x="302666" y="27927"/>
                </a:lnTo>
                <a:lnTo>
                  <a:pt x="302260" y="34493"/>
                </a:lnTo>
                <a:lnTo>
                  <a:pt x="304914" y="37363"/>
                </a:lnTo>
                <a:lnTo>
                  <a:pt x="308330" y="37452"/>
                </a:lnTo>
                <a:lnTo>
                  <a:pt x="311645" y="37541"/>
                </a:lnTo>
                <a:lnTo>
                  <a:pt x="314591" y="34696"/>
                </a:lnTo>
                <a:close/>
              </a:path>
              <a:path w="575945" h="575310">
                <a:moveTo>
                  <a:pt x="354050" y="36753"/>
                </a:moveTo>
                <a:lnTo>
                  <a:pt x="351612" y="34137"/>
                </a:lnTo>
                <a:lnTo>
                  <a:pt x="344805" y="33832"/>
                </a:lnTo>
                <a:lnTo>
                  <a:pt x="342074" y="36487"/>
                </a:lnTo>
                <a:lnTo>
                  <a:pt x="342112" y="43294"/>
                </a:lnTo>
                <a:lnTo>
                  <a:pt x="344703" y="45910"/>
                </a:lnTo>
                <a:lnTo>
                  <a:pt x="347992" y="45948"/>
                </a:lnTo>
                <a:lnTo>
                  <a:pt x="351231" y="45986"/>
                </a:lnTo>
                <a:lnTo>
                  <a:pt x="353885" y="43383"/>
                </a:lnTo>
                <a:lnTo>
                  <a:pt x="354050" y="36753"/>
                </a:lnTo>
                <a:close/>
              </a:path>
              <a:path w="575945" h="575310">
                <a:moveTo>
                  <a:pt x="397319" y="53162"/>
                </a:moveTo>
                <a:lnTo>
                  <a:pt x="397243" y="49860"/>
                </a:lnTo>
                <a:lnTo>
                  <a:pt x="397179" y="46748"/>
                </a:lnTo>
                <a:lnTo>
                  <a:pt x="394411" y="44030"/>
                </a:lnTo>
                <a:lnTo>
                  <a:pt x="388010" y="43916"/>
                </a:lnTo>
                <a:lnTo>
                  <a:pt x="385038" y="46926"/>
                </a:lnTo>
                <a:lnTo>
                  <a:pt x="385203" y="53251"/>
                </a:lnTo>
                <a:lnTo>
                  <a:pt x="387997" y="55981"/>
                </a:lnTo>
                <a:lnTo>
                  <a:pt x="394411" y="56095"/>
                </a:lnTo>
                <a:lnTo>
                  <a:pt x="397319" y="53162"/>
                </a:lnTo>
                <a:close/>
              </a:path>
              <a:path w="575945" h="575310">
                <a:moveTo>
                  <a:pt x="421055" y="530694"/>
                </a:moveTo>
                <a:lnTo>
                  <a:pt x="420090" y="529424"/>
                </a:lnTo>
                <a:lnTo>
                  <a:pt x="416814" y="528154"/>
                </a:lnTo>
                <a:lnTo>
                  <a:pt x="414642" y="530694"/>
                </a:lnTo>
                <a:lnTo>
                  <a:pt x="407517" y="534504"/>
                </a:lnTo>
                <a:lnTo>
                  <a:pt x="402640" y="537044"/>
                </a:lnTo>
                <a:lnTo>
                  <a:pt x="393522" y="538314"/>
                </a:lnTo>
                <a:lnTo>
                  <a:pt x="390804" y="538314"/>
                </a:lnTo>
                <a:lnTo>
                  <a:pt x="384251" y="533234"/>
                </a:lnTo>
                <a:lnTo>
                  <a:pt x="381063" y="530694"/>
                </a:lnTo>
                <a:lnTo>
                  <a:pt x="380885" y="524344"/>
                </a:lnTo>
                <a:lnTo>
                  <a:pt x="380301" y="523074"/>
                </a:lnTo>
                <a:lnTo>
                  <a:pt x="377786" y="515454"/>
                </a:lnTo>
                <a:lnTo>
                  <a:pt x="376250" y="509104"/>
                </a:lnTo>
                <a:lnTo>
                  <a:pt x="375069" y="502754"/>
                </a:lnTo>
                <a:lnTo>
                  <a:pt x="373710" y="493864"/>
                </a:lnTo>
                <a:lnTo>
                  <a:pt x="373964" y="491324"/>
                </a:lnTo>
                <a:lnTo>
                  <a:pt x="372821" y="483704"/>
                </a:lnTo>
                <a:lnTo>
                  <a:pt x="371817" y="479894"/>
                </a:lnTo>
                <a:lnTo>
                  <a:pt x="369316" y="467194"/>
                </a:lnTo>
                <a:lnTo>
                  <a:pt x="369290" y="467067"/>
                </a:lnTo>
                <a:lnTo>
                  <a:pt x="369290" y="524344"/>
                </a:lnTo>
                <a:lnTo>
                  <a:pt x="368973" y="543394"/>
                </a:lnTo>
                <a:lnTo>
                  <a:pt x="363969" y="551014"/>
                </a:lnTo>
                <a:lnTo>
                  <a:pt x="362254" y="552284"/>
                </a:lnTo>
                <a:lnTo>
                  <a:pt x="352463" y="556094"/>
                </a:lnTo>
                <a:lnTo>
                  <a:pt x="344817" y="557364"/>
                </a:lnTo>
                <a:lnTo>
                  <a:pt x="331901" y="559904"/>
                </a:lnTo>
                <a:lnTo>
                  <a:pt x="326834" y="558634"/>
                </a:lnTo>
                <a:lnTo>
                  <a:pt x="319379" y="553554"/>
                </a:lnTo>
                <a:lnTo>
                  <a:pt x="318592" y="549744"/>
                </a:lnTo>
                <a:lnTo>
                  <a:pt x="318617" y="539584"/>
                </a:lnTo>
                <a:lnTo>
                  <a:pt x="319112" y="534504"/>
                </a:lnTo>
                <a:lnTo>
                  <a:pt x="319570" y="525614"/>
                </a:lnTo>
                <a:lnTo>
                  <a:pt x="320497" y="520534"/>
                </a:lnTo>
                <a:lnTo>
                  <a:pt x="319163" y="514184"/>
                </a:lnTo>
                <a:lnTo>
                  <a:pt x="320471" y="511644"/>
                </a:lnTo>
                <a:lnTo>
                  <a:pt x="322033" y="492594"/>
                </a:lnTo>
                <a:lnTo>
                  <a:pt x="322567" y="483704"/>
                </a:lnTo>
                <a:lnTo>
                  <a:pt x="322491" y="478624"/>
                </a:lnTo>
                <a:lnTo>
                  <a:pt x="322389" y="477354"/>
                </a:lnTo>
                <a:lnTo>
                  <a:pt x="322389" y="473544"/>
                </a:lnTo>
                <a:lnTo>
                  <a:pt x="322745" y="465924"/>
                </a:lnTo>
                <a:lnTo>
                  <a:pt x="324091" y="449414"/>
                </a:lnTo>
                <a:lnTo>
                  <a:pt x="324548" y="445604"/>
                </a:lnTo>
                <a:lnTo>
                  <a:pt x="325907" y="427824"/>
                </a:lnTo>
                <a:lnTo>
                  <a:pt x="326618" y="417664"/>
                </a:lnTo>
                <a:lnTo>
                  <a:pt x="327050" y="416394"/>
                </a:lnTo>
                <a:lnTo>
                  <a:pt x="327799" y="412584"/>
                </a:lnTo>
                <a:lnTo>
                  <a:pt x="328371" y="408774"/>
                </a:lnTo>
                <a:lnTo>
                  <a:pt x="330136" y="392264"/>
                </a:lnTo>
                <a:lnTo>
                  <a:pt x="331165" y="380834"/>
                </a:lnTo>
                <a:lnTo>
                  <a:pt x="331393" y="377024"/>
                </a:lnTo>
                <a:lnTo>
                  <a:pt x="331939" y="370674"/>
                </a:lnTo>
                <a:lnTo>
                  <a:pt x="332409" y="369404"/>
                </a:lnTo>
                <a:lnTo>
                  <a:pt x="332740" y="368134"/>
                </a:lnTo>
                <a:lnTo>
                  <a:pt x="333451" y="368134"/>
                </a:lnTo>
                <a:lnTo>
                  <a:pt x="334441" y="370674"/>
                </a:lnTo>
                <a:lnTo>
                  <a:pt x="335699" y="373214"/>
                </a:lnTo>
                <a:lnTo>
                  <a:pt x="339026" y="384644"/>
                </a:lnTo>
                <a:lnTo>
                  <a:pt x="341630" y="394804"/>
                </a:lnTo>
                <a:lnTo>
                  <a:pt x="344195" y="404964"/>
                </a:lnTo>
                <a:lnTo>
                  <a:pt x="346722" y="415124"/>
                </a:lnTo>
                <a:lnTo>
                  <a:pt x="349199" y="424014"/>
                </a:lnTo>
                <a:lnTo>
                  <a:pt x="351637" y="434174"/>
                </a:lnTo>
                <a:lnTo>
                  <a:pt x="354025" y="444334"/>
                </a:lnTo>
                <a:lnTo>
                  <a:pt x="356349" y="453224"/>
                </a:lnTo>
                <a:lnTo>
                  <a:pt x="358267" y="462114"/>
                </a:lnTo>
                <a:lnTo>
                  <a:pt x="359702" y="469734"/>
                </a:lnTo>
                <a:lnTo>
                  <a:pt x="362839" y="484974"/>
                </a:lnTo>
                <a:lnTo>
                  <a:pt x="363969" y="492594"/>
                </a:lnTo>
                <a:lnTo>
                  <a:pt x="367753" y="505294"/>
                </a:lnTo>
                <a:lnTo>
                  <a:pt x="367804" y="511644"/>
                </a:lnTo>
                <a:lnTo>
                  <a:pt x="368617" y="520534"/>
                </a:lnTo>
                <a:lnTo>
                  <a:pt x="369290" y="524344"/>
                </a:lnTo>
                <a:lnTo>
                  <a:pt x="369290" y="467067"/>
                </a:lnTo>
                <a:lnTo>
                  <a:pt x="367792" y="459574"/>
                </a:lnTo>
                <a:lnTo>
                  <a:pt x="364629" y="445604"/>
                </a:lnTo>
                <a:lnTo>
                  <a:pt x="362788" y="439254"/>
                </a:lnTo>
                <a:lnTo>
                  <a:pt x="360337" y="427824"/>
                </a:lnTo>
                <a:lnTo>
                  <a:pt x="359778" y="422744"/>
                </a:lnTo>
                <a:lnTo>
                  <a:pt x="357809" y="411314"/>
                </a:lnTo>
                <a:lnTo>
                  <a:pt x="355879" y="404964"/>
                </a:lnTo>
                <a:lnTo>
                  <a:pt x="355676" y="398614"/>
                </a:lnTo>
                <a:lnTo>
                  <a:pt x="355168" y="392264"/>
                </a:lnTo>
                <a:lnTo>
                  <a:pt x="354279" y="385914"/>
                </a:lnTo>
                <a:lnTo>
                  <a:pt x="352475" y="371944"/>
                </a:lnTo>
                <a:lnTo>
                  <a:pt x="352069" y="368134"/>
                </a:lnTo>
                <a:lnTo>
                  <a:pt x="351942" y="366864"/>
                </a:lnTo>
                <a:lnTo>
                  <a:pt x="350532" y="360514"/>
                </a:lnTo>
                <a:lnTo>
                  <a:pt x="349148" y="349084"/>
                </a:lnTo>
                <a:lnTo>
                  <a:pt x="348843" y="342734"/>
                </a:lnTo>
                <a:lnTo>
                  <a:pt x="348056" y="332574"/>
                </a:lnTo>
                <a:lnTo>
                  <a:pt x="347662" y="326224"/>
                </a:lnTo>
                <a:lnTo>
                  <a:pt x="347497" y="321144"/>
                </a:lnTo>
                <a:lnTo>
                  <a:pt x="346671" y="310984"/>
                </a:lnTo>
                <a:lnTo>
                  <a:pt x="345643" y="304634"/>
                </a:lnTo>
                <a:lnTo>
                  <a:pt x="345744" y="277964"/>
                </a:lnTo>
                <a:lnTo>
                  <a:pt x="346011" y="267804"/>
                </a:lnTo>
                <a:lnTo>
                  <a:pt x="345909" y="258914"/>
                </a:lnTo>
                <a:lnTo>
                  <a:pt x="365201" y="224624"/>
                </a:lnTo>
                <a:lnTo>
                  <a:pt x="371208" y="218274"/>
                </a:lnTo>
                <a:lnTo>
                  <a:pt x="373062" y="215734"/>
                </a:lnTo>
                <a:lnTo>
                  <a:pt x="380593" y="209384"/>
                </a:lnTo>
                <a:lnTo>
                  <a:pt x="386207" y="204304"/>
                </a:lnTo>
                <a:lnTo>
                  <a:pt x="393039" y="199224"/>
                </a:lnTo>
                <a:lnTo>
                  <a:pt x="394169" y="197954"/>
                </a:lnTo>
                <a:lnTo>
                  <a:pt x="395401" y="196684"/>
                </a:lnTo>
                <a:lnTo>
                  <a:pt x="393433" y="194144"/>
                </a:lnTo>
                <a:lnTo>
                  <a:pt x="391871" y="194144"/>
                </a:lnTo>
                <a:lnTo>
                  <a:pt x="385000" y="199224"/>
                </a:lnTo>
                <a:lnTo>
                  <a:pt x="380111" y="203034"/>
                </a:lnTo>
                <a:lnTo>
                  <a:pt x="368630" y="210654"/>
                </a:lnTo>
                <a:lnTo>
                  <a:pt x="361975" y="213194"/>
                </a:lnTo>
                <a:lnTo>
                  <a:pt x="349250" y="214464"/>
                </a:lnTo>
                <a:lnTo>
                  <a:pt x="344106" y="214464"/>
                </a:lnTo>
                <a:lnTo>
                  <a:pt x="333197" y="215734"/>
                </a:lnTo>
                <a:lnTo>
                  <a:pt x="321856" y="213194"/>
                </a:lnTo>
                <a:lnTo>
                  <a:pt x="321564" y="209384"/>
                </a:lnTo>
                <a:lnTo>
                  <a:pt x="321475" y="201764"/>
                </a:lnTo>
                <a:lnTo>
                  <a:pt x="327926" y="191604"/>
                </a:lnTo>
                <a:lnTo>
                  <a:pt x="330022" y="168744"/>
                </a:lnTo>
                <a:lnTo>
                  <a:pt x="326872" y="162394"/>
                </a:lnTo>
                <a:lnTo>
                  <a:pt x="315747" y="152234"/>
                </a:lnTo>
                <a:lnTo>
                  <a:pt x="315252" y="152107"/>
                </a:lnTo>
                <a:lnTo>
                  <a:pt x="315252" y="432904"/>
                </a:lnTo>
                <a:lnTo>
                  <a:pt x="315163" y="436714"/>
                </a:lnTo>
                <a:lnTo>
                  <a:pt x="314693" y="449414"/>
                </a:lnTo>
                <a:lnTo>
                  <a:pt x="313931" y="454494"/>
                </a:lnTo>
                <a:lnTo>
                  <a:pt x="313067" y="469734"/>
                </a:lnTo>
                <a:lnTo>
                  <a:pt x="311518" y="498944"/>
                </a:lnTo>
                <a:lnTo>
                  <a:pt x="310946" y="504024"/>
                </a:lnTo>
                <a:lnTo>
                  <a:pt x="309905" y="516724"/>
                </a:lnTo>
                <a:lnTo>
                  <a:pt x="305727" y="554824"/>
                </a:lnTo>
                <a:lnTo>
                  <a:pt x="303834" y="557364"/>
                </a:lnTo>
                <a:lnTo>
                  <a:pt x="302514" y="559904"/>
                </a:lnTo>
                <a:lnTo>
                  <a:pt x="298894" y="563714"/>
                </a:lnTo>
                <a:lnTo>
                  <a:pt x="295808" y="564984"/>
                </a:lnTo>
                <a:lnTo>
                  <a:pt x="287261" y="564984"/>
                </a:lnTo>
                <a:lnTo>
                  <a:pt x="269328" y="528154"/>
                </a:lnTo>
                <a:lnTo>
                  <a:pt x="268947" y="520534"/>
                </a:lnTo>
                <a:lnTo>
                  <a:pt x="267296" y="512914"/>
                </a:lnTo>
                <a:lnTo>
                  <a:pt x="267398" y="504024"/>
                </a:lnTo>
                <a:lnTo>
                  <a:pt x="267627" y="498944"/>
                </a:lnTo>
                <a:lnTo>
                  <a:pt x="267525" y="483704"/>
                </a:lnTo>
                <a:lnTo>
                  <a:pt x="267487" y="481164"/>
                </a:lnTo>
                <a:lnTo>
                  <a:pt x="266852" y="473544"/>
                </a:lnTo>
                <a:lnTo>
                  <a:pt x="266369" y="464654"/>
                </a:lnTo>
                <a:lnTo>
                  <a:pt x="265963" y="463384"/>
                </a:lnTo>
                <a:lnTo>
                  <a:pt x="267423" y="458304"/>
                </a:lnTo>
                <a:lnTo>
                  <a:pt x="266331" y="455764"/>
                </a:lnTo>
                <a:lnTo>
                  <a:pt x="266446" y="446874"/>
                </a:lnTo>
                <a:lnTo>
                  <a:pt x="266750" y="434174"/>
                </a:lnTo>
                <a:lnTo>
                  <a:pt x="276377" y="435444"/>
                </a:lnTo>
                <a:lnTo>
                  <a:pt x="276479" y="434174"/>
                </a:lnTo>
                <a:lnTo>
                  <a:pt x="276733" y="432904"/>
                </a:lnTo>
                <a:lnTo>
                  <a:pt x="268998" y="368134"/>
                </a:lnTo>
                <a:lnTo>
                  <a:pt x="266623" y="349084"/>
                </a:lnTo>
                <a:lnTo>
                  <a:pt x="265226" y="341464"/>
                </a:lnTo>
                <a:lnTo>
                  <a:pt x="263474" y="328764"/>
                </a:lnTo>
                <a:lnTo>
                  <a:pt x="263131" y="323684"/>
                </a:lnTo>
                <a:lnTo>
                  <a:pt x="261543" y="312254"/>
                </a:lnTo>
                <a:lnTo>
                  <a:pt x="260413" y="305066"/>
                </a:lnTo>
                <a:lnTo>
                  <a:pt x="260413" y="530694"/>
                </a:lnTo>
                <a:lnTo>
                  <a:pt x="260032" y="538314"/>
                </a:lnTo>
                <a:lnTo>
                  <a:pt x="259270" y="548474"/>
                </a:lnTo>
                <a:lnTo>
                  <a:pt x="255473" y="552284"/>
                </a:lnTo>
                <a:lnTo>
                  <a:pt x="243319" y="556094"/>
                </a:lnTo>
                <a:lnTo>
                  <a:pt x="239725" y="556094"/>
                </a:lnTo>
                <a:lnTo>
                  <a:pt x="230428" y="554824"/>
                </a:lnTo>
                <a:lnTo>
                  <a:pt x="226580" y="551014"/>
                </a:lnTo>
                <a:lnTo>
                  <a:pt x="225399" y="548474"/>
                </a:lnTo>
                <a:lnTo>
                  <a:pt x="222453" y="542124"/>
                </a:lnTo>
                <a:lnTo>
                  <a:pt x="222580" y="534504"/>
                </a:lnTo>
                <a:lnTo>
                  <a:pt x="222719" y="530694"/>
                </a:lnTo>
                <a:lnTo>
                  <a:pt x="222821" y="510374"/>
                </a:lnTo>
                <a:lnTo>
                  <a:pt x="222948" y="502754"/>
                </a:lnTo>
                <a:lnTo>
                  <a:pt x="222986" y="478624"/>
                </a:lnTo>
                <a:lnTo>
                  <a:pt x="223291" y="476084"/>
                </a:lnTo>
                <a:lnTo>
                  <a:pt x="224739" y="464654"/>
                </a:lnTo>
                <a:lnTo>
                  <a:pt x="226123" y="451954"/>
                </a:lnTo>
                <a:lnTo>
                  <a:pt x="227177" y="444334"/>
                </a:lnTo>
                <a:lnTo>
                  <a:pt x="229781" y="437984"/>
                </a:lnTo>
                <a:lnTo>
                  <a:pt x="229717" y="434174"/>
                </a:lnTo>
                <a:lnTo>
                  <a:pt x="230759" y="434174"/>
                </a:lnTo>
                <a:lnTo>
                  <a:pt x="238150" y="432904"/>
                </a:lnTo>
                <a:lnTo>
                  <a:pt x="249478" y="432904"/>
                </a:lnTo>
                <a:lnTo>
                  <a:pt x="255816" y="481164"/>
                </a:lnTo>
                <a:lnTo>
                  <a:pt x="256933" y="488784"/>
                </a:lnTo>
                <a:lnTo>
                  <a:pt x="259499" y="507834"/>
                </a:lnTo>
                <a:lnTo>
                  <a:pt x="260337" y="517994"/>
                </a:lnTo>
                <a:lnTo>
                  <a:pt x="260413" y="530694"/>
                </a:lnTo>
                <a:lnTo>
                  <a:pt x="260413" y="305066"/>
                </a:lnTo>
                <a:lnTo>
                  <a:pt x="260146" y="303364"/>
                </a:lnTo>
                <a:lnTo>
                  <a:pt x="258978" y="290664"/>
                </a:lnTo>
                <a:lnTo>
                  <a:pt x="259372" y="284314"/>
                </a:lnTo>
                <a:lnTo>
                  <a:pt x="259664" y="276694"/>
                </a:lnTo>
                <a:lnTo>
                  <a:pt x="259969" y="274154"/>
                </a:lnTo>
                <a:lnTo>
                  <a:pt x="261327" y="267804"/>
                </a:lnTo>
                <a:lnTo>
                  <a:pt x="262064" y="263994"/>
                </a:lnTo>
                <a:lnTo>
                  <a:pt x="266407" y="256374"/>
                </a:lnTo>
                <a:lnTo>
                  <a:pt x="269671" y="250024"/>
                </a:lnTo>
                <a:lnTo>
                  <a:pt x="274878" y="241134"/>
                </a:lnTo>
                <a:lnTo>
                  <a:pt x="277977" y="239864"/>
                </a:lnTo>
                <a:lnTo>
                  <a:pt x="285127" y="234784"/>
                </a:lnTo>
                <a:lnTo>
                  <a:pt x="287820" y="236054"/>
                </a:lnTo>
                <a:lnTo>
                  <a:pt x="299008" y="241134"/>
                </a:lnTo>
                <a:lnTo>
                  <a:pt x="303009" y="247484"/>
                </a:lnTo>
                <a:lnTo>
                  <a:pt x="305650" y="262724"/>
                </a:lnTo>
                <a:lnTo>
                  <a:pt x="307632" y="269074"/>
                </a:lnTo>
                <a:lnTo>
                  <a:pt x="311708" y="307174"/>
                </a:lnTo>
                <a:lnTo>
                  <a:pt x="311937" y="310984"/>
                </a:lnTo>
                <a:lnTo>
                  <a:pt x="312051" y="332574"/>
                </a:lnTo>
                <a:lnTo>
                  <a:pt x="312496" y="352894"/>
                </a:lnTo>
                <a:lnTo>
                  <a:pt x="313118" y="370674"/>
                </a:lnTo>
                <a:lnTo>
                  <a:pt x="313537" y="374484"/>
                </a:lnTo>
                <a:lnTo>
                  <a:pt x="314032" y="385914"/>
                </a:lnTo>
                <a:lnTo>
                  <a:pt x="314299" y="394804"/>
                </a:lnTo>
                <a:lnTo>
                  <a:pt x="314756" y="407504"/>
                </a:lnTo>
                <a:lnTo>
                  <a:pt x="315201" y="413854"/>
                </a:lnTo>
                <a:lnTo>
                  <a:pt x="315252" y="432904"/>
                </a:lnTo>
                <a:lnTo>
                  <a:pt x="315252" y="152107"/>
                </a:lnTo>
                <a:lnTo>
                  <a:pt x="310997" y="150964"/>
                </a:lnTo>
                <a:lnTo>
                  <a:pt x="301853" y="153504"/>
                </a:lnTo>
                <a:lnTo>
                  <a:pt x="299008" y="156044"/>
                </a:lnTo>
                <a:lnTo>
                  <a:pt x="295351" y="161124"/>
                </a:lnTo>
                <a:lnTo>
                  <a:pt x="294322" y="163664"/>
                </a:lnTo>
                <a:lnTo>
                  <a:pt x="288899" y="171284"/>
                </a:lnTo>
                <a:lnTo>
                  <a:pt x="288798" y="177634"/>
                </a:lnTo>
                <a:lnTo>
                  <a:pt x="288328" y="190334"/>
                </a:lnTo>
                <a:lnTo>
                  <a:pt x="292392" y="197954"/>
                </a:lnTo>
                <a:lnTo>
                  <a:pt x="298475" y="206844"/>
                </a:lnTo>
                <a:lnTo>
                  <a:pt x="301586" y="209384"/>
                </a:lnTo>
                <a:lnTo>
                  <a:pt x="304469" y="213194"/>
                </a:lnTo>
                <a:lnTo>
                  <a:pt x="303314" y="214464"/>
                </a:lnTo>
                <a:lnTo>
                  <a:pt x="302501" y="215734"/>
                </a:lnTo>
                <a:lnTo>
                  <a:pt x="297395" y="218274"/>
                </a:lnTo>
                <a:lnTo>
                  <a:pt x="293420" y="219544"/>
                </a:lnTo>
                <a:lnTo>
                  <a:pt x="284226" y="223354"/>
                </a:lnTo>
                <a:lnTo>
                  <a:pt x="279133" y="223354"/>
                </a:lnTo>
                <a:lnTo>
                  <a:pt x="273850" y="224624"/>
                </a:lnTo>
                <a:lnTo>
                  <a:pt x="265150" y="224624"/>
                </a:lnTo>
                <a:lnTo>
                  <a:pt x="236143" y="211924"/>
                </a:lnTo>
                <a:lnTo>
                  <a:pt x="237934" y="210654"/>
                </a:lnTo>
                <a:lnTo>
                  <a:pt x="243801" y="210654"/>
                </a:lnTo>
                <a:lnTo>
                  <a:pt x="245719" y="211924"/>
                </a:lnTo>
                <a:lnTo>
                  <a:pt x="250380" y="213194"/>
                </a:lnTo>
                <a:lnTo>
                  <a:pt x="250825" y="213194"/>
                </a:lnTo>
                <a:lnTo>
                  <a:pt x="251663" y="206844"/>
                </a:lnTo>
                <a:lnTo>
                  <a:pt x="251815" y="203034"/>
                </a:lnTo>
                <a:lnTo>
                  <a:pt x="252336" y="200494"/>
                </a:lnTo>
                <a:lnTo>
                  <a:pt x="253060" y="192874"/>
                </a:lnTo>
                <a:lnTo>
                  <a:pt x="253098" y="185254"/>
                </a:lnTo>
                <a:lnTo>
                  <a:pt x="252653" y="177634"/>
                </a:lnTo>
                <a:lnTo>
                  <a:pt x="229463" y="153504"/>
                </a:lnTo>
                <a:lnTo>
                  <a:pt x="217995" y="159854"/>
                </a:lnTo>
                <a:lnTo>
                  <a:pt x="215887" y="163664"/>
                </a:lnTo>
                <a:lnTo>
                  <a:pt x="210578" y="168744"/>
                </a:lnTo>
                <a:lnTo>
                  <a:pt x="210375" y="172554"/>
                </a:lnTo>
                <a:lnTo>
                  <a:pt x="209029" y="176364"/>
                </a:lnTo>
                <a:lnTo>
                  <a:pt x="206870" y="182714"/>
                </a:lnTo>
                <a:lnTo>
                  <a:pt x="205524" y="189064"/>
                </a:lnTo>
                <a:lnTo>
                  <a:pt x="204838" y="195414"/>
                </a:lnTo>
                <a:lnTo>
                  <a:pt x="204711" y="199224"/>
                </a:lnTo>
                <a:lnTo>
                  <a:pt x="204609" y="205574"/>
                </a:lnTo>
                <a:lnTo>
                  <a:pt x="206248" y="208114"/>
                </a:lnTo>
                <a:lnTo>
                  <a:pt x="212432" y="210654"/>
                </a:lnTo>
                <a:lnTo>
                  <a:pt x="218567" y="210654"/>
                </a:lnTo>
                <a:lnTo>
                  <a:pt x="219138" y="211924"/>
                </a:lnTo>
                <a:lnTo>
                  <a:pt x="217703" y="213194"/>
                </a:lnTo>
                <a:lnTo>
                  <a:pt x="210185" y="215734"/>
                </a:lnTo>
                <a:lnTo>
                  <a:pt x="203619" y="218274"/>
                </a:lnTo>
                <a:lnTo>
                  <a:pt x="186245" y="219544"/>
                </a:lnTo>
                <a:lnTo>
                  <a:pt x="179222" y="220814"/>
                </a:lnTo>
                <a:lnTo>
                  <a:pt x="177304" y="220814"/>
                </a:lnTo>
                <a:lnTo>
                  <a:pt x="169456" y="218274"/>
                </a:lnTo>
                <a:lnTo>
                  <a:pt x="163436" y="217004"/>
                </a:lnTo>
                <a:lnTo>
                  <a:pt x="155600" y="215734"/>
                </a:lnTo>
                <a:lnTo>
                  <a:pt x="153809" y="214464"/>
                </a:lnTo>
                <a:lnTo>
                  <a:pt x="149720" y="214464"/>
                </a:lnTo>
                <a:lnTo>
                  <a:pt x="149212" y="215734"/>
                </a:lnTo>
                <a:lnTo>
                  <a:pt x="149821" y="218274"/>
                </a:lnTo>
                <a:lnTo>
                  <a:pt x="155943" y="222084"/>
                </a:lnTo>
                <a:lnTo>
                  <a:pt x="161594" y="225894"/>
                </a:lnTo>
                <a:lnTo>
                  <a:pt x="171602" y="227164"/>
                </a:lnTo>
                <a:lnTo>
                  <a:pt x="174574" y="228434"/>
                </a:lnTo>
                <a:lnTo>
                  <a:pt x="183743" y="229704"/>
                </a:lnTo>
                <a:lnTo>
                  <a:pt x="188963" y="233514"/>
                </a:lnTo>
                <a:lnTo>
                  <a:pt x="200482" y="238594"/>
                </a:lnTo>
                <a:lnTo>
                  <a:pt x="204317" y="243674"/>
                </a:lnTo>
                <a:lnTo>
                  <a:pt x="207848" y="255104"/>
                </a:lnTo>
                <a:lnTo>
                  <a:pt x="208216" y="260184"/>
                </a:lnTo>
                <a:lnTo>
                  <a:pt x="209321" y="272884"/>
                </a:lnTo>
                <a:lnTo>
                  <a:pt x="210680" y="277964"/>
                </a:lnTo>
                <a:lnTo>
                  <a:pt x="211810" y="291934"/>
                </a:lnTo>
                <a:lnTo>
                  <a:pt x="212293" y="299554"/>
                </a:lnTo>
                <a:lnTo>
                  <a:pt x="212102" y="307174"/>
                </a:lnTo>
                <a:lnTo>
                  <a:pt x="211759" y="316064"/>
                </a:lnTo>
                <a:lnTo>
                  <a:pt x="210718" y="332574"/>
                </a:lnTo>
                <a:lnTo>
                  <a:pt x="210159" y="342734"/>
                </a:lnTo>
                <a:lnTo>
                  <a:pt x="210083" y="352894"/>
                </a:lnTo>
                <a:lnTo>
                  <a:pt x="208495" y="374484"/>
                </a:lnTo>
                <a:lnTo>
                  <a:pt x="206451" y="399884"/>
                </a:lnTo>
                <a:lnTo>
                  <a:pt x="204343" y="425284"/>
                </a:lnTo>
                <a:lnTo>
                  <a:pt x="203784" y="432904"/>
                </a:lnTo>
                <a:lnTo>
                  <a:pt x="213614" y="435444"/>
                </a:lnTo>
                <a:lnTo>
                  <a:pt x="213880" y="436714"/>
                </a:lnTo>
                <a:lnTo>
                  <a:pt x="213868" y="446874"/>
                </a:lnTo>
                <a:lnTo>
                  <a:pt x="214414" y="459574"/>
                </a:lnTo>
                <a:lnTo>
                  <a:pt x="214515" y="467194"/>
                </a:lnTo>
                <a:lnTo>
                  <a:pt x="214401" y="473544"/>
                </a:lnTo>
                <a:lnTo>
                  <a:pt x="214096" y="477354"/>
                </a:lnTo>
                <a:lnTo>
                  <a:pt x="214045" y="481164"/>
                </a:lnTo>
                <a:lnTo>
                  <a:pt x="213614" y="490054"/>
                </a:lnTo>
                <a:lnTo>
                  <a:pt x="212839" y="493864"/>
                </a:lnTo>
                <a:lnTo>
                  <a:pt x="212674" y="498944"/>
                </a:lnTo>
                <a:lnTo>
                  <a:pt x="212572" y="507834"/>
                </a:lnTo>
                <a:lnTo>
                  <a:pt x="212674" y="512914"/>
                </a:lnTo>
                <a:lnTo>
                  <a:pt x="212382" y="523074"/>
                </a:lnTo>
                <a:lnTo>
                  <a:pt x="212051" y="529424"/>
                </a:lnTo>
                <a:lnTo>
                  <a:pt x="211353" y="538314"/>
                </a:lnTo>
                <a:lnTo>
                  <a:pt x="210921" y="540854"/>
                </a:lnTo>
                <a:lnTo>
                  <a:pt x="208889" y="548474"/>
                </a:lnTo>
                <a:lnTo>
                  <a:pt x="203403" y="548474"/>
                </a:lnTo>
                <a:lnTo>
                  <a:pt x="195465" y="547204"/>
                </a:lnTo>
                <a:lnTo>
                  <a:pt x="180441" y="542124"/>
                </a:lnTo>
                <a:lnTo>
                  <a:pt x="173151" y="539584"/>
                </a:lnTo>
                <a:lnTo>
                  <a:pt x="169468" y="537044"/>
                </a:lnTo>
                <a:lnTo>
                  <a:pt x="167208" y="539584"/>
                </a:lnTo>
                <a:lnTo>
                  <a:pt x="166928" y="540854"/>
                </a:lnTo>
                <a:lnTo>
                  <a:pt x="171983" y="545934"/>
                </a:lnTo>
                <a:lnTo>
                  <a:pt x="175107" y="548474"/>
                </a:lnTo>
                <a:lnTo>
                  <a:pt x="178790" y="549744"/>
                </a:lnTo>
                <a:lnTo>
                  <a:pt x="184556" y="553554"/>
                </a:lnTo>
                <a:lnTo>
                  <a:pt x="190411" y="556094"/>
                </a:lnTo>
                <a:lnTo>
                  <a:pt x="196342" y="557364"/>
                </a:lnTo>
                <a:lnTo>
                  <a:pt x="202361" y="559904"/>
                </a:lnTo>
                <a:lnTo>
                  <a:pt x="225615" y="567524"/>
                </a:lnTo>
                <a:lnTo>
                  <a:pt x="233527" y="568794"/>
                </a:lnTo>
                <a:lnTo>
                  <a:pt x="236626" y="570064"/>
                </a:lnTo>
                <a:lnTo>
                  <a:pt x="239649" y="570064"/>
                </a:lnTo>
                <a:lnTo>
                  <a:pt x="248589" y="571334"/>
                </a:lnTo>
                <a:lnTo>
                  <a:pt x="254457" y="572604"/>
                </a:lnTo>
                <a:lnTo>
                  <a:pt x="268312" y="575144"/>
                </a:lnTo>
                <a:lnTo>
                  <a:pt x="285521" y="575144"/>
                </a:lnTo>
                <a:lnTo>
                  <a:pt x="297027" y="573874"/>
                </a:lnTo>
                <a:lnTo>
                  <a:pt x="306793" y="573874"/>
                </a:lnTo>
                <a:lnTo>
                  <a:pt x="310984" y="572604"/>
                </a:lnTo>
                <a:lnTo>
                  <a:pt x="317563" y="573874"/>
                </a:lnTo>
                <a:lnTo>
                  <a:pt x="320078" y="573874"/>
                </a:lnTo>
                <a:lnTo>
                  <a:pt x="323557" y="572604"/>
                </a:lnTo>
                <a:lnTo>
                  <a:pt x="324573" y="571334"/>
                </a:lnTo>
                <a:lnTo>
                  <a:pt x="326644" y="572604"/>
                </a:lnTo>
                <a:lnTo>
                  <a:pt x="327558" y="572604"/>
                </a:lnTo>
                <a:lnTo>
                  <a:pt x="331381" y="571334"/>
                </a:lnTo>
                <a:lnTo>
                  <a:pt x="339039" y="568794"/>
                </a:lnTo>
                <a:lnTo>
                  <a:pt x="346862" y="567524"/>
                </a:lnTo>
                <a:lnTo>
                  <a:pt x="349173" y="566254"/>
                </a:lnTo>
                <a:lnTo>
                  <a:pt x="352971" y="564984"/>
                </a:lnTo>
                <a:lnTo>
                  <a:pt x="356781" y="563714"/>
                </a:lnTo>
                <a:lnTo>
                  <a:pt x="361988" y="562444"/>
                </a:lnTo>
                <a:lnTo>
                  <a:pt x="368160" y="559904"/>
                </a:lnTo>
                <a:lnTo>
                  <a:pt x="371246" y="558634"/>
                </a:lnTo>
                <a:lnTo>
                  <a:pt x="375335" y="557364"/>
                </a:lnTo>
                <a:lnTo>
                  <a:pt x="381088" y="556094"/>
                </a:lnTo>
                <a:lnTo>
                  <a:pt x="382574" y="554824"/>
                </a:lnTo>
                <a:lnTo>
                  <a:pt x="384263" y="553554"/>
                </a:lnTo>
                <a:lnTo>
                  <a:pt x="390931" y="551014"/>
                </a:lnTo>
                <a:lnTo>
                  <a:pt x="397484" y="547204"/>
                </a:lnTo>
                <a:lnTo>
                  <a:pt x="403923" y="544664"/>
                </a:lnTo>
                <a:lnTo>
                  <a:pt x="410260" y="540854"/>
                </a:lnTo>
                <a:lnTo>
                  <a:pt x="413397" y="539584"/>
                </a:lnTo>
                <a:lnTo>
                  <a:pt x="414997" y="538314"/>
                </a:lnTo>
                <a:lnTo>
                  <a:pt x="416598" y="537044"/>
                </a:lnTo>
                <a:lnTo>
                  <a:pt x="419976" y="533234"/>
                </a:lnTo>
                <a:lnTo>
                  <a:pt x="421055" y="530694"/>
                </a:lnTo>
                <a:close/>
              </a:path>
              <a:path w="575945" h="575310">
                <a:moveTo>
                  <a:pt x="428434" y="516585"/>
                </a:moveTo>
                <a:lnTo>
                  <a:pt x="428396" y="509638"/>
                </a:lnTo>
                <a:lnTo>
                  <a:pt x="425742" y="506971"/>
                </a:lnTo>
                <a:lnTo>
                  <a:pt x="422275" y="506869"/>
                </a:lnTo>
                <a:lnTo>
                  <a:pt x="418833" y="506768"/>
                </a:lnTo>
                <a:lnTo>
                  <a:pt x="416052" y="509320"/>
                </a:lnTo>
                <a:lnTo>
                  <a:pt x="415696" y="516293"/>
                </a:lnTo>
                <a:lnTo>
                  <a:pt x="418452" y="519341"/>
                </a:lnTo>
                <a:lnTo>
                  <a:pt x="425424" y="519569"/>
                </a:lnTo>
                <a:lnTo>
                  <a:pt x="428434" y="516585"/>
                </a:lnTo>
                <a:close/>
              </a:path>
              <a:path w="575945" h="575310">
                <a:moveTo>
                  <a:pt x="435432" y="73101"/>
                </a:moveTo>
                <a:lnTo>
                  <a:pt x="435419" y="69862"/>
                </a:lnTo>
                <a:lnTo>
                  <a:pt x="435406" y="66687"/>
                </a:lnTo>
                <a:lnTo>
                  <a:pt x="432689" y="64008"/>
                </a:lnTo>
                <a:lnTo>
                  <a:pt x="426034" y="63906"/>
                </a:lnTo>
                <a:lnTo>
                  <a:pt x="423176" y="66814"/>
                </a:lnTo>
                <a:lnTo>
                  <a:pt x="423481" y="73406"/>
                </a:lnTo>
                <a:lnTo>
                  <a:pt x="426224" y="75920"/>
                </a:lnTo>
                <a:lnTo>
                  <a:pt x="432777" y="75793"/>
                </a:lnTo>
                <a:lnTo>
                  <a:pt x="435432" y="73101"/>
                </a:lnTo>
                <a:close/>
              </a:path>
              <a:path w="575945" h="575310">
                <a:moveTo>
                  <a:pt x="474141" y="474205"/>
                </a:moveTo>
                <a:lnTo>
                  <a:pt x="473976" y="467106"/>
                </a:lnTo>
                <a:lnTo>
                  <a:pt x="471335" y="464566"/>
                </a:lnTo>
                <a:lnTo>
                  <a:pt x="464324" y="464540"/>
                </a:lnTo>
                <a:lnTo>
                  <a:pt x="461581" y="467118"/>
                </a:lnTo>
                <a:lnTo>
                  <a:pt x="461276" y="474027"/>
                </a:lnTo>
                <a:lnTo>
                  <a:pt x="464210" y="477050"/>
                </a:lnTo>
                <a:lnTo>
                  <a:pt x="467753" y="477075"/>
                </a:lnTo>
                <a:lnTo>
                  <a:pt x="471335" y="477100"/>
                </a:lnTo>
                <a:lnTo>
                  <a:pt x="474141" y="474205"/>
                </a:lnTo>
                <a:close/>
              </a:path>
              <a:path w="575945" h="575310">
                <a:moveTo>
                  <a:pt x="476415" y="103670"/>
                </a:moveTo>
                <a:lnTo>
                  <a:pt x="473798" y="100787"/>
                </a:lnTo>
                <a:lnTo>
                  <a:pt x="467156" y="100342"/>
                </a:lnTo>
                <a:lnTo>
                  <a:pt x="464172" y="103060"/>
                </a:lnTo>
                <a:lnTo>
                  <a:pt x="464045" y="109601"/>
                </a:lnTo>
                <a:lnTo>
                  <a:pt x="466750" y="112382"/>
                </a:lnTo>
                <a:lnTo>
                  <a:pt x="469988" y="112509"/>
                </a:lnTo>
                <a:lnTo>
                  <a:pt x="473176" y="112623"/>
                </a:lnTo>
                <a:lnTo>
                  <a:pt x="476021" y="110020"/>
                </a:lnTo>
                <a:lnTo>
                  <a:pt x="476415" y="103670"/>
                </a:lnTo>
                <a:close/>
              </a:path>
              <a:path w="575945" h="575310">
                <a:moveTo>
                  <a:pt x="506590" y="150812"/>
                </a:moveTo>
                <a:lnTo>
                  <a:pt x="506564" y="147434"/>
                </a:lnTo>
                <a:lnTo>
                  <a:pt x="506539" y="144056"/>
                </a:lnTo>
                <a:lnTo>
                  <a:pt x="503669" y="141363"/>
                </a:lnTo>
                <a:lnTo>
                  <a:pt x="497154" y="141668"/>
                </a:lnTo>
                <a:lnTo>
                  <a:pt x="494512" y="144475"/>
                </a:lnTo>
                <a:lnTo>
                  <a:pt x="494576" y="150710"/>
                </a:lnTo>
                <a:lnTo>
                  <a:pt x="497319" y="153466"/>
                </a:lnTo>
                <a:lnTo>
                  <a:pt x="503745" y="153682"/>
                </a:lnTo>
                <a:lnTo>
                  <a:pt x="506590" y="150812"/>
                </a:lnTo>
                <a:close/>
              </a:path>
              <a:path w="575945" h="575310">
                <a:moveTo>
                  <a:pt x="509752" y="427037"/>
                </a:moveTo>
                <a:lnTo>
                  <a:pt x="506717" y="424014"/>
                </a:lnTo>
                <a:lnTo>
                  <a:pt x="499973" y="424218"/>
                </a:lnTo>
                <a:lnTo>
                  <a:pt x="497052" y="427177"/>
                </a:lnTo>
                <a:lnTo>
                  <a:pt x="496963" y="433857"/>
                </a:lnTo>
                <a:lnTo>
                  <a:pt x="500100" y="436930"/>
                </a:lnTo>
                <a:lnTo>
                  <a:pt x="506907" y="436778"/>
                </a:lnTo>
                <a:lnTo>
                  <a:pt x="509676" y="433946"/>
                </a:lnTo>
                <a:lnTo>
                  <a:pt x="509714" y="430555"/>
                </a:lnTo>
                <a:lnTo>
                  <a:pt x="509752" y="427037"/>
                </a:lnTo>
                <a:close/>
              </a:path>
              <a:path w="575945" h="575310">
                <a:moveTo>
                  <a:pt x="537184" y="201244"/>
                </a:moveTo>
                <a:lnTo>
                  <a:pt x="536765" y="194729"/>
                </a:lnTo>
                <a:lnTo>
                  <a:pt x="533857" y="192062"/>
                </a:lnTo>
                <a:lnTo>
                  <a:pt x="527532" y="192290"/>
                </a:lnTo>
                <a:lnTo>
                  <a:pt x="524865" y="195338"/>
                </a:lnTo>
                <a:lnTo>
                  <a:pt x="525259" y="201879"/>
                </a:lnTo>
                <a:lnTo>
                  <a:pt x="528078" y="204457"/>
                </a:lnTo>
                <a:lnTo>
                  <a:pt x="531228" y="204343"/>
                </a:lnTo>
                <a:lnTo>
                  <a:pt x="534555" y="204228"/>
                </a:lnTo>
                <a:lnTo>
                  <a:pt x="537184" y="201244"/>
                </a:lnTo>
                <a:close/>
              </a:path>
              <a:path w="575945" h="575310">
                <a:moveTo>
                  <a:pt x="538657" y="377190"/>
                </a:moveTo>
                <a:lnTo>
                  <a:pt x="535736" y="374167"/>
                </a:lnTo>
                <a:lnTo>
                  <a:pt x="528866" y="374167"/>
                </a:lnTo>
                <a:lnTo>
                  <a:pt x="526084" y="376897"/>
                </a:lnTo>
                <a:lnTo>
                  <a:pt x="525868" y="383857"/>
                </a:lnTo>
                <a:lnTo>
                  <a:pt x="528269" y="386486"/>
                </a:lnTo>
                <a:lnTo>
                  <a:pt x="535571" y="386892"/>
                </a:lnTo>
                <a:lnTo>
                  <a:pt x="538429" y="384365"/>
                </a:lnTo>
                <a:lnTo>
                  <a:pt x="538543" y="380695"/>
                </a:lnTo>
                <a:lnTo>
                  <a:pt x="538657" y="377190"/>
                </a:lnTo>
                <a:close/>
              </a:path>
              <a:path w="575945" h="575310">
                <a:moveTo>
                  <a:pt x="550824" y="340194"/>
                </a:moveTo>
                <a:lnTo>
                  <a:pt x="550786" y="336804"/>
                </a:lnTo>
                <a:lnTo>
                  <a:pt x="550748" y="333273"/>
                </a:lnTo>
                <a:lnTo>
                  <a:pt x="547738" y="330454"/>
                </a:lnTo>
                <a:lnTo>
                  <a:pt x="540778" y="330720"/>
                </a:lnTo>
                <a:lnTo>
                  <a:pt x="538073" y="333552"/>
                </a:lnTo>
                <a:lnTo>
                  <a:pt x="538124" y="340512"/>
                </a:lnTo>
                <a:lnTo>
                  <a:pt x="541032" y="343204"/>
                </a:lnTo>
                <a:lnTo>
                  <a:pt x="548144" y="342963"/>
                </a:lnTo>
                <a:lnTo>
                  <a:pt x="550824" y="340194"/>
                </a:lnTo>
                <a:close/>
              </a:path>
              <a:path w="575945" h="575310">
                <a:moveTo>
                  <a:pt x="551789" y="293484"/>
                </a:moveTo>
                <a:lnTo>
                  <a:pt x="551776" y="286727"/>
                </a:lnTo>
                <a:lnTo>
                  <a:pt x="548652" y="283718"/>
                </a:lnTo>
                <a:lnTo>
                  <a:pt x="545185" y="283845"/>
                </a:lnTo>
                <a:lnTo>
                  <a:pt x="541680" y="283972"/>
                </a:lnTo>
                <a:lnTo>
                  <a:pt x="538949" y="287083"/>
                </a:lnTo>
                <a:lnTo>
                  <a:pt x="539394" y="294055"/>
                </a:lnTo>
                <a:lnTo>
                  <a:pt x="542340" y="296735"/>
                </a:lnTo>
                <a:lnTo>
                  <a:pt x="548970" y="296430"/>
                </a:lnTo>
                <a:lnTo>
                  <a:pt x="551789" y="293484"/>
                </a:lnTo>
                <a:close/>
              </a:path>
              <a:path w="575945" h="575310">
                <a:moveTo>
                  <a:pt x="552119" y="244563"/>
                </a:moveTo>
                <a:lnTo>
                  <a:pt x="549325" y="241490"/>
                </a:lnTo>
                <a:lnTo>
                  <a:pt x="542302" y="241236"/>
                </a:lnTo>
                <a:lnTo>
                  <a:pt x="539496" y="243789"/>
                </a:lnTo>
                <a:lnTo>
                  <a:pt x="539102" y="250837"/>
                </a:lnTo>
                <a:lnTo>
                  <a:pt x="541820" y="253911"/>
                </a:lnTo>
                <a:lnTo>
                  <a:pt x="545338" y="254050"/>
                </a:lnTo>
                <a:lnTo>
                  <a:pt x="548563" y="254177"/>
                </a:lnTo>
                <a:lnTo>
                  <a:pt x="551599" y="251396"/>
                </a:lnTo>
                <a:lnTo>
                  <a:pt x="552119" y="244563"/>
                </a:lnTo>
                <a:close/>
              </a:path>
              <a:path w="575945" h="575310">
                <a:moveTo>
                  <a:pt x="575932" y="286816"/>
                </a:moveTo>
                <a:lnTo>
                  <a:pt x="572566" y="244411"/>
                </a:lnTo>
                <a:lnTo>
                  <a:pt x="562876" y="202971"/>
                </a:lnTo>
                <a:lnTo>
                  <a:pt x="547344" y="162306"/>
                </a:lnTo>
                <a:lnTo>
                  <a:pt x="523100" y="121399"/>
                </a:lnTo>
                <a:lnTo>
                  <a:pt x="479628" y="72859"/>
                </a:lnTo>
                <a:lnTo>
                  <a:pt x="416356" y="30187"/>
                </a:lnTo>
                <a:lnTo>
                  <a:pt x="377024" y="14046"/>
                </a:lnTo>
                <a:lnTo>
                  <a:pt x="335711" y="3987"/>
                </a:lnTo>
                <a:lnTo>
                  <a:pt x="292442" y="0"/>
                </a:lnTo>
                <a:lnTo>
                  <a:pt x="276123" y="38"/>
                </a:lnTo>
                <a:lnTo>
                  <a:pt x="227660" y="5981"/>
                </a:lnTo>
                <a:lnTo>
                  <a:pt x="176568" y="22733"/>
                </a:lnTo>
                <a:lnTo>
                  <a:pt x="134200" y="45123"/>
                </a:lnTo>
                <a:lnTo>
                  <a:pt x="87109" y="81102"/>
                </a:lnTo>
                <a:lnTo>
                  <a:pt x="57708" y="114134"/>
                </a:lnTo>
                <a:lnTo>
                  <a:pt x="34759" y="149923"/>
                </a:lnTo>
                <a:lnTo>
                  <a:pt x="12179" y="205879"/>
                </a:lnTo>
                <a:lnTo>
                  <a:pt x="2857" y="251802"/>
                </a:lnTo>
                <a:lnTo>
                  <a:pt x="0" y="291007"/>
                </a:lnTo>
                <a:lnTo>
                  <a:pt x="584" y="306730"/>
                </a:lnTo>
                <a:lnTo>
                  <a:pt x="9309" y="362813"/>
                </a:lnTo>
                <a:lnTo>
                  <a:pt x="26276" y="409917"/>
                </a:lnTo>
                <a:lnTo>
                  <a:pt x="56286" y="459790"/>
                </a:lnTo>
                <a:lnTo>
                  <a:pt x="100774" y="507352"/>
                </a:lnTo>
                <a:lnTo>
                  <a:pt x="132613" y="530745"/>
                </a:lnTo>
                <a:lnTo>
                  <a:pt x="137858" y="533844"/>
                </a:lnTo>
                <a:lnTo>
                  <a:pt x="149364" y="533768"/>
                </a:lnTo>
                <a:lnTo>
                  <a:pt x="154127" y="534517"/>
                </a:lnTo>
                <a:lnTo>
                  <a:pt x="159245" y="534949"/>
                </a:lnTo>
                <a:lnTo>
                  <a:pt x="158750" y="533679"/>
                </a:lnTo>
                <a:lnTo>
                  <a:pt x="134442" y="519214"/>
                </a:lnTo>
                <a:lnTo>
                  <a:pt x="114922" y="504748"/>
                </a:lnTo>
                <a:lnTo>
                  <a:pt x="79794" y="470941"/>
                </a:lnTo>
                <a:lnTo>
                  <a:pt x="50673" y="431495"/>
                </a:lnTo>
                <a:lnTo>
                  <a:pt x="29210" y="387502"/>
                </a:lnTo>
                <a:lnTo>
                  <a:pt x="16903" y="348919"/>
                </a:lnTo>
                <a:lnTo>
                  <a:pt x="10680" y="308775"/>
                </a:lnTo>
                <a:lnTo>
                  <a:pt x="9804" y="281254"/>
                </a:lnTo>
                <a:lnTo>
                  <a:pt x="10172" y="267512"/>
                </a:lnTo>
                <a:lnTo>
                  <a:pt x="18122" y="217436"/>
                </a:lnTo>
                <a:lnTo>
                  <a:pt x="34798" y="171259"/>
                </a:lnTo>
                <a:lnTo>
                  <a:pt x="70866" y="113588"/>
                </a:lnTo>
                <a:lnTo>
                  <a:pt x="114820" y="68783"/>
                </a:lnTo>
                <a:lnTo>
                  <a:pt x="172834" y="32550"/>
                </a:lnTo>
                <a:lnTo>
                  <a:pt x="242062" y="12026"/>
                </a:lnTo>
                <a:lnTo>
                  <a:pt x="303390" y="8267"/>
                </a:lnTo>
                <a:lnTo>
                  <a:pt x="327939" y="10464"/>
                </a:lnTo>
                <a:lnTo>
                  <a:pt x="376059" y="21844"/>
                </a:lnTo>
                <a:lnTo>
                  <a:pt x="422452" y="42164"/>
                </a:lnTo>
                <a:lnTo>
                  <a:pt x="463232" y="69456"/>
                </a:lnTo>
                <a:lnTo>
                  <a:pt x="498386" y="103695"/>
                </a:lnTo>
                <a:lnTo>
                  <a:pt x="527900" y="144856"/>
                </a:lnTo>
                <a:lnTo>
                  <a:pt x="546836" y="181686"/>
                </a:lnTo>
                <a:lnTo>
                  <a:pt x="559562" y="221157"/>
                </a:lnTo>
                <a:lnTo>
                  <a:pt x="566712" y="265468"/>
                </a:lnTo>
                <a:lnTo>
                  <a:pt x="567182" y="280441"/>
                </a:lnTo>
                <a:lnTo>
                  <a:pt x="566864" y="290639"/>
                </a:lnTo>
                <a:lnTo>
                  <a:pt x="563194" y="334175"/>
                </a:lnTo>
                <a:lnTo>
                  <a:pt x="554672" y="371932"/>
                </a:lnTo>
                <a:lnTo>
                  <a:pt x="533577" y="419696"/>
                </a:lnTo>
                <a:lnTo>
                  <a:pt x="504253" y="463232"/>
                </a:lnTo>
                <a:lnTo>
                  <a:pt x="473773" y="495338"/>
                </a:lnTo>
                <a:lnTo>
                  <a:pt x="427037" y="528243"/>
                </a:lnTo>
                <a:lnTo>
                  <a:pt x="428028" y="528828"/>
                </a:lnTo>
                <a:lnTo>
                  <a:pt x="475361" y="506437"/>
                </a:lnTo>
                <a:lnTo>
                  <a:pt x="513245" y="467563"/>
                </a:lnTo>
                <a:lnTo>
                  <a:pt x="543026" y="422160"/>
                </a:lnTo>
                <a:lnTo>
                  <a:pt x="559485" y="382028"/>
                </a:lnTo>
                <a:lnTo>
                  <a:pt x="571233" y="339725"/>
                </a:lnTo>
                <a:lnTo>
                  <a:pt x="575932" y="300177"/>
                </a:lnTo>
                <a:lnTo>
                  <a:pt x="575932" y="286816"/>
                </a:lnTo>
                <a:close/>
              </a:path>
            </a:pathLst>
          </a:custGeom>
          <a:solidFill>
            <a:srgbClr val="285567"/>
          </a:solidFill>
        </p:spPr>
        <p:txBody>
          <a:bodyPr wrap="square" lIns="0" tIns="0" rIns="0" bIns="0" rtlCol="0"/>
          <a:lstStyle/>
          <a:p>
            <a:endParaRPr/>
          </a:p>
        </p:txBody>
      </p:sp>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562100" y="6141690"/>
            <a:ext cx="599598" cy="819150"/>
          </a:xfrm>
          <a:prstGeom prst="rect">
            <a:avLst/>
          </a:prstGeom>
        </p:spPr>
      </p:pic>
      <p:sp>
        <p:nvSpPr>
          <p:cNvPr id="11" name="object 11"/>
          <p:cNvSpPr txBox="1">
            <a:spLocks noGrp="1"/>
          </p:cNvSpPr>
          <p:nvPr>
            <p:ph type="title"/>
          </p:nvPr>
        </p:nvSpPr>
        <p:spPr>
          <a:xfrm>
            <a:off x="1562100" y="718267"/>
            <a:ext cx="5872480" cy="574040"/>
          </a:xfrm>
          <a:prstGeom prst="rect">
            <a:avLst/>
          </a:prstGeom>
        </p:spPr>
        <p:txBody>
          <a:bodyPr vert="horz" wrap="square" lIns="0" tIns="12700" rIns="0" bIns="0" rtlCol="0">
            <a:spAutoFit/>
          </a:bodyPr>
          <a:lstStyle/>
          <a:p>
            <a:pPr marL="12700">
              <a:lnSpc>
                <a:spcPct val="100000"/>
              </a:lnSpc>
              <a:spcBef>
                <a:spcPts val="100"/>
              </a:spcBef>
            </a:pPr>
            <a:r>
              <a:rPr spc="-45" dirty="0"/>
              <a:t>Sexual</a:t>
            </a:r>
            <a:r>
              <a:rPr spc="-95" dirty="0"/>
              <a:t> </a:t>
            </a:r>
            <a:r>
              <a:rPr spc="-60" dirty="0"/>
              <a:t>transmitted</a:t>
            </a:r>
            <a:r>
              <a:rPr spc="-95" dirty="0"/>
              <a:t> </a:t>
            </a:r>
            <a:r>
              <a:rPr spc="-50" dirty="0"/>
              <a:t>infections</a:t>
            </a:r>
          </a:p>
        </p:txBody>
      </p:sp>
      <p:sp>
        <p:nvSpPr>
          <p:cNvPr id="15" name="object 1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3" name="object 1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4" name="object 1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38</a:t>
            </a:fld>
            <a:endParaRPr dirty="0"/>
          </a:p>
        </p:txBody>
      </p:sp>
      <p:sp>
        <p:nvSpPr>
          <p:cNvPr id="18" name="Holder 5">
            <a:extLst>
              <a:ext uri="{FF2B5EF4-FFF2-40B4-BE49-F238E27FC236}">
                <a16:creationId xmlns:a16="http://schemas.microsoft.com/office/drawing/2014/main" id="{AD142729-04C6-49DA-8B7F-D8C121D14BC7}"/>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5">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4356100" cy="574040"/>
          </a:xfrm>
          <a:prstGeom prst="rect">
            <a:avLst/>
          </a:prstGeom>
        </p:spPr>
        <p:txBody>
          <a:bodyPr vert="horz" wrap="square" lIns="0" tIns="12700" rIns="0" bIns="0" rtlCol="0">
            <a:spAutoFit/>
          </a:bodyPr>
          <a:lstStyle/>
          <a:p>
            <a:pPr marL="12700">
              <a:lnSpc>
                <a:spcPct val="100000"/>
              </a:lnSpc>
              <a:spcBef>
                <a:spcPts val="100"/>
              </a:spcBef>
            </a:pPr>
            <a:r>
              <a:rPr spc="-40" dirty="0"/>
              <a:t>Envi</a:t>
            </a:r>
            <a:r>
              <a:rPr spc="-75" dirty="0"/>
              <a:t>r</a:t>
            </a:r>
            <a:r>
              <a:rPr spc="-40" dirty="0"/>
              <a:t>onmen</a:t>
            </a:r>
            <a:r>
              <a:rPr spc="-110" dirty="0"/>
              <a:t>t</a:t>
            </a:r>
            <a:r>
              <a:rPr spc="-40" dirty="0"/>
              <a:t>a</a:t>
            </a:r>
            <a:r>
              <a:rPr dirty="0"/>
              <a:t>l</a:t>
            </a:r>
            <a:r>
              <a:rPr spc="-75" dirty="0"/>
              <a:t> </a:t>
            </a:r>
            <a:r>
              <a:rPr spc="-40" dirty="0"/>
              <a:t>h</a:t>
            </a:r>
            <a:r>
              <a:rPr spc="-80" dirty="0"/>
              <a:t>e</a:t>
            </a:r>
            <a:r>
              <a:rPr spc="-40" dirty="0"/>
              <a:t>alth</a:t>
            </a:r>
          </a:p>
        </p:txBody>
      </p:sp>
      <p:sp>
        <p:nvSpPr>
          <p:cNvPr id="15" name="object 15"/>
          <p:cNvSpPr txBox="1">
            <a:spLocks noGrp="1"/>
          </p:cNvSpPr>
          <p:nvPr>
            <p:ph type="ftr" sz="quarter" idx="5"/>
          </p:nvPr>
        </p:nvSpPr>
        <p:spPr>
          <a:xfrm>
            <a:off x="677980" y="8720079"/>
            <a:ext cx="2681604" cy="237490"/>
          </a:xfrm>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3" name="object 13"/>
          <p:cNvSpPr txBox="1">
            <a:spLocks noGrp="1"/>
          </p:cNvSpPr>
          <p:nvPr>
            <p:ph type="dt" sz="half" idx="6"/>
          </p:nvPr>
        </p:nvSpPr>
        <p:spPr>
          <a:xfrm>
            <a:off x="12136365" y="8707200"/>
            <a:ext cx="2609850" cy="348615"/>
          </a:xfrm>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4" name="object 1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39</a:t>
            </a:fld>
            <a:endParaRPr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803400" y="1905000"/>
            <a:ext cx="568794" cy="646245"/>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575043" y="2857909"/>
            <a:ext cx="1007895" cy="1010517"/>
          </a:xfrm>
          <a:prstGeom prst="rect">
            <a:avLst/>
          </a:prstGeom>
        </p:spPr>
      </p:pic>
      <p:sp>
        <p:nvSpPr>
          <p:cNvPr id="5" name="object 5"/>
          <p:cNvSpPr txBox="1"/>
          <p:nvPr/>
        </p:nvSpPr>
        <p:spPr>
          <a:xfrm>
            <a:off x="8435679" y="2701829"/>
            <a:ext cx="6520815" cy="1382430"/>
          </a:xfrm>
          <a:prstGeom prst="rect">
            <a:avLst/>
          </a:prstGeom>
        </p:spPr>
        <p:txBody>
          <a:bodyPr vert="horz" wrap="square" lIns="0" tIns="116205" rIns="0" bIns="0" rtlCol="0">
            <a:spAutoFit/>
          </a:bodyPr>
          <a:lstStyle/>
          <a:p>
            <a:pPr marL="38100">
              <a:lnSpc>
                <a:spcPct val="100000"/>
              </a:lnSpc>
              <a:spcBef>
                <a:spcPts val="915"/>
              </a:spcBef>
            </a:pPr>
            <a:r>
              <a:rPr sz="2000" spc="-10" dirty="0">
                <a:latin typeface="Source Sans Pro"/>
                <a:cs typeface="Source Sans Pro"/>
              </a:rPr>
              <a:t>In</a:t>
            </a:r>
            <a:r>
              <a:rPr sz="2000" spc="-60" dirty="0">
                <a:latin typeface="Source Sans Pro"/>
                <a:cs typeface="Source Sans Pro"/>
              </a:rPr>
              <a:t> </a:t>
            </a:r>
            <a:r>
              <a:rPr sz="2000" spc="-20" dirty="0">
                <a:latin typeface="Source Sans Pro"/>
                <a:cs typeface="Source Sans Pro"/>
              </a:rPr>
              <a:t>2018-19</a:t>
            </a:r>
            <a:r>
              <a:rPr lang="en-AU" sz="2000" spc="-20" dirty="0">
                <a:latin typeface="Source Sans Pro"/>
                <a:cs typeface="Source Sans Pro"/>
              </a:rPr>
              <a:t>, o</a:t>
            </a:r>
            <a:r>
              <a:rPr lang="en-AU" sz="2000" spc="-30" dirty="0">
                <a:latin typeface="Source Sans Pro"/>
                <a:cs typeface="Source Sans Pro"/>
              </a:rPr>
              <a:t>v</a:t>
            </a:r>
            <a:r>
              <a:rPr lang="en-AU" sz="2000" spc="-20" dirty="0">
                <a:latin typeface="Source Sans Pro"/>
                <a:cs typeface="Source Sans Pro"/>
              </a:rPr>
              <a:t>e</a:t>
            </a:r>
            <a:r>
              <a:rPr lang="en-AU" sz="2000" spc="-40" dirty="0">
                <a:latin typeface="Source Sans Pro"/>
                <a:cs typeface="Source Sans Pro"/>
              </a:rPr>
              <a:t>r</a:t>
            </a:r>
            <a:r>
              <a:rPr lang="en-AU" sz="2000" spc="-20" dirty="0">
                <a:latin typeface="Source Sans Pro"/>
                <a:cs typeface="Source Sans Pro"/>
              </a:rPr>
              <a:t>c</a:t>
            </a:r>
            <a:r>
              <a:rPr lang="en-AU" sz="2000" spc="-40" dirty="0">
                <a:latin typeface="Source Sans Pro"/>
                <a:cs typeface="Source Sans Pro"/>
              </a:rPr>
              <a:t>r</a:t>
            </a:r>
            <a:r>
              <a:rPr lang="en-AU" sz="2000" spc="-30" dirty="0">
                <a:latin typeface="Source Sans Pro"/>
                <a:cs typeface="Source Sans Pro"/>
              </a:rPr>
              <a:t>ow</a:t>
            </a:r>
            <a:r>
              <a:rPr lang="en-AU" sz="2000" spc="-20" dirty="0">
                <a:latin typeface="Source Sans Pro"/>
                <a:cs typeface="Source Sans Pro"/>
              </a:rPr>
              <a:t>din</a:t>
            </a:r>
            <a:r>
              <a:rPr lang="en-AU" sz="2000" dirty="0">
                <a:latin typeface="Source Sans Pro"/>
                <a:cs typeface="Source Sans Pro"/>
              </a:rPr>
              <a:t>g</a:t>
            </a:r>
            <a:r>
              <a:rPr lang="en-AU" sz="2000" spc="-40" dirty="0">
                <a:latin typeface="Source Sans Pro"/>
                <a:cs typeface="Source Sans Pro"/>
              </a:rPr>
              <a:t> w</a:t>
            </a:r>
            <a:r>
              <a:rPr lang="en-AU" sz="2000" spc="-20" dirty="0">
                <a:latin typeface="Source Sans Pro"/>
                <a:cs typeface="Source Sans Pro"/>
              </a:rPr>
              <a:t>a</a:t>
            </a:r>
            <a:r>
              <a:rPr lang="en-AU" sz="2000" dirty="0">
                <a:latin typeface="Source Sans Pro"/>
                <a:cs typeface="Source Sans Pro"/>
              </a:rPr>
              <a:t>s</a:t>
            </a:r>
            <a:r>
              <a:rPr lang="en-AU" sz="2000" spc="-45" dirty="0">
                <a:latin typeface="Source Sans Pro"/>
                <a:cs typeface="Source Sans Pro"/>
              </a:rPr>
              <a:t> </a:t>
            </a:r>
            <a:r>
              <a:rPr sz="2000" spc="-20" dirty="0">
                <a:latin typeface="Source Sans Pro"/>
                <a:cs typeface="Source Sans Pro"/>
              </a:rPr>
              <a:t>:</a:t>
            </a:r>
            <a:endParaRPr sz="2000" dirty="0">
              <a:latin typeface="Source Sans Pro"/>
              <a:cs typeface="Source Sans Pro"/>
            </a:endParaRPr>
          </a:p>
          <a:p>
            <a:pPr marL="997585">
              <a:lnSpc>
                <a:spcPts val="3080"/>
              </a:lnSpc>
              <a:spcBef>
                <a:spcPts val="1175"/>
              </a:spcBef>
            </a:pPr>
            <a:r>
              <a:rPr lang="en-AU" sz="2800" b="1" spc="-50" dirty="0">
                <a:solidFill>
                  <a:srgbClr val="0687A1"/>
                </a:solidFill>
                <a:latin typeface="Source Sans Pro"/>
                <a:cs typeface="Source Sans Pro"/>
              </a:rPr>
              <a:t>H</a:t>
            </a:r>
            <a:r>
              <a:rPr sz="2800" b="1" spc="-50" dirty="0" err="1">
                <a:solidFill>
                  <a:srgbClr val="0687A1"/>
                </a:solidFill>
                <a:latin typeface="Source Sans Pro"/>
                <a:cs typeface="Source Sans Pro"/>
              </a:rPr>
              <a:t>ighe</a:t>
            </a:r>
            <a:r>
              <a:rPr sz="2800" b="1" spc="-110" dirty="0" err="1">
                <a:solidFill>
                  <a:srgbClr val="0687A1"/>
                </a:solidFill>
                <a:latin typeface="Source Sans Pro"/>
                <a:cs typeface="Source Sans Pro"/>
              </a:rPr>
              <a:t>s</a:t>
            </a:r>
            <a:r>
              <a:rPr sz="2800" b="1" spc="5" dirty="0" err="1">
                <a:solidFill>
                  <a:srgbClr val="0687A1"/>
                </a:solidFill>
                <a:latin typeface="Source Sans Pro"/>
                <a:cs typeface="Source Sans Pro"/>
              </a:rPr>
              <a:t>t</a:t>
            </a:r>
            <a:r>
              <a:rPr sz="2800" b="1" spc="-110" dirty="0">
                <a:solidFill>
                  <a:srgbClr val="0687A1"/>
                </a:solidFill>
                <a:latin typeface="Source Sans Pro"/>
                <a:cs typeface="Source Sans Pro"/>
              </a:rPr>
              <a:t> </a:t>
            </a:r>
            <a:r>
              <a:rPr sz="2800" b="1" spc="-55" dirty="0">
                <a:solidFill>
                  <a:srgbClr val="0687A1"/>
                </a:solidFill>
                <a:latin typeface="Source Sans Pro"/>
                <a:cs typeface="Source Sans Pro"/>
              </a:rPr>
              <a:t>i</a:t>
            </a:r>
            <a:r>
              <a:rPr sz="2800" b="1" spc="10" dirty="0">
                <a:solidFill>
                  <a:srgbClr val="0687A1"/>
                </a:solidFill>
                <a:latin typeface="Source Sans Pro"/>
                <a:cs typeface="Source Sans Pro"/>
              </a:rPr>
              <a:t>n</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th</a:t>
            </a:r>
            <a:r>
              <a:rPr sz="2800" b="1" spc="10" dirty="0">
                <a:solidFill>
                  <a:srgbClr val="0687A1"/>
                </a:solidFill>
                <a:latin typeface="Source Sans Pro"/>
                <a:cs typeface="Source Sans Pro"/>
              </a:rPr>
              <a:t>e</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N</a:t>
            </a:r>
            <a:r>
              <a:rPr sz="2800" b="1" spc="10" dirty="0">
                <a:solidFill>
                  <a:srgbClr val="0687A1"/>
                </a:solidFill>
                <a:latin typeface="Source Sans Pro"/>
                <a:cs typeface="Source Sans Pro"/>
              </a:rPr>
              <a:t>T</a:t>
            </a:r>
            <a:r>
              <a:rPr sz="2800" b="1" spc="-110" dirty="0">
                <a:solidFill>
                  <a:srgbClr val="0687A1"/>
                </a:solidFill>
                <a:latin typeface="Source Sans Pro"/>
                <a:cs typeface="Source Sans Pro"/>
              </a:rPr>
              <a:t> </a:t>
            </a:r>
            <a:r>
              <a:rPr sz="2800" b="1" spc="-50" dirty="0">
                <a:solidFill>
                  <a:srgbClr val="0687A1"/>
                </a:solidFill>
                <a:latin typeface="Source Sans Pro"/>
                <a:cs typeface="Source Sans Pro"/>
              </a:rPr>
              <a:t>(51%)</a:t>
            </a:r>
            <a:endParaRPr sz="2800" dirty="0">
              <a:latin typeface="Source Sans Pro"/>
              <a:cs typeface="Source Sans Pro"/>
            </a:endParaRPr>
          </a:p>
          <a:p>
            <a:pPr marL="997585">
              <a:lnSpc>
                <a:spcPts val="3080"/>
              </a:lnSpc>
            </a:pPr>
            <a:r>
              <a:rPr sz="2000" spc="-20" dirty="0">
                <a:latin typeface="Source Sans Pro"/>
                <a:cs typeface="Source Sans Pro"/>
              </a:rPr>
              <a:t>an</a:t>
            </a:r>
            <a:r>
              <a:rPr sz="2000" dirty="0">
                <a:latin typeface="Source Sans Pro"/>
                <a:cs typeface="Source Sans Pro"/>
              </a:rPr>
              <a:t>d</a:t>
            </a:r>
            <a:r>
              <a:rPr sz="2000" spc="-40" dirty="0">
                <a:latin typeface="Source Sans Pro"/>
                <a:cs typeface="Source Sans Pro"/>
              </a:rPr>
              <a:t> </a:t>
            </a:r>
            <a:r>
              <a:rPr sz="2800" b="1" spc="-55" dirty="0">
                <a:solidFill>
                  <a:srgbClr val="71B2C9"/>
                </a:solidFill>
                <a:latin typeface="Source Sans Pro"/>
                <a:cs typeface="Source Sans Pro"/>
              </a:rPr>
              <a:t>l</a:t>
            </a:r>
            <a:r>
              <a:rPr sz="2800" b="1" spc="-75" dirty="0">
                <a:solidFill>
                  <a:srgbClr val="71B2C9"/>
                </a:solidFill>
                <a:latin typeface="Source Sans Pro"/>
                <a:cs typeface="Source Sans Pro"/>
              </a:rPr>
              <a:t>ow</a:t>
            </a:r>
            <a:r>
              <a:rPr sz="2800" b="1" spc="-50" dirty="0">
                <a:solidFill>
                  <a:srgbClr val="71B2C9"/>
                </a:solidFill>
                <a:latin typeface="Source Sans Pro"/>
                <a:cs typeface="Source Sans Pro"/>
              </a:rPr>
              <a:t>e</a:t>
            </a:r>
            <a:r>
              <a:rPr sz="2800" b="1" spc="-110" dirty="0">
                <a:solidFill>
                  <a:srgbClr val="71B2C9"/>
                </a:solidFill>
                <a:latin typeface="Source Sans Pro"/>
                <a:cs typeface="Source Sans Pro"/>
              </a:rPr>
              <a:t>s</a:t>
            </a:r>
            <a:r>
              <a:rPr sz="2800" b="1" spc="5" dirty="0">
                <a:solidFill>
                  <a:srgbClr val="71B2C9"/>
                </a:solidFill>
                <a:latin typeface="Source Sans Pro"/>
                <a:cs typeface="Source Sans Pro"/>
              </a:rPr>
              <a:t>t</a:t>
            </a:r>
            <a:r>
              <a:rPr sz="2800" b="1" spc="-110" dirty="0">
                <a:solidFill>
                  <a:srgbClr val="71B2C9"/>
                </a:solidFill>
                <a:latin typeface="Source Sans Pro"/>
                <a:cs typeface="Source Sans Pro"/>
              </a:rPr>
              <a:t> </a:t>
            </a:r>
            <a:r>
              <a:rPr sz="2800" b="1" spc="-55" dirty="0">
                <a:solidFill>
                  <a:srgbClr val="71B2C9"/>
                </a:solidFill>
                <a:latin typeface="Source Sans Pro"/>
                <a:cs typeface="Source Sans Pro"/>
              </a:rPr>
              <a:t>i</a:t>
            </a:r>
            <a:r>
              <a:rPr sz="2800" b="1" spc="10" dirty="0">
                <a:solidFill>
                  <a:srgbClr val="71B2C9"/>
                </a:solidFill>
                <a:latin typeface="Source Sans Pro"/>
                <a:cs typeface="Source Sans Pro"/>
              </a:rPr>
              <a:t>n</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th</a:t>
            </a:r>
            <a:r>
              <a:rPr sz="2800" b="1" spc="10" dirty="0">
                <a:solidFill>
                  <a:srgbClr val="71B2C9"/>
                </a:solidFill>
                <a:latin typeface="Source Sans Pro"/>
                <a:cs typeface="Source Sans Pro"/>
              </a:rPr>
              <a:t>e</a:t>
            </a:r>
            <a:r>
              <a:rPr sz="2800" b="1" spc="-110" dirty="0">
                <a:solidFill>
                  <a:srgbClr val="71B2C9"/>
                </a:solidFill>
                <a:latin typeface="Source Sans Pro"/>
                <a:cs typeface="Source Sans Pro"/>
              </a:rPr>
              <a:t> </a:t>
            </a:r>
            <a:r>
              <a:rPr sz="2800" b="1" spc="-75" dirty="0">
                <a:solidFill>
                  <a:srgbClr val="71B2C9"/>
                </a:solidFill>
                <a:latin typeface="Source Sans Pro"/>
                <a:cs typeface="Source Sans Pro"/>
              </a:rPr>
              <a:t>A</a:t>
            </a:r>
            <a:r>
              <a:rPr sz="2800" b="1" spc="-80" dirty="0">
                <a:solidFill>
                  <a:srgbClr val="71B2C9"/>
                </a:solidFill>
                <a:latin typeface="Source Sans Pro"/>
                <a:cs typeface="Source Sans Pro"/>
              </a:rPr>
              <a:t>C</a:t>
            </a:r>
            <a:r>
              <a:rPr sz="2800" b="1" spc="10" dirty="0">
                <a:solidFill>
                  <a:srgbClr val="71B2C9"/>
                </a:solidFill>
                <a:latin typeface="Source Sans Pro"/>
                <a:cs typeface="Source Sans Pro"/>
              </a:rPr>
              <a:t>T</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(8%</a:t>
            </a:r>
            <a:r>
              <a:rPr sz="2800" b="1" spc="5" dirty="0">
                <a:solidFill>
                  <a:srgbClr val="71B2C9"/>
                </a:solidFill>
                <a:latin typeface="Source Sans Pro"/>
                <a:cs typeface="Source Sans Pro"/>
              </a:rPr>
              <a:t>)</a:t>
            </a:r>
            <a:endParaRPr sz="1725" baseline="31400" dirty="0">
              <a:latin typeface="Source Sans Pro"/>
              <a:cs typeface="Source Sans Pro"/>
            </a:endParaRPr>
          </a:p>
        </p:txBody>
      </p:sp>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8467785" y="3262541"/>
            <a:ext cx="599598" cy="819150"/>
          </a:xfrm>
          <a:prstGeom prst="rect">
            <a:avLst/>
          </a:prstGeom>
        </p:spPr>
      </p:pic>
      <p:pic>
        <p:nvPicPr>
          <p:cNvPr id="7" name="object 7"/>
          <p:cNvPicPr/>
          <p:nvPr/>
        </p:nvPicPr>
        <p:blipFill>
          <a:blip r:embed="rId6" cstate="email">
            <a:extLst>
              <a:ext uri="{28A0092B-C50C-407E-A947-70E740481C1C}">
                <a14:useLocalDpi xmlns:a14="http://schemas.microsoft.com/office/drawing/2010/main"/>
              </a:ext>
            </a:extLst>
          </a:blip>
          <a:stretch>
            <a:fillRect/>
          </a:stretch>
        </p:blipFill>
        <p:spPr>
          <a:xfrm>
            <a:off x="1793440" y="4425012"/>
            <a:ext cx="619560" cy="638925"/>
          </a:xfrm>
          <a:prstGeom prst="rect">
            <a:avLst/>
          </a:prstGeom>
        </p:spPr>
      </p:pic>
      <p:sp>
        <p:nvSpPr>
          <p:cNvPr id="8" name="object 8"/>
          <p:cNvSpPr txBox="1"/>
          <p:nvPr/>
        </p:nvSpPr>
        <p:spPr>
          <a:xfrm>
            <a:off x="1498600" y="1251667"/>
            <a:ext cx="6783705" cy="1556836"/>
          </a:xfrm>
          <a:prstGeom prst="rect">
            <a:avLst/>
          </a:prstGeom>
        </p:spPr>
        <p:txBody>
          <a:bodyPr vert="horz" wrap="square" lIns="0" tIns="12700" rIns="0" bIns="0" rtlCol="0">
            <a:spAutoFit/>
          </a:bodyPr>
          <a:lstStyle/>
          <a:p>
            <a:pPr marL="762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25"/>
              </a:spcBef>
            </a:pPr>
            <a:endParaRPr sz="3450" dirty="0">
              <a:latin typeface="Source Sans Pro Semibold"/>
              <a:cs typeface="Source Sans Pro Semibold"/>
            </a:endParaRPr>
          </a:p>
          <a:p>
            <a:pPr marL="1160463">
              <a:lnSpc>
                <a:spcPct val="100000"/>
              </a:lnSpc>
              <a:spcBef>
                <a:spcPts val="5"/>
              </a:spcBef>
            </a:pPr>
            <a:r>
              <a:rPr sz="2400" b="1" spc="-15" dirty="0">
                <a:solidFill>
                  <a:srgbClr val="285567"/>
                </a:solidFill>
                <a:latin typeface="Source Sans Pro"/>
                <a:cs typeface="Source Sans Pro"/>
              </a:rPr>
              <a:t>Overcrowding</a:t>
            </a:r>
            <a:endParaRPr sz="2400" dirty="0">
              <a:latin typeface="Source Sans Pro"/>
              <a:cs typeface="Source Sans Pro"/>
            </a:endParaRPr>
          </a:p>
          <a:p>
            <a:pPr>
              <a:lnSpc>
                <a:spcPct val="100000"/>
              </a:lnSpc>
              <a:spcBef>
                <a:spcPts val="70"/>
              </a:spcBef>
            </a:pPr>
            <a:endParaRPr sz="2300" dirty="0">
              <a:latin typeface="Source Sans Pro"/>
              <a:cs typeface="Source Sans Pro"/>
            </a:endParaRPr>
          </a:p>
        </p:txBody>
      </p:sp>
      <p:sp>
        <p:nvSpPr>
          <p:cNvPr id="9" name="object 9"/>
          <p:cNvSpPr txBox="1"/>
          <p:nvPr/>
        </p:nvSpPr>
        <p:spPr>
          <a:xfrm>
            <a:off x="9764298" y="5423783"/>
            <a:ext cx="5278755" cy="1531188"/>
          </a:xfrm>
          <a:prstGeom prst="rect">
            <a:avLst/>
          </a:prstGeom>
        </p:spPr>
        <p:txBody>
          <a:bodyPr vert="horz" wrap="square" lIns="0" tIns="15240" rIns="0" bIns="0" rtlCol="0">
            <a:spAutoFit/>
          </a:bodyPr>
          <a:lstStyle/>
          <a:p>
            <a:pPr marL="12700">
              <a:lnSpc>
                <a:spcPct val="100000"/>
              </a:lnSpc>
              <a:spcBef>
                <a:spcPts val="120"/>
              </a:spcBef>
              <a:tabLst>
                <a:tab pos="469265" algn="l"/>
                <a:tab pos="469900" algn="l"/>
              </a:tabLst>
            </a:pPr>
            <a:r>
              <a:rPr sz="2800" b="1" spc="-50" dirty="0">
                <a:solidFill>
                  <a:srgbClr val="285567"/>
                </a:solidFill>
                <a:latin typeface="Source Sans Pro"/>
                <a:cs typeface="Source Sans Pro"/>
              </a:rPr>
              <a:t>33</a:t>
            </a:r>
            <a:r>
              <a:rPr sz="2800" b="1" spc="15" dirty="0">
                <a:solidFill>
                  <a:srgbClr val="285567"/>
                </a:solidFill>
                <a:latin typeface="Source Sans Pro"/>
                <a:cs typeface="Source Sans Pro"/>
              </a:rPr>
              <a:t>%</a:t>
            </a:r>
            <a:r>
              <a:rPr sz="2800" b="1" spc="-110" dirty="0">
                <a:solidFill>
                  <a:srgbClr val="285567"/>
                </a:solidFill>
                <a:latin typeface="Source Sans Pro"/>
                <a:cs typeface="Source Sans Pro"/>
              </a:rPr>
              <a:t> </a:t>
            </a:r>
            <a:r>
              <a:rPr sz="2000" dirty="0">
                <a:latin typeface="Source Sans Pro"/>
                <a:cs typeface="Source Sans Pro"/>
              </a:rPr>
              <a:t>of Aboriginal and </a:t>
            </a:r>
            <a:r>
              <a:rPr sz="2000" spc="-135" dirty="0">
                <a:latin typeface="Source Sans Pro"/>
                <a:cs typeface="Source Sans Pro"/>
              </a:rPr>
              <a:t>T</a:t>
            </a:r>
            <a:r>
              <a:rPr sz="2000" dirty="0">
                <a:latin typeface="Source Sans Pro"/>
                <a:cs typeface="Source Sans Pro"/>
              </a:rPr>
              <a:t>or</a:t>
            </a:r>
            <a:r>
              <a:rPr sz="2000" spc="-20"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a:t>
            </a:r>
            <a:endParaRPr lang="en-AU" sz="2000" dirty="0">
              <a:latin typeface="Source Sans Pro"/>
              <a:cs typeface="Source Sans Pro"/>
            </a:endParaRPr>
          </a:p>
          <a:p>
            <a:pPr marL="12700">
              <a:lnSpc>
                <a:spcPct val="100000"/>
              </a:lnSpc>
              <a:spcBef>
                <a:spcPts val="100"/>
              </a:spcBef>
            </a:pPr>
            <a:r>
              <a:rPr lang="en-US" sz="2000" dirty="0">
                <a:latin typeface="Source Sans Pro"/>
                <a:cs typeface="Source Sans Pro"/>
              </a:rPr>
              <a:t>households</a:t>
            </a:r>
            <a:r>
              <a:rPr lang="en-US" sz="2000" spc="-10" dirty="0">
                <a:latin typeface="Source Sans Pro"/>
                <a:cs typeface="Source Sans Pro"/>
              </a:rPr>
              <a:t> reported </a:t>
            </a:r>
            <a:r>
              <a:rPr lang="en-US" sz="2000" dirty="0">
                <a:latin typeface="Source Sans Pro"/>
                <a:cs typeface="Source Sans Pro"/>
              </a:rPr>
              <a:t>major</a:t>
            </a:r>
            <a:r>
              <a:rPr lang="en-US" sz="2000" spc="-10" dirty="0">
                <a:latin typeface="Source Sans Pro"/>
                <a:cs typeface="Source Sans Pro"/>
              </a:rPr>
              <a:t> </a:t>
            </a:r>
            <a:r>
              <a:rPr lang="en-US" sz="2000" spc="-15" dirty="0">
                <a:latin typeface="Source Sans Pro"/>
                <a:cs typeface="Source Sans Pro"/>
              </a:rPr>
              <a:t>structural</a:t>
            </a:r>
            <a:r>
              <a:rPr lang="en-US" sz="2000" spc="-10" dirty="0">
                <a:latin typeface="Source Sans Pro"/>
                <a:cs typeface="Source Sans Pro"/>
              </a:rPr>
              <a:t> </a:t>
            </a:r>
            <a:r>
              <a:rPr lang="en-US" sz="2000" dirty="0">
                <a:latin typeface="Source Sans Pro"/>
                <a:cs typeface="Source Sans Pro"/>
              </a:rPr>
              <a:t>issues,</a:t>
            </a:r>
          </a:p>
          <a:p>
            <a:pPr marL="12700">
              <a:lnSpc>
                <a:spcPct val="100000"/>
              </a:lnSpc>
              <a:spcBef>
                <a:spcPts val="100"/>
              </a:spcBef>
            </a:pPr>
            <a:r>
              <a:rPr lang="en-US" sz="2800" b="1" spc="-130" dirty="0">
                <a:solidFill>
                  <a:srgbClr val="71B2C9"/>
                </a:solidFill>
                <a:latin typeface="Source Sans Pro"/>
                <a:cs typeface="Source Sans Pro"/>
              </a:rPr>
              <a:t>c</a:t>
            </a:r>
            <a:r>
              <a:rPr lang="en-US" sz="2800" b="1" spc="-45" dirty="0">
                <a:solidFill>
                  <a:srgbClr val="71B2C9"/>
                </a:solidFill>
                <a:latin typeface="Source Sans Pro"/>
                <a:cs typeface="Source Sans Pro"/>
              </a:rPr>
              <a:t>om</a:t>
            </a:r>
            <a:r>
              <a:rPr lang="en-US" sz="2800" b="1" spc="-80" dirty="0">
                <a:solidFill>
                  <a:srgbClr val="71B2C9"/>
                </a:solidFill>
                <a:latin typeface="Source Sans Pro"/>
                <a:cs typeface="Source Sans Pro"/>
              </a:rPr>
              <a:t>p</a:t>
            </a:r>
            <a:r>
              <a:rPr lang="en-US" sz="2800" b="1" spc="-50" dirty="0">
                <a:solidFill>
                  <a:srgbClr val="71B2C9"/>
                </a:solidFill>
                <a:latin typeface="Source Sans Pro"/>
                <a:cs typeface="Source Sans Pro"/>
              </a:rPr>
              <a:t>a</a:t>
            </a:r>
            <a:r>
              <a:rPr lang="en-US" sz="2800" b="1" spc="-80" dirty="0">
                <a:solidFill>
                  <a:srgbClr val="71B2C9"/>
                </a:solidFill>
                <a:latin typeface="Source Sans Pro"/>
                <a:cs typeface="Source Sans Pro"/>
              </a:rPr>
              <a:t>r</a:t>
            </a:r>
            <a:r>
              <a:rPr lang="en-US" sz="2800" b="1" spc="-50" dirty="0">
                <a:solidFill>
                  <a:srgbClr val="71B2C9"/>
                </a:solidFill>
                <a:latin typeface="Source Sans Pro"/>
                <a:cs typeface="Source Sans Pro"/>
              </a:rPr>
              <a:t>e</a:t>
            </a:r>
            <a:r>
              <a:rPr lang="en-US" sz="2800" b="1" spc="10" dirty="0">
                <a:solidFill>
                  <a:srgbClr val="71B2C9"/>
                </a:solidFill>
                <a:latin typeface="Source Sans Pro"/>
                <a:cs typeface="Source Sans Pro"/>
              </a:rPr>
              <a:t>d</a:t>
            </a:r>
            <a:r>
              <a:rPr lang="en-US" sz="2800" b="1" spc="-110" dirty="0">
                <a:solidFill>
                  <a:srgbClr val="71B2C9"/>
                </a:solidFill>
                <a:latin typeface="Source Sans Pro"/>
                <a:cs typeface="Source Sans Pro"/>
              </a:rPr>
              <a:t> </a:t>
            </a:r>
            <a:r>
              <a:rPr lang="en-US" sz="2800" b="1" spc="-50" dirty="0">
                <a:solidFill>
                  <a:srgbClr val="71B2C9"/>
                </a:solidFill>
                <a:latin typeface="Source Sans Pro"/>
                <a:cs typeface="Source Sans Pro"/>
              </a:rPr>
              <a:t>wit</a:t>
            </a:r>
            <a:r>
              <a:rPr lang="en-US" sz="2800" b="1" spc="10" dirty="0">
                <a:solidFill>
                  <a:srgbClr val="71B2C9"/>
                </a:solidFill>
                <a:latin typeface="Source Sans Pro"/>
                <a:cs typeface="Source Sans Pro"/>
              </a:rPr>
              <a:t>h</a:t>
            </a:r>
            <a:r>
              <a:rPr lang="en-US" sz="2800" b="1" spc="-110" dirty="0">
                <a:solidFill>
                  <a:srgbClr val="71B2C9"/>
                </a:solidFill>
                <a:latin typeface="Source Sans Pro"/>
                <a:cs typeface="Source Sans Pro"/>
              </a:rPr>
              <a:t> </a:t>
            </a:r>
            <a:r>
              <a:rPr lang="en-US" sz="2800" b="1" spc="-50" dirty="0">
                <a:solidFill>
                  <a:srgbClr val="71B2C9"/>
                </a:solidFill>
                <a:latin typeface="Source Sans Pro"/>
                <a:cs typeface="Source Sans Pro"/>
              </a:rPr>
              <a:t>26</a:t>
            </a:r>
            <a:r>
              <a:rPr lang="en-US" sz="2800" b="1" spc="15" dirty="0">
                <a:solidFill>
                  <a:srgbClr val="71B2C9"/>
                </a:solidFill>
                <a:latin typeface="Source Sans Pro"/>
                <a:cs typeface="Source Sans Pro"/>
              </a:rPr>
              <a:t>%</a:t>
            </a:r>
            <a:r>
              <a:rPr lang="en-US" sz="2800" b="1" spc="-220" dirty="0">
                <a:solidFill>
                  <a:srgbClr val="71B2C9"/>
                </a:solidFill>
                <a:latin typeface="Source Sans Pro"/>
                <a:cs typeface="Source Sans Pro"/>
              </a:rPr>
              <a:t> </a:t>
            </a:r>
            <a:r>
              <a:rPr lang="en-US" sz="2000" spc="-10" dirty="0">
                <a:latin typeface="Source Sans Pro"/>
              </a:rPr>
              <a:t>in 2014-15</a:t>
            </a:r>
          </a:p>
          <a:p>
            <a:pPr marL="12700">
              <a:lnSpc>
                <a:spcPct val="100000"/>
              </a:lnSpc>
              <a:spcBef>
                <a:spcPts val="120"/>
              </a:spcBef>
              <a:tabLst>
                <a:tab pos="469265" algn="l"/>
                <a:tab pos="469900" algn="l"/>
              </a:tabLst>
            </a:pPr>
            <a:endParaRPr sz="2000" dirty="0">
              <a:latin typeface="Source Sans Pro"/>
              <a:cs typeface="Source Sans Pro"/>
            </a:endParaRPr>
          </a:p>
        </p:txBody>
      </p:sp>
      <p:sp>
        <p:nvSpPr>
          <p:cNvPr id="11" name="object 11"/>
          <p:cNvSpPr txBox="1"/>
          <p:nvPr/>
        </p:nvSpPr>
        <p:spPr>
          <a:xfrm>
            <a:off x="9675713" y="6923809"/>
            <a:ext cx="4284345" cy="772391"/>
          </a:xfrm>
          <a:prstGeom prst="rect">
            <a:avLst/>
          </a:prstGeom>
        </p:spPr>
        <p:txBody>
          <a:bodyPr vert="horz" wrap="square" lIns="0" tIns="27305" rIns="0" bIns="0" rtlCol="0">
            <a:spAutoFit/>
          </a:bodyPr>
          <a:lstStyle/>
          <a:p>
            <a:pPr marL="12700" marR="5080" indent="25400">
              <a:lnSpc>
                <a:spcPct val="107100"/>
              </a:lnSpc>
              <a:spcBef>
                <a:spcPts val="215"/>
              </a:spcBef>
            </a:pPr>
            <a:r>
              <a:rPr sz="2000" dirty="0">
                <a:latin typeface="Source Sans Pro"/>
                <a:cs typeface="Source Sans Pro"/>
              </a:rPr>
              <a:t>Households</a:t>
            </a:r>
            <a:r>
              <a:rPr sz="2000" spc="-15" dirty="0">
                <a:latin typeface="Source Sans Pro"/>
                <a:cs typeface="Source Sans Pro"/>
              </a:rPr>
              <a:t> </a:t>
            </a:r>
            <a:r>
              <a:rPr sz="2000" dirty="0">
                <a:latin typeface="Source Sans Pro"/>
                <a:cs typeface="Source Sans Pro"/>
              </a:rPr>
              <a:t>with</a:t>
            </a:r>
            <a:r>
              <a:rPr sz="2000" spc="-15" dirty="0">
                <a:latin typeface="Source Sans Pro"/>
                <a:cs typeface="Source Sans Pro"/>
              </a:rPr>
              <a:t> </a:t>
            </a:r>
            <a:r>
              <a:rPr sz="2000" dirty="0">
                <a:latin typeface="Source Sans Pro"/>
                <a:cs typeface="Source Sans Pro"/>
              </a:rPr>
              <a:t>major</a:t>
            </a:r>
            <a:r>
              <a:rPr sz="2000" spc="-15" dirty="0">
                <a:latin typeface="Source Sans Pro"/>
                <a:cs typeface="Source Sans Pro"/>
              </a:rPr>
              <a:t> structural </a:t>
            </a:r>
            <a:r>
              <a:rPr sz="2000" dirty="0">
                <a:latin typeface="Source Sans Pro"/>
                <a:cs typeface="Source Sans Pro"/>
              </a:rPr>
              <a:t>issues</a:t>
            </a:r>
          </a:p>
          <a:p>
            <a:pPr marL="12700">
              <a:lnSpc>
                <a:spcPts val="3160"/>
              </a:lnSpc>
            </a:pPr>
            <a:r>
              <a:rPr sz="2800" b="1" spc="-55" dirty="0">
                <a:solidFill>
                  <a:srgbClr val="A5874A"/>
                </a:solidFill>
                <a:latin typeface="Source Sans Pro"/>
                <a:cs typeface="Source Sans Pro"/>
              </a:rPr>
              <a:t>inc</a:t>
            </a:r>
            <a:r>
              <a:rPr sz="2800" b="1" spc="-80" dirty="0">
                <a:solidFill>
                  <a:srgbClr val="A5874A"/>
                </a:solidFill>
                <a:latin typeface="Source Sans Pro"/>
                <a:cs typeface="Source Sans Pro"/>
              </a:rPr>
              <a:t>re</a:t>
            </a:r>
            <a:r>
              <a:rPr sz="2800" b="1" spc="-50" dirty="0">
                <a:solidFill>
                  <a:srgbClr val="A5874A"/>
                </a:solidFill>
                <a:latin typeface="Source Sans Pro"/>
                <a:cs typeface="Source Sans Pro"/>
              </a:rPr>
              <a:t>ase</a:t>
            </a:r>
            <a:r>
              <a:rPr sz="2800" b="1" spc="10" dirty="0">
                <a:solidFill>
                  <a:srgbClr val="A5874A"/>
                </a:solidFill>
                <a:latin typeface="Source Sans Pro"/>
                <a:cs typeface="Source Sans Pro"/>
              </a:rPr>
              <a:t>d</a:t>
            </a:r>
            <a:r>
              <a:rPr sz="2800" b="1" spc="-110" dirty="0">
                <a:solidFill>
                  <a:srgbClr val="A5874A"/>
                </a:solidFill>
                <a:latin typeface="Source Sans Pro"/>
                <a:cs typeface="Source Sans Pro"/>
              </a:rPr>
              <a:t> </a:t>
            </a:r>
            <a:r>
              <a:rPr sz="2800" b="1" spc="-50" dirty="0">
                <a:solidFill>
                  <a:srgbClr val="A5874A"/>
                </a:solidFill>
                <a:latin typeface="Source Sans Pro"/>
                <a:cs typeface="Source Sans Pro"/>
              </a:rPr>
              <a:t>wit</a:t>
            </a:r>
            <a:r>
              <a:rPr sz="2800" b="1" spc="10" dirty="0">
                <a:solidFill>
                  <a:srgbClr val="A5874A"/>
                </a:solidFill>
                <a:latin typeface="Source Sans Pro"/>
                <a:cs typeface="Source Sans Pro"/>
              </a:rPr>
              <a:t>h</a:t>
            </a:r>
            <a:r>
              <a:rPr sz="2800" b="1" spc="-110" dirty="0">
                <a:solidFill>
                  <a:srgbClr val="A5874A"/>
                </a:solidFill>
                <a:latin typeface="Source Sans Pro"/>
                <a:cs typeface="Source Sans Pro"/>
              </a:rPr>
              <a:t> </a:t>
            </a:r>
            <a:r>
              <a:rPr sz="2800" b="1" spc="-80" dirty="0">
                <a:solidFill>
                  <a:srgbClr val="A5874A"/>
                </a:solidFill>
                <a:latin typeface="Source Sans Pro"/>
                <a:cs typeface="Source Sans Pro"/>
              </a:rPr>
              <a:t>r</a:t>
            </a:r>
            <a:r>
              <a:rPr sz="2800" b="1" spc="-45" dirty="0">
                <a:solidFill>
                  <a:srgbClr val="A5874A"/>
                </a:solidFill>
                <a:latin typeface="Source Sans Pro"/>
                <a:cs typeface="Source Sans Pro"/>
              </a:rPr>
              <a:t>em</a:t>
            </a:r>
            <a:r>
              <a:rPr sz="2800" b="1" spc="-130" dirty="0">
                <a:solidFill>
                  <a:srgbClr val="A5874A"/>
                </a:solidFill>
                <a:latin typeface="Source Sans Pro"/>
                <a:cs typeface="Source Sans Pro"/>
              </a:rPr>
              <a:t>o</a:t>
            </a:r>
            <a:r>
              <a:rPr sz="2800" b="1" spc="-110" dirty="0">
                <a:solidFill>
                  <a:srgbClr val="A5874A"/>
                </a:solidFill>
                <a:latin typeface="Source Sans Pro"/>
                <a:cs typeface="Source Sans Pro"/>
              </a:rPr>
              <a:t>t</a:t>
            </a:r>
            <a:r>
              <a:rPr sz="2800" b="1" spc="-50" dirty="0">
                <a:solidFill>
                  <a:srgbClr val="A5874A"/>
                </a:solidFill>
                <a:latin typeface="Source Sans Pro"/>
                <a:cs typeface="Source Sans Pro"/>
              </a:rPr>
              <a:t>eness</a:t>
            </a:r>
            <a:r>
              <a:rPr sz="2000" dirty="0">
                <a:latin typeface="Source Sans Pro"/>
                <a:cs typeface="Source Sans Pro"/>
              </a:rPr>
              <a:t>.</a:t>
            </a:r>
          </a:p>
        </p:txBody>
      </p:sp>
      <p:sp>
        <p:nvSpPr>
          <p:cNvPr id="16" name="object 8">
            <a:extLst>
              <a:ext uri="{FF2B5EF4-FFF2-40B4-BE49-F238E27FC236}">
                <a16:creationId xmlns:a16="http://schemas.microsoft.com/office/drawing/2014/main" id="{5FB88415-0EDC-414A-B13D-FDA57355BAA5}"/>
              </a:ext>
            </a:extLst>
          </p:cNvPr>
          <p:cNvSpPr txBox="1"/>
          <p:nvPr/>
        </p:nvSpPr>
        <p:spPr>
          <a:xfrm>
            <a:off x="1498600" y="2825796"/>
            <a:ext cx="6783705" cy="1213794"/>
          </a:xfrm>
          <a:prstGeom prst="rect">
            <a:avLst/>
          </a:prstGeom>
        </p:spPr>
        <p:txBody>
          <a:bodyPr vert="horz" wrap="square" lIns="0" tIns="12700" rIns="0" bIns="0" rtlCol="0">
            <a:spAutoFit/>
          </a:bodyPr>
          <a:lstStyle/>
          <a:p>
            <a:pPr marL="1233805">
              <a:lnSpc>
                <a:spcPts val="3080"/>
              </a:lnSpc>
            </a:pPr>
            <a:r>
              <a:rPr sz="2800" b="1" spc="-50" dirty="0">
                <a:solidFill>
                  <a:srgbClr val="71B2C9"/>
                </a:solidFill>
                <a:latin typeface="Source Sans Pro"/>
                <a:cs typeface="Source Sans Pro"/>
              </a:rPr>
              <a:t>18</a:t>
            </a:r>
            <a:r>
              <a:rPr sz="2800" b="1" spc="15" dirty="0">
                <a:solidFill>
                  <a:srgbClr val="71B2C9"/>
                </a:solidFill>
                <a:latin typeface="Source Sans Pro"/>
                <a:cs typeface="Source Sans Pro"/>
              </a:rPr>
              <a:t>%</a:t>
            </a:r>
            <a:r>
              <a:rPr sz="2800" b="1" spc="-240" dirty="0">
                <a:solidFill>
                  <a:srgbClr val="71B2C9"/>
                </a:solidFill>
                <a:latin typeface="Source Sans Pro"/>
                <a:cs typeface="Source Sans Pro"/>
              </a:rPr>
              <a:t> </a:t>
            </a:r>
            <a:r>
              <a:rPr sz="2000" spc="-20" dirty="0">
                <a:latin typeface="Source Sans Pro"/>
                <a:cs typeface="Source Sans Pro"/>
              </a:rPr>
              <a:t>o</a:t>
            </a:r>
            <a:r>
              <a:rPr sz="2000" dirty="0">
                <a:latin typeface="Source Sans Pro"/>
                <a:cs typeface="Source Sans Pro"/>
              </a:rPr>
              <a:t>f</a:t>
            </a:r>
            <a:r>
              <a:rPr sz="2000" spc="-40" dirty="0">
                <a:latin typeface="Source Sans Pro"/>
                <a:cs typeface="Source Sans Pro"/>
              </a:rPr>
              <a:t> </a:t>
            </a:r>
            <a:r>
              <a:rPr sz="2000" spc="-20" dirty="0">
                <a:latin typeface="Source Sans Pro"/>
                <a:cs typeface="Source Sans Pro"/>
              </a:rPr>
              <a:t>Aborigina</a:t>
            </a:r>
            <a:r>
              <a:rPr sz="2000" dirty="0">
                <a:latin typeface="Source Sans Pro"/>
                <a:cs typeface="Source Sans Pro"/>
              </a:rPr>
              <a:t>l</a:t>
            </a:r>
            <a:r>
              <a:rPr sz="2000" spc="-40" dirty="0">
                <a:latin typeface="Source Sans Pro"/>
                <a:cs typeface="Source Sans Pro"/>
              </a:rPr>
              <a:t> </a:t>
            </a:r>
            <a:r>
              <a:rPr sz="2000" spc="-20" dirty="0">
                <a:latin typeface="Source Sans Pro"/>
                <a:cs typeface="Source Sans Pro"/>
              </a:rPr>
              <a:t>an</a:t>
            </a:r>
            <a:r>
              <a:rPr sz="2000" dirty="0">
                <a:latin typeface="Source Sans Pro"/>
                <a:cs typeface="Source Sans Pro"/>
              </a:rPr>
              <a:t>d</a:t>
            </a:r>
            <a:r>
              <a:rPr sz="2000" spc="-40" dirty="0">
                <a:latin typeface="Source Sans Pro"/>
                <a:cs typeface="Source Sans Pro"/>
              </a:rPr>
              <a:t> </a:t>
            </a:r>
            <a:r>
              <a:rPr sz="2000" spc="-155" dirty="0">
                <a:latin typeface="Source Sans Pro"/>
                <a:cs typeface="Source Sans Pro"/>
              </a:rPr>
              <a:t>T</a:t>
            </a:r>
            <a:r>
              <a:rPr sz="2000" spc="-20" dirty="0">
                <a:latin typeface="Source Sans Pro"/>
                <a:cs typeface="Source Sans Pro"/>
              </a:rPr>
              <a:t>or</a:t>
            </a:r>
            <a:r>
              <a:rPr sz="2000" spc="-40" dirty="0">
                <a:latin typeface="Source Sans Pro"/>
                <a:cs typeface="Source Sans Pro"/>
              </a:rPr>
              <a:t>r</a:t>
            </a:r>
            <a:r>
              <a:rPr sz="2000" spc="-20" dirty="0">
                <a:latin typeface="Source Sans Pro"/>
                <a:cs typeface="Source Sans Pro"/>
              </a:rPr>
              <a:t>e</a:t>
            </a:r>
            <a:r>
              <a:rPr sz="2000" dirty="0">
                <a:latin typeface="Source Sans Pro"/>
                <a:cs typeface="Source Sans Pro"/>
              </a:rPr>
              <a:t>s</a:t>
            </a:r>
            <a:r>
              <a:rPr sz="2000" spc="-40" dirty="0">
                <a:latin typeface="Source Sans Pro"/>
                <a:cs typeface="Source Sans Pro"/>
              </a:rPr>
              <a:t> </a:t>
            </a:r>
            <a:r>
              <a:rPr sz="2000" spc="-70" dirty="0">
                <a:latin typeface="Source Sans Pro"/>
                <a:cs typeface="Source Sans Pro"/>
              </a:rPr>
              <a:t>S</a:t>
            </a:r>
            <a:r>
              <a:rPr sz="2000" spc="-20" dirty="0">
                <a:latin typeface="Source Sans Pro"/>
                <a:cs typeface="Source Sans Pro"/>
              </a:rPr>
              <a:t>t</a:t>
            </a:r>
            <a:r>
              <a:rPr sz="2000" spc="-70" dirty="0">
                <a:latin typeface="Source Sans Pro"/>
                <a:cs typeface="Source Sans Pro"/>
              </a:rPr>
              <a:t>r</a:t>
            </a:r>
            <a:r>
              <a:rPr sz="2000" spc="-20" dirty="0">
                <a:latin typeface="Source Sans Pro"/>
                <a:cs typeface="Source Sans Pro"/>
              </a:rPr>
              <a:t>ai</a:t>
            </a:r>
            <a:r>
              <a:rPr sz="2000" dirty="0">
                <a:latin typeface="Source Sans Pro"/>
                <a:cs typeface="Source Sans Pro"/>
              </a:rPr>
              <a:t>t</a:t>
            </a:r>
            <a:endParaRPr lang="en-AU" sz="2000" spc="-40" dirty="0">
              <a:latin typeface="Source Sans Pro"/>
              <a:cs typeface="Source Sans Pro"/>
            </a:endParaRPr>
          </a:p>
          <a:p>
            <a:pPr marL="1233805">
              <a:lnSpc>
                <a:spcPts val="3080"/>
              </a:lnSpc>
            </a:pPr>
            <a:r>
              <a:rPr sz="2000" spc="-20" dirty="0">
                <a:latin typeface="Source Sans Pro"/>
                <a:cs typeface="Source Sans Pro"/>
              </a:rPr>
              <a:t>Islande</a:t>
            </a:r>
            <a:r>
              <a:rPr sz="2000" dirty="0">
                <a:latin typeface="Source Sans Pro"/>
                <a:cs typeface="Source Sans Pro"/>
              </a:rPr>
              <a:t>r</a:t>
            </a:r>
            <a:r>
              <a:rPr sz="2000" spc="-40" dirty="0">
                <a:latin typeface="Source Sans Pro"/>
                <a:cs typeface="Source Sans Pro"/>
              </a:rPr>
              <a:t> </a:t>
            </a:r>
            <a:r>
              <a:rPr sz="2000" spc="-20" dirty="0">
                <a:latin typeface="Source Sans Pro"/>
                <a:cs typeface="Source Sans Pro"/>
              </a:rPr>
              <a:t>people</a:t>
            </a:r>
            <a:r>
              <a:rPr lang="en-AU" sz="2000" dirty="0">
                <a:latin typeface="Source Sans Pro"/>
                <a:cs typeface="Source Sans Pro"/>
              </a:rPr>
              <a:t> </a:t>
            </a:r>
            <a:r>
              <a:rPr sz="2000" spc="-30" dirty="0">
                <a:latin typeface="Source Sans Pro"/>
                <a:cs typeface="Source Sans Pro"/>
              </a:rPr>
              <a:t>w</a:t>
            </a:r>
            <a:r>
              <a:rPr sz="2000" spc="-20" dirty="0">
                <a:latin typeface="Source Sans Pro"/>
                <a:cs typeface="Source Sans Pro"/>
              </a:rPr>
              <a:t>e</a:t>
            </a:r>
            <a:r>
              <a:rPr sz="2000" spc="-40" dirty="0">
                <a:latin typeface="Source Sans Pro"/>
                <a:cs typeface="Source Sans Pro"/>
              </a:rPr>
              <a:t>r</a:t>
            </a:r>
            <a:r>
              <a:rPr sz="2000" dirty="0">
                <a:latin typeface="Source Sans Pro"/>
                <a:cs typeface="Source Sans Pro"/>
              </a:rPr>
              <a:t>e</a:t>
            </a:r>
            <a:r>
              <a:rPr sz="2000" spc="-40" dirty="0">
                <a:latin typeface="Source Sans Pro"/>
                <a:cs typeface="Source Sans Pro"/>
              </a:rPr>
              <a:t> </a:t>
            </a:r>
            <a:r>
              <a:rPr sz="2000" spc="-20" dirty="0">
                <a:latin typeface="Source Sans Pro"/>
                <a:cs typeface="Source Sans Pro"/>
              </a:rPr>
              <a:t>livin</a:t>
            </a:r>
            <a:r>
              <a:rPr sz="2000" dirty="0">
                <a:latin typeface="Source Sans Pro"/>
                <a:cs typeface="Source Sans Pro"/>
              </a:rPr>
              <a:t>g</a:t>
            </a:r>
            <a:r>
              <a:rPr sz="2000" spc="-40" dirty="0">
                <a:latin typeface="Source Sans Pro"/>
                <a:cs typeface="Source Sans Pro"/>
              </a:rPr>
              <a:t> </a:t>
            </a:r>
            <a:r>
              <a:rPr sz="2000" spc="-20" dirty="0">
                <a:latin typeface="Source Sans Pro"/>
                <a:cs typeface="Source Sans Pro"/>
              </a:rPr>
              <a:t>i</a:t>
            </a:r>
            <a:r>
              <a:rPr sz="2000" dirty="0">
                <a:latin typeface="Source Sans Pro"/>
                <a:cs typeface="Source Sans Pro"/>
              </a:rPr>
              <a:t>n</a:t>
            </a:r>
            <a:r>
              <a:rPr sz="2000" spc="-40" dirty="0">
                <a:latin typeface="Source Sans Pro"/>
                <a:cs typeface="Source Sans Pro"/>
              </a:rPr>
              <a:t> </a:t>
            </a:r>
            <a:r>
              <a:rPr sz="2000" spc="-20" dirty="0">
                <a:latin typeface="Source Sans Pro"/>
                <a:cs typeface="Source Sans Pro"/>
              </a:rPr>
              <a:t>a</a:t>
            </a:r>
            <a:r>
              <a:rPr sz="2000" dirty="0">
                <a:latin typeface="Source Sans Pro"/>
                <a:cs typeface="Source Sans Pro"/>
              </a:rPr>
              <a:t>n</a:t>
            </a:r>
            <a:endParaRPr lang="en-AU" sz="2000" spc="-45" dirty="0">
              <a:latin typeface="Source Sans Pro"/>
              <a:cs typeface="Source Sans Pro"/>
            </a:endParaRPr>
          </a:p>
          <a:p>
            <a:pPr marL="1233805">
              <a:lnSpc>
                <a:spcPts val="3080"/>
              </a:lnSpc>
            </a:pPr>
            <a:r>
              <a:rPr sz="2800" b="1" spc="-50" dirty="0">
                <a:solidFill>
                  <a:srgbClr val="0687A1"/>
                </a:solidFill>
                <a:latin typeface="Source Sans Pro"/>
              </a:rPr>
              <a:t>overcrowded house</a:t>
            </a:r>
            <a:r>
              <a:rPr lang="en-AU" sz="2800" b="1" spc="-50" dirty="0">
                <a:solidFill>
                  <a:srgbClr val="0687A1"/>
                </a:solidFill>
                <a:latin typeface="Source Sans Pro"/>
              </a:rPr>
              <a:t> in 2016</a:t>
            </a:r>
            <a:endParaRPr sz="1725" baseline="31400" dirty="0">
              <a:latin typeface="Source Sans Pro"/>
              <a:cs typeface="Source Sans Pro"/>
            </a:endParaRPr>
          </a:p>
        </p:txBody>
      </p:sp>
      <p:sp>
        <p:nvSpPr>
          <p:cNvPr id="18" name="TextBox 17">
            <a:extLst>
              <a:ext uri="{FF2B5EF4-FFF2-40B4-BE49-F238E27FC236}">
                <a16:creationId xmlns:a16="http://schemas.microsoft.com/office/drawing/2014/main" id="{4097BEA1-DE11-4964-95DE-905BE4E92540}"/>
              </a:ext>
            </a:extLst>
          </p:cNvPr>
          <p:cNvSpPr txBox="1"/>
          <p:nvPr/>
        </p:nvSpPr>
        <p:spPr>
          <a:xfrm>
            <a:off x="1573520" y="4522815"/>
            <a:ext cx="8127330" cy="461665"/>
          </a:xfrm>
          <a:prstGeom prst="rect">
            <a:avLst/>
          </a:prstGeom>
          <a:noFill/>
        </p:spPr>
        <p:txBody>
          <a:bodyPr wrap="square">
            <a:spAutoFit/>
          </a:bodyPr>
          <a:lstStyle/>
          <a:p>
            <a:pPr marL="977900">
              <a:lnSpc>
                <a:spcPct val="100000"/>
              </a:lnSpc>
            </a:pPr>
            <a:r>
              <a:rPr lang="en-AU" sz="2400" b="1" spc="-15" dirty="0">
                <a:solidFill>
                  <a:srgbClr val="285567"/>
                </a:solidFill>
                <a:latin typeface="Source Sans Pro"/>
                <a:cs typeface="Source Sans Pro"/>
              </a:rPr>
              <a:t>Infrastructure</a:t>
            </a:r>
            <a:endParaRPr lang="en-AU" sz="2400" dirty="0">
              <a:latin typeface="Source Sans Pro"/>
              <a:cs typeface="Source Sans Pro"/>
            </a:endParaRPr>
          </a:p>
        </p:txBody>
      </p:sp>
      <p:sp>
        <p:nvSpPr>
          <p:cNvPr id="19" name="object 8">
            <a:extLst>
              <a:ext uri="{FF2B5EF4-FFF2-40B4-BE49-F238E27FC236}">
                <a16:creationId xmlns:a16="http://schemas.microsoft.com/office/drawing/2014/main" id="{8C375B9F-BAEA-4142-A83A-E9D8098DD557}"/>
              </a:ext>
            </a:extLst>
          </p:cNvPr>
          <p:cNvSpPr txBox="1"/>
          <p:nvPr/>
        </p:nvSpPr>
        <p:spPr>
          <a:xfrm>
            <a:off x="2530513" y="5516271"/>
            <a:ext cx="6783705" cy="2154436"/>
          </a:xfrm>
          <a:prstGeom prst="rect">
            <a:avLst/>
          </a:prstGeom>
        </p:spPr>
        <p:txBody>
          <a:bodyPr vert="horz" wrap="square" lIns="0" tIns="12700" rIns="0" bIns="0" rtlCol="0">
            <a:spAutoFit/>
          </a:bodyPr>
          <a:lstStyle/>
          <a:p>
            <a:pPr marL="76200" marR="566420">
              <a:lnSpc>
                <a:spcPts val="2800"/>
              </a:lnSpc>
              <a:spcBef>
                <a:spcPts val="840"/>
              </a:spcBef>
              <a:tabLst>
                <a:tab pos="532765" algn="l"/>
                <a:tab pos="533400" algn="l"/>
              </a:tabLst>
            </a:pPr>
            <a:r>
              <a:rPr sz="2800" b="1" spc="-50" dirty="0">
                <a:solidFill>
                  <a:srgbClr val="0687A1"/>
                </a:solidFill>
                <a:latin typeface="Source Sans Pro"/>
                <a:cs typeface="Source Sans Pro"/>
              </a:rPr>
              <a:t>94</a:t>
            </a:r>
            <a:r>
              <a:rPr sz="2800" b="1" spc="15" dirty="0">
                <a:solidFill>
                  <a:srgbClr val="0687A1"/>
                </a:solidFill>
                <a:latin typeface="Source Sans Pro"/>
                <a:cs typeface="Source Sans Pro"/>
              </a:rPr>
              <a:t>%</a:t>
            </a:r>
            <a:r>
              <a:rPr sz="2800" b="1" spc="-110" dirty="0">
                <a:solidFill>
                  <a:srgbClr val="0687A1"/>
                </a:solidFill>
                <a:latin typeface="Source Sans Pro"/>
                <a:cs typeface="Source Sans Pro"/>
              </a:rPr>
              <a:t> </a:t>
            </a:r>
            <a:r>
              <a:rPr sz="2000" dirty="0">
                <a:latin typeface="Source Sans Pro"/>
                <a:cs typeface="Source Sans Pro"/>
              </a:rPr>
              <a:t>of households in major cities </a:t>
            </a:r>
            <a:r>
              <a:rPr sz="2000" spc="-25" dirty="0">
                <a:latin typeface="Source Sans Pro"/>
                <a:cs typeface="Source Sans Pro"/>
              </a:rPr>
              <a:t>r</a:t>
            </a:r>
            <a:r>
              <a:rPr sz="2000" dirty="0">
                <a:latin typeface="Source Sans Pro"/>
                <a:cs typeface="Source Sans Pro"/>
              </a:rPr>
              <a:t>epor</a:t>
            </a:r>
            <a:r>
              <a:rPr sz="2000" spc="-30" dirty="0">
                <a:latin typeface="Source Sans Pro"/>
                <a:cs typeface="Source Sans Pro"/>
              </a:rPr>
              <a:t>t</a:t>
            </a:r>
            <a:r>
              <a:rPr sz="2000" dirty="0">
                <a:latin typeface="Source Sans Pro"/>
                <a:cs typeface="Source Sans Pro"/>
              </a:rPr>
              <a:t>ed  </a:t>
            </a:r>
            <a:r>
              <a:rPr sz="2000" spc="-5" dirty="0">
                <a:latin typeface="Source Sans Pro"/>
                <a:cs typeface="Source Sans Pro"/>
              </a:rPr>
              <a:t>functioning</a:t>
            </a:r>
            <a:r>
              <a:rPr sz="2000" spc="-10" dirty="0">
                <a:latin typeface="Source Sans Pro"/>
                <a:cs typeface="Source Sans Pro"/>
              </a:rPr>
              <a:t> </a:t>
            </a:r>
            <a:r>
              <a:rPr sz="2000" spc="-5" dirty="0">
                <a:latin typeface="Source Sans Pro"/>
                <a:cs typeface="Source Sans Pro"/>
              </a:rPr>
              <a:t>facilities </a:t>
            </a:r>
            <a:r>
              <a:rPr sz="2000" spc="-10" dirty="0">
                <a:latin typeface="Source Sans Pro"/>
                <a:cs typeface="Source Sans Pro"/>
              </a:rPr>
              <a:t>for</a:t>
            </a:r>
            <a:r>
              <a:rPr sz="2000" spc="-5" dirty="0">
                <a:latin typeface="Source Sans Pro"/>
                <a:cs typeface="Source Sans Pro"/>
              </a:rPr>
              <a:t> washing</a:t>
            </a:r>
            <a:r>
              <a:rPr sz="2000" spc="-10" dirty="0">
                <a:latin typeface="Source Sans Pro"/>
                <a:cs typeface="Source Sans Pro"/>
              </a:rPr>
              <a:t> </a:t>
            </a:r>
            <a:r>
              <a:rPr sz="2000" dirty="0">
                <a:latin typeface="Source Sans Pro"/>
                <a:cs typeface="Source Sans Pro"/>
              </a:rPr>
              <a:t>people,</a:t>
            </a:r>
            <a:r>
              <a:rPr sz="2000" spc="-5" dirty="0">
                <a:latin typeface="Source Sans Pro"/>
                <a:cs typeface="Source Sans Pro"/>
              </a:rPr>
              <a:t> </a:t>
            </a:r>
            <a:r>
              <a:rPr sz="2000" dirty="0">
                <a:latin typeface="Source Sans Pro"/>
                <a:cs typeface="Source Sans Pro"/>
              </a:rPr>
              <a:t>bedding</a:t>
            </a:r>
            <a:r>
              <a:rPr sz="2000" spc="-5" dirty="0">
                <a:latin typeface="Source Sans Pro"/>
                <a:cs typeface="Source Sans Pro"/>
              </a:rPr>
              <a:t> </a:t>
            </a:r>
            <a:r>
              <a:rPr sz="2000" dirty="0">
                <a:latin typeface="Source Sans Pro"/>
                <a:cs typeface="Source Sans Pro"/>
              </a:rPr>
              <a:t>and </a:t>
            </a:r>
            <a:r>
              <a:rPr sz="2000" spc="-385" dirty="0">
                <a:latin typeface="Source Sans Pro"/>
                <a:cs typeface="Source Sans Pro"/>
              </a:rPr>
              <a:t> </a:t>
            </a:r>
            <a:r>
              <a:rPr sz="2000" spc="-5" dirty="0">
                <a:latin typeface="Source Sans Pro"/>
                <a:cs typeface="Source Sans Pro"/>
              </a:rPr>
              <a:t>clothes, preparing/storing</a:t>
            </a:r>
            <a:r>
              <a:rPr sz="2000" dirty="0">
                <a:latin typeface="Source Sans Pro"/>
                <a:cs typeface="Source Sans Pro"/>
              </a:rPr>
              <a:t> </a:t>
            </a:r>
            <a:r>
              <a:rPr sz="2000" spc="-10" dirty="0">
                <a:latin typeface="Source Sans Pro"/>
                <a:cs typeface="Source Sans Pro"/>
              </a:rPr>
              <a:t>food</a:t>
            </a:r>
            <a:r>
              <a:rPr sz="2000" dirty="0">
                <a:latin typeface="Source Sans Pro"/>
                <a:cs typeface="Source Sans Pro"/>
              </a:rPr>
              <a:t> and </a:t>
            </a:r>
            <a:r>
              <a:rPr sz="2000" spc="-10" dirty="0">
                <a:latin typeface="Source Sans Pro"/>
                <a:cs typeface="Source Sans Pro"/>
              </a:rPr>
              <a:t>sewerage.</a:t>
            </a:r>
            <a:endParaRPr sz="2000" dirty="0">
              <a:latin typeface="Source Sans Pro"/>
              <a:cs typeface="Source Sans Pro"/>
            </a:endParaRPr>
          </a:p>
          <a:p>
            <a:pPr marL="76200" marR="391160">
              <a:lnSpc>
                <a:spcPts val="2800"/>
              </a:lnSpc>
              <a:tabLst>
                <a:tab pos="532765" algn="l"/>
                <a:tab pos="533400" algn="l"/>
              </a:tabLst>
            </a:pPr>
            <a:endParaRPr lang="en-AU" sz="2800" b="1" spc="-50" dirty="0">
              <a:solidFill>
                <a:srgbClr val="CFA565"/>
              </a:solidFill>
              <a:latin typeface="Source Sans Pro"/>
              <a:cs typeface="Source Sans Pro"/>
            </a:endParaRPr>
          </a:p>
          <a:p>
            <a:pPr marL="76200" marR="391160">
              <a:lnSpc>
                <a:spcPts val="2800"/>
              </a:lnSpc>
              <a:tabLst>
                <a:tab pos="532765" algn="l"/>
                <a:tab pos="533400" algn="l"/>
              </a:tabLst>
            </a:pPr>
            <a:r>
              <a:rPr sz="2800" b="1" spc="-50" dirty="0">
                <a:solidFill>
                  <a:srgbClr val="CFA565"/>
                </a:solidFill>
                <a:latin typeface="Source Sans Pro"/>
                <a:cs typeface="Source Sans Pro"/>
              </a:rPr>
              <a:t>80</a:t>
            </a:r>
            <a:r>
              <a:rPr sz="2800" b="1" spc="15" dirty="0">
                <a:solidFill>
                  <a:srgbClr val="CFA565"/>
                </a:solidFill>
                <a:latin typeface="Source Sans Pro"/>
                <a:cs typeface="Source Sans Pro"/>
              </a:rPr>
              <a:t>%</a:t>
            </a:r>
            <a:r>
              <a:rPr sz="2800" b="1" spc="-220" dirty="0">
                <a:solidFill>
                  <a:srgbClr val="CFA565"/>
                </a:solidFill>
                <a:latin typeface="Source Sans Pro"/>
                <a:cs typeface="Source Sans Pro"/>
              </a:rPr>
              <a:t> </a:t>
            </a:r>
            <a:r>
              <a:rPr sz="2000" dirty="0">
                <a:latin typeface="Source Sans Pro"/>
                <a:cs typeface="Source Sans Pro"/>
              </a:rPr>
              <a:t>of Aboriginal and </a:t>
            </a:r>
            <a:r>
              <a:rPr sz="2000" spc="-135" dirty="0">
                <a:latin typeface="Source Sans Pro"/>
                <a:cs typeface="Source Sans Pro"/>
              </a:rPr>
              <a:t>T</a:t>
            </a:r>
            <a:r>
              <a:rPr sz="2000" dirty="0">
                <a:latin typeface="Source Sans Pro"/>
                <a:cs typeface="Source Sans Pro"/>
              </a:rPr>
              <a:t>or</a:t>
            </a:r>
            <a:r>
              <a:rPr sz="2000" spc="-20"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  households </a:t>
            </a:r>
            <a:r>
              <a:rPr sz="2000" spc="-10" dirty="0">
                <a:latin typeface="Source Sans Pro"/>
                <a:cs typeface="Source Sans Pro"/>
              </a:rPr>
              <a:t>reported </a:t>
            </a:r>
            <a:r>
              <a:rPr sz="2000" dirty="0">
                <a:latin typeface="Source Sans Pro"/>
                <a:cs typeface="Source Sans Pro"/>
              </a:rPr>
              <a:t>living in housing of an </a:t>
            </a:r>
            <a:r>
              <a:rPr sz="2000" spc="-20" dirty="0">
                <a:latin typeface="Source Sans Pro"/>
                <a:cs typeface="Source Sans Pro"/>
              </a:rPr>
              <a:t>acceptable</a:t>
            </a:r>
            <a:r>
              <a:rPr sz="1725" spc="-30" baseline="-31400" dirty="0">
                <a:latin typeface="Source Sans Pro"/>
                <a:cs typeface="Source Sans Pro"/>
              </a:rPr>
              <a:t>1 </a:t>
            </a:r>
            <a:r>
              <a:rPr sz="1725" spc="-322" baseline="-31400" dirty="0">
                <a:latin typeface="Source Sans Pro"/>
                <a:cs typeface="Source Sans Pro"/>
              </a:rPr>
              <a:t> </a:t>
            </a:r>
            <a:r>
              <a:rPr sz="2000" spc="-15" dirty="0">
                <a:latin typeface="Source Sans Pro"/>
                <a:cs typeface="Source Sans Pro"/>
              </a:rPr>
              <a:t>standard.</a:t>
            </a:r>
            <a:endParaRPr sz="2000" dirty="0">
              <a:latin typeface="Source Sans Pro"/>
              <a:cs typeface="Source Sans Pro"/>
            </a:endParaRPr>
          </a:p>
        </p:txBody>
      </p:sp>
      <p:grpSp>
        <p:nvGrpSpPr>
          <p:cNvPr id="20" name="object 2">
            <a:extLst>
              <a:ext uri="{FF2B5EF4-FFF2-40B4-BE49-F238E27FC236}">
                <a16:creationId xmlns:a16="http://schemas.microsoft.com/office/drawing/2014/main" id="{B63CD23B-D660-49EE-A678-9CF4DF0D11EB}"/>
              </a:ext>
            </a:extLst>
          </p:cNvPr>
          <p:cNvGrpSpPr/>
          <p:nvPr/>
        </p:nvGrpSpPr>
        <p:grpSpPr>
          <a:xfrm>
            <a:off x="1919145" y="5639399"/>
            <a:ext cx="499745" cy="476250"/>
            <a:chOff x="1723212" y="2160121"/>
            <a:chExt cx="499745" cy="476250"/>
          </a:xfrm>
        </p:grpSpPr>
        <p:sp>
          <p:nvSpPr>
            <p:cNvPr id="21" name="object 3">
              <a:extLst>
                <a:ext uri="{FF2B5EF4-FFF2-40B4-BE49-F238E27FC236}">
                  <a16:creationId xmlns:a16="http://schemas.microsoft.com/office/drawing/2014/main" id="{C1EDFFE5-5816-4E43-A95C-13AF6D13775A}"/>
                </a:ext>
              </a:extLst>
            </p:cNvPr>
            <p:cNvSpPr/>
            <p:nvPr/>
          </p:nvSpPr>
          <p:spPr>
            <a:xfrm>
              <a:off x="1723212" y="2160121"/>
              <a:ext cx="499745" cy="476250"/>
            </a:xfrm>
            <a:custGeom>
              <a:avLst/>
              <a:gdLst/>
              <a:ahLst/>
              <a:cxnLst/>
              <a:rect l="l" t="t" r="r" b="b"/>
              <a:pathLst>
                <a:path w="499744" h="476250">
                  <a:moveTo>
                    <a:pt x="88518" y="147320"/>
                  </a:moveTo>
                  <a:lnTo>
                    <a:pt x="59593" y="175260"/>
                  </a:lnTo>
                  <a:lnTo>
                    <a:pt x="42468" y="195580"/>
                  </a:lnTo>
                  <a:lnTo>
                    <a:pt x="37744" y="200660"/>
                  </a:lnTo>
                  <a:lnTo>
                    <a:pt x="28117" y="212090"/>
                  </a:lnTo>
                  <a:lnTo>
                    <a:pt x="23329" y="218440"/>
                  </a:lnTo>
                  <a:lnTo>
                    <a:pt x="15557" y="227330"/>
                  </a:lnTo>
                  <a:lnTo>
                    <a:pt x="5270" y="236220"/>
                  </a:lnTo>
                  <a:lnTo>
                    <a:pt x="2298" y="241300"/>
                  </a:lnTo>
                  <a:lnTo>
                    <a:pt x="139" y="247650"/>
                  </a:lnTo>
                  <a:lnTo>
                    <a:pt x="0" y="248920"/>
                  </a:lnTo>
                  <a:lnTo>
                    <a:pt x="3670" y="255270"/>
                  </a:lnTo>
                  <a:lnTo>
                    <a:pt x="6210" y="259080"/>
                  </a:lnTo>
                  <a:lnTo>
                    <a:pt x="12841" y="270510"/>
                  </a:lnTo>
                  <a:lnTo>
                    <a:pt x="17699" y="278130"/>
                  </a:lnTo>
                  <a:lnTo>
                    <a:pt x="22825" y="285750"/>
                  </a:lnTo>
                  <a:lnTo>
                    <a:pt x="28066" y="293370"/>
                  </a:lnTo>
                  <a:lnTo>
                    <a:pt x="32108" y="299720"/>
                  </a:lnTo>
                  <a:lnTo>
                    <a:pt x="36074" y="304800"/>
                  </a:lnTo>
                  <a:lnTo>
                    <a:pt x="43967" y="317500"/>
                  </a:lnTo>
                  <a:lnTo>
                    <a:pt x="46748" y="321310"/>
                  </a:lnTo>
                  <a:lnTo>
                    <a:pt x="49656" y="325120"/>
                  </a:lnTo>
                  <a:lnTo>
                    <a:pt x="71742" y="358140"/>
                  </a:lnTo>
                  <a:lnTo>
                    <a:pt x="81361" y="372110"/>
                  </a:lnTo>
                  <a:lnTo>
                    <a:pt x="90906" y="386080"/>
                  </a:lnTo>
                  <a:lnTo>
                    <a:pt x="97096" y="396240"/>
                  </a:lnTo>
                  <a:lnTo>
                    <a:pt x="109242" y="415290"/>
                  </a:lnTo>
                  <a:lnTo>
                    <a:pt x="115468" y="424180"/>
                  </a:lnTo>
                  <a:lnTo>
                    <a:pt x="123893" y="436880"/>
                  </a:lnTo>
                  <a:lnTo>
                    <a:pt x="132424" y="449580"/>
                  </a:lnTo>
                  <a:lnTo>
                    <a:pt x="150139" y="474980"/>
                  </a:lnTo>
                  <a:lnTo>
                    <a:pt x="150863" y="476250"/>
                  </a:lnTo>
                  <a:lnTo>
                    <a:pt x="151879" y="476250"/>
                  </a:lnTo>
                  <a:lnTo>
                    <a:pt x="152692" y="474980"/>
                  </a:lnTo>
                  <a:lnTo>
                    <a:pt x="153415" y="474980"/>
                  </a:lnTo>
                  <a:lnTo>
                    <a:pt x="156260" y="468630"/>
                  </a:lnTo>
                  <a:lnTo>
                    <a:pt x="158394" y="463550"/>
                  </a:lnTo>
                  <a:lnTo>
                    <a:pt x="168205" y="444500"/>
                  </a:lnTo>
                  <a:lnTo>
                    <a:pt x="131356" y="444500"/>
                  </a:lnTo>
                  <a:lnTo>
                    <a:pt x="131470" y="443230"/>
                  </a:lnTo>
                  <a:lnTo>
                    <a:pt x="157995" y="439420"/>
                  </a:lnTo>
                  <a:lnTo>
                    <a:pt x="170821" y="439420"/>
                  </a:lnTo>
                  <a:lnTo>
                    <a:pt x="174091" y="433070"/>
                  </a:lnTo>
                  <a:lnTo>
                    <a:pt x="177439" y="426720"/>
                  </a:lnTo>
                  <a:lnTo>
                    <a:pt x="121043" y="426720"/>
                  </a:lnTo>
                  <a:lnTo>
                    <a:pt x="120776" y="424180"/>
                  </a:lnTo>
                  <a:lnTo>
                    <a:pt x="127685" y="422910"/>
                  </a:lnTo>
                  <a:lnTo>
                    <a:pt x="134531" y="422910"/>
                  </a:lnTo>
                  <a:lnTo>
                    <a:pt x="142074" y="421640"/>
                  </a:lnTo>
                  <a:lnTo>
                    <a:pt x="154800" y="421640"/>
                  </a:lnTo>
                  <a:lnTo>
                    <a:pt x="162610" y="420370"/>
                  </a:lnTo>
                  <a:lnTo>
                    <a:pt x="169646" y="419100"/>
                  </a:lnTo>
                  <a:lnTo>
                    <a:pt x="181468" y="419100"/>
                  </a:lnTo>
                  <a:lnTo>
                    <a:pt x="186240" y="410210"/>
                  </a:lnTo>
                  <a:lnTo>
                    <a:pt x="112077" y="410210"/>
                  </a:lnTo>
                  <a:lnTo>
                    <a:pt x="110896" y="407670"/>
                  </a:lnTo>
                  <a:lnTo>
                    <a:pt x="125164" y="406400"/>
                  </a:lnTo>
                  <a:lnTo>
                    <a:pt x="149663" y="403860"/>
                  </a:lnTo>
                  <a:lnTo>
                    <a:pt x="189850" y="403860"/>
                  </a:lnTo>
                  <a:lnTo>
                    <a:pt x="192845" y="398780"/>
                  </a:lnTo>
                  <a:lnTo>
                    <a:pt x="196891" y="391160"/>
                  </a:lnTo>
                  <a:lnTo>
                    <a:pt x="100215" y="391160"/>
                  </a:lnTo>
                  <a:lnTo>
                    <a:pt x="96977" y="386080"/>
                  </a:lnTo>
                  <a:lnTo>
                    <a:pt x="201002" y="375920"/>
                  </a:lnTo>
                  <a:lnTo>
                    <a:pt x="206028" y="375920"/>
                  </a:lnTo>
                  <a:lnTo>
                    <a:pt x="209143" y="370840"/>
                  </a:lnTo>
                  <a:lnTo>
                    <a:pt x="209930" y="368300"/>
                  </a:lnTo>
                  <a:lnTo>
                    <a:pt x="85140" y="368300"/>
                  </a:lnTo>
                  <a:lnTo>
                    <a:pt x="84023" y="367030"/>
                  </a:lnTo>
                  <a:lnTo>
                    <a:pt x="83553" y="364490"/>
                  </a:lnTo>
                  <a:lnTo>
                    <a:pt x="84721" y="364490"/>
                  </a:lnTo>
                  <a:lnTo>
                    <a:pt x="125666" y="361950"/>
                  </a:lnTo>
                  <a:lnTo>
                    <a:pt x="139814" y="361950"/>
                  </a:lnTo>
                  <a:lnTo>
                    <a:pt x="141503" y="360680"/>
                  </a:lnTo>
                  <a:lnTo>
                    <a:pt x="142595" y="360680"/>
                  </a:lnTo>
                  <a:lnTo>
                    <a:pt x="146862" y="359410"/>
                  </a:lnTo>
                  <a:lnTo>
                    <a:pt x="178092" y="355600"/>
                  </a:lnTo>
                  <a:lnTo>
                    <a:pt x="195770" y="355600"/>
                  </a:lnTo>
                  <a:lnTo>
                    <a:pt x="196253" y="354330"/>
                  </a:lnTo>
                  <a:lnTo>
                    <a:pt x="216741" y="354330"/>
                  </a:lnTo>
                  <a:lnTo>
                    <a:pt x="221251" y="346710"/>
                  </a:lnTo>
                  <a:lnTo>
                    <a:pt x="70332" y="346710"/>
                  </a:lnTo>
                  <a:lnTo>
                    <a:pt x="69672" y="345440"/>
                  </a:lnTo>
                  <a:lnTo>
                    <a:pt x="68986" y="345440"/>
                  </a:lnTo>
                  <a:lnTo>
                    <a:pt x="81661" y="344170"/>
                  </a:lnTo>
                  <a:lnTo>
                    <a:pt x="131794" y="344170"/>
                  </a:lnTo>
                  <a:lnTo>
                    <a:pt x="144308" y="342900"/>
                  </a:lnTo>
                  <a:lnTo>
                    <a:pt x="156820" y="342900"/>
                  </a:lnTo>
                  <a:lnTo>
                    <a:pt x="169329" y="341630"/>
                  </a:lnTo>
                  <a:lnTo>
                    <a:pt x="181830" y="341630"/>
                  </a:lnTo>
                  <a:lnTo>
                    <a:pt x="194379" y="340360"/>
                  </a:lnTo>
                  <a:lnTo>
                    <a:pt x="219849" y="339090"/>
                  </a:lnTo>
                  <a:lnTo>
                    <a:pt x="226208" y="339090"/>
                  </a:lnTo>
                  <a:lnTo>
                    <a:pt x="227034" y="337820"/>
                  </a:lnTo>
                  <a:lnTo>
                    <a:pt x="231446" y="331470"/>
                  </a:lnTo>
                  <a:lnTo>
                    <a:pt x="58572" y="331470"/>
                  </a:lnTo>
                  <a:lnTo>
                    <a:pt x="56730" y="327660"/>
                  </a:lnTo>
                  <a:lnTo>
                    <a:pt x="95817" y="323850"/>
                  </a:lnTo>
                  <a:lnTo>
                    <a:pt x="153150" y="320040"/>
                  </a:lnTo>
                  <a:lnTo>
                    <a:pt x="206762" y="317500"/>
                  </a:lnTo>
                  <a:lnTo>
                    <a:pt x="240931" y="317500"/>
                  </a:lnTo>
                  <a:lnTo>
                    <a:pt x="244426" y="312420"/>
                  </a:lnTo>
                  <a:lnTo>
                    <a:pt x="45732" y="312420"/>
                  </a:lnTo>
                  <a:lnTo>
                    <a:pt x="45275" y="308610"/>
                  </a:lnTo>
                  <a:lnTo>
                    <a:pt x="85394" y="308610"/>
                  </a:lnTo>
                  <a:lnTo>
                    <a:pt x="83781" y="307340"/>
                  </a:lnTo>
                  <a:lnTo>
                    <a:pt x="83273" y="307340"/>
                  </a:lnTo>
                  <a:lnTo>
                    <a:pt x="82676" y="306070"/>
                  </a:lnTo>
                  <a:lnTo>
                    <a:pt x="83350" y="306070"/>
                  </a:lnTo>
                  <a:lnTo>
                    <a:pt x="83959" y="304800"/>
                  </a:lnTo>
                  <a:lnTo>
                    <a:pt x="134785" y="304800"/>
                  </a:lnTo>
                  <a:lnTo>
                    <a:pt x="134264" y="302260"/>
                  </a:lnTo>
                  <a:lnTo>
                    <a:pt x="158107" y="302260"/>
                  </a:lnTo>
                  <a:lnTo>
                    <a:pt x="164693" y="300990"/>
                  </a:lnTo>
                  <a:lnTo>
                    <a:pt x="184772" y="300990"/>
                  </a:lnTo>
                  <a:lnTo>
                    <a:pt x="185699" y="299720"/>
                  </a:lnTo>
                  <a:lnTo>
                    <a:pt x="253164" y="299720"/>
                  </a:lnTo>
                  <a:lnTo>
                    <a:pt x="254038" y="298450"/>
                  </a:lnTo>
                  <a:lnTo>
                    <a:pt x="260620" y="288290"/>
                  </a:lnTo>
                  <a:lnTo>
                    <a:pt x="189953" y="288290"/>
                  </a:lnTo>
                  <a:lnTo>
                    <a:pt x="167175" y="287020"/>
                  </a:lnTo>
                  <a:lnTo>
                    <a:pt x="29235" y="287020"/>
                  </a:lnTo>
                  <a:lnTo>
                    <a:pt x="28994" y="285750"/>
                  </a:lnTo>
                  <a:lnTo>
                    <a:pt x="30505" y="284480"/>
                  </a:lnTo>
                  <a:lnTo>
                    <a:pt x="47243" y="284480"/>
                  </a:lnTo>
                  <a:lnTo>
                    <a:pt x="54101" y="283210"/>
                  </a:lnTo>
                  <a:lnTo>
                    <a:pt x="263911" y="283210"/>
                  </a:lnTo>
                  <a:lnTo>
                    <a:pt x="265557" y="280670"/>
                  </a:lnTo>
                  <a:lnTo>
                    <a:pt x="267313" y="278130"/>
                  </a:lnTo>
                  <a:lnTo>
                    <a:pt x="23113" y="278130"/>
                  </a:lnTo>
                  <a:lnTo>
                    <a:pt x="21602" y="273050"/>
                  </a:lnTo>
                  <a:lnTo>
                    <a:pt x="48998" y="269240"/>
                  </a:lnTo>
                  <a:lnTo>
                    <a:pt x="76484" y="267970"/>
                  </a:lnTo>
                  <a:lnTo>
                    <a:pt x="104014" y="265430"/>
                  </a:lnTo>
                  <a:lnTo>
                    <a:pt x="131546" y="264160"/>
                  </a:lnTo>
                  <a:lnTo>
                    <a:pt x="138555" y="264160"/>
                  </a:lnTo>
                  <a:lnTo>
                    <a:pt x="135081" y="255270"/>
                  </a:lnTo>
                  <a:lnTo>
                    <a:pt x="129889" y="245110"/>
                  </a:lnTo>
                  <a:lnTo>
                    <a:pt x="129291" y="243840"/>
                  </a:lnTo>
                  <a:lnTo>
                    <a:pt x="7073" y="243840"/>
                  </a:lnTo>
                  <a:lnTo>
                    <a:pt x="7289" y="242570"/>
                  </a:lnTo>
                  <a:lnTo>
                    <a:pt x="8572" y="242570"/>
                  </a:lnTo>
                  <a:lnTo>
                    <a:pt x="16954" y="241300"/>
                  </a:lnTo>
                  <a:lnTo>
                    <a:pt x="24193" y="241300"/>
                  </a:lnTo>
                  <a:lnTo>
                    <a:pt x="53417" y="240030"/>
                  </a:lnTo>
                  <a:lnTo>
                    <a:pt x="64408" y="240030"/>
                  </a:lnTo>
                  <a:lnTo>
                    <a:pt x="75399" y="238760"/>
                  </a:lnTo>
                  <a:lnTo>
                    <a:pt x="126898" y="238760"/>
                  </a:lnTo>
                  <a:lnTo>
                    <a:pt x="124506" y="233680"/>
                  </a:lnTo>
                  <a:lnTo>
                    <a:pt x="120728" y="226060"/>
                  </a:lnTo>
                  <a:lnTo>
                    <a:pt x="24930" y="226060"/>
                  </a:lnTo>
                  <a:lnTo>
                    <a:pt x="26936" y="222250"/>
                  </a:lnTo>
                  <a:lnTo>
                    <a:pt x="29362" y="220980"/>
                  </a:lnTo>
                  <a:lnTo>
                    <a:pt x="40463" y="220980"/>
                  </a:lnTo>
                  <a:lnTo>
                    <a:pt x="47536" y="219710"/>
                  </a:lnTo>
                  <a:lnTo>
                    <a:pt x="61683" y="219710"/>
                  </a:lnTo>
                  <a:lnTo>
                    <a:pt x="72580" y="218440"/>
                  </a:lnTo>
                  <a:lnTo>
                    <a:pt x="106832" y="217170"/>
                  </a:lnTo>
                  <a:lnTo>
                    <a:pt x="116759" y="217170"/>
                  </a:lnTo>
                  <a:lnTo>
                    <a:pt x="114249" y="209550"/>
                  </a:lnTo>
                  <a:lnTo>
                    <a:pt x="111334" y="201930"/>
                  </a:lnTo>
                  <a:lnTo>
                    <a:pt x="46608" y="201930"/>
                  </a:lnTo>
                  <a:lnTo>
                    <a:pt x="47574" y="199390"/>
                  </a:lnTo>
                  <a:lnTo>
                    <a:pt x="66628" y="199390"/>
                  </a:lnTo>
                  <a:lnTo>
                    <a:pt x="92862" y="198120"/>
                  </a:lnTo>
                  <a:lnTo>
                    <a:pt x="99783" y="198120"/>
                  </a:lnTo>
                  <a:lnTo>
                    <a:pt x="101612" y="196850"/>
                  </a:lnTo>
                  <a:lnTo>
                    <a:pt x="109372" y="196850"/>
                  </a:lnTo>
                  <a:lnTo>
                    <a:pt x="108203" y="193040"/>
                  </a:lnTo>
                  <a:lnTo>
                    <a:pt x="107187" y="190500"/>
                  </a:lnTo>
                  <a:lnTo>
                    <a:pt x="105816" y="186690"/>
                  </a:lnTo>
                  <a:lnTo>
                    <a:pt x="104279" y="182880"/>
                  </a:lnTo>
                  <a:lnTo>
                    <a:pt x="62674" y="182880"/>
                  </a:lnTo>
                  <a:lnTo>
                    <a:pt x="63893" y="180340"/>
                  </a:lnTo>
                  <a:lnTo>
                    <a:pt x="64668" y="179070"/>
                  </a:lnTo>
                  <a:lnTo>
                    <a:pt x="102743" y="179070"/>
                  </a:lnTo>
                  <a:lnTo>
                    <a:pt x="102231" y="177800"/>
                  </a:lnTo>
                  <a:lnTo>
                    <a:pt x="98974" y="168910"/>
                  </a:lnTo>
                  <a:lnTo>
                    <a:pt x="97482" y="165100"/>
                  </a:lnTo>
                  <a:lnTo>
                    <a:pt x="78498" y="165100"/>
                  </a:lnTo>
                  <a:lnTo>
                    <a:pt x="80962" y="158750"/>
                  </a:lnTo>
                  <a:lnTo>
                    <a:pt x="94784" y="158750"/>
                  </a:lnTo>
                  <a:lnTo>
                    <a:pt x="91236" y="152400"/>
                  </a:lnTo>
                  <a:lnTo>
                    <a:pt x="90385" y="149860"/>
                  </a:lnTo>
                  <a:lnTo>
                    <a:pt x="88518" y="147320"/>
                  </a:lnTo>
                  <a:close/>
                </a:path>
                <a:path w="499744" h="476250">
                  <a:moveTo>
                    <a:pt x="170821" y="439420"/>
                  </a:moveTo>
                  <a:lnTo>
                    <a:pt x="166471" y="439420"/>
                  </a:lnTo>
                  <a:lnTo>
                    <a:pt x="166242" y="440690"/>
                  </a:lnTo>
                  <a:lnTo>
                    <a:pt x="149737" y="443230"/>
                  </a:lnTo>
                  <a:lnTo>
                    <a:pt x="132854" y="444500"/>
                  </a:lnTo>
                  <a:lnTo>
                    <a:pt x="168205" y="444500"/>
                  </a:lnTo>
                  <a:lnTo>
                    <a:pt x="170821" y="439420"/>
                  </a:lnTo>
                  <a:close/>
                </a:path>
                <a:path w="499744" h="476250">
                  <a:moveTo>
                    <a:pt x="181468" y="419100"/>
                  </a:moveTo>
                  <a:lnTo>
                    <a:pt x="177101" y="419100"/>
                  </a:lnTo>
                  <a:lnTo>
                    <a:pt x="176695" y="421640"/>
                  </a:lnTo>
                  <a:lnTo>
                    <a:pt x="175298" y="422910"/>
                  </a:lnTo>
                  <a:lnTo>
                    <a:pt x="169468" y="422910"/>
                  </a:lnTo>
                  <a:lnTo>
                    <a:pt x="166039" y="424180"/>
                  </a:lnTo>
                  <a:lnTo>
                    <a:pt x="158089" y="424180"/>
                  </a:lnTo>
                  <a:lnTo>
                    <a:pt x="154673" y="425450"/>
                  </a:lnTo>
                  <a:lnTo>
                    <a:pt x="135547" y="425450"/>
                  </a:lnTo>
                  <a:lnTo>
                    <a:pt x="129933" y="426720"/>
                  </a:lnTo>
                  <a:lnTo>
                    <a:pt x="177439" y="426720"/>
                  </a:lnTo>
                  <a:lnTo>
                    <a:pt x="181468" y="419100"/>
                  </a:lnTo>
                  <a:close/>
                </a:path>
                <a:path w="499744" h="476250">
                  <a:moveTo>
                    <a:pt x="154800" y="421640"/>
                  </a:moveTo>
                  <a:lnTo>
                    <a:pt x="142074" y="421640"/>
                  </a:lnTo>
                  <a:lnTo>
                    <a:pt x="142824" y="422910"/>
                  </a:lnTo>
                  <a:lnTo>
                    <a:pt x="143548" y="422910"/>
                  </a:lnTo>
                  <a:lnTo>
                    <a:pt x="142747" y="424180"/>
                  </a:lnTo>
                  <a:lnTo>
                    <a:pt x="141998" y="425450"/>
                  </a:lnTo>
                  <a:lnTo>
                    <a:pt x="154673" y="425450"/>
                  </a:lnTo>
                  <a:lnTo>
                    <a:pt x="153225" y="424180"/>
                  </a:lnTo>
                  <a:lnTo>
                    <a:pt x="153644" y="422910"/>
                  </a:lnTo>
                  <a:lnTo>
                    <a:pt x="154800" y="421640"/>
                  </a:lnTo>
                  <a:close/>
                </a:path>
                <a:path w="499744" h="476250">
                  <a:moveTo>
                    <a:pt x="189850" y="403860"/>
                  </a:moveTo>
                  <a:lnTo>
                    <a:pt x="186029" y="403860"/>
                  </a:lnTo>
                  <a:lnTo>
                    <a:pt x="184950" y="405130"/>
                  </a:lnTo>
                  <a:lnTo>
                    <a:pt x="183006" y="405130"/>
                  </a:lnTo>
                  <a:lnTo>
                    <a:pt x="147980" y="406400"/>
                  </a:lnTo>
                  <a:lnTo>
                    <a:pt x="113614" y="408940"/>
                  </a:lnTo>
                  <a:lnTo>
                    <a:pt x="112077" y="410210"/>
                  </a:lnTo>
                  <a:lnTo>
                    <a:pt x="186240" y="410210"/>
                  </a:lnTo>
                  <a:lnTo>
                    <a:pt x="187604" y="407670"/>
                  </a:lnTo>
                  <a:lnTo>
                    <a:pt x="189850" y="403860"/>
                  </a:lnTo>
                  <a:close/>
                </a:path>
                <a:path w="499744" h="476250">
                  <a:moveTo>
                    <a:pt x="206028" y="375920"/>
                  </a:moveTo>
                  <a:lnTo>
                    <a:pt x="201002" y="375920"/>
                  </a:lnTo>
                  <a:lnTo>
                    <a:pt x="199580" y="381000"/>
                  </a:lnTo>
                  <a:lnTo>
                    <a:pt x="175397" y="383540"/>
                  </a:lnTo>
                  <a:lnTo>
                    <a:pt x="168782" y="383540"/>
                  </a:lnTo>
                  <a:lnTo>
                    <a:pt x="113893" y="389890"/>
                  </a:lnTo>
                  <a:lnTo>
                    <a:pt x="107124" y="389890"/>
                  </a:lnTo>
                  <a:lnTo>
                    <a:pt x="100215" y="391160"/>
                  </a:lnTo>
                  <a:lnTo>
                    <a:pt x="196891" y="391160"/>
                  </a:lnTo>
                  <a:lnTo>
                    <a:pt x="198240" y="388620"/>
                  </a:lnTo>
                  <a:lnTo>
                    <a:pt x="206028" y="375920"/>
                  </a:lnTo>
                  <a:close/>
                </a:path>
                <a:path w="499744" h="476250">
                  <a:moveTo>
                    <a:pt x="139814" y="361950"/>
                  </a:moveTo>
                  <a:lnTo>
                    <a:pt x="125666" y="361950"/>
                  </a:lnTo>
                  <a:lnTo>
                    <a:pt x="127114" y="363220"/>
                  </a:lnTo>
                  <a:lnTo>
                    <a:pt x="127584" y="364490"/>
                  </a:lnTo>
                  <a:lnTo>
                    <a:pt x="128168" y="364490"/>
                  </a:lnTo>
                  <a:lnTo>
                    <a:pt x="127419" y="365760"/>
                  </a:lnTo>
                  <a:lnTo>
                    <a:pt x="126695" y="365760"/>
                  </a:lnTo>
                  <a:lnTo>
                    <a:pt x="123024" y="367030"/>
                  </a:lnTo>
                  <a:lnTo>
                    <a:pt x="94745" y="367030"/>
                  </a:lnTo>
                  <a:lnTo>
                    <a:pt x="85140" y="368300"/>
                  </a:lnTo>
                  <a:lnTo>
                    <a:pt x="209930" y="368300"/>
                  </a:lnTo>
                  <a:lnTo>
                    <a:pt x="210769" y="367030"/>
                  </a:lnTo>
                  <a:lnTo>
                    <a:pt x="211391" y="365760"/>
                  </a:lnTo>
                  <a:lnTo>
                    <a:pt x="212541" y="363220"/>
                  </a:lnTo>
                  <a:lnTo>
                    <a:pt x="140030" y="363220"/>
                  </a:lnTo>
                  <a:lnTo>
                    <a:pt x="139814" y="361950"/>
                  </a:lnTo>
                  <a:close/>
                </a:path>
                <a:path w="499744" h="476250">
                  <a:moveTo>
                    <a:pt x="195872" y="356870"/>
                  </a:moveTo>
                  <a:lnTo>
                    <a:pt x="182587" y="356870"/>
                  </a:lnTo>
                  <a:lnTo>
                    <a:pt x="182562" y="358140"/>
                  </a:lnTo>
                  <a:lnTo>
                    <a:pt x="181635" y="359410"/>
                  </a:lnTo>
                  <a:lnTo>
                    <a:pt x="179831" y="359410"/>
                  </a:lnTo>
                  <a:lnTo>
                    <a:pt x="143522" y="363220"/>
                  </a:lnTo>
                  <a:lnTo>
                    <a:pt x="212541" y="363220"/>
                  </a:lnTo>
                  <a:lnTo>
                    <a:pt x="214840" y="358140"/>
                  </a:lnTo>
                  <a:lnTo>
                    <a:pt x="196532" y="358140"/>
                  </a:lnTo>
                  <a:lnTo>
                    <a:pt x="195872" y="356870"/>
                  </a:lnTo>
                  <a:close/>
                </a:path>
                <a:path w="499744" h="476250">
                  <a:moveTo>
                    <a:pt x="216741" y="354330"/>
                  </a:moveTo>
                  <a:lnTo>
                    <a:pt x="210565" y="354330"/>
                  </a:lnTo>
                  <a:lnTo>
                    <a:pt x="210007" y="356870"/>
                  </a:lnTo>
                  <a:lnTo>
                    <a:pt x="204673" y="358140"/>
                  </a:lnTo>
                  <a:lnTo>
                    <a:pt x="214840" y="358140"/>
                  </a:lnTo>
                  <a:lnTo>
                    <a:pt x="215989" y="355600"/>
                  </a:lnTo>
                  <a:lnTo>
                    <a:pt x="216741" y="354330"/>
                  </a:lnTo>
                  <a:close/>
                </a:path>
                <a:path w="499744" h="476250">
                  <a:moveTo>
                    <a:pt x="195770" y="355600"/>
                  </a:moveTo>
                  <a:lnTo>
                    <a:pt x="180225" y="355600"/>
                  </a:lnTo>
                  <a:lnTo>
                    <a:pt x="181787" y="356870"/>
                  </a:lnTo>
                  <a:lnTo>
                    <a:pt x="195211" y="356870"/>
                  </a:lnTo>
                  <a:lnTo>
                    <a:pt x="195770" y="355600"/>
                  </a:lnTo>
                  <a:close/>
                </a:path>
                <a:path w="499744" h="476250">
                  <a:moveTo>
                    <a:pt x="226208" y="339090"/>
                  </a:moveTo>
                  <a:lnTo>
                    <a:pt x="219849" y="339090"/>
                  </a:lnTo>
                  <a:lnTo>
                    <a:pt x="218744" y="341630"/>
                  </a:lnTo>
                  <a:lnTo>
                    <a:pt x="216776" y="341630"/>
                  </a:lnTo>
                  <a:lnTo>
                    <a:pt x="206908" y="342900"/>
                  </a:lnTo>
                  <a:lnTo>
                    <a:pt x="190372" y="342900"/>
                  </a:lnTo>
                  <a:lnTo>
                    <a:pt x="163625" y="344170"/>
                  </a:lnTo>
                  <a:lnTo>
                    <a:pt x="150248" y="345440"/>
                  </a:lnTo>
                  <a:lnTo>
                    <a:pt x="136867" y="345440"/>
                  </a:lnTo>
                  <a:lnTo>
                    <a:pt x="121835" y="346710"/>
                  </a:lnTo>
                  <a:lnTo>
                    <a:pt x="221251" y="346710"/>
                  </a:lnTo>
                  <a:lnTo>
                    <a:pt x="226208" y="339090"/>
                  </a:lnTo>
                  <a:close/>
                </a:path>
                <a:path w="499744" h="476250">
                  <a:moveTo>
                    <a:pt x="240931" y="317500"/>
                  </a:moveTo>
                  <a:lnTo>
                    <a:pt x="234683" y="317500"/>
                  </a:lnTo>
                  <a:lnTo>
                    <a:pt x="232651" y="321310"/>
                  </a:lnTo>
                  <a:lnTo>
                    <a:pt x="213398" y="322580"/>
                  </a:lnTo>
                  <a:lnTo>
                    <a:pt x="186594" y="322580"/>
                  </a:lnTo>
                  <a:lnTo>
                    <a:pt x="176893" y="323850"/>
                  </a:lnTo>
                  <a:lnTo>
                    <a:pt x="156306" y="323850"/>
                  </a:lnTo>
                  <a:lnTo>
                    <a:pt x="145416" y="325120"/>
                  </a:lnTo>
                  <a:lnTo>
                    <a:pt x="134528" y="325120"/>
                  </a:lnTo>
                  <a:lnTo>
                    <a:pt x="123647" y="326390"/>
                  </a:lnTo>
                  <a:lnTo>
                    <a:pt x="116467" y="326390"/>
                  </a:lnTo>
                  <a:lnTo>
                    <a:pt x="109293" y="327660"/>
                  </a:lnTo>
                  <a:lnTo>
                    <a:pt x="102123" y="327660"/>
                  </a:lnTo>
                  <a:lnTo>
                    <a:pt x="94957" y="328930"/>
                  </a:lnTo>
                  <a:lnTo>
                    <a:pt x="86810" y="328930"/>
                  </a:lnTo>
                  <a:lnTo>
                    <a:pt x="70535" y="330200"/>
                  </a:lnTo>
                  <a:lnTo>
                    <a:pt x="62395" y="331470"/>
                  </a:lnTo>
                  <a:lnTo>
                    <a:pt x="231446" y="331470"/>
                  </a:lnTo>
                  <a:lnTo>
                    <a:pt x="234975" y="326390"/>
                  </a:lnTo>
                  <a:lnTo>
                    <a:pt x="236562" y="323850"/>
                  </a:lnTo>
                  <a:lnTo>
                    <a:pt x="240931" y="317500"/>
                  </a:lnTo>
                  <a:close/>
                </a:path>
                <a:path w="499744" h="476250">
                  <a:moveTo>
                    <a:pt x="94526" y="308610"/>
                  </a:moveTo>
                  <a:lnTo>
                    <a:pt x="72656" y="308610"/>
                  </a:lnTo>
                  <a:lnTo>
                    <a:pt x="73431" y="309880"/>
                  </a:lnTo>
                  <a:lnTo>
                    <a:pt x="73761" y="311150"/>
                  </a:lnTo>
                  <a:lnTo>
                    <a:pt x="73126" y="312420"/>
                  </a:lnTo>
                  <a:lnTo>
                    <a:pt x="244426" y="312420"/>
                  </a:lnTo>
                  <a:lnTo>
                    <a:pt x="246174" y="309880"/>
                  </a:lnTo>
                  <a:lnTo>
                    <a:pt x="108661" y="309880"/>
                  </a:lnTo>
                  <a:lnTo>
                    <a:pt x="94526" y="308610"/>
                  </a:lnTo>
                  <a:close/>
                </a:path>
                <a:path w="499744" h="476250">
                  <a:moveTo>
                    <a:pt x="134785" y="304800"/>
                  </a:moveTo>
                  <a:lnTo>
                    <a:pt x="117068" y="304800"/>
                  </a:lnTo>
                  <a:lnTo>
                    <a:pt x="119633" y="306070"/>
                  </a:lnTo>
                  <a:lnTo>
                    <a:pt x="120205" y="307340"/>
                  </a:lnTo>
                  <a:lnTo>
                    <a:pt x="119418" y="308610"/>
                  </a:lnTo>
                  <a:lnTo>
                    <a:pt x="108686" y="308610"/>
                  </a:lnTo>
                  <a:lnTo>
                    <a:pt x="108661" y="309880"/>
                  </a:lnTo>
                  <a:lnTo>
                    <a:pt x="246174" y="309880"/>
                  </a:lnTo>
                  <a:lnTo>
                    <a:pt x="248795" y="306070"/>
                  </a:lnTo>
                  <a:lnTo>
                    <a:pt x="139064" y="306070"/>
                  </a:lnTo>
                  <a:lnTo>
                    <a:pt x="134785" y="304800"/>
                  </a:lnTo>
                  <a:close/>
                </a:path>
                <a:path w="499744" h="476250">
                  <a:moveTo>
                    <a:pt x="113283" y="304800"/>
                  </a:moveTo>
                  <a:lnTo>
                    <a:pt x="93135" y="304800"/>
                  </a:lnTo>
                  <a:lnTo>
                    <a:pt x="99841" y="306070"/>
                  </a:lnTo>
                  <a:lnTo>
                    <a:pt x="106556" y="306070"/>
                  </a:lnTo>
                  <a:lnTo>
                    <a:pt x="113283" y="304800"/>
                  </a:lnTo>
                  <a:close/>
                </a:path>
                <a:path w="499744" h="476250">
                  <a:moveTo>
                    <a:pt x="253164" y="299720"/>
                  </a:moveTo>
                  <a:lnTo>
                    <a:pt x="239115" y="299720"/>
                  </a:lnTo>
                  <a:lnTo>
                    <a:pt x="240804" y="300990"/>
                  </a:lnTo>
                  <a:lnTo>
                    <a:pt x="240156" y="303530"/>
                  </a:lnTo>
                  <a:lnTo>
                    <a:pt x="219100" y="304800"/>
                  </a:lnTo>
                  <a:lnTo>
                    <a:pt x="163817" y="304800"/>
                  </a:lnTo>
                  <a:lnTo>
                    <a:pt x="157479" y="306070"/>
                  </a:lnTo>
                  <a:lnTo>
                    <a:pt x="248795" y="306070"/>
                  </a:lnTo>
                  <a:lnTo>
                    <a:pt x="253164" y="299720"/>
                  </a:lnTo>
                  <a:close/>
                </a:path>
                <a:path w="499744" h="476250">
                  <a:moveTo>
                    <a:pt x="184073" y="300990"/>
                  </a:moveTo>
                  <a:lnTo>
                    <a:pt x="166941" y="300990"/>
                  </a:lnTo>
                  <a:lnTo>
                    <a:pt x="167627" y="302260"/>
                  </a:lnTo>
                  <a:lnTo>
                    <a:pt x="167716" y="303530"/>
                  </a:lnTo>
                  <a:lnTo>
                    <a:pt x="167131" y="304800"/>
                  </a:lnTo>
                  <a:lnTo>
                    <a:pt x="219100" y="304800"/>
                  </a:lnTo>
                  <a:lnTo>
                    <a:pt x="218452" y="303530"/>
                  </a:lnTo>
                  <a:lnTo>
                    <a:pt x="185153" y="303530"/>
                  </a:lnTo>
                  <a:lnTo>
                    <a:pt x="184403" y="302260"/>
                  </a:lnTo>
                  <a:lnTo>
                    <a:pt x="184073" y="300990"/>
                  </a:lnTo>
                  <a:close/>
                </a:path>
                <a:path w="499744" h="476250">
                  <a:moveTo>
                    <a:pt x="232600" y="299720"/>
                  </a:moveTo>
                  <a:lnTo>
                    <a:pt x="205612" y="299720"/>
                  </a:lnTo>
                  <a:lnTo>
                    <a:pt x="206870" y="300990"/>
                  </a:lnTo>
                  <a:lnTo>
                    <a:pt x="207073" y="303530"/>
                  </a:lnTo>
                  <a:lnTo>
                    <a:pt x="217474" y="303530"/>
                  </a:lnTo>
                  <a:lnTo>
                    <a:pt x="217512" y="302260"/>
                  </a:lnTo>
                  <a:lnTo>
                    <a:pt x="218351" y="300990"/>
                  </a:lnTo>
                  <a:lnTo>
                    <a:pt x="221868" y="300990"/>
                  </a:lnTo>
                  <a:lnTo>
                    <a:pt x="232600" y="299720"/>
                  </a:lnTo>
                  <a:close/>
                </a:path>
                <a:path w="499744" h="476250">
                  <a:moveTo>
                    <a:pt x="263911" y="283210"/>
                  </a:moveTo>
                  <a:lnTo>
                    <a:pt x="103674" y="283210"/>
                  </a:lnTo>
                  <a:lnTo>
                    <a:pt x="146380" y="284480"/>
                  </a:lnTo>
                  <a:lnTo>
                    <a:pt x="172749" y="285750"/>
                  </a:lnTo>
                  <a:lnTo>
                    <a:pt x="256578" y="285750"/>
                  </a:lnTo>
                  <a:lnTo>
                    <a:pt x="255803" y="288290"/>
                  </a:lnTo>
                  <a:lnTo>
                    <a:pt x="260620" y="288290"/>
                  </a:lnTo>
                  <a:lnTo>
                    <a:pt x="263911" y="283210"/>
                  </a:lnTo>
                  <a:close/>
                </a:path>
                <a:path w="499744" h="476250">
                  <a:moveTo>
                    <a:pt x="119354" y="285750"/>
                  </a:moveTo>
                  <a:lnTo>
                    <a:pt x="65119" y="285750"/>
                  </a:lnTo>
                  <a:lnTo>
                    <a:pt x="50522" y="287020"/>
                  </a:lnTo>
                  <a:lnTo>
                    <a:pt x="131875" y="287020"/>
                  </a:lnTo>
                  <a:lnTo>
                    <a:pt x="119354" y="285750"/>
                  </a:lnTo>
                  <a:close/>
                </a:path>
                <a:path w="499744" h="476250">
                  <a:moveTo>
                    <a:pt x="261721" y="271780"/>
                  </a:moveTo>
                  <a:lnTo>
                    <a:pt x="80746" y="271780"/>
                  </a:lnTo>
                  <a:lnTo>
                    <a:pt x="74244" y="273050"/>
                  </a:lnTo>
                  <a:lnTo>
                    <a:pt x="50876" y="275590"/>
                  </a:lnTo>
                  <a:lnTo>
                    <a:pt x="23113" y="278130"/>
                  </a:lnTo>
                  <a:lnTo>
                    <a:pt x="267313" y="278130"/>
                  </a:lnTo>
                  <a:lnTo>
                    <a:pt x="270824" y="273050"/>
                  </a:lnTo>
                  <a:lnTo>
                    <a:pt x="265175" y="273050"/>
                  </a:lnTo>
                  <a:lnTo>
                    <a:pt x="261721" y="271780"/>
                  </a:lnTo>
                  <a:close/>
                </a:path>
                <a:path w="499744" h="476250">
                  <a:moveTo>
                    <a:pt x="279038" y="262890"/>
                  </a:moveTo>
                  <a:lnTo>
                    <a:pt x="179606" y="262890"/>
                  </a:lnTo>
                  <a:lnTo>
                    <a:pt x="195501" y="264160"/>
                  </a:lnTo>
                  <a:lnTo>
                    <a:pt x="211391" y="264160"/>
                  </a:lnTo>
                  <a:lnTo>
                    <a:pt x="220739" y="265430"/>
                  </a:lnTo>
                  <a:lnTo>
                    <a:pt x="230093" y="265430"/>
                  </a:lnTo>
                  <a:lnTo>
                    <a:pt x="255155" y="266700"/>
                  </a:lnTo>
                  <a:lnTo>
                    <a:pt x="261518" y="266700"/>
                  </a:lnTo>
                  <a:lnTo>
                    <a:pt x="268300" y="267970"/>
                  </a:lnTo>
                  <a:lnTo>
                    <a:pt x="267258" y="271780"/>
                  </a:lnTo>
                  <a:lnTo>
                    <a:pt x="265175" y="273050"/>
                  </a:lnTo>
                  <a:lnTo>
                    <a:pt x="270824" y="273050"/>
                  </a:lnTo>
                  <a:lnTo>
                    <a:pt x="272580" y="270510"/>
                  </a:lnTo>
                  <a:lnTo>
                    <a:pt x="275882" y="266700"/>
                  </a:lnTo>
                  <a:lnTo>
                    <a:pt x="279038" y="262890"/>
                  </a:lnTo>
                  <a:close/>
                </a:path>
                <a:path w="499744" h="476250">
                  <a:moveTo>
                    <a:pt x="200467" y="269240"/>
                  </a:moveTo>
                  <a:lnTo>
                    <a:pt x="132346" y="269240"/>
                  </a:lnTo>
                  <a:lnTo>
                    <a:pt x="87299" y="271780"/>
                  </a:lnTo>
                  <a:lnTo>
                    <a:pt x="237994" y="271780"/>
                  </a:lnTo>
                  <a:lnTo>
                    <a:pt x="226135" y="270510"/>
                  </a:lnTo>
                  <a:lnTo>
                    <a:pt x="200467" y="269240"/>
                  </a:lnTo>
                  <a:close/>
                </a:path>
                <a:path w="499744" h="476250">
                  <a:moveTo>
                    <a:pt x="138555" y="264160"/>
                  </a:moveTo>
                  <a:lnTo>
                    <a:pt x="131546" y="264160"/>
                  </a:lnTo>
                  <a:lnTo>
                    <a:pt x="134226" y="269240"/>
                  </a:lnTo>
                  <a:lnTo>
                    <a:pt x="142633" y="269240"/>
                  </a:lnTo>
                  <a:lnTo>
                    <a:pt x="143505" y="266700"/>
                  </a:lnTo>
                  <a:lnTo>
                    <a:pt x="139547" y="266700"/>
                  </a:lnTo>
                  <a:lnTo>
                    <a:pt x="138555" y="264160"/>
                  </a:lnTo>
                  <a:close/>
                </a:path>
                <a:path w="499744" h="476250">
                  <a:moveTo>
                    <a:pt x="172824" y="267970"/>
                  </a:moveTo>
                  <a:lnTo>
                    <a:pt x="158991" y="269240"/>
                  </a:lnTo>
                  <a:lnTo>
                    <a:pt x="186648" y="269240"/>
                  </a:lnTo>
                  <a:lnTo>
                    <a:pt x="172824" y="267970"/>
                  </a:lnTo>
                  <a:close/>
                </a:path>
                <a:path w="499744" h="476250">
                  <a:moveTo>
                    <a:pt x="382879" y="0"/>
                  </a:moveTo>
                  <a:lnTo>
                    <a:pt x="368655" y="0"/>
                  </a:lnTo>
                  <a:lnTo>
                    <a:pt x="362305" y="1270"/>
                  </a:lnTo>
                  <a:lnTo>
                    <a:pt x="355269" y="8890"/>
                  </a:lnTo>
                  <a:lnTo>
                    <a:pt x="353148" y="10160"/>
                  </a:lnTo>
                  <a:lnTo>
                    <a:pt x="347459" y="15240"/>
                  </a:lnTo>
                  <a:lnTo>
                    <a:pt x="343725" y="17780"/>
                  </a:lnTo>
                  <a:lnTo>
                    <a:pt x="340093" y="21590"/>
                  </a:lnTo>
                  <a:lnTo>
                    <a:pt x="330291" y="29210"/>
                  </a:lnTo>
                  <a:lnTo>
                    <a:pt x="320822" y="39370"/>
                  </a:lnTo>
                  <a:lnTo>
                    <a:pt x="311584" y="48260"/>
                  </a:lnTo>
                  <a:lnTo>
                    <a:pt x="302475" y="58420"/>
                  </a:lnTo>
                  <a:lnTo>
                    <a:pt x="299288" y="60960"/>
                  </a:lnTo>
                  <a:lnTo>
                    <a:pt x="295554" y="63500"/>
                  </a:lnTo>
                  <a:lnTo>
                    <a:pt x="285551" y="74930"/>
                  </a:lnTo>
                  <a:lnTo>
                    <a:pt x="278698" y="82550"/>
                  </a:lnTo>
                  <a:lnTo>
                    <a:pt x="271916" y="90170"/>
                  </a:lnTo>
                  <a:lnTo>
                    <a:pt x="265252" y="97790"/>
                  </a:lnTo>
                  <a:lnTo>
                    <a:pt x="249983" y="116840"/>
                  </a:lnTo>
                  <a:lnTo>
                    <a:pt x="219632" y="152400"/>
                  </a:lnTo>
                  <a:lnTo>
                    <a:pt x="193360" y="186690"/>
                  </a:lnTo>
                  <a:lnTo>
                    <a:pt x="182486" y="203200"/>
                  </a:lnTo>
                  <a:lnTo>
                    <a:pt x="177311" y="209550"/>
                  </a:lnTo>
                  <a:lnTo>
                    <a:pt x="166827" y="223520"/>
                  </a:lnTo>
                  <a:lnTo>
                    <a:pt x="161709" y="231140"/>
                  </a:lnTo>
                  <a:lnTo>
                    <a:pt x="156946" y="237490"/>
                  </a:lnTo>
                  <a:lnTo>
                    <a:pt x="152717" y="245110"/>
                  </a:lnTo>
                  <a:lnTo>
                    <a:pt x="145376" y="256540"/>
                  </a:lnTo>
                  <a:lnTo>
                    <a:pt x="142595" y="261620"/>
                  </a:lnTo>
                  <a:lnTo>
                    <a:pt x="139547" y="266700"/>
                  </a:lnTo>
                  <a:lnTo>
                    <a:pt x="143505" y="266700"/>
                  </a:lnTo>
                  <a:lnTo>
                    <a:pt x="143941" y="265430"/>
                  </a:lnTo>
                  <a:lnTo>
                    <a:pt x="144424" y="264160"/>
                  </a:lnTo>
                  <a:lnTo>
                    <a:pt x="147802" y="264160"/>
                  </a:lnTo>
                  <a:lnTo>
                    <a:pt x="163706" y="262890"/>
                  </a:lnTo>
                  <a:lnTo>
                    <a:pt x="279038" y="262890"/>
                  </a:lnTo>
                  <a:lnTo>
                    <a:pt x="282193" y="259080"/>
                  </a:lnTo>
                  <a:lnTo>
                    <a:pt x="288366" y="251460"/>
                  </a:lnTo>
                  <a:lnTo>
                    <a:pt x="292571" y="246380"/>
                  </a:lnTo>
                  <a:lnTo>
                    <a:pt x="281673" y="246380"/>
                  </a:lnTo>
                  <a:lnTo>
                    <a:pt x="162166" y="243840"/>
                  </a:lnTo>
                  <a:lnTo>
                    <a:pt x="160693" y="242570"/>
                  </a:lnTo>
                  <a:lnTo>
                    <a:pt x="158978" y="242570"/>
                  </a:lnTo>
                  <a:lnTo>
                    <a:pt x="159918" y="240030"/>
                  </a:lnTo>
                  <a:lnTo>
                    <a:pt x="297827" y="240030"/>
                  </a:lnTo>
                  <a:lnTo>
                    <a:pt x="309391" y="226060"/>
                  </a:lnTo>
                  <a:lnTo>
                    <a:pt x="315826" y="218440"/>
                  </a:lnTo>
                  <a:lnTo>
                    <a:pt x="176872" y="218440"/>
                  </a:lnTo>
                  <a:lnTo>
                    <a:pt x="178600" y="214630"/>
                  </a:lnTo>
                  <a:lnTo>
                    <a:pt x="181228" y="213360"/>
                  </a:lnTo>
                  <a:lnTo>
                    <a:pt x="197917" y="212090"/>
                  </a:lnTo>
                  <a:lnTo>
                    <a:pt x="223798" y="210820"/>
                  </a:lnTo>
                  <a:lnTo>
                    <a:pt x="236740" y="209550"/>
                  </a:lnTo>
                  <a:lnTo>
                    <a:pt x="255350" y="209550"/>
                  </a:lnTo>
                  <a:lnTo>
                    <a:pt x="313004" y="207010"/>
                  </a:lnTo>
                  <a:lnTo>
                    <a:pt x="325723" y="207010"/>
                  </a:lnTo>
                  <a:lnTo>
                    <a:pt x="331330" y="200660"/>
                  </a:lnTo>
                  <a:lnTo>
                    <a:pt x="336041" y="195580"/>
                  </a:lnTo>
                  <a:lnTo>
                    <a:pt x="193941" y="195580"/>
                  </a:lnTo>
                  <a:lnTo>
                    <a:pt x="194678" y="193040"/>
                  </a:lnTo>
                  <a:lnTo>
                    <a:pt x="230303" y="193040"/>
                  </a:lnTo>
                  <a:lnTo>
                    <a:pt x="241198" y="191770"/>
                  </a:lnTo>
                  <a:lnTo>
                    <a:pt x="339868" y="191770"/>
                  </a:lnTo>
                  <a:lnTo>
                    <a:pt x="349141" y="182880"/>
                  </a:lnTo>
                  <a:lnTo>
                    <a:pt x="353881" y="177800"/>
                  </a:lnTo>
                  <a:lnTo>
                    <a:pt x="206400" y="177800"/>
                  </a:lnTo>
                  <a:lnTo>
                    <a:pt x="206870" y="173990"/>
                  </a:lnTo>
                  <a:lnTo>
                    <a:pt x="218685" y="173990"/>
                  </a:lnTo>
                  <a:lnTo>
                    <a:pt x="241769" y="172720"/>
                  </a:lnTo>
                  <a:lnTo>
                    <a:pt x="290753" y="172720"/>
                  </a:lnTo>
                  <a:lnTo>
                    <a:pt x="295211" y="171450"/>
                  </a:lnTo>
                  <a:lnTo>
                    <a:pt x="360464" y="171450"/>
                  </a:lnTo>
                  <a:lnTo>
                    <a:pt x="365455" y="165100"/>
                  </a:lnTo>
                  <a:lnTo>
                    <a:pt x="371055" y="160020"/>
                  </a:lnTo>
                  <a:lnTo>
                    <a:pt x="373984" y="157480"/>
                  </a:lnTo>
                  <a:lnTo>
                    <a:pt x="222440" y="157480"/>
                  </a:lnTo>
                  <a:lnTo>
                    <a:pt x="224027" y="153670"/>
                  </a:lnTo>
                  <a:lnTo>
                    <a:pt x="226275" y="152400"/>
                  </a:lnTo>
                  <a:lnTo>
                    <a:pt x="238811" y="152400"/>
                  </a:lnTo>
                  <a:lnTo>
                    <a:pt x="256462" y="151130"/>
                  </a:lnTo>
                  <a:lnTo>
                    <a:pt x="286007" y="151130"/>
                  </a:lnTo>
                  <a:lnTo>
                    <a:pt x="306724" y="149860"/>
                  </a:lnTo>
                  <a:lnTo>
                    <a:pt x="382863" y="149860"/>
                  </a:lnTo>
                  <a:lnTo>
                    <a:pt x="394842" y="139700"/>
                  </a:lnTo>
                  <a:lnTo>
                    <a:pt x="237997" y="139700"/>
                  </a:lnTo>
                  <a:lnTo>
                    <a:pt x="237972" y="138430"/>
                  </a:lnTo>
                  <a:lnTo>
                    <a:pt x="238315" y="138430"/>
                  </a:lnTo>
                  <a:lnTo>
                    <a:pt x="238798" y="137160"/>
                  </a:lnTo>
                  <a:lnTo>
                    <a:pt x="337420" y="130810"/>
                  </a:lnTo>
                  <a:lnTo>
                    <a:pt x="245198" y="130810"/>
                  </a:lnTo>
                  <a:lnTo>
                    <a:pt x="246697" y="128270"/>
                  </a:lnTo>
                  <a:lnTo>
                    <a:pt x="248157" y="127000"/>
                  </a:lnTo>
                  <a:lnTo>
                    <a:pt x="250672" y="127000"/>
                  </a:lnTo>
                  <a:lnTo>
                    <a:pt x="257280" y="125730"/>
                  </a:lnTo>
                  <a:lnTo>
                    <a:pt x="263886" y="125730"/>
                  </a:lnTo>
                  <a:lnTo>
                    <a:pt x="278650" y="124460"/>
                  </a:lnTo>
                  <a:lnTo>
                    <a:pt x="280720" y="123190"/>
                  </a:lnTo>
                  <a:lnTo>
                    <a:pt x="306393" y="123190"/>
                  </a:lnTo>
                  <a:lnTo>
                    <a:pt x="319570" y="121920"/>
                  </a:lnTo>
                  <a:lnTo>
                    <a:pt x="339978" y="121920"/>
                  </a:lnTo>
                  <a:lnTo>
                    <a:pt x="354566" y="120650"/>
                  </a:lnTo>
                  <a:lnTo>
                    <a:pt x="367588" y="119380"/>
                  </a:lnTo>
                  <a:lnTo>
                    <a:pt x="393941" y="119380"/>
                  </a:lnTo>
                  <a:lnTo>
                    <a:pt x="399707" y="118110"/>
                  </a:lnTo>
                  <a:lnTo>
                    <a:pt x="404291" y="118110"/>
                  </a:lnTo>
                  <a:lnTo>
                    <a:pt x="408863" y="116840"/>
                  </a:lnTo>
                  <a:lnTo>
                    <a:pt x="255790" y="116840"/>
                  </a:lnTo>
                  <a:lnTo>
                    <a:pt x="257809" y="114300"/>
                  </a:lnTo>
                  <a:lnTo>
                    <a:pt x="258952" y="111760"/>
                  </a:lnTo>
                  <a:lnTo>
                    <a:pt x="270378" y="111760"/>
                  </a:lnTo>
                  <a:lnTo>
                    <a:pt x="278325" y="110490"/>
                  </a:lnTo>
                  <a:lnTo>
                    <a:pt x="294208" y="110490"/>
                  </a:lnTo>
                  <a:lnTo>
                    <a:pt x="301701" y="109220"/>
                  </a:lnTo>
                  <a:lnTo>
                    <a:pt x="309191" y="109220"/>
                  </a:lnTo>
                  <a:lnTo>
                    <a:pt x="316675" y="107950"/>
                  </a:lnTo>
                  <a:lnTo>
                    <a:pt x="335430" y="105410"/>
                  </a:lnTo>
                  <a:lnTo>
                    <a:pt x="357971" y="102870"/>
                  </a:lnTo>
                  <a:lnTo>
                    <a:pt x="379743" y="101600"/>
                  </a:lnTo>
                  <a:lnTo>
                    <a:pt x="418884" y="96520"/>
                  </a:lnTo>
                  <a:lnTo>
                    <a:pt x="426529" y="95250"/>
                  </a:lnTo>
                  <a:lnTo>
                    <a:pt x="443831" y="95250"/>
                  </a:lnTo>
                  <a:lnTo>
                    <a:pt x="445246" y="93980"/>
                  </a:lnTo>
                  <a:lnTo>
                    <a:pt x="276428" y="93980"/>
                  </a:lnTo>
                  <a:lnTo>
                    <a:pt x="277139" y="91440"/>
                  </a:lnTo>
                  <a:lnTo>
                    <a:pt x="278968" y="91440"/>
                  </a:lnTo>
                  <a:lnTo>
                    <a:pt x="295173" y="90170"/>
                  </a:lnTo>
                  <a:lnTo>
                    <a:pt x="450227" y="74930"/>
                  </a:lnTo>
                  <a:lnTo>
                    <a:pt x="314769" y="74930"/>
                  </a:lnTo>
                  <a:lnTo>
                    <a:pt x="298792" y="73660"/>
                  </a:lnTo>
                  <a:lnTo>
                    <a:pt x="294385" y="73660"/>
                  </a:lnTo>
                  <a:lnTo>
                    <a:pt x="296494" y="71120"/>
                  </a:lnTo>
                  <a:lnTo>
                    <a:pt x="298564" y="71120"/>
                  </a:lnTo>
                  <a:lnTo>
                    <a:pt x="305389" y="69850"/>
                  </a:lnTo>
                  <a:lnTo>
                    <a:pt x="353694" y="69850"/>
                  </a:lnTo>
                  <a:lnTo>
                    <a:pt x="363207" y="68580"/>
                  </a:lnTo>
                  <a:lnTo>
                    <a:pt x="380187" y="68580"/>
                  </a:lnTo>
                  <a:lnTo>
                    <a:pt x="380034" y="67310"/>
                  </a:lnTo>
                  <a:lnTo>
                    <a:pt x="380555" y="66040"/>
                  </a:lnTo>
                  <a:lnTo>
                    <a:pt x="381609" y="66040"/>
                  </a:lnTo>
                  <a:lnTo>
                    <a:pt x="390347" y="64770"/>
                  </a:lnTo>
                  <a:lnTo>
                    <a:pt x="404812" y="63500"/>
                  </a:lnTo>
                  <a:lnTo>
                    <a:pt x="425237" y="63500"/>
                  </a:lnTo>
                  <a:lnTo>
                    <a:pt x="425018" y="62230"/>
                  </a:lnTo>
                  <a:lnTo>
                    <a:pt x="306019" y="62230"/>
                  </a:lnTo>
                  <a:lnTo>
                    <a:pt x="308419" y="59690"/>
                  </a:lnTo>
                  <a:lnTo>
                    <a:pt x="310032" y="57150"/>
                  </a:lnTo>
                  <a:lnTo>
                    <a:pt x="323876" y="55880"/>
                  </a:lnTo>
                  <a:lnTo>
                    <a:pt x="354228" y="54610"/>
                  </a:lnTo>
                  <a:lnTo>
                    <a:pt x="378710" y="52070"/>
                  </a:lnTo>
                  <a:lnTo>
                    <a:pt x="386867" y="52070"/>
                  </a:lnTo>
                  <a:lnTo>
                    <a:pt x="396868" y="50800"/>
                  </a:lnTo>
                  <a:lnTo>
                    <a:pt x="406869" y="50800"/>
                  </a:lnTo>
                  <a:lnTo>
                    <a:pt x="416871" y="49530"/>
                  </a:lnTo>
                  <a:lnTo>
                    <a:pt x="426872" y="49530"/>
                  </a:lnTo>
                  <a:lnTo>
                    <a:pt x="435444" y="48260"/>
                  </a:lnTo>
                  <a:lnTo>
                    <a:pt x="468748" y="45720"/>
                  </a:lnTo>
                  <a:lnTo>
                    <a:pt x="480792" y="44450"/>
                  </a:lnTo>
                  <a:lnTo>
                    <a:pt x="325323" y="44450"/>
                  </a:lnTo>
                  <a:lnTo>
                    <a:pt x="324954" y="43180"/>
                  </a:lnTo>
                  <a:lnTo>
                    <a:pt x="324523" y="43180"/>
                  </a:lnTo>
                  <a:lnTo>
                    <a:pt x="326199" y="41910"/>
                  </a:lnTo>
                  <a:lnTo>
                    <a:pt x="332511" y="41910"/>
                  </a:lnTo>
                  <a:lnTo>
                    <a:pt x="359383" y="40640"/>
                  </a:lnTo>
                  <a:lnTo>
                    <a:pt x="371585" y="40640"/>
                  </a:lnTo>
                  <a:lnTo>
                    <a:pt x="383781" y="39370"/>
                  </a:lnTo>
                  <a:lnTo>
                    <a:pt x="390418" y="39370"/>
                  </a:lnTo>
                  <a:lnTo>
                    <a:pt x="397051" y="38100"/>
                  </a:lnTo>
                  <a:lnTo>
                    <a:pt x="438111" y="35560"/>
                  </a:lnTo>
                  <a:lnTo>
                    <a:pt x="446227" y="34290"/>
                  </a:lnTo>
                  <a:lnTo>
                    <a:pt x="454329" y="34290"/>
                  </a:lnTo>
                  <a:lnTo>
                    <a:pt x="464350" y="33020"/>
                  </a:lnTo>
                  <a:lnTo>
                    <a:pt x="483274" y="33020"/>
                  </a:lnTo>
                  <a:lnTo>
                    <a:pt x="473408" y="29210"/>
                  </a:lnTo>
                  <a:lnTo>
                    <a:pt x="340093" y="29210"/>
                  </a:lnTo>
                  <a:lnTo>
                    <a:pt x="342569" y="25400"/>
                  </a:lnTo>
                  <a:lnTo>
                    <a:pt x="345135" y="22860"/>
                  </a:lnTo>
                  <a:lnTo>
                    <a:pt x="354710" y="22860"/>
                  </a:lnTo>
                  <a:lnTo>
                    <a:pt x="420420" y="17780"/>
                  </a:lnTo>
                  <a:lnTo>
                    <a:pt x="443543" y="17780"/>
                  </a:lnTo>
                  <a:lnTo>
                    <a:pt x="437324" y="15240"/>
                  </a:lnTo>
                  <a:lnTo>
                    <a:pt x="434746" y="15240"/>
                  </a:lnTo>
                  <a:lnTo>
                    <a:pt x="432358" y="13970"/>
                  </a:lnTo>
                  <a:lnTo>
                    <a:pt x="409697" y="6350"/>
                  </a:lnTo>
                  <a:lnTo>
                    <a:pt x="398077" y="3810"/>
                  </a:lnTo>
                  <a:lnTo>
                    <a:pt x="382879" y="0"/>
                  </a:lnTo>
                  <a:close/>
                </a:path>
                <a:path w="499744" h="476250">
                  <a:moveTo>
                    <a:pt x="297827" y="240030"/>
                  </a:moveTo>
                  <a:lnTo>
                    <a:pt x="159918" y="240030"/>
                  </a:lnTo>
                  <a:lnTo>
                    <a:pt x="161518" y="241300"/>
                  </a:lnTo>
                  <a:lnTo>
                    <a:pt x="174777" y="241300"/>
                  </a:lnTo>
                  <a:lnTo>
                    <a:pt x="283730" y="243840"/>
                  </a:lnTo>
                  <a:lnTo>
                    <a:pt x="284683" y="243840"/>
                  </a:lnTo>
                  <a:lnTo>
                    <a:pt x="286486" y="245110"/>
                  </a:lnTo>
                  <a:lnTo>
                    <a:pt x="285203" y="245110"/>
                  </a:lnTo>
                  <a:lnTo>
                    <a:pt x="284657" y="246380"/>
                  </a:lnTo>
                  <a:lnTo>
                    <a:pt x="292571" y="246380"/>
                  </a:lnTo>
                  <a:lnTo>
                    <a:pt x="297827" y="240030"/>
                  </a:lnTo>
                  <a:close/>
                </a:path>
                <a:path w="499744" h="476250">
                  <a:moveTo>
                    <a:pt x="92882" y="241300"/>
                  </a:moveTo>
                  <a:lnTo>
                    <a:pt x="66344" y="241300"/>
                  </a:lnTo>
                  <a:lnTo>
                    <a:pt x="13347" y="243840"/>
                  </a:lnTo>
                  <a:lnTo>
                    <a:pt x="129291" y="243840"/>
                  </a:lnTo>
                  <a:lnTo>
                    <a:pt x="128693" y="242570"/>
                  </a:lnTo>
                  <a:lnTo>
                    <a:pt x="119456" y="242570"/>
                  </a:lnTo>
                  <a:lnTo>
                    <a:pt x="92882" y="241300"/>
                  </a:lnTo>
                  <a:close/>
                </a:path>
                <a:path w="499744" h="476250">
                  <a:moveTo>
                    <a:pt x="126898" y="238760"/>
                  </a:moveTo>
                  <a:lnTo>
                    <a:pt x="96094" y="238760"/>
                  </a:lnTo>
                  <a:lnTo>
                    <a:pt x="117932" y="240030"/>
                  </a:lnTo>
                  <a:lnTo>
                    <a:pt x="119214" y="240030"/>
                  </a:lnTo>
                  <a:lnTo>
                    <a:pt x="119456" y="242570"/>
                  </a:lnTo>
                  <a:lnTo>
                    <a:pt x="128693" y="242570"/>
                  </a:lnTo>
                  <a:lnTo>
                    <a:pt x="126898" y="238760"/>
                  </a:lnTo>
                  <a:close/>
                </a:path>
                <a:path w="499744" h="476250">
                  <a:moveTo>
                    <a:pt x="116759" y="217170"/>
                  </a:moveTo>
                  <a:lnTo>
                    <a:pt x="110070" y="217170"/>
                  </a:lnTo>
                  <a:lnTo>
                    <a:pt x="111480" y="222250"/>
                  </a:lnTo>
                  <a:lnTo>
                    <a:pt x="24930" y="226060"/>
                  </a:lnTo>
                  <a:lnTo>
                    <a:pt x="120728" y="226060"/>
                  </a:lnTo>
                  <a:lnTo>
                    <a:pt x="119468" y="223520"/>
                  </a:lnTo>
                  <a:lnTo>
                    <a:pt x="116759" y="217170"/>
                  </a:lnTo>
                  <a:close/>
                </a:path>
                <a:path w="499744" h="476250">
                  <a:moveTo>
                    <a:pt x="325723" y="207010"/>
                  </a:moveTo>
                  <a:lnTo>
                    <a:pt x="317169" y="207010"/>
                  </a:lnTo>
                  <a:lnTo>
                    <a:pt x="315112" y="210820"/>
                  </a:lnTo>
                  <a:lnTo>
                    <a:pt x="312889" y="212090"/>
                  </a:lnTo>
                  <a:lnTo>
                    <a:pt x="288749" y="212090"/>
                  </a:lnTo>
                  <a:lnTo>
                    <a:pt x="268182" y="213360"/>
                  </a:lnTo>
                  <a:lnTo>
                    <a:pt x="254363" y="214630"/>
                  </a:lnTo>
                  <a:lnTo>
                    <a:pt x="240546" y="214630"/>
                  </a:lnTo>
                  <a:lnTo>
                    <a:pt x="226733" y="215900"/>
                  </a:lnTo>
                  <a:lnTo>
                    <a:pt x="218038" y="215900"/>
                  </a:lnTo>
                  <a:lnTo>
                    <a:pt x="191960" y="218440"/>
                  </a:lnTo>
                  <a:lnTo>
                    <a:pt x="315826" y="218440"/>
                  </a:lnTo>
                  <a:lnTo>
                    <a:pt x="320116" y="213360"/>
                  </a:lnTo>
                  <a:lnTo>
                    <a:pt x="325723" y="207010"/>
                  </a:lnTo>
                  <a:close/>
                </a:path>
                <a:path w="499744" h="476250">
                  <a:moveTo>
                    <a:pt x="109372" y="196850"/>
                  </a:moveTo>
                  <a:lnTo>
                    <a:pt x="101612" y="196850"/>
                  </a:lnTo>
                  <a:lnTo>
                    <a:pt x="102730" y="199390"/>
                  </a:lnTo>
                  <a:lnTo>
                    <a:pt x="46608" y="201930"/>
                  </a:lnTo>
                  <a:lnTo>
                    <a:pt x="111334" y="201930"/>
                  </a:lnTo>
                  <a:lnTo>
                    <a:pt x="109372" y="196850"/>
                  </a:lnTo>
                  <a:close/>
                </a:path>
                <a:path w="499744" h="476250">
                  <a:moveTo>
                    <a:pt x="66628" y="199390"/>
                  </a:moveTo>
                  <a:lnTo>
                    <a:pt x="47574" y="199390"/>
                  </a:lnTo>
                  <a:lnTo>
                    <a:pt x="49682" y="200660"/>
                  </a:lnTo>
                  <a:lnTo>
                    <a:pt x="66628" y="199390"/>
                  </a:lnTo>
                  <a:close/>
                </a:path>
                <a:path w="499744" h="476250">
                  <a:moveTo>
                    <a:pt x="339868" y="191770"/>
                  </a:moveTo>
                  <a:lnTo>
                    <a:pt x="330555" y="191770"/>
                  </a:lnTo>
                  <a:lnTo>
                    <a:pt x="328777" y="194310"/>
                  </a:lnTo>
                  <a:lnTo>
                    <a:pt x="228848" y="194310"/>
                  </a:lnTo>
                  <a:lnTo>
                    <a:pt x="195643" y="195580"/>
                  </a:lnTo>
                  <a:lnTo>
                    <a:pt x="336041" y="195580"/>
                  </a:lnTo>
                  <a:lnTo>
                    <a:pt x="337219" y="194310"/>
                  </a:lnTo>
                  <a:lnTo>
                    <a:pt x="339868" y="191770"/>
                  </a:lnTo>
                  <a:close/>
                </a:path>
                <a:path w="499744" h="476250">
                  <a:moveTo>
                    <a:pt x="87350" y="181610"/>
                  </a:moveTo>
                  <a:lnTo>
                    <a:pt x="66979" y="181610"/>
                  </a:lnTo>
                  <a:lnTo>
                    <a:pt x="62674" y="182880"/>
                  </a:lnTo>
                  <a:lnTo>
                    <a:pt x="87972" y="182880"/>
                  </a:lnTo>
                  <a:lnTo>
                    <a:pt x="87350" y="181610"/>
                  </a:lnTo>
                  <a:close/>
                </a:path>
                <a:path w="499744" h="476250">
                  <a:moveTo>
                    <a:pt x="102743" y="179070"/>
                  </a:moveTo>
                  <a:lnTo>
                    <a:pt x="94805" y="179070"/>
                  </a:lnTo>
                  <a:lnTo>
                    <a:pt x="95592" y="180340"/>
                  </a:lnTo>
                  <a:lnTo>
                    <a:pt x="96443" y="180340"/>
                  </a:lnTo>
                  <a:lnTo>
                    <a:pt x="95910" y="181610"/>
                  </a:lnTo>
                  <a:lnTo>
                    <a:pt x="93383" y="182880"/>
                  </a:lnTo>
                  <a:lnTo>
                    <a:pt x="104279" y="182880"/>
                  </a:lnTo>
                  <a:lnTo>
                    <a:pt x="102743" y="179070"/>
                  </a:lnTo>
                  <a:close/>
                </a:path>
                <a:path w="499744" h="476250">
                  <a:moveTo>
                    <a:pt x="87668" y="179070"/>
                  </a:moveTo>
                  <a:lnTo>
                    <a:pt x="75552" y="179070"/>
                  </a:lnTo>
                  <a:lnTo>
                    <a:pt x="76161" y="180340"/>
                  </a:lnTo>
                  <a:lnTo>
                    <a:pt x="75641" y="180340"/>
                  </a:lnTo>
                  <a:lnTo>
                    <a:pt x="74993" y="181610"/>
                  </a:lnTo>
                  <a:lnTo>
                    <a:pt x="86690" y="181610"/>
                  </a:lnTo>
                  <a:lnTo>
                    <a:pt x="87236" y="180340"/>
                  </a:lnTo>
                  <a:lnTo>
                    <a:pt x="87668" y="179070"/>
                  </a:lnTo>
                  <a:close/>
                </a:path>
                <a:path w="499744" h="476250">
                  <a:moveTo>
                    <a:pt x="334009" y="176530"/>
                  </a:moveTo>
                  <a:lnTo>
                    <a:pt x="241528" y="176530"/>
                  </a:lnTo>
                  <a:lnTo>
                    <a:pt x="232830" y="177800"/>
                  </a:lnTo>
                  <a:lnTo>
                    <a:pt x="340410" y="177800"/>
                  </a:lnTo>
                  <a:lnTo>
                    <a:pt x="334009" y="176530"/>
                  </a:lnTo>
                  <a:close/>
                </a:path>
                <a:path w="499744" h="476250">
                  <a:moveTo>
                    <a:pt x="359114" y="172720"/>
                  </a:moveTo>
                  <a:lnTo>
                    <a:pt x="323773" y="172720"/>
                  </a:lnTo>
                  <a:lnTo>
                    <a:pt x="331889" y="173990"/>
                  </a:lnTo>
                  <a:lnTo>
                    <a:pt x="348068" y="173990"/>
                  </a:lnTo>
                  <a:lnTo>
                    <a:pt x="344843" y="177800"/>
                  </a:lnTo>
                  <a:lnTo>
                    <a:pt x="353881" y="177800"/>
                  </a:lnTo>
                  <a:lnTo>
                    <a:pt x="355066" y="176530"/>
                  </a:lnTo>
                  <a:lnTo>
                    <a:pt x="359114" y="172720"/>
                  </a:lnTo>
                  <a:close/>
                </a:path>
                <a:path w="499744" h="476250">
                  <a:moveTo>
                    <a:pt x="260680" y="173990"/>
                  </a:moveTo>
                  <a:lnTo>
                    <a:pt x="244449" y="173990"/>
                  </a:lnTo>
                  <a:lnTo>
                    <a:pt x="244627" y="175260"/>
                  </a:lnTo>
                  <a:lnTo>
                    <a:pt x="244055" y="176530"/>
                  </a:lnTo>
                  <a:lnTo>
                    <a:pt x="261302" y="176530"/>
                  </a:lnTo>
                  <a:lnTo>
                    <a:pt x="260769" y="175260"/>
                  </a:lnTo>
                  <a:lnTo>
                    <a:pt x="260680" y="173990"/>
                  </a:lnTo>
                  <a:close/>
                </a:path>
                <a:path w="499744" h="476250">
                  <a:moveTo>
                    <a:pt x="309422" y="175260"/>
                  </a:moveTo>
                  <a:lnTo>
                    <a:pt x="295617" y="175260"/>
                  </a:lnTo>
                  <a:lnTo>
                    <a:pt x="276072" y="176530"/>
                  </a:lnTo>
                  <a:lnTo>
                    <a:pt x="310311" y="176530"/>
                  </a:lnTo>
                  <a:lnTo>
                    <a:pt x="309422" y="175260"/>
                  </a:lnTo>
                  <a:close/>
                </a:path>
                <a:path w="499744" h="476250">
                  <a:moveTo>
                    <a:pt x="360464" y="171450"/>
                  </a:moveTo>
                  <a:lnTo>
                    <a:pt x="296811" y="171450"/>
                  </a:lnTo>
                  <a:lnTo>
                    <a:pt x="297192" y="175260"/>
                  </a:lnTo>
                  <a:lnTo>
                    <a:pt x="309651" y="175260"/>
                  </a:lnTo>
                  <a:lnTo>
                    <a:pt x="310286" y="173990"/>
                  </a:lnTo>
                  <a:lnTo>
                    <a:pt x="312432" y="172720"/>
                  </a:lnTo>
                  <a:lnTo>
                    <a:pt x="359114" y="172720"/>
                  </a:lnTo>
                  <a:lnTo>
                    <a:pt x="360464" y="171450"/>
                  </a:lnTo>
                  <a:close/>
                </a:path>
                <a:path w="499744" h="476250">
                  <a:moveTo>
                    <a:pt x="262534" y="172720"/>
                  </a:moveTo>
                  <a:lnTo>
                    <a:pt x="242709" y="172720"/>
                  </a:lnTo>
                  <a:lnTo>
                    <a:pt x="243979" y="173990"/>
                  </a:lnTo>
                  <a:lnTo>
                    <a:pt x="261086" y="173990"/>
                  </a:lnTo>
                  <a:lnTo>
                    <a:pt x="262534" y="172720"/>
                  </a:lnTo>
                  <a:close/>
                </a:path>
                <a:path w="499744" h="476250">
                  <a:moveTo>
                    <a:pt x="94784" y="158750"/>
                  </a:moveTo>
                  <a:lnTo>
                    <a:pt x="82524" y="158750"/>
                  </a:lnTo>
                  <a:lnTo>
                    <a:pt x="89433" y="160020"/>
                  </a:lnTo>
                  <a:lnTo>
                    <a:pt x="90500" y="163830"/>
                  </a:lnTo>
                  <a:lnTo>
                    <a:pt x="78498" y="165100"/>
                  </a:lnTo>
                  <a:lnTo>
                    <a:pt x="97482" y="165100"/>
                  </a:lnTo>
                  <a:lnTo>
                    <a:pt x="95493" y="160020"/>
                  </a:lnTo>
                  <a:lnTo>
                    <a:pt x="94784" y="158750"/>
                  </a:lnTo>
                  <a:close/>
                </a:path>
                <a:path w="499744" h="476250">
                  <a:moveTo>
                    <a:pt x="382863" y="149860"/>
                  </a:moveTo>
                  <a:lnTo>
                    <a:pt x="372567" y="149860"/>
                  </a:lnTo>
                  <a:lnTo>
                    <a:pt x="370217" y="153670"/>
                  </a:lnTo>
                  <a:lnTo>
                    <a:pt x="367385" y="154940"/>
                  </a:lnTo>
                  <a:lnTo>
                    <a:pt x="301436" y="154940"/>
                  </a:lnTo>
                  <a:lnTo>
                    <a:pt x="224828" y="157480"/>
                  </a:lnTo>
                  <a:lnTo>
                    <a:pt x="373984" y="157480"/>
                  </a:lnTo>
                  <a:lnTo>
                    <a:pt x="376912" y="154940"/>
                  </a:lnTo>
                  <a:lnTo>
                    <a:pt x="382863" y="149860"/>
                  </a:lnTo>
                  <a:close/>
                </a:path>
                <a:path w="499744" h="476250">
                  <a:moveTo>
                    <a:pt x="292417" y="123190"/>
                  </a:moveTo>
                  <a:lnTo>
                    <a:pt x="280720" y="123190"/>
                  </a:lnTo>
                  <a:lnTo>
                    <a:pt x="281279" y="128270"/>
                  </a:lnTo>
                  <a:lnTo>
                    <a:pt x="396468" y="128270"/>
                  </a:lnTo>
                  <a:lnTo>
                    <a:pt x="396341" y="129540"/>
                  </a:lnTo>
                  <a:lnTo>
                    <a:pt x="395833" y="130810"/>
                  </a:lnTo>
                  <a:lnTo>
                    <a:pt x="394855" y="130810"/>
                  </a:lnTo>
                  <a:lnTo>
                    <a:pt x="357221" y="132080"/>
                  </a:lnTo>
                  <a:lnTo>
                    <a:pt x="243077" y="139700"/>
                  </a:lnTo>
                  <a:lnTo>
                    <a:pt x="394842" y="139700"/>
                  </a:lnTo>
                  <a:lnTo>
                    <a:pt x="399516" y="134620"/>
                  </a:lnTo>
                  <a:lnTo>
                    <a:pt x="404215" y="130810"/>
                  </a:lnTo>
                  <a:lnTo>
                    <a:pt x="408460" y="127000"/>
                  </a:lnTo>
                  <a:lnTo>
                    <a:pt x="291490" y="127000"/>
                  </a:lnTo>
                  <a:lnTo>
                    <a:pt x="290804" y="125730"/>
                  </a:lnTo>
                  <a:lnTo>
                    <a:pt x="290448" y="125730"/>
                  </a:lnTo>
                  <a:lnTo>
                    <a:pt x="291249" y="124460"/>
                  </a:lnTo>
                  <a:lnTo>
                    <a:pt x="292417" y="123190"/>
                  </a:lnTo>
                  <a:close/>
                </a:path>
                <a:path w="499744" h="476250">
                  <a:moveTo>
                    <a:pt x="396468" y="128270"/>
                  </a:moveTo>
                  <a:lnTo>
                    <a:pt x="269607" y="128270"/>
                  </a:lnTo>
                  <a:lnTo>
                    <a:pt x="245198" y="130810"/>
                  </a:lnTo>
                  <a:lnTo>
                    <a:pt x="337420" y="130810"/>
                  </a:lnTo>
                  <a:lnTo>
                    <a:pt x="357051" y="129540"/>
                  </a:lnTo>
                  <a:lnTo>
                    <a:pt x="396468" y="128270"/>
                  </a:lnTo>
                  <a:close/>
                </a:path>
                <a:path w="499744" h="476250">
                  <a:moveTo>
                    <a:pt x="443831" y="95250"/>
                  </a:moveTo>
                  <a:lnTo>
                    <a:pt x="435114" y="95250"/>
                  </a:lnTo>
                  <a:lnTo>
                    <a:pt x="432079" y="99060"/>
                  </a:lnTo>
                  <a:lnTo>
                    <a:pt x="429310" y="100330"/>
                  </a:lnTo>
                  <a:lnTo>
                    <a:pt x="425157" y="101600"/>
                  </a:lnTo>
                  <a:lnTo>
                    <a:pt x="415084" y="101600"/>
                  </a:lnTo>
                  <a:lnTo>
                    <a:pt x="344589" y="110490"/>
                  </a:lnTo>
                  <a:lnTo>
                    <a:pt x="308145" y="114300"/>
                  </a:lnTo>
                  <a:lnTo>
                    <a:pt x="295986" y="114300"/>
                  </a:lnTo>
                  <a:lnTo>
                    <a:pt x="286854" y="115570"/>
                  </a:lnTo>
                  <a:lnTo>
                    <a:pt x="277714" y="115570"/>
                  </a:lnTo>
                  <a:lnTo>
                    <a:pt x="258381" y="116840"/>
                  </a:lnTo>
                  <a:lnTo>
                    <a:pt x="408863" y="116840"/>
                  </a:lnTo>
                  <a:lnTo>
                    <a:pt x="409308" y="118110"/>
                  </a:lnTo>
                  <a:lnTo>
                    <a:pt x="407619" y="119380"/>
                  </a:lnTo>
                  <a:lnTo>
                    <a:pt x="406018" y="120650"/>
                  </a:lnTo>
                  <a:lnTo>
                    <a:pt x="401408" y="121920"/>
                  </a:lnTo>
                  <a:lnTo>
                    <a:pt x="398487" y="121920"/>
                  </a:lnTo>
                  <a:lnTo>
                    <a:pt x="394652" y="123190"/>
                  </a:lnTo>
                  <a:lnTo>
                    <a:pt x="372300" y="123190"/>
                  </a:lnTo>
                  <a:lnTo>
                    <a:pt x="338353" y="125730"/>
                  </a:lnTo>
                  <a:lnTo>
                    <a:pt x="321690" y="125730"/>
                  </a:lnTo>
                  <a:lnTo>
                    <a:pt x="293281" y="127000"/>
                  </a:lnTo>
                  <a:lnTo>
                    <a:pt x="408460" y="127000"/>
                  </a:lnTo>
                  <a:lnTo>
                    <a:pt x="443831" y="95250"/>
                  </a:lnTo>
                  <a:close/>
                </a:path>
                <a:path w="499744" h="476250">
                  <a:moveTo>
                    <a:pt x="338366" y="121920"/>
                  </a:moveTo>
                  <a:lnTo>
                    <a:pt x="324726" y="121920"/>
                  </a:lnTo>
                  <a:lnTo>
                    <a:pt x="324535" y="124460"/>
                  </a:lnTo>
                  <a:lnTo>
                    <a:pt x="323303" y="124460"/>
                  </a:lnTo>
                  <a:lnTo>
                    <a:pt x="322211" y="125730"/>
                  </a:lnTo>
                  <a:lnTo>
                    <a:pt x="336613" y="125730"/>
                  </a:lnTo>
                  <a:lnTo>
                    <a:pt x="335673" y="124460"/>
                  </a:lnTo>
                  <a:lnTo>
                    <a:pt x="335762" y="123190"/>
                  </a:lnTo>
                  <a:lnTo>
                    <a:pt x="336308" y="123190"/>
                  </a:lnTo>
                  <a:lnTo>
                    <a:pt x="338366" y="121920"/>
                  </a:lnTo>
                  <a:close/>
                </a:path>
                <a:path w="499744" h="476250">
                  <a:moveTo>
                    <a:pt x="306393" y="123190"/>
                  </a:moveTo>
                  <a:lnTo>
                    <a:pt x="292417" y="123190"/>
                  </a:lnTo>
                  <a:lnTo>
                    <a:pt x="293217" y="124460"/>
                  </a:lnTo>
                  <a:lnTo>
                    <a:pt x="306393" y="123190"/>
                  </a:lnTo>
                  <a:close/>
                </a:path>
                <a:path w="499744" h="476250">
                  <a:moveTo>
                    <a:pt x="392175" y="119380"/>
                  </a:moveTo>
                  <a:lnTo>
                    <a:pt x="375119" y="119380"/>
                  </a:lnTo>
                  <a:lnTo>
                    <a:pt x="375869" y="120650"/>
                  </a:lnTo>
                  <a:lnTo>
                    <a:pt x="376173" y="121920"/>
                  </a:lnTo>
                  <a:lnTo>
                    <a:pt x="375399" y="123190"/>
                  </a:lnTo>
                  <a:lnTo>
                    <a:pt x="394652" y="123190"/>
                  </a:lnTo>
                  <a:lnTo>
                    <a:pt x="393014" y="121920"/>
                  </a:lnTo>
                  <a:lnTo>
                    <a:pt x="392175" y="119380"/>
                  </a:lnTo>
                  <a:close/>
                </a:path>
                <a:path w="499744" h="476250">
                  <a:moveTo>
                    <a:pt x="484057" y="59690"/>
                  </a:moveTo>
                  <a:lnTo>
                    <a:pt x="453821" y="59690"/>
                  </a:lnTo>
                  <a:lnTo>
                    <a:pt x="453555" y="62230"/>
                  </a:lnTo>
                  <a:lnTo>
                    <a:pt x="451192" y="63500"/>
                  </a:lnTo>
                  <a:lnTo>
                    <a:pt x="450507" y="63500"/>
                  </a:lnTo>
                  <a:lnTo>
                    <a:pt x="428078" y="66040"/>
                  </a:lnTo>
                  <a:lnTo>
                    <a:pt x="425894" y="67310"/>
                  </a:lnTo>
                  <a:lnTo>
                    <a:pt x="409079" y="67310"/>
                  </a:lnTo>
                  <a:lnTo>
                    <a:pt x="383184" y="69850"/>
                  </a:lnTo>
                  <a:lnTo>
                    <a:pt x="370357" y="69850"/>
                  </a:lnTo>
                  <a:lnTo>
                    <a:pt x="369785" y="71120"/>
                  </a:lnTo>
                  <a:lnTo>
                    <a:pt x="369252" y="71120"/>
                  </a:lnTo>
                  <a:lnTo>
                    <a:pt x="368477" y="72390"/>
                  </a:lnTo>
                  <a:lnTo>
                    <a:pt x="368084" y="72390"/>
                  </a:lnTo>
                  <a:lnTo>
                    <a:pt x="345338" y="74930"/>
                  </a:lnTo>
                  <a:lnTo>
                    <a:pt x="453135" y="74930"/>
                  </a:lnTo>
                  <a:lnTo>
                    <a:pt x="456056" y="76200"/>
                  </a:lnTo>
                  <a:lnTo>
                    <a:pt x="411243" y="81280"/>
                  </a:lnTo>
                  <a:lnTo>
                    <a:pt x="366371" y="85090"/>
                  </a:lnTo>
                  <a:lnTo>
                    <a:pt x="321434" y="90170"/>
                  </a:lnTo>
                  <a:lnTo>
                    <a:pt x="276428" y="93980"/>
                  </a:lnTo>
                  <a:lnTo>
                    <a:pt x="445246" y="93980"/>
                  </a:lnTo>
                  <a:lnTo>
                    <a:pt x="449491" y="90170"/>
                  </a:lnTo>
                  <a:lnTo>
                    <a:pt x="458825" y="82550"/>
                  </a:lnTo>
                  <a:lnTo>
                    <a:pt x="477014" y="66040"/>
                  </a:lnTo>
                  <a:lnTo>
                    <a:pt x="468045" y="66040"/>
                  </a:lnTo>
                  <a:lnTo>
                    <a:pt x="462965" y="64770"/>
                  </a:lnTo>
                  <a:lnTo>
                    <a:pt x="462330" y="62230"/>
                  </a:lnTo>
                  <a:lnTo>
                    <a:pt x="463245" y="62230"/>
                  </a:lnTo>
                  <a:lnTo>
                    <a:pt x="467258" y="60960"/>
                  </a:lnTo>
                  <a:lnTo>
                    <a:pt x="482610" y="60960"/>
                  </a:lnTo>
                  <a:lnTo>
                    <a:pt x="484057" y="59690"/>
                  </a:lnTo>
                  <a:close/>
                </a:path>
                <a:path w="499744" h="476250">
                  <a:moveTo>
                    <a:pt x="338899" y="71120"/>
                  </a:moveTo>
                  <a:lnTo>
                    <a:pt x="326859" y="71120"/>
                  </a:lnTo>
                  <a:lnTo>
                    <a:pt x="327825" y="72390"/>
                  </a:lnTo>
                  <a:lnTo>
                    <a:pt x="327952" y="73660"/>
                  </a:lnTo>
                  <a:lnTo>
                    <a:pt x="327050" y="73660"/>
                  </a:lnTo>
                  <a:lnTo>
                    <a:pt x="324904" y="74930"/>
                  </a:lnTo>
                  <a:lnTo>
                    <a:pt x="340690" y="74930"/>
                  </a:lnTo>
                  <a:lnTo>
                    <a:pt x="337832" y="73660"/>
                  </a:lnTo>
                  <a:lnTo>
                    <a:pt x="336981" y="72390"/>
                  </a:lnTo>
                  <a:lnTo>
                    <a:pt x="338899" y="71120"/>
                  </a:lnTo>
                  <a:close/>
                </a:path>
                <a:path w="499744" h="476250">
                  <a:moveTo>
                    <a:pt x="345325" y="73660"/>
                  </a:moveTo>
                  <a:lnTo>
                    <a:pt x="343014" y="73660"/>
                  </a:lnTo>
                  <a:lnTo>
                    <a:pt x="340690" y="74930"/>
                  </a:lnTo>
                  <a:lnTo>
                    <a:pt x="345338" y="74930"/>
                  </a:lnTo>
                  <a:lnTo>
                    <a:pt x="345325" y="73660"/>
                  </a:lnTo>
                  <a:close/>
                </a:path>
                <a:path w="499744" h="476250">
                  <a:moveTo>
                    <a:pt x="353694" y="69850"/>
                  </a:moveTo>
                  <a:lnTo>
                    <a:pt x="312208" y="69850"/>
                  </a:lnTo>
                  <a:lnTo>
                    <a:pt x="325843" y="71120"/>
                  </a:lnTo>
                  <a:lnTo>
                    <a:pt x="339432" y="71120"/>
                  </a:lnTo>
                  <a:lnTo>
                    <a:pt x="353694" y="69850"/>
                  </a:lnTo>
                  <a:close/>
                </a:path>
                <a:path w="499744" h="476250">
                  <a:moveTo>
                    <a:pt x="380898" y="68580"/>
                  </a:moveTo>
                  <a:lnTo>
                    <a:pt x="369061" y="68580"/>
                  </a:lnTo>
                  <a:lnTo>
                    <a:pt x="369709" y="69850"/>
                  </a:lnTo>
                  <a:lnTo>
                    <a:pt x="382269" y="69850"/>
                  </a:lnTo>
                  <a:lnTo>
                    <a:pt x="380898" y="68580"/>
                  </a:lnTo>
                  <a:close/>
                </a:path>
                <a:path w="499744" h="476250">
                  <a:moveTo>
                    <a:pt x="425237" y="63500"/>
                  </a:moveTo>
                  <a:lnTo>
                    <a:pt x="412292" y="63500"/>
                  </a:lnTo>
                  <a:lnTo>
                    <a:pt x="411899" y="66040"/>
                  </a:lnTo>
                  <a:lnTo>
                    <a:pt x="410502" y="66040"/>
                  </a:lnTo>
                  <a:lnTo>
                    <a:pt x="409435" y="67310"/>
                  </a:lnTo>
                  <a:lnTo>
                    <a:pt x="425894" y="67310"/>
                  </a:lnTo>
                  <a:lnTo>
                    <a:pt x="425237" y="63500"/>
                  </a:lnTo>
                  <a:close/>
                </a:path>
                <a:path w="499744" h="476250">
                  <a:moveTo>
                    <a:pt x="482610" y="60960"/>
                  </a:moveTo>
                  <a:lnTo>
                    <a:pt x="472579" y="60960"/>
                  </a:lnTo>
                  <a:lnTo>
                    <a:pt x="469684" y="64770"/>
                  </a:lnTo>
                  <a:lnTo>
                    <a:pt x="468045" y="66040"/>
                  </a:lnTo>
                  <a:lnTo>
                    <a:pt x="477014" y="66040"/>
                  </a:lnTo>
                  <a:lnTo>
                    <a:pt x="482610" y="60960"/>
                  </a:lnTo>
                  <a:close/>
                </a:path>
                <a:path w="499744" h="476250">
                  <a:moveTo>
                    <a:pt x="483274" y="33020"/>
                  </a:moveTo>
                  <a:lnTo>
                    <a:pt x="466432" y="33020"/>
                  </a:lnTo>
                  <a:lnTo>
                    <a:pt x="468287" y="35560"/>
                  </a:lnTo>
                  <a:lnTo>
                    <a:pt x="463600" y="35560"/>
                  </a:lnTo>
                  <a:lnTo>
                    <a:pt x="421893" y="38100"/>
                  </a:lnTo>
                  <a:lnTo>
                    <a:pt x="359714" y="43180"/>
                  </a:lnTo>
                  <a:lnTo>
                    <a:pt x="496125" y="43180"/>
                  </a:lnTo>
                  <a:lnTo>
                    <a:pt x="488949" y="48260"/>
                  </a:lnTo>
                  <a:lnTo>
                    <a:pt x="480885" y="49530"/>
                  </a:lnTo>
                  <a:lnTo>
                    <a:pt x="472743" y="49530"/>
                  </a:lnTo>
                  <a:lnTo>
                    <a:pt x="464604" y="50800"/>
                  </a:lnTo>
                  <a:lnTo>
                    <a:pt x="394042" y="57150"/>
                  </a:lnTo>
                  <a:lnTo>
                    <a:pt x="360316" y="59690"/>
                  </a:lnTo>
                  <a:lnTo>
                    <a:pt x="319951" y="62230"/>
                  </a:lnTo>
                  <a:lnTo>
                    <a:pt x="427418" y="62230"/>
                  </a:lnTo>
                  <a:lnTo>
                    <a:pt x="435838" y="60960"/>
                  </a:lnTo>
                  <a:lnTo>
                    <a:pt x="442874" y="59690"/>
                  </a:lnTo>
                  <a:lnTo>
                    <a:pt x="484057" y="59690"/>
                  </a:lnTo>
                  <a:lnTo>
                    <a:pt x="494182" y="50800"/>
                  </a:lnTo>
                  <a:lnTo>
                    <a:pt x="497052" y="46990"/>
                  </a:lnTo>
                  <a:lnTo>
                    <a:pt x="499287" y="41910"/>
                  </a:lnTo>
                  <a:lnTo>
                    <a:pt x="494690" y="38100"/>
                  </a:lnTo>
                  <a:lnTo>
                    <a:pt x="489851" y="35560"/>
                  </a:lnTo>
                  <a:lnTo>
                    <a:pt x="483274" y="33020"/>
                  </a:lnTo>
                  <a:close/>
                </a:path>
                <a:path w="499744" h="476250">
                  <a:moveTo>
                    <a:pt x="492836" y="43180"/>
                  </a:moveTo>
                  <a:lnTo>
                    <a:pt x="342719" y="43180"/>
                  </a:lnTo>
                  <a:lnTo>
                    <a:pt x="325704" y="44450"/>
                  </a:lnTo>
                  <a:lnTo>
                    <a:pt x="480792" y="44450"/>
                  </a:lnTo>
                  <a:lnTo>
                    <a:pt x="492836" y="43180"/>
                  </a:lnTo>
                  <a:close/>
                </a:path>
                <a:path w="499744" h="476250">
                  <a:moveTo>
                    <a:pt x="443543" y="17780"/>
                  </a:moveTo>
                  <a:lnTo>
                    <a:pt x="426186" y="17780"/>
                  </a:lnTo>
                  <a:lnTo>
                    <a:pt x="431215" y="19050"/>
                  </a:lnTo>
                  <a:lnTo>
                    <a:pt x="436130" y="22860"/>
                  </a:lnTo>
                  <a:lnTo>
                    <a:pt x="340093" y="29210"/>
                  </a:lnTo>
                  <a:lnTo>
                    <a:pt x="473408" y="29210"/>
                  </a:lnTo>
                  <a:lnTo>
                    <a:pt x="462202" y="25400"/>
                  </a:lnTo>
                  <a:lnTo>
                    <a:pt x="443543" y="17780"/>
                  </a:lnTo>
                  <a:close/>
                </a:path>
              </a:pathLst>
            </a:custGeom>
            <a:solidFill>
              <a:srgbClr val="285567"/>
            </a:solidFill>
          </p:spPr>
          <p:txBody>
            <a:bodyPr wrap="square" lIns="0" tIns="0" rIns="0" bIns="0" rtlCol="0"/>
            <a:lstStyle/>
            <a:p>
              <a:endParaRPr/>
            </a:p>
          </p:txBody>
        </p:sp>
        <p:sp>
          <p:nvSpPr>
            <p:cNvPr id="22" name="object 4">
              <a:extLst>
                <a:ext uri="{FF2B5EF4-FFF2-40B4-BE49-F238E27FC236}">
                  <a16:creationId xmlns:a16="http://schemas.microsoft.com/office/drawing/2014/main" id="{6080B114-23A2-4E60-969F-14DB1057202A}"/>
                </a:ext>
              </a:extLst>
            </p:cNvPr>
            <p:cNvSpPr/>
            <p:nvPr/>
          </p:nvSpPr>
          <p:spPr>
            <a:xfrm>
              <a:off x="1730273" y="2177414"/>
              <a:ext cx="489584" cy="427355"/>
            </a:xfrm>
            <a:custGeom>
              <a:avLst/>
              <a:gdLst/>
              <a:ahLst/>
              <a:cxnLst/>
              <a:rect l="l" t="t" r="r" b="b"/>
              <a:pathLst>
                <a:path w="489585" h="427355">
                  <a:moveTo>
                    <a:pt x="66700" y="292633"/>
                  </a:moveTo>
                  <a:lnTo>
                    <a:pt x="66357" y="291884"/>
                  </a:lnTo>
                  <a:lnTo>
                    <a:pt x="65582" y="291084"/>
                  </a:lnTo>
                  <a:lnTo>
                    <a:pt x="64858" y="290982"/>
                  </a:lnTo>
                  <a:lnTo>
                    <a:pt x="38201" y="291325"/>
                  </a:lnTo>
                  <a:lnTo>
                    <a:pt x="38671" y="294208"/>
                  </a:lnTo>
                  <a:lnTo>
                    <a:pt x="39992" y="295021"/>
                  </a:lnTo>
                  <a:lnTo>
                    <a:pt x="49428" y="294779"/>
                  </a:lnTo>
                  <a:lnTo>
                    <a:pt x="64452" y="294551"/>
                  </a:lnTo>
                  <a:lnTo>
                    <a:pt x="65087" y="294589"/>
                  </a:lnTo>
                  <a:lnTo>
                    <a:pt x="66052" y="294157"/>
                  </a:lnTo>
                  <a:lnTo>
                    <a:pt x="66700" y="293636"/>
                  </a:lnTo>
                  <a:lnTo>
                    <a:pt x="66700" y="292633"/>
                  </a:lnTo>
                  <a:close/>
                </a:path>
                <a:path w="489585" h="427355">
                  <a:moveTo>
                    <a:pt x="69100" y="161950"/>
                  </a:moveTo>
                  <a:lnTo>
                    <a:pt x="68491" y="160870"/>
                  </a:lnTo>
                  <a:lnTo>
                    <a:pt x="65341" y="160743"/>
                  </a:lnTo>
                  <a:lnTo>
                    <a:pt x="62484" y="160705"/>
                  </a:lnTo>
                  <a:lnTo>
                    <a:pt x="57607" y="160870"/>
                  </a:lnTo>
                  <a:lnTo>
                    <a:pt x="56832" y="162458"/>
                  </a:lnTo>
                  <a:lnTo>
                    <a:pt x="55613" y="164579"/>
                  </a:lnTo>
                  <a:lnTo>
                    <a:pt x="59905" y="164312"/>
                  </a:lnTo>
                  <a:lnTo>
                    <a:pt x="63614" y="164160"/>
                  </a:lnTo>
                  <a:lnTo>
                    <a:pt x="67932" y="163728"/>
                  </a:lnTo>
                  <a:lnTo>
                    <a:pt x="68580" y="162839"/>
                  </a:lnTo>
                  <a:lnTo>
                    <a:pt x="69100" y="161950"/>
                  </a:lnTo>
                  <a:close/>
                </a:path>
                <a:path w="489585" h="427355">
                  <a:moveTo>
                    <a:pt x="83439" y="145986"/>
                  </a:moveTo>
                  <a:lnTo>
                    <a:pt x="82359" y="141706"/>
                  </a:lnTo>
                  <a:lnTo>
                    <a:pt x="75450" y="140512"/>
                  </a:lnTo>
                  <a:lnTo>
                    <a:pt x="73888" y="141249"/>
                  </a:lnTo>
                  <a:lnTo>
                    <a:pt x="71437" y="146900"/>
                  </a:lnTo>
                  <a:lnTo>
                    <a:pt x="83439" y="145986"/>
                  </a:lnTo>
                  <a:close/>
                </a:path>
                <a:path w="489585" h="427355">
                  <a:moveTo>
                    <a:pt x="89369" y="162928"/>
                  </a:moveTo>
                  <a:lnTo>
                    <a:pt x="88519" y="162217"/>
                  </a:lnTo>
                  <a:lnTo>
                    <a:pt x="87731" y="160997"/>
                  </a:lnTo>
                  <a:lnTo>
                    <a:pt x="85001" y="160705"/>
                  </a:lnTo>
                  <a:lnTo>
                    <a:pt x="83070" y="160947"/>
                  </a:lnTo>
                  <a:lnTo>
                    <a:pt x="80594" y="161531"/>
                  </a:lnTo>
                  <a:lnTo>
                    <a:pt x="80162" y="162712"/>
                  </a:lnTo>
                  <a:lnTo>
                    <a:pt x="79629" y="163436"/>
                  </a:lnTo>
                  <a:lnTo>
                    <a:pt x="80276" y="163855"/>
                  </a:lnTo>
                  <a:lnTo>
                    <a:pt x="80899" y="164541"/>
                  </a:lnTo>
                  <a:lnTo>
                    <a:pt x="82727" y="164795"/>
                  </a:lnTo>
                  <a:lnTo>
                    <a:pt x="83896" y="164592"/>
                  </a:lnTo>
                  <a:lnTo>
                    <a:pt x="86309" y="164363"/>
                  </a:lnTo>
                  <a:lnTo>
                    <a:pt x="88836" y="164020"/>
                  </a:lnTo>
                  <a:lnTo>
                    <a:pt x="89369" y="162928"/>
                  </a:lnTo>
                  <a:close/>
                </a:path>
                <a:path w="489585" h="427355">
                  <a:moveTo>
                    <a:pt x="95669" y="181775"/>
                  </a:moveTo>
                  <a:lnTo>
                    <a:pt x="94551" y="178790"/>
                  </a:lnTo>
                  <a:lnTo>
                    <a:pt x="92722" y="179578"/>
                  </a:lnTo>
                  <a:lnTo>
                    <a:pt x="85788" y="179819"/>
                  </a:lnTo>
                  <a:lnTo>
                    <a:pt x="42608" y="182118"/>
                  </a:lnTo>
                  <a:lnTo>
                    <a:pt x="40500" y="181762"/>
                  </a:lnTo>
                  <a:lnTo>
                    <a:pt x="39547" y="184594"/>
                  </a:lnTo>
                  <a:lnTo>
                    <a:pt x="95669" y="181775"/>
                  </a:lnTo>
                  <a:close/>
                </a:path>
                <a:path w="489585" h="427355">
                  <a:moveTo>
                    <a:pt x="104419" y="204393"/>
                  </a:moveTo>
                  <a:lnTo>
                    <a:pt x="103009" y="199580"/>
                  </a:lnTo>
                  <a:lnTo>
                    <a:pt x="98196" y="199593"/>
                  </a:lnTo>
                  <a:lnTo>
                    <a:pt x="47536" y="201701"/>
                  </a:lnTo>
                  <a:lnTo>
                    <a:pt x="33401" y="202526"/>
                  </a:lnTo>
                  <a:lnTo>
                    <a:pt x="22288" y="202869"/>
                  </a:lnTo>
                  <a:lnTo>
                    <a:pt x="19862" y="204508"/>
                  </a:lnTo>
                  <a:lnTo>
                    <a:pt x="17868" y="208102"/>
                  </a:lnTo>
                  <a:lnTo>
                    <a:pt x="104419" y="204393"/>
                  </a:lnTo>
                  <a:close/>
                </a:path>
                <a:path w="489585" h="427355">
                  <a:moveTo>
                    <a:pt x="112382" y="224040"/>
                  </a:moveTo>
                  <a:lnTo>
                    <a:pt x="112153" y="221729"/>
                  </a:lnTo>
                  <a:lnTo>
                    <a:pt x="109715" y="221881"/>
                  </a:lnTo>
                  <a:lnTo>
                    <a:pt x="78676" y="221259"/>
                  </a:lnTo>
                  <a:lnTo>
                    <a:pt x="68338" y="221284"/>
                  </a:lnTo>
                  <a:lnTo>
                    <a:pt x="46355" y="221983"/>
                  </a:lnTo>
                  <a:lnTo>
                    <a:pt x="17119" y="223367"/>
                  </a:lnTo>
                  <a:lnTo>
                    <a:pt x="1498" y="224409"/>
                  </a:lnTo>
                  <a:lnTo>
                    <a:pt x="215" y="224205"/>
                  </a:lnTo>
                  <a:lnTo>
                    <a:pt x="0" y="225856"/>
                  </a:lnTo>
                  <a:lnTo>
                    <a:pt x="406" y="226339"/>
                  </a:lnTo>
                  <a:lnTo>
                    <a:pt x="4394" y="226453"/>
                  </a:lnTo>
                  <a:lnTo>
                    <a:pt x="32766" y="224764"/>
                  </a:lnTo>
                  <a:lnTo>
                    <a:pt x="59270" y="223824"/>
                  </a:lnTo>
                  <a:lnTo>
                    <a:pt x="85813" y="223570"/>
                  </a:lnTo>
                  <a:lnTo>
                    <a:pt x="112382" y="224040"/>
                  </a:lnTo>
                  <a:close/>
                </a:path>
                <a:path w="489585" h="427355">
                  <a:moveTo>
                    <a:pt x="113779" y="289496"/>
                  </a:moveTo>
                  <a:lnTo>
                    <a:pt x="113144" y="288848"/>
                  </a:lnTo>
                  <a:lnTo>
                    <a:pt x="112572" y="287756"/>
                  </a:lnTo>
                  <a:lnTo>
                    <a:pt x="110007" y="287324"/>
                  </a:lnTo>
                  <a:lnTo>
                    <a:pt x="108089" y="287312"/>
                  </a:lnTo>
                  <a:lnTo>
                    <a:pt x="99491" y="287782"/>
                  </a:lnTo>
                  <a:lnTo>
                    <a:pt x="92773" y="287820"/>
                  </a:lnTo>
                  <a:lnTo>
                    <a:pt x="86067" y="287502"/>
                  </a:lnTo>
                  <a:lnTo>
                    <a:pt x="78803" y="286689"/>
                  </a:lnTo>
                  <a:lnTo>
                    <a:pt x="78105" y="286537"/>
                  </a:lnTo>
                  <a:lnTo>
                    <a:pt x="76898" y="287210"/>
                  </a:lnTo>
                  <a:lnTo>
                    <a:pt x="76288" y="287921"/>
                  </a:lnTo>
                  <a:lnTo>
                    <a:pt x="75615" y="288518"/>
                  </a:lnTo>
                  <a:lnTo>
                    <a:pt x="76212" y="289039"/>
                  </a:lnTo>
                  <a:lnTo>
                    <a:pt x="76720" y="289788"/>
                  </a:lnTo>
                  <a:lnTo>
                    <a:pt x="78333" y="290410"/>
                  </a:lnTo>
                  <a:lnTo>
                    <a:pt x="101600" y="291693"/>
                  </a:lnTo>
                  <a:lnTo>
                    <a:pt x="101625" y="291033"/>
                  </a:lnTo>
                  <a:lnTo>
                    <a:pt x="104952" y="291033"/>
                  </a:lnTo>
                  <a:lnTo>
                    <a:pt x="108280" y="291122"/>
                  </a:lnTo>
                  <a:lnTo>
                    <a:pt x="112356" y="290931"/>
                  </a:lnTo>
                  <a:lnTo>
                    <a:pt x="113055" y="290017"/>
                  </a:lnTo>
                  <a:lnTo>
                    <a:pt x="113779" y="289496"/>
                  </a:lnTo>
                  <a:close/>
                </a:path>
                <a:path w="489585" h="427355">
                  <a:moveTo>
                    <a:pt x="121107" y="346811"/>
                  </a:moveTo>
                  <a:lnTo>
                    <a:pt x="120510" y="346100"/>
                  </a:lnTo>
                  <a:lnTo>
                    <a:pt x="120053" y="345173"/>
                  </a:lnTo>
                  <a:lnTo>
                    <a:pt x="118605" y="344373"/>
                  </a:lnTo>
                  <a:lnTo>
                    <a:pt x="77660" y="346633"/>
                  </a:lnTo>
                  <a:lnTo>
                    <a:pt x="76492" y="346951"/>
                  </a:lnTo>
                  <a:lnTo>
                    <a:pt x="76949" y="349300"/>
                  </a:lnTo>
                  <a:lnTo>
                    <a:pt x="78066" y="350177"/>
                  </a:lnTo>
                  <a:lnTo>
                    <a:pt x="113055" y="348589"/>
                  </a:lnTo>
                  <a:lnTo>
                    <a:pt x="115963" y="348513"/>
                  </a:lnTo>
                  <a:lnTo>
                    <a:pt x="119634" y="348119"/>
                  </a:lnTo>
                  <a:lnTo>
                    <a:pt x="120345" y="347294"/>
                  </a:lnTo>
                  <a:lnTo>
                    <a:pt x="121107" y="346811"/>
                  </a:lnTo>
                  <a:close/>
                </a:path>
                <a:path w="489585" h="427355">
                  <a:moveTo>
                    <a:pt x="127152" y="250952"/>
                  </a:moveTo>
                  <a:lnTo>
                    <a:pt x="124472" y="246189"/>
                  </a:lnTo>
                  <a:lnTo>
                    <a:pt x="69418" y="249491"/>
                  </a:lnTo>
                  <a:lnTo>
                    <a:pt x="41935" y="251917"/>
                  </a:lnTo>
                  <a:lnTo>
                    <a:pt x="14541" y="255536"/>
                  </a:lnTo>
                  <a:lnTo>
                    <a:pt x="16052" y="260134"/>
                  </a:lnTo>
                  <a:lnTo>
                    <a:pt x="73672" y="253898"/>
                  </a:lnTo>
                  <a:lnTo>
                    <a:pt x="80225" y="253796"/>
                  </a:lnTo>
                  <a:lnTo>
                    <a:pt x="125285" y="251333"/>
                  </a:lnTo>
                  <a:lnTo>
                    <a:pt x="127152" y="250952"/>
                  </a:lnTo>
                  <a:close/>
                </a:path>
                <a:path w="489585" h="427355">
                  <a:moveTo>
                    <a:pt x="136486" y="405371"/>
                  </a:moveTo>
                  <a:lnTo>
                    <a:pt x="135763" y="404850"/>
                  </a:lnTo>
                  <a:lnTo>
                    <a:pt x="135013" y="403821"/>
                  </a:lnTo>
                  <a:lnTo>
                    <a:pt x="127469" y="404393"/>
                  </a:lnTo>
                  <a:lnTo>
                    <a:pt x="113715" y="405726"/>
                  </a:lnTo>
                  <a:lnTo>
                    <a:pt x="113982" y="408470"/>
                  </a:lnTo>
                  <a:lnTo>
                    <a:pt x="115150" y="409346"/>
                  </a:lnTo>
                  <a:lnTo>
                    <a:pt x="122872" y="408495"/>
                  </a:lnTo>
                  <a:lnTo>
                    <a:pt x="128485" y="407974"/>
                  </a:lnTo>
                  <a:lnTo>
                    <a:pt x="134937" y="407111"/>
                  </a:lnTo>
                  <a:lnTo>
                    <a:pt x="135686" y="406006"/>
                  </a:lnTo>
                  <a:lnTo>
                    <a:pt x="136486" y="405371"/>
                  </a:lnTo>
                  <a:close/>
                </a:path>
                <a:path w="489585" h="427355">
                  <a:moveTo>
                    <a:pt x="160083" y="420941"/>
                  </a:moveTo>
                  <a:lnTo>
                    <a:pt x="150926" y="421805"/>
                  </a:lnTo>
                  <a:lnTo>
                    <a:pt x="141973" y="422859"/>
                  </a:lnTo>
                  <a:lnTo>
                    <a:pt x="124409" y="425056"/>
                  </a:lnTo>
                  <a:lnTo>
                    <a:pt x="124294" y="426212"/>
                  </a:lnTo>
                  <a:lnTo>
                    <a:pt x="125031" y="426466"/>
                  </a:lnTo>
                  <a:lnTo>
                    <a:pt x="125793" y="426999"/>
                  </a:lnTo>
                  <a:lnTo>
                    <a:pt x="150761" y="423964"/>
                  </a:lnTo>
                  <a:lnTo>
                    <a:pt x="159169" y="422884"/>
                  </a:lnTo>
                  <a:lnTo>
                    <a:pt x="159410" y="422059"/>
                  </a:lnTo>
                  <a:lnTo>
                    <a:pt x="160083" y="420941"/>
                  </a:lnTo>
                  <a:close/>
                </a:path>
                <a:path w="489585" h="427355">
                  <a:moveTo>
                    <a:pt x="160655" y="285356"/>
                  </a:moveTo>
                  <a:lnTo>
                    <a:pt x="160553" y="284302"/>
                  </a:lnTo>
                  <a:lnTo>
                    <a:pt x="159880" y="283679"/>
                  </a:lnTo>
                  <a:lnTo>
                    <a:pt x="158877" y="283121"/>
                  </a:lnTo>
                  <a:lnTo>
                    <a:pt x="151041" y="283997"/>
                  </a:lnTo>
                  <a:lnTo>
                    <a:pt x="144449" y="284340"/>
                  </a:lnTo>
                  <a:lnTo>
                    <a:pt x="137833" y="284378"/>
                  </a:lnTo>
                  <a:lnTo>
                    <a:pt x="129438" y="284022"/>
                  </a:lnTo>
                  <a:lnTo>
                    <a:pt x="127203" y="283730"/>
                  </a:lnTo>
                  <a:lnTo>
                    <a:pt x="127723" y="287375"/>
                  </a:lnTo>
                  <a:lnTo>
                    <a:pt x="132003" y="287578"/>
                  </a:lnTo>
                  <a:lnTo>
                    <a:pt x="136296" y="287972"/>
                  </a:lnTo>
                  <a:lnTo>
                    <a:pt x="145503" y="287921"/>
                  </a:lnTo>
                  <a:lnTo>
                    <a:pt x="156756" y="287172"/>
                  </a:lnTo>
                  <a:lnTo>
                    <a:pt x="158203" y="286867"/>
                  </a:lnTo>
                  <a:lnTo>
                    <a:pt x="160058" y="286258"/>
                  </a:lnTo>
                  <a:lnTo>
                    <a:pt x="160655" y="285356"/>
                  </a:lnTo>
                  <a:close/>
                </a:path>
                <a:path w="489585" h="427355">
                  <a:moveTo>
                    <a:pt x="170027" y="400634"/>
                  </a:moveTo>
                  <a:lnTo>
                    <a:pt x="155536" y="402399"/>
                  </a:lnTo>
                  <a:lnTo>
                    <a:pt x="147739" y="403504"/>
                  </a:lnTo>
                  <a:lnTo>
                    <a:pt x="146583" y="404418"/>
                  </a:lnTo>
                  <a:lnTo>
                    <a:pt x="146164" y="406666"/>
                  </a:lnTo>
                  <a:lnTo>
                    <a:pt x="147599" y="406984"/>
                  </a:lnTo>
                  <a:lnTo>
                    <a:pt x="151028" y="406806"/>
                  </a:lnTo>
                  <a:lnTo>
                    <a:pt x="158978" y="405790"/>
                  </a:lnTo>
                  <a:lnTo>
                    <a:pt x="162407" y="405193"/>
                  </a:lnTo>
                  <a:lnTo>
                    <a:pt x="168224" y="404672"/>
                  </a:lnTo>
                  <a:lnTo>
                    <a:pt x="169621" y="403694"/>
                  </a:lnTo>
                  <a:lnTo>
                    <a:pt x="170027" y="400634"/>
                  </a:lnTo>
                  <a:close/>
                </a:path>
                <a:path w="489585" h="427355">
                  <a:moveTo>
                    <a:pt x="175526" y="339471"/>
                  </a:moveTo>
                  <a:lnTo>
                    <a:pt x="174713" y="338556"/>
                  </a:lnTo>
                  <a:lnTo>
                    <a:pt x="173164" y="337972"/>
                  </a:lnTo>
                  <a:lnTo>
                    <a:pt x="172072" y="338124"/>
                  </a:lnTo>
                  <a:lnTo>
                    <a:pt x="171069" y="338074"/>
                  </a:lnTo>
                  <a:lnTo>
                    <a:pt x="132740" y="344030"/>
                  </a:lnTo>
                  <a:lnTo>
                    <a:pt x="132969" y="345249"/>
                  </a:lnTo>
                  <a:lnTo>
                    <a:pt x="135229" y="345909"/>
                  </a:lnTo>
                  <a:lnTo>
                    <a:pt x="137604" y="345592"/>
                  </a:lnTo>
                  <a:lnTo>
                    <a:pt x="172770" y="341744"/>
                  </a:lnTo>
                  <a:lnTo>
                    <a:pt x="173456" y="341934"/>
                  </a:lnTo>
                  <a:lnTo>
                    <a:pt x="174574" y="341299"/>
                  </a:lnTo>
                  <a:lnTo>
                    <a:pt x="175501" y="340626"/>
                  </a:lnTo>
                  <a:lnTo>
                    <a:pt x="175526" y="339471"/>
                  </a:lnTo>
                  <a:close/>
                </a:path>
                <a:path w="489585" h="427355">
                  <a:moveTo>
                    <a:pt x="178955" y="385572"/>
                  </a:moveTo>
                  <a:lnTo>
                    <a:pt x="166484" y="385445"/>
                  </a:lnTo>
                  <a:lnTo>
                    <a:pt x="142595" y="386524"/>
                  </a:lnTo>
                  <a:lnTo>
                    <a:pt x="118097" y="388213"/>
                  </a:lnTo>
                  <a:lnTo>
                    <a:pt x="103835" y="389864"/>
                  </a:lnTo>
                  <a:lnTo>
                    <a:pt x="105016" y="391845"/>
                  </a:lnTo>
                  <a:lnTo>
                    <a:pt x="106540" y="391312"/>
                  </a:lnTo>
                  <a:lnTo>
                    <a:pt x="175933" y="387083"/>
                  </a:lnTo>
                  <a:lnTo>
                    <a:pt x="177876" y="387578"/>
                  </a:lnTo>
                  <a:lnTo>
                    <a:pt x="178955" y="385572"/>
                  </a:lnTo>
                  <a:close/>
                </a:path>
                <a:path w="489585" h="427355">
                  <a:moveTo>
                    <a:pt x="193941" y="357936"/>
                  </a:moveTo>
                  <a:lnTo>
                    <a:pt x="167970" y="360070"/>
                  </a:lnTo>
                  <a:lnTo>
                    <a:pt x="142036" y="362521"/>
                  </a:lnTo>
                  <a:lnTo>
                    <a:pt x="116039" y="365252"/>
                  </a:lnTo>
                  <a:lnTo>
                    <a:pt x="89916" y="368236"/>
                  </a:lnTo>
                  <a:lnTo>
                    <a:pt x="93154" y="372859"/>
                  </a:lnTo>
                  <a:lnTo>
                    <a:pt x="192519" y="362953"/>
                  </a:lnTo>
                  <a:lnTo>
                    <a:pt x="193941" y="357936"/>
                  </a:lnTo>
                  <a:close/>
                </a:path>
                <a:path w="489585" h="427355">
                  <a:moveTo>
                    <a:pt x="199999" y="285203"/>
                  </a:moveTo>
                  <a:lnTo>
                    <a:pt x="199796" y="282968"/>
                  </a:lnTo>
                  <a:lnTo>
                    <a:pt x="198539" y="282130"/>
                  </a:lnTo>
                  <a:lnTo>
                    <a:pt x="196926" y="281317"/>
                  </a:lnTo>
                  <a:lnTo>
                    <a:pt x="195935" y="281419"/>
                  </a:lnTo>
                  <a:lnTo>
                    <a:pt x="179324" y="282130"/>
                  </a:lnTo>
                  <a:lnTo>
                    <a:pt x="178625" y="282130"/>
                  </a:lnTo>
                  <a:lnTo>
                    <a:pt x="177698" y="282816"/>
                  </a:lnTo>
                  <a:lnTo>
                    <a:pt x="176999" y="283641"/>
                  </a:lnTo>
                  <a:lnTo>
                    <a:pt x="177330" y="284683"/>
                  </a:lnTo>
                  <a:lnTo>
                    <a:pt x="178079" y="285483"/>
                  </a:lnTo>
                  <a:lnTo>
                    <a:pt x="179971" y="285826"/>
                  </a:lnTo>
                  <a:lnTo>
                    <a:pt x="181305" y="285661"/>
                  </a:lnTo>
                  <a:lnTo>
                    <a:pt x="189115" y="285267"/>
                  </a:lnTo>
                  <a:lnTo>
                    <a:pt x="194614" y="285229"/>
                  </a:lnTo>
                  <a:lnTo>
                    <a:pt x="198615" y="285318"/>
                  </a:lnTo>
                  <a:lnTo>
                    <a:pt x="199999" y="285203"/>
                  </a:lnTo>
                  <a:close/>
                </a:path>
                <a:path w="489585" h="427355">
                  <a:moveTo>
                    <a:pt x="203492" y="336257"/>
                  </a:moveTo>
                  <a:lnTo>
                    <a:pt x="198894" y="335826"/>
                  </a:lnTo>
                  <a:lnTo>
                    <a:pt x="194348" y="335940"/>
                  </a:lnTo>
                  <a:lnTo>
                    <a:pt x="189179" y="336664"/>
                  </a:lnTo>
                  <a:lnTo>
                    <a:pt x="188696" y="337908"/>
                  </a:lnTo>
                  <a:lnTo>
                    <a:pt x="188137" y="338620"/>
                  </a:lnTo>
                  <a:lnTo>
                    <a:pt x="188798" y="339051"/>
                  </a:lnTo>
                  <a:lnTo>
                    <a:pt x="189458" y="339864"/>
                  </a:lnTo>
                  <a:lnTo>
                    <a:pt x="193865" y="339877"/>
                  </a:lnTo>
                  <a:lnTo>
                    <a:pt x="197599" y="339763"/>
                  </a:lnTo>
                  <a:lnTo>
                    <a:pt x="202946" y="339445"/>
                  </a:lnTo>
                  <a:lnTo>
                    <a:pt x="202946" y="339293"/>
                  </a:lnTo>
                  <a:lnTo>
                    <a:pt x="203492" y="336257"/>
                  </a:lnTo>
                  <a:close/>
                </a:path>
                <a:path w="489585" h="427355">
                  <a:moveTo>
                    <a:pt x="212775" y="321132"/>
                  </a:moveTo>
                  <a:lnTo>
                    <a:pt x="149758" y="324726"/>
                  </a:lnTo>
                  <a:lnTo>
                    <a:pt x="112204" y="326072"/>
                  </a:lnTo>
                  <a:lnTo>
                    <a:pt x="74587" y="326796"/>
                  </a:lnTo>
                  <a:lnTo>
                    <a:pt x="61912" y="327342"/>
                  </a:lnTo>
                  <a:lnTo>
                    <a:pt x="62611" y="327825"/>
                  </a:lnTo>
                  <a:lnTo>
                    <a:pt x="63271" y="328650"/>
                  </a:lnTo>
                  <a:lnTo>
                    <a:pt x="65862" y="328930"/>
                  </a:lnTo>
                  <a:lnTo>
                    <a:pt x="114769" y="328358"/>
                  </a:lnTo>
                  <a:lnTo>
                    <a:pt x="143179" y="327482"/>
                  </a:lnTo>
                  <a:lnTo>
                    <a:pt x="209702" y="323786"/>
                  </a:lnTo>
                  <a:lnTo>
                    <a:pt x="211683" y="324243"/>
                  </a:lnTo>
                  <a:lnTo>
                    <a:pt x="212775" y="321132"/>
                  </a:lnTo>
                  <a:close/>
                </a:path>
                <a:path w="489585" h="427355">
                  <a:moveTo>
                    <a:pt x="227622" y="299212"/>
                  </a:moveTo>
                  <a:lnTo>
                    <a:pt x="199694" y="299288"/>
                  </a:lnTo>
                  <a:lnTo>
                    <a:pt x="146088" y="301879"/>
                  </a:lnTo>
                  <a:lnTo>
                    <a:pt x="88747" y="305689"/>
                  </a:lnTo>
                  <a:lnTo>
                    <a:pt x="49669" y="309486"/>
                  </a:lnTo>
                  <a:lnTo>
                    <a:pt x="51511" y="313766"/>
                  </a:lnTo>
                  <a:lnTo>
                    <a:pt x="109397" y="308825"/>
                  </a:lnTo>
                  <a:lnTo>
                    <a:pt x="169824" y="305600"/>
                  </a:lnTo>
                  <a:lnTo>
                    <a:pt x="225590" y="303822"/>
                  </a:lnTo>
                  <a:lnTo>
                    <a:pt x="227622" y="299212"/>
                  </a:lnTo>
                  <a:close/>
                </a:path>
                <a:path w="489585" h="427355">
                  <a:moveTo>
                    <a:pt x="233743" y="282549"/>
                  </a:moveTo>
                  <a:lnTo>
                    <a:pt x="232041" y="282130"/>
                  </a:lnTo>
                  <a:lnTo>
                    <a:pt x="225526" y="282270"/>
                  </a:lnTo>
                  <a:lnTo>
                    <a:pt x="214795" y="282752"/>
                  </a:lnTo>
                  <a:lnTo>
                    <a:pt x="213309" y="282752"/>
                  </a:lnTo>
                  <a:lnTo>
                    <a:pt x="211277" y="283273"/>
                  </a:lnTo>
                  <a:lnTo>
                    <a:pt x="210439" y="284200"/>
                  </a:lnTo>
                  <a:lnTo>
                    <a:pt x="210400" y="285343"/>
                  </a:lnTo>
                  <a:lnTo>
                    <a:pt x="211378" y="285927"/>
                  </a:lnTo>
                  <a:lnTo>
                    <a:pt x="212026" y="286537"/>
                  </a:lnTo>
                  <a:lnTo>
                    <a:pt x="233083" y="285457"/>
                  </a:lnTo>
                  <a:lnTo>
                    <a:pt x="233743" y="282549"/>
                  </a:lnTo>
                  <a:close/>
                </a:path>
                <a:path w="489585" h="427355">
                  <a:moveTo>
                    <a:pt x="237566" y="157568"/>
                  </a:moveTo>
                  <a:lnTo>
                    <a:pt x="237375" y="156591"/>
                  </a:lnTo>
                  <a:lnTo>
                    <a:pt x="236918" y="155790"/>
                  </a:lnTo>
                  <a:lnTo>
                    <a:pt x="235648" y="155270"/>
                  </a:lnTo>
                  <a:lnTo>
                    <a:pt x="201917" y="156578"/>
                  </a:lnTo>
                  <a:lnTo>
                    <a:pt x="199809" y="156616"/>
                  </a:lnTo>
                  <a:lnTo>
                    <a:pt x="199339" y="160083"/>
                  </a:lnTo>
                  <a:lnTo>
                    <a:pt x="208229" y="160147"/>
                  </a:lnTo>
                  <a:lnTo>
                    <a:pt x="217030" y="160096"/>
                  </a:lnTo>
                  <a:lnTo>
                    <a:pt x="225767" y="159766"/>
                  </a:lnTo>
                  <a:lnTo>
                    <a:pt x="235927" y="158788"/>
                  </a:lnTo>
                  <a:lnTo>
                    <a:pt x="236994" y="158229"/>
                  </a:lnTo>
                  <a:lnTo>
                    <a:pt x="237566" y="157568"/>
                  </a:lnTo>
                  <a:close/>
                </a:path>
                <a:path w="489585" h="427355">
                  <a:moveTo>
                    <a:pt x="249504" y="268097"/>
                  </a:moveTo>
                  <a:lnTo>
                    <a:pt x="165684" y="267436"/>
                  </a:lnTo>
                  <a:lnTo>
                    <a:pt x="96608" y="265772"/>
                  </a:lnTo>
                  <a:lnTo>
                    <a:pt x="75260" y="265430"/>
                  </a:lnTo>
                  <a:lnTo>
                    <a:pt x="47040" y="265696"/>
                  </a:lnTo>
                  <a:lnTo>
                    <a:pt x="24942" y="266738"/>
                  </a:lnTo>
                  <a:lnTo>
                    <a:pt x="21932" y="267373"/>
                  </a:lnTo>
                  <a:lnTo>
                    <a:pt x="22174" y="268960"/>
                  </a:lnTo>
                  <a:lnTo>
                    <a:pt x="72644" y="267716"/>
                  </a:lnTo>
                  <a:lnTo>
                    <a:pt x="87236" y="267563"/>
                  </a:lnTo>
                  <a:lnTo>
                    <a:pt x="99758" y="267792"/>
                  </a:lnTo>
                  <a:lnTo>
                    <a:pt x="137337" y="269214"/>
                  </a:lnTo>
                  <a:lnTo>
                    <a:pt x="246951" y="270497"/>
                  </a:lnTo>
                  <a:lnTo>
                    <a:pt x="248729" y="270903"/>
                  </a:lnTo>
                  <a:lnTo>
                    <a:pt x="249504" y="268097"/>
                  </a:lnTo>
                  <a:close/>
                </a:path>
                <a:path w="489585" h="427355">
                  <a:moveTo>
                    <a:pt x="261226" y="249491"/>
                  </a:moveTo>
                  <a:lnTo>
                    <a:pt x="248081" y="249224"/>
                  </a:lnTo>
                  <a:lnTo>
                    <a:pt x="188442" y="245935"/>
                  </a:lnTo>
                  <a:lnTo>
                    <a:pt x="172542" y="245541"/>
                  </a:lnTo>
                  <a:lnTo>
                    <a:pt x="137350" y="245668"/>
                  </a:lnTo>
                  <a:lnTo>
                    <a:pt x="136867" y="247942"/>
                  </a:lnTo>
                  <a:lnTo>
                    <a:pt x="135572" y="250723"/>
                  </a:lnTo>
                  <a:lnTo>
                    <a:pt x="165760" y="250634"/>
                  </a:lnTo>
                  <a:lnTo>
                    <a:pt x="179578" y="250850"/>
                  </a:lnTo>
                  <a:lnTo>
                    <a:pt x="193408" y="251333"/>
                  </a:lnTo>
                  <a:lnTo>
                    <a:pt x="258114" y="254584"/>
                  </a:lnTo>
                  <a:lnTo>
                    <a:pt x="260184" y="253555"/>
                  </a:lnTo>
                  <a:lnTo>
                    <a:pt x="261226" y="249491"/>
                  </a:lnTo>
                  <a:close/>
                </a:path>
                <a:path w="489585" h="427355">
                  <a:moveTo>
                    <a:pt x="274218" y="110147"/>
                  </a:moveTo>
                  <a:lnTo>
                    <a:pt x="273659" y="105664"/>
                  </a:lnTo>
                  <a:lnTo>
                    <a:pt x="271576" y="106400"/>
                  </a:lnTo>
                  <a:lnTo>
                    <a:pt x="250215" y="108102"/>
                  </a:lnTo>
                  <a:lnTo>
                    <a:pt x="241096" y="108686"/>
                  </a:lnTo>
                  <a:lnTo>
                    <a:pt x="239636" y="109740"/>
                  </a:lnTo>
                  <a:lnTo>
                    <a:pt x="238137" y="112598"/>
                  </a:lnTo>
                  <a:lnTo>
                    <a:pt x="271868" y="109994"/>
                  </a:lnTo>
                  <a:lnTo>
                    <a:pt x="274218" y="110147"/>
                  </a:lnTo>
                  <a:close/>
                </a:path>
                <a:path w="489585" h="427355">
                  <a:moveTo>
                    <a:pt x="279425" y="226568"/>
                  </a:moveTo>
                  <a:lnTo>
                    <a:pt x="275729" y="226237"/>
                  </a:lnTo>
                  <a:lnTo>
                    <a:pt x="167716" y="223456"/>
                  </a:lnTo>
                  <a:lnTo>
                    <a:pt x="154457" y="222846"/>
                  </a:lnTo>
                  <a:lnTo>
                    <a:pt x="152857" y="222440"/>
                  </a:lnTo>
                  <a:lnTo>
                    <a:pt x="151917" y="224955"/>
                  </a:lnTo>
                  <a:lnTo>
                    <a:pt x="156578" y="225386"/>
                  </a:lnTo>
                  <a:lnTo>
                    <a:pt x="275805" y="228650"/>
                  </a:lnTo>
                  <a:lnTo>
                    <a:pt x="277596" y="228295"/>
                  </a:lnTo>
                  <a:lnTo>
                    <a:pt x="278142" y="227558"/>
                  </a:lnTo>
                  <a:lnTo>
                    <a:pt x="279425" y="226568"/>
                  </a:lnTo>
                  <a:close/>
                </a:path>
                <a:path w="489585" h="427355">
                  <a:moveTo>
                    <a:pt x="290131" y="157518"/>
                  </a:moveTo>
                  <a:lnTo>
                    <a:pt x="289750" y="153860"/>
                  </a:lnTo>
                  <a:lnTo>
                    <a:pt x="283692" y="154241"/>
                  </a:lnTo>
                  <a:lnTo>
                    <a:pt x="280517" y="154673"/>
                  </a:lnTo>
                  <a:lnTo>
                    <a:pt x="270814" y="154965"/>
                  </a:lnTo>
                  <a:lnTo>
                    <a:pt x="253619" y="156629"/>
                  </a:lnTo>
                  <a:lnTo>
                    <a:pt x="253707" y="157530"/>
                  </a:lnTo>
                  <a:lnTo>
                    <a:pt x="254228" y="158191"/>
                  </a:lnTo>
                  <a:lnTo>
                    <a:pt x="255625" y="158521"/>
                  </a:lnTo>
                  <a:lnTo>
                    <a:pt x="268998" y="158521"/>
                  </a:lnTo>
                  <a:lnTo>
                    <a:pt x="269011" y="158724"/>
                  </a:lnTo>
                  <a:lnTo>
                    <a:pt x="288544" y="157467"/>
                  </a:lnTo>
                  <a:lnTo>
                    <a:pt x="290131" y="157518"/>
                  </a:lnTo>
                  <a:close/>
                </a:path>
                <a:path w="489585" h="427355">
                  <a:moveTo>
                    <a:pt x="310095" y="188810"/>
                  </a:moveTo>
                  <a:lnTo>
                    <a:pt x="216738" y="192900"/>
                  </a:lnTo>
                  <a:lnTo>
                    <a:pt x="174155" y="195326"/>
                  </a:lnTo>
                  <a:lnTo>
                    <a:pt x="169799" y="200761"/>
                  </a:lnTo>
                  <a:lnTo>
                    <a:pt x="288442" y="194348"/>
                  </a:lnTo>
                  <a:lnTo>
                    <a:pt x="305816" y="194106"/>
                  </a:lnTo>
                  <a:lnTo>
                    <a:pt x="308051" y="192481"/>
                  </a:lnTo>
                  <a:lnTo>
                    <a:pt x="310095" y="188810"/>
                  </a:lnTo>
                  <a:close/>
                </a:path>
                <a:path w="489585" h="427355">
                  <a:moveTo>
                    <a:pt x="317665" y="104013"/>
                  </a:moveTo>
                  <a:lnTo>
                    <a:pt x="316395" y="103632"/>
                  </a:lnTo>
                  <a:lnTo>
                    <a:pt x="312508" y="103619"/>
                  </a:lnTo>
                  <a:lnTo>
                    <a:pt x="286156" y="105930"/>
                  </a:lnTo>
                  <a:lnTo>
                    <a:pt x="285356" y="105841"/>
                  </a:lnTo>
                  <a:lnTo>
                    <a:pt x="284187" y="106413"/>
                  </a:lnTo>
                  <a:lnTo>
                    <a:pt x="283387" y="107276"/>
                  </a:lnTo>
                  <a:lnTo>
                    <a:pt x="283743" y="108267"/>
                  </a:lnTo>
                  <a:lnTo>
                    <a:pt x="284429" y="108889"/>
                  </a:lnTo>
                  <a:lnTo>
                    <a:pt x="285521" y="109524"/>
                  </a:lnTo>
                  <a:lnTo>
                    <a:pt x="286219" y="109359"/>
                  </a:lnTo>
                  <a:lnTo>
                    <a:pt x="314629" y="107264"/>
                  </a:lnTo>
                  <a:lnTo>
                    <a:pt x="315150" y="107365"/>
                  </a:lnTo>
                  <a:lnTo>
                    <a:pt x="316242" y="106654"/>
                  </a:lnTo>
                  <a:lnTo>
                    <a:pt x="317474" y="106070"/>
                  </a:lnTo>
                  <a:lnTo>
                    <a:pt x="317665" y="104013"/>
                  </a:lnTo>
                  <a:close/>
                </a:path>
                <a:path w="489585" h="427355">
                  <a:moveTo>
                    <a:pt x="320878" y="55295"/>
                  </a:moveTo>
                  <a:lnTo>
                    <a:pt x="320751" y="54165"/>
                  </a:lnTo>
                  <a:lnTo>
                    <a:pt x="319798" y="53644"/>
                  </a:lnTo>
                  <a:lnTo>
                    <a:pt x="319112" y="53035"/>
                  </a:lnTo>
                  <a:lnTo>
                    <a:pt x="318782" y="53073"/>
                  </a:lnTo>
                  <a:lnTo>
                    <a:pt x="305142" y="52362"/>
                  </a:lnTo>
                  <a:lnTo>
                    <a:pt x="298323" y="52285"/>
                  </a:lnTo>
                  <a:lnTo>
                    <a:pt x="291490" y="52806"/>
                  </a:lnTo>
                  <a:lnTo>
                    <a:pt x="289433" y="53086"/>
                  </a:lnTo>
                  <a:lnTo>
                    <a:pt x="287312" y="56311"/>
                  </a:lnTo>
                  <a:lnTo>
                    <a:pt x="293827" y="56311"/>
                  </a:lnTo>
                  <a:lnTo>
                    <a:pt x="316217" y="56616"/>
                  </a:lnTo>
                  <a:lnTo>
                    <a:pt x="317830" y="56705"/>
                  </a:lnTo>
                  <a:lnTo>
                    <a:pt x="319976" y="56337"/>
                  </a:lnTo>
                  <a:lnTo>
                    <a:pt x="320878" y="55295"/>
                  </a:lnTo>
                  <a:close/>
                </a:path>
                <a:path w="489585" h="427355">
                  <a:moveTo>
                    <a:pt x="322986" y="174180"/>
                  </a:moveTo>
                  <a:lnTo>
                    <a:pt x="218478" y="174180"/>
                  </a:lnTo>
                  <a:lnTo>
                    <a:pt x="218478" y="175450"/>
                  </a:lnTo>
                  <a:lnTo>
                    <a:pt x="187350" y="175450"/>
                  </a:lnTo>
                  <a:lnTo>
                    <a:pt x="187350" y="176720"/>
                  </a:lnTo>
                  <a:lnTo>
                    <a:pt x="186931" y="176720"/>
                  </a:lnTo>
                  <a:lnTo>
                    <a:pt x="186931" y="177990"/>
                  </a:lnTo>
                  <a:lnTo>
                    <a:pt x="209448" y="177990"/>
                  </a:lnTo>
                  <a:lnTo>
                    <a:pt x="209448" y="176720"/>
                  </a:lnTo>
                  <a:lnTo>
                    <a:pt x="321983" y="176720"/>
                  </a:lnTo>
                  <a:lnTo>
                    <a:pt x="321983" y="175450"/>
                  </a:lnTo>
                  <a:lnTo>
                    <a:pt x="322986" y="175450"/>
                  </a:lnTo>
                  <a:lnTo>
                    <a:pt x="322986" y="174180"/>
                  </a:lnTo>
                  <a:close/>
                </a:path>
                <a:path w="489585" h="427355">
                  <a:moveTo>
                    <a:pt x="340995" y="156044"/>
                  </a:moveTo>
                  <a:lnTo>
                    <a:pt x="335356" y="156108"/>
                  </a:lnTo>
                  <a:lnTo>
                    <a:pt x="324815" y="155778"/>
                  </a:lnTo>
                  <a:lnTo>
                    <a:pt x="316699" y="155435"/>
                  </a:lnTo>
                  <a:lnTo>
                    <a:pt x="306997" y="155155"/>
                  </a:lnTo>
                  <a:lnTo>
                    <a:pt x="305358" y="155308"/>
                  </a:lnTo>
                  <a:lnTo>
                    <a:pt x="303225" y="155816"/>
                  </a:lnTo>
                  <a:lnTo>
                    <a:pt x="302590" y="156768"/>
                  </a:lnTo>
                  <a:lnTo>
                    <a:pt x="302348" y="157797"/>
                  </a:lnTo>
                  <a:lnTo>
                    <a:pt x="303237" y="158699"/>
                  </a:lnTo>
                  <a:lnTo>
                    <a:pt x="305054" y="159042"/>
                  </a:lnTo>
                  <a:lnTo>
                    <a:pt x="306400" y="159042"/>
                  </a:lnTo>
                  <a:lnTo>
                    <a:pt x="314121" y="158699"/>
                  </a:lnTo>
                  <a:lnTo>
                    <a:pt x="320535" y="158813"/>
                  </a:lnTo>
                  <a:lnTo>
                    <a:pt x="326936" y="159207"/>
                  </a:lnTo>
                  <a:lnTo>
                    <a:pt x="337591" y="160159"/>
                  </a:lnTo>
                  <a:lnTo>
                    <a:pt x="337769" y="160070"/>
                  </a:lnTo>
                  <a:lnTo>
                    <a:pt x="340995" y="156044"/>
                  </a:lnTo>
                  <a:close/>
                </a:path>
                <a:path w="489585" h="427355">
                  <a:moveTo>
                    <a:pt x="363296" y="52235"/>
                  </a:moveTo>
                  <a:lnTo>
                    <a:pt x="362648" y="51777"/>
                  </a:lnTo>
                  <a:lnTo>
                    <a:pt x="362000" y="50939"/>
                  </a:lnTo>
                  <a:lnTo>
                    <a:pt x="358749" y="50914"/>
                  </a:lnTo>
                  <a:lnTo>
                    <a:pt x="332371" y="52832"/>
                  </a:lnTo>
                  <a:lnTo>
                    <a:pt x="331838" y="52666"/>
                  </a:lnTo>
                  <a:lnTo>
                    <a:pt x="329907" y="53898"/>
                  </a:lnTo>
                  <a:lnTo>
                    <a:pt x="329920" y="55054"/>
                  </a:lnTo>
                  <a:lnTo>
                    <a:pt x="330771" y="56146"/>
                  </a:lnTo>
                  <a:lnTo>
                    <a:pt x="333629" y="56400"/>
                  </a:lnTo>
                  <a:lnTo>
                    <a:pt x="335953" y="56273"/>
                  </a:lnTo>
                  <a:lnTo>
                    <a:pt x="338264" y="56273"/>
                  </a:lnTo>
                  <a:lnTo>
                    <a:pt x="338277" y="56540"/>
                  </a:lnTo>
                  <a:lnTo>
                    <a:pt x="361022" y="54432"/>
                  </a:lnTo>
                  <a:lnTo>
                    <a:pt x="361416" y="54483"/>
                  </a:lnTo>
                  <a:lnTo>
                    <a:pt x="362191" y="53657"/>
                  </a:lnTo>
                  <a:lnTo>
                    <a:pt x="363296" y="52235"/>
                  </a:lnTo>
                  <a:close/>
                </a:path>
                <a:path w="489585" h="427355">
                  <a:moveTo>
                    <a:pt x="365493" y="131533"/>
                  </a:moveTo>
                  <a:lnTo>
                    <a:pt x="249389" y="133629"/>
                  </a:lnTo>
                  <a:lnTo>
                    <a:pt x="215366" y="139839"/>
                  </a:lnTo>
                  <a:lnTo>
                    <a:pt x="328714" y="136664"/>
                  </a:lnTo>
                  <a:lnTo>
                    <a:pt x="360311" y="136791"/>
                  </a:lnTo>
                  <a:lnTo>
                    <a:pt x="363143" y="135585"/>
                  </a:lnTo>
                  <a:lnTo>
                    <a:pt x="365493" y="131533"/>
                  </a:lnTo>
                  <a:close/>
                </a:path>
                <a:path w="489585" h="427355">
                  <a:moveTo>
                    <a:pt x="369112" y="103670"/>
                  </a:moveTo>
                  <a:lnTo>
                    <a:pt x="368795" y="102628"/>
                  </a:lnTo>
                  <a:lnTo>
                    <a:pt x="368046" y="101701"/>
                  </a:lnTo>
                  <a:lnTo>
                    <a:pt x="365163" y="101460"/>
                  </a:lnTo>
                  <a:lnTo>
                    <a:pt x="362839" y="101574"/>
                  </a:lnTo>
                  <a:lnTo>
                    <a:pt x="360514" y="101574"/>
                  </a:lnTo>
                  <a:lnTo>
                    <a:pt x="332905" y="103606"/>
                  </a:lnTo>
                  <a:lnTo>
                    <a:pt x="331304" y="103936"/>
                  </a:lnTo>
                  <a:lnTo>
                    <a:pt x="329234" y="104686"/>
                  </a:lnTo>
                  <a:lnTo>
                    <a:pt x="328701" y="105714"/>
                  </a:lnTo>
                  <a:lnTo>
                    <a:pt x="328599" y="106807"/>
                  </a:lnTo>
                  <a:lnTo>
                    <a:pt x="329539" y="107429"/>
                  </a:lnTo>
                  <a:lnTo>
                    <a:pt x="330631" y="107873"/>
                  </a:lnTo>
                  <a:lnTo>
                    <a:pt x="331292" y="107670"/>
                  </a:lnTo>
                  <a:lnTo>
                    <a:pt x="365226" y="105105"/>
                  </a:lnTo>
                  <a:lnTo>
                    <a:pt x="366560" y="105117"/>
                  </a:lnTo>
                  <a:lnTo>
                    <a:pt x="368325" y="104648"/>
                  </a:lnTo>
                  <a:lnTo>
                    <a:pt x="369112" y="103670"/>
                  </a:lnTo>
                  <a:close/>
                </a:path>
                <a:path w="489585" h="427355">
                  <a:moveTo>
                    <a:pt x="389394" y="110845"/>
                  </a:moveTo>
                  <a:lnTo>
                    <a:pt x="349973" y="112128"/>
                  </a:lnTo>
                  <a:lnTo>
                    <a:pt x="310680" y="114261"/>
                  </a:lnTo>
                  <a:lnTo>
                    <a:pt x="231736" y="119710"/>
                  </a:lnTo>
                  <a:lnTo>
                    <a:pt x="230898" y="120764"/>
                  </a:lnTo>
                  <a:lnTo>
                    <a:pt x="231038" y="121653"/>
                  </a:lnTo>
                  <a:lnTo>
                    <a:pt x="238315" y="121526"/>
                  </a:lnTo>
                  <a:lnTo>
                    <a:pt x="275577" y="118859"/>
                  </a:lnTo>
                  <a:lnTo>
                    <a:pt x="312864" y="116471"/>
                  </a:lnTo>
                  <a:lnTo>
                    <a:pt x="350164" y="114503"/>
                  </a:lnTo>
                  <a:lnTo>
                    <a:pt x="387794" y="113068"/>
                  </a:lnTo>
                  <a:lnTo>
                    <a:pt x="389229" y="111912"/>
                  </a:lnTo>
                  <a:lnTo>
                    <a:pt x="389394" y="110845"/>
                  </a:lnTo>
                  <a:close/>
                </a:path>
                <a:path w="489585" h="427355">
                  <a:moveTo>
                    <a:pt x="402247" y="100787"/>
                  </a:moveTo>
                  <a:lnTo>
                    <a:pt x="401802" y="99415"/>
                  </a:lnTo>
                  <a:lnTo>
                    <a:pt x="397230" y="100025"/>
                  </a:lnTo>
                  <a:lnTo>
                    <a:pt x="392645" y="100571"/>
                  </a:lnTo>
                  <a:lnTo>
                    <a:pt x="386880" y="101460"/>
                  </a:lnTo>
                  <a:lnTo>
                    <a:pt x="385114" y="101777"/>
                  </a:lnTo>
                  <a:lnTo>
                    <a:pt x="385953" y="104228"/>
                  </a:lnTo>
                  <a:lnTo>
                    <a:pt x="387591" y="104787"/>
                  </a:lnTo>
                  <a:lnTo>
                    <a:pt x="391426" y="104495"/>
                  </a:lnTo>
                  <a:lnTo>
                    <a:pt x="394347" y="104203"/>
                  </a:lnTo>
                  <a:lnTo>
                    <a:pt x="398957" y="102984"/>
                  </a:lnTo>
                  <a:lnTo>
                    <a:pt x="400558" y="101701"/>
                  </a:lnTo>
                  <a:lnTo>
                    <a:pt x="402247" y="100787"/>
                  </a:lnTo>
                  <a:close/>
                </a:path>
                <a:path w="489585" h="427355">
                  <a:moveTo>
                    <a:pt x="405218" y="45732"/>
                  </a:moveTo>
                  <a:lnTo>
                    <a:pt x="403694" y="45618"/>
                  </a:lnTo>
                  <a:lnTo>
                    <a:pt x="400939" y="45631"/>
                  </a:lnTo>
                  <a:lnTo>
                    <a:pt x="397751" y="45885"/>
                  </a:lnTo>
                  <a:lnTo>
                    <a:pt x="374535" y="47993"/>
                  </a:lnTo>
                  <a:lnTo>
                    <a:pt x="373494" y="48717"/>
                  </a:lnTo>
                  <a:lnTo>
                    <a:pt x="372960" y="49530"/>
                  </a:lnTo>
                  <a:lnTo>
                    <a:pt x="373113" y="50571"/>
                  </a:lnTo>
                  <a:lnTo>
                    <a:pt x="373837" y="51257"/>
                  </a:lnTo>
                  <a:lnTo>
                    <a:pt x="375196" y="51612"/>
                  </a:lnTo>
                  <a:lnTo>
                    <a:pt x="376110" y="51409"/>
                  </a:lnTo>
                  <a:lnTo>
                    <a:pt x="402005" y="49237"/>
                  </a:lnTo>
                  <a:lnTo>
                    <a:pt x="402361" y="49326"/>
                  </a:lnTo>
                  <a:lnTo>
                    <a:pt x="403428" y="48590"/>
                  </a:lnTo>
                  <a:lnTo>
                    <a:pt x="404825" y="48044"/>
                  </a:lnTo>
                  <a:lnTo>
                    <a:pt x="405218" y="45732"/>
                  </a:lnTo>
                  <a:close/>
                </a:path>
                <a:path w="489585" h="427355">
                  <a:moveTo>
                    <a:pt x="428053" y="76860"/>
                  </a:moveTo>
                  <a:lnTo>
                    <a:pt x="294627" y="91376"/>
                  </a:lnTo>
                  <a:lnTo>
                    <a:pt x="263309" y="93472"/>
                  </a:lnTo>
                  <a:lnTo>
                    <a:pt x="251891" y="93929"/>
                  </a:lnTo>
                  <a:lnTo>
                    <a:pt x="250748" y="96189"/>
                  </a:lnTo>
                  <a:lnTo>
                    <a:pt x="248716" y="98780"/>
                  </a:lnTo>
                  <a:lnTo>
                    <a:pt x="251307" y="99187"/>
                  </a:lnTo>
                  <a:lnTo>
                    <a:pt x="279793" y="97586"/>
                  </a:lnTo>
                  <a:lnTo>
                    <a:pt x="347599" y="91020"/>
                  </a:lnTo>
                  <a:lnTo>
                    <a:pt x="422236" y="82664"/>
                  </a:lnTo>
                  <a:lnTo>
                    <a:pt x="425005" y="80721"/>
                  </a:lnTo>
                  <a:lnTo>
                    <a:pt x="428053" y="76860"/>
                  </a:lnTo>
                  <a:close/>
                </a:path>
                <a:path w="489585" h="427355">
                  <a:moveTo>
                    <a:pt x="429069" y="4381"/>
                  </a:moveTo>
                  <a:lnTo>
                    <a:pt x="424154" y="1397"/>
                  </a:lnTo>
                  <a:lnTo>
                    <a:pt x="419125" y="0"/>
                  </a:lnTo>
                  <a:lnTo>
                    <a:pt x="347649" y="4965"/>
                  </a:lnTo>
                  <a:lnTo>
                    <a:pt x="344893" y="5270"/>
                  </a:lnTo>
                  <a:lnTo>
                    <a:pt x="338074" y="5207"/>
                  </a:lnTo>
                  <a:lnTo>
                    <a:pt x="335508" y="7366"/>
                  </a:lnTo>
                  <a:lnTo>
                    <a:pt x="333032" y="10858"/>
                  </a:lnTo>
                  <a:lnTo>
                    <a:pt x="429069" y="4381"/>
                  </a:lnTo>
                  <a:close/>
                </a:path>
                <a:path w="489585" h="427355">
                  <a:moveTo>
                    <a:pt x="446747" y="41744"/>
                  </a:moveTo>
                  <a:lnTo>
                    <a:pt x="445427" y="41503"/>
                  </a:lnTo>
                  <a:lnTo>
                    <a:pt x="442874" y="41592"/>
                  </a:lnTo>
                  <a:lnTo>
                    <a:pt x="442836" y="41338"/>
                  </a:lnTo>
                  <a:lnTo>
                    <a:pt x="435800" y="42329"/>
                  </a:lnTo>
                  <a:lnTo>
                    <a:pt x="428764" y="43256"/>
                  </a:lnTo>
                  <a:lnTo>
                    <a:pt x="420344" y="44564"/>
                  </a:lnTo>
                  <a:lnTo>
                    <a:pt x="417944" y="44538"/>
                  </a:lnTo>
                  <a:lnTo>
                    <a:pt x="418820" y="49428"/>
                  </a:lnTo>
                  <a:lnTo>
                    <a:pt x="421017" y="48031"/>
                  </a:lnTo>
                  <a:lnTo>
                    <a:pt x="443433" y="45135"/>
                  </a:lnTo>
                  <a:lnTo>
                    <a:pt x="444119" y="45300"/>
                  </a:lnTo>
                  <a:lnTo>
                    <a:pt x="446481" y="43929"/>
                  </a:lnTo>
                  <a:lnTo>
                    <a:pt x="446747" y="41744"/>
                  </a:lnTo>
                  <a:close/>
                </a:path>
                <a:path w="489585" h="427355">
                  <a:moveTo>
                    <a:pt x="448995" y="58102"/>
                  </a:moveTo>
                  <a:lnTo>
                    <a:pt x="446074" y="56845"/>
                  </a:lnTo>
                  <a:lnTo>
                    <a:pt x="440283" y="57581"/>
                  </a:lnTo>
                  <a:lnTo>
                    <a:pt x="271907" y="73939"/>
                  </a:lnTo>
                  <a:lnTo>
                    <a:pt x="270065" y="73837"/>
                  </a:lnTo>
                  <a:lnTo>
                    <a:pt x="269367" y="76593"/>
                  </a:lnTo>
                  <a:lnTo>
                    <a:pt x="359308" y="67792"/>
                  </a:lnTo>
                  <a:lnTo>
                    <a:pt x="404177" y="63157"/>
                  </a:lnTo>
                  <a:lnTo>
                    <a:pt x="448995" y="58102"/>
                  </a:lnTo>
                  <a:close/>
                </a:path>
                <a:path w="489585" h="427355">
                  <a:moveTo>
                    <a:pt x="461213" y="17170"/>
                  </a:moveTo>
                  <a:lnTo>
                    <a:pt x="459371" y="14846"/>
                  </a:lnTo>
                  <a:lnTo>
                    <a:pt x="457276" y="15316"/>
                  </a:lnTo>
                  <a:lnTo>
                    <a:pt x="383349" y="21183"/>
                  </a:lnTo>
                  <a:lnTo>
                    <a:pt x="319138" y="23812"/>
                  </a:lnTo>
                  <a:lnTo>
                    <a:pt x="317461" y="25666"/>
                  </a:lnTo>
                  <a:lnTo>
                    <a:pt x="318630" y="26009"/>
                  </a:lnTo>
                  <a:lnTo>
                    <a:pt x="344157" y="25704"/>
                  </a:lnTo>
                  <a:lnTo>
                    <a:pt x="368198" y="24320"/>
                  </a:lnTo>
                  <a:lnTo>
                    <a:pt x="456539" y="17830"/>
                  </a:lnTo>
                  <a:lnTo>
                    <a:pt x="461213" y="17170"/>
                  </a:lnTo>
                  <a:close/>
                </a:path>
                <a:path w="489585" h="427355">
                  <a:moveTo>
                    <a:pt x="465505" y="42799"/>
                  </a:moveTo>
                  <a:lnTo>
                    <a:pt x="462749" y="43065"/>
                  </a:lnTo>
                  <a:lnTo>
                    <a:pt x="460197" y="43256"/>
                  </a:lnTo>
                  <a:lnTo>
                    <a:pt x="456171" y="43789"/>
                  </a:lnTo>
                  <a:lnTo>
                    <a:pt x="455256" y="44589"/>
                  </a:lnTo>
                  <a:lnTo>
                    <a:pt x="455891" y="46278"/>
                  </a:lnTo>
                  <a:lnTo>
                    <a:pt x="460971" y="47536"/>
                  </a:lnTo>
                  <a:lnTo>
                    <a:pt x="462622" y="46990"/>
                  </a:lnTo>
                  <a:lnTo>
                    <a:pt x="465505" y="42799"/>
                  </a:lnTo>
                  <a:close/>
                </a:path>
                <a:path w="489585" h="427355">
                  <a:moveTo>
                    <a:pt x="489051" y="25031"/>
                  </a:moveTo>
                  <a:lnTo>
                    <a:pt x="484466" y="25044"/>
                  </a:lnTo>
                  <a:lnTo>
                    <a:pt x="389801" y="33439"/>
                  </a:lnTo>
                  <a:lnTo>
                    <a:pt x="302958" y="39255"/>
                  </a:lnTo>
                  <a:lnTo>
                    <a:pt x="301345" y="41833"/>
                  </a:lnTo>
                  <a:lnTo>
                    <a:pt x="298945" y="44792"/>
                  </a:lnTo>
                  <a:lnTo>
                    <a:pt x="386969" y="38849"/>
                  </a:lnTo>
                  <a:lnTo>
                    <a:pt x="481863" y="30594"/>
                  </a:lnTo>
                  <a:lnTo>
                    <a:pt x="489051" y="25031"/>
                  </a:lnTo>
                  <a:close/>
                </a:path>
              </a:pathLst>
            </a:custGeom>
            <a:solidFill>
              <a:srgbClr val="FFFFFF"/>
            </a:solidFill>
          </p:spPr>
          <p:txBody>
            <a:bodyPr wrap="square" lIns="0" tIns="0" rIns="0" bIns="0" rtlCol="0"/>
            <a:lstStyle/>
            <a:p>
              <a:endParaRPr/>
            </a:p>
          </p:txBody>
        </p:sp>
      </p:grpSp>
      <p:grpSp>
        <p:nvGrpSpPr>
          <p:cNvPr id="23" name="object 12">
            <a:extLst>
              <a:ext uri="{FF2B5EF4-FFF2-40B4-BE49-F238E27FC236}">
                <a16:creationId xmlns:a16="http://schemas.microsoft.com/office/drawing/2014/main" id="{CA736850-EC17-4DE3-B833-25700F576FFE}"/>
              </a:ext>
            </a:extLst>
          </p:cNvPr>
          <p:cNvGrpSpPr/>
          <p:nvPr/>
        </p:nvGrpSpPr>
        <p:grpSpPr>
          <a:xfrm>
            <a:off x="9230175" y="5547862"/>
            <a:ext cx="229235" cy="724535"/>
            <a:chOff x="1841543" y="1994044"/>
            <a:chExt cx="229235" cy="724535"/>
          </a:xfrm>
        </p:grpSpPr>
        <p:sp>
          <p:nvSpPr>
            <p:cNvPr id="24" name="object 13">
              <a:extLst>
                <a:ext uri="{FF2B5EF4-FFF2-40B4-BE49-F238E27FC236}">
                  <a16:creationId xmlns:a16="http://schemas.microsoft.com/office/drawing/2014/main" id="{6C12FC0A-67F8-41E0-9389-5C83D5C30583}"/>
                </a:ext>
              </a:extLst>
            </p:cNvPr>
            <p:cNvSpPr/>
            <p:nvPr/>
          </p:nvSpPr>
          <p:spPr>
            <a:xfrm>
              <a:off x="1841538" y="1994052"/>
              <a:ext cx="229235" cy="724535"/>
            </a:xfrm>
            <a:custGeom>
              <a:avLst/>
              <a:gdLst/>
              <a:ahLst/>
              <a:cxnLst/>
              <a:rect l="l" t="t" r="r" b="b"/>
              <a:pathLst>
                <a:path w="229235" h="724535">
                  <a:moveTo>
                    <a:pt x="194652" y="651065"/>
                  </a:moveTo>
                  <a:lnTo>
                    <a:pt x="182537" y="613422"/>
                  </a:lnTo>
                  <a:lnTo>
                    <a:pt x="182537" y="658799"/>
                  </a:lnTo>
                  <a:lnTo>
                    <a:pt x="182194" y="659358"/>
                  </a:lnTo>
                  <a:lnTo>
                    <a:pt x="181902" y="660260"/>
                  </a:lnTo>
                  <a:lnTo>
                    <a:pt x="174358" y="660654"/>
                  </a:lnTo>
                  <a:lnTo>
                    <a:pt x="174358" y="685685"/>
                  </a:lnTo>
                  <a:lnTo>
                    <a:pt x="172288" y="692467"/>
                  </a:lnTo>
                  <a:lnTo>
                    <a:pt x="163017" y="691972"/>
                  </a:lnTo>
                  <a:lnTo>
                    <a:pt x="163017" y="702373"/>
                  </a:lnTo>
                  <a:lnTo>
                    <a:pt x="161429" y="702881"/>
                  </a:lnTo>
                  <a:lnTo>
                    <a:pt x="159880" y="703694"/>
                  </a:lnTo>
                  <a:lnTo>
                    <a:pt x="90982" y="709168"/>
                  </a:lnTo>
                  <a:lnTo>
                    <a:pt x="89204" y="708418"/>
                  </a:lnTo>
                  <a:lnTo>
                    <a:pt x="87452" y="708075"/>
                  </a:lnTo>
                  <a:lnTo>
                    <a:pt x="87668" y="707186"/>
                  </a:lnTo>
                  <a:lnTo>
                    <a:pt x="162648" y="701217"/>
                  </a:lnTo>
                  <a:lnTo>
                    <a:pt x="163017" y="702373"/>
                  </a:lnTo>
                  <a:lnTo>
                    <a:pt x="163017" y="691972"/>
                  </a:lnTo>
                  <a:lnTo>
                    <a:pt x="160807" y="691845"/>
                  </a:lnTo>
                  <a:lnTo>
                    <a:pt x="71005" y="694156"/>
                  </a:lnTo>
                  <a:lnTo>
                    <a:pt x="70218" y="687870"/>
                  </a:lnTo>
                  <a:lnTo>
                    <a:pt x="96316" y="686269"/>
                  </a:lnTo>
                  <a:lnTo>
                    <a:pt x="122339" y="685482"/>
                  </a:lnTo>
                  <a:lnTo>
                    <a:pt x="154000" y="685419"/>
                  </a:lnTo>
                  <a:lnTo>
                    <a:pt x="174358" y="685685"/>
                  </a:lnTo>
                  <a:lnTo>
                    <a:pt x="174358" y="660654"/>
                  </a:lnTo>
                  <a:lnTo>
                    <a:pt x="169646" y="660895"/>
                  </a:lnTo>
                  <a:lnTo>
                    <a:pt x="169646" y="674230"/>
                  </a:lnTo>
                  <a:lnTo>
                    <a:pt x="167259" y="674966"/>
                  </a:lnTo>
                  <a:lnTo>
                    <a:pt x="158546" y="675500"/>
                  </a:lnTo>
                  <a:lnTo>
                    <a:pt x="152730" y="676008"/>
                  </a:lnTo>
                  <a:lnTo>
                    <a:pt x="144272" y="677087"/>
                  </a:lnTo>
                  <a:lnTo>
                    <a:pt x="142214" y="676605"/>
                  </a:lnTo>
                  <a:lnTo>
                    <a:pt x="140855" y="671042"/>
                  </a:lnTo>
                  <a:lnTo>
                    <a:pt x="141516" y="670394"/>
                  </a:lnTo>
                  <a:lnTo>
                    <a:pt x="142582" y="669353"/>
                  </a:lnTo>
                  <a:lnTo>
                    <a:pt x="150139" y="668197"/>
                  </a:lnTo>
                  <a:lnTo>
                    <a:pt x="154914" y="667613"/>
                  </a:lnTo>
                  <a:lnTo>
                    <a:pt x="159677" y="666965"/>
                  </a:lnTo>
                  <a:lnTo>
                    <a:pt x="159727" y="667296"/>
                  </a:lnTo>
                  <a:lnTo>
                    <a:pt x="161264" y="667296"/>
                  </a:lnTo>
                  <a:lnTo>
                    <a:pt x="162788" y="667372"/>
                  </a:lnTo>
                  <a:lnTo>
                    <a:pt x="167068" y="667143"/>
                  </a:lnTo>
                  <a:lnTo>
                    <a:pt x="169367" y="667994"/>
                  </a:lnTo>
                  <a:lnTo>
                    <a:pt x="169646" y="674230"/>
                  </a:lnTo>
                  <a:lnTo>
                    <a:pt x="169646" y="660895"/>
                  </a:lnTo>
                  <a:lnTo>
                    <a:pt x="128384" y="663041"/>
                  </a:lnTo>
                  <a:lnTo>
                    <a:pt x="128384" y="671703"/>
                  </a:lnTo>
                  <a:lnTo>
                    <a:pt x="127889" y="678421"/>
                  </a:lnTo>
                  <a:lnTo>
                    <a:pt x="124802" y="678510"/>
                  </a:lnTo>
                  <a:lnTo>
                    <a:pt x="117068" y="679030"/>
                  </a:lnTo>
                  <a:lnTo>
                    <a:pt x="112395" y="679450"/>
                  </a:lnTo>
                  <a:lnTo>
                    <a:pt x="104914" y="680415"/>
                  </a:lnTo>
                  <a:lnTo>
                    <a:pt x="102781" y="679742"/>
                  </a:lnTo>
                  <a:lnTo>
                    <a:pt x="101739" y="673811"/>
                  </a:lnTo>
                  <a:lnTo>
                    <a:pt x="103174" y="672846"/>
                  </a:lnTo>
                  <a:lnTo>
                    <a:pt x="103784" y="672426"/>
                  </a:lnTo>
                  <a:lnTo>
                    <a:pt x="111506" y="671423"/>
                  </a:lnTo>
                  <a:lnTo>
                    <a:pt x="116560" y="670915"/>
                  </a:lnTo>
                  <a:lnTo>
                    <a:pt x="119595" y="670572"/>
                  </a:lnTo>
                  <a:lnTo>
                    <a:pt x="125996" y="670394"/>
                  </a:lnTo>
                  <a:lnTo>
                    <a:pt x="128384" y="671703"/>
                  </a:lnTo>
                  <a:lnTo>
                    <a:pt x="128384" y="663041"/>
                  </a:lnTo>
                  <a:lnTo>
                    <a:pt x="91020" y="664972"/>
                  </a:lnTo>
                  <a:lnTo>
                    <a:pt x="91020" y="677633"/>
                  </a:lnTo>
                  <a:lnTo>
                    <a:pt x="89395" y="680034"/>
                  </a:lnTo>
                  <a:lnTo>
                    <a:pt x="81978" y="681075"/>
                  </a:lnTo>
                  <a:lnTo>
                    <a:pt x="75666" y="681367"/>
                  </a:lnTo>
                  <a:lnTo>
                    <a:pt x="69265" y="681875"/>
                  </a:lnTo>
                  <a:lnTo>
                    <a:pt x="67271" y="673862"/>
                  </a:lnTo>
                  <a:lnTo>
                    <a:pt x="74409" y="673455"/>
                  </a:lnTo>
                  <a:lnTo>
                    <a:pt x="81178" y="672896"/>
                  </a:lnTo>
                  <a:lnTo>
                    <a:pt x="89077" y="672884"/>
                  </a:lnTo>
                  <a:lnTo>
                    <a:pt x="91008" y="674966"/>
                  </a:lnTo>
                  <a:lnTo>
                    <a:pt x="91020" y="677633"/>
                  </a:lnTo>
                  <a:lnTo>
                    <a:pt x="91020" y="664972"/>
                  </a:lnTo>
                  <a:lnTo>
                    <a:pt x="65608" y="666280"/>
                  </a:lnTo>
                  <a:lnTo>
                    <a:pt x="84289" y="663575"/>
                  </a:lnTo>
                  <a:lnTo>
                    <a:pt x="122377" y="660679"/>
                  </a:lnTo>
                  <a:lnTo>
                    <a:pt x="161302" y="658710"/>
                  </a:lnTo>
                  <a:lnTo>
                    <a:pt x="182537" y="658799"/>
                  </a:lnTo>
                  <a:lnTo>
                    <a:pt x="182537" y="613422"/>
                  </a:lnTo>
                  <a:lnTo>
                    <a:pt x="181889" y="612216"/>
                  </a:lnTo>
                  <a:lnTo>
                    <a:pt x="181889" y="640105"/>
                  </a:lnTo>
                  <a:lnTo>
                    <a:pt x="181889" y="646239"/>
                  </a:lnTo>
                  <a:lnTo>
                    <a:pt x="124879" y="649605"/>
                  </a:lnTo>
                  <a:lnTo>
                    <a:pt x="96342" y="650748"/>
                  </a:lnTo>
                  <a:lnTo>
                    <a:pt x="67691" y="651065"/>
                  </a:lnTo>
                  <a:lnTo>
                    <a:pt x="68922" y="647877"/>
                  </a:lnTo>
                  <a:lnTo>
                    <a:pt x="68275" y="644613"/>
                  </a:lnTo>
                  <a:lnTo>
                    <a:pt x="175742" y="639991"/>
                  </a:lnTo>
                  <a:lnTo>
                    <a:pt x="178739" y="640105"/>
                  </a:lnTo>
                  <a:lnTo>
                    <a:pt x="181889" y="640105"/>
                  </a:lnTo>
                  <a:lnTo>
                    <a:pt x="181889" y="612216"/>
                  </a:lnTo>
                  <a:lnTo>
                    <a:pt x="180060" y="608787"/>
                  </a:lnTo>
                  <a:lnTo>
                    <a:pt x="177952" y="606132"/>
                  </a:lnTo>
                  <a:lnTo>
                    <a:pt x="177952" y="621157"/>
                  </a:lnTo>
                  <a:lnTo>
                    <a:pt x="177698" y="622439"/>
                  </a:lnTo>
                  <a:lnTo>
                    <a:pt x="78765" y="630288"/>
                  </a:lnTo>
                  <a:lnTo>
                    <a:pt x="78486" y="628650"/>
                  </a:lnTo>
                  <a:lnTo>
                    <a:pt x="79768" y="628332"/>
                  </a:lnTo>
                  <a:lnTo>
                    <a:pt x="81051" y="627837"/>
                  </a:lnTo>
                  <a:lnTo>
                    <a:pt x="175641" y="620204"/>
                  </a:lnTo>
                  <a:lnTo>
                    <a:pt x="176809" y="620852"/>
                  </a:lnTo>
                  <a:lnTo>
                    <a:pt x="177952" y="621157"/>
                  </a:lnTo>
                  <a:lnTo>
                    <a:pt x="177952" y="606132"/>
                  </a:lnTo>
                  <a:lnTo>
                    <a:pt x="175729" y="603313"/>
                  </a:lnTo>
                  <a:lnTo>
                    <a:pt x="173177" y="600100"/>
                  </a:lnTo>
                  <a:lnTo>
                    <a:pt x="170878" y="598424"/>
                  </a:lnTo>
                  <a:lnTo>
                    <a:pt x="170878" y="609422"/>
                  </a:lnTo>
                  <a:lnTo>
                    <a:pt x="86474" y="619442"/>
                  </a:lnTo>
                  <a:lnTo>
                    <a:pt x="85864" y="618299"/>
                  </a:lnTo>
                  <a:lnTo>
                    <a:pt x="88671" y="616153"/>
                  </a:lnTo>
                  <a:lnTo>
                    <a:pt x="91262" y="612521"/>
                  </a:lnTo>
                  <a:lnTo>
                    <a:pt x="110998" y="609917"/>
                  </a:lnTo>
                  <a:lnTo>
                    <a:pt x="167246" y="603313"/>
                  </a:lnTo>
                  <a:lnTo>
                    <a:pt x="167563" y="603504"/>
                  </a:lnTo>
                  <a:lnTo>
                    <a:pt x="170878" y="609422"/>
                  </a:lnTo>
                  <a:lnTo>
                    <a:pt x="170878" y="598424"/>
                  </a:lnTo>
                  <a:lnTo>
                    <a:pt x="164858" y="594004"/>
                  </a:lnTo>
                  <a:lnTo>
                    <a:pt x="155371" y="589978"/>
                  </a:lnTo>
                  <a:lnTo>
                    <a:pt x="144945" y="587527"/>
                  </a:lnTo>
                  <a:lnTo>
                    <a:pt x="132651" y="586511"/>
                  </a:lnTo>
                  <a:lnTo>
                    <a:pt x="120637" y="587540"/>
                  </a:lnTo>
                  <a:lnTo>
                    <a:pt x="79743" y="611797"/>
                  </a:lnTo>
                  <a:lnTo>
                    <a:pt x="61480" y="648741"/>
                  </a:lnTo>
                  <a:lnTo>
                    <a:pt x="60096" y="666280"/>
                  </a:lnTo>
                  <a:lnTo>
                    <a:pt x="60223" y="670394"/>
                  </a:lnTo>
                  <a:lnTo>
                    <a:pt x="74168" y="704354"/>
                  </a:lnTo>
                  <a:lnTo>
                    <a:pt x="79476" y="710082"/>
                  </a:lnTo>
                  <a:lnTo>
                    <a:pt x="81203" y="710692"/>
                  </a:lnTo>
                  <a:lnTo>
                    <a:pt x="82296" y="711885"/>
                  </a:lnTo>
                  <a:lnTo>
                    <a:pt x="89357" y="717791"/>
                  </a:lnTo>
                  <a:lnTo>
                    <a:pt x="97358" y="721448"/>
                  </a:lnTo>
                  <a:lnTo>
                    <a:pt x="106197" y="723430"/>
                  </a:lnTo>
                  <a:lnTo>
                    <a:pt x="115760" y="724281"/>
                  </a:lnTo>
                  <a:lnTo>
                    <a:pt x="123037" y="724166"/>
                  </a:lnTo>
                  <a:lnTo>
                    <a:pt x="161378" y="709168"/>
                  </a:lnTo>
                  <a:lnTo>
                    <a:pt x="170040" y="703072"/>
                  </a:lnTo>
                  <a:lnTo>
                    <a:pt x="171716" y="701941"/>
                  </a:lnTo>
                  <a:lnTo>
                    <a:pt x="172466" y="701217"/>
                  </a:lnTo>
                  <a:lnTo>
                    <a:pt x="173189" y="700506"/>
                  </a:lnTo>
                  <a:lnTo>
                    <a:pt x="174802" y="699274"/>
                  </a:lnTo>
                  <a:lnTo>
                    <a:pt x="188620" y="681875"/>
                  </a:lnTo>
                  <a:lnTo>
                    <a:pt x="189230" y="680415"/>
                  </a:lnTo>
                  <a:lnTo>
                    <a:pt x="190614" y="677087"/>
                  </a:lnTo>
                  <a:lnTo>
                    <a:pt x="191541" y="674839"/>
                  </a:lnTo>
                  <a:lnTo>
                    <a:pt x="193395" y="667143"/>
                  </a:lnTo>
                  <a:lnTo>
                    <a:pt x="193446" y="666965"/>
                  </a:lnTo>
                  <a:lnTo>
                    <a:pt x="193611" y="666280"/>
                  </a:lnTo>
                  <a:lnTo>
                    <a:pt x="193903" y="665035"/>
                  </a:lnTo>
                  <a:lnTo>
                    <a:pt x="194246" y="658710"/>
                  </a:lnTo>
                  <a:lnTo>
                    <a:pt x="194652" y="651065"/>
                  </a:lnTo>
                  <a:close/>
                </a:path>
                <a:path w="229235" h="724535">
                  <a:moveTo>
                    <a:pt x="228650" y="12700"/>
                  </a:moveTo>
                  <a:lnTo>
                    <a:pt x="227888" y="7620"/>
                  </a:lnTo>
                  <a:lnTo>
                    <a:pt x="227622" y="1270"/>
                  </a:lnTo>
                  <a:lnTo>
                    <a:pt x="217487" y="1270"/>
                  </a:lnTo>
                  <a:lnTo>
                    <a:pt x="217487" y="24130"/>
                  </a:lnTo>
                  <a:lnTo>
                    <a:pt x="215696" y="24130"/>
                  </a:lnTo>
                  <a:lnTo>
                    <a:pt x="214947" y="24218"/>
                  </a:lnTo>
                  <a:lnTo>
                    <a:pt x="214947" y="49530"/>
                  </a:lnTo>
                  <a:lnTo>
                    <a:pt x="214249" y="50800"/>
                  </a:lnTo>
                  <a:lnTo>
                    <a:pt x="212966" y="50800"/>
                  </a:lnTo>
                  <a:lnTo>
                    <a:pt x="212966" y="64770"/>
                  </a:lnTo>
                  <a:lnTo>
                    <a:pt x="210743" y="64770"/>
                  </a:lnTo>
                  <a:lnTo>
                    <a:pt x="210743" y="78740"/>
                  </a:lnTo>
                  <a:lnTo>
                    <a:pt x="209854" y="78841"/>
                  </a:lnTo>
                  <a:lnTo>
                    <a:pt x="209854" y="83820"/>
                  </a:lnTo>
                  <a:lnTo>
                    <a:pt x="209600" y="85090"/>
                  </a:lnTo>
                  <a:lnTo>
                    <a:pt x="209613" y="86360"/>
                  </a:lnTo>
                  <a:lnTo>
                    <a:pt x="208622" y="88900"/>
                  </a:lnTo>
                  <a:lnTo>
                    <a:pt x="207518" y="90170"/>
                  </a:lnTo>
                  <a:lnTo>
                    <a:pt x="206933" y="91084"/>
                  </a:lnTo>
                  <a:lnTo>
                    <a:pt x="206933" y="101600"/>
                  </a:lnTo>
                  <a:lnTo>
                    <a:pt x="206197" y="107950"/>
                  </a:lnTo>
                  <a:lnTo>
                    <a:pt x="204597" y="107950"/>
                  </a:lnTo>
                  <a:lnTo>
                    <a:pt x="204597" y="124460"/>
                  </a:lnTo>
                  <a:lnTo>
                    <a:pt x="203212" y="124460"/>
                  </a:lnTo>
                  <a:lnTo>
                    <a:pt x="203034" y="124612"/>
                  </a:lnTo>
                  <a:lnTo>
                    <a:pt x="203034" y="140970"/>
                  </a:lnTo>
                  <a:lnTo>
                    <a:pt x="202831" y="143510"/>
                  </a:lnTo>
                  <a:lnTo>
                    <a:pt x="202552" y="143510"/>
                  </a:lnTo>
                  <a:lnTo>
                    <a:pt x="202272" y="146050"/>
                  </a:lnTo>
                  <a:lnTo>
                    <a:pt x="201231" y="146050"/>
                  </a:lnTo>
                  <a:lnTo>
                    <a:pt x="201231" y="161290"/>
                  </a:lnTo>
                  <a:lnTo>
                    <a:pt x="200418" y="161290"/>
                  </a:lnTo>
                  <a:lnTo>
                    <a:pt x="199631" y="162560"/>
                  </a:lnTo>
                  <a:lnTo>
                    <a:pt x="198996" y="162560"/>
                  </a:lnTo>
                  <a:lnTo>
                    <a:pt x="198996" y="182880"/>
                  </a:lnTo>
                  <a:lnTo>
                    <a:pt x="198374" y="189230"/>
                  </a:lnTo>
                  <a:lnTo>
                    <a:pt x="196786" y="189280"/>
                  </a:lnTo>
                  <a:lnTo>
                    <a:pt x="196786" y="207010"/>
                  </a:lnTo>
                  <a:lnTo>
                    <a:pt x="196151" y="213360"/>
                  </a:lnTo>
                  <a:lnTo>
                    <a:pt x="194729" y="213448"/>
                  </a:lnTo>
                  <a:lnTo>
                    <a:pt x="194729" y="226060"/>
                  </a:lnTo>
                  <a:lnTo>
                    <a:pt x="194729" y="232410"/>
                  </a:lnTo>
                  <a:lnTo>
                    <a:pt x="192735" y="232575"/>
                  </a:lnTo>
                  <a:lnTo>
                    <a:pt x="192735" y="250240"/>
                  </a:lnTo>
                  <a:lnTo>
                    <a:pt x="191503" y="251460"/>
                  </a:lnTo>
                  <a:lnTo>
                    <a:pt x="191211" y="251460"/>
                  </a:lnTo>
                  <a:lnTo>
                    <a:pt x="191211" y="295910"/>
                  </a:lnTo>
                  <a:lnTo>
                    <a:pt x="190220" y="297180"/>
                  </a:lnTo>
                  <a:lnTo>
                    <a:pt x="189738" y="297180"/>
                  </a:lnTo>
                  <a:lnTo>
                    <a:pt x="189738" y="308610"/>
                  </a:lnTo>
                  <a:lnTo>
                    <a:pt x="189331" y="314960"/>
                  </a:lnTo>
                  <a:lnTo>
                    <a:pt x="187782" y="315150"/>
                  </a:lnTo>
                  <a:lnTo>
                    <a:pt x="187782" y="349250"/>
                  </a:lnTo>
                  <a:lnTo>
                    <a:pt x="187655" y="351790"/>
                  </a:lnTo>
                  <a:lnTo>
                    <a:pt x="187198" y="351828"/>
                  </a:lnTo>
                  <a:lnTo>
                    <a:pt x="187198" y="375920"/>
                  </a:lnTo>
                  <a:lnTo>
                    <a:pt x="186969" y="378460"/>
                  </a:lnTo>
                  <a:lnTo>
                    <a:pt x="183870" y="378574"/>
                  </a:lnTo>
                  <a:lnTo>
                    <a:pt x="183870" y="406400"/>
                  </a:lnTo>
                  <a:lnTo>
                    <a:pt x="183261" y="412750"/>
                  </a:lnTo>
                  <a:lnTo>
                    <a:pt x="182714" y="412788"/>
                  </a:lnTo>
                  <a:lnTo>
                    <a:pt x="182714" y="420370"/>
                  </a:lnTo>
                  <a:lnTo>
                    <a:pt x="181787" y="427202"/>
                  </a:lnTo>
                  <a:lnTo>
                    <a:pt x="181787" y="441960"/>
                  </a:lnTo>
                  <a:lnTo>
                    <a:pt x="179616" y="442137"/>
                  </a:lnTo>
                  <a:lnTo>
                    <a:pt x="179616" y="457200"/>
                  </a:lnTo>
                  <a:lnTo>
                    <a:pt x="178727" y="464820"/>
                  </a:lnTo>
                  <a:lnTo>
                    <a:pt x="177304" y="464883"/>
                  </a:lnTo>
                  <a:lnTo>
                    <a:pt x="177304" y="474980"/>
                  </a:lnTo>
                  <a:lnTo>
                    <a:pt x="176530" y="482600"/>
                  </a:lnTo>
                  <a:lnTo>
                    <a:pt x="174574" y="482688"/>
                  </a:lnTo>
                  <a:lnTo>
                    <a:pt x="174574" y="529590"/>
                  </a:lnTo>
                  <a:lnTo>
                    <a:pt x="61569" y="532130"/>
                  </a:lnTo>
                  <a:lnTo>
                    <a:pt x="62687" y="530860"/>
                  </a:lnTo>
                  <a:lnTo>
                    <a:pt x="64046" y="530860"/>
                  </a:lnTo>
                  <a:lnTo>
                    <a:pt x="73139" y="529590"/>
                  </a:lnTo>
                  <a:lnTo>
                    <a:pt x="80873" y="529590"/>
                  </a:lnTo>
                  <a:lnTo>
                    <a:pt x="109435" y="528320"/>
                  </a:lnTo>
                  <a:lnTo>
                    <a:pt x="173697" y="528320"/>
                  </a:lnTo>
                  <a:lnTo>
                    <a:pt x="174574" y="529590"/>
                  </a:lnTo>
                  <a:lnTo>
                    <a:pt x="174574" y="482688"/>
                  </a:lnTo>
                  <a:lnTo>
                    <a:pt x="174294" y="482701"/>
                  </a:lnTo>
                  <a:lnTo>
                    <a:pt x="174294" y="505460"/>
                  </a:lnTo>
                  <a:lnTo>
                    <a:pt x="173228" y="505460"/>
                  </a:lnTo>
                  <a:lnTo>
                    <a:pt x="172161" y="506730"/>
                  </a:lnTo>
                  <a:lnTo>
                    <a:pt x="152641" y="506730"/>
                  </a:lnTo>
                  <a:lnTo>
                    <a:pt x="143421" y="508000"/>
                  </a:lnTo>
                  <a:lnTo>
                    <a:pt x="122199" y="508000"/>
                  </a:lnTo>
                  <a:lnTo>
                    <a:pt x="110210" y="506730"/>
                  </a:lnTo>
                  <a:lnTo>
                    <a:pt x="61087" y="506730"/>
                  </a:lnTo>
                  <a:lnTo>
                    <a:pt x="89369" y="504190"/>
                  </a:lnTo>
                  <a:lnTo>
                    <a:pt x="117627" y="505460"/>
                  </a:lnTo>
                  <a:lnTo>
                    <a:pt x="145846" y="505460"/>
                  </a:lnTo>
                  <a:lnTo>
                    <a:pt x="174015" y="504190"/>
                  </a:lnTo>
                  <a:lnTo>
                    <a:pt x="174294" y="505460"/>
                  </a:lnTo>
                  <a:lnTo>
                    <a:pt x="174294" y="482701"/>
                  </a:lnTo>
                  <a:lnTo>
                    <a:pt x="58813" y="487680"/>
                  </a:lnTo>
                  <a:lnTo>
                    <a:pt x="58064" y="481330"/>
                  </a:lnTo>
                  <a:lnTo>
                    <a:pt x="177304" y="474980"/>
                  </a:lnTo>
                  <a:lnTo>
                    <a:pt x="177304" y="464883"/>
                  </a:lnTo>
                  <a:lnTo>
                    <a:pt x="57569" y="469900"/>
                  </a:lnTo>
                  <a:lnTo>
                    <a:pt x="57048" y="463550"/>
                  </a:lnTo>
                  <a:lnTo>
                    <a:pt x="179616" y="457200"/>
                  </a:lnTo>
                  <a:lnTo>
                    <a:pt x="179616" y="442137"/>
                  </a:lnTo>
                  <a:lnTo>
                    <a:pt x="149885" y="444500"/>
                  </a:lnTo>
                  <a:lnTo>
                    <a:pt x="118237" y="445770"/>
                  </a:lnTo>
                  <a:lnTo>
                    <a:pt x="86741" y="448310"/>
                  </a:lnTo>
                  <a:lnTo>
                    <a:pt x="55321" y="449580"/>
                  </a:lnTo>
                  <a:lnTo>
                    <a:pt x="77584" y="447040"/>
                  </a:lnTo>
                  <a:lnTo>
                    <a:pt x="120078" y="443230"/>
                  </a:lnTo>
                  <a:lnTo>
                    <a:pt x="161823" y="441960"/>
                  </a:lnTo>
                  <a:lnTo>
                    <a:pt x="181787" y="441960"/>
                  </a:lnTo>
                  <a:lnTo>
                    <a:pt x="181787" y="427202"/>
                  </a:lnTo>
                  <a:lnTo>
                    <a:pt x="181508" y="429260"/>
                  </a:lnTo>
                  <a:lnTo>
                    <a:pt x="176161" y="429260"/>
                  </a:lnTo>
                  <a:lnTo>
                    <a:pt x="172339" y="427990"/>
                  </a:lnTo>
                  <a:lnTo>
                    <a:pt x="170332" y="426720"/>
                  </a:lnTo>
                  <a:lnTo>
                    <a:pt x="169367" y="422910"/>
                  </a:lnTo>
                  <a:lnTo>
                    <a:pt x="171424" y="421640"/>
                  </a:lnTo>
                  <a:lnTo>
                    <a:pt x="176669" y="420370"/>
                  </a:lnTo>
                  <a:lnTo>
                    <a:pt x="182714" y="420370"/>
                  </a:lnTo>
                  <a:lnTo>
                    <a:pt x="182714" y="412788"/>
                  </a:lnTo>
                  <a:lnTo>
                    <a:pt x="166738" y="413867"/>
                  </a:lnTo>
                  <a:lnTo>
                    <a:pt x="166738" y="427990"/>
                  </a:lnTo>
                  <a:lnTo>
                    <a:pt x="164287" y="427990"/>
                  </a:lnTo>
                  <a:lnTo>
                    <a:pt x="159715" y="429260"/>
                  </a:lnTo>
                  <a:lnTo>
                    <a:pt x="144272" y="429260"/>
                  </a:lnTo>
                  <a:lnTo>
                    <a:pt x="135432" y="430530"/>
                  </a:lnTo>
                  <a:lnTo>
                    <a:pt x="132778" y="430530"/>
                  </a:lnTo>
                  <a:lnTo>
                    <a:pt x="132092" y="425450"/>
                  </a:lnTo>
                  <a:lnTo>
                    <a:pt x="131737" y="422910"/>
                  </a:lnTo>
                  <a:lnTo>
                    <a:pt x="134531" y="422910"/>
                  </a:lnTo>
                  <a:lnTo>
                    <a:pt x="142735" y="421640"/>
                  </a:lnTo>
                  <a:lnTo>
                    <a:pt x="148158" y="421640"/>
                  </a:lnTo>
                  <a:lnTo>
                    <a:pt x="153581" y="420370"/>
                  </a:lnTo>
                  <a:lnTo>
                    <a:pt x="153606" y="421640"/>
                  </a:lnTo>
                  <a:lnTo>
                    <a:pt x="156006" y="420370"/>
                  </a:lnTo>
                  <a:lnTo>
                    <a:pt x="163728" y="420370"/>
                  </a:lnTo>
                  <a:lnTo>
                    <a:pt x="166116" y="421640"/>
                  </a:lnTo>
                  <a:lnTo>
                    <a:pt x="166738" y="427990"/>
                  </a:lnTo>
                  <a:lnTo>
                    <a:pt x="166738" y="413867"/>
                  </a:lnTo>
                  <a:lnTo>
                    <a:pt x="121932" y="416902"/>
                  </a:lnTo>
                  <a:lnTo>
                    <a:pt x="121932" y="431800"/>
                  </a:lnTo>
                  <a:lnTo>
                    <a:pt x="120180" y="433070"/>
                  </a:lnTo>
                  <a:lnTo>
                    <a:pt x="109080" y="433070"/>
                  </a:lnTo>
                  <a:lnTo>
                    <a:pt x="104013" y="434340"/>
                  </a:lnTo>
                  <a:lnTo>
                    <a:pt x="98552" y="434340"/>
                  </a:lnTo>
                  <a:lnTo>
                    <a:pt x="96215" y="433070"/>
                  </a:lnTo>
                  <a:lnTo>
                    <a:pt x="96024" y="429260"/>
                  </a:lnTo>
                  <a:lnTo>
                    <a:pt x="95885" y="426720"/>
                  </a:lnTo>
                  <a:lnTo>
                    <a:pt x="98234" y="426720"/>
                  </a:lnTo>
                  <a:lnTo>
                    <a:pt x="106451" y="425450"/>
                  </a:lnTo>
                  <a:lnTo>
                    <a:pt x="120180" y="425450"/>
                  </a:lnTo>
                  <a:lnTo>
                    <a:pt x="121843" y="426720"/>
                  </a:lnTo>
                  <a:lnTo>
                    <a:pt x="121932" y="431800"/>
                  </a:lnTo>
                  <a:lnTo>
                    <a:pt x="121932" y="416902"/>
                  </a:lnTo>
                  <a:lnTo>
                    <a:pt x="81953" y="419608"/>
                  </a:lnTo>
                  <a:lnTo>
                    <a:pt x="81953" y="436880"/>
                  </a:lnTo>
                  <a:lnTo>
                    <a:pt x="79870" y="436880"/>
                  </a:lnTo>
                  <a:lnTo>
                    <a:pt x="69951" y="438150"/>
                  </a:lnTo>
                  <a:lnTo>
                    <a:pt x="62826" y="439420"/>
                  </a:lnTo>
                  <a:lnTo>
                    <a:pt x="55232" y="440690"/>
                  </a:lnTo>
                  <a:lnTo>
                    <a:pt x="54114" y="440690"/>
                  </a:lnTo>
                  <a:lnTo>
                    <a:pt x="52895" y="431800"/>
                  </a:lnTo>
                  <a:lnTo>
                    <a:pt x="61125" y="431800"/>
                  </a:lnTo>
                  <a:lnTo>
                    <a:pt x="68999" y="430530"/>
                  </a:lnTo>
                  <a:lnTo>
                    <a:pt x="79565" y="429260"/>
                  </a:lnTo>
                  <a:lnTo>
                    <a:pt x="81534" y="430530"/>
                  </a:lnTo>
                  <a:lnTo>
                    <a:pt x="81953" y="436880"/>
                  </a:lnTo>
                  <a:lnTo>
                    <a:pt x="81953" y="419608"/>
                  </a:lnTo>
                  <a:lnTo>
                    <a:pt x="51739" y="421640"/>
                  </a:lnTo>
                  <a:lnTo>
                    <a:pt x="51206" y="415290"/>
                  </a:lnTo>
                  <a:lnTo>
                    <a:pt x="117614" y="410210"/>
                  </a:lnTo>
                  <a:lnTo>
                    <a:pt x="150723" y="408940"/>
                  </a:lnTo>
                  <a:lnTo>
                    <a:pt x="183870" y="406400"/>
                  </a:lnTo>
                  <a:lnTo>
                    <a:pt x="183870" y="378574"/>
                  </a:lnTo>
                  <a:lnTo>
                    <a:pt x="81419" y="382270"/>
                  </a:lnTo>
                  <a:lnTo>
                    <a:pt x="46291" y="382270"/>
                  </a:lnTo>
                  <a:lnTo>
                    <a:pt x="45326" y="375920"/>
                  </a:lnTo>
                  <a:lnTo>
                    <a:pt x="186994" y="372110"/>
                  </a:lnTo>
                  <a:lnTo>
                    <a:pt x="187121" y="373380"/>
                  </a:lnTo>
                  <a:lnTo>
                    <a:pt x="187198" y="375920"/>
                  </a:lnTo>
                  <a:lnTo>
                    <a:pt x="187198" y="351828"/>
                  </a:lnTo>
                  <a:lnTo>
                    <a:pt x="151625" y="354330"/>
                  </a:lnTo>
                  <a:lnTo>
                    <a:pt x="115608" y="358140"/>
                  </a:lnTo>
                  <a:lnTo>
                    <a:pt x="79502" y="360680"/>
                  </a:lnTo>
                  <a:lnTo>
                    <a:pt x="43205" y="360680"/>
                  </a:lnTo>
                  <a:lnTo>
                    <a:pt x="43205" y="358140"/>
                  </a:lnTo>
                  <a:lnTo>
                    <a:pt x="49199" y="358140"/>
                  </a:lnTo>
                  <a:lnTo>
                    <a:pt x="70167" y="359410"/>
                  </a:lnTo>
                  <a:lnTo>
                    <a:pt x="91071" y="358140"/>
                  </a:lnTo>
                  <a:lnTo>
                    <a:pt x="111975" y="356870"/>
                  </a:lnTo>
                  <a:lnTo>
                    <a:pt x="132829" y="354330"/>
                  </a:lnTo>
                  <a:lnTo>
                    <a:pt x="185991" y="349250"/>
                  </a:lnTo>
                  <a:lnTo>
                    <a:pt x="187782" y="349250"/>
                  </a:lnTo>
                  <a:lnTo>
                    <a:pt x="187782" y="315150"/>
                  </a:lnTo>
                  <a:lnTo>
                    <a:pt x="187756" y="331470"/>
                  </a:lnTo>
                  <a:lnTo>
                    <a:pt x="187718" y="334010"/>
                  </a:lnTo>
                  <a:lnTo>
                    <a:pt x="185864" y="335280"/>
                  </a:lnTo>
                  <a:lnTo>
                    <a:pt x="180467" y="336550"/>
                  </a:lnTo>
                  <a:lnTo>
                    <a:pt x="176288" y="337820"/>
                  </a:lnTo>
                  <a:lnTo>
                    <a:pt x="169760" y="339090"/>
                  </a:lnTo>
                  <a:lnTo>
                    <a:pt x="167792" y="337820"/>
                  </a:lnTo>
                  <a:lnTo>
                    <a:pt x="166306" y="332740"/>
                  </a:lnTo>
                  <a:lnTo>
                    <a:pt x="167754" y="331470"/>
                  </a:lnTo>
                  <a:lnTo>
                    <a:pt x="173850" y="330200"/>
                  </a:lnTo>
                  <a:lnTo>
                    <a:pt x="181457" y="327660"/>
                  </a:lnTo>
                  <a:lnTo>
                    <a:pt x="183896" y="327660"/>
                  </a:lnTo>
                  <a:lnTo>
                    <a:pt x="185889" y="328930"/>
                  </a:lnTo>
                  <a:lnTo>
                    <a:pt x="187756" y="331470"/>
                  </a:lnTo>
                  <a:lnTo>
                    <a:pt x="187756" y="315150"/>
                  </a:lnTo>
                  <a:lnTo>
                    <a:pt x="161988" y="318198"/>
                  </a:lnTo>
                  <a:lnTo>
                    <a:pt x="161988" y="334010"/>
                  </a:lnTo>
                  <a:lnTo>
                    <a:pt x="161874" y="336550"/>
                  </a:lnTo>
                  <a:lnTo>
                    <a:pt x="159867" y="339090"/>
                  </a:lnTo>
                  <a:lnTo>
                    <a:pt x="151892" y="340360"/>
                  </a:lnTo>
                  <a:lnTo>
                    <a:pt x="145211" y="340360"/>
                  </a:lnTo>
                  <a:lnTo>
                    <a:pt x="136004" y="341630"/>
                  </a:lnTo>
                  <a:lnTo>
                    <a:pt x="133769" y="341630"/>
                  </a:lnTo>
                  <a:lnTo>
                    <a:pt x="132867" y="336550"/>
                  </a:lnTo>
                  <a:lnTo>
                    <a:pt x="132638" y="335280"/>
                  </a:lnTo>
                  <a:lnTo>
                    <a:pt x="134416" y="334010"/>
                  </a:lnTo>
                  <a:lnTo>
                    <a:pt x="143103" y="332740"/>
                  </a:lnTo>
                  <a:lnTo>
                    <a:pt x="154482" y="330200"/>
                  </a:lnTo>
                  <a:lnTo>
                    <a:pt x="156413" y="331470"/>
                  </a:lnTo>
                  <a:lnTo>
                    <a:pt x="158254" y="330200"/>
                  </a:lnTo>
                  <a:lnTo>
                    <a:pt x="160616" y="332740"/>
                  </a:lnTo>
                  <a:lnTo>
                    <a:pt x="161988" y="334010"/>
                  </a:lnTo>
                  <a:lnTo>
                    <a:pt x="161988" y="318198"/>
                  </a:lnTo>
                  <a:lnTo>
                    <a:pt x="121094" y="323049"/>
                  </a:lnTo>
                  <a:lnTo>
                    <a:pt x="121094" y="342900"/>
                  </a:lnTo>
                  <a:lnTo>
                    <a:pt x="119037" y="344170"/>
                  </a:lnTo>
                  <a:lnTo>
                    <a:pt x="108292" y="344170"/>
                  </a:lnTo>
                  <a:lnTo>
                    <a:pt x="105765" y="345440"/>
                  </a:lnTo>
                  <a:lnTo>
                    <a:pt x="97980" y="345440"/>
                  </a:lnTo>
                  <a:lnTo>
                    <a:pt x="95707" y="344170"/>
                  </a:lnTo>
                  <a:lnTo>
                    <a:pt x="95123" y="339090"/>
                  </a:lnTo>
                  <a:lnTo>
                    <a:pt x="97104" y="337820"/>
                  </a:lnTo>
                  <a:lnTo>
                    <a:pt x="105219" y="336550"/>
                  </a:lnTo>
                  <a:lnTo>
                    <a:pt x="120726" y="336550"/>
                  </a:lnTo>
                  <a:lnTo>
                    <a:pt x="121094" y="342900"/>
                  </a:lnTo>
                  <a:lnTo>
                    <a:pt x="121094" y="323049"/>
                  </a:lnTo>
                  <a:lnTo>
                    <a:pt x="79679" y="327952"/>
                  </a:lnTo>
                  <a:lnTo>
                    <a:pt x="79679" y="344170"/>
                  </a:lnTo>
                  <a:lnTo>
                    <a:pt x="77393" y="345440"/>
                  </a:lnTo>
                  <a:lnTo>
                    <a:pt x="66878" y="345440"/>
                  </a:lnTo>
                  <a:lnTo>
                    <a:pt x="57480" y="346710"/>
                  </a:lnTo>
                  <a:lnTo>
                    <a:pt x="51371" y="347980"/>
                  </a:lnTo>
                  <a:lnTo>
                    <a:pt x="42951" y="349250"/>
                  </a:lnTo>
                  <a:lnTo>
                    <a:pt x="41262" y="349250"/>
                  </a:lnTo>
                  <a:lnTo>
                    <a:pt x="40297" y="344170"/>
                  </a:lnTo>
                  <a:lnTo>
                    <a:pt x="41198" y="341630"/>
                  </a:lnTo>
                  <a:lnTo>
                    <a:pt x="50800" y="340360"/>
                  </a:lnTo>
                  <a:lnTo>
                    <a:pt x="71907" y="337820"/>
                  </a:lnTo>
                  <a:lnTo>
                    <a:pt x="78930" y="337820"/>
                  </a:lnTo>
                  <a:lnTo>
                    <a:pt x="79679" y="344170"/>
                  </a:lnTo>
                  <a:lnTo>
                    <a:pt x="79679" y="327952"/>
                  </a:lnTo>
                  <a:lnTo>
                    <a:pt x="39192" y="332740"/>
                  </a:lnTo>
                  <a:lnTo>
                    <a:pt x="38392" y="326390"/>
                  </a:lnTo>
                  <a:lnTo>
                    <a:pt x="189738" y="308610"/>
                  </a:lnTo>
                  <a:lnTo>
                    <a:pt x="189738" y="297180"/>
                  </a:lnTo>
                  <a:lnTo>
                    <a:pt x="189280" y="297180"/>
                  </a:lnTo>
                  <a:lnTo>
                    <a:pt x="184340" y="298450"/>
                  </a:lnTo>
                  <a:lnTo>
                    <a:pt x="176517" y="298450"/>
                  </a:lnTo>
                  <a:lnTo>
                    <a:pt x="121945" y="303530"/>
                  </a:lnTo>
                  <a:lnTo>
                    <a:pt x="80314" y="306070"/>
                  </a:lnTo>
                  <a:lnTo>
                    <a:pt x="37871" y="307340"/>
                  </a:lnTo>
                  <a:lnTo>
                    <a:pt x="37071" y="307340"/>
                  </a:lnTo>
                  <a:lnTo>
                    <a:pt x="36296" y="306070"/>
                  </a:lnTo>
                  <a:lnTo>
                    <a:pt x="36995" y="306070"/>
                  </a:lnTo>
                  <a:lnTo>
                    <a:pt x="37617" y="304800"/>
                  </a:lnTo>
                  <a:lnTo>
                    <a:pt x="38290" y="304800"/>
                  </a:lnTo>
                  <a:lnTo>
                    <a:pt x="76441" y="302260"/>
                  </a:lnTo>
                  <a:lnTo>
                    <a:pt x="114642" y="302260"/>
                  </a:lnTo>
                  <a:lnTo>
                    <a:pt x="152793" y="299720"/>
                  </a:lnTo>
                  <a:lnTo>
                    <a:pt x="190741" y="294640"/>
                  </a:lnTo>
                  <a:lnTo>
                    <a:pt x="191211" y="295910"/>
                  </a:lnTo>
                  <a:lnTo>
                    <a:pt x="191211" y="251460"/>
                  </a:lnTo>
                  <a:lnTo>
                    <a:pt x="181330" y="251460"/>
                  </a:lnTo>
                  <a:lnTo>
                    <a:pt x="174879" y="252069"/>
                  </a:lnTo>
                  <a:lnTo>
                    <a:pt x="174879" y="275590"/>
                  </a:lnTo>
                  <a:lnTo>
                    <a:pt x="173024" y="278130"/>
                  </a:lnTo>
                  <a:lnTo>
                    <a:pt x="165569" y="278130"/>
                  </a:lnTo>
                  <a:lnTo>
                    <a:pt x="160515" y="279400"/>
                  </a:lnTo>
                  <a:lnTo>
                    <a:pt x="152704" y="280670"/>
                  </a:lnTo>
                  <a:lnTo>
                    <a:pt x="150596" y="279400"/>
                  </a:lnTo>
                  <a:lnTo>
                    <a:pt x="149110" y="274320"/>
                  </a:lnTo>
                  <a:lnTo>
                    <a:pt x="151028" y="273050"/>
                  </a:lnTo>
                  <a:lnTo>
                    <a:pt x="159169" y="271780"/>
                  </a:lnTo>
                  <a:lnTo>
                    <a:pt x="164693" y="270510"/>
                  </a:lnTo>
                  <a:lnTo>
                    <a:pt x="171196" y="269240"/>
                  </a:lnTo>
                  <a:lnTo>
                    <a:pt x="172135" y="270510"/>
                  </a:lnTo>
                  <a:lnTo>
                    <a:pt x="173901" y="271780"/>
                  </a:lnTo>
                  <a:lnTo>
                    <a:pt x="174879" y="275590"/>
                  </a:lnTo>
                  <a:lnTo>
                    <a:pt x="174879" y="252069"/>
                  </a:lnTo>
                  <a:lnTo>
                    <a:pt x="141008" y="255270"/>
                  </a:lnTo>
                  <a:lnTo>
                    <a:pt x="135826" y="255638"/>
                  </a:lnTo>
                  <a:lnTo>
                    <a:pt x="135826" y="281940"/>
                  </a:lnTo>
                  <a:lnTo>
                    <a:pt x="133096" y="281940"/>
                  </a:lnTo>
                  <a:lnTo>
                    <a:pt x="125222" y="283210"/>
                  </a:lnTo>
                  <a:lnTo>
                    <a:pt x="112623" y="283210"/>
                  </a:lnTo>
                  <a:lnTo>
                    <a:pt x="110693" y="281940"/>
                  </a:lnTo>
                  <a:lnTo>
                    <a:pt x="110210" y="276860"/>
                  </a:lnTo>
                  <a:lnTo>
                    <a:pt x="112026" y="275590"/>
                  </a:lnTo>
                  <a:lnTo>
                    <a:pt x="119392" y="275590"/>
                  </a:lnTo>
                  <a:lnTo>
                    <a:pt x="128358" y="274320"/>
                  </a:lnTo>
                  <a:lnTo>
                    <a:pt x="135572" y="274320"/>
                  </a:lnTo>
                  <a:lnTo>
                    <a:pt x="135826" y="281940"/>
                  </a:lnTo>
                  <a:lnTo>
                    <a:pt x="135826" y="255638"/>
                  </a:lnTo>
                  <a:lnTo>
                    <a:pt x="105105" y="257810"/>
                  </a:lnTo>
                  <a:lnTo>
                    <a:pt x="98259" y="257810"/>
                  </a:lnTo>
                  <a:lnTo>
                    <a:pt x="98259" y="283210"/>
                  </a:lnTo>
                  <a:lnTo>
                    <a:pt x="96596" y="284480"/>
                  </a:lnTo>
                  <a:lnTo>
                    <a:pt x="82372" y="284480"/>
                  </a:lnTo>
                  <a:lnTo>
                    <a:pt x="73774" y="283210"/>
                  </a:lnTo>
                  <a:lnTo>
                    <a:pt x="71551" y="281940"/>
                  </a:lnTo>
                  <a:lnTo>
                    <a:pt x="72923" y="275590"/>
                  </a:lnTo>
                  <a:lnTo>
                    <a:pt x="75590" y="275590"/>
                  </a:lnTo>
                  <a:lnTo>
                    <a:pt x="82054" y="276860"/>
                  </a:lnTo>
                  <a:lnTo>
                    <a:pt x="89535" y="278130"/>
                  </a:lnTo>
                  <a:lnTo>
                    <a:pt x="89598" y="276860"/>
                  </a:lnTo>
                  <a:lnTo>
                    <a:pt x="95631" y="276860"/>
                  </a:lnTo>
                  <a:lnTo>
                    <a:pt x="97688" y="278130"/>
                  </a:lnTo>
                  <a:lnTo>
                    <a:pt x="98259" y="283210"/>
                  </a:lnTo>
                  <a:lnTo>
                    <a:pt x="98259" y="257810"/>
                  </a:lnTo>
                  <a:lnTo>
                    <a:pt x="94170" y="257810"/>
                  </a:lnTo>
                  <a:lnTo>
                    <a:pt x="83235" y="259080"/>
                  </a:lnTo>
                  <a:lnTo>
                    <a:pt x="62357" y="260007"/>
                  </a:lnTo>
                  <a:lnTo>
                    <a:pt x="62357" y="281940"/>
                  </a:lnTo>
                  <a:lnTo>
                    <a:pt x="60159" y="283210"/>
                  </a:lnTo>
                  <a:lnTo>
                    <a:pt x="51777" y="284480"/>
                  </a:lnTo>
                  <a:lnTo>
                    <a:pt x="41287" y="285750"/>
                  </a:lnTo>
                  <a:lnTo>
                    <a:pt x="37134" y="285750"/>
                  </a:lnTo>
                  <a:lnTo>
                    <a:pt x="35306" y="284480"/>
                  </a:lnTo>
                  <a:lnTo>
                    <a:pt x="35166" y="279400"/>
                  </a:lnTo>
                  <a:lnTo>
                    <a:pt x="36830" y="278130"/>
                  </a:lnTo>
                  <a:lnTo>
                    <a:pt x="50647" y="276860"/>
                  </a:lnTo>
                  <a:lnTo>
                    <a:pt x="59169" y="275590"/>
                  </a:lnTo>
                  <a:lnTo>
                    <a:pt x="61455" y="276860"/>
                  </a:lnTo>
                  <a:lnTo>
                    <a:pt x="62357" y="281940"/>
                  </a:lnTo>
                  <a:lnTo>
                    <a:pt x="62357" y="260007"/>
                  </a:lnTo>
                  <a:lnTo>
                    <a:pt x="54495" y="260350"/>
                  </a:lnTo>
                  <a:lnTo>
                    <a:pt x="30568" y="260350"/>
                  </a:lnTo>
                  <a:lnTo>
                    <a:pt x="30886" y="259080"/>
                  </a:lnTo>
                  <a:lnTo>
                    <a:pt x="192735" y="250240"/>
                  </a:lnTo>
                  <a:lnTo>
                    <a:pt x="192735" y="232575"/>
                  </a:lnTo>
                  <a:lnTo>
                    <a:pt x="29489" y="245110"/>
                  </a:lnTo>
                  <a:lnTo>
                    <a:pt x="29311" y="243840"/>
                  </a:lnTo>
                  <a:lnTo>
                    <a:pt x="29260" y="238760"/>
                  </a:lnTo>
                  <a:lnTo>
                    <a:pt x="194729" y="226060"/>
                  </a:lnTo>
                  <a:lnTo>
                    <a:pt x="194729" y="213448"/>
                  </a:lnTo>
                  <a:lnTo>
                    <a:pt x="153835" y="215900"/>
                  </a:lnTo>
                  <a:lnTo>
                    <a:pt x="111544" y="217170"/>
                  </a:lnTo>
                  <a:lnTo>
                    <a:pt x="69329" y="219710"/>
                  </a:lnTo>
                  <a:lnTo>
                    <a:pt x="27241" y="223520"/>
                  </a:lnTo>
                  <a:lnTo>
                    <a:pt x="26543" y="217170"/>
                  </a:lnTo>
                  <a:lnTo>
                    <a:pt x="69011" y="212090"/>
                  </a:lnTo>
                  <a:lnTo>
                    <a:pt x="154190" y="209550"/>
                  </a:lnTo>
                  <a:lnTo>
                    <a:pt x="196786" y="207010"/>
                  </a:lnTo>
                  <a:lnTo>
                    <a:pt x="196786" y="189280"/>
                  </a:lnTo>
                  <a:lnTo>
                    <a:pt x="154838" y="190500"/>
                  </a:lnTo>
                  <a:lnTo>
                    <a:pt x="68313" y="198120"/>
                  </a:lnTo>
                  <a:lnTo>
                    <a:pt x="25006" y="203200"/>
                  </a:lnTo>
                  <a:lnTo>
                    <a:pt x="24320" y="195580"/>
                  </a:lnTo>
                  <a:lnTo>
                    <a:pt x="155181" y="184150"/>
                  </a:lnTo>
                  <a:lnTo>
                    <a:pt x="198996" y="182880"/>
                  </a:lnTo>
                  <a:lnTo>
                    <a:pt x="198996" y="162560"/>
                  </a:lnTo>
                  <a:lnTo>
                    <a:pt x="194005" y="162560"/>
                  </a:lnTo>
                  <a:lnTo>
                    <a:pt x="189204" y="163830"/>
                  </a:lnTo>
                  <a:lnTo>
                    <a:pt x="165201" y="166370"/>
                  </a:lnTo>
                  <a:lnTo>
                    <a:pt x="145999" y="167640"/>
                  </a:lnTo>
                  <a:lnTo>
                    <a:pt x="87109" y="175260"/>
                  </a:lnTo>
                  <a:lnTo>
                    <a:pt x="66522" y="176530"/>
                  </a:lnTo>
                  <a:lnTo>
                    <a:pt x="22694" y="176530"/>
                  </a:lnTo>
                  <a:lnTo>
                    <a:pt x="22707" y="175260"/>
                  </a:lnTo>
                  <a:lnTo>
                    <a:pt x="38658" y="175260"/>
                  </a:lnTo>
                  <a:lnTo>
                    <a:pt x="50749" y="173990"/>
                  </a:lnTo>
                  <a:lnTo>
                    <a:pt x="74917" y="173990"/>
                  </a:lnTo>
                  <a:lnTo>
                    <a:pt x="138582" y="167640"/>
                  </a:lnTo>
                  <a:lnTo>
                    <a:pt x="164376" y="163830"/>
                  </a:lnTo>
                  <a:lnTo>
                    <a:pt x="193751" y="160020"/>
                  </a:lnTo>
                  <a:lnTo>
                    <a:pt x="200939" y="160020"/>
                  </a:lnTo>
                  <a:lnTo>
                    <a:pt x="201231" y="161290"/>
                  </a:lnTo>
                  <a:lnTo>
                    <a:pt x="201231" y="146050"/>
                  </a:lnTo>
                  <a:lnTo>
                    <a:pt x="157010" y="146050"/>
                  </a:lnTo>
                  <a:lnTo>
                    <a:pt x="66916" y="153670"/>
                  </a:lnTo>
                  <a:lnTo>
                    <a:pt x="21844" y="158750"/>
                  </a:lnTo>
                  <a:lnTo>
                    <a:pt x="21120" y="152400"/>
                  </a:lnTo>
                  <a:lnTo>
                    <a:pt x="66522" y="147320"/>
                  </a:lnTo>
                  <a:lnTo>
                    <a:pt x="157327" y="139700"/>
                  </a:lnTo>
                  <a:lnTo>
                    <a:pt x="202958" y="138430"/>
                  </a:lnTo>
                  <a:lnTo>
                    <a:pt x="203034" y="140970"/>
                  </a:lnTo>
                  <a:lnTo>
                    <a:pt x="203034" y="124612"/>
                  </a:lnTo>
                  <a:lnTo>
                    <a:pt x="201714" y="125730"/>
                  </a:lnTo>
                  <a:lnTo>
                    <a:pt x="79209" y="125730"/>
                  </a:lnTo>
                  <a:lnTo>
                    <a:pt x="37934" y="128270"/>
                  </a:lnTo>
                  <a:lnTo>
                    <a:pt x="25133" y="128270"/>
                  </a:lnTo>
                  <a:lnTo>
                    <a:pt x="18745" y="129540"/>
                  </a:lnTo>
                  <a:lnTo>
                    <a:pt x="18592" y="127000"/>
                  </a:lnTo>
                  <a:lnTo>
                    <a:pt x="41770" y="125730"/>
                  </a:lnTo>
                  <a:lnTo>
                    <a:pt x="64947" y="123190"/>
                  </a:lnTo>
                  <a:lnTo>
                    <a:pt x="134721" y="123190"/>
                  </a:lnTo>
                  <a:lnTo>
                    <a:pt x="204597" y="124460"/>
                  </a:lnTo>
                  <a:lnTo>
                    <a:pt x="204597" y="107950"/>
                  </a:lnTo>
                  <a:lnTo>
                    <a:pt x="202412" y="107950"/>
                  </a:lnTo>
                  <a:lnTo>
                    <a:pt x="179768" y="109220"/>
                  </a:lnTo>
                  <a:lnTo>
                    <a:pt x="169329" y="110490"/>
                  </a:lnTo>
                  <a:lnTo>
                    <a:pt x="140030" y="113030"/>
                  </a:lnTo>
                  <a:lnTo>
                    <a:pt x="102235" y="115570"/>
                  </a:lnTo>
                  <a:lnTo>
                    <a:pt x="59639" y="115570"/>
                  </a:lnTo>
                  <a:lnTo>
                    <a:pt x="47828" y="116840"/>
                  </a:lnTo>
                  <a:lnTo>
                    <a:pt x="29959" y="116840"/>
                  </a:lnTo>
                  <a:lnTo>
                    <a:pt x="23914" y="118110"/>
                  </a:lnTo>
                  <a:lnTo>
                    <a:pt x="17513" y="118110"/>
                  </a:lnTo>
                  <a:lnTo>
                    <a:pt x="17056" y="111760"/>
                  </a:lnTo>
                  <a:lnTo>
                    <a:pt x="19024" y="111760"/>
                  </a:lnTo>
                  <a:lnTo>
                    <a:pt x="34531" y="110490"/>
                  </a:lnTo>
                  <a:lnTo>
                    <a:pt x="49187" y="110490"/>
                  </a:lnTo>
                  <a:lnTo>
                    <a:pt x="63830" y="109220"/>
                  </a:lnTo>
                  <a:lnTo>
                    <a:pt x="105257" y="109220"/>
                  </a:lnTo>
                  <a:lnTo>
                    <a:pt x="131965" y="106680"/>
                  </a:lnTo>
                  <a:lnTo>
                    <a:pt x="158610" y="105410"/>
                  </a:lnTo>
                  <a:lnTo>
                    <a:pt x="171932" y="104140"/>
                  </a:lnTo>
                  <a:lnTo>
                    <a:pt x="185254" y="102870"/>
                  </a:lnTo>
                  <a:lnTo>
                    <a:pt x="192392" y="101600"/>
                  </a:lnTo>
                  <a:lnTo>
                    <a:pt x="206933" y="101600"/>
                  </a:lnTo>
                  <a:lnTo>
                    <a:pt x="206933" y="91084"/>
                  </a:lnTo>
                  <a:lnTo>
                    <a:pt x="206705" y="91440"/>
                  </a:lnTo>
                  <a:lnTo>
                    <a:pt x="205486" y="90170"/>
                  </a:lnTo>
                  <a:lnTo>
                    <a:pt x="203517" y="88900"/>
                  </a:lnTo>
                  <a:lnTo>
                    <a:pt x="202717" y="83820"/>
                  </a:lnTo>
                  <a:lnTo>
                    <a:pt x="205295" y="82550"/>
                  </a:lnTo>
                  <a:lnTo>
                    <a:pt x="209854" y="83820"/>
                  </a:lnTo>
                  <a:lnTo>
                    <a:pt x="209854" y="78841"/>
                  </a:lnTo>
                  <a:lnTo>
                    <a:pt x="198158" y="80010"/>
                  </a:lnTo>
                  <a:lnTo>
                    <a:pt x="191033" y="80441"/>
                  </a:lnTo>
                  <a:lnTo>
                    <a:pt x="191033" y="88900"/>
                  </a:lnTo>
                  <a:lnTo>
                    <a:pt x="189687" y="92710"/>
                  </a:lnTo>
                  <a:lnTo>
                    <a:pt x="187820" y="93980"/>
                  </a:lnTo>
                  <a:lnTo>
                    <a:pt x="185305" y="95250"/>
                  </a:lnTo>
                  <a:lnTo>
                    <a:pt x="183845" y="93980"/>
                  </a:lnTo>
                  <a:lnTo>
                    <a:pt x="176580" y="92710"/>
                  </a:lnTo>
                  <a:lnTo>
                    <a:pt x="170573" y="92710"/>
                  </a:lnTo>
                  <a:lnTo>
                    <a:pt x="162128" y="95250"/>
                  </a:lnTo>
                  <a:lnTo>
                    <a:pt x="160083" y="95250"/>
                  </a:lnTo>
                  <a:lnTo>
                    <a:pt x="158127" y="90170"/>
                  </a:lnTo>
                  <a:lnTo>
                    <a:pt x="159461" y="87630"/>
                  </a:lnTo>
                  <a:lnTo>
                    <a:pt x="165328" y="86360"/>
                  </a:lnTo>
                  <a:lnTo>
                    <a:pt x="168783" y="85090"/>
                  </a:lnTo>
                  <a:lnTo>
                    <a:pt x="177342" y="85090"/>
                  </a:lnTo>
                  <a:lnTo>
                    <a:pt x="182346" y="86360"/>
                  </a:lnTo>
                  <a:lnTo>
                    <a:pt x="189712" y="87630"/>
                  </a:lnTo>
                  <a:lnTo>
                    <a:pt x="191033" y="88900"/>
                  </a:lnTo>
                  <a:lnTo>
                    <a:pt x="191033" y="80441"/>
                  </a:lnTo>
                  <a:lnTo>
                    <a:pt x="139255" y="83477"/>
                  </a:lnTo>
                  <a:lnTo>
                    <a:pt x="139255" y="90170"/>
                  </a:lnTo>
                  <a:lnTo>
                    <a:pt x="138722" y="96520"/>
                  </a:lnTo>
                  <a:lnTo>
                    <a:pt x="136118" y="97790"/>
                  </a:lnTo>
                  <a:lnTo>
                    <a:pt x="126695" y="96520"/>
                  </a:lnTo>
                  <a:lnTo>
                    <a:pt x="120383" y="96520"/>
                  </a:lnTo>
                  <a:lnTo>
                    <a:pt x="111696" y="100330"/>
                  </a:lnTo>
                  <a:lnTo>
                    <a:pt x="109486" y="99060"/>
                  </a:lnTo>
                  <a:lnTo>
                    <a:pt x="107467" y="93980"/>
                  </a:lnTo>
                  <a:lnTo>
                    <a:pt x="109093" y="92710"/>
                  </a:lnTo>
                  <a:lnTo>
                    <a:pt x="116751" y="90170"/>
                  </a:lnTo>
                  <a:lnTo>
                    <a:pt x="127355" y="87630"/>
                  </a:lnTo>
                  <a:lnTo>
                    <a:pt x="127533" y="88900"/>
                  </a:lnTo>
                  <a:lnTo>
                    <a:pt x="136613" y="88900"/>
                  </a:lnTo>
                  <a:lnTo>
                    <a:pt x="139255" y="90170"/>
                  </a:lnTo>
                  <a:lnTo>
                    <a:pt x="139255" y="83477"/>
                  </a:lnTo>
                  <a:lnTo>
                    <a:pt x="111848" y="85090"/>
                  </a:lnTo>
                  <a:lnTo>
                    <a:pt x="100914" y="85090"/>
                  </a:lnTo>
                  <a:lnTo>
                    <a:pt x="88709" y="85801"/>
                  </a:lnTo>
                  <a:lnTo>
                    <a:pt x="88709" y="99060"/>
                  </a:lnTo>
                  <a:lnTo>
                    <a:pt x="87020" y="100330"/>
                  </a:lnTo>
                  <a:lnTo>
                    <a:pt x="82448" y="101600"/>
                  </a:lnTo>
                  <a:lnTo>
                    <a:pt x="74155" y="101600"/>
                  </a:lnTo>
                  <a:lnTo>
                    <a:pt x="70942" y="100330"/>
                  </a:lnTo>
                  <a:lnTo>
                    <a:pt x="69062" y="99060"/>
                  </a:lnTo>
                  <a:lnTo>
                    <a:pt x="68618" y="96520"/>
                  </a:lnTo>
                  <a:lnTo>
                    <a:pt x="70662" y="93980"/>
                  </a:lnTo>
                  <a:lnTo>
                    <a:pt x="75958" y="92710"/>
                  </a:lnTo>
                  <a:lnTo>
                    <a:pt x="86664" y="92710"/>
                  </a:lnTo>
                  <a:lnTo>
                    <a:pt x="88277" y="93980"/>
                  </a:lnTo>
                  <a:lnTo>
                    <a:pt x="88709" y="99060"/>
                  </a:lnTo>
                  <a:lnTo>
                    <a:pt x="88709" y="85801"/>
                  </a:lnTo>
                  <a:lnTo>
                    <a:pt x="79044" y="86360"/>
                  </a:lnTo>
                  <a:lnTo>
                    <a:pt x="68097" y="86360"/>
                  </a:lnTo>
                  <a:lnTo>
                    <a:pt x="55651" y="87630"/>
                  </a:lnTo>
                  <a:lnTo>
                    <a:pt x="48145" y="88112"/>
                  </a:lnTo>
                  <a:lnTo>
                    <a:pt x="48145" y="100330"/>
                  </a:lnTo>
                  <a:lnTo>
                    <a:pt x="45847" y="101600"/>
                  </a:lnTo>
                  <a:lnTo>
                    <a:pt x="39065" y="101600"/>
                  </a:lnTo>
                  <a:lnTo>
                    <a:pt x="35153" y="102870"/>
                  </a:lnTo>
                  <a:lnTo>
                    <a:pt x="26365" y="102870"/>
                  </a:lnTo>
                  <a:lnTo>
                    <a:pt x="16370" y="104140"/>
                  </a:lnTo>
                  <a:lnTo>
                    <a:pt x="15468" y="96520"/>
                  </a:lnTo>
                  <a:lnTo>
                    <a:pt x="21805" y="96520"/>
                  </a:lnTo>
                  <a:lnTo>
                    <a:pt x="30505" y="95250"/>
                  </a:lnTo>
                  <a:lnTo>
                    <a:pt x="36296" y="93980"/>
                  </a:lnTo>
                  <a:lnTo>
                    <a:pt x="47459" y="93980"/>
                  </a:lnTo>
                  <a:lnTo>
                    <a:pt x="48145" y="100330"/>
                  </a:lnTo>
                  <a:lnTo>
                    <a:pt x="48145" y="88112"/>
                  </a:lnTo>
                  <a:lnTo>
                    <a:pt x="15824" y="90170"/>
                  </a:lnTo>
                  <a:lnTo>
                    <a:pt x="14300" y="88900"/>
                  </a:lnTo>
                  <a:lnTo>
                    <a:pt x="15252" y="86360"/>
                  </a:lnTo>
                  <a:lnTo>
                    <a:pt x="210527" y="76200"/>
                  </a:lnTo>
                  <a:lnTo>
                    <a:pt x="210743" y="78740"/>
                  </a:lnTo>
                  <a:lnTo>
                    <a:pt x="210743" y="64770"/>
                  </a:lnTo>
                  <a:lnTo>
                    <a:pt x="210337" y="64770"/>
                  </a:lnTo>
                  <a:lnTo>
                    <a:pt x="192062" y="66040"/>
                  </a:lnTo>
                  <a:lnTo>
                    <a:pt x="158153" y="66040"/>
                  </a:lnTo>
                  <a:lnTo>
                    <a:pt x="141198" y="67310"/>
                  </a:lnTo>
                  <a:lnTo>
                    <a:pt x="127038" y="67310"/>
                  </a:lnTo>
                  <a:lnTo>
                    <a:pt x="98717" y="69850"/>
                  </a:lnTo>
                  <a:lnTo>
                    <a:pt x="84531" y="69850"/>
                  </a:lnTo>
                  <a:lnTo>
                    <a:pt x="67487" y="71120"/>
                  </a:lnTo>
                  <a:lnTo>
                    <a:pt x="14439" y="71120"/>
                  </a:lnTo>
                  <a:lnTo>
                    <a:pt x="14465" y="68580"/>
                  </a:lnTo>
                  <a:lnTo>
                    <a:pt x="74307" y="68580"/>
                  </a:lnTo>
                  <a:lnTo>
                    <a:pt x="90652" y="67310"/>
                  </a:lnTo>
                  <a:lnTo>
                    <a:pt x="174853" y="63500"/>
                  </a:lnTo>
                  <a:lnTo>
                    <a:pt x="212725" y="63500"/>
                  </a:lnTo>
                  <a:lnTo>
                    <a:pt x="212966" y="64770"/>
                  </a:lnTo>
                  <a:lnTo>
                    <a:pt x="212966" y="50800"/>
                  </a:lnTo>
                  <a:lnTo>
                    <a:pt x="176453" y="50800"/>
                  </a:lnTo>
                  <a:lnTo>
                    <a:pt x="126644" y="52070"/>
                  </a:lnTo>
                  <a:lnTo>
                    <a:pt x="107607" y="52070"/>
                  </a:lnTo>
                  <a:lnTo>
                    <a:pt x="70485" y="54610"/>
                  </a:lnTo>
                  <a:lnTo>
                    <a:pt x="52425" y="54610"/>
                  </a:lnTo>
                  <a:lnTo>
                    <a:pt x="15836" y="57150"/>
                  </a:lnTo>
                  <a:lnTo>
                    <a:pt x="14846" y="57150"/>
                  </a:lnTo>
                  <a:lnTo>
                    <a:pt x="14846" y="53340"/>
                  </a:lnTo>
                  <a:lnTo>
                    <a:pt x="114693" y="48260"/>
                  </a:lnTo>
                  <a:lnTo>
                    <a:pt x="214210" y="45720"/>
                  </a:lnTo>
                  <a:lnTo>
                    <a:pt x="214947" y="49530"/>
                  </a:lnTo>
                  <a:lnTo>
                    <a:pt x="214947" y="24218"/>
                  </a:lnTo>
                  <a:lnTo>
                    <a:pt x="204393" y="25400"/>
                  </a:lnTo>
                  <a:lnTo>
                    <a:pt x="186499" y="25400"/>
                  </a:lnTo>
                  <a:lnTo>
                    <a:pt x="129641" y="29210"/>
                  </a:lnTo>
                  <a:lnTo>
                    <a:pt x="81724" y="31750"/>
                  </a:lnTo>
                  <a:lnTo>
                    <a:pt x="70523" y="31750"/>
                  </a:lnTo>
                  <a:lnTo>
                    <a:pt x="59321" y="33020"/>
                  </a:lnTo>
                  <a:lnTo>
                    <a:pt x="48107" y="33020"/>
                  </a:lnTo>
                  <a:lnTo>
                    <a:pt x="29222" y="34290"/>
                  </a:lnTo>
                  <a:lnTo>
                    <a:pt x="13754" y="36830"/>
                  </a:lnTo>
                  <a:lnTo>
                    <a:pt x="13589" y="35560"/>
                  </a:lnTo>
                  <a:lnTo>
                    <a:pt x="13385" y="35560"/>
                  </a:lnTo>
                  <a:lnTo>
                    <a:pt x="13385" y="34290"/>
                  </a:lnTo>
                  <a:lnTo>
                    <a:pt x="13436" y="33020"/>
                  </a:lnTo>
                  <a:lnTo>
                    <a:pt x="64211" y="27940"/>
                  </a:lnTo>
                  <a:lnTo>
                    <a:pt x="216484" y="20320"/>
                  </a:lnTo>
                  <a:lnTo>
                    <a:pt x="217487" y="24130"/>
                  </a:lnTo>
                  <a:lnTo>
                    <a:pt x="217487" y="1270"/>
                  </a:lnTo>
                  <a:lnTo>
                    <a:pt x="194157" y="1270"/>
                  </a:lnTo>
                  <a:lnTo>
                    <a:pt x="183883" y="2540"/>
                  </a:lnTo>
                  <a:lnTo>
                    <a:pt x="164287" y="2540"/>
                  </a:lnTo>
                  <a:lnTo>
                    <a:pt x="154965" y="1270"/>
                  </a:lnTo>
                  <a:lnTo>
                    <a:pt x="136296" y="1270"/>
                  </a:lnTo>
                  <a:lnTo>
                    <a:pt x="130467" y="0"/>
                  </a:lnTo>
                  <a:lnTo>
                    <a:pt x="124625" y="1270"/>
                  </a:lnTo>
                  <a:lnTo>
                    <a:pt x="93472" y="1270"/>
                  </a:lnTo>
                  <a:lnTo>
                    <a:pt x="80810" y="2540"/>
                  </a:lnTo>
                  <a:lnTo>
                    <a:pt x="68160" y="2540"/>
                  </a:lnTo>
                  <a:lnTo>
                    <a:pt x="23850" y="6350"/>
                  </a:lnTo>
                  <a:lnTo>
                    <a:pt x="3594" y="8890"/>
                  </a:lnTo>
                  <a:lnTo>
                    <a:pt x="3251" y="10160"/>
                  </a:lnTo>
                  <a:lnTo>
                    <a:pt x="2273" y="17780"/>
                  </a:lnTo>
                  <a:lnTo>
                    <a:pt x="1663" y="20320"/>
                  </a:lnTo>
                  <a:lnTo>
                    <a:pt x="1092" y="22860"/>
                  </a:lnTo>
                  <a:lnTo>
                    <a:pt x="0" y="31750"/>
                  </a:lnTo>
                  <a:lnTo>
                    <a:pt x="228" y="40640"/>
                  </a:lnTo>
                  <a:lnTo>
                    <a:pt x="1993" y="59690"/>
                  </a:lnTo>
                  <a:lnTo>
                    <a:pt x="4648" y="95250"/>
                  </a:lnTo>
                  <a:lnTo>
                    <a:pt x="6819" y="119380"/>
                  </a:lnTo>
                  <a:lnTo>
                    <a:pt x="9309" y="143510"/>
                  </a:lnTo>
                  <a:lnTo>
                    <a:pt x="10477" y="156210"/>
                  </a:lnTo>
                  <a:lnTo>
                    <a:pt x="11188" y="165100"/>
                  </a:lnTo>
                  <a:lnTo>
                    <a:pt x="12484" y="184150"/>
                  </a:lnTo>
                  <a:lnTo>
                    <a:pt x="13068" y="191770"/>
                  </a:lnTo>
                  <a:lnTo>
                    <a:pt x="16865" y="233680"/>
                  </a:lnTo>
                  <a:lnTo>
                    <a:pt x="21996" y="276860"/>
                  </a:lnTo>
                  <a:lnTo>
                    <a:pt x="23926" y="290830"/>
                  </a:lnTo>
                  <a:lnTo>
                    <a:pt x="25768" y="306070"/>
                  </a:lnTo>
                  <a:lnTo>
                    <a:pt x="27063" y="317500"/>
                  </a:lnTo>
                  <a:lnTo>
                    <a:pt x="28270" y="328930"/>
                  </a:lnTo>
                  <a:lnTo>
                    <a:pt x="29502" y="340360"/>
                  </a:lnTo>
                  <a:lnTo>
                    <a:pt x="30873" y="351790"/>
                  </a:lnTo>
                  <a:lnTo>
                    <a:pt x="32766" y="365760"/>
                  </a:lnTo>
                  <a:lnTo>
                    <a:pt x="36791" y="392430"/>
                  </a:lnTo>
                  <a:lnTo>
                    <a:pt x="38658" y="406400"/>
                  </a:lnTo>
                  <a:lnTo>
                    <a:pt x="39268" y="412750"/>
                  </a:lnTo>
                  <a:lnTo>
                    <a:pt x="39941" y="425450"/>
                  </a:lnTo>
                  <a:lnTo>
                    <a:pt x="40436" y="431800"/>
                  </a:lnTo>
                  <a:lnTo>
                    <a:pt x="41541" y="441960"/>
                  </a:lnTo>
                  <a:lnTo>
                    <a:pt x="42722" y="452120"/>
                  </a:lnTo>
                  <a:lnTo>
                    <a:pt x="44018" y="461010"/>
                  </a:lnTo>
                  <a:lnTo>
                    <a:pt x="45389" y="471170"/>
                  </a:lnTo>
                  <a:lnTo>
                    <a:pt x="52184" y="511810"/>
                  </a:lnTo>
                  <a:lnTo>
                    <a:pt x="62090" y="544830"/>
                  </a:lnTo>
                  <a:lnTo>
                    <a:pt x="182003" y="544830"/>
                  </a:lnTo>
                  <a:lnTo>
                    <a:pt x="183210" y="532130"/>
                  </a:lnTo>
                  <a:lnTo>
                    <a:pt x="183603" y="528320"/>
                  </a:lnTo>
                  <a:lnTo>
                    <a:pt x="188226" y="487680"/>
                  </a:lnTo>
                  <a:lnTo>
                    <a:pt x="190309" y="469900"/>
                  </a:lnTo>
                  <a:lnTo>
                    <a:pt x="191795" y="457200"/>
                  </a:lnTo>
                  <a:lnTo>
                    <a:pt x="192532" y="450850"/>
                  </a:lnTo>
                  <a:lnTo>
                    <a:pt x="192570" y="449580"/>
                  </a:lnTo>
                  <a:lnTo>
                    <a:pt x="192595" y="448310"/>
                  </a:lnTo>
                  <a:lnTo>
                    <a:pt x="193243" y="441960"/>
                  </a:lnTo>
                  <a:lnTo>
                    <a:pt x="193370" y="440690"/>
                  </a:lnTo>
                  <a:lnTo>
                    <a:pt x="194005" y="434340"/>
                  </a:lnTo>
                  <a:lnTo>
                    <a:pt x="194398" y="430530"/>
                  </a:lnTo>
                  <a:lnTo>
                    <a:pt x="195478" y="420370"/>
                  </a:lnTo>
                  <a:lnTo>
                    <a:pt x="195745" y="417830"/>
                  </a:lnTo>
                  <a:lnTo>
                    <a:pt x="196786" y="406400"/>
                  </a:lnTo>
                  <a:lnTo>
                    <a:pt x="197142" y="402590"/>
                  </a:lnTo>
                  <a:lnTo>
                    <a:pt x="199529" y="360680"/>
                  </a:lnTo>
                  <a:lnTo>
                    <a:pt x="199745" y="354330"/>
                  </a:lnTo>
                  <a:lnTo>
                    <a:pt x="200190" y="344170"/>
                  </a:lnTo>
                  <a:lnTo>
                    <a:pt x="200367" y="341630"/>
                  </a:lnTo>
                  <a:lnTo>
                    <a:pt x="200533" y="339090"/>
                  </a:lnTo>
                  <a:lnTo>
                    <a:pt x="201307" y="327660"/>
                  </a:lnTo>
                  <a:lnTo>
                    <a:pt x="202692" y="308610"/>
                  </a:lnTo>
                  <a:lnTo>
                    <a:pt x="202793" y="307340"/>
                  </a:lnTo>
                  <a:lnTo>
                    <a:pt x="203720" y="294640"/>
                  </a:lnTo>
                  <a:lnTo>
                    <a:pt x="204355" y="285750"/>
                  </a:lnTo>
                  <a:lnTo>
                    <a:pt x="204444" y="284480"/>
                  </a:lnTo>
                  <a:lnTo>
                    <a:pt x="204533" y="283210"/>
                  </a:lnTo>
                  <a:lnTo>
                    <a:pt x="204711" y="280670"/>
                  </a:lnTo>
                  <a:lnTo>
                    <a:pt x="205232" y="273050"/>
                  </a:lnTo>
                  <a:lnTo>
                    <a:pt x="205422" y="269240"/>
                  </a:lnTo>
                  <a:lnTo>
                    <a:pt x="205740" y="262890"/>
                  </a:lnTo>
                  <a:lnTo>
                    <a:pt x="205841" y="260350"/>
                  </a:lnTo>
                  <a:lnTo>
                    <a:pt x="206260" y="250190"/>
                  </a:lnTo>
                  <a:lnTo>
                    <a:pt x="206463" y="245110"/>
                  </a:lnTo>
                  <a:lnTo>
                    <a:pt x="206514" y="243840"/>
                  </a:lnTo>
                  <a:lnTo>
                    <a:pt x="207225" y="232410"/>
                  </a:lnTo>
                  <a:lnTo>
                    <a:pt x="207670" y="226060"/>
                  </a:lnTo>
                  <a:lnTo>
                    <a:pt x="207848" y="223520"/>
                  </a:lnTo>
                  <a:lnTo>
                    <a:pt x="208927" y="208280"/>
                  </a:lnTo>
                  <a:lnTo>
                    <a:pt x="209029" y="207010"/>
                  </a:lnTo>
                  <a:lnTo>
                    <a:pt x="209372" y="203200"/>
                  </a:lnTo>
                  <a:lnTo>
                    <a:pt x="210032" y="195580"/>
                  </a:lnTo>
                  <a:lnTo>
                    <a:pt x="211289" y="182880"/>
                  </a:lnTo>
                  <a:lnTo>
                    <a:pt x="212064" y="176530"/>
                  </a:lnTo>
                  <a:lnTo>
                    <a:pt x="212674" y="171450"/>
                  </a:lnTo>
                  <a:lnTo>
                    <a:pt x="214236" y="160020"/>
                  </a:lnTo>
                  <a:lnTo>
                    <a:pt x="214414" y="158750"/>
                  </a:lnTo>
                  <a:lnTo>
                    <a:pt x="215874" y="148590"/>
                  </a:lnTo>
                  <a:lnTo>
                    <a:pt x="217246" y="138430"/>
                  </a:lnTo>
                  <a:lnTo>
                    <a:pt x="217589" y="135890"/>
                  </a:lnTo>
                  <a:lnTo>
                    <a:pt x="217614" y="134620"/>
                  </a:lnTo>
                  <a:lnTo>
                    <a:pt x="217932" y="129540"/>
                  </a:lnTo>
                  <a:lnTo>
                    <a:pt x="218313" y="123190"/>
                  </a:lnTo>
                  <a:lnTo>
                    <a:pt x="218592" y="118110"/>
                  </a:lnTo>
                  <a:lnTo>
                    <a:pt x="219075" y="109220"/>
                  </a:lnTo>
                  <a:lnTo>
                    <a:pt x="219697" y="100330"/>
                  </a:lnTo>
                  <a:lnTo>
                    <a:pt x="219875" y="97790"/>
                  </a:lnTo>
                  <a:lnTo>
                    <a:pt x="220078" y="95250"/>
                  </a:lnTo>
                  <a:lnTo>
                    <a:pt x="220395" y="91440"/>
                  </a:lnTo>
                  <a:lnTo>
                    <a:pt x="220916" y="85090"/>
                  </a:lnTo>
                  <a:lnTo>
                    <a:pt x="221259" y="82550"/>
                  </a:lnTo>
                  <a:lnTo>
                    <a:pt x="222097" y="76200"/>
                  </a:lnTo>
                  <a:lnTo>
                    <a:pt x="222808" y="71120"/>
                  </a:lnTo>
                  <a:lnTo>
                    <a:pt x="223901" y="63500"/>
                  </a:lnTo>
                  <a:lnTo>
                    <a:pt x="224955" y="57150"/>
                  </a:lnTo>
                  <a:lnTo>
                    <a:pt x="225577" y="53340"/>
                  </a:lnTo>
                  <a:lnTo>
                    <a:pt x="226568" y="45720"/>
                  </a:lnTo>
                  <a:lnTo>
                    <a:pt x="227063" y="41910"/>
                  </a:lnTo>
                  <a:lnTo>
                    <a:pt x="227584" y="36830"/>
                  </a:lnTo>
                  <a:lnTo>
                    <a:pt x="227711" y="35560"/>
                  </a:lnTo>
                  <a:lnTo>
                    <a:pt x="228104" y="29210"/>
                  </a:lnTo>
                  <a:lnTo>
                    <a:pt x="228358" y="22860"/>
                  </a:lnTo>
                  <a:lnTo>
                    <a:pt x="228434" y="20320"/>
                  </a:lnTo>
                  <a:lnTo>
                    <a:pt x="228650" y="12700"/>
                  </a:lnTo>
                  <a:close/>
                </a:path>
              </a:pathLst>
            </a:custGeom>
            <a:solidFill>
              <a:srgbClr val="285567"/>
            </a:solidFill>
          </p:spPr>
          <p:txBody>
            <a:bodyPr wrap="square" lIns="0" tIns="0" rIns="0" bIns="0" rtlCol="0"/>
            <a:lstStyle/>
            <a:p>
              <a:endParaRPr/>
            </a:p>
          </p:txBody>
        </p:sp>
        <p:sp>
          <p:nvSpPr>
            <p:cNvPr id="25" name="object 14">
              <a:extLst>
                <a:ext uri="{FF2B5EF4-FFF2-40B4-BE49-F238E27FC236}">
                  <a16:creationId xmlns:a16="http://schemas.microsoft.com/office/drawing/2014/main" id="{7C9A59DE-54C7-4349-8438-1A3C241E3E4B}"/>
                </a:ext>
              </a:extLst>
            </p:cNvPr>
            <p:cNvSpPr/>
            <p:nvPr/>
          </p:nvSpPr>
          <p:spPr>
            <a:xfrm>
              <a:off x="1854936" y="2013508"/>
              <a:ext cx="204470" cy="690245"/>
            </a:xfrm>
            <a:custGeom>
              <a:avLst/>
              <a:gdLst/>
              <a:ahLst/>
              <a:cxnLst/>
              <a:rect l="l" t="t" r="r" b="b"/>
              <a:pathLst>
                <a:path w="204469" h="690244">
                  <a:moveTo>
                    <a:pt x="34747" y="80467"/>
                  </a:moveTo>
                  <a:lnTo>
                    <a:pt x="34061" y="73761"/>
                  </a:lnTo>
                  <a:lnTo>
                    <a:pt x="31457" y="73431"/>
                  </a:lnTo>
                  <a:lnTo>
                    <a:pt x="8420" y="75806"/>
                  </a:lnTo>
                  <a:lnTo>
                    <a:pt x="2070" y="76339"/>
                  </a:lnTo>
                  <a:lnTo>
                    <a:pt x="2971" y="84201"/>
                  </a:lnTo>
                  <a:lnTo>
                    <a:pt x="21755" y="82423"/>
                  </a:lnTo>
                  <a:lnTo>
                    <a:pt x="25666" y="81953"/>
                  </a:lnTo>
                  <a:lnTo>
                    <a:pt x="32448" y="81394"/>
                  </a:lnTo>
                  <a:lnTo>
                    <a:pt x="34747" y="80467"/>
                  </a:lnTo>
                  <a:close/>
                </a:path>
                <a:path w="204469" h="690244">
                  <a:moveTo>
                    <a:pt x="48958" y="262470"/>
                  </a:moveTo>
                  <a:lnTo>
                    <a:pt x="48056" y="256374"/>
                  </a:lnTo>
                  <a:lnTo>
                    <a:pt x="45770" y="255663"/>
                  </a:lnTo>
                  <a:lnTo>
                    <a:pt x="37249" y="256781"/>
                  </a:lnTo>
                  <a:lnTo>
                    <a:pt x="23431" y="258013"/>
                  </a:lnTo>
                  <a:lnTo>
                    <a:pt x="21767" y="259156"/>
                  </a:lnTo>
                  <a:lnTo>
                    <a:pt x="21907" y="264515"/>
                  </a:lnTo>
                  <a:lnTo>
                    <a:pt x="23736" y="265734"/>
                  </a:lnTo>
                  <a:lnTo>
                    <a:pt x="27889" y="265569"/>
                  </a:lnTo>
                  <a:lnTo>
                    <a:pt x="46761" y="263664"/>
                  </a:lnTo>
                  <a:lnTo>
                    <a:pt x="48958" y="262470"/>
                  </a:lnTo>
                  <a:close/>
                </a:path>
                <a:path w="204469" h="690244">
                  <a:moveTo>
                    <a:pt x="66294" y="324002"/>
                  </a:moveTo>
                  <a:lnTo>
                    <a:pt x="65532" y="317944"/>
                  </a:lnTo>
                  <a:lnTo>
                    <a:pt x="62979" y="317347"/>
                  </a:lnTo>
                  <a:lnTo>
                    <a:pt x="58547" y="317449"/>
                  </a:lnTo>
                  <a:lnTo>
                    <a:pt x="58508" y="317157"/>
                  </a:lnTo>
                  <a:lnTo>
                    <a:pt x="27800" y="321754"/>
                  </a:lnTo>
                  <a:lnTo>
                    <a:pt x="26898" y="323557"/>
                  </a:lnTo>
                  <a:lnTo>
                    <a:pt x="27876" y="328676"/>
                  </a:lnTo>
                  <a:lnTo>
                    <a:pt x="29552" y="329412"/>
                  </a:lnTo>
                  <a:lnTo>
                    <a:pt x="37973" y="328231"/>
                  </a:lnTo>
                  <a:lnTo>
                    <a:pt x="44081" y="327215"/>
                  </a:lnTo>
                  <a:lnTo>
                    <a:pt x="53479" y="325983"/>
                  </a:lnTo>
                  <a:lnTo>
                    <a:pt x="56769" y="325729"/>
                  </a:lnTo>
                  <a:lnTo>
                    <a:pt x="63995" y="325424"/>
                  </a:lnTo>
                  <a:lnTo>
                    <a:pt x="66294" y="324002"/>
                  </a:lnTo>
                  <a:close/>
                </a:path>
                <a:path w="204469" h="690244">
                  <a:moveTo>
                    <a:pt x="68567" y="416179"/>
                  </a:moveTo>
                  <a:lnTo>
                    <a:pt x="68135" y="410540"/>
                  </a:lnTo>
                  <a:lnTo>
                    <a:pt x="66179" y="409295"/>
                  </a:lnTo>
                  <a:lnTo>
                    <a:pt x="39509" y="411937"/>
                  </a:lnTo>
                  <a:lnTo>
                    <a:pt x="40716" y="420116"/>
                  </a:lnTo>
                  <a:lnTo>
                    <a:pt x="41363" y="420179"/>
                  </a:lnTo>
                  <a:lnTo>
                    <a:pt x="41846" y="420319"/>
                  </a:lnTo>
                  <a:lnTo>
                    <a:pt x="49441" y="419341"/>
                  </a:lnTo>
                  <a:lnTo>
                    <a:pt x="56565" y="418325"/>
                  </a:lnTo>
                  <a:lnTo>
                    <a:pt x="66484" y="417195"/>
                  </a:lnTo>
                  <a:lnTo>
                    <a:pt x="68567" y="416179"/>
                  </a:lnTo>
                  <a:close/>
                </a:path>
                <a:path w="204469" h="690244">
                  <a:moveTo>
                    <a:pt x="75311" y="79286"/>
                  </a:moveTo>
                  <a:lnTo>
                    <a:pt x="74891" y="74320"/>
                  </a:lnTo>
                  <a:lnTo>
                    <a:pt x="73279" y="72872"/>
                  </a:lnTo>
                  <a:lnTo>
                    <a:pt x="66662" y="73202"/>
                  </a:lnTo>
                  <a:lnTo>
                    <a:pt x="62560" y="73177"/>
                  </a:lnTo>
                  <a:lnTo>
                    <a:pt x="57277" y="74142"/>
                  </a:lnTo>
                  <a:lnTo>
                    <a:pt x="55232" y="76530"/>
                  </a:lnTo>
                  <a:lnTo>
                    <a:pt x="55664" y="79070"/>
                  </a:lnTo>
                  <a:lnTo>
                    <a:pt x="57556" y="80746"/>
                  </a:lnTo>
                  <a:lnTo>
                    <a:pt x="60769" y="81991"/>
                  </a:lnTo>
                  <a:lnTo>
                    <a:pt x="62852" y="81495"/>
                  </a:lnTo>
                  <a:lnTo>
                    <a:pt x="64757" y="81495"/>
                  </a:lnTo>
                  <a:lnTo>
                    <a:pt x="64757" y="81368"/>
                  </a:lnTo>
                  <a:lnTo>
                    <a:pt x="66903" y="81241"/>
                  </a:lnTo>
                  <a:lnTo>
                    <a:pt x="69062" y="81229"/>
                  </a:lnTo>
                  <a:lnTo>
                    <a:pt x="73634" y="80695"/>
                  </a:lnTo>
                  <a:lnTo>
                    <a:pt x="75311" y="79286"/>
                  </a:lnTo>
                  <a:close/>
                </a:path>
                <a:path w="204469" h="690244">
                  <a:moveTo>
                    <a:pt x="77698" y="655624"/>
                  </a:moveTo>
                  <a:lnTo>
                    <a:pt x="75653" y="653389"/>
                  </a:lnTo>
                  <a:lnTo>
                    <a:pt x="67779" y="653453"/>
                  </a:lnTo>
                  <a:lnTo>
                    <a:pt x="61010" y="653999"/>
                  </a:lnTo>
                  <a:lnTo>
                    <a:pt x="53873" y="654405"/>
                  </a:lnTo>
                  <a:lnTo>
                    <a:pt x="55867" y="662419"/>
                  </a:lnTo>
                  <a:lnTo>
                    <a:pt x="62268" y="661911"/>
                  </a:lnTo>
                  <a:lnTo>
                    <a:pt x="68580" y="661619"/>
                  </a:lnTo>
                  <a:lnTo>
                    <a:pt x="75996" y="660590"/>
                  </a:lnTo>
                  <a:lnTo>
                    <a:pt x="77622" y="658177"/>
                  </a:lnTo>
                  <a:lnTo>
                    <a:pt x="77698" y="655624"/>
                  </a:lnTo>
                  <a:close/>
                </a:path>
                <a:path w="204469" h="690244">
                  <a:moveTo>
                    <a:pt x="84861" y="263194"/>
                  </a:moveTo>
                  <a:lnTo>
                    <a:pt x="84289" y="257517"/>
                  </a:lnTo>
                  <a:lnTo>
                    <a:pt x="82232" y="256781"/>
                  </a:lnTo>
                  <a:lnTo>
                    <a:pt x="78486" y="257187"/>
                  </a:lnTo>
                  <a:lnTo>
                    <a:pt x="76200" y="257302"/>
                  </a:lnTo>
                  <a:lnTo>
                    <a:pt x="76136" y="257657"/>
                  </a:lnTo>
                  <a:lnTo>
                    <a:pt x="62191" y="255371"/>
                  </a:lnTo>
                  <a:lnTo>
                    <a:pt x="59537" y="255485"/>
                  </a:lnTo>
                  <a:lnTo>
                    <a:pt x="83197" y="264896"/>
                  </a:lnTo>
                  <a:lnTo>
                    <a:pt x="84861" y="263194"/>
                  </a:lnTo>
                  <a:close/>
                </a:path>
                <a:path w="204469" h="690244">
                  <a:moveTo>
                    <a:pt x="107708" y="323062"/>
                  </a:moveTo>
                  <a:lnTo>
                    <a:pt x="107340" y="316953"/>
                  </a:lnTo>
                  <a:lnTo>
                    <a:pt x="105283" y="316115"/>
                  </a:lnTo>
                  <a:lnTo>
                    <a:pt x="97142" y="316674"/>
                  </a:lnTo>
                  <a:lnTo>
                    <a:pt x="91833" y="316890"/>
                  </a:lnTo>
                  <a:lnTo>
                    <a:pt x="83718" y="317309"/>
                  </a:lnTo>
                  <a:lnTo>
                    <a:pt x="81737" y="318554"/>
                  </a:lnTo>
                  <a:lnTo>
                    <a:pt x="82321" y="324586"/>
                  </a:lnTo>
                  <a:lnTo>
                    <a:pt x="84594" y="325285"/>
                  </a:lnTo>
                  <a:lnTo>
                    <a:pt x="89839" y="324840"/>
                  </a:lnTo>
                  <a:lnTo>
                    <a:pt x="94907" y="324586"/>
                  </a:lnTo>
                  <a:lnTo>
                    <a:pt x="94907" y="324269"/>
                  </a:lnTo>
                  <a:lnTo>
                    <a:pt x="100228" y="324319"/>
                  </a:lnTo>
                  <a:lnTo>
                    <a:pt x="105651" y="324192"/>
                  </a:lnTo>
                  <a:lnTo>
                    <a:pt x="107708" y="323062"/>
                  </a:lnTo>
                  <a:close/>
                </a:path>
                <a:path w="204469" h="690244">
                  <a:moveTo>
                    <a:pt x="108534" y="412140"/>
                  </a:moveTo>
                  <a:lnTo>
                    <a:pt x="108458" y="406831"/>
                  </a:lnTo>
                  <a:lnTo>
                    <a:pt x="106794" y="405523"/>
                  </a:lnTo>
                  <a:lnTo>
                    <a:pt x="93052" y="405828"/>
                  </a:lnTo>
                  <a:lnTo>
                    <a:pt x="84836" y="406171"/>
                  </a:lnTo>
                  <a:lnTo>
                    <a:pt x="82499" y="407238"/>
                  </a:lnTo>
                  <a:lnTo>
                    <a:pt x="82829" y="413435"/>
                  </a:lnTo>
                  <a:lnTo>
                    <a:pt x="85153" y="414350"/>
                  </a:lnTo>
                  <a:lnTo>
                    <a:pt x="90614" y="413867"/>
                  </a:lnTo>
                  <a:lnTo>
                    <a:pt x="95681" y="413562"/>
                  </a:lnTo>
                  <a:lnTo>
                    <a:pt x="95681" y="413423"/>
                  </a:lnTo>
                  <a:lnTo>
                    <a:pt x="106794" y="413435"/>
                  </a:lnTo>
                  <a:lnTo>
                    <a:pt x="108534" y="412140"/>
                  </a:lnTo>
                  <a:close/>
                </a:path>
                <a:path w="204469" h="690244">
                  <a:moveTo>
                    <a:pt x="114985" y="652259"/>
                  </a:moveTo>
                  <a:lnTo>
                    <a:pt x="112598" y="650951"/>
                  </a:lnTo>
                  <a:lnTo>
                    <a:pt x="106197" y="651116"/>
                  </a:lnTo>
                  <a:lnTo>
                    <a:pt x="98107" y="651967"/>
                  </a:lnTo>
                  <a:lnTo>
                    <a:pt x="90385" y="652970"/>
                  </a:lnTo>
                  <a:lnTo>
                    <a:pt x="88353" y="654354"/>
                  </a:lnTo>
                  <a:lnTo>
                    <a:pt x="89382" y="660285"/>
                  </a:lnTo>
                  <a:lnTo>
                    <a:pt x="91528" y="660971"/>
                  </a:lnTo>
                  <a:lnTo>
                    <a:pt x="98996" y="660006"/>
                  </a:lnTo>
                  <a:lnTo>
                    <a:pt x="103670" y="659587"/>
                  </a:lnTo>
                  <a:lnTo>
                    <a:pt x="111404" y="659053"/>
                  </a:lnTo>
                  <a:lnTo>
                    <a:pt x="114490" y="658964"/>
                  </a:lnTo>
                  <a:lnTo>
                    <a:pt x="114985" y="652259"/>
                  </a:lnTo>
                  <a:close/>
                </a:path>
                <a:path w="204469" h="690244">
                  <a:moveTo>
                    <a:pt x="122428" y="261645"/>
                  </a:moveTo>
                  <a:lnTo>
                    <a:pt x="122186" y="254762"/>
                  </a:lnTo>
                  <a:lnTo>
                    <a:pt x="119481" y="254063"/>
                  </a:lnTo>
                  <a:lnTo>
                    <a:pt x="116128" y="254317"/>
                  </a:lnTo>
                  <a:lnTo>
                    <a:pt x="114960" y="254292"/>
                  </a:lnTo>
                  <a:lnTo>
                    <a:pt x="106006" y="255104"/>
                  </a:lnTo>
                  <a:lnTo>
                    <a:pt x="98628" y="255689"/>
                  </a:lnTo>
                  <a:lnTo>
                    <a:pt x="96812" y="257035"/>
                  </a:lnTo>
                  <a:lnTo>
                    <a:pt x="97294" y="262394"/>
                  </a:lnTo>
                  <a:lnTo>
                    <a:pt x="99225" y="263550"/>
                  </a:lnTo>
                  <a:lnTo>
                    <a:pt x="111823" y="262699"/>
                  </a:lnTo>
                  <a:lnTo>
                    <a:pt x="119697" y="262331"/>
                  </a:lnTo>
                  <a:lnTo>
                    <a:pt x="122428" y="261645"/>
                  </a:lnTo>
                  <a:close/>
                </a:path>
                <a:path w="204469" h="690244">
                  <a:moveTo>
                    <a:pt x="125869" y="70104"/>
                  </a:moveTo>
                  <a:lnTo>
                    <a:pt x="123228" y="69176"/>
                  </a:lnTo>
                  <a:lnTo>
                    <a:pt x="114147" y="69138"/>
                  </a:lnTo>
                  <a:lnTo>
                    <a:pt x="113969" y="68084"/>
                  </a:lnTo>
                  <a:lnTo>
                    <a:pt x="108686" y="69227"/>
                  </a:lnTo>
                  <a:lnTo>
                    <a:pt x="103365" y="70231"/>
                  </a:lnTo>
                  <a:lnTo>
                    <a:pt x="95694" y="72199"/>
                  </a:lnTo>
                  <a:lnTo>
                    <a:pt x="94081" y="73977"/>
                  </a:lnTo>
                  <a:lnTo>
                    <a:pt x="96100" y="79578"/>
                  </a:lnTo>
                  <a:lnTo>
                    <a:pt x="98298" y="80098"/>
                  </a:lnTo>
                  <a:lnTo>
                    <a:pt x="106997" y="76454"/>
                  </a:lnTo>
                  <a:lnTo>
                    <a:pt x="113309" y="76390"/>
                  </a:lnTo>
                  <a:lnTo>
                    <a:pt x="122732" y="77520"/>
                  </a:lnTo>
                  <a:lnTo>
                    <a:pt x="125336" y="76949"/>
                  </a:lnTo>
                  <a:lnTo>
                    <a:pt x="125869" y="70104"/>
                  </a:lnTo>
                  <a:close/>
                </a:path>
                <a:path w="204469" h="690244">
                  <a:moveTo>
                    <a:pt x="148602" y="314210"/>
                  </a:moveTo>
                  <a:lnTo>
                    <a:pt x="147218" y="312331"/>
                  </a:lnTo>
                  <a:lnTo>
                    <a:pt x="144868" y="310565"/>
                  </a:lnTo>
                  <a:lnTo>
                    <a:pt x="143027" y="310781"/>
                  </a:lnTo>
                  <a:lnTo>
                    <a:pt x="141097" y="310489"/>
                  </a:lnTo>
                  <a:lnTo>
                    <a:pt x="121018" y="313855"/>
                  </a:lnTo>
                  <a:lnTo>
                    <a:pt x="119253" y="315341"/>
                  </a:lnTo>
                  <a:lnTo>
                    <a:pt x="120370" y="321043"/>
                  </a:lnTo>
                  <a:lnTo>
                    <a:pt x="122605" y="321538"/>
                  </a:lnTo>
                  <a:lnTo>
                    <a:pt x="131826" y="320421"/>
                  </a:lnTo>
                  <a:lnTo>
                    <a:pt x="138506" y="319836"/>
                  </a:lnTo>
                  <a:lnTo>
                    <a:pt x="146469" y="318579"/>
                  </a:lnTo>
                  <a:lnTo>
                    <a:pt x="148488" y="316776"/>
                  </a:lnTo>
                  <a:lnTo>
                    <a:pt x="148602" y="314210"/>
                  </a:lnTo>
                  <a:close/>
                </a:path>
                <a:path w="204469" h="690244">
                  <a:moveTo>
                    <a:pt x="149618" y="682917"/>
                  </a:moveTo>
                  <a:lnTo>
                    <a:pt x="149250" y="681761"/>
                  </a:lnTo>
                  <a:lnTo>
                    <a:pt x="74269" y="687730"/>
                  </a:lnTo>
                  <a:lnTo>
                    <a:pt x="74053" y="688619"/>
                  </a:lnTo>
                  <a:lnTo>
                    <a:pt x="75806" y="688949"/>
                  </a:lnTo>
                  <a:lnTo>
                    <a:pt x="77584" y="689698"/>
                  </a:lnTo>
                  <a:lnTo>
                    <a:pt x="146494" y="684237"/>
                  </a:lnTo>
                  <a:lnTo>
                    <a:pt x="148043" y="683412"/>
                  </a:lnTo>
                  <a:lnTo>
                    <a:pt x="149618" y="682917"/>
                  </a:lnTo>
                  <a:close/>
                </a:path>
                <a:path w="204469" h="690244">
                  <a:moveTo>
                    <a:pt x="153339" y="407365"/>
                  </a:moveTo>
                  <a:lnTo>
                    <a:pt x="152730" y="401078"/>
                  </a:lnTo>
                  <a:lnTo>
                    <a:pt x="150342" y="400215"/>
                  </a:lnTo>
                  <a:lnTo>
                    <a:pt x="145034" y="400773"/>
                  </a:lnTo>
                  <a:lnTo>
                    <a:pt x="142621" y="400824"/>
                  </a:lnTo>
                  <a:lnTo>
                    <a:pt x="140208" y="400964"/>
                  </a:lnTo>
                  <a:lnTo>
                    <a:pt x="140195" y="400761"/>
                  </a:lnTo>
                  <a:lnTo>
                    <a:pt x="129349" y="401624"/>
                  </a:lnTo>
                  <a:lnTo>
                    <a:pt x="121145" y="402463"/>
                  </a:lnTo>
                  <a:lnTo>
                    <a:pt x="118351" y="403186"/>
                  </a:lnTo>
                  <a:lnTo>
                    <a:pt x="119392" y="410476"/>
                  </a:lnTo>
                  <a:lnTo>
                    <a:pt x="122047" y="410324"/>
                  </a:lnTo>
                  <a:lnTo>
                    <a:pt x="130886" y="409435"/>
                  </a:lnTo>
                  <a:lnTo>
                    <a:pt x="136842" y="409181"/>
                  </a:lnTo>
                  <a:lnTo>
                    <a:pt x="144551" y="408698"/>
                  </a:lnTo>
                  <a:lnTo>
                    <a:pt x="146329" y="408774"/>
                  </a:lnTo>
                  <a:lnTo>
                    <a:pt x="150901" y="408457"/>
                  </a:lnTo>
                  <a:lnTo>
                    <a:pt x="153339" y="407365"/>
                  </a:lnTo>
                  <a:close/>
                </a:path>
                <a:path w="204469" h="690244">
                  <a:moveTo>
                    <a:pt x="156260" y="654786"/>
                  </a:moveTo>
                  <a:lnTo>
                    <a:pt x="155981" y="648550"/>
                  </a:lnTo>
                  <a:lnTo>
                    <a:pt x="153670" y="647687"/>
                  </a:lnTo>
                  <a:lnTo>
                    <a:pt x="149402" y="647915"/>
                  </a:lnTo>
                  <a:lnTo>
                    <a:pt x="147866" y="647852"/>
                  </a:lnTo>
                  <a:lnTo>
                    <a:pt x="146342" y="647852"/>
                  </a:lnTo>
                  <a:lnTo>
                    <a:pt x="146291" y="647509"/>
                  </a:lnTo>
                  <a:lnTo>
                    <a:pt x="141516" y="648157"/>
                  </a:lnTo>
                  <a:lnTo>
                    <a:pt x="136740" y="648741"/>
                  </a:lnTo>
                  <a:lnTo>
                    <a:pt x="129184" y="649897"/>
                  </a:lnTo>
                  <a:lnTo>
                    <a:pt x="127469" y="651586"/>
                  </a:lnTo>
                  <a:lnTo>
                    <a:pt x="128828" y="657148"/>
                  </a:lnTo>
                  <a:lnTo>
                    <a:pt x="130873" y="657631"/>
                  </a:lnTo>
                  <a:lnTo>
                    <a:pt x="139331" y="656551"/>
                  </a:lnTo>
                  <a:lnTo>
                    <a:pt x="145148" y="656056"/>
                  </a:lnTo>
                  <a:lnTo>
                    <a:pt x="153873" y="655510"/>
                  </a:lnTo>
                  <a:lnTo>
                    <a:pt x="156260" y="654786"/>
                  </a:lnTo>
                  <a:close/>
                </a:path>
                <a:path w="204469" h="690244">
                  <a:moveTo>
                    <a:pt x="157492" y="589978"/>
                  </a:moveTo>
                  <a:lnTo>
                    <a:pt x="154165" y="584047"/>
                  </a:lnTo>
                  <a:lnTo>
                    <a:pt x="153847" y="583857"/>
                  </a:lnTo>
                  <a:lnTo>
                    <a:pt x="97599" y="590461"/>
                  </a:lnTo>
                  <a:lnTo>
                    <a:pt x="77876" y="593064"/>
                  </a:lnTo>
                  <a:lnTo>
                    <a:pt x="75272" y="596696"/>
                  </a:lnTo>
                  <a:lnTo>
                    <a:pt x="72466" y="598843"/>
                  </a:lnTo>
                  <a:lnTo>
                    <a:pt x="73088" y="599986"/>
                  </a:lnTo>
                  <a:lnTo>
                    <a:pt x="157492" y="589978"/>
                  </a:lnTo>
                  <a:close/>
                </a:path>
                <a:path w="204469" h="690244">
                  <a:moveTo>
                    <a:pt x="160909" y="485571"/>
                  </a:moveTo>
                  <a:lnTo>
                    <a:pt x="160629" y="484200"/>
                  </a:lnTo>
                  <a:lnTo>
                    <a:pt x="132448" y="485533"/>
                  </a:lnTo>
                  <a:lnTo>
                    <a:pt x="75984" y="484517"/>
                  </a:lnTo>
                  <a:lnTo>
                    <a:pt x="47701" y="486511"/>
                  </a:lnTo>
                  <a:lnTo>
                    <a:pt x="49987" y="487197"/>
                  </a:lnTo>
                  <a:lnTo>
                    <a:pt x="58369" y="487019"/>
                  </a:lnTo>
                  <a:lnTo>
                    <a:pt x="65595" y="486537"/>
                  </a:lnTo>
                  <a:lnTo>
                    <a:pt x="120802" y="487502"/>
                  </a:lnTo>
                  <a:lnTo>
                    <a:pt x="158775" y="486537"/>
                  </a:lnTo>
                  <a:lnTo>
                    <a:pt x="159842" y="485914"/>
                  </a:lnTo>
                  <a:lnTo>
                    <a:pt x="160909" y="485571"/>
                  </a:lnTo>
                  <a:close/>
                </a:path>
                <a:path w="204469" h="690244">
                  <a:moveTo>
                    <a:pt x="160959" y="666229"/>
                  </a:moveTo>
                  <a:lnTo>
                    <a:pt x="134924" y="665873"/>
                  </a:lnTo>
                  <a:lnTo>
                    <a:pt x="108927" y="666026"/>
                  </a:lnTo>
                  <a:lnTo>
                    <a:pt x="82918" y="666826"/>
                  </a:lnTo>
                  <a:lnTo>
                    <a:pt x="56832" y="668413"/>
                  </a:lnTo>
                  <a:lnTo>
                    <a:pt x="57607" y="674674"/>
                  </a:lnTo>
                  <a:lnTo>
                    <a:pt x="147421" y="672376"/>
                  </a:lnTo>
                  <a:lnTo>
                    <a:pt x="158902" y="672985"/>
                  </a:lnTo>
                  <a:lnTo>
                    <a:pt x="160959" y="666229"/>
                  </a:lnTo>
                  <a:close/>
                </a:path>
                <a:path w="204469" h="690244">
                  <a:moveTo>
                    <a:pt x="161188" y="509041"/>
                  </a:moveTo>
                  <a:lnTo>
                    <a:pt x="160312" y="508660"/>
                  </a:lnTo>
                  <a:lnTo>
                    <a:pt x="159423" y="507923"/>
                  </a:lnTo>
                  <a:lnTo>
                    <a:pt x="67475" y="509244"/>
                  </a:lnTo>
                  <a:lnTo>
                    <a:pt x="50647" y="510146"/>
                  </a:lnTo>
                  <a:lnTo>
                    <a:pt x="49288" y="510603"/>
                  </a:lnTo>
                  <a:lnTo>
                    <a:pt x="48171" y="511721"/>
                  </a:lnTo>
                  <a:lnTo>
                    <a:pt x="160858" y="509752"/>
                  </a:lnTo>
                  <a:lnTo>
                    <a:pt x="161188" y="509041"/>
                  </a:lnTo>
                  <a:close/>
                </a:path>
                <a:path w="204469" h="690244">
                  <a:moveTo>
                    <a:pt x="161480" y="256032"/>
                  </a:moveTo>
                  <a:lnTo>
                    <a:pt x="160502" y="251942"/>
                  </a:lnTo>
                  <a:lnTo>
                    <a:pt x="158737" y="250672"/>
                  </a:lnTo>
                  <a:lnTo>
                    <a:pt x="157797" y="249516"/>
                  </a:lnTo>
                  <a:lnTo>
                    <a:pt x="151295" y="250431"/>
                  </a:lnTo>
                  <a:lnTo>
                    <a:pt x="145770" y="251104"/>
                  </a:lnTo>
                  <a:lnTo>
                    <a:pt x="137629" y="252463"/>
                  </a:lnTo>
                  <a:lnTo>
                    <a:pt x="135712" y="254101"/>
                  </a:lnTo>
                  <a:lnTo>
                    <a:pt x="137198" y="259918"/>
                  </a:lnTo>
                  <a:lnTo>
                    <a:pt x="139306" y="260362"/>
                  </a:lnTo>
                  <a:lnTo>
                    <a:pt x="147116" y="258953"/>
                  </a:lnTo>
                  <a:lnTo>
                    <a:pt x="152171" y="258546"/>
                  </a:lnTo>
                  <a:lnTo>
                    <a:pt x="159626" y="257492"/>
                  </a:lnTo>
                  <a:lnTo>
                    <a:pt x="161480" y="256032"/>
                  </a:lnTo>
                  <a:close/>
                </a:path>
                <a:path w="204469" h="690244">
                  <a:moveTo>
                    <a:pt x="163906" y="455358"/>
                  </a:moveTo>
                  <a:lnTo>
                    <a:pt x="44665" y="461187"/>
                  </a:lnTo>
                  <a:lnTo>
                    <a:pt x="45415" y="467791"/>
                  </a:lnTo>
                  <a:lnTo>
                    <a:pt x="163131" y="462064"/>
                  </a:lnTo>
                  <a:lnTo>
                    <a:pt x="163906" y="455358"/>
                  </a:lnTo>
                  <a:close/>
                </a:path>
                <a:path w="204469" h="690244">
                  <a:moveTo>
                    <a:pt x="164553" y="601700"/>
                  </a:moveTo>
                  <a:lnTo>
                    <a:pt x="163410" y="601395"/>
                  </a:lnTo>
                  <a:lnTo>
                    <a:pt x="162242" y="600748"/>
                  </a:lnTo>
                  <a:lnTo>
                    <a:pt x="67640" y="608380"/>
                  </a:lnTo>
                  <a:lnTo>
                    <a:pt x="65074" y="609180"/>
                  </a:lnTo>
                  <a:lnTo>
                    <a:pt x="65366" y="610831"/>
                  </a:lnTo>
                  <a:lnTo>
                    <a:pt x="164299" y="602983"/>
                  </a:lnTo>
                  <a:lnTo>
                    <a:pt x="164553" y="601700"/>
                  </a:lnTo>
                  <a:close/>
                </a:path>
                <a:path w="204469" h="690244">
                  <a:moveTo>
                    <a:pt x="166217" y="437476"/>
                  </a:moveTo>
                  <a:lnTo>
                    <a:pt x="43649" y="443661"/>
                  </a:lnTo>
                  <a:lnTo>
                    <a:pt x="44183" y="450291"/>
                  </a:lnTo>
                  <a:lnTo>
                    <a:pt x="165328" y="444182"/>
                  </a:lnTo>
                  <a:lnTo>
                    <a:pt x="166217" y="437476"/>
                  </a:lnTo>
                  <a:close/>
                </a:path>
                <a:path w="204469" h="690244">
                  <a:moveTo>
                    <a:pt x="168402" y="421754"/>
                  </a:moveTo>
                  <a:lnTo>
                    <a:pt x="148424" y="421538"/>
                  </a:lnTo>
                  <a:lnTo>
                    <a:pt x="106692" y="423710"/>
                  </a:lnTo>
                  <a:lnTo>
                    <a:pt x="64185" y="426897"/>
                  </a:lnTo>
                  <a:lnTo>
                    <a:pt x="41935" y="429717"/>
                  </a:lnTo>
                  <a:lnTo>
                    <a:pt x="73342" y="428155"/>
                  </a:lnTo>
                  <a:lnTo>
                    <a:pt x="168402" y="421754"/>
                  </a:lnTo>
                  <a:close/>
                </a:path>
                <a:path w="204469" h="690244">
                  <a:moveTo>
                    <a:pt x="168490" y="620649"/>
                  </a:moveTo>
                  <a:lnTo>
                    <a:pt x="162344" y="620534"/>
                  </a:lnTo>
                  <a:lnTo>
                    <a:pt x="54876" y="625157"/>
                  </a:lnTo>
                  <a:lnTo>
                    <a:pt x="55524" y="628421"/>
                  </a:lnTo>
                  <a:lnTo>
                    <a:pt x="54292" y="631596"/>
                  </a:lnTo>
                  <a:lnTo>
                    <a:pt x="82943" y="631291"/>
                  </a:lnTo>
                  <a:lnTo>
                    <a:pt x="111480" y="630148"/>
                  </a:lnTo>
                  <a:lnTo>
                    <a:pt x="168490" y="626783"/>
                  </a:lnTo>
                  <a:lnTo>
                    <a:pt x="168490" y="620649"/>
                  </a:lnTo>
                  <a:close/>
                </a:path>
                <a:path w="204469" h="690244">
                  <a:moveTo>
                    <a:pt x="169138" y="639343"/>
                  </a:moveTo>
                  <a:lnTo>
                    <a:pt x="147904" y="639267"/>
                  </a:lnTo>
                  <a:lnTo>
                    <a:pt x="108978" y="641223"/>
                  </a:lnTo>
                  <a:lnTo>
                    <a:pt x="70891" y="644105"/>
                  </a:lnTo>
                  <a:lnTo>
                    <a:pt x="52209" y="646823"/>
                  </a:lnTo>
                  <a:lnTo>
                    <a:pt x="168516" y="640803"/>
                  </a:lnTo>
                  <a:lnTo>
                    <a:pt x="169138" y="639343"/>
                  </a:lnTo>
                  <a:close/>
                </a:path>
                <a:path w="204469" h="690244">
                  <a:moveTo>
                    <a:pt x="169329" y="400735"/>
                  </a:moveTo>
                  <a:lnTo>
                    <a:pt x="166141" y="400735"/>
                  </a:lnTo>
                  <a:lnTo>
                    <a:pt x="163283" y="400570"/>
                  </a:lnTo>
                  <a:lnTo>
                    <a:pt x="158038" y="400964"/>
                  </a:lnTo>
                  <a:lnTo>
                    <a:pt x="155981" y="402488"/>
                  </a:lnTo>
                  <a:lnTo>
                    <a:pt x="156946" y="406425"/>
                  </a:lnTo>
                  <a:lnTo>
                    <a:pt x="158953" y="408139"/>
                  </a:lnTo>
                  <a:lnTo>
                    <a:pt x="162775" y="409219"/>
                  </a:lnTo>
                  <a:lnTo>
                    <a:pt x="165303" y="408749"/>
                  </a:lnTo>
                  <a:lnTo>
                    <a:pt x="168122" y="408749"/>
                  </a:lnTo>
                  <a:lnTo>
                    <a:pt x="169329" y="400735"/>
                  </a:lnTo>
                  <a:close/>
                </a:path>
                <a:path w="204469" h="690244">
                  <a:moveTo>
                    <a:pt x="170472" y="386435"/>
                  </a:moveTo>
                  <a:lnTo>
                    <a:pt x="137325" y="388213"/>
                  </a:lnTo>
                  <a:lnTo>
                    <a:pt x="37807" y="395719"/>
                  </a:lnTo>
                  <a:lnTo>
                    <a:pt x="38354" y="402107"/>
                  </a:lnTo>
                  <a:lnTo>
                    <a:pt x="169862" y="392582"/>
                  </a:lnTo>
                  <a:lnTo>
                    <a:pt x="170472" y="386435"/>
                  </a:lnTo>
                  <a:close/>
                </a:path>
                <a:path w="204469" h="690244">
                  <a:moveTo>
                    <a:pt x="173863" y="353555"/>
                  </a:moveTo>
                  <a:lnTo>
                    <a:pt x="173609" y="351612"/>
                  </a:lnTo>
                  <a:lnTo>
                    <a:pt x="31940" y="356044"/>
                  </a:lnTo>
                  <a:lnTo>
                    <a:pt x="32893" y="361696"/>
                  </a:lnTo>
                  <a:lnTo>
                    <a:pt x="68008" y="361823"/>
                  </a:lnTo>
                  <a:lnTo>
                    <a:pt x="138290" y="359105"/>
                  </a:lnTo>
                  <a:lnTo>
                    <a:pt x="173570" y="358597"/>
                  </a:lnTo>
                  <a:lnTo>
                    <a:pt x="173863" y="353555"/>
                  </a:lnTo>
                  <a:close/>
                </a:path>
                <a:path w="204469" h="690244">
                  <a:moveTo>
                    <a:pt x="174371" y="310845"/>
                  </a:moveTo>
                  <a:lnTo>
                    <a:pt x="170510" y="307784"/>
                  </a:lnTo>
                  <a:lnTo>
                    <a:pt x="169189" y="308114"/>
                  </a:lnTo>
                  <a:lnTo>
                    <a:pt x="168186" y="308063"/>
                  </a:lnTo>
                  <a:lnTo>
                    <a:pt x="168059" y="307644"/>
                  </a:lnTo>
                  <a:lnTo>
                    <a:pt x="164274" y="308610"/>
                  </a:lnTo>
                  <a:lnTo>
                    <a:pt x="160451" y="309486"/>
                  </a:lnTo>
                  <a:lnTo>
                    <a:pt x="154368" y="311251"/>
                  </a:lnTo>
                  <a:lnTo>
                    <a:pt x="152920" y="312877"/>
                  </a:lnTo>
                  <a:lnTo>
                    <a:pt x="154393" y="317931"/>
                  </a:lnTo>
                  <a:lnTo>
                    <a:pt x="156362" y="318579"/>
                  </a:lnTo>
                  <a:lnTo>
                    <a:pt x="162902" y="317373"/>
                  </a:lnTo>
                  <a:lnTo>
                    <a:pt x="167068" y="316928"/>
                  </a:lnTo>
                  <a:lnTo>
                    <a:pt x="172466" y="315404"/>
                  </a:lnTo>
                  <a:lnTo>
                    <a:pt x="174320" y="313423"/>
                  </a:lnTo>
                  <a:lnTo>
                    <a:pt x="174371" y="310845"/>
                  </a:lnTo>
                  <a:close/>
                </a:path>
                <a:path w="204469" h="690244">
                  <a:moveTo>
                    <a:pt x="174383" y="329755"/>
                  </a:moveTo>
                  <a:lnTo>
                    <a:pt x="172593" y="329107"/>
                  </a:lnTo>
                  <a:lnTo>
                    <a:pt x="132486" y="332930"/>
                  </a:lnTo>
                  <a:lnTo>
                    <a:pt x="98577" y="336613"/>
                  </a:lnTo>
                  <a:lnTo>
                    <a:pt x="77698" y="338074"/>
                  </a:lnTo>
                  <a:lnTo>
                    <a:pt x="56769" y="338759"/>
                  </a:lnTo>
                  <a:lnTo>
                    <a:pt x="29806" y="338594"/>
                  </a:lnTo>
                  <a:lnTo>
                    <a:pt x="29806" y="340271"/>
                  </a:lnTo>
                  <a:lnTo>
                    <a:pt x="66116" y="340969"/>
                  </a:lnTo>
                  <a:lnTo>
                    <a:pt x="102209" y="338493"/>
                  </a:lnTo>
                  <a:lnTo>
                    <a:pt x="138226" y="334619"/>
                  </a:lnTo>
                  <a:lnTo>
                    <a:pt x="174256" y="331165"/>
                  </a:lnTo>
                  <a:lnTo>
                    <a:pt x="174383" y="329755"/>
                  </a:lnTo>
                  <a:close/>
                </a:path>
                <a:path w="204469" h="690244">
                  <a:moveTo>
                    <a:pt x="176339" y="288772"/>
                  </a:moveTo>
                  <a:lnTo>
                    <a:pt x="24993" y="305981"/>
                  </a:lnTo>
                  <a:lnTo>
                    <a:pt x="25806" y="312559"/>
                  </a:lnTo>
                  <a:lnTo>
                    <a:pt x="175933" y="295465"/>
                  </a:lnTo>
                  <a:lnTo>
                    <a:pt x="176339" y="288772"/>
                  </a:lnTo>
                  <a:close/>
                </a:path>
                <a:path w="204469" h="690244">
                  <a:moveTo>
                    <a:pt x="177647" y="69062"/>
                  </a:moveTo>
                  <a:lnTo>
                    <a:pt x="176314" y="67170"/>
                  </a:lnTo>
                  <a:lnTo>
                    <a:pt x="168960" y="65951"/>
                  </a:lnTo>
                  <a:lnTo>
                    <a:pt x="163944" y="65328"/>
                  </a:lnTo>
                  <a:lnTo>
                    <a:pt x="158813" y="64604"/>
                  </a:lnTo>
                  <a:lnTo>
                    <a:pt x="155384" y="65468"/>
                  </a:lnTo>
                  <a:lnTo>
                    <a:pt x="151942" y="66192"/>
                  </a:lnTo>
                  <a:lnTo>
                    <a:pt x="146062" y="67995"/>
                  </a:lnTo>
                  <a:lnTo>
                    <a:pt x="144741" y="69913"/>
                  </a:lnTo>
                  <a:lnTo>
                    <a:pt x="146697" y="74993"/>
                  </a:lnTo>
                  <a:lnTo>
                    <a:pt x="148729" y="75793"/>
                  </a:lnTo>
                  <a:lnTo>
                    <a:pt x="157175" y="72034"/>
                  </a:lnTo>
                  <a:lnTo>
                    <a:pt x="170446" y="74193"/>
                  </a:lnTo>
                  <a:lnTo>
                    <a:pt x="171907" y="74803"/>
                  </a:lnTo>
                  <a:lnTo>
                    <a:pt x="174434" y="73710"/>
                  </a:lnTo>
                  <a:lnTo>
                    <a:pt x="176288" y="72580"/>
                  </a:lnTo>
                  <a:lnTo>
                    <a:pt x="177647" y="69062"/>
                  </a:lnTo>
                  <a:close/>
                </a:path>
                <a:path w="204469" h="690244">
                  <a:moveTo>
                    <a:pt x="177825" y="276072"/>
                  </a:moveTo>
                  <a:lnTo>
                    <a:pt x="177342" y="274332"/>
                  </a:lnTo>
                  <a:lnTo>
                    <a:pt x="139395" y="279476"/>
                  </a:lnTo>
                  <a:lnTo>
                    <a:pt x="101244" y="281609"/>
                  </a:lnTo>
                  <a:lnTo>
                    <a:pt x="63042" y="282752"/>
                  </a:lnTo>
                  <a:lnTo>
                    <a:pt x="24231" y="284962"/>
                  </a:lnTo>
                  <a:lnTo>
                    <a:pt x="23596" y="285419"/>
                  </a:lnTo>
                  <a:lnTo>
                    <a:pt x="22898" y="286600"/>
                  </a:lnTo>
                  <a:lnTo>
                    <a:pt x="24472" y="287121"/>
                  </a:lnTo>
                  <a:lnTo>
                    <a:pt x="87744" y="284721"/>
                  </a:lnTo>
                  <a:lnTo>
                    <a:pt x="170954" y="278003"/>
                  </a:lnTo>
                  <a:lnTo>
                    <a:pt x="176834" y="276542"/>
                  </a:lnTo>
                  <a:lnTo>
                    <a:pt x="177825" y="276072"/>
                  </a:lnTo>
                  <a:close/>
                </a:path>
                <a:path w="204469" h="690244">
                  <a:moveTo>
                    <a:pt x="180695" y="230149"/>
                  </a:moveTo>
                  <a:lnTo>
                    <a:pt x="180352" y="229501"/>
                  </a:lnTo>
                  <a:lnTo>
                    <a:pt x="17487" y="239102"/>
                  </a:lnTo>
                  <a:lnTo>
                    <a:pt x="17170" y="239649"/>
                  </a:lnTo>
                  <a:lnTo>
                    <a:pt x="18288" y="239928"/>
                  </a:lnTo>
                  <a:lnTo>
                    <a:pt x="19418" y="240487"/>
                  </a:lnTo>
                  <a:lnTo>
                    <a:pt x="80772" y="238074"/>
                  </a:lnTo>
                  <a:lnTo>
                    <a:pt x="172364" y="231660"/>
                  </a:lnTo>
                  <a:lnTo>
                    <a:pt x="178104" y="231089"/>
                  </a:lnTo>
                  <a:lnTo>
                    <a:pt x="180695" y="230149"/>
                  </a:lnTo>
                  <a:close/>
                </a:path>
                <a:path w="204469" h="690244">
                  <a:moveTo>
                    <a:pt x="181343" y="205613"/>
                  </a:moveTo>
                  <a:lnTo>
                    <a:pt x="15875" y="218363"/>
                  </a:lnTo>
                  <a:lnTo>
                    <a:pt x="16090" y="224942"/>
                  </a:lnTo>
                  <a:lnTo>
                    <a:pt x="181343" y="212280"/>
                  </a:lnTo>
                  <a:lnTo>
                    <a:pt x="181343" y="205613"/>
                  </a:lnTo>
                  <a:close/>
                </a:path>
                <a:path w="204469" h="690244">
                  <a:moveTo>
                    <a:pt x="183388" y="186931"/>
                  </a:moveTo>
                  <a:lnTo>
                    <a:pt x="140792" y="188912"/>
                  </a:lnTo>
                  <a:lnTo>
                    <a:pt x="98183" y="190207"/>
                  </a:lnTo>
                  <a:lnTo>
                    <a:pt x="55626" y="192468"/>
                  </a:lnTo>
                  <a:lnTo>
                    <a:pt x="13157" y="197294"/>
                  </a:lnTo>
                  <a:lnTo>
                    <a:pt x="13843" y="203657"/>
                  </a:lnTo>
                  <a:lnTo>
                    <a:pt x="55930" y="199059"/>
                  </a:lnTo>
                  <a:lnTo>
                    <a:pt x="98145" y="196875"/>
                  </a:lnTo>
                  <a:lnTo>
                    <a:pt x="140436" y="195567"/>
                  </a:lnTo>
                  <a:lnTo>
                    <a:pt x="182753" y="193560"/>
                  </a:lnTo>
                  <a:lnTo>
                    <a:pt x="183388" y="186931"/>
                  </a:lnTo>
                  <a:close/>
                </a:path>
                <a:path w="204469" h="690244">
                  <a:moveTo>
                    <a:pt x="185597" y="162890"/>
                  </a:moveTo>
                  <a:lnTo>
                    <a:pt x="141782" y="163906"/>
                  </a:lnTo>
                  <a:lnTo>
                    <a:pt x="98158" y="167335"/>
                  </a:lnTo>
                  <a:lnTo>
                    <a:pt x="54597" y="171843"/>
                  </a:lnTo>
                  <a:lnTo>
                    <a:pt x="10922" y="176110"/>
                  </a:lnTo>
                  <a:lnTo>
                    <a:pt x="11607" y="182613"/>
                  </a:lnTo>
                  <a:lnTo>
                    <a:pt x="98132" y="173901"/>
                  </a:lnTo>
                  <a:lnTo>
                    <a:pt x="141439" y="170497"/>
                  </a:lnTo>
                  <a:lnTo>
                    <a:pt x="184975" y="169392"/>
                  </a:lnTo>
                  <a:lnTo>
                    <a:pt x="185597" y="162890"/>
                  </a:lnTo>
                  <a:close/>
                </a:path>
                <a:path w="204469" h="690244">
                  <a:moveTo>
                    <a:pt x="187833" y="141287"/>
                  </a:moveTo>
                  <a:lnTo>
                    <a:pt x="187553" y="140182"/>
                  </a:lnTo>
                  <a:lnTo>
                    <a:pt x="180352" y="140525"/>
                  </a:lnTo>
                  <a:lnTo>
                    <a:pt x="99377" y="149872"/>
                  </a:lnTo>
                  <a:lnTo>
                    <a:pt x="73545" y="152590"/>
                  </a:lnTo>
                  <a:lnTo>
                    <a:pt x="61518" y="153504"/>
                  </a:lnTo>
                  <a:lnTo>
                    <a:pt x="20701" y="154838"/>
                  </a:lnTo>
                  <a:lnTo>
                    <a:pt x="10807" y="154749"/>
                  </a:lnTo>
                  <a:lnTo>
                    <a:pt x="9309" y="155448"/>
                  </a:lnTo>
                  <a:lnTo>
                    <a:pt x="9296" y="156362"/>
                  </a:lnTo>
                  <a:lnTo>
                    <a:pt x="10998" y="156972"/>
                  </a:lnTo>
                  <a:lnTo>
                    <a:pt x="32499" y="156908"/>
                  </a:lnTo>
                  <a:lnTo>
                    <a:pt x="53124" y="156222"/>
                  </a:lnTo>
                  <a:lnTo>
                    <a:pt x="73710" y="154800"/>
                  </a:lnTo>
                  <a:lnTo>
                    <a:pt x="94259" y="152476"/>
                  </a:lnTo>
                  <a:lnTo>
                    <a:pt x="113411" y="150050"/>
                  </a:lnTo>
                  <a:lnTo>
                    <a:pt x="186232" y="142201"/>
                  </a:lnTo>
                  <a:lnTo>
                    <a:pt x="187833" y="141287"/>
                  </a:lnTo>
                  <a:close/>
                </a:path>
                <a:path w="204469" h="690244">
                  <a:moveTo>
                    <a:pt x="189636" y="121031"/>
                  </a:moveTo>
                  <a:lnTo>
                    <a:pt x="189560" y="118694"/>
                  </a:lnTo>
                  <a:lnTo>
                    <a:pt x="143929" y="119519"/>
                  </a:lnTo>
                  <a:lnTo>
                    <a:pt x="98488" y="122859"/>
                  </a:lnTo>
                  <a:lnTo>
                    <a:pt x="7721" y="132524"/>
                  </a:lnTo>
                  <a:lnTo>
                    <a:pt x="8445" y="139052"/>
                  </a:lnTo>
                  <a:lnTo>
                    <a:pt x="98539" y="129540"/>
                  </a:lnTo>
                  <a:lnTo>
                    <a:pt x="143624" y="126212"/>
                  </a:lnTo>
                  <a:lnTo>
                    <a:pt x="188874" y="125349"/>
                  </a:lnTo>
                  <a:lnTo>
                    <a:pt x="189636" y="121031"/>
                  </a:lnTo>
                  <a:close/>
                </a:path>
                <a:path w="204469" h="690244">
                  <a:moveTo>
                    <a:pt x="191198" y="103847"/>
                  </a:moveTo>
                  <a:lnTo>
                    <a:pt x="98031" y="102730"/>
                  </a:lnTo>
                  <a:lnTo>
                    <a:pt x="74764" y="102844"/>
                  </a:lnTo>
                  <a:lnTo>
                    <a:pt x="51549" y="103708"/>
                  </a:lnTo>
                  <a:lnTo>
                    <a:pt x="28359" y="105130"/>
                  </a:lnTo>
                  <a:lnTo>
                    <a:pt x="5194" y="106883"/>
                  </a:lnTo>
                  <a:lnTo>
                    <a:pt x="5346" y="108839"/>
                  </a:lnTo>
                  <a:lnTo>
                    <a:pt x="45173" y="106400"/>
                  </a:lnTo>
                  <a:lnTo>
                    <a:pt x="65811" y="105498"/>
                  </a:lnTo>
                  <a:lnTo>
                    <a:pt x="86474" y="105067"/>
                  </a:lnTo>
                  <a:lnTo>
                    <a:pt x="146989" y="105498"/>
                  </a:lnTo>
                  <a:lnTo>
                    <a:pt x="188315" y="105435"/>
                  </a:lnTo>
                  <a:lnTo>
                    <a:pt x="189814" y="104965"/>
                  </a:lnTo>
                  <a:lnTo>
                    <a:pt x="191198" y="103847"/>
                  </a:lnTo>
                  <a:close/>
                </a:path>
                <a:path w="204469" h="690244">
                  <a:moveTo>
                    <a:pt x="193535" y="81076"/>
                  </a:moveTo>
                  <a:lnTo>
                    <a:pt x="178993" y="81813"/>
                  </a:lnTo>
                  <a:lnTo>
                    <a:pt x="118567" y="87058"/>
                  </a:lnTo>
                  <a:lnTo>
                    <a:pt x="91871" y="88671"/>
                  </a:lnTo>
                  <a:lnTo>
                    <a:pt x="50444" y="89268"/>
                  </a:lnTo>
                  <a:lnTo>
                    <a:pt x="5626" y="91325"/>
                  </a:lnTo>
                  <a:lnTo>
                    <a:pt x="3657" y="91821"/>
                  </a:lnTo>
                  <a:lnTo>
                    <a:pt x="4114" y="98120"/>
                  </a:lnTo>
                  <a:lnTo>
                    <a:pt x="10528" y="97574"/>
                  </a:lnTo>
                  <a:lnTo>
                    <a:pt x="16573" y="96786"/>
                  </a:lnTo>
                  <a:lnTo>
                    <a:pt x="58064" y="95821"/>
                  </a:lnTo>
                  <a:lnTo>
                    <a:pt x="88823" y="95542"/>
                  </a:lnTo>
                  <a:lnTo>
                    <a:pt x="107746" y="94602"/>
                  </a:lnTo>
                  <a:lnTo>
                    <a:pt x="126631" y="93179"/>
                  </a:lnTo>
                  <a:lnTo>
                    <a:pt x="192811" y="87452"/>
                  </a:lnTo>
                  <a:lnTo>
                    <a:pt x="193535" y="81076"/>
                  </a:lnTo>
                  <a:close/>
                </a:path>
                <a:path w="204469" h="690244">
                  <a:moveTo>
                    <a:pt x="196456" y="63436"/>
                  </a:moveTo>
                  <a:lnTo>
                    <a:pt x="191897" y="62966"/>
                  </a:lnTo>
                  <a:lnTo>
                    <a:pt x="189318" y="64262"/>
                  </a:lnTo>
                  <a:lnTo>
                    <a:pt x="190119" y="68554"/>
                  </a:lnTo>
                  <a:lnTo>
                    <a:pt x="192087" y="69773"/>
                  </a:lnTo>
                  <a:lnTo>
                    <a:pt x="193306" y="71132"/>
                  </a:lnTo>
                  <a:lnTo>
                    <a:pt x="194119" y="70129"/>
                  </a:lnTo>
                  <a:lnTo>
                    <a:pt x="195224" y="69227"/>
                  </a:lnTo>
                  <a:lnTo>
                    <a:pt x="196215" y="66725"/>
                  </a:lnTo>
                  <a:lnTo>
                    <a:pt x="196202" y="65151"/>
                  </a:lnTo>
                  <a:lnTo>
                    <a:pt x="196456" y="63436"/>
                  </a:lnTo>
                  <a:close/>
                </a:path>
                <a:path w="204469" h="690244">
                  <a:moveTo>
                    <a:pt x="197345" y="59131"/>
                  </a:moveTo>
                  <a:lnTo>
                    <a:pt x="197129" y="55765"/>
                  </a:lnTo>
                  <a:lnTo>
                    <a:pt x="1854" y="65989"/>
                  </a:lnTo>
                  <a:lnTo>
                    <a:pt x="901" y="68999"/>
                  </a:lnTo>
                  <a:lnTo>
                    <a:pt x="2425" y="69596"/>
                  </a:lnTo>
                  <a:lnTo>
                    <a:pt x="197345" y="59131"/>
                  </a:lnTo>
                  <a:close/>
                </a:path>
                <a:path w="204469" h="690244">
                  <a:moveTo>
                    <a:pt x="199580" y="44538"/>
                  </a:moveTo>
                  <a:lnTo>
                    <a:pt x="199339" y="43180"/>
                  </a:lnTo>
                  <a:lnTo>
                    <a:pt x="161455" y="43599"/>
                  </a:lnTo>
                  <a:lnTo>
                    <a:pt x="133375" y="44475"/>
                  </a:lnTo>
                  <a:lnTo>
                    <a:pt x="105308" y="45770"/>
                  </a:lnTo>
                  <a:lnTo>
                    <a:pt x="77254" y="47409"/>
                  </a:lnTo>
                  <a:lnTo>
                    <a:pt x="60896" y="48145"/>
                  </a:lnTo>
                  <a:lnTo>
                    <a:pt x="8178" y="48679"/>
                  </a:lnTo>
                  <a:lnTo>
                    <a:pt x="1066" y="49047"/>
                  </a:lnTo>
                  <a:lnTo>
                    <a:pt x="1041" y="50660"/>
                  </a:lnTo>
                  <a:lnTo>
                    <a:pt x="2311" y="51219"/>
                  </a:lnTo>
                  <a:lnTo>
                    <a:pt x="54102" y="50507"/>
                  </a:lnTo>
                  <a:lnTo>
                    <a:pt x="71132" y="50050"/>
                  </a:lnTo>
                  <a:lnTo>
                    <a:pt x="127800" y="46964"/>
                  </a:lnTo>
                  <a:lnTo>
                    <a:pt x="196938" y="45275"/>
                  </a:lnTo>
                  <a:lnTo>
                    <a:pt x="199580" y="44538"/>
                  </a:lnTo>
                  <a:close/>
                </a:path>
                <a:path w="204469" h="690244">
                  <a:moveTo>
                    <a:pt x="201561" y="29121"/>
                  </a:moveTo>
                  <a:lnTo>
                    <a:pt x="200825" y="26162"/>
                  </a:lnTo>
                  <a:lnTo>
                    <a:pt x="101295" y="28473"/>
                  </a:lnTo>
                  <a:lnTo>
                    <a:pt x="51422" y="30200"/>
                  </a:lnTo>
                  <a:lnTo>
                    <a:pt x="1460" y="33248"/>
                  </a:lnTo>
                  <a:lnTo>
                    <a:pt x="1460" y="36690"/>
                  </a:lnTo>
                  <a:lnTo>
                    <a:pt x="2908" y="36982"/>
                  </a:lnTo>
                  <a:lnTo>
                    <a:pt x="57086" y="33985"/>
                  </a:lnTo>
                  <a:lnTo>
                    <a:pt x="94195" y="32512"/>
                  </a:lnTo>
                  <a:lnTo>
                    <a:pt x="200863" y="30200"/>
                  </a:lnTo>
                  <a:lnTo>
                    <a:pt x="201561" y="29121"/>
                  </a:lnTo>
                  <a:close/>
                </a:path>
                <a:path w="204469" h="690244">
                  <a:moveTo>
                    <a:pt x="204101" y="4152"/>
                  </a:moveTo>
                  <a:lnTo>
                    <a:pt x="203098" y="0"/>
                  </a:lnTo>
                  <a:lnTo>
                    <a:pt x="152387" y="3340"/>
                  </a:lnTo>
                  <a:lnTo>
                    <a:pt x="50812" y="8458"/>
                  </a:lnTo>
                  <a:lnTo>
                    <a:pt x="50" y="12534"/>
                  </a:lnTo>
                  <a:lnTo>
                    <a:pt x="0" y="15316"/>
                  </a:lnTo>
                  <a:lnTo>
                    <a:pt x="368" y="16408"/>
                  </a:lnTo>
                  <a:lnTo>
                    <a:pt x="15836" y="14732"/>
                  </a:lnTo>
                  <a:lnTo>
                    <a:pt x="68338" y="11163"/>
                  </a:lnTo>
                  <a:lnTo>
                    <a:pt x="204101" y="4152"/>
                  </a:lnTo>
                  <a:close/>
                </a:path>
              </a:pathLst>
            </a:custGeom>
            <a:solidFill>
              <a:srgbClr val="FFFFFF"/>
            </a:solidFill>
          </p:spPr>
          <p:txBody>
            <a:bodyPr wrap="square" lIns="0" tIns="0" rIns="0" bIns="0" rtlCol="0"/>
            <a:lstStyle/>
            <a:p>
              <a:endParaRPr/>
            </a:p>
          </p:txBody>
        </p:sp>
      </p:grpSp>
      <p:grpSp>
        <p:nvGrpSpPr>
          <p:cNvPr id="26" name="object 12">
            <a:extLst>
              <a:ext uri="{FF2B5EF4-FFF2-40B4-BE49-F238E27FC236}">
                <a16:creationId xmlns:a16="http://schemas.microsoft.com/office/drawing/2014/main" id="{5A73D40D-BECE-40AB-B61F-B5E94CEA88CC}"/>
              </a:ext>
            </a:extLst>
          </p:cNvPr>
          <p:cNvGrpSpPr/>
          <p:nvPr/>
        </p:nvGrpSpPr>
        <p:grpSpPr>
          <a:xfrm>
            <a:off x="9173573" y="6971665"/>
            <a:ext cx="229235" cy="724535"/>
            <a:chOff x="1841543" y="1994044"/>
            <a:chExt cx="229235" cy="724535"/>
          </a:xfrm>
        </p:grpSpPr>
        <p:sp>
          <p:nvSpPr>
            <p:cNvPr id="27" name="object 13">
              <a:extLst>
                <a:ext uri="{FF2B5EF4-FFF2-40B4-BE49-F238E27FC236}">
                  <a16:creationId xmlns:a16="http://schemas.microsoft.com/office/drawing/2014/main" id="{E6664B31-EA74-4752-AE53-E989C20901A9}"/>
                </a:ext>
              </a:extLst>
            </p:cNvPr>
            <p:cNvSpPr/>
            <p:nvPr/>
          </p:nvSpPr>
          <p:spPr>
            <a:xfrm>
              <a:off x="1841538" y="1994052"/>
              <a:ext cx="229235" cy="724535"/>
            </a:xfrm>
            <a:custGeom>
              <a:avLst/>
              <a:gdLst/>
              <a:ahLst/>
              <a:cxnLst/>
              <a:rect l="l" t="t" r="r" b="b"/>
              <a:pathLst>
                <a:path w="229235" h="724535">
                  <a:moveTo>
                    <a:pt x="194652" y="651065"/>
                  </a:moveTo>
                  <a:lnTo>
                    <a:pt x="182537" y="613422"/>
                  </a:lnTo>
                  <a:lnTo>
                    <a:pt x="182537" y="658799"/>
                  </a:lnTo>
                  <a:lnTo>
                    <a:pt x="182194" y="659358"/>
                  </a:lnTo>
                  <a:lnTo>
                    <a:pt x="181902" y="660260"/>
                  </a:lnTo>
                  <a:lnTo>
                    <a:pt x="174358" y="660654"/>
                  </a:lnTo>
                  <a:lnTo>
                    <a:pt x="174358" y="685685"/>
                  </a:lnTo>
                  <a:lnTo>
                    <a:pt x="172288" y="692467"/>
                  </a:lnTo>
                  <a:lnTo>
                    <a:pt x="163017" y="691972"/>
                  </a:lnTo>
                  <a:lnTo>
                    <a:pt x="163017" y="702373"/>
                  </a:lnTo>
                  <a:lnTo>
                    <a:pt x="161429" y="702881"/>
                  </a:lnTo>
                  <a:lnTo>
                    <a:pt x="159880" y="703694"/>
                  </a:lnTo>
                  <a:lnTo>
                    <a:pt x="90982" y="709168"/>
                  </a:lnTo>
                  <a:lnTo>
                    <a:pt x="89204" y="708418"/>
                  </a:lnTo>
                  <a:lnTo>
                    <a:pt x="87452" y="708075"/>
                  </a:lnTo>
                  <a:lnTo>
                    <a:pt x="87668" y="707186"/>
                  </a:lnTo>
                  <a:lnTo>
                    <a:pt x="162648" y="701217"/>
                  </a:lnTo>
                  <a:lnTo>
                    <a:pt x="163017" y="702373"/>
                  </a:lnTo>
                  <a:lnTo>
                    <a:pt x="163017" y="691972"/>
                  </a:lnTo>
                  <a:lnTo>
                    <a:pt x="160807" y="691845"/>
                  </a:lnTo>
                  <a:lnTo>
                    <a:pt x="71005" y="694156"/>
                  </a:lnTo>
                  <a:lnTo>
                    <a:pt x="70218" y="687870"/>
                  </a:lnTo>
                  <a:lnTo>
                    <a:pt x="96316" y="686269"/>
                  </a:lnTo>
                  <a:lnTo>
                    <a:pt x="122339" y="685482"/>
                  </a:lnTo>
                  <a:lnTo>
                    <a:pt x="154000" y="685419"/>
                  </a:lnTo>
                  <a:lnTo>
                    <a:pt x="174358" y="685685"/>
                  </a:lnTo>
                  <a:lnTo>
                    <a:pt x="174358" y="660654"/>
                  </a:lnTo>
                  <a:lnTo>
                    <a:pt x="169646" y="660895"/>
                  </a:lnTo>
                  <a:lnTo>
                    <a:pt x="169646" y="674230"/>
                  </a:lnTo>
                  <a:lnTo>
                    <a:pt x="167259" y="674966"/>
                  </a:lnTo>
                  <a:lnTo>
                    <a:pt x="158546" y="675500"/>
                  </a:lnTo>
                  <a:lnTo>
                    <a:pt x="152730" y="676008"/>
                  </a:lnTo>
                  <a:lnTo>
                    <a:pt x="144272" y="677087"/>
                  </a:lnTo>
                  <a:lnTo>
                    <a:pt x="142214" y="676605"/>
                  </a:lnTo>
                  <a:lnTo>
                    <a:pt x="140855" y="671042"/>
                  </a:lnTo>
                  <a:lnTo>
                    <a:pt x="141516" y="670394"/>
                  </a:lnTo>
                  <a:lnTo>
                    <a:pt x="142582" y="669353"/>
                  </a:lnTo>
                  <a:lnTo>
                    <a:pt x="150139" y="668197"/>
                  </a:lnTo>
                  <a:lnTo>
                    <a:pt x="154914" y="667613"/>
                  </a:lnTo>
                  <a:lnTo>
                    <a:pt x="159677" y="666965"/>
                  </a:lnTo>
                  <a:lnTo>
                    <a:pt x="159727" y="667296"/>
                  </a:lnTo>
                  <a:lnTo>
                    <a:pt x="161264" y="667296"/>
                  </a:lnTo>
                  <a:lnTo>
                    <a:pt x="162788" y="667372"/>
                  </a:lnTo>
                  <a:lnTo>
                    <a:pt x="167068" y="667143"/>
                  </a:lnTo>
                  <a:lnTo>
                    <a:pt x="169367" y="667994"/>
                  </a:lnTo>
                  <a:lnTo>
                    <a:pt x="169646" y="674230"/>
                  </a:lnTo>
                  <a:lnTo>
                    <a:pt x="169646" y="660895"/>
                  </a:lnTo>
                  <a:lnTo>
                    <a:pt x="128384" y="663041"/>
                  </a:lnTo>
                  <a:lnTo>
                    <a:pt x="128384" y="671703"/>
                  </a:lnTo>
                  <a:lnTo>
                    <a:pt x="127889" y="678421"/>
                  </a:lnTo>
                  <a:lnTo>
                    <a:pt x="124802" y="678510"/>
                  </a:lnTo>
                  <a:lnTo>
                    <a:pt x="117068" y="679030"/>
                  </a:lnTo>
                  <a:lnTo>
                    <a:pt x="112395" y="679450"/>
                  </a:lnTo>
                  <a:lnTo>
                    <a:pt x="104914" y="680415"/>
                  </a:lnTo>
                  <a:lnTo>
                    <a:pt x="102781" y="679742"/>
                  </a:lnTo>
                  <a:lnTo>
                    <a:pt x="101739" y="673811"/>
                  </a:lnTo>
                  <a:lnTo>
                    <a:pt x="103174" y="672846"/>
                  </a:lnTo>
                  <a:lnTo>
                    <a:pt x="103784" y="672426"/>
                  </a:lnTo>
                  <a:lnTo>
                    <a:pt x="111506" y="671423"/>
                  </a:lnTo>
                  <a:lnTo>
                    <a:pt x="116560" y="670915"/>
                  </a:lnTo>
                  <a:lnTo>
                    <a:pt x="119595" y="670572"/>
                  </a:lnTo>
                  <a:lnTo>
                    <a:pt x="125996" y="670394"/>
                  </a:lnTo>
                  <a:lnTo>
                    <a:pt x="128384" y="671703"/>
                  </a:lnTo>
                  <a:lnTo>
                    <a:pt x="128384" y="663041"/>
                  </a:lnTo>
                  <a:lnTo>
                    <a:pt x="91020" y="664972"/>
                  </a:lnTo>
                  <a:lnTo>
                    <a:pt x="91020" y="677633"/>
                  </a:lnTo>
                  <a:lnTo>
                    <a:pt x="89395" y="680034"/>
                  </a:lnTo>
                  <a:lnTo>
                    <a:pt x="81978" y="681075"/>
                  </a:lnTo>
                  <a:lnTo>
                    <a:pt x="75666" y="681367"/>
                  </a:lnTo>
                  <a:lnTo>
                    <a:pt x="69265" y="681875"/>
                  </a:lnTo>
                  <a:lnTo>
                    <a:pt x="67271" y="673862"/>
                  </a:lnTo>
                  <a:lnTo>
                    <a:pt x="74409" y="673455"/>
                  </a:lnTo>
                  <a:lnTo>
                    <a:pt x="81178" y="672896"/>
                  </a:lnTo>
                  <a:lnTo>
                    <a:pt x="89077" y="672884"/>
                  </a:lnTo>
                  <a:lnTo>
                    <a:pt x="91008" y="674966"/>
                  </a:lnTo>
                  <a:lnTo>
                    <a:pt x="91020" y="677633"/>
                  </a:lnTo>
                  <a:lnTo>
                    <a:pt x="91020" y="664972"/>
                  </a:lnTo>
                  <a:lnTo>
                    <a:pt x="65608" y="666280"/>
                  </a:lnTo>
                  <a:lnTo>
                    <a:pt x="84289" y="663575"/>
                  </a:lnTo>
                  <a:lnTo>
                    <a:pt x="122377" y="660679"/>
                  </a:lnTo>
                  <a:lnTo>
                    <a:pt x="161302" y="658710"/>
                  </a:lnTo>
                  <a:lnTo>
                    <a:pt x="182537" y="658799"/>
                  </a:lnTo>
                  <a:lnTo>
                    <a:pt x="182537" y="613422"/>
                  </a:lnTo>
                  <a:lnTo>
                    <a:pt x="181889" y="612216"/>
                  </a:lnTo>
                  <a:lnTo>
                    <a:pt x="181889" y="640105"/>
                  </a:lnTo>
                  <a:lnTo>
                    <a:pt x="181889" y="646239"/>
                  </a:lnTo>
                  <a:lnTo>
                    <a:pt x="124879" y="649605"/>
                  </a:lnTo>
                  <a:lnTo>
                    <a:pt x="96342" y="650748"/>
                  </a:lnTo>
                  <a:lnTo>
                    <a:pt x="67691" y="651065"/>
                  </a:lnTo>
                  <a:lnTo>
                    <a:pt x="68922" y="647877"/>
                  </a:lnTo>
                  <a:lnTo>
                    <a:pt x="68275" y="644613"/>
                  </a:lnTo>
                  <a:lnTo>
                    <a:pt x="175742" y="639991"/>
                  </a:lnTo>
                  <a:lnTo>
                    <a:pt x="178739" y="640105"/>
                  </a:lnTo>
                  <a:lnTo>
                    <a:pt x="181889" y="640105"/>
                  </a:lnTo>
                  <a:lnTo>
                    <a:pt x="181889" y="612216"/>
                  </a:lnTo>
                  <a:lnTo>
                    <a:pt x="180060" y="608787"/>
                  </a:lnTo>
                  <a:lnTo>
                    <a:pt x="177952" y="606132"/>
                  </a:lnTo>
                  <a:lnTo>
                    <a:pt x="177952" y="621157"/>
                  </a:lnTo>
                  <a:lnTo>
                    <a:pt x="177698" y="622439"/>
                  </a:lnTo>
                  <a:lnTo>
                    <a:pt x="78765" y="630288"/>
                  </a:lnTo>
                  <a:lnTo>
                    <a:pt x="78486" y="628650"/>
                  </a:lnTo>
                  <a:lnTo>
                    <a:pt x="79768" y="628332"/>
                  </a:lnTo>
                  <a:lnTo>
                    <a:pt x="81051" y="627837"/>
                  </a:lnTo>
                  <a:lnTo>
                    <a:pt x="175641" y="620204"/>
                  </a:lnTo>
                  <a:lnTo>
                    <a:pt x="176809" y="620852"/>
                  </a:lnTo>
                  <a:lnTo>
                    <a:pt x="177952" y="621157"/>
                  </a:lnTo>
                  <a:lnTo>
                    <a:pt x="177952" y="606132"/>
                  </a:lnTo>
                  <a:lnTo>
                    <a:pt x="175729" y="603313"/>
                  </a:lnTo>
                  <a:lnTo>
                    <a:pt x="173177" y="600100"/>
                  </a:lnTo>
                  <a:lnTo>
                    <a:pt x="170878" y="598424"/>
                  </a:lnTo>
                  <a:lnTo>
                    <a:pt x="170878" y="609422"/>
                  </a:lnTo>
                  <a:lnTo>
                    <a:pt x="86474" y="619442"/>
                  </a:lnTo>
                  <a:lnTo>
                    <a:pt x="85864" y="618299"/>
                  </a:lnTo>
                  <a:lnTo>
                    <a:pt x="88671" y="616153"/>
                  </a:lnTo>
                  <a:lnTo>
                    <a:pt x="91262" y="612521"/>
                  </a:lnTo>
                  <a:lnTo>
                    <a:pt x="110998" y="609917"/>
                  </a:lnTo>
                  <a:lnTo>
                    <a:pt x="167246" y="603313"/>
                  </a:lnTo>
                  <a:lnTo>
                    <a:pt x="167563" y="603504"/>
                  </a:lnTo>
                  <a:lnTo>
                    <a:pt x="170878" y="609422"/>
                  </a:lnTo>
                  <a:lnTo>
                    <a:pt x="170878" y="598424"/>
                  </a:lnTo>
                  <a:lnTo>
                    <a:pt x="164858" y="594004"/>
                  </a:lnTo>
                  <a:lnTo>
                    <a:pt x="155371" y="589978"/>
                  </a:lnTo>
                  <a:lnTo>
                    <a:pt x="144945" y="587527"/>
                  </a:lnTo>
                  <a:lnTo>
                    <a:pt x="132651" y="586511"/>
                  </a:lnTo>
                  <a:lnTo>
                    <a:pt x="120637" y="587540"/>
                  </a:lnTo>
                  <a:lnTo>
                    <a:pt x="79743" y="611797"/>
                  </a:lnTo>
                  <a:lnTo>
                    <a:pt x="61480" y="648741"/>
                  </a:lnTo>
                  <a:lnTo>
                    <a:pt x="60096" y="666280"/>
                  </a:lnTo>
                  <a:lnTo>
                    <a:pt x="60223" y="670394"/>
                  </a:lnTo>
                  <a:lnTo>
                    <a:pt x="74168" y="704354"/>
                  </a:lnTo>
                  <a:lnTo>
                    <a:pt x="79476" y="710082"/>
                  </a:lnTo>
                  <a:lnTo>
                    <a:pt x="81203" y="710692"/>
                  </a:lnTo>
                  <a:lnTo>
                    <a:pt x="82296" y="711885"/>
                  </a:lnTo>
                  <a:lnTo>
                    <a:pt x="89357" y="717791"/>
                  </a:lnTo>
                  <a:lnTo>
                    <a:pt x="97358" y="721448"/>
                  </a:lnTo>
                  <a:lnTo>
                    <a:pt x="106197" y="723430"/>
                  </a:lnTo>
                  <a:lnTo>
                    <a:pt x="115760" y="724281"/>
                  </a:lnTo>
                  <a:lnTo>
                    <a:pt x="123037" y="724166"/>
                  </a:lnTo>
                  <a:lnTo>
                    <a:pt x="161378" y="709168"/>
                  </a:lnTo>
                  <a:lnTo>
                    <a:pt x="170040" y="703072"/>
                  </a:lnTo>
                  <a:lnTo>
                    <a:pt x="171716" y="701941"/>
                  </a:lnTo>
                  <a:lnTo>
                    <a:pt x="172466" y="701217"/>
                  </a:lnTo>
                  <a:lnTo>
                    <a:pt x="173189" y="700506"/>
                  </a:lnTo>
                  <a:lnTo>
                    <a:pt x="174802" y="699274"/>
                  </a:lnTo>
                  <a:lnTo>
                    <a:pt x="188620" y="681875"/>
                  </a:lnTo>
                  <a:lnTo>
                    <a:pt x="189230" y="680415"/>
                  </a:lnTo>
                  <a:lnTo>
                    <a:pt x="190614" y="677087"/>
                  </a:lnTo>
                  <a:lnTo>
                    <a:pt x="191541" y="674839"/>
                  </a:lnTo>
                  <a:lnTo>
                    <a:pt x="193395" y="667143"/>
                  </a:lnTo>
                  <a:lnTo>
                    <a:pt x="193446" y="666965"/>
                  </a:lnTo>
                  <a:lnTo>
                    <a:pt x="193611" y="666280"/>
                  </a:lnTo>
                  <a:lnTo>
                    <a:pt x="193903" y="665035"/>
                  </a:lnTo>
                  <a:lnTo>
                    <a:pt x="194246" y="658710"/>
                  </a:lnTo>
                  <a:lnTo>
                    <a:pt x="194652" y="651065"/>
                  </a:lnTo>
                  <a:close/>
                </a:path>
                <a:path w="229235" h="724535">
                  <a:moveTo>
                    <a:pt x="228650" y="12700"/>
                  </a:moveTo>
                  <a:lnTo>
                    <a:pt x="227888" y="7620"/>
                  </a:lnTo>
                  <a:lnTo>
                    <a:pt x="227622" y="1270"/>
                  </a:lnTo>
                  <a:lnTo>
                    <a:pt x="217487" y="1270"/>
                  </a:lnTo>
                  <a:lnTo>
                    <a:pt x="217487" y="24130"/>
                  </a:lnTo>
                  <a:lnTo>
                    <a:pt x="215696" y="24130"/>
                  </a:lnTo>
                  <a:lnTo>
                    <a:pt x="214947" y="24218"/>
                  </a:lnTo>
                  <a:lnTo>
                    <a:pt x="214947" y="49530"/>
                  </a:lnTo>
                  <a:lnTo>
                    <a:pt x="214249" y="50800"/>
                  </a:lnTo>
                  <a:lnTo>
                    <a:pt x="212966" y="50800"/>
                  </a:lnTo>
                  <a:lnTo>
                    <a:pt x="212966" y="64770"/>
                  </a:lnTo>
                  <a:lnTo>
                    <a:pt x="210743" y="64770"/>
                  </a:lnTo>
                  <a:lnTo>
                    <a:pt x="210743" y="78740"/>
                  </a:lnTo>
                  <a:lnTo>
                    <a:pt x="209854" y="78841"/>
                  </a:lnTo>
                  <a:lnTo>
                    <a:pt x="209854" y="83820"/>
                  </a:lnTo>
                  <a:lnTo>
                    <a:pt x="209600" y="85090"/>
                  </a:lnTo>
                  <a:lnTo>
                    <a:pt x="209613" y="86360"/>
                  </a:lnTo>
                  <a:lnTo>
                    <a:pt x="208622" y="88900"/>
                  </a:lnTo>
                  <a:lnTo>
                    <a:pt x="207518" y="90170"/>
                  </a:lnTo>
                  <a:lnTo>
                    <a:pt x="206933" y="91084"/>
                  </a:lnTo>
                  <a:lnTo>
                    <a:pt x="206933" y="101600"/>
                  </a:lnTo>
                  <a:lnTo>
                    <a:pt x="206197" y="107950"/>
                  </a:lnTo>
                  <a:lnTo>
                    <a:pt x="204597" y="107950"/>
                  </a:lnTo>
                  <a:lnTo>
                    <a:pt x="204597" y="124460"/>
                  </a:lnTo>
                  <a:lnTo>
                    <a:pt x="203212" y="124460"/>
                  </a:lnTo>
                  <a:lnTo>
                    <a:pt x="203034" y="124612"/>
                  </a:lnTo>
                  <a:lnTo>
                    <a:pt x="203034" y="140970"/>
                  </a:lnTo>
                  <a:lnTo>
                    <a:pt x="202831" y="143510"/>
                  </a:lnTo>
                  <a:lnTo>
                    <a:pt x="202552" y="143510"/>
                  </a:lnTo>
                  <a:lnTo>
                    <a:pt x="202272" y="146050"/>
                  </a:lnTo>
                  <a:lnTo>
                    <a:pt x="201231" y="146050"/>
                  </a:lnTo>
                  <a:lnTo>
                    <a:pt x="201231" y="161290"/>
                  </a:lnTo>
                  <a:lnTo>
                    <a:pt x="200418" y="161290"/>
                  </a:lnTo>
                  <a:lnTo>
                    <a:pt x="199631" y="162560"/>
                  </a:lnTo>
                  <a:lnTo>
                    <a:pt x="198996" y="162560"/>
                  </a:lnTo>
                  <a:lnTo>
                    <a:pt x="198996" y="182880"/>
                  </a:lnTo>
                  <a:lnTo>
                    <a:pt x="198374" y="189230"/>
                  </a:lnTo>
                  <a:lnTo>
                    <a:pt x="196786" y="189280"/>
                  </a:lnTo>
                  <a:lnTo>
                    <a:pt x="196786" y="207010"/>
                  </a:lnTo>
                  <a:lnTo>
                    <a:pt x="196151" y="213360"/>
                  </a:lnTo>
                  <a:lnTo>
                    <a:pt x="194729" y="213448"/>
                  </a:lnTo>
                  <a:lnTo>
                    <a:pt x="194729" y="226060"/>
                  </a:lnTo>
                  <a:lnTo>
                    <a:pt x="194729" y="232410"/>
                  </a:lnTo>
                  <a:lnTo>
                    <a:pt x="192735" y="232575"/>
                  </a:lnTo>
                  <a:lnTo>
                    <a:pt x="192735" y="250240"/>
                  </a:lnTo>
                  <a:lnTo>
                    <a:pt x="191503" y="251460"/>
                  </a:lnTo>
                  <a:lnTo>
                    <a:pt x="191211" y="251460"/>
                  </a:lnTo>
                  <a:lnTo>
                    <a:pt x="191211" y="295910"/>
                  </a:lnTo>
                  <a:lnTo>
                    <a:pt x="190220" y="297180"/>
                  </a:lnTo>
                  <a:lnTo>
                    <a:pt x="189738" y="297180"/>
                  </a:lnTo>
                  <a:lnTo>
                    <a:pt x="189738" y="308610"/>
                  </a:lnTo>
                  <a:lnTo>
                    <a:pt x="189331" y="314960"/>
                  </a:lnTo>
                  <a:lnTo>
                    <a:pt x="187782" y="315150"/>
                  </a:lnTo>
                  <a:lnTo>
                    <a:pt x="187782" y="349250"/>
                  </a:lnTo>
                  <a:lnTo>
                    <a:pt x="187655" y="351790"/>
                  </a:lnTo>
                  <a:lnTo>
                    <a:pt x="187198" y="351828"/>
                  </a:lnTo>
                  <a:lnTo>
                    <a:pt x="187198" y="375920"/>
                  </a:lnTo>
                  <a:lnTo>
                    <a:pt x="186969" y="378460"/>
                  </a:lnTo>
                  <a:lnTo>
                    <a:pt x="183870" y="378574"/>
                  </a:lnTo>
                  <a:lnTo>
                    <a:pt x="183870" y="406400"/>
                  </a:lnTo>
                  <a:lnTo>
                    <a:pt x="183261" y="412750"/>
                  </a:lnTo>
                  <a:lnTo>
                    <a:pt x="182714" y="412788"/>
                  </a:lnTo>
                  <a:lnTo>
                    <a:pt x="182714" y="420370"/>
                  </a:lnTo>
                  <a:lnTo>
                    <a:pt x="181787" y="427202"/>
                  </a:lnTo>
                  <a:lnTo>
                    <a:pt x="181787" y="441960"/>
                  </a:lnTo>
                  <a:lnTo>
                    <a:pt x="179616" y="442137"/>
                  </a:lnTo>
                  <a:lnTo>
                    <a:pt x="179616" y="457200"/>
                  </a:lnTo>
                  <a:lnTo>
                    <a:pt x="178727" y="464820"/>
                  </a:lnTo>
                  <a:lnTo>
                    <a:pt x="177304" y="464883"/>
                  </a:lnTo>
                  <a:lnTo>
                    <a:pt x="177304" y="474980"/>
                  </a:lnTo>
                  <a:lnTo>
                    <a:pt x="176530" y="482600"/>
                  </a:lnTo>
                  <a:lnTo>
                    <a:pt x="174574" y="482688"/>
                  </a:lnTo>
                  <a:lnTo>
                    <a:pt x="174574" y="529590"/>
                  </a:lnTo>
                  <a:lnTo>
                    <a:pt x="61569" y="532130"/>
                  </a:lnTo>
                  <a:lnTo>
                    <a:pt x="62687" y="530860"/>
                  </a:lnTo>
                  <a:lnTo>
                    <a:pt x="64046" y="530860"/>
                  </a:lnTo>
                  <a:lnTo>
                    <a:pt x="73139" y="529590"/>
                  </a:lnTo>
                  <a:lnTo>
                    <a:pt x="80873" y="529590"/>
                  </a:lnTo>
                  <a:lnTo>
                    <a:pt x="109435" y="528320"/>
                  </a:lnTo>
                  <a:lnTo>
                    <a:pt x="173697" y="528320"/>
                  </a:lnTo>
                  <a:lnTo>
                    <a:pt x="174574" y="529590"/>
                  </a:lnTo>
                  <a:lnTo>
                    <a:pt x="174574" y="482688"/>
                  </a:lnTo>
                  <a:lnTo>
                    <a:pt x="174294" y="482701"/>
                  </a:lnTo>
                  <a:lnTo>
                    <a:pt x="174294" y="505460"/>
                  </a:lnTo>
                  <a:lnTo>
                    <a:pt x="173228" y="505460"/>
                  </a:lnTo>
                  <a:lnTo>
                    <a:pt x="172161" y="506730"/>
                  </a:lnTo>
                  <a:lnTo>
                    <a:pt x="152641" y="506730"/>
                  </a:lnTo>
                  <a:lnTo>
                    <a:pt x="143421" y="508000"/>
                  </a:lnTo>
                  <a:lnTo>
                    <a:pt x="122199" y="508000"/>
                  </a:lnTo>
                  <a:lnTo>
                    <a:pt x="110210" y="506730"/>
                  </a:lnTo>
                  <a:lnTo>
                    <a:pt x="61087" y="506730"/>
                  </a:lnTo>
                  <a:lnTo>
                    <a:pt x="89369" y="504190"/>
                  </a:lnTo>
                  <a:lnTo>
                    <a:pt x="117627" y="505460"/>
                  </a:lnTo>
                  <a:lnTo>
                    <a:pt x="145846" y="505460"/>
                  </a:lnTo>
                  <a:lnTo>
                    <a:pt x="174015" y="504190"/>
                  </a:lnTo>
                  <a:lnTo>
                    <a:pt x="174294" y="505460"/>
                  </a:lnTo>
                  <a:lnTo>
                    <a:pt x="174294" y="482701"/>
                  </a:lnTo>
                  <a:lnTo>
                    <a:pt x="58813" y="487680"/>
                  </a:lnTo>
                  <a:lnTo>
                    <a:pt x="58064" y="481330"/>
                  </a:lnTo>
                  <a:lnTo>
                    <a:pt x="177304" y="474980"/>
                  </a:lnTo>
                  <a:lnTo>
                    <a:pt x="177304" y="464883"/>
                  </a:lnTo>
                  <a:lnTo>
                    <a:pt x="57569" y="469900"/>
                  </a:lnTo>
                  <a:lnTo>
                    <a:pt x="57048" y="463550"/>
                  </a:lnTo>
                  <a:lnTo>
                    <a:pt x="179616" y="457200"/>
                  </a:lnTo>
                  <a:lnTo>
                    <a:pt x="179616" y="442137"/>
                  </a:lnTo>
                  <a:lnTo>
                    <a:pt x="149885" y="444500"/>
                  </a:lnTo>
                  <a:lnTo>
                    <a:pt x="118237" y="445770"/>
                  </a:lnTo>
                  <a:lnTo>
                    <a:pt x="86741" y="448310"/>
                  </a:lnTo>
                  <a:lnTo>
                    <a:pt x="55321" y="449580"/>
                  </a:lnTo>
                  <a:lnTo>
                    <a:pt x="77584" y="447040"/>
                  </a:lnTo>
                  <a:lnTo>
                    <a:pt x="120078" y="443230"/>
                  </a:lnTo>
                  <a:lnTo>
                    <a:pt x="161823" y="441960"/>
                  </a:lnTo>
                  <a:lnTo>
                    <a:pt x="181787" y="441960"/>
                  </a:lnTo>
                  <a:lnTo>
                    <a:pt x="181787" y="427202"/>
                  </a:lnTo>
                  <a:lnTo>
                    <a:pt x="181508" y="429260"/>
                  </a:lnTo>
                  <a:lnTo>
                    <a:pt x="176161" y="429260"/>
                  </a:lnTo>
                  <a:lnTo>
                    <a:pt x="172339" y="427990"/>
                  </a:lnTo>
                  <a:lnTo>
                    <a:pt x="170332" y="426720"/>
                  </a:lnTo>
                  <a:lnTo>
                    <a:pt x="169367" y="422910"/>
                  </a:lnTo>
                  <a:lnTo>
                    <a:pt x="171424" y="421640"/>
                  </a:lnTo>
                  <a:lnTo>
                    <a:pt x="176669" y="420370"/>
                  </a:lnTo>
                  <a:lnTo>
                    <a:pt x="182714" y="420370"/>
                  </a:lnTo>
                  <a:lnTo>
                    <a:pt x="182714" y="412788"/>
                  </a:lnTo>
                  <a:lnTo>
                    <a:pt x="166738" y="413867"/>
                  </a:lnTo>
                  <a:lnTo>
                    <a:pt x="166738" y="427990"/>
                  </a:lnTo>
                  <a:lnTo>
                    <a:pt x="164287" y="427990"/>
                  </a:lnTo>
                  <a:lnTo>
                    <a:pt x="159715" y="429260"/>
                  </a:lnTo>
                  <a:lnTo>
                    <a:pt x="144272" y="429260"/>
                  </a:lnTo>
                  <a:lnTo>
                    <a:pt x="135432" y="430530"/>
                  </a:lnTo>
                  <a:lnTo>
                    <a:pt x="132778" y="430530"/>
                  </a:lnTo>
                  <a:lnTo>
                    <a:pt x="132092" y="425450"/>
                  </a:lnTo>
                  <a:lnTo>
                    <a:pt x="131737" y="422910"/>
                  </a:lnTo>
                  <a:lnTo>
                    <a:pt x="134531" y="422910"/>
                  </a:lnTo>
                  <a:lnTo>
                    <a:pt x="142735" y="421640"/>
                  </a:lnTo>
                  <a:lnTo>
                    <a:pt x="148158" y="421640"/>
                  </a:lnTo>
                  <a:lnTo>
                    <a:pt x="153581" y="420370"/>
                  </a:lnTo>
                  <a:lnTo>
                    <a:pt x="153606" y="421640"/>
                  </a:lnTo>
                  <a:lnTo>
                    <a:pt x="156006" y="420370"/>
                  </a:lnTo>
                  <a:lnTo>
                    <a:pt x="163728" y="420370"/>
                  </a:lnTo>
                  <a:lnTo>
                    <a:pt x="166116" y="421640"/>
                  </a:lnTo>
                  <a:lnTo>
                    <a:pt x="166738" y="427990"/>
                  </a:lnTo>
                  <a:lnTo>
                    <a:pt x="166738" y="413867"/>
                  </a:lnTo>
                  <a:lnTo>
                    <a:pt x="121932" y="416902"/>
                  </a:lnTo>
                  <a:lnTo>
                    <a:pt x="121932" y="431800"/>
                  </a:lnTo>
                  <a:lnTo>
                    <a:pt x="120180" y="433070"/>
                  </a:lnTo>
                  <a:lnTo>
                    <a:pt x="109080" y="433070"/>
                  </a:lnTo>
                  <a:lnTo>
                    <a:pt x="104013" y="434340"/>
                  </a:lnTo>
                  <a:lnTo>
                    <a:pt x="98552" y="434340"/>
                  </a:lnTo>
                  <a:lnTo>
                    <a:pt x="96215" y="433070"/>
                  </a:lnTo>
                  <a:lnTo>
                    <a:pt x="96024" y="429260"/>
                  </a:lnTo>
                  <a:lnTo>
                    <a:pt x="95885" y="426720"/>
                  </a:lnTo>
                  <a:lnTo>
                    <a:pt x="98234" y="426720"/>
                  </a:lnTo>
                  <a:lnTo>
                    <a:pt x="106451" y="425450"/>
                  </a:lnTo>
                  <a:lnTo>
                    <a:pt x="120180" y="425450"/>
                  </a:lnTo>
                  <a:lnTo>
                    <a:pt x="121843" y="426720"/>
                  </a:lnTo>
                  <a:lnTo>
                    <a:pt x="121932" y="431800"/>
                  </a:lnTo>
                  <a:lnTo>
                    <a:pt x="121932" y="416902"/>
                  </a:lnTo>
                  <a:lnTo>
                    <a:pt x="81953" y="419608"/>
                  </a:lnTo>
                  <a:lnTo>
                    <a:pt x="81953" y="436880"/>
                  </a:lnTo>
                  <a:lnTo>
                    <a:pt x="79870" y="436880"/>
                  </a:lnTo>
                  <a:lnTo>
                    <a:pt x="69951" y="438150"/>
                  </a:lnTo>
                  <a:lnTo>
                    <a:pt x="62826" y="439420"/>
                  </a:lnTo>
                  <a:lnTo>
                    <a:pt x="55232" y="440690"/>
                  </a:lnTo>
                  <a:lnTo>
                    <a:pt x="54114" y="440690"/>
                  </a:lnTo>
                  <a:lnTo>
                    <a:pt x="52895" y="431800"/>
                  </a:lnTo>
                  <a:lnTo>
                    <a:pt x="61125" y="431800"/>
                  </a:lnTo>
                  <a:lnTo>
                    <a:pt x="68999" y="430530"/>
                  </a:lnTo>
                  <a:lnTo>
                    <a:pt x="79565" y="429260"/>
                  </a:lnTo>
                  <a:lnTo>
                    <a:pt x="81534" y="430530"/>
                  </a:lnTo>
                  <a:lnTo>
                    <a:pt x="81953" y="436880"/>
                  </a:lnTo>
                  <a:lnTo>
                    <a:pt x="81953" y="419608"/>
                  </a:lnTo>
                  <a:lnTo>
                    <a:pt x="51739" y="421640"/>
                  </a:lnTo>
                  <a:lnTo>
                    <a:pt x="51206" y="415290"/>
                  </a:lnTo>
                  <a:lnTo>
                    <a:pt x="117614" y="410210"/>
                  </a:lnTo>
                  <a:lnTo>
                    <a:pt x="150723" y="408940"/>
                  </a:lnTo>
                  <a:lnTo>
                    <a:pt x="183870" y="406400"/>
                  </a:lnTo>
                  <a:lnTo>
                    <a:pt x="183870" y="378574"/>
                  </a:lnTo>
                  <a:lnTo>
                    <a:pt x="81419" y="382270"/>
                  </a:lnTo>
                  <a:lnTo>
                    <a:pt x="46291" y="382270"/>
                  </a:lnTo>
                  <a:lnTo>
                    <a:pt x="45326" y="375920"/>
                  </a:lnTo>
                  <a:lnTo>
                    <a:pt x="186994" y="372110"/>
                  </a:lnTo>
                  <a:lnTo>
                    <a:pt x="187121" y="373380"/>
                  </a:lnTo>
                  <a:lnTo>
                    <a:pt x="187198" y="375920"/>
                  </a:lnTo>
                  <a:lnTo>
                    <a:pt x="187198" y="351828"/>
                  </a:lnTo>
                  <a:lnTo>
                    <a:pt x="151625" y="354330"/>
                  </a:lnTo>
                  <a:lnTo>
                    <a:pt x="115608" y="358140"/>
                  </a:lnTo>
                  <a:lnTo>
                    <a:pt x="79502" y="360680"/>
                  </a:lnTo>
                  <a:lnTo>
                    <a:pt x="43205" y="360680"/>
                  </a:lnTo>
                  <a:lnTo>
                    <a:pt x="43205" y="358140"/>
                  </a:lnTo>
                  <a:lnTo>
                    <a:pt x="49199" y="358140"/>
                  </a:lnTo>
                  <a:lnTo>
                    <a:pt x="70167" y="359410"/>
                  </a:lnTo>
                  <a:lnTo>
                    <a:pt x="91071" y="358140"/>
                  </a:lnTo>
                  <a:lnTo>
                    <a:pt x="111975" y="356870"/>
                  </a:lnTo>
                  <a:lnTo>
                    <a:pt x="132829" y="354330"/>
                  </a:lnTo>
                  <a:lnTo>
                    <a:pt x="185991" y="349250"/>
                  </a:lnTo>
                  <a:lnTo>
                    <a:pt x="187782" y="349250"/>
                  </a:lnTo>
                  <a:lnTo>
                    <a:pt x="187782" y="315150"/>
                  </a:lnTo>
                  <a:lnTo>
                    <a:pt x="187756" y="331470"/>
                  </a:lnTo>
                  <a:lnTo>
                    <a:pt x="187718" y="334010"/>
                  </a:lnTo>
                  <a:lnTo>
                    <a:pt x="185864" y="335280"/>
                  </a:lnTo>
                  <a:lnTo>
                    <a:pt x="180467" y="336550"/>
                  </a:lnTo>
                  <a:lnTo>
                    <a:pt x="176288" y="337820"/>
                  </a:lnTo>
                  <a:lnTo>
                    <a:pt x="169760" y="339090"/>
                  </a:lnTo>
                  <a:lnTo>
                    <a:pt x="167792" y="337820"/>
                  </a:lnTo>
                  <a:lnTo>
                    <a:pt x="166306" y="332740"/>
                  </a:lnTo>
                  <a:lnTo>
                    <a:pt x="167754" y="331470"/>
                  </a:lnTo>
                  <a:lnTo>
                    <a:pt x="173850" y="330200"/>
                  </a:lnTo>
                  <a:lnTo>
                    <a:pt x="181457" y="327660"/>
                  </a:lnTo>
                  <a:lnTo>
                    <a:pt x="183896" y="327660"/>
                  </a:lnTo>
                  <a:lnTo>
                    <a:pt x="185889" y="328930"/>
                  </a:lnTo>
                  <a:lnTo>
                    <a:pt x="187756" y="331470"/>
                  </a:lnTo>
                  <a:lnTo>
                    <a:pt x="187756" y="315150"/>
                  </a:lnTo>
                  <a:lnTo>
                    <a:pt x="161988" y="318198"/>
                  </a:lnTo>
                  <a:lnTo>
                    <a:pt x="161988" y="334010"/>
                  </a:lnTo>
                  <a:lnTo>
                    <a:pt x="161874" y="336550"/>
                  </a:lnTo>
                  <a:lnTo>
                    <a:pt x="159867" y="339090"/>
                  </a:lnTo>
                  <a:lnTo>
                    <a:pt x="151892" y="340360"/>
                  </a:lnTo>
                  <a:lnTo>
                    <a:pt x="145211" y="340360"/>
                  </a:lnTo>
                  <a:lnTo>
                    <a:pt x="136004" y="341630"/>
                  </a:lnTo>
                  <a:lnTo>
                    <a:pt x="133769" y="341630"/>
                  </a:lnTo>
                  <a:lnTo>
                    <a:pt x="132867" y="336550"/>
                  </a:lnTo>
                  <a:lnTo>
                    <a:pt x="132638" y="335280"/>
                  </a:lnTo>
                  <a:lnTo>
                    <a:pt x="134416" y="334010"/>
                  </a:lnTo>
                  <a:lnTo>
                    <a:pt x="143103" y="332740"/>
                  </a:lnTo>
                  <a:lnTo>
                    <a:pt x="154482" y="330200"/>
                  </a:lnTo>
                  <a:lnTo>
                    <a:pt x="156413" y="331470"/>
                  </a:lnTo>
                  <a:lnTo>
                    <a:pt x="158254" y="330200"/>
                  </a:lnTo>
                  <a:lnTo>
                    <a:pt x="160616" y="332740"/>
                  </a:lnTo>
                  <a:lnTo>
                    <a:pt x="161988" y="334010"/>
                  </a:lnTo>
                  <a:lnTo>
                    <a:pt x="161988" y="318198"/>
                  </a:lnTo>
                  <a:lnTo>
                    <a:pt x="121094" y="323049"/>
                  </a:lnTo>
                  <a:lnTo>
                    <a:pt x="121094" y="342900"/>
                  </a:lnTo>
                  <a:lnTo>
                    <a:pt x="119037" y="344170"/>
                  </a:lnTo>
                  <a:lnTo>
                    <a:pt x="108292" y="344170"/>
                  </a:lnTo>
                  <a:lnTo>
                    <a:pt x="105765" y="345440"/>
                  </a:lnTo>
                  <a:lnTo>
                    <a:pt x="97980" y="345440"/>
                  </a:lnTo>
                  <a:lnTo>
                    <a:pt x="95707" y="344170"/>
                  </a:lnTo>
                  <a:lnTo>
                    <a:pt x="95123" y="339090"/>
                  </a:lnTo>
                  <a:lnTo>
                    <a:pt x="97104" y="337820"/>
                  </a:lnTo>
                  <a:lnTo>
                    <a:pt x="105219" y="336550"/>
                  </a:lnTo>
                  <a:lnTo>
                    <a:pt x="120726" y="336550"/>
                  </a:lnTo>
                  <a:lnTo>
                    <a:pt x="121094" y="342900"/>
                  </a:lnTo>
                  <a:lnTo>
                    <a:pt x="121094" y="323049"/>
                  </a:lnTo>
                  <a:lnTo>
                    <a:pt x="79679" y="327952"/>
                  </a:lnTo>
                  <a:lnTo>
                    <a:pt x="79679" y="344170"/>
                  </a:lnTo>
                  <a:lnTo>
                    <a:pt x="77393" y="345440"/>
                  </a:lnTo>
                  <a:lnTo>
                    <a:pt x="66878" y="345440"/>
                  </a:lnTo>
                  <a:lnTo>
                    <a:pt x="57480" y="346710"/>
                  </a:lnTo>
                  <a:lnTo>
                    <a:pt x="51371" y="347980"/>
                  </a:lnTo>
                  <a:lnTo>
                    <a:pt x="42951" y="349250"/>
                  </a:lnTo>
                  <a:lnTo>
                    <a:pt x="41262" y="349250"/>
                  </a:lnTo>
                  <a:lnTo>
                    <a:pt x="40297" y="344170"/>
                  </a:lnTo>
                  <a:lnTo>
                    <a:pt x="41198" y="341630"/>
                  </a:lnTo>
                  <a:lnTo>
                    <a:pt x="50800" y="340360"/>
                  </a:lnTo>
                  <a:lnTo>
                    <a:pt x="71907" y="337820"/>
                  </a:lnTo>
                  <a:lnTo>
                    <a:pt x="78930" y="337820"/>
                  </a:lnTo>
                  <a:lnTo>
                    <a:pt x="79679" y="344170"/>
                  </a:lnTo>
                  <a:lnTo>
                    <a:pt x="79679" y="327952"/>
                  </a:lnTo>
                  <a:lnTo>
                    <a:pt x="39192" y="332740"/>
                  </a:lnTo>
                  <a:lnTo>
                    <a:pt x="38392" y="326390"/>
                  </a:lnTo>
                  <a:lnTo>
                    <a:pt x="189738" y="308610"/>
                  </a:lnTo>
                  <a:lnTo>
                    <a:pt x="189738" y="297180"/>
                  </a:lnTo>
                  <a:lnTo>
                    <a:pt x="189280" y="297180"/>
                  </a:lnTo>
                  <a:lnTo>
                    <a:pt x="184340" y="298450"/>
                  </a:lnTo>
                  <a:lnTo>
                    <a:pt x="176517" y="298450"/>
                  </a:lnTo>
                  <a:lnTo>
                    <a:pt x="121945" y="303530"/>
                  </a:lnTo>
                  <a:lnTo>
                    <a:pt x="80314" y="306070"/>
                  </a:lnTo>
                  <a:lnTo>
                    <a:pt x="37871" y="307340"/>
                  </a:lnTo>
                  <a:lnTo>
                    <a:pt x="37071" y="307340"/>
                  </a:lnTo>
                  <a:lnTo>
                    <a:pt x="36296" y="306070"/>
                  </a:lnTo>
                  <a:lnTo>
                    <a:pt x="36995" y="306070"/>
                  </a:lnTo>
                  <a:lnTo>
                    <a:pt x="37617" y="304800"/>
                  </a:lnTo>
                  <a:lnTo>
                    <a:pt x="38290" y="304800"/>
                  </a:lnTo>
                  <a:lnTo>
                    <a:pt x="76441" y="302260"/>
                  </a:lnTo>
                  <a:lnTo>
                    <a:pt x="114642" y="302260"/>
                  </a:lnTo>
                  <a:lnTo>
                    <a:pt x="152793" y="299720"/>
                  </a:lnTo>
                  <a:lnTo>
                    <a:pt x="190741" y="294640"/>
                  </a:lnTo>
                  <a:lnTo>
                    <a:pt x="191211" y="295910"/>
                  </a:lnTo>
                  <a:lnTo>
                    <a:pt x="191211" y="251460"/>
                  </a:lnTo>
                  <a:lnTo>
                    <a:pt x="181330" y="251460"/>
                  </a:lnTo>
                  <a:lnTo>
                    <a:pt x="174879" y="252069"/>
                  </a:lnTo>
                  <a:lnTo>
                    <a:pt x="174879" y="275590"/>
                  </a:lnTo>
                  <a:lnTo>
                    <a:pt x="173024" y="278130"/>
                  </a:lnTo>
                  <a:lnTo>
                    <a:pt x="165569" y="278130"/>
                  </a:lnTo>
                  <a:lnTo>
                    <a:pt x="160515" y="279400"/>
                  </a:lnTo>
                  <a:lnTo>
                    <a:pt x="152704" y="280670"/>
                  </a:lnTo>
                  <a:lnTo>
                    <a:pt x="150596" y="279400"/>
                  </a:lnTo>
                  <a:lnTo>
                    <a:pt x="149110" y="274320"/>
                  </a:lnTo>
                  <a:lnTo>
                    <a:pt x="151028" y="273050"/>
                  </a:lnTo>
                  <a:lnTo>
                    <a:pt x="159169" y="271780"/>
                  </a:lnTo>
                  <a:lnTo>
                    <a:pt x="164693" y="270510"/>
                  </a:lnTo>
                  <a:lnTo>
                    <a:pt x="171196" y="269240"/>
                  </a:lnTo>
                  <a:lnTo>
                    <a:pt x="172135" y="270510"/>
                  </a:lnTo>
                  <a:lnTo>
                    <a:pt x="173901" y="271780"/>
                  </a:lnTo>
                  <a:lnTo>
                    <a:pt x="174879" y="275590"/>
                  </a:lnTo>
                  <a:lnTo>
                    <a:pt x="174879" y="252069"/>
                  </a:lnTo>
                  <a:lnTo>
                    <a:pt x="141008" y="255270"/>
                  </a:lnTo>
                  <a:lnTo>
                    <a:pt x="135826" y="255638"/>
                  </a:lnTo>
                  <a:lnTo>
                    <a:pt x="135826" y="281940"/>
                  </a:lnTo>
                  <a:lnTo>
                    <a:pt x="133096" y="281940"/>
                  </a:lnTo>
                  <a:lnTo>
                    <a:pt x="125222" y="283210"/>
                  </a:lnTo>
                  <a:lnTo>
                    <a:pt x="112623" y="283210"/>
                  </a:lnTo>
                  <a:lnTo>
                    <a:pt x="110693" y="281940"/>
                  </a:lnTo>
                  <a:lnTo>
                    <a:pt x="110210" y="276860"/>
                  </a:lnTo>
                  <a:lnTo>
                    <a:pt x="112026" y="275590"/>
                  </a:lnTo>
                  <a:lnTo>
                    <a:pt x="119392" y="275590"/>
                  </a:lnTo>
                  <a:lnTo>
                    <a:pt x="128358" y="274320"/>
                  </a:lnTo>
                  <a:lnTo>
                    <a:pt x="135572" y="274320"/>
                  </a:lnTo>
                  <a:lnTo>
                    <a:pt x="135826" y="281940"/>
                  </a:lnTo>
                  <a:lnTo>
                    <a:pt x="135826" y="255638"/>
                  </a:lnTo>
                  <a:lnTo>
                    <a:pt x="105105" y="257810"/>
                  </a:lnTo>
                  <a:lnTo>
                    <a:pt x="98259" y="257810"/>
                  </a:lnTo>
                  <a:lnTo>
                    <a:pt x="98259" y="283210"/>
                  </a:lnTo>
                  <a:lnTo>
                    <a:pt x="96596" y="284480"/>
                  </a:lnTo>
                  <a:lnTo>
                    <a:pt x="82372" y="284480"/>
                  </a:lnTo>
                  <a:lnTo>
                    <a:pt x="73774" y="283210"/>
                  </a:lnTo>
                  <a:lnTo>
                    <a:pt x="71551" y="281940"/>
                  </a:lnTo>
                  <a:lnTo>
                    <a:pt x="72923" y="275590"/>
                  </a:lnTo>
                  <a:lnTo>
                    <a:pt x="75590" y="275590"/>
                  </a:lnTo>
                  <a:lnTo>
                    <a:pt x="82054" y="276860"/>
                  </a:lnTo>
                  <a:lnTo>
                    <a:pt x="89535" y="278130"/>
                  </a:lnTo>
                  <a:lnTo>
                    <a:pt x="89598" y="276860"/>
                  </a:lnTo>
                  <a:lnTo>
                    <a:pt x="95631" y="276860"/>
                  </a:lnTo>
                  <a:lnTo>
                    <a:pt x="97688" y="278130"/>
                  </a:lnTo>
                  <a:lnTo>
                    <a:pt x="98259" y="283210"/>
                  </a:lnTo>
                  <a:lnTo>
                    <a:pt x="98259" y="257810"/>
                  </a:lnTo>
                  <a:lnTo>
                    <a:pt x="94170" y="257810"/>
                  </a:lnTo>
                  <a:lnTo>
                    <a:pt x="83235" y="259080"/>
                  </a:lnTo>
                  <a:lnTo>
                    <a:pt x="62357" y="260007"/>
                  </a:lnTo>
                  <a:lnTo>
                    <a:pt x="62357" y="281940"/>
                  </a:lnTo>
                  <a:lnTo>
                    <a:pt x="60159" y="283210"/>
                  </a:lnTo>
                  <a:lnTo>
                    <a:pt x="51777" y="284480"/>
                  </a:lnTo>
                  <a:lnTo>
                    <a:pt x="41287" y="285750"/>
                  </a:lnTo>
                  <a:lnTo>
                    <a:pt x="37134" y="285750"/>
                  </a:lnTo>
                  <a:lnTo>
                    <a:pt x="35306" y="284480"/>
                  </a:lnTo>
                  <a:lnTo>
                    <a:pt x="35166" y="279400"/>
                  </a:lnTo>
                  <a:lnTo>
                    <a:pt x="36830" y="278130"/>
                  </a:lnTo>
                  <a:lnTo>
                    <a:pt x="50647" y="276860"/>
                  </a:lnTo>
                  <a:lnTo>
                    <a:pt x="59169" y="275590"/>
                  </a:lnTo>
                  <a:lnTo>
                    <a:pt x="61455" y="276860"/>
                  </a:lnTo>
                  <a:lnTo>
                    <a:pt x="62357" y="281940"/>
                  </a:lnTo>
                  <a:lnTo>
                    <a:pt x="62357" y="260007"/>
                  </a:lnTo>
                  <a:lnTo>
                    <a:pt x="54495" y="260350"/>
                  </a:lnTo>
                  <a:lnTo>
                    <a:pt x="30568" y="260350"/>
                  </a:lnTo>
                  <a:lnTo>
                    <a:pt x="30886" y="259080"/>
                  </a:lnTo>
                  <a:lnTo>
                    <a:pt x="192735" y="250240"/>
                  </a:lnTo>
                  <a:lnTo>
                    <a:pt x="192735" y="232575"/>
                  </a:lnTo>
                  <a:lnTo>
                    <a:pt x="29489" y="245110"/>
                  </a:lnTo>
                  <a:lnTo>
                    <a:pt x="29311" y="243840"/>
                  </a:lnTo>
                  <a:lnTo>
                    <a:pt x="29260" y="238760"/>
                  </a:lnTo>
                  <a:lnTo>
                    <a:pt x="194729" y="226060"/>
                  </a:lnTo>
                  <a:lnTo>
                    <a:pt x="194729" y="213448"/>
                  </a:lnTo>
                  <a:lnTo>
                    <a:pt x="153835" y="215900"/>
                  </a:lnTo>
                  <a:lnTo>
                    <a:pt x="111544" y="217170"/>
                  </a:lnTo>
                  <a:lnTo>
                    <a:pt x="69329" y="219710"/>
                  </a:lnTo>
                  <a:lnTo>
                    <a:pt x="27241" y="223520"/>
                  </a:lnTo>
                  <a:lnTo>
                    <a:pt x="26543" y="217170"/>
                  </a:lnTo>
                  <a:lnTo>
                    <a:pt x="69011" y="212090"/>
                  </a:lnTo>
                  <a:lnTo>
                    <a:pt x="154190" y="209550"/>
                  </a:lnTo>
                  <a:lnTo>
                    <a:pt x="196786" y="207010"/>
                  </a:lnTo>
                  <a:lnTo>
                    <a:pt x="196786" y="189280"/>
                  </a:lnTo>
                  <a:lnTo>
                    <a:pt x="154838" y="190500"/>
                  </a:lnTo>
                  <a:lnTo>
                    <a:pt x="68313" y="198120"/>
                  </a:lnTo>
                  <a:lnTo>
                    <a:pt x="25006" y="203200"/>
                  </a:lnTo>
                  <a:lnTo>
                    <a:pt x="24320" y="195580"/>
                  </a:lnTo>
                  <a:lnTo>
                    <a:pt x="155181" y="184150"/>
                  </a:lnTo>
                  <a:lnTo>
                    <a:pt x="198996" y="182880"/>
                  </a:lnTo>
                  <a:lnTo>
                    <a:pt x="198996" y="162560"/>
                  </a:lnTo>
                  <a:lnTo>
                    <a:pt x="194005" y="162560"/>
                  </a:lnTo>
                  <a:lnTo>
                    <a:pt x="189204" y="163830"/>
                  </a:lnTo>
                  <a:lnTo>
                    <a:pt x="165201" y="166370"/>
                  </a:lnTo>
                  <a:lnTo>
                    <a:pt x="145999" y="167640"/>
                  </a:lnTo>
                  <a:lnTo>
                    <a:pt x="87109" y="175260"/>
                  </a:lnTo>
                  <a:lnTo>
                    <a:pt x="66522" y="176530"/>
                  </a:lnTo>
                  <a:lnTo>
                    <a:pt x="22694" y="176530"/>
                  </a:lnTo>
                  <a:lnTo>
                    <a:pt x="22707" y="175260"/>
                  </a:lnTo>
                  <a:lnTo>
                    <a:pt x="38658" y="175260"/>
                  </a:lnTo>
                  <a:lnTo>
                    <a:pt x="50749" y="173990"/>
                  </a:lnTo>
                  <a:lnTo>
                    <a:pt x="74917" y="173990"/>
                  </a:lnTo>
                  <a:lnTo>
                    <a:pt x="138582" y="167640"/>
                  </a:lnTo>
                  <a:lnTo>
                    <a:pt x="164376" y="163830"/>
                  </a:lnTo>
                  <a:lnTo>
                    <a:pt x="193751" y="160020"/>
                  </a:lnTo>
                  <a:lnTo>
                    <a:pt x="200939" y="160020"/>
                  </a:lnTo>
                  <a:lnTo>
                    <a:pt x="201231" y="161290"/>
                  </a:lnTo>
                  <a:lnTo>
                    <a:pt x="201231" y="146050"/>
                  </a:lnTo>
                  <a:lnTo>
                    <a:pt x="157010" y="146050"/>
                  </a:lnTo>
                  <a:lnTo>
                    <a:pt x="66916" y="153670"/>
                  </a:lnTo>
                  <a:lnTo>
                    <a:pt x="21844" y="158750"/>
                  </a:lnTo>
                  <a:lnTo>
                    <a:pt x="21120" y="152400"/>
                  </a:lnTo>
                  <a:lnTo>
                    <a:pt x="66522" y="147320"/>
                  </a:lnTo>
                  <a:lnTo>
                    <a:pt x="157327" y="139700"/>
                  </a:lnTo>
                  <a:lnTo>
                    <a:pt x="202958" y="138430"/>
                  </a:lnTo>
                  <a:lnTo>
                    <a:pt x="203034" y="140970"/>
                  </a:lnTo>
                  <a:lnTo>
                    <a:pt x="203034" y="124612"/>
                  </a:lnTo>
                  <a:lnTo>
                    <a:pt x="201714" y="125730"/>
                  </a:lnTo>
                  <a:lnTo>
                    <a:pt x="79209" y="125730"/>
                  </a:lnTo>
                  <a:lnTo>
                    <a:pt x="37934" y="128270"/>
                  </a:lnTo>
                  <a:lnTo>
                    <a:pt x="25133" y="128270"/>
                  </a:lnTo>
                  <a:lnTo>
                    <a:pt x="18745" y="129540"/>
                  </a:lnTo>
                  <a:lnTo>
                    <a:pt x="18592" y="127000"/>
                  </a:lnTo>
                  <a:lnTo>
                    <a:pt x="41770" y="125730"/>
                  </a:lnTo>
                  <a:lnTo>
                    <a:pt x="64947" y="123190"/>
                  </a:lnTo>
                  <a:lnTo>
                    <a:pt x="134721" y="123190"/>
                  </a:lnTo>
                  <a:lnTo>
                    <a:pt x="204597" y="124460"/>
                  </a:lnTo>
                  <a:lnTo>
                    <a:pt x="204597" y="107950"/>
                  </a:lnTo>
                  <a:lnTo>
                    <a:pt x="202412" y="107950"/>
                  </a:lnTo>
                  <a:lnTo>
                    <a:pt x="179768" y="109220"/>
                  </a:lnTo>
                  <a:lnTo>
                    <a:pt x="169329" y="110490"/>
                  </a:lnTo>
                  <a:lnTo>
                    <a:pt x="140030" y="113030"/>
                  </a:lnTo>
                  <a:lnTo>
                    <a:pt x="102235" y="115570"/>
                  </a:lnTo>
                  <a:lnTo>
                    <a:pt x="59639" y="115570"/>
                  </a:lnTo>
                  <a:lnTo>
                    <a:pt x="47828" y="116840"/>
                  </a:lnTo>
                  <a:lnTo>
                    <a:pt x="29959" y="116840"/>
                  </a:lnTo>
                  <a:lnTo>
                    <a:pt x="23914" y="118110"/>
                  </a:lnTo>
                  <a:lnTo>
                    <a:pt x="17513" y="118110"/>
                  </a:lnTo>
                  <a:lnTo>
                    <a:pt x="17056" y="111760"/>
                  </a:lnTo>
                  <a:lnTo>
                    <a:pt x="19024" y="111760"/>
                  </a:lnTo>
                  <a:lnTo>
                    <a:pt x="34531" y="110490"/>
                  </a:lnTo>
                  <a:lnTo>
                    <a:pt x="49187" y="110490"/>
                  </a:lnTo>
                  <a:lnTo>
                    <a:pt x="63830" y="109220"/>
                  </a:lnTo>
                  <a:lnTo>
                    <a:pt x="105257" y="109220"/>
                  </a:lnTo>
                  <a:lnTo>
                    <a:pt x="131965" y="106680"/>
                  </a:lnTo>
                  <a:lnTo>
                    <a:pt x="158610" y="105410"/>
                  </a:lnTo>
                  <a:lnTo>
                    <a:pt x="171932" y="104140"/>
                  </a:lnTo>
                  <a:lnTo>
                    <a:pt x="185254" y="102870"/>
                  </a:lnTo>
                  <a:lnTo>
                    <a:pt x="192392" y="101600"/>
                  </a:lnTo>
                  <a:lnTo>
                    <a:pt x="206933" y="101600"/>
                  </a:lnTo>
                  <a:lnTo>
                    <a:pt x="206933" y="91084"/>
                  </a:lnTo>
                  <a:lnTo>
                    <a:pt x="206705" y="91440"/>
                  </a:lnTo>
                  <a:lnTo>
                    <a:pt x="205486" y="90170"/>
                  </a:lnTo>
                  <a:lnTo>
                    <a:pt x="203517" y="88900"/>
                  </a:lnTo>
                  <a:lnTo>
                    <a:pt x="202717" y="83820"/>
                  </a:lnTo>
                  <a:lnTo>
                    <a:pt x="205295" y="82550"/>
                  </a:lnTo>
                  <a:lnTo>
                    <a:pt x="209854" y="83820"/>
                  </a:lnTo>
                  <a:lnTo>
                    <a:pt x="209854" y="78841"/>
                  </a:lnTo>
                  <a:lnTo>
                    <a:pt x="198158" y="80010"/>
                  </a:lnTo>
                  <a:lnTo>
                    <a:pt x="191033" y="80441"/>
                  </a:lnTo>
                  <a:lnTo>
                    <a:pt x="191033" y="88900"/>
                  </a:lnTo>
                  <a:lnTo>
                    <a:pt x="189687" y="92710"/>
                  </a:lnTo>
                  <a:lnTo>
                    <a:pt x="187820" y="93980"/>
                  </a:lnTo>
                  <a:lnTo>
                    <a:pt x="185305" y="95250"/>
                  </a:lnTo>
                  <a:lnTo>
                    <a:pt x="183845" y="93980"/>
                  </a:lnTo>
                  <a:lnTo>
                    <a:pt x="176580" y="92710"/>
                  </a:lnTo>
                  <a:lnTo>
                    <a:pt x="170573" y="92710"/>
                  </a:lnTo>
                  <a:lnTo>
                    <a:pt x="162128" y="95250"/>
                  </a:lnTo>
                  <a:lnTo>
                    <a:pt x="160083" y="95250"/>
                  </a:lnTo>
                  <a:lnTo>
                    <a:pt x="158127" y="90170"/>
                  </a:lnTo>
                  <a:lnTo>
                    <a:pt x="159461" y="87630"/>
                  </a:lnTo>
                  <a:lnTo>
                    <a:pt x="165328" y="86360"/>
                  </a:lnTo>
                  <a:lnTo>
                    <a:pt x="168783" y="85090"/>
                  </a:lnTo>
                  <a:lnTo>
                    <a:pt x="177342" y="85090"/>
                  </a:lnTo>
                  <a:lnTo>
                    <a:pt x="182346" y="86360"/>
                  </a:lnTo>
                  <a:lnTo>
                    <a:pt x="189712" y="87630"/>
                  </a:lnTo>
                  <a:lnTo>
                    <a:pt x="191033" y="88900"/>
                  </a:lnTo>
                  <a:lnTo>
                    <a:pt x="191033" y="80441"/>
                  </a:lnTo>
                  <a:lnTo>
                    <a:pt x="139255" y="83477"/>
                  </a:lnTo>
                  <a:lnTo>
                    <a:pt x="139255" y="90170"/>
                  </a:lnTo>
                  <a:lnTo>
                    <a:pt x="138722" y="96520"/>
                  </a:lnTo>
                  <a:lnTo>
                    <a:pt x="136118" y="97790"/>
                  </a:lnTo>
                  <a:lnTo>
                    <a:pt x="126695" y="96520"/>
                  </a:lnTo>
                  <a:lnTo>
                    <a:pt x="120383" y="96520"/>
                  </a:lnTo>
                  <a:lnTo>
                    <a:pt x="111696" y="100330"/>
                  </a:lnTo>
                  <a:lnTo>
                    <a:pt x="109486" y="99060"/>
                  </a:lnTo>
                  <a:lnTo>
                    <a:pt x="107467" y="93980"/>
                  </a:lnTo>
                  <a:lnTo>
                    <a:pt x="109093" y="92710"/>
                  </a:lnTo>
                  <a:lnTo>
                    <a:pt x="116751" y="90170"/>
                  </a:lnTo>
                  <a:lnTo>
                    <a:pt x="127355" y="87630"/>
                  </a:lnTo>
                  <a:lnTo>
                    <a:pt x="127533" y="88900"/>
                  </a:lnTo>
                  <a:lnTo>
                    <a:pt x="136613" y="88900"/>
                  </a:lnTo>
                  <a:lnTo>
                    <a:pt x="139255" y="90170"/>
                  </a:lnTo>
                  <a:lnTo>
                    <a:pt x="139255" y="83477"/>
                  </a:lnTo>
                  <a:lnTo>
                    <a:pt x="111848" y="85090"/>
                  </a:lnTo>
                  <a:lnTo>
                    <a:pt x="100914" y="85090"/>
                  </a:lnTo>
                  <a:lnTo>
                    <a:pt x="88709" y="85801"/>
                  </a:lnTo>
                  <a:lnTo>
                    <a:pt x="88709" y="99060"/>
                  </a:lnTo>
                  <a:lnTo>
                    <a:pt x="87020" y="100330"/>
                  </a:lnTo>
                  <a:lnTo>
                    <a:pt x="82448" y="101600"/>
                  </a:lnTo>
                  <a:lnTo>
                    <a:pt x="74155" y="101600"/>
                  </a:lnTo>
                  <a:lnTo>
                    <a:pt x="70942" y="100330"/>
                  </a:lnTo>
                  <a:lnTo>
                    <a:pt x="69062" y="99060"/>
                  </a:lnTo>
                  <a:lnTo>
                    <a:pt x="68618" y="96520"/>
                  </a:lnTo>
                  <a:lnTo>
                    <a:pt x="70662" y="93980"/>
                  </a:lnTo>
                  <a:lnTo>
                    <a:pt x="75958" y="92710"/>
                  </a:lnTo>
                  <a:lnTo>
                    <a:pt x="86664" y="92710"/>
                  </a:lnTo>
                  <a:lnTo>
                    <a:pt x="88277" y="93980"/>
                  </a:lnTo>
                  <a:lnTo>
                    <a:pt x="88709" y="99060"/>
                  </a:lnTo>
                  <a:lnTo>
                    <a:pt x="88709" y="85801"/>
                  </a:lnTo>
                  <a:lnTo>
                    <a:pt x="79044" y="86360"/>
                  </a:lnTo>
                  <a:lnTo>
                    <a:pt x="68097" y="86360"/>
                  </a:lnTo>
                  <a:lnTo>
                    <a:pt x="55651" y="87630"/>
                  </a:lnTo>
                  <a:lnTo>
                    <a:pt x="48145" y="88112"/>
                  </a:lnTo>
                  <a:lnTo>
                    <a:pt x="48145" y="100330"/>
                  </a:lnTo>
                  <a:lnTo>
                    <a:pt x="45847" y="101600"/>
                  </a:lnTo>
                  <a:lnTo>
                    <a:pt x="39065" y="101600"/>
                  </a:lnTo>
                  <a:lnTo>
                    <a:pt x="35153" y="102870"/>
                  </a:lnTo>
                  <a:lnTo>
                    <a:pt x="26365" y="102870"/>
                  </a:lnTo>
                  <a:lnTo>
                    <a:pt x="16370" y="104140"/>
                  </a:lnTo>
                  <a:lnTo>
                    <a:pt x="15468" y="96520"/>
                  </a:lnTo>
                  <a:lnTo>
                    <a:pt x="21805" y="96520"/>
                  </a:lnTo>
                  <a:lnTo>
                    <a:pt x="30505" y="95250"/>
                  </a:lnTo>
                  <a:lnTo>
                    <a:pt x="36296" y="93980"/>
                  </a:lnTo>
                  <a:lnTo>
                    <a:pt x="47459" y="93980"/>
                  </a:lnTo>
                  <a:lnTo>
                    <a:pt x="48145" y="100330"/>
                  </a:lnTo>
                  <a:lnTo>
                    <a:pt x="48145" y="88112"/>
                  </a:lnTo>
                  <a:lnTo>
                    <a:pt x="15824" y="90170"/>
                  </a:lnTo>
                  <a:lnTo>
                    <a:pt x="14300" y="88900"/>
                  </a:lnTo>
                  <a:lnTo>
                    <a:pt x="15252" y="86360"/>
                  </a:lnTo>
                  <a:lnTo>
                    <a:pt x="210527" y="76200"/>
                  </a:lnTo>
                  <a:lnTo>
                    <a:pt x="210743" y="78740"/>
                  </a:lnTo>
                  <a:lnTo>
                    <a:pt x="210743" y="64770"/>
                  </a:lnTo>
                  <a:lnTo>
                    <a:pt x="210337" y="64770"/>
                  </a:lnTo>
                  <a:lnTo>
                    <a:pt x="192062" y="66040"/>
                  </a:lnTo>
                  <a:lnTo>
                    <a:pt x="158153" y="66040"/>
                  </a:lnTo>
                  <a:lnTo>
                    <a:pt x="141198" y="67310"/>
                  </a:lnTo>
                  <a:lnTo>
                    <a:pt x="127038" y="67310"/>
                  </a:lnTo>
                  <a:lnTo>
                    <a:pt x="98717" y="69850"/>
                  </a:lnTo>
                  <a:lnTo>
                    <a:pt x="84531" y="69850"/>
                  </a:lnTo>
                  <a:lnTo>
                    <a:pt x="67487" y="71120"/>
                  </a:lnTo>
                  <a:lnTo>
                    <a:pt x="14439" y="71120"/>
                  </a:lnTo>
                  <a:lnTo>
                    <a:pt x="14465" y="68580"/>
                  </a:lnTo>
                  <a:lnTo>
                    <a:pt x="74307" y="68580"/>
                  </a:lnTo>
                  <a:lnTo>
                    <a:pt x="90652" y="67310"/>
                  </a:lnTo>
                  <a:lnTo>
                    <a:pt x="174853" y="63500"/>
                  </a:lnTo>
                  <a:lnTo>
                    <a:pt x="212725" y="63500"/>
                  </a:lnTo>
                  <a:lnTo>
                    <a:pt x="212966" y="64770"/>
                  </a:lnTo>
                  <a:lnTo>
                    <a:pt x="212966" y="50800"/>
                  </a:lnTo>
                  <a:lnTo>
                    <a:pt x="176453" y="50800"/>
                  </a:lnTo>
                  <a:lnTo>
                    <a:pt x="126644" y="52070"/>
                  </a:lnTo>
                  <a:lnTo>
                    <a:pt x="107607" y="52070"/>
                  </a:lnTo>
                  <a:lnTo>
                    <a:pt x="70485" y="54610"/>
                  </a:lnTo>
                  <a:lnTo>
                    <a:pt x="52425" y="54610"/>
                  </a:lnTo>
                  <a:lnTo>
                    <a:pt x="15836" y="57150"/>
                  </a:lnTo>
                  <a:lnTo>
                    <a:pt x="14846" y="57150"/>
                  </a:lnTo>
                  <a:lnTo>
                    <a:pt x="14846" y="53340"/>
                  </a:lnTo>
                  <a:lnTo>
                    <a:pt x="114693" y="48260"/>
                  </a:lnTo>
                  <a:lnTo>
                    <a:pt x="214210" y="45720"/>
                  </a:lnTo>
                  <a:lnTo>
                    <a:pt x="214947" y="49530"/>
                  </a:lnTo>
                  <a:lnTo>
                    <a:pt x="214947" y="24218"/>
                  </a:lnTo>
                  <a:lnTo>
                    <a:pt x="204393" y="25400"/>
                  </a:lnTo>
                  <a:lnTo>
                    <a:pt x="186499" y="25400"/>
                  </a:lnTo>
                  <a:lnTo>
                    <a:pt x="129641" y="29210"/>
                  </a:lnTo>
                  <a:lnTo>
                    <a:pt x="81724" y="31750"/>
                  </a:lnTo>
                  <a:lnTo>
                    <a:pt x="70523" y="31750"/>
                  </a:lnTo>
                  <a:lnTo>
                    <a:pt x="59321" y="33020"/>
                  </a:lnTo>
                  <a:lnTo>
                    <a:pt x="48107" y="33020"/>
                  </a:lnTo>
                  <a:lnTo>
                    <a:pt x="29222" y="34290"/>
                  </a:lnTo>
                  <a:lnTo>
                    <a:pt x="13754" y="36830"/>
                  </a:lnTo>
                  <a:lnTo>
                    <a:pt x="13589" y="35560"/>
                  </a:lnTo>
                  <a:lnTo>
                    <a:pt x="13385" y="35560"/>
                  </a:lnTo>
                  <a:lnTo>
                    <a:pt x="13385" y="34290"/>
                  </a:lnTo>
                  <a:lnTo>
                    <a:pt x="13436" y="33020"/>
                  </a:lnTo>
                  <a:lnTo>
                    <a:pt x="64211" y="27940"/>
                  </a:lnTo>
                  <a:lnTo>
                    <a:pt x="216484" y="20320"/>
                  </a:lnTo>
                  <a:lnTo>
                    <a:pt x="217487" y="24130"/>
                  </a:lnTo>
                  <a:lnTo>
                    <a:pt x="217487" y="1270"/>
                  </a:lnTo>
                  <a:lnTo>
                    <a:pt x="194157" y="1270"/>
                  </a:lnTo>
                  <a:lnTo>
                    <a:pt x="183883" y="2540"/>
                  </a:lnTo>
                  <a:lnTo>
                    <a:pt x="164287" y="2540"/>
                  </a:lnTo>
                  <a:lnTo>
                    <a:pt x="154965" y="1270"/>
                  </a:lnTo>
                  <a:lnTo>
                    <a:pt x="136296" y="1270"/>
                  </a:lnTo>
                  <a:lnTo>
                    <a:pt x="130467" y="0"/>
                  </a:lnTo>
                  <a:lnTo>
                    <a:pt x="124625" y="1270"/>
                  </a:lnTo>
                  <a:lnTo>
                    <a:pt x="93472" y="1270"/>
                  </a:lnTo>
                  <a:lnTo>
                    <a:pt x="80810" y="2540"/>
                  </a:lnTo>
                  <a:lnTo>
                    <a:pt x="68160" y="2540"/>
                  </a:lnTo>
                  <a:lnTo>
                    <a:pt x="23850" y="6350"/>
                  </a:lnTo>
                  <a:lnTo>
                    <a:pt x="3594" y="8890"/>
                  </a:lnTo>
                  <a:lnTo>
                    <a:pt x="3251" y="10160"/>
                  </a:lnTo>
                  <a:lnTo>
                    <a:pt x="2273" y="17780"/>
                  </a:lnTo>
                  <a:lnTo>
                    <a:pt x="1663" y="20320"/>
                  </a:lnTo>
                  <a:lnTo>
                    <a:pt x="1092" y="22860"/>
                  </a:lnTo>
                  <a:lnTo>
                    <a:pt x="0" y="31750"/>
                  </a:lnTo>
                  <a:lnTo>
                    <a:pt x="228" y="40640"/>
                  </a:lnTo>
                  <a:lnTo>
                    <a:pt x="1993" y="59690"/>
                  </a:lnTo>
                  <a:lnTo>
                    <a:pt x="4648" y="95250"/>
                  </a:lnTo>
                  <a:lnTo>
                    <a:pt x="6819" y="119380"/>
                  </a:lnTo>
                  <a:lnTo>
                    <a:pt x="9309" y="143510"/>
                  </a:lnTo>
                  <a:lnTo>
                    <a:pt x="10477" y="156210"/>
                  </a:lnTo>
                  <a:lnTo>
                    <a:pt x="11188" y="165100"/>
                  </a:lnTo>
                  <a:lnTo>
                    <a:pt x="12484" y="184150"/>
                  </a:lnTo>
                  <a:lnTo>
                    <a:pt x="13068" y="191770"/>
                  </a:lnTo>
                  <a:lnTo>
                    <a:pt x="16865" y="233680"/>
                  </a:lnTo>
                  <a:lnTo>
                    <a:pt x="21996" y="276860"/>
                  </a:lnTo>
                  <a:lnTo>
                    <a:pt x="23926" y="290830"/>
                  </a:lnTo>
                  <a:lnTo>
                    <a:pt x="25768" y="306070"/>
                  </a:lnTo>
                  <a:lnTo>
                    <a:pt x="27063" y="317500"/>
                  </a:lnTo>
                  <a:lnTo>
                    <a:pt x="28270" y="328930"/>
                  </a:lnTo>
                  <a:lnTo>
                    <a:pt x="29502" y="340360"/>
                  </a:lnTo>
                  <a:lnTo>
                    <a:pt x="30873" y="351790"/>
                  </a:lnTo>
                  <a:lnTo>
                    <a:pt x="32766" y="365760"/>
                  </a:lnTo>
                  <a:lnTo>
                    <a:pt x="36791" y="392430"/>
                  </a:lnTo>
                  <a:lnTo>
                    <a:pt x="38658" y="406400"/>
                  </a:lnTo>
                  <a:lnTo>
                    <a:pt x="39268" y="412750"/>
                  </a:lnTo>
                  <a:lnTo>
                    <a:pt x="39941" y="425450"/>
                  </a:lnTo>
                  <a:lnTo>
                    <a:pt x="40436" y="431800"/>
                  </a:lnTo>
                  <a:lnTo>
                    <a:pt x="41541" y="441960"/>
                  </a:lnTo>
                  <a:lnTo>
                    <a:pt x="42722" y="452120"/>
                  </a:lnTo>
                  <a:lnTo>
                    <a:pt x="44018" y="461010"/>
                  </a:lnTo>
                  <a:lnTo>
                    <a:pt x="45389" y="471170"/>
                  </a:lnTo>
                  <a:lnTo>
                    <a:pt x="52184" y="511810"/>
                  </a:lnTo>
                  <a:lnTo>
                    <a:pt x="62090" y="544830"/>
                  </a:lnTo>
                  <a:lnTo>
                    <a:pt x="182003" y="544830"/>
                  </a:lnTo>
                  <a:lnTo>
                    <a:pt x="183210" y="532130"/>
                  </a:lnTo>
                  <a:lnTo>
                    <a:pt x="183603" y="528320"/>
                  </a:lnTo>
                  <a:lnTo>
                    <a:pt x="188226" y="487680"/>
                  </a:lnTo>
                  <a:lnTo>
                    <a:pt x="190309" y="469900"/>
                  </a:lnTo>
                  <a:lnTo>
                    <a:pt x="191795" y="457200"/>
                  </a:lnTo>
                  <a:lnTo>
                    <a:pt x="192532" y="450850"/>
                  </a:lnTo>
                  <a:lnTo>
                    <a:pt x="192570" y="449580"/>
                  </a:lnTo>
                  <a:lnTo>
                    <a:pt x="192595" y="448310"/>
                  </a:lnTo>
                  <a:lnTo>
                    <a:pt x="193243" y="441960"/>
                  </a:lnTo>
                  <a:lnTo>
                    <a:pt x="193370" y="440690"/>
                  </a:lnTo>
                  <a:lnTo>
                    <a:pt x="194005" y="434340"/>
                  </a:lnTo>
                  <a:lnTo>
                    <a:pt x="194398" y="430530"/>
                  </a:lnTo>
                  <a:lnTo>
                    <a:pt x="195478" y="420370"/>
                  </a:lnTo>
                  <a:lnTo>
                    <a:pt x="195745" y="417830"/>
                  </a:lnTo>
                  <a:lnTo>
                    <a:pt x="196786" y="406400"/>
                  </a:lnTo>
                  <a:lnTo>
                    <a:pt x="197142" y="402590"/>
                  </a:lnTo>
                  <a:lnTo>
                    <a:pt x="199529" y="360680"/>
                  </a:lnTo>
                  <a:lnTo>
                    <a:pt x="199745" y="354330"/>
                  </a:lnTo>
                  <a:lnTo>
                    <a:pt x="200190" y="344170"/>
                  </a:lnTo>
                  <a:lnTo>
                    <a:pt x="200367" y="341630"/>
                  </a:lnTo>
                  <a:lnTo>
                    <a:pt x="200533" y="339090"/>
                  </a:lnTo>
                  <a:lnTo>
                    <a:pt x="201307" y="327660"/>
                  </a:lnTo>
                  <a:lnTo>
                    <a:pt x="202692" y="308610"/>
                  </a:lnTo>
                  <a:lnTo>
                    <a:pt x="202793" y="307340"/>
                  </a:lnTo>
                  <a:lnTo>
                    <a:pt x="203720" y="294640"/>
                  </a:lnTo>
                  <a:lnTo>
                    <a:pt x="204355" y="285750"/>
                  </a:lnTo>
                  <a:lnTo>
                    <a:pt x="204444" y="284480"/>
                  </a:lnTo>
                  <a:lnTo>
                    <a:pt x="204533" y="283210"/>
                  </a:lnTo>
                  <a:lnTo>
                    <a:pt x="204711" y="280670"/>
                  </a:lnTo>
                  <a:lnTo>
                    <a:pt x="205232" y="273050"/>
                  </a:lnTo>
                  <a:lnTo>
                    <a:pt x="205422" y="269240"/>
                  </a:lnTo>
                  <a:lnTo>
                    <a:pt x="205740" y="262890"/>
                  </a:lnTo>
                  <a:lnTo>
                    <a:pt x="205841" y="260350"/>
                  </a:lnTo>
                  <a:lnTo>
                    <a:pt x="206260" y="250190"/>
                  </a:lnTo>
                  <a:lnTo>
                    <a:pt x="206463" y="245110"/>
                  </a:lnTo>
                  <a:lnTo>
                    <a:pt x="206514" y="243840"/>
                  </a:lnTo>
                  <a:lnTo>
                    <a:pt x="207225" y="232410"/>
                  </a:lnTo>
                  <a:lnTo>
                    <a:pt x="207670" y="226060"/>
                  </a:lnTo>
                  <a:lnTo>
                    <a:pt x="207848" y="223520"/>
                  </a:lnTo>
                  <a:lnTo>
                    <a:pt x="208927" y="208280"/>
                  </a:lnTo>
                  <a:lnTo>
                    <a:pt x="209029" y="207010"/>
                  </a:lnTo>
                  <a:lnTo>
                    <a:pt x="209372" y="203200"/>
                  </a:lnTo>
                  <a:lnTo>
                    <a:pt x="210032" y="195580"/>
                  </a:lnTo>
                  <a:lnTo>
                    <a:pt x="211289" y="182880"/>
                  </a:lnTo>
                  <a:lnTo>
                    <a:pt x="212064" y="176530"/>
                  </a:lnTo>
                  <a:lnTo>
                    <a:pt x="212674" y="171450"/>
                  </a:lnTo>
                  <a:lnTo>
                    <a:pt x="214236" y="160020"/>
                  </a:lnTo>
                  <a:lnTo>
                    <a:pt x="214414" y="158750"/>
                  </a:lnTo>
                  <a:lnTo>
                    <a:pt x="215874" y="148590"/>
                  </a:lnTo>
                  <a:lnTo>
                    <a:pt x="217246" y="138430"/>
                  </a:lnTo>
                  <a:lnTo>
                    <a:pt x="217589" y="135890"/>
                  </a:lnTo>
                  <a:lnTo>
                    <a:pt x="217614" y="134620"/>
                  </a:lnTo>
                  <a:lnTo>
                    <a:pt x="217932" y="129540"/>
                  </a:lnTo>
                  <a:lnTo>
                    <a:pt x="218313" y="123190"/>
                  </a:lnTo>
                  <a:lnTo>
                    <a:pt x="218592" y="118110"/>
                  </a:lnTo>
                  <a:lnTo>
                    <a:pt x="219075" y="109220"/>
                  </a:lnTo>
                  <a:lnTo>
                    <a:pt x="219697" y="100330"/>
                  </a:lnTo>
                  <a:lnTo>
                    <a:pt x="219875" y="97790"/>
                  </a:lnTo>
                  <a:lnTo>
                    <a:pt x="220078" y="95250"/>
                  </a:lnTo>
                  <a:lnTo>
                    <a:pt x="220395" y="91440"/>
                  </a:lnTo>
                  <a:lnTo>
                    <a:pt x="220916" y="85090"/>
                  </a:lnTo>
                  <a:lnTo>
                    <a:pt x="221259" y="82550"/>
                  </a:lnTo>
                  <a:lnTo>
                    <a:pt x="222097" y="76200"/>
                  </a:lnTo>
                  <a:lnTo>
                    <a:pt x="222808" y="71120"/>
                  </a:lnTo>
                  <a:lnTo>
                    <a:pt x="223901" y="63500"/>
                  </a:lnTo>
                  <a:lnTo>
                    <a:pt x="224955" y="57150"/>
                  </a:lnTo>
                  <a:lnTo>
                    <a:pt x="225577" y="53340"/>
                  </a:lnTo>
                  <a:lnTo>
                    <a:pt x="226568" y="45720"/>
                  </a:lnTo>
                  <a:lnTo>
                    <a:pt x="227063" y="41910"/>
                  </a:lnTo>
                  <a:lnTo>
                    <a:pt x="227584" y="36830"/>
                  </a:lnTo>
                  <a:lnTo>
                    <a:pt x="227711" y="35560"/>
                  </a:lnTo>
                  <a:lnTo>
                    <a:pt x="228104" y="29210"/>
                  </a:lnTo>
                  <a:lnTo>
                    <a:pt x="228358" y="22860"/>
                  </a:lnTo>
                  <a:lnTo>
                    <a:pt x="228434" y="20320"/>
                  </a:lnTo>
                  <a:lnTo>
                    <a:pt x="228650" y="12700"/>
                  </a:lnTo>
                  <a:close/>
                </a:path>
              </a:pathLst>
            </a:custGeom>
            <a:solidFill>
              <a:srgbClr val="285567"/>
            </a:solidFill>
          </p:spPr>
          <p:txBody>
            <a:bodyPr wrap="square" lIns="0" tIns="0" rIns="0" bIns="0" rtlCol="0"/>
            <a:lstStyle/>
            <a:p>
              <a:endParaRPr/>
            </a:p>
          </p:txBody>
        </p:sp>
        <p:sp>
          <p:nvSpPr>
            <p:cNvPr id="28" name="object 14">
              <a:extLst>
                <a:ext uri="{FF2B5EF4-FFF2-40B4-BE49-F238E27FC236}">
                  <a16:creationId xmlns:a16="http://schemas.microsoft.com/office/drawing/2014/main" id="{A9B11ECA-1927-496E-90ED-67E30A00CC2F}"/>
                </a:ext>
              </a:extLst>
            </p:cNvPr>
            <p:cNvSpPr/>
            <p:nvPr/>
          </p:nvSpPr>
          <p:spPr>
            <a:xfrm>
              <a:off x="1854936" y="2013508"/>
              <a:ext cx="204470" cy="690245"/>
            </a:xfrm>
            <a:custGeom>
              <a:avLst/>
              <a:gdLst/>
              <a:ahLst/>
              <a:cxnLst/>
              <a:rect l="l" t="t" r="r" b="b"/>
              <a:pathLst>
                <a:path w="204469" h="690244">
                  <a:moveTo>
                    <a:pt x="34747" y="80467"/>
                  </a:moveTo>
                  <a:lnTo>
                    <a:pt x="34061" y="73761"/>
                  </a:lnTo>
                  <a:lnTo>
                    <a:pt x="31457" y="73431"/>
                  </a:lnTo>
                  <a:lnTo>
                    <a:pt x="8420" y="75806"/>
                  </a:lnTo>
                  <a:lnTo>
                    <a:pt x="2070" y="76339"/>
                  </a:lnTo>
                  <a:lnTo>
                    <a:pt x="2971" y="84201"/>
                  </a:lnTo>
                  <a:lnTo>
                    <a:pt x="21755" y="82423"/>
                  </a:lnTo>
                  <a:lnTo>
                    <a:pt x="25666" y="81953"/>
                  </a:lnTo>
                  <a:lnTo>
                    <a:pt x="32448" y="81394"/>
                  </a:lnTo>
                  <a:lnTo>
                    <a:pt x="34747" y="80467"/>
                  </a:lnTo>
                  <a:close/>
                </a:path>
                <a:path w="204469" h="690244">
                  <a:moveTo>
                    <a:pt x="48958" y="262470"/>
                  </a:moveTo>
                  <a:lnTo>
                    <a:pt x="48056" y="256374"/>
                  </a:lnTo>
                  <a:lnTo>
                    <a:pt x="45770" y="255663"/>
                  </a:lnTo>
                  <a:lnTo>
                    <a:pt x="37249" y="256781"/>
                  </a:lnTo>
                  <a:lnTo>
                    <a:pt x="23431" y="258013"/>
                  </a:lnTo>
                  <a:lnTo>
                    <a:pt x="21767" y="259156"/>
                  </a:lnTo>
                  <a:lnTo>
                    <a:pt x="21907" y="264515"/>
                  </a:lnTo>
                  <a:lnTo>
                    <a:pt x="23736" y="265734"/>
                  </a:lnTo>
                  <a:lnTo>
                    <a:pt x="27889" y="265569"/>
                  </a:lnTo>
                  <a:lnTo>
                    <a:pt x="46761" y="263664"/>
                  </a:lnTo>
                  <a:lnTo>
                    <a:pt x="48958" y="262470"/>
                  </a:lnTo>
                  <a:close/>
                </a:path>
                <a:path w="204469" h="690244">
                  <a:moveTo>
                    <a:pt x="66294" y="324002"/>
                  </a:moveTo>
                  <a:lnTo>
                    <a:pt x="65532" y="317944"/>
                  </a:lnTo>
                  <a:lnTo>
                    <a:pt x="62979" y="317347"/>
                  </a:lnTo>
                  <a:lnTo>
                    <a:pt x="58547" y="317449"/>
                  </a:lnTo>
                  <a:lnTo>
                    <a:pt x="58508" y="317157"/>
                  </a:lnTo>
                  <a:lnTo>
                    <a:pt x="27800" y="321754"/>
                  </a:lnTo>
                  <a:lnTo>
                    <a:pt x="26898" y="323557"/>
                  </a:lnTo>
                  <a:lnTo>
                    <a:pt x="27876" y="328676"/>
                  </a:lnTo>
                  <a:lnTo>
                    <a:pt x="29552" y="329412"/>
                  </a:lnTo>
                  <a:lnTo>
                    <a:pt x="37973" y="328231"/>
                  </a:lnTo>
                  <a:lnTo>
                    <a:pt x="44081" y="327215"/>
                  </a:lnTo>
                  <a:lnTo>
                    <a:pt x="53479" y="325983"/>
                  </a:lnTo>
                  <a:lnTo>
                    <a:pt x="56769" y="325729"/>
                  </a:lnTo>
                  <a:lnTo>
                    <a:pt x="63995" y="325424"/>
                  </a:lnTo>
                  <a:lnTo>
                    <a:pt x="66294" y="324002"/>
                  </a:lnTo>
                  <a:close/>
                </a:path>
                <a:path w="204469" h="690244">
                  <a:moveTo>
                    <a:pt x="68567" y="416179"/>
                  </a:moveTo>
                  <a:lnTo>
                    <a:pt x="68135" y="410540"/>
                  </a:lnTo>
                  <a:lnTo>
                    <a:pt x="66179" y="409295"/>
                  </a:lnTo>
                  <a:lnTo>
                    <a:pt x="39509" y="411937"/>
                  </a:lnTo>
                  <a:lnTo>
                    <a:pt x="40716" y="420116"/>
                  </a:lnTo>
                  <a:lnTo>
                    <a:pt x="41363" y="420179"/>
                  </a:lnTo>
                  <a:lnTo>
                    <a:pt x="41846" y="420319"/>
                  </a:lnTo>
                  <a:lnTo>
                    <a:pt x="49441" y="419341"/>
                  </a:lnTo>
                  <a:lnTo>
                    <a:pt x="56565" y="418325"/>
                  </a:lnTo>
                  <a:lnTo>
                    <a:pt x="66484" y="417195"/>
                  </a:lnTo>
                  <a:lnTo>
                    <a:pt x="68567" y="416179"/>
                  </a:lnTo>
                  <a:close/>
                </a:path>
                <a:path w="204469" h="690244">
                  <a:moveTo>
                    <a:pt x="75311" y="79286"/>
                  </a:moveTo>
                  <a:lnTo>
                    <a:pt x="74891" y="74320"/>
                  </a:lnTo>
                  <a:lnTo>
                    <a:pt x="73279" y="72872"/>
                  </a:lnTo>
                  <a:lnTo>
                    <a:pt x="66662" y="73202"/>
                  </a:lnTo>
                  <a:lnTo>
                    <a:pt x="62560" y="73177"/>
                  </a:lnTo>
                  <a:lnTo>
                    <a:pt x="57277" y="74142"/>
                  </a:lnTo>
                  <a:lnTo>
                    <a:pt x="55232" y="76530"/>
                  </a:lnTo>
                  <a:lnTo>
                    <a:pt x="55664" y="79070"/>
                  </a:lnTo>
                  <a:lnTo>
                    <a:pt x="57556" y="80746"/>
                  </a:lnTo>
                  <a:lnTo>
                    <a:pt x="60769" y="81991"/>
                  </a:lnTo>
                  <a:lnTo>
                    <a:pt x="62852" y="81495"/>
                  </a:lnTo>
                  <a:lnTo>
                    <a:pt x="64757" y="81495"/>
                  </a:lnTo>
                  <a:lnTo>
                    <a:pt x="64757" y="81368"/>
                  </a:lnTo>
                  <a:lnTo>
                    <a:pt x="66903" y="81241"/>
                  </a:lnTo>
                  <a:lnTo>
                    <a:pt x="69062" y="81229"/>
                  </a:lnTo>
                  <a:lnTo>
                    <a:pt x="73634" y="80695"/>
                  </a:lnTo>
                  <a:lnTo>
                    <a:pt x="75311" y="79286"/>
                  </a:lnTo>
                  <a:close/>
                </a:path>
                <a:path w="204469" h="690244">
                  <a:moveTo>
                    <a:pt x="77698" y="655624"/>
                  </a:moveTo>
                  <a:lnTo>
                    <a:pt x="75653" y="653389"/>
                  </a:lnTo>
                  <a:lnTo>
                    <a:pt x="67779" y="653453"/>
                  </a:lnTo>
                  <a:lnTo>
                    <a:pt x="61010" y="653999"/>
                  </a:lnTo>
                  <a:lnTo>
                    <a:pt x="53873" y="654405"/>
                  </a:lnTo>
                  <a:lnTo>
                    <a:pt x="55867" y="662419"/>
                  </a:lnTo>
                  <a:lnTo>
                    <a:pt x="62268" y="661911"/>
                  </a:lnTo>
                  <a:lnTo>
                    <a:pt x="68580" y="661619"/>
                  </a:lnTo>
                  <a:lnTo>
                    <a:pt x="75996" y="660590"/>
                  </a:lnTo>
                  <a:lnTo>
                    <a:pt x="77622" y="658177"/>
                  </a:lnTo>
                  <a:lnTo>
                    <a:pt x="77698" y="655624"/>
                  </a:lnTo>
                  <a:close/>
                </a:path>
                <a:path w="204469" h="690244">
                  <a:moveTo>
                    <a:pt x="84861" y="263194"/>
                  </a:moveTo>
                  <a:lnTo>
                    <a:pt x="84289" y="257517"/>
                  </a:lnTo>
                  <a:lnTo>
                    <a:pt x="82232" y="256781"/>
                  </a:lnTo>
                  <a:lnTo>
                    <a:pt x="78486" y="257187"/>
                  </a:lnTo>
                  <a:lnTo>
                    <a:pt x="76200" y="257302"/>
                  </a:lnTo>
                  <a:lnTo>
                    <a:pt x="76136" y="257657"/>
                  </a:lnTo>
                  <a:lnTo>
                    <a:pt x="62191" y="255371"/>
                  </a:lnTo>
                  <a:lnTo>
                    <a:pt x="59537" y="255485"/>
                  </a:lnTo>
                  <a:lnTo>
                    <a:pt x="83197" y="264896"/>
                  </a:lnTo>
                  <a:lnTo>
                    <a:pt x="84861" y="263194"/>
                  </a:lnTo>
                  <a:close/>
                </a:path>
                <a:path w="204469" h="690244">
                  <a:moveTo>
                    <a:pt x="107708" y="323062"/>
                  </a:moveTo>
                  <a:lnTo>
                    <a:pt x="107340" y="316953"/>
                  </a:lnTo>
                  <a:lnTo>
                    <a:pt x="105283" y="316115"/>
                  </a:lnTo>
                  <a:lnTo>
                    <a:pt x="97142" y="316674"/>
                  </a:lnTo>
                  <a:lnTo>
                    <a:pt x="91833" y="316890"/>
                  </a:lnTo>
                  <a:lnTo>
                    <a:pt x="83718" y="317309"/>
                  </a:lnTo>
                  <a:lnTo>
                    <a:pt x="81737" y="318554"/>
                  </a:lnTo>
                  <a:lnTo>
                    <a:pt x="82321" y="324586"/>
                  </a:lnTo>
                  <a:lnTo>
                    <a:pt x="84594" y="325285"/>
                  </a:lnTo>
                  <a:lnTo>
                    <a:pt x="89839" y="324840"/>
                  </a:lnTo>
                  <a:lnTo>
                    <a:pt x="94907" y="324586"/>
                  </a:lnTo>
                  <a:lnTo>
                    <a:pt x="94907" y="324269"/>
                  </a:lnTo>
                  <a:lnTo>
                    <a:pt x="100228" y="324319"/>
                  </a:lnTo>
                  <a:lnTo>
                    <a:pt x="105651" y="324192"/>
                  </a:lnTo>
                  <a:lnTo>
                    <a:pt x="107708" y="323062"/>
                  </a:lnTo>
                  <a:close/>
                </a:path>
                <a:path w="204469" h="690244">
                  <a:moveTo>
                    <a:pt x="108534" y="412140"/>
                  </a:moveTo>
                  <a:lnTo>
                    <a:pt x="108458" y="406831"/>
                  </a:lnTo>
                  <a:lnTo>
                    <a:pt x="106794" y="405523"/>
                  </a:lnTo>
                  <a:lnTo>
                    <a:pt x="93052" y="405828"/>
                  </a:lnTo>
                  <a:lnTo>
                    <a:pt x="84836" y="406171"/>
                  </a:lnTo>
                  <a:lnTo>
                    <a:pt x="82499" y="407238"/>
                  </a:lnTo>
                  <a:lnTo>
                    <a:pt x="82829" y="413435"/>
                  </a:lnTo>
                  <a:lnTo>
                    <a:pt x="85153" y="414350"/>
                  </a:lnTo>
                  <a:lnTo>
                    <a:pt x="90614" y="413867"/>
                  </a:lnTo>
                  <a:lnTo>
                    <a:pt x="95681" y="413562"/>
                  </a:lnTo>
                  <a:lnTo>
                    <a:pt x="95681" y="413423"/>
                  </a:lnTo>
                  <a:lnTo>
                    <a:pt x="106794" y="413435"/>
                  </a:lnTo>
                  <a:lnTo>
                    <a:pt x="108534" y="412140"/>
                  </a:lnTo>
                  <a:close/>
                </a:path>
                <a:path w="204469" h="690244">
                  <a:moveTo>
                    <a:pt x="114985" y="652259"/>
                  </a:moveTo>
                  <a:lnTo>
                    <a:pt x="112598" y="650951"/>
                  </a:lnTo>
                  <a:lnTo>
                    <a:pt x="106197" y="651116"/>
                  </a:lnTo>
                  <a:lnTo>
                    <a:pt x="98107" y="651967"/>
                  </a:lnTo>
                  <a:lnTo>
                    <a:pt x="90385" y="652970"/>
                  </a:lnTo>
                  <a:lnTo>
                    <a:pt x="88353" y="654354"/>
                  </a:lnTo>
                  <a:lnTo>
                    <a:pt x="89382" y="660285"/>
                  </a:lnTo>
                  <a:lnTo>
                    <a:pt x="91528" y="660971"/>
                  </a:lnTo>
                  <a:lnTo>
                    <a:pt x="98996" y="660006"/>
                  </a:lnTo>
                  <a:lnTo>
                    <a:pt x="103670" y="659587"/>
                  </a:lnTo>
                  <a:lnTo>
                    <a:pt x="111404" y="659053"/>
                  </a:lnTo>
                  <a:lnTo>
                    <a:pt x="114490" y="658964"/>
                  </a:lnTo>
                  <a:lnTo>
                    <a:pt x="114985" y="652259"/>
                  </a:lnTo>
                  <a:close/>
                </a:path>
                <a:path w="204469" h="690244">
                  <a:moveTo>
                    <a:pt x="122428" y="261645"/>
                  </a:moveTo>
                  <a:lnTo>
                    <a:pt x="122186" y="254762"/>
                  </a:lnTo>
                  <a:lnTo>
                    <a:pt x="119481" y="254063"/>
                  </a:lnTo>
                  <a:lnTo>
                    <a:pt x="116128" y="254317"/>
                  </a:lnTo>
                  <a:lnTo>
                    <a:pt x="114960" y="254292"/>
                  </a:lnTo>
                  <a:lnTo>
                    <a:pt x="106006" y="255104"/>
                  </a:lnTo>
                  <a:lnTo>
                    <a:pt x="98628" y="255689"/>
                  </a:lnTo>
                  <a:lnTo>
                    <a:pt x="96812" y="257035"/>
                  </a:lnTo>
                  <a:lnTo>
                    <a:pt x="97294" y="262394"/>
                  </a:lnTo>
                  <a:lnTo>
                    <a:pt x="99225" y="263550"/>
                  </a:lnTo>
                  <a:lnTo>
                    <a:pt x="111823" y="262699"/>
                  </a:lnTo>
                  <a:lnTo>
                    <a:pt x="119697" y="262331"/>
                  </a:lnTo>
                  <a:lnTo>
                    <a:pt x="122428" y="261645"/>
                  </a:lnTo>
                  <a:close/>
                </a:path>
                <a:path w="204469" h="690244">
                  <a:moveTo>
                    <a:pt x="125869" y="70104"/>
                  </a:moveTo>
                  <a:lnTo>
                    <a:pt x="123228" y="69176"/>
                  </a:lnTo>
                  <a:lnTo>
                    <a:pt x="114147" y="69138"/>
                  </a:lnTo>
                  <a:lnTo>
                    <a:pt x="113969" y="68084"/>
                  </a:lnTo>
                  <a:lnTo>
                    <a:pt x="108686" y="69227"/>
                  </a:lnTo>
                  <a:lnTo>
                    <a:pt x="103365" y="70231"/>
                  </a:lnTo>
                  <a:lnTo>
                    <a:pt x="95694" y="72199"/>
                  </a:lnTo>
                  <a:lnTo>
                    <a:pt x="94081" y="73977"/>
                  </a:lnTo>
                  <a:lnTo>
                    <a:pt x="96100" y="79578"/>
                  </a:lnTo>
                  <a:lnTo>
                    <a:pt x="98298" y="80098"/>
                  </a:lnTo>
                  <a:lnTo>
                    <a:pt x="106997" y="76454"/>
                  </a:lnTo>
                  <a:lnTo>
                    <a:pt x="113309" y="76390"/>
                  </a:lnTo>
                  <a:lnTo>
                    <a:pt x="122732" y="77520"/>
                  </a:lnTo>
                  <a:lnTo>
                    <a:pt x="125336" y="76949"/>
                  </a:lnTo>
                  <a:lnTo>
                    <a:pt x="125869" y="70104"/>
                  </a:lnTo>
                  <a:close/>
                </a:path>
                <a:path w="204469" h="690244">
                  <a:moveTo>
                    <a:pt x="148602" y="314210"/>
                  </a:moveTo>
                  <a:lnTo>
                    <a:pt x="147218" y="312331"/>
                  </a:lnTo>
                  <a:lnTo>
                    <a:pt x="144868" y="310565"/>
                  </a:lnTo>
                  <a:lnTo>
                    <a:pt x="143027" y="310781"/>
                  </a:lnTo>
                  <a:lnTo>
                    <a:pt x="141097" y="310489"/>
                  </a:lnTo>
                  <a:lnTo>
                    <a:pt x="121018" y="313855"/>
                  </a:lnTo>
                  <a:lnTo>
                    <a:pt x="119253" y="315341"/>
                  </a:lnTo>
                  <a:lnTo>
                    <a:pt x="120370" y="321043"/>
                  </a:lnTo>
                  <a:lnTo>
                    <a:pt x="122605" y="321538"/>
                  </a:lnTo>
                  <a:lnTo>
                    <a:pt x="131826" y="320421"/>
                  </a:lnTo>
                  <a:lnTo>
                    <a:pt x="138506" y="319836"/>
                  </a:lnTo>
                  <a:lnTo>
                    <a:pt x="146469" y="318579"/>
                  </a:lnTo>
                  <a:lnTo>
                    <a:pt x="148488" y="316776"/>
                  </a:lnTo>
                  <a:lnTo>
                    <a:pt x="148602" y="314210"/>
                  </a:lnTo>
                  <a:close/>
                </a:path>
                <a:path w="204469" h="690244">
                  <a:moveTo>
                    <a:pt x="149618" y="682917"/>
                  </a:moveTo>
                  <a:lnTo>
                    <a:pt x="149250" y="681761"/>
                  </a:lnTo>
                  <a:lnTo>
                    <a:pt x="74269" y="687730"/>
                  </a:lnTo>
                  <a:lnTo>
                    <a:pt x="74053" y="688619"/>
                  </a:lnTo>
                  <a:lnTo>
                    <a:pt x="75806" y="688949"/>
                  </a:lnTo>
                  <a:lnTo>
                    <a:pt x="77584" y="689698"/>
                  </a:lnTo>
                  <a:lnTo>
                    <a:pt x="146494" y="684237"/>
                  </a:lnTo>
                  <a:lnTo>
                    <a:pt x="148043" y="683412"/>
                  </a:lnTo>
                  <a:lnTo>
                    <a:pt x="149618" y="682917"/>
                  </a:lnTo>
                  <a:close/>
                </a:path>
                <a:path w="204469" h="690244">
                  <a:moveTo>
                    <a:pt x="153339" y="407365"/>
                  </a:moveTo>
                  <a:lnTo>
                    <a:pt x="152730" y="401078"/>
                  </a:lnTo>
                  <a:lnTo>
                    <a:pt x="150342" y="400215"/>
                  </a:lnTo>
                  <a:lnTo>
                    <a:pt x="145034" y="400773"/>
                  </a:lnTo>
                  <a:lnTo>
                    <a:pt x="142621" y="400824"/>
                  </a:lnTo>
                  <a:lnTo>
                    <a:pt x="140208" y="400964"/>
                  </a:lnTo>
                  <a:lnTo>
                    <a:pt x="140195" y="400761"/>
                  </a:lnTo>
                  <a:lnTo>
                    <a:pt x="129349" y="401624"/>
                  </a:lnTo>
                  <a:lnTo>
                    <a:pt x="121145" y="402463"/>
                  </a:lnTo>
                  <a:lnTo>
                    <a:pt x="118351" y="403186"/>
                  </a:lnTo>
                  <a:lnTo>
                    <a:pt x="119392" y="410476"/>
                  </a:lnTo>
                  <a:lnTo>
                    <a:pt x="122047" y="410324"/>
                  </a:lnTo>
                  <a:lnTo>
                    <a:pt x="130886" y="409435"/>
                  </a:lnTo>
                  <a:lnTo>
                    <a:pt x="136842" y="409181"/>
                  </a:lnTo>
                  <a:lnTo>
                    <a:pt x="144551" y="408698"/>
                  </a:lnTo>
                  <a:lnTo>
                    <a:pt x="146329" y="408774"/>
                  </a:lnTo>
                  <a:lnTo>
                    <a:pt x="150901" y="408457"/>
                  </a:lnTo>
                  <a:lnTo>
                    <a:pt x="153339" y="407365"/>
                  </a:lnTo>
                  <a:close/>
                </a:path>
                <a:path w="204469" h="690244">
                  <a:moveTo>
                    <a:pt x="156260" y="654786"/>
                  </a:moveTo>
                  <a:lnTo>
                    <a:pt x="155981" y="648550"/>
                  </a:lnTo>
                  <a:lnTo>
                    <a:pt x="153670" y="647687"/>
                  </a:lnTo>
                  <a:lnTo>
                    <a:pt x="149402" y="647915"/>
                  </a:lnTo>
                  <a:lnTo>
                    <a:pt x="147866" y="647852"/>
                  </a:lnTo>
                  <a:lnTo>
                    <a:pt x="146342" y="647852"/>
                  </a:lnTo>
                  <a:lnTo>
                    <a:pt x="146291" y="647509"/>
                  </a:lnTo>
                  <a:lnTo>
                    <a:pt x="141516" y="648157"/>
                  </a:lnTo>
                  <a:lnTo>
                    <a:pt x="136740" y="648741"/>
                  </a:lnTo>
                  <a:lnTo>
                    <a:pt x="129184" y="649897"/>
                  </a:lnTo>
                  <a:lnTo>
                    <a:pt x="127469" y="651586"/>
                  </a:lnTo>
                  <a:lnTo>
                    <a:pt x="128828" y="657148"/>
                  </a:lnTo>
                  <a:lnTo>
                    <a:pt x="130873" y="657631"/>
                  </a:lnTo>
                  <a:lnTo>
                    <a:pt x="139331" y="656551"/>
                  </a:lnTo>
                  <a:lnTo>
                    <a:pt x="145148" y="656056"/>
                  </a:lnTo>
                  <a:lnTo>
                    <a:pt x="153873" y="655510"/>
                  </a:lnTo>
                  <a:lnTo>
                    <a:pt x="156260" y="654786"/>
                  </a:lnTo>
                  <a:close/>
                </a:path>
                <a:path w="204469" h="690244">
                  <a:moveTo>
                    <a:pt x="157492" y="589978"/>
                  </a:moveTo>
                  <a:lnTo>
                    <a:pt x="154165" y="584047"/>
                  </a:lnTo>
                  <a:lnTo>
                    <a:pt x="153847" y="583857"/>
                  </a:lnTo>
                  <a:lnTo>
                    <a:pt x="97599" y="590461"/>
                  </a:lnTo>
                  <a:lnTo>
                    <a:pt x="77876" y="593064"/>
                  </a:lnTo>
                  <a:lnTo>
                    <a:pt x="75272" y="596696"/>
                  </a:lnTo>
                  <a:lnTo>
                    <a:pt x="72466" y="598843"/>
                  </a:lnTo>
                  <a:lnTo>
                    <a:pt x="73088" y="599986"/>
                  </a:lnTo>
                  <a:lnTo>
                    <a:pt x="157492" y="589978"/>
                  </a:lnTo>
                  <a:close/>
                </a:path>
                <a:path w="204469" h="690244">
                  <a:moveTo>
                    <a:pt x="160909" y="485571"/>
                  </a:moveTo>
                  <a:lnTo>
                    <a:pt x="160629" y="484200"/>
                  </a:lnTo>
                  <a:lnTo>
                    <a:pt x="132448" y="485533"/>
                  </a:lnTo>
                  <a:lnTo>
                    <a:pt x="75984" y="484517"/>
                  </a:lnTo>
                  <a:lnTo>
                    <a:pt x="47701" y="486511"/>
                  </a:lnTo>
                  <a:lnTo>
                    <a:pt x="49987" y="487197"/>
                  </a:lnTo>
                  <a:lnTo>
                    <a:pt x="58369" y="487019"/>
                  </a:lnTo>
                  <a:lnTo>
                    <a:pt x="65595" y="486537"/>
                  </a:lnTo>
                  <a:lnTo>
                    <a:pt x="120802" y="487502"/>
                  </a:lnTo>
                  <a:lnTo>
                    <a:pt x="158775" y="486537"/>
                  </a:lnTo>
                  <a:lnTo>
                    <a:pt x="159842" y="485914"/>
                  </a:lnTo>
                  <a:lnTo>
                    <a:pt x="160909" y="485571"/>
                  </a:lnTo>
                  <a:close/>
                </a:path>
                <a:path w="204469" h="690244">
                  <a:moveTo>
                    <a:pt x="160959" y="666229"/>
                  </a:moveTo>
                  <a:lnTo>
                    <a:pt x="134924" y="665873"/>
                  </a:lnTo>
                  <a:lnTo>
                    <a:pt x="108927" y="666026"/>
                  </a:lnTo>
                  <a:lnTo>
                    <a:pt x="82918" y="666826"/>
                  </a:lnTo>
                  <a:lnTo>
                    <a:pt x="56832" y="668413"/>
                  </a:lnTo>
                  <a:lnTo>
                    <a:pt x="57607" y="674674"/>
                  </a:lnTo>
                  <a:lnTo>
                    <a:pt x="147421" y="672376"/>
                  </a:lnTo>
                  <a:lnTo>
                    <a:pt x="158902" y="672985"/>
                  </a:lnTo>
                  <a:lnTo>
                    <a:pt x="160959" y="666229"/>
                  </a:lnTo>
                  <a:close/>
                </a:path>
                <a:path w="204469" h="690244">
                  <a:moveTo>
                    <a:pt x="161188" y="509041"/>
                  </a:moveTo>
                  <a:lnTo>
                    <a:pt x="160312" y="508660"/>
                  </a:lnTo>
                  <a:lnTo>
                    <a:pt x="159423" y="507923"/>
                  </a:lnTo>
                  <a:lnTo>
                    <a:pt x="67475" y="509244"/>
                  </a:lnTo>
                  <a:lnTo>
                    <a:pt x="50647" y="510146"/>
                  </a:lnTo>
                  <a:lnTo>
                    <a:pt x="49288" y="510603"/>
                  </a:lnTo>
                  <a:lnTo>
                    <a:pt x="48171" y="511721"/>
                  </a:lnTo>
                  <a:lnTo>
                    <a:pt x="160858" y="509752"/>
                  </a:lnTo>
                  <a:lnTo>
                    <a:pt x="161188" y="509041"/>
                  </a:lnTo>
                  <a:close/>
                </a:path>
                <a:path w="204469" h="690244">
                  <a:moveTo>
                    <a:pt x="161480" y="256032"/>
                  </a:moveTo>
                  <a:lnTo>
                    <a:pt x="160502" y="251942"/>
                  </a:lnTo>
                  <a:lnTo>
                    <a:pt x="158737" y="250672"/>
                  </a:lnTo>
                  <a:lnTo>
                    <a:pt x="157797" y="249516"/>
                  </a:lnTo>
                  <a:lnTo>
                    <a:pt x="151295" y="250431"/>
                  </a:lnTo>
                  <a:lnTo>
                    <a:pt x="145770" y="251104"/>
                  </a:lnTo>
                  <a:lnTo>
                    <a:pt x="137629" y="252463"/>
                  </a:lnTo>
                  <a:lnTo>
                    <a:pt x="135712" y="254101"/>
                  </a:lnTo>
                  <a:lnTo>
                    <a:pt x="137198" y="259918"/>
                  </a:lnTo>
                  <a:lnTo>
                    <a:pt x="139306" y="260362"/>
                  </a:lnTo>
                  <a:lnTo>
                    <a:pt x="147116" y="258953"/>
                  </a:lnTo>
                  <a:lnTo>
                    <a:pt x="152171" y="258546"/>
                  </a:lnTo>
                  <a:lnTo>
                    <a:pt x="159626" y="257492"/>
                  </a:lnTo>
                  <a:lnTo>
                    <a:pt x="161480" y="256032"/>
                  </a:lnTo>
                  <a:close/>
                </a:path>
                <a:path w="204469" h="690244">
                  <a:moveTo>
                    <a:pt x="163906" y="455358"/>
                  </a:moveTo>
                  <a:lnTo>
                    <a:pt x="44665" y="461187"/>
                  </a:lnTo>
                  <a:lnTo>
                    <a:pt x="45415" y="467791"/>
                  </a:lnTo>
                  <a:lnTo>
                    <a:pt x="163131" y="462064"/>
                  </a:lnTo>
                  <a:lnTo>
                    <a:pt x="163906" y="455358"/>
                  </a:lnTo>
                  <a:close/>
                </a:path>
                <a:path w="204469" h="690244">
                  <a:moveTo>
                    <a:pt x="164553" y="601700"/>
                  </a:moveTo>
                  <a:lnTo>
                    <a:pt x="163410" y="601395"/>
                  </a:lnTo>
                  <a:lnTo>
                    <a:pt x="162242" y="600748"/>
                  </a:lnTo>
                  <a:lnTo>
                    <a:pt x="67640" y="608380"/>
                  </a:lnTo>
                  <a:lnTo>
                    <a:pt x="65074" y="609180"/>
                  </a:lnTo>
                  <a:lnTo>
                    <a:pt x="65366" y="610831"/>
                  </a:lnTo>
                  <a:lnTo>
                    <a:pt x="164299" y="602983"/>
                  </a:lnTo>
                  <a:lnTo>
                    <a:pt x="164553" y="601700"/>
                  </a:lnTo>
                  <a:close/>
                </a:path>
                <a:path w="204469" h="690244">
                  <a:moveTo>
                    <a:pt x="166217" y="437476"/>
                  </a:moveTo>
                  <a:lnTo>
                    <a:pt x="43649" y="443661"/>
                  </a:lnTo>
                  <a:lnTo>
                    <a:pt x="44183" y="450291"/>
                  </a:lnTo>
                  <a:lnTo>
                    <a:pt x="165328" y="444182"/>
                  </a:lnTo>
                  <a:lnTo>
                    <a:pt x="166217" y="437476"/>
                  </a:lnTo>
                  <a:close/>
                </a:path>
                <a:path w="204469" h="690244">
                  <a:moveTo>
                    <a:pt x="168402" y="421754"/>
                  </a:moveTo>
                  <a:lnTo>
                    <a:pt x="148424" y="421538"/>
                  </a:lnTo>
                  <a:lnTo>
                    <a:pt x="106692" y="423710"/>
                  </a:lnTo>
                  <a:lnTo>
                    <a:pt x="64185" y="426897"/>
                  </a:lnTo>
                  <a:lnTo>
                    <a:pt x="41935" y="429717"/>
                  </a:lnTo>
                  <a:lnTo>
                    <a:pt x="73342" y="428155"/>
                  </a:lnTo>
                  <a:lnTo>
                    <a:pt x="168402" y="421754"/>
                  </a:lnTo>
                  <a:close/>
                </a:path>
                <a:path w="204469" h="690244">
                  <a:moveTo>
                    <a:pt x="168490" y="620649"/>
                  </a:moveTo>
                  <a:lnTo>
                    <a:pt x="162344" y="620534"/>
                  </a:lnTo>
                  <a:lnTo>
                    <a:pt x="54876" y="625157"/>
                  </a:lnTo>
                  <a:lnTo>
                    <a:pt x="55524" y="628421"/>
                  </a:lnTo>
                  <a:lnTo>
                    <a:pt x="54292" y="631596"/>
                  </a:lnTo>
                  <a:lnTo>
                    <a:pt x="82943" y="631291"/>
                  </a:lnTo>
                  <a:lnTo>
                    <a:pt x="111480" y="630148"/>
                  </a:lnTo>
                  <a:lnTo>
                    <a:pt x="168490" y="626783"/>
                  </a:lnTo>
                  <a:lnTo>
                    <a:pt x="168490" y="620649"/>
                  </a:lnTo>
                  <a:close/>
                </a:path>
                <a:path w="204469" h="690244">
                  <a:moveTo>
                    <a:pt x="169138" y="639343"/>
                  </a:moveTo>
                  <a:lnTo>
                    <a:pt x="147904" y="639267"/>
                  </a:lnTo>
                  <a:lnTo>
                    <a:pt x="108978" y="641223"/>
                  </a:lnTo>
                  <a:lnTo>
                    <a:pt x="70891" y="644105"/>
                  </a:lnTo>
                  <a:lnTo>
                    <a:pt x="52209" y="646823"/>
                  </a:lnTo>
                  <a:lnTo>
                    <a:pt x="168516" y="640803"/>
                  </a:lnTo>
                  <a:lnTo>
                    <a:pt x="169138" y="639343"/>
                  </a:lnTo>
                  <a:close/>
                </a:path>
                <a:path w="204469" h="690244">
                  <a:moveTo>
                    <a:pt x="169329" y="400735"/>
                  </a:moveTo>
                  <a:lnTo>
                    <a:pt x="166141" y="400735"/>
                  </a:lnTo>
                  <a:lnTo>
                    <a:pt x="163283" y="400570"/>
                  </a:lnTo>
                  <a:lnTo>
                    <a:pt x="158038" y="400964"/>
                  </a:lnTo>
                  <a:lnTo>
                    <a:pt x="155981" y="402488"/>
                  </a:lnTo>
                  <a:lnTo>
                    <a:pt x="156946" y="406425"/>
                  </a:lnTo>
                  <a:lnTo>
                    <a:pt x="158953" y="408139"/>
                  </a:lnTo>
                  <a:lnTo>
                    <a:pt x="162775" y="409219"/>
                  </a:lnTo>
                  <a:lnTo>
                    <a:pt x="165303" y="408749"/>
                  </a:lnTo>
                  <a:lnTo>
                    <a:pt x="168122" y="408749"/>
                  </a:lnTo>
                  <a:lnTo>
                    <a:pt x="169329" y="400735"/>
                  </a:lnTo>
                  <a:close/>
                </a:path>
                <a:path w="204469" h="690244">
                  <a:moveTo>
                    <a:pt x="170472" y="386435"/>
                  </a:moveTo>
                  <a:lnTo>
                    <a:pt x="137325" y="388213"/>
                  </a:lnTo>
                  <a:lnTo>
                    <a:pt x="37807" y="395719"/>
                  </a:lnTo>
                  <a:lnTo>
                    <a:pt x="38354" y="402107"/>
                  </a:lnTo>
                  <a:lnTo>
                    <a:pt x="169862" y="392582"/>
                  </a:lnTo>
                  <a:lnTo>
                    <a:pt x="170472" y="386435"/>
                  </a:lnTo>
                  <a:close/>
                </a:path>
                <a:path w="204469" h="690244">
                  <a:moveTo>
                    <a:pt x="173863" y="353555"/>
                  </a:moveTo>
                  <a:lnTo>
                    <a:pt x="173609" y="351612"/>
                  </a:lnTo>
                  <a:lnTo>
                    <a:pt x="31940" y="356044"/>
                  </a:lnTo>
                  <a:lnTo>
                    <a:pt x="32893" y="361696"/>
                  </a:lnTo>
                  <a:lnTo>
                    <a:pt x="68008" y="361823"/>
                  </a:lnTo>
                  <a:lnTo>
                    <a:pt x="138290" y="359105"/>
                  </a:lnTo>
                  <a:lnTo>
                    <a:pt x="173570" y="358597"/>
                  </a:lnTo>
                  <a:lnTo>
                    <a:pt x="173863" y="353555"/>
                  </a:lnTo>
                  <a:close/>
                </a:path>
                <a:path w="204469" h="690244">
                  <a:moveTo>
                    <a:pt x="174371" y="310845"/>
                  </a:moveTo>
                  <a:lnTo>
                    <a:pt x="170510" y="307784"/>
                  </a:lnTo>
                  <a:lnTo>
                    <a:pt x="169189" y="308114"/>
                  </a:lnTo>
                  <a:lnTo>
                    <a:pt x="168186" y="308063"/>
                  </a:lnTo>
                  <a:lnTo>
                    <a:pt x="168059" y="307644"/>
                  </a:lnTo>
                  <a:lnTo>
                    <a:pt x="164274" y="308610"/>
                  </a:lnTo>
                  <a:lnTo>
                    <a:pt x="160451" y="309486"/>
                  </a:lnTo>
                  <a:lnTo>
                    <a:pt x="154368" y="311251"/>
                  </a:lnTo>
                  <a:lnTo>
                    <a:pt x="152920" y="312877"/>
                  </a:lnTo>
                  <a:lnTo>
                    <a:pt x="154393" y="317931"/>
                  </a:lnTo>
                  <a:lnTo>
                    <a:pt x="156362" y="318579"/>
                  </a:lnTo>
                  <a:lnTo>
                    <a:pt x="162902" y="317373"/>
                  </a:lnTo>
                  <a:lnTo>
                    <a:pt x="167068" y="316928"/>
                  </a:lnTo>
                  <a:lnTo>
                    <a:pt x="172466" y="315404"/>
                  </a:lnTo>
                  <a:lnTo>
                    <a:pt x="174320" y="313423"/>
                  </a:lnTo>
                  <a:lnTo>
                    <a:pt x="174371" y="310845"/>
                  </a:lnTo>
                  <a:close/>
                </a:path>
                <a:path w="204469" h="690244">
                  <a:moveTo>
                    <a:pt x="174383" y="329755"/>
                  </a:moveTo>
                  <a:lnTo>
                    <a:pt x="172593" y="329107"/>
                  </a:lnTo>
                  <a:lnTo>
                    <a:pt x="132486" y="332930"/>
                  </a:lnTo>
                  <a:lnTo>
                    <a:pt x="98577" y="336613"/>
                  </a:lnTo>
                  <a:lnTo>
                    <a:pt x="77698" y="338074"/>
                  </a:lnTo>
                  <a:lnTo>
                    <a:pt x="56769" y="338759"/>
                  </a:lnTo>
                  <a:lnTo>
                    <a:pt x="29806" y="338594"/>
                  </a:lnTo>
                  <a:lnTo>
                    <a:pt x="29806" y="340271"/>
                  </a:lnTo>
                  <a:lnTo>
                    <a:pt x="66116" y="340969"/>
                  </a:lnTo>
                  <a:lnTo>
                    <a:pt x="102209" y="338493"/>
                  </a:lnTo>
                  <a:lnTo>
                    <a:pt x="138226" y="334619"/>
                  </a:lnTo>
                  <a:lnTo>
                    <a:pt x="174256" y="331165"/>
                  </a:lnTo>
                  <a:lnTo>
                    <a:pt x="174383" y="329755"/>
                  </a:lnTo>
                  <a:close/>
                </a:path>
                <a:path w="204469" h="690244">
                  <a:moveTo>
                    <a:pt x="176339" y="288772"/>
                  </a:moveTo>
                  <a:lnTo>
                    <a:pt x="24993" y="305981"/>
                  </a:lnTo>
                  <a:lnTo>
                    <a:pt x="25806" y="312559"/>
                  </a:lnTo>
                  <a:lnTo>
                    <a:pt x="175933" y="295465"/>
                  </a:lnTo>
                  <a:lnTo>
                    <a:pt x="176339" y="288772"/>
                  </a:lnTo>
                  <a:close/>
                </a:path>
                <a:path w="204469" h="690244">
                  <a:moveTo>
                    <a:pt x="177647" y="69062"/>
                  </a:moveTo>
                  <a:lnTo>
                    <a:pt x="176314" y="67170"/>
                  </a:lnTo>
                  <a:lnTo>
                    <a:pt x="168960" y="65951"/>
                  </a:lnTo>
                  <a:lnTo>
                    <a:pt x="163944" y="65328"/>
                  </a:lnTo>
                  <a:lnTo>
                    <a:pt x="158813" y="64604"/>
                  </a:lnTo>
                  <a:lnTo>
                    <a:pt x="155384" y="65468"/>
                  </a:lnTo>
                  <a:lnTo>
                    <a:pt x="151942" y="66192"/>
                  </a:lnTo>
                  <a:lnTo>
                    <a:pt x="146062" y="67995"/>
                  </a:lnTo>
                  <a:lnTo>
                    <a:pt x="144741" y="69913"/>
                  </a:lnTo>
                  <a:lnTo>
                    <a:pt x="146697" y="74993"/>
                  </a:lnTo>
                  <a:lnTo>
                    <a:pt x="148729" y="75793"/>
                  </a:lnTo>
                  <a:lnTo>
                    <a:pt x="157175" y="72034"/>
                  </a:lnTo>
                  <a:lnTo>
                    <a:pt x="170446" y="74193"/>
                  </a:lnTo>
                  <a:lnTo>
                    <a:pt x="171907" y="74803"/>
                  </a:lnTo>
                  <a:lnTo>
                    <a:pt x="174434" y="73710"/>
                  </a:lnTo>
                  <a:lnTo>
                    <a:pt x="176288" y="72580"/>
                  </a:lnTo>
                  <a:lnTo>
                    <a:pt x="177647" y="69062"/>
                  </a:lnTo>
                  <a:close/>
                </a:path>
                <a:path w="204469" h="690244">
                  <a:moveTo>
                    <a:pt x="177825" y="276072"/>
                  </a:moveTo>
                  <a:lnTo>
                    <a:pt x="177342" y="274332"/>
                  </a:lnTo>
                  <a:lnTo>
                    <a:pt x="139395" y="279476"/>
                  </a:lnTo>
                  <a:lnTo>
                    <a:pt x="101244" y="281609"/>
                  </a:lnTo>
                  <a:lnTo>
                    <a:pt x="63042" y="282752"/>
                  </a:lnTo>
                  <a:lnTo>
                    <a:pt x="24231" y="284962"/>
                  </a:lnTo>
                  <a:lnTo>
                    <a:pt x="23596" y="285419"/>
                  </a:lnTo>
                  <a:lnTo>
                    <a:pt x="22898" y="286600"/>
                  </a:lnTo>
                  <a:lnTo>
                    <a:pt x="24472" y="287121"/>
                  </a:lnTo>
                  <a:lnTo>
                    <a:pt x="87744" y="284721"/>
                  </a:lnTo>
                  <a:lnTo>
                    <a:pt x="170954" y="278003"/>
                  </a:lnTo>
                  <a:lnTo>
                    <a:pt x="176834" y="276542"/>
                  </a:lnTo>
                  <a:lnTo>
                    <a:pt x="177825" y="276072"/>
                  </a:lnTo>
                  <a:close/>
                </a:path>
                <a:path w="204469" h="690244">
                  <a:moveTo>
                    <a:pt x="180695" y="230149"/>
                  </a:moveTo>
                  <a:lnTo>
                    <a:pt x="180352" y="229501"/>
                  </a:lnTo>
                  <a:lnTo>
                    <a:pt x="17487" y="239102"/>
                  </a:lnTo>
                  <a:lnTo>
                    <a:pt x="17170" y="239649"/>
                  </a:lnTo>
                  <a:lnTo>
                    <a:pt x="18288" y="239928"/>
                  </a:lnTo>
                  <a:lnTo>
                    <a:pt x="19418" y="240487"/>
                  </a:lnTo>
                  <a:lnTo>
                    <a:pt x="80772" y="238074"/>
                  </a:lnTo>
                  <a:lnTo>
                    <a:pt x="172364" y="231660"/>
                  </a:lnTo>
                  <a:lnTo>
                    <a:pt x="178104" y="231089"/>
                  </a:lnTo>
                  <a:lnTo>
                    <a:pt x="180695" y="230149"/>
                  </a:lnTo>
                  <a:close/>
                </a:path>
                <a:path w="204469" h="690244">
                  <a:moveTo>
                    <a:pt x="181343" y="205613"/>
                  </a:moveTo>
                  <a:lnTo>
                    <a:pt x="15875" y="218363"/>
                  </a:lnTo>
                  <a:lnTo>
                    <a:pt x="16090" y="224942"/>
                  </a:lnTo>
                  <a:lnTo>
                    <a:pt x="181343" y="212280"/>
                  </a:lnTo>
                  <a:lnTo>
                    <a:pt x="181343" y="205613"/>
                  </a:lnTo>
                  <a:close/>
                </a:path>
                <a:path w="204469" h="690244">
                  <a:moveTo>
                    <a:pt x="183388" y="186931"/>
                  </a:moveTo>
                  <a:lnTo>
                    <a:pt x="140792" y="188912"/>
                  </a:lnTo>
                  <a:lnTo>
                    <a:pt x="98183" y="190207"/>
                  </a:lnTo>
                  <a:lnTo>
                    <a:pt x="55626" y="192468"/>
                  </a:lnTo>
                  <a:lnTo>
                    <a:pt x="13157" y="197294"/>
                  </a:lnTo>
                  <a:lnTo>
                    <a:pt x="13843" y="203657"/>
                  </a:lnTo>
                  <a:lnTo>
                    <a:pt x="55930" y="199059"/>
                  </a:lnTo>
                  <a:lnTo>
                    <a:pt x="98145" y="196875"/>
                  </a:lnTo>
                  <a:lnTo>
                    <a:pt x="140436" y="195567"/>
                  </a:lnTo>
                  <a:lnTo>
                    <a:pt x="182753" y="193560"/>
                  </a:lnTo>
                  <a:lnTo>
                    <a:pt x="183388" y="186931"/>
                  </a:lnTo>
                  <a:close/>
                </a:path>
                <a:path w="204469" h="690244">
                  <a:moveTo>
                    <a:pt x="185597" y="162890"/>
                  </a:moveTo>
                  <a:lnTo>
                    <a:pt x="141782" y="163906"/>
                  </a:lnTo>
                  <a:lnTo>
                    <a:pt x="98158" y="167335"/>
                  </a:lnTo>
                  <a:lnTo>
                    <a:pt x="54597" y="171843"/>
                  </a:lnTo>
                  <a:lnTo>
                    <a:pt x="10922" y="176110"/>
                  </a:lnTo>
                  <a:lnTo>
                    <a:pt x="11607" y="182613"/>
                  </a:lnTo>
                  <a:lnTo>
                    <a:pt x="98132" y="173901"/>
                  </a:lnTo>
                  <a:lnTo>
                    <a:pt x="141439" y="170497"/>
                  </a:lnTo>
                  <a:lnTo>
                    <a:pt x="184975" y="169392"/>
                  </a:lnTo>
                  <a:lnTo>
                    <a:pt x="185597" y="162890"/>
                  </a:lnTo>
                  <a:close/>
                </a:path>
                <a:path w="204469" h="690244">
                  <a:moveTo>
                    <a:pt x="187833" y="141287"/>
                  </a:moveTo>
                  <a:lnTo>
                    <a:pt x="187553" y="140182"/>
                  </a:lnTo>
                  <a:lnTo>
                    <a:pt x="180352" y="140525"/>
                  </a:lnTo>
                  <a:lnTo>
                    <a:pt x="99377" y="149872"/>
                  </a:lnTo>
                  <a:lnTo>
                    <a:pt x="73545" y="152590"/>
                  </a:lnTo>
                  <a:lnTo>
                    <a:pt x="61518" y="153504"/>
                  </a:lnTo>
                  <a:lnTo>
                    <a:pt x="20701" y="154838"/>
                  </a:lnTo>
                  <a:lnTo>
                    <a:pt x="10807" y="154749"/>
                  </a:lnTo>
                  <a:lnTo>
                    <a:pt x="9309" y="155448"/>
                  </a:lnTo>
                  <a:lnTo>
                    <a:pt x="9296" y="156362"/>
                  </a:lnTo>
                  <a:lnTo>
                    <a:pt x="10998" y="156972"/>
                  </a:lnTo>
                  <a:lnTo>
                    <a:pt x="32499" y="156908"/>
                  </a:lnTo>
                  <a:lnTo>
                    <a:pt x="53124" y="156222"/>
                  </a:lnTo>
                  <a:lnTo>
                    <a:pt x="73710" y="154800"/>
                  </a:lnTo>
                  <a:lnTo>
                    <a:pt x="94259" y="152476"/>
                  </a:lnTo>
                  <a:lnTo>
                    <a:pt x="113411" y="150050"/>
                  </a:lnTo>
                  <a:lnTo>
                    <a:pt x="186232" y="142201"/>
                  </a:lnTo>
                  <a:lnTo>
                    <a:pt x="187833" y="141287"/>
                  </a:lnTo>
                  <a:close/>
                </a:path>
                <a:path w="204469" h="690244">
                  <a:moveTo>
                    <a:pt x="189636" y="121031"/>
                  </a:moveTo>
                  <a:lnTo>
                    <a:pt x="189560" y="118694"/>
                  </a:lnTo>
                  <a:lnTo>
                    <a:pt x="143929" y="119519"/>
                  </a:lnTo>
                  <a:lnTo>
                    <a:pt x="98488" y="122859"/>
                  </a:lnTo>
                  <a:lnTo>
                    <a:pt x="7721" y="132524"/>
                  </a:lnTo>
                  <a:lnTo>
                    <a:pt x="8445" y="139052"/>
                  </a:lnTo>
                  <a:lnTo>
                    <a:pt x="98539" y="129540"/>
                  </a:lnTo>
                  <a:lnTo>
                    <a:pt x="143624" y="126212"/>
                  </a:lnTo>
                  <a:lnTo>
                    <a:pt x="188874" y="125349"/>
                  </a:lnTo>
                  <a:lnTo>
                    <a:pt x="189636" y="121031"/>
                  </a:lnTo>
                  <a:close/>
                </a:path>
                <a:path w="204469" h="690244">
                  <a:moveTo>
                    <a:pt x="191198" y="103847"/>
                  </a:moveTo>
                  <a:lnTo>
                    <a:pt x="98031" y="102730"/>
                  </a:lnTo>
                  <a:lnTo>
                    <a:pt x="74764" y="102844"/>
                  </a:lnTo>
                  <a:lnTo>
                    <a:pt x="51549" y="103708"/>
                  </a:lnTo>
                  <a:lnTo>
                    <a:pt x="28359" y="105130"/>
                  </a:lnTo>
                  <a:lnTo>
                    <a:pt x="5194" y="106883"/>
                  </a:lnTo>
                  <a:lnTo>
                    <a:pt x="5346" y="108839"/>
                  </a:lnTo>
                  <a:lnTo>
                    <a:pt x="45173" y="106400"/>
                  </a:lnTo>
                  <a:lnTo>
                    <a:pt x="65811" y="105498"/>
                  </a:lnTo>
                  <a:lnTo>
                    <a:pt x="86474" y="105067"/>
                  </a:lnTo>
                  <a:lnTo>
                    <a:pt x="146989" y="105498"/>
                  </a:lnTo>
                  <a:lnTo>
                    <a:pt x="188315" y="105435"/>
                  </a:lnTo>
                  <a:lnTo>
                    <a:pt x="189814" y="104965"/>
                  </a:lnTo>
                  <a:lnTo>
                    <a:pt x="191198" y="103847"/>
                  </a:lnTo>
                  <a:close/>
                </a:path>
                <a:path w="204469" h="690244">
                  <a:moveTo>
                    <a:pt x="193535" y="81076"/>
                  </a:moveTo>
                  <a:lnTo>
                    <a:pt x="178993" y="81813"/>
                  </a:lnTo>
                  <a:lnTo>
                    <a:pt x="118567" y="87058"/>
                  </a:lnTo>
                  <a:lnTo>
                    <a:pt x="91871" y="88671"/>
                  </a:lnTo>
                  <a:lnTo>
                    <a:pt x="50444" y="89268"/>
                  </a:lnTo>
                  <a:lnTo>
                    <a:pt x="5626" y="91325"/>
                  </a:lnTo>
                  <a:lnTo>
                    <a:pt x="3657" y="91821"/>
                  </a:lnTo>
                  <a:lnTo>
                    <a:pt x="4114" y="98120"/>
                  </a:lnTo>
                  <a:lnTo>
                    <a:pt x="10528" y="97574"/>
                  </a:lnTo>
                  <a:lnTo>
                    <a:pt x="16573" y="96786"/>
                  </a:lnTo>
                  <a:lnTo>
                    <a:pt x="58064" y="95821"/>
                  </a:lnTo>
                  <a:lnTo>
                    <a:pt x="88823" y="95542"/>
                  </a:lnTo>
                  <a:lnTo>
                    <a:pt x="107746" y="94602"/>
                  </a:lnTo>
                  <a:lnTo>
                    <a:pt x="126631" y="93179"/>
                  </a:lnTo>
                  <a:lnTo>
                    <a:pt x="192811" y="87452"/>
                  </a:lnTo>
                  <a:lnTo>
                    <a:pt x="193535" y="81076"/>
                  </a:lnTo>
                  <a:close/>
                </a:path>
                <a:path w="204469" h="690244">
                  <a:moveTo>
                    <a:pt x="196456" y="63436"/>
                  </a:moveTo>
                  <a:lnTo>
                    <a:pt x="191897" y="62966"/>
                  </a:lnTo>
                  <a:lnTo>
                    <a:pt x="189318" y="64262"/>
                  </a:lnTo>
                  <a:lnTo>
                    <a:pt x="190119" y="68554"/>
                  </a:lnTo>
                  <a:lnTo>
                    <a:pt x="192087" y="69773"/>
                  </a:lnTo>
                  <a:lnTo>
                    <a:pt x="193306" y="71132"/>
                  </a:lnTo>
                  <a:lnTo>
                    <a:pt x="194119" y="70129"/>
                  </a:lnTo>
                  <a:lnTo>
                    <a:pt x="195224" y="69227"/>
                  </a:lnTo>
                  <a:lnTo>
                    <a:pt x="196215" y="66725"/>
                  </a:lnTo>
                  <a:lnTo>
                    <a:pt x="196202" y="65151"/>
                  </a:lnTo>
                  <a:lnTo>
                    <a:pt x="196456" y="63436"/>
                  </a:lnTo>
                  <a:close/>
                </a:path>
                <a:path w="204469" h="690244">
                  <a:moveTo>
                    <a:pt x="197345" y="59131"/>
                  </a:moveTo>
                  <a:lnTo>
                    <a:pt x="197129" y="55765"/>
                  </a:lnTo>
                  <a:lnTo>
                    <a:pt x="1854" y="65989"/>
                  </a:lnTo>
                  <a:lnTo>
                    <a:pt x="901" y="68999"/>
                  </a:lnTo>
                  <a:lnTo>
                    <a:pt x="2425" y="69596"/>
                  </a:lnTo>
                  <a:lnTo>
                    <a:pt x="197345" y="59131"/>
                  </a:lnTo>
                  <a:close/>
                </a:path>
                <a:path w="204469" h="690244">
                  <a:moveTo>
                    <a:pt x="199580" y="44538"/>
                  </a:moveTo>
                  <a:lnTo>
                    <a:pt x="199339" y="43180"/>
                  </a:lnTo>
                  <a:lnTo>
                    <a:pt x="161455" y="43599"/>
                  </a:lnTo>
                  <a:lnTo>
                    <a:pt x="133375" y="44475"/>
                  </a:lnTo>
                  <a:lnTo>
                    <a:pt x="105308" y="45770"/>
                  </a:lnTo>
                  <a:lnTo>
                    <a:pt x="77254" y="47409"/>
                  </a:lnTo>
                  <a:lnTo>
                    <a:pt x="60896" y="48145"/>
                  </a:lnTo>
                  <a:lnTo>
                    <a:pt x="8178" y="48679"/>
                  </a:lnTo>
                  <a:lnTo>
                    <a:pt x="1066" y="49047"/>
                  </a:lnTo>
                  <a:lnTo>
                    <a:pt x="1041" y="50660"/>
                  </a:lnTo>
                  <a:lnTo>
                    <a:pt x="2311" y="51219"/>
                  </a:lnTo>
                  <a:lnTo>
                    <a:pt x="54102" y="50507"/>
                  </a:lnTo>
                  <a:lnTo>
                    <a:pt x="71132" y="50050"/>
                  </a:lnTo>
                  <a:lnTo>
                    <a:pt x="127800" y="46964"/>
                  </a:lnTo>
                  <a:lnTo>
                    <a:pt x="196938" y="45275"/>
                  </a:lnTo>
                  <a:lnTo>
                    <a:pt x="199580" y="44538"/>
                  </a:lnTo>
                  <a:close/>
                </a:path>
                <a:path w="204469" h="690244">
                  <a:moveTo>
                    <a:pt x="201561" y="29121"/>
                  </a:moveTo>
                  <a:lnTo>
                    <a:pt x="200825" y="26162"/>
                  </a:lnTo>
                  <a:lnTo>
                    <a:pt x="101295" y="28473"/>
                  </a:lnTo>
                  <a:lnTo>
                    <a:pt x="51422" y="30200"/>
                  </a:lnTo>
                  <a:lnTo>
                    <a:pt x="1460" y="33248"/>
                  </a:lnTo>
                  <a:lnTo>
                    <a:pt x="1460" y="36690"/>
                  </a:lnTo>
                  <a:lnTo>
                    <a:pt x="2908" y="36982"/>
                  </a:lnTo>
                  <a:lnTo>
                    <a:pt x="57086" y="33985"/>
                  </a:lnTo>
                  <a:lnTo>
                    <a:pt x="94195" y="32512"/>
                  </a:lnTo>
                  <a:lnTo>
                    <a:pt x="200863" y="30200"/>
                  </a:lnTo>
                  <a:lnTo>
                    <a:pt x="201561" y="29121"/>
                  </a:lnTo>
                  <a:close/>
                </a:path>
                <a:path w="204469" h="690244">
                  <a:moveTo>
                    <a:pt x="204101" y="4152"/>
                  </a:moveTo>
                  <a:lnTo>
                    <a:pt x="203098" y="0"/>
                  </a:lnTo>
                  <a:lnTo>
                    <a:pt x="152387" y="3340"/>
                  </a:lnTo>
                  <a:lnTo>
                    <a:pt x="50812" y="8458"/>
                  </a:lnTo>
                  <a:lnTo>
                    <a:pt x="50" y="12534"/>
                  </a:lnTo>
                  <a:lnTo>
                    <a:pt x="0" y="15316"/>
                  </a:lnTo>
                  <a:lnTo>
                    <a:pt x="368" y="16408"/>
                  </a:lnTo>
                  <a:lnTo>
                    <a:pt x="15836" y="14732"/>
                  </a:lnTo>
                  <a:lnTo>
                    <a:pt x="68338" y="11163"/>
                  </a:lnTo>
                  <a:lnTo>
                    <a:pt x="204101" y="4152"/>
                  </a:lnTo>
                  <a:close/>
                </a:path>
              </a:pathLst>
            </a:custGeom>
            <a:solidFill>
              <a:srgbClr val="FFFFFF"/>
            </a:solidFill>
          </p:spPr>
          <p:txBody>
            <a:bodyPr wrap="square" lIns="0" tIns="0" rIns="0" bIns="0" rtlCol="0"/>
            <a:lstStyle/>
            <a:p>
              <a:endParaRPr/>
            </a:p>
          </p:txBody>
        </p:sp>
      </p:grpSp>
      <p:sp>
        <p:nvSpPr>
          <p:cNvPr id="30" name="TextBox 29">
            <a:extLst>
              <a:ext uri="{FF2B5EF4-FFF2-40B4-BE49-F238E27FC236}">
                <a16:creationId xmlns:a16="http://schemas.microsoft.com/office/drawing/2014/main" id="{9DD575AE-AEDF-4548-A4A0-AA8752FC17D2}"/>
              </a:ext>
            </a:extLst>
          </p:cNvPr>
          <p:cNvSpPr txBox="1"/>
          <p:nvPr/>
        </p:nvSpPr>
        <p:spPr>
          <a:xfrm>
            <a:off x="2428038" y="5048173"/>
            <a:ext cx="8127330" cy="369332"/>
          </a:xfrm>
          <a:prstGeom prst="rect">
            <a:avLst/>
          </a:prstGeom>
          <a:noFill/>
        </p:spPr>
        <p:txBody>
          <a:bodyPr wrap="square">
            <a:spAutoFit/>
          </a:bodyPr>
          <a:lstStyle/>
          <a:p>
            <a:pPr marL="76200">
              <a:lnSpc>
                <a:spcPct val="100000"/>
              </a:lnSpc>
            </a:pPr>
            <a:r>
              <a:rPr lang="en-AU" sz="1800" spc="-20" dirty="0">
                <a:latin typeface="Source Sans Pro"/>
                <a:cs typeface="Source Sans Pro"/>
              </a:rPr>
              <a:t>I</a:t>
            </a:r>
            <a:r>
              <a:rPr lang="en-AU" sz="1800" dirty="0">
                <a:latin typeface="Source Sans Pro"/>
                <a:cs typeface="Source Sans Pro"/>
              </a:rPr>
              <a:t>n</a:t>
            </a:r>
            <a:r>
              <a:rPr lang="en-AU" sz="1800" spc="-40" dirty="0">
                <a:latin typeface="Source Sans Pro"/>
                <a:cs typeface="Source Sans Pro"/>
              </a:rPr>
              <a:t> </a:t>
            </a:r>
            <a:r>
              <a:rPr lang="en-AU" sz="1800" spc="-20" dirty="0">
                <a:latin typeface="Source Sans Pro"/>
                <a:cs typeface="Source Sans Pro"/>
              </a:rPr>
              <a:t>2018-1</a:t>
            </a:r>
            <a:r>
              <a:rPr lang="en-AU" sz="1800" dirty="0">
                <a:latin typeface="Source Sans Pro"/>
                <a:cs typeface="Source Sans Pro"/>
              </a:rPr>
              <a:t>9:</a:t>
            </a:r>
          </a:p>
        </p:txBody>
      </p:sp>
      <p:grpSp>
        <p:nvGrpSpPr>
          <p:cNvPr id="31" name="object 2">
            <a:extLst>
              <a:ext uri="{FF2B5EF4-FFF2-40B4-BE49-F238E27FC236}">
                <a16:creationId xmlns:a16="http://schemas.microsoft.com/office/drawing/2014/main" id="{3E432611-E7E4-4D14-87CB-2484F60BFEED}"/>
              </a:ext>
            </a:extLst>
          </p:cNvPr>
          <p:cNvGrpSpPr/>
          <p:nvPr/>
        </p:nvGrpSpPr>
        <p:grpSpPr>
          <a:xfrm>
            <a:off x="1850020" y="6982486"/>
            <a:ext cx="499745" cy="476250"/>
            <a:chOff x="1723212" y="2160121"/>
            <a:chExt cx="499745" cy="476250"/>
          </a:xfrm>
        </p:grpSpPr>
        <p:sp>
          <p:nvSpPr>
            <p:cNvPr id="32" name="object 3">
              <a:extLst>
                <a:ext uri="{FF2B5EF4-FFF2-40B4-BE49-F238E27FC236}">
                  <a16:creationId xmlns:a16="http://schemas.microsoft.com/office/drawing/2014/main" id="{235F871C-D8CB-43ED-B9FC-EFC4DFABB974}"/>
                </a:ext>
              </a:extLst>
            </p:cNvPr>
            <p:cNvSpPr/>
            <p:nvPr/>
          </p:nvSpPr>
          <p:spPr>
            <a:xfrm>
              <a:off x="1723212" y="2160121"/>
              <a:ext cx="499745" cy="476250"/>
            </a:xfrm>
            <a:custGeom>
              <a:avLst/>
              <a:gdLst/>
              <a:ahLst/>
              <a:cxnLst/>
              <a:rect l="l" t="t" r="r" b="b"/>
              <a:pathLst>
                <a:path w="499744" h="476250">
                  <a:moveTo>
                    <a:pt x="88518" y="147320"/>
                  </a:moveTo>
                  <a:lnTo>
                    <a:pt x="59593" y="175260"/>
                  </a:lnTo>
                  <a:lnTo>
                    <a:pt x="42468" y="195580"/>
                  </a:lnTo>
                  <a:lnTo>
                    <a:pt x="37744" y="200660"/>
                  </a:lnTo>
                  <a:lnTo>
                    <a:pt x="28117" y="212090"/>
                  </a:lnTo>
                  <a:lnTo>
                    <a:pt x="23329" y="218440"/>
                  </a:lnTo>
                  <a:lnTo>
                    <a:pt x="15557" y="227330"/>
                  </a:lnTo>
                  <a:lnTo>
                    <a:pt x="5270" y="236220"/>
                  </a:lnTo>
                  <a:lnTo>
                    <a:pt x="2298" y="241300"/>
                  </a:lnTo>
                  <a:lnTo>
                    <a:pt x="139" y="247650"/>
                  </a:lnTo>
                  <a:lnTo>
                    <a:pt x="0" y="248920"/>
                  </a:lnTo>
                  <a:lnTo>
                    <a:pt x="3670" y="255270"/>
                  </a:lnTo>
                  <a:lnTo>
                    <a:pt x="6210" y="259080"/>
                  </a:lnTo>
                  <a:lnTo>
                    <a:pt x="12841" y="270510"/>
                  </a:lnTo>
                  <a:lnTo>
                    <a:pt x="17699" y="278130"/>
                  </a:lnTo>
                  <a:lnTo>
                    <a:pt x="22825" y="285750"/>
                  </a:lnTo>
                  <a:lnTo>
                    <a:pt x="28066" y="293370"/>
                  </a:lnTo>
                  <a:lnTo>
                    <a:pt x="32108" y="299720"/>
                  </a:lnTo>
                  <a:lnTo>
                    <a:pt x="36074" y="304800"/>
                  </a:lnTo>
                  <a:lnTo>
                    <a:pt x="43967" y="317500"/>
                  </a:lnTo>
                  <a:lnTo>
                    <a:pt x="46748" y="321310"/>
                  </a:lnTo>
                  <a:lnTo>
                    <a:pt x="49656" y="325120"/>
                  </a:lnTo>
                  <a:lnTo>
                    <a:pt x="71742" y="358140"/>
                  </a:lnTo>
                  <a:lnTo>
                    <a:pt x="81361" y="372110"/>
                  </a:lnTo>
                  <a:lnTo>
                    <a:pt x="90906" y="386080"/>
                  </a:lnTo>
                  <a:lnTo>
                    <a:pt x="97096" y="396240"/>
                  </a:lnTo>
                  <a:lnTo>
                    <a:pt x="109242" y="415290"/>
                  </a:lnTo>
                  <a:lnTo>
                    <a:pt x="115468" y="424180"/>
                  </a:lnTo>
                  <a:lnTo>
                    <a:pt x="123893" y="436880"/>
                  </a:lnTo>
                  <a:lnTo>
                    <a:pt x="132424" y="449580"/>
                  </a:lnTo>
                  <a:lnTo>
                    <a:pt x="150139" y="474980"/>
                  </a:lnTo>
                  <a:lnTo>
                    <a:pt x="150863" y="476250"/>
                  </a:lnTo>
                  <a:lnTo>
                    <a:pt x="151879" y="476250"/>
                  </a:lnTo>
                  <a:lnTo>
                    <a:pt x="152692" y="474980"/>
                  </a:lnTo>
                  <a:lnTo>
                    <a:pt x="153415" y="474980"/>
                  </a:lnTo>
                  <a:lnTo>
                    <a:pt x="156260" y="468630"/>
                  </a:lnTo>
                  <a:lnTo>
                    <a:pt x="158394" y="463550"/>
                  </a:lnTo>
                  <a:lnTo>
                    <a:pt x="168205" y="444500"/>
                  </a:lnTo>
                  <a:lnTo>
                    <a:pt x="131356" y="444500"/>
                  </a:lnTo>
                  <a:lnTo>
                    <a:pt x="131470" y="443230"/>
                  </a:lnTo>
                  <a:lnTo>
                    <a:pt x="157995" y="439420"/>
                  </a:lnTo>
                  <a:lnTo>
                    <a:pt x="170821" y="439420"/>
                  </a:lnTo>
                  <a:lnTo>
                    <a:pt x="174091" y="433070"/>
                  </a:lnTo>
                  <a:lnTo>
                    <a:pt x="177439" y="426720"/>
                  </a:lnTo>
                  <a:lnTo>
                    <a:pt x="121043" y="426720"/>
                  </a:lnTo>
                  <a:lnTo>
                    <a:pt x="120776" y="424180"/>
                  </a:lnTo>
                  <a:lnTo>
                    <a:pt x="127685" y="422910"/>
                  </a:lnTo>
                  <a:lnTo>
                    <a:pt x="134531" y="422910"/>
                  </a:lnTo>
                  <a:lnTo>
                    <a:pt x="142074" y="421640"/>
                  </a:lnTo>
                  <a:lnTo>
                    <a:pt x="154800" y="421640"/>
                  </a:lnTo>
                  <a:lnTo>
                    <a:pt x="162610" y="420370"/>
                  </a:lnTo>
                  <a:lnTo>
                    <a:pt x="169646" y="419100"/>
                  </a:lnTo>
                  <a:lnTo>
                    <a:pt x="181468" y="419100"/>
                  </a:lnTo>
                  <a:lnTo>
                    <a:pt x="186240" y="410210"/>
                  </a:lnTo>
                  <a:lnTo>
                    <a:pt x="112077" y="410210"/>
                  </a:lnTo>
                  <a:lnTo>
                    <a:pt x="110896" y="407670"/>
                  </a:lnTo>
                  <a:lnTo>
                    <a:pt x="125164" y="406400"/>
                  </a:lnTo>
                  <a:lnTo>
                    <a:pt x="149663" y="403860"/>
                  </a:lnTo>
                  <a:lnTo>
                    <a:pt x="189850" y="403860"/>
                  </a:lnTo>
                  <a:lnTo>
                    <a:pt x="192845" y="398780"/>
                  </a:lnTo>
                  <a:lnTo>
                    <a:pt x="196891" y="391160"/>
                  </a:lnTo>
                  <a:lnTo>
                    <a:pt x="100215" y="391160"/>
                  </a:lnTo>
                  <a:lnTo>
                    <a:pt x="96977" y="386080"/>
                  </a:lnTo>
                  <a:lnTo>
                    <a:pt x="201002" y="375920"/>
                  </a:lnTo>
                  <a:lnTo>
                    <a:pt x="206028" y="375920"/>
                  </a:lnTo>
                  <a:lnTo>
                    <a:pt x="209143" y="370840"/>
                  </a:lnTo>
                  <a:lnTo>
                    <a:pt x="209930" y="368300"/>
                  </a:lnTo>
                  <a:lnTo>
                    <a:pt x="85140" y="368300"/>
                  </a:lnTo>
                  <a:lnTo>
                    <a:pt x="84023" y="367030"/>
                  </a:lnTo>
                  <a:lnTo>
                    <a:pt x="83553" y="364490"/>
                  </a:lnTo>
                  <a:lnTo>
                    <a:pt x="84721" y="364490"/>
                  </a:lnTo>
                  <a:lnTo>
                    <a:pt x="125666" y="361950"/>
                  </a:lnTo>
                  <a:lnTo>
                    <a:pt x="139814" y="361950"/>
                  </a:lnTo>
                  <a:lnTo>
                    <a:pt x="141503" y="360680"/>
                  </a:lnTo>
                  <a:lnTo>
                    <a:pt x="142595" y="360680"/>
                  </a:lnTo>
                  <a:lnTo>
                    <a:pt x="146862" y="359410"/>
                  </a:lnTo>
                  <a:lnTo>
                    <a:pt x="178092" y="355600"/>
                  </a:lnTo>
                  <a:lnTo>
                    <a:pt x="195770" y="355600"/>
                  </a:lnTo>
                  <a:lnTo>
                    <a:pt x="196253" y="354330"/>
                  </a:lnTo>
                  <a:lnTo>
                    <a:pt x="216741" y="354330"/>
                  </a:lnTo>
                  <a:lnTo>
                    <a:pt x="221251" y="346710"/>
                  </a:lnTo>
                  <a:lnTo>
                    <a:pt x="70332" y="346710"/>
                  </a:lnTo>
                  <a:lnTo>
                    <a:pt x="69672" y="345440"/>
                  </a:lnTo>
                  <a:lnTo>
                    <a:pt x="68986" y="345440"/>
                  </a:lnTo>
                  <a:lnTo>
                    <a:pt x="81661" y="344170"/>
                  </a:lnTo>
                  <a:lnTo>
                    <a:pt x="131794" y="344170"/>
                  </a:lnTo>
                  <a:lnTo>
                    <a:pt x="144308" y="342900"/>
                  </a:lnTo>
                  <a:lnTo>
                    <a:pt x="156820" y="342900"/>
                  </a:lnTo>
                  <a:lnTo>
                    <a:pt x="169329" y="341630"/>
                  </a:lnTo>
                  <a:lnTo>
                    <a:pt x="181830" y="341630"/>
                  </a:lnTo>
                  <a:lnTo>
                    <a:pt x="194379" y="340360"/>
                  </a:lnTo>
                  <a:lnTo>
                    <a:pt x="219849" y="339090"/>
                  </a:lnTo>
                  <a:lnTo>
                    <a:pt x="226208" y="339090"/>
                  </a:lnTo>
                  <a:lnTo>
                    <a:pt x="227034" y="337820"/>
                  </a:lnTo>
                  <a:lnTo>
                    <a:pt x="231446" y="331470"/>
                  </a:lnTo>
                  <a:lnTo>
                    <a:pt x="58572" y="331470"/>
                  </a:lnTo>
                  <a:lnTo>
                    <a:pt x="56730" y="327660"/>
                  </a:lnTo>
                  <a:lnTo>
                    <a:pt x="95817" y="323850"/>
                  </a:lnTo>
                  <a:lnTo>
                    <a:pt x="153150" y="320040"/>
                  </a:lnTo>
                  <a:lnTo>
                    <a:pt x="206762" y="317500"/>
                  </a:lnTo>
                  <a:lnTo>
                    <a:pt x="240931" y="317500"/>
                  </a:lnTo>
                  <a:lnTo>
                    <a:pt x="244426" y="312420"/>
                  </a:lnTo>
                  <a:lnTo>
                    <a:pt x="45732" y="312420"/>
                  </a:lnTo>
                  <a:lnTo>
                    <a:pt x="45275" y="308610"/>
                  </a:lnTo>
                  <a:lnTo>
                    <a:pt x="85394" y="308610"/>
                  </a:lnTo>
                  <a:lnTo>
                    <a:pt x="83781" y="307340"/>
                  </a:lnTo>
                  <a:lnTo>
                    <a:pt x="83273" y="307340"/>
                  </a:lnTo>
                  <a:lnTo>
                    <a:pt x="82676" y="306070"/>
                  </a:lnTo>
                  <a:lnTo>
                    <a:pt x="83350" y="306070"/>
                  </a:lnTo>
                  <a:lnTo>
                    <a:pt x="83959" y="304800"/>
                  </a:lnTo>
                  <a:lnTo>
                    <a:pt x="134785" y="304800"/>
                  </a:lnTo>
                  <a:lnTo>
                    <a:pt x="134264" y="302260"/>
                  </a:lnTo>
                  <a:lnTo>
                    <a:pt x="158107" y="302260"/>
                  </a:lnTo>
                  <a:lnTo>
                    <a:pt x="164693" y="300990"/>
                  </a:lnTo>
                  <a:lnTo>
                    <a:pt x="184772" y="300990"/>
                  </a:lnTo>
                  <a:lnTo>
                    <a:pt x="185699" y="299720"/>
                  </a:lnTo>
                  <a:lnTo>
                    <a:pt x="253164" y="299720"/>
                  </a:lnTo>
                  <a:lnTo>
                    <a:pt x="254038" y="298450"/>
                  </a:lnTo>
                  <a:lnTo>
                    <a:pt x="260620" y="288290"/>
                  </a:lnTo>
                  <a:lnTo>
                    <a:pt x="189953" y="288290"/>
                  </a:lnTo>
                  <a:lnTo>
                    <a:pt x="167175" y="287020"/>
                  </a:lnTo>
                  <a:lnTo>
                    <a:pt x="29235" y="287020"/>
                  </a:lnTo>
                  <a:lnTo>
                    <a:pt x="28994" y="285750"/>
                  </a:lnTo>
                  <a:lnTo>
                    <a:pt x="30505" y="284480"/>
                  </a:lnTo>
                  <a:lnTo>
                    <a:pt x="47243" y="284480"/>
                  </a:lnTo>
                  <a:lnTo>
                    <a:pt x="54101" y="283210"/>
                  </a:lnTo>
                  <a:lnTo>
                    <a:pt x="263911" y="283210"/>
                  </a:lnTo>
                  <a:lnTo>
                    <a:pt x="265557" y="280670"/>
                  </a:lnTo>
                  <a:lnTo>
                    <a:pt x="267313" y="278130"/>
                  </a:lnTo>
                  <a:lnTo>
                    <a:pt x="23113" y="278130"/>
                  </a:lnTo>
                  <a:lnTo>
                    <a:pt x="21602" y="273050"/>
                  </a:lnTo>
                  <a:lnTo>
                    <a:pt x="48998" y="269240"/>
                  </a:lnTo>
                  <a:lnTo>
                    <a:pt x="76484" y="267970"/>
                  </a:lnTo>
                  <a:lnTo>
                    <a:pt x="104014" y="265430"/>
                  </a:lnTo>
                  <a:lnTo>
                    <a:pt x="131546" y="264160"/>
                  </a:lnTo>
                  <a:lnTo>
                    <a:pt x="138555" y="264160"/>
                  </a:lnTo>
                  <a:lnTo>
                    <a:pt x="135081" y="255270"/>
                  </a:lnTo>
                  <a:lnTo>
                    <a:pt x="129889" y="245110"/>
                  </a:lnTo>
                  <a:lnTo>
                    <a:pt x="129291" y="243840"/>
                  </a:lnTo>
                  <a:lnTo>
                    <a:pt x="7073" y="243840"/>
                  </a:lnTo>
                  <a:lnTo>
                    <a:pt x="7289" y="242570"/>
                  </a:lnTo>
                  <a:lnTo>
                    <a:pt x="8572" y="242570"/>
                  </a:lnTo>
                  <a:lnTo>
                    <a:pt x="16954" y="241300"/>
                  </a:lnTo>
                  <a:lnTo>
                    <a:pt x="24193" y="241300"/>
                  </a:lnTo>
                  <a:lnTo>
                    <a:pt x="53417" y="240030"/>
                  </a:lnTo>
                  <a:lnTo>
                    <a:pt x="64408" y="240030"/>
                  </a:lnTo>
                  <a:lnTo>
                    <a:pt x="75399" y="238760"/>
                  </a:lnTo>
                  <a:lnTo>
                    <a:pt x="126898" y="238760"/>
                  </a:lnTo>
                  <a:lnTo>
                    <a:pt x="124506" y="233680"/>
                  </a:lnTo>
                  <a:lnTo>
                    <a:pt x="120728" y="226060"/>
                  </a:lnTo>
                  <a:lnTo>
                    <a:pt x="24930" y="226060"/>
                  </a:lnTo>
                  <a:lnTo>
                    <a:pt x="26936" y="222250"/>
                  </a:lnTo>
                  <a:lnTo>
                    <a:pt x="29362" y="220980"/>
                  </a:lnTo>
                  <a:lnTo>
                    <a:pt x="40463" y="220980"/>
                  </a:lnTo>
                  <a:lnTo>
                    <a:pt x="47536" y="219710"/>
                  </a:lnTo>
                  <a:lnTo>
                    <a:pt x="61683" y="219710"/>
                  </a:lnTo>
                  <a:lnTo>
                    <a:pt x="72580" y="218440"/>
                  </a:lnTo>
                  <a:lnTo>
                    <a:pt x="106832" y="217170"/>
                  </a:lnTo>
                  <a:lnTo>
                    <a:pt x="116759" y="217170"/>
                  </a:lnTo>
                  <a:lnTo>
                    <a:pt x="114249" y="209550"/>
                  </a:lnTo>
                  <a:lnTo>
                    <a:pt x="111334" y="201930"/>
                  </a:lnTo>
                  <a:lnTo>
                    <a:pt x="46608" y="201930"/>
                  </a:lnTo>
                  <a:lnTo>
                    <a:pt x="47574" y="199390"/>
                  </a:lnTo>
                  <a:lnTo>
                    <a:pt x="66628" y="199390"/>
                  </a:lnTo>
                  <a:lnTo>
                    <a:pt x="92862" y="198120"/>
                  </a:lnTo>
                  <a:lnTo>
                    <a:pt x="99783" y="198120"/>
                  </a:lnTo>
                  <a:lnTo>
                    <a:pt x="101612" y="196850"/>
                  </a:lnTo>
                  <a:lnTo>
                    <a:pt x="109372" y="196850"/>
                  </a:lnTo>
                  <a:lnTo>
                    <a:pt x="108203" y="193040"/>
                  </a:lnTo>
                  <a:lnTo>
                    <a:pt x="107187" y="190500"/>
                  </a:lnTo>
                  <a:lnTo>
                    <a:pt x="105816" y="186690"/>
                  </a:lnTo>
                  <a:lnTo>
                    <a:pt x="104279" y="182880"/>
                  </a:lnTo>
                  <a:lnTo>
                    <a:pt x="62674" y="182880"/>
                  </a:lnTo>
                  <a:lnTo>
                    <a:pt x="63893" y="180340"/>
                  </a:lnTo>
                  <a:lnTo>
                    <a:pt x="64668" y="179070"/>
                  </a:lnTo>
                  <a:lnTo>
                    <a:pt x="102743" y="179070"/>
                  </a:lnTo>
                  <a:lnTo>
                    <a:pt x="102231" y="177800"/>
                  </a:lnTo>
                  <a:lnTo>
                    <a:pt x="98974" y="168910"/>
                  </a:lnTo>
                  <a:lnTo>
                    <a:pt x="97482" y="165100"/>
                  </a:lnTo>
                  <a:lnTo>
                    <a:pt x="78498" y="165100"/>
                  </a:lnTo>
                  <a:lnTo>
                    <a:pt x="80962" y="158750"/>
                  </a:lnTo>
                  <a:lnTo>
                    <a:pt x="94784" y="158750"/>
                  </a:lnTo>
                  <a:lnTo>
                    <a:pt x="91236" y="152400"/>
                  </a:lnTo>
                  <a:lnTo>
                    <a:pt x="90385" y="149860"/>
                  </a:lnTo>
                  <a:lnTo>
                    <a:pt x="88518" y="147320"/>
                  </a:lnTo>
                  <a:close/>
                </a:path>
                <a:path w="499744" h="476250">
                  <a:moveTo>
                    <a:pt x="170821" y="439420"/>
                  </a:moveTo>
                  <a:lnTo>
                    <a:pt x="166471" y="439420"/>
                  </a:lnTo>
                  <a:lnTo>
                    <a:pt x="166242" y="440690"/>
                  </a:lnTo>
                  <a:lnTo>
                    <a:pt x="149737" y="443230"/>
                  </a:lnTo>
                  <a:lnTo>
                    <a:pt x="132854" y="444500"/>
                  </a:lnTo>
                  <a:lnTo>
                    <a:pt x="168205" y="444500"/>
                  </a:lnTo>
                  <a:lnTo>
                    <a:pt x="170821" y="439420"/>
                  </a:lnTo>
                  <a:close/>
                </a:path>
                <a:path w="499744" h="476250">
                  <a:moveTo>
                    <a:pt x="181468" y="419100"/>
                  </a:moveTo>
                  <a:lnTo>
                    <a:pt x="177101" y="419100"/>
                  </a:lnTo>
                  <a:lnTo>
                    <a:pt x="176695" y="421640"/>
                  </a:lnTo>
                  <a:lnTo>
                    <a:pt x="175298" y="422910"/>
                  </a:lnTo>
                  <a:lnTo>
                    <a:pt x="169468" y="422910"/>
                  </a:lnTo>
                  <a:lnTo>
                    <a:pt x="166039" y="424180"/>
                  </a:lnTo>
                  <a:lnTo>
                    <a:pt x="158089" y="424180"/>
                  </a:lnTo>
                  <a:lnTo>
                    <a:pt x="154673" y="425450"/>
                  </a:lnTo>
                  <a:lnTo>
                    <a:pt x="135547" y="425450"/>
                  </a:lnTo>
                  <a:lnTo>
                    <a:pt x="129933" y="426720"/>
                  </a:lnTo>
                  <a:lnTo>
                    <a:pt x="177439" y="426720"/>
                  </a:lnTo>
                  <a:lnTo>
                    <a:pt x="181468" y="419100"/>
                  </a:lnTo>
                  <a:close/>
                </a:path>
                <a:path w="499744" h="476250">
                  <a:moveTo>
                    <a:pt x="154800" y="421640"/>
                  </a:moveTo>
                  <a:lnTo>
                    <a:pt x="142074" y="421640"/>
                  </a:lnTo>
                  <a:lnTo>
                    <a:pt x="142824" y="422910"/>
                  </a:lnTo>
                  <a:lnTo>
                    <a:pt x="143548" y="422910"/>
                  </a:lnTo>
                  <a:lnTo>
                    <a:pt x="142747" y="424180"/>
                  </a:lnTo>
                  <a:lnTo>
                    <a:pt x="141998" y="425450"/>
                  </a:lnTo>
                  <a:lnTo>
                    <a:pt x="154673" y="425450"/>
                  </a:lnTo>
                  <a:lnTo>
                    <a:pt x="153225" y="424180"/>
                  </a:lnTo>
                  <a:lnTo>
                    <a:pt x="153644" y="422910"/>
                  </a:lnTo>
                  <a:lnTo>
                    <a:pt x="154800" y="421640"/>
                  </a:lnTo>
                  <a:close/>
                </a:path>
                <a:path w="499744" h="476250">
                  <a:moveTo>
                    <a:pt x="189850" y="403860"/>
                  </a:moveTo>
                  <a:lnTo>
                    <a:pt x="186029" y="403860"/>
                  </a:lnTo>
                  <a:lnTo>
                    <a:pt x="184950" y="405130"/>
                  </a:lnTo>
                  <a:lnTo>
                    <a:pt x="183006" y="405130"/>
                  </a:lnTo>
                  <a:lnTo>
                    <a:pt x="147980" y="406400"/>
                  </a:lnTo>
                  <a:lnTo>
                    <a:pt x="113614" y="408940"/>
                  </a:lnTo>
                  <a:lnTo>
                    <a:pt x="112077" y="410210"/>
                  </a:lnTo>
                  <a:lnTo>
                    <a:pt x="186240" y="410210"/>
                  </a:lnTo>
                  <a:lnTo>
                    <a:pt x="187604" y="407670"/>
                  </a:lnTo>
                  <a:lnTo>
                    <a:pt x="189850" y="403860"/>
                  </a:lnTo>
                  <a:close/>
                </a:path>
                <a:path w="499744" h="476250">
                  <a:moveTo>
                    <a:pt x="206028" y="375920"/>
                  </a:moveTo>
                  <a:lnTo>
                    <a:pt x="201002" y="375920"/>
                  </a:lnTo>
                  <a:lnTo>
                    <a:pt x="199580" y="381000"/>
                  </a:lnTo>
                  <a:lnTo>
                    <a:pt x="175397" y="383540"/>
                  </a:lnTo>
                  <a:lnTo>
                    <a:pt x="168782" y="383540"/>
                  </a:lnTo>
                  <a:lnTo>
                    <a:pt x="113893" y="389890"/>
                  </a:lnTo>
                  <a:lnTo>
                    <a:pt x="107124" y="389890"/>
                  </a:lnTo>
                  <a:lnTo>
                    <a:pt x="100215" y="391160"/>
                  </a:lnTo>
                  <a:lnTo>
                    <a:pt x="196891" y="391160"/>
                  </a:lnTo>
                  <a:lnTo>
                    <a:pt x="198240" y="388620"/>
                  </a:lnTo>
                  <a:lnTo>
                    <a:pt x="206028" y="375920"/>
                  </a:lnTo>
                  <a:close/>
                </a:path>
                <a:path w="499744" h="476250">
                  <a:moveTo>
                    <a:pt x="139814" y="361950"/>
                  </a:moveTo>
                  <a:lnTo>
                    <a:pt x="125666" y="361950"/>
                  </a:lnTo>
                  <a:lnTo>
                    <a:pt x="127114" y="363220"/>
                  </a:lnTo>
                  <a:lnTo>
                    <a:pt x="127584" y="364490"/>
                  </a:lnTo>
                  <a:lnTo>
                    <a:pt x="128168" y="364490"/>
                  </a:lnTo>
                  <a:lnTo>
                    <a:pt x="127419" y="365760"/>
                  </a:lnTo>
                  <a:lnTo>
                    <a:pt x="126695" y="365760"/>
                  </a:lnTo>
                  <a:lnTo>
                    <a:pt x="123024" y="367030"/>
                  </a:lnTo>
                  <a:lnTo>
                    <a:pt x="94745" y="367030"/>
                  </a:lnTo>
                  <a:lnTo>
                    <a:pt x="85140" y="368300"/>
                  </a:lnTo>
                  <a:lnTo>
                    <a:pt x="209930" y="368300"/>
                  </a:lnTo>
                  <a:lnTo>
                    <a:pt x="210769" y="367030"/>
                  </a:lnTo>
                  <a:lnTo>
                    <a:pt x="211391" y="365760"/>
                  </a:lnTo>
                  <a:lnTo>
                    <a:pt x="212541" y="363220"/>
                  </a:lnTo>
                  <a:lnTo>
                    <a:pt x="140030" y="363220"/>
                  </a:lnTo>
                  <a:lnTo>
                    <a:pt x="139814" y="361950"/>
                  </a:lnTo>
                  <a:close/>
                </a:path>
                <a:path w="499744" h="476250">
                  <a:moveTo>
                    <a:pt x="195872" y="356870"/>
                  </a:moveTo>
                  <a:lnTo>
                    <a:pt x="182587" y="356870"/>
                  </a:lnTo>
                  <a:lnTo>
                    <a:pt x="182562" y="358140"/>
                  </a:lnTo>
                  <a:lnTo>
                    <a:pt x="181635" y="359410"/>
                  </a:lnTo>
                  <a:lnTo>
                    <a:pt x="179831" y="359410"/>
                  </a:lnTo>
                  <a:lnTo>
                    <a:pt x="143522" y="363220"/>
                  </a:lnTo>
                  <a:lnTo>
                    <a:pt x="212541" y="363220"/>
                  </a:lnTo>
                  <a:lnTo>
                    <a:pt x="214840" y="358140"/>
                  </a:lnTo>
                  <a:lnTo>
                    <a:pt x="196532" y="358140"/>
                  </a:lnTo>
                  <a:lnTo>
                    <a:pt x="195872" y="356870"/>
                  </a:lnTo>
                  <a:close/>
                </a:path>
                <a:path w="499744" h="476250">
                  <a:moveTo>
                    <a:pt x="216741" y="354330"/>
                  </a:moveTo>
                  <a:lnTo>
                    <a:pt x="210565" y="354330"/>
                  </a:lnTo>
                  <a:lnTo>
                    <a:pt x="210007" y="356870"/>
                  </a:lnTo>
                  <a:lnTo>
                    <a:pt x="204673" y="358140"/>
                  </a:lnTo>
                  <a:lnTo>
                    <a:pt x="214840" y="358140"/>
                  </a:lnTo>
                  <a:lnTo>
                    <a:pt x="215989" y="355600"/>
                  </a:lnTo>
                  <a:lnTo>
                    <a:pt x="216741" y="354330"/>
                  </a:lnTo>
                  <a:close/>
                </a:path>
                <a:path w="499744" h="476250">
                  <a:moveTo>
                    <a:pt x="195770" y="355600"/>
                  </a:moveTo>
                  <a:lnTo>
                    <a:pt x="180225" y="355600"/>
                  </a:lnTo>
                  <a:lnTo>
                    <a:pt x="181787" y="356870"/>
                  </a:lnTo>
                  <a:lnTo>
                    <a:pt x="195211" y="356870"/>
                  </a:lnTo>
                  <a:lnTo>
                    <a:pt x="195770" y="355600"/>
                  </a:lnTo>
                  <a:close/>
                </a:path>
                <a:path w="499744" h="476250">
                  <a:moveTo>
                    <a:pt x="226208" y="339090"/>
                  </a:moveTo>
                  <a:lnTo>
                    <a:pt x="219849" y="339090"/>
                  </a:lnTo>
                  <a:lnTo>
                    <a:pt x="218744" y="341630"/>
                  </a:lnTo>
                  <a:lnTo>
                    <a:pt x="216776" y="341630"/>
                  </a:lnTo>
                  <a:lnTo>
                    <a:pt x="206908" y="342900"/>
                  </a:lnTo>
                  <a:lnTo>
                    <a:pt x="190372" y="342900"/>
                  </a:lnTo>
                  <a:lnTo>
                    <a:pt x="163625" y="344170"/>
                  </a:lnTo>
                  <a:lnTo>
                    <a:pt x="150248" y="345440"/>
                  </a:lnTo>
                  <a:lnTo>
                    <a:pt x="136867" y="345440"/>
                  </a:lnTo>
                  <a:lnTo>
                    <a:pt x="121835" y="346710"/>
                  </a:lnTo>
                  <a:lnTo>
                    <a:pt x="221251" y="346710"/>
                  </a:lnTo>
                  <a:lnTo>
                    <a:pt x="226208" y="339090"/>
                  </a:lnTo>
                  <a:close/>
                </a:path>
                <a:path w="499744" h="476250">
                  <a:moveTo>
                    <a:pt x="240931" y="317500"/>
                  </a:moveTo>
                  <a:lnTo>
                    <a:pt x="234683" y="317500"/>
                  </a:lnTo>
                  <a:lnTo>
                    <a:pt x="232651" y="321310"/>
                  </a:lnTo>
                  <a:lnTo>
                    <a:pt x="213398" y="322580"/>
                  </a:lnTo>
                  <a:lnTo>
                    <a:pt x="186594" y="322580"/>
                  </a:lnTo>
                  <a:lnTo>
                    <a:pt x="176893" y="323850"/>
                  </a:lnTo>
                  <a:lnTo>
                    <a:pt x="156306" y="323850"/>
                  </a:lnTo>
                  <a:lnTo>
                    <a:pt x="145416" y="325120"/>
                  </a:lnTo>
                  <a:lnTo>
                    <a:pt x="134528" y="325120"/>
                  </a:lnTo>
                  <a:lnTo>
                    <a:pt x="123647" y="326390"/>
                  </a:lnTo>
                  <a:lnTo>
                    <a:pt x="116467" y="326390"/>
                  </a:lnTo>
                  <a:lnTo>
                    <a:pt x="109293" y="327660"/>
                  </a:lnTo>
                  <a:lnTo>
                    <a:pt x="102123" y="327660"/>
                  </a:lnTo>
                  <a:lnTo>
                    <a:pt x="94957" y="328930"/>
                  </a:lnTo>
                  <a:lnTo>
                    <a:pt x="86810" y="328930"/>
                  </a:lnTo>
                  <a:lnTo>
                    <a:pt x="70535" y="330200"/>
                  </a:lnTo>
                  <a:lnTo>
                    <a:pt x="62395" y="331470"/>
                  </a:lnTo>
                  <a:lnTo>
                    <a:pt x="231446" y="331470"/>
                  </a:lnTo>
                  <a:lnTo>
                    <a:pt x="234975" y="326390"/>
                  </a:lnTo>
                  <a:lnTo>
                    <a:pt x="236562" y="323850"/>
                  </a:lnTo>
                  <a:lnTo>
                    <a:pt x="240931" y="317500"/>
                  </a:lnTo>
                  <a:close/>
                </a:path>
                <a:path w="499744" h="476250">
                  <a:moveTo>
                    <a:pt x="94526" y="308610"/>
                  </a:moveTo>
                  <a:lnTo>
                    <a:pt x="72656" y="308610"/>
                  </a:lnTo>
                  <a:lnTo>
                    <a:pt x="73431" y="309880"/>
                  </a:lnTo>
                  <a:lnTo>
                    <a:pt x="73761" y="311150"/>
                  </a:lnTo>
                  <a:lnTo>
                    <a:pt x="73126" y="312420"/>
                  </a:lnTo>
                  <a:lnTo>
                    <a:pt x="244426" y="312420"/>
                  </a:lnTo>
                  <a:lnTo>
                    <a:pt x="246174" y="309880"/>
                  </a:lnTo>
                  <a:lnTo>
                    <a:pt x="108661" y="309880"/>
                  </a:lnTo>
                  <a:lnTo>
                    <a:pt x="94526" y="308610"/>
                  </a:lnTo>
                  <a:close/>
                </a:path>
                <a:path w="499744" h="476250">
                  <a:moveTo>
                    <a:pt x="134785" y="304800"/>
                  </a:moveTo>
                  <a:lnTo>
                    <a:pt x="117068" y="304800"/>
                  </a:lnTo>
                  <a:lnTo>
                    <a:pt x="119633" y="306070"/>
                  </a:lnTo>
                  <a:lnTo>
                    <a:pt x="120205" y="307340"/>
                  </a:lnTo>
                  <a:lnTo>
                    <a:pt x="119418" y="308610"/>
                  </a:lnTo>
                  <a:lnTo>
                    <a:pt x="108686" y="308610"/>
                  </a:lnTo>
                  <a:lnTo>
                    <a:pt x="108661" y="309880"/>
                  </a:lnTo>
                  <a:lnTo>
                    <a:pt x="246174" y="309880"/>
                  </a:lnTo>
                  <a:lnTo>
                    <a:pt x="248795" y="306070"/>
                  </a:lnTo>
                  <a:lnTo>
                    <a:pt x="139064" y="306070"/>
                  </a:lnTo>
                  <a:lnTo>
                    <a:pt x="134785" y="304800"/>
                  </a:lnTo>
                  <a:close/>
                </a:path>
                <a:path w="499744" h="476250">
                  <a:moveTo>
                    <a:pt x="113283" y="304800"/>
                  </a:moveTo>
                  <a:lnTo>
                    <a:pt x="93135" y="304800"/>
                  </a:lnTo>
                  <a:lnTo>
                    <a:pt x="99841" y="306070"/>
                  </a:lnTo>
                  <a:lnTo>
                    <a:pt x="106556" y="306070"/>
                  </a:lnTo>
                  <a:lnTo>
                    <a:pt x="113283" y="304800"/>
                  </a:lnTo>
                  <a:close/>
                </a:path>
                <a:path w="499744" h="476250">
                  <a:moveTo>
                    <a:pt x="253164" y="299720"/>
                  </a:moveTo>
                  <a:lnTo>
                    <a:pt x="239115" y="299720"/>
                  </a:lnTo>
                  <a:lnTo>
                    <a:pt x="240804" y="300990"/>
                  </a:lnTo>
                  <a:lnTo>
                    <a:pt x="240156" y="303530"/>
                  </a:lnTo>
                  <a:lnTo>
                    <a:pt x="219100" y="304800"/>
                  </a:lnTo>
                  <a:lnTo>
                    <a:pt x="163817" y="304800"/>
                  </a:lnTo>
                  <a:lnTo>
                    <a:pt x="157479" y="306070"/>
                  </a:lnTo>
                  <a:lnTo>
                    <a:pt x="248795" y="306070"/>
                  </a:lnTo>
                  <a:lnTo>
                    <a:pt x="253164" y="299720"/>
                  </a:lnTo>
                  <a:close/>
                </a:path>
                <a:path w="499744" h="476250">
                  <a:moveTo>
                    <a:pt x="184073" y="300990"/>
                  </a:moveTo>
                  <a:lnTo>
                    <a:pt x="166941" y="300990"/>
                  </a:lnTo>
                  <a:lnTo>
                    <a:pt x="167627" y="302260"/>
                  </a:lnTo>
                  <a:lnTo>
                    <a:pt x="167716" y="303530"/>
                  </a:lnTo>
                  <a:lnTo>
                    <a:pt x="167131" y="304800"/>
                  </a:lnTo>
                  <a:lnTo>
                    <a:pt x="219100" y="304800"/>
                  </a:lnTo>
                  <a:lnTo>
                    <a:pt x="218452" y="303530"/>
                  </a:lnTo>
                  <a:lnTo>
                    <a:pt x="185153" y="303530"/>
                  </a:lnTo>
                  <a:lnTo>
                    <a:pt x="184403" y="302260"/>
                  </a:lnTo>
                  <a:lnTo>
                    <a:pt x="184073" y="300990"/>
                  </a:lnTo>
                  <a:close/>
                </a:path>
                <a:path w="499744" h="476250">
                  <a:moveTo>
                    <a:pt x="232600" y="299720"/>
                  </a:moveTo>
                  <a:lnTo>
                    <a:pt x="205612" y="299720"/>
                  </a:lnTo>
                  <a:lnTo>
                    <a:pt x="206870" y="300990"/>
                  </a:lnTo>
                  <a:lnTo>
                    <a:pt x="207073" y="303530"/>
                  </a:lnTo>
                  <a:lnTo>
                    <a:pt x="217474" y="303530"/>
                  </a:lnTo>
                  <a:lnTo>
                    <a:pt x="217512" y="302260"/>
                  </a:lnTo>
                  <a:lnTo>
                    <a:pt x="218351" y="300990"/>
                  </a:lnTo>
                  <a:lnTo>
                    <a:pt x="221868" y="300990"/>
                  </a:lnTo>
                  <a:lnTo>
                    <a:pt x="232600" y="299720"/>
                  </a:lnTo>
                  <a:close/>
                </a:path>
                <a:path w="499744" h="476250">
                  <a:moveTo>
                    <a:pt x="263911" y="283210"/>
                  </a:moveTo>
                  <a:lnTo>
                    <a:pt x="103674" y="283210"/>
                  </a:lnTo>
                  <a:lnTo>
                    <a:pt x="146380" y="284480"/>
                  </a:lnTo>
                  <a:lnTo>
                    <a:pt x="172749" y="285750"/>
                  </a:lnTo>
                  <a:lnTo>
                    <a:pt x="256578" y="285750"/>
                  </a:lnTo>
                  <a:lnTo>
                    <a:pt x="255803" y="288290"/>
                  </a:lnTo>
                  <a:lnTo>
                    <a:pt x="260620" y="288290"/>
                  </a:lnTo>
                  <a:lnTo>
                    <a:pt x="263911" y="283210"/>
                  </a:lnTo>
                  <a:close/>
                </a:path>
                <a:path w="499744" h="476250">
                  <a:moveTo>
                    <a:pt x="119354" y="285750"/>
                  </a:moveTo>
                  <a:lnTo>
                    <a:pt x="65119" y="285750"/>
                  </a:lnTo>
                  <a:lnTo>
                    <a:pt x="50522" y="287020"/>
                  </a:lnTo>
                  <a:lnTo>
                    <a:pt x="131875" y="287020"/>
                  </a:lnTo>
                  <a:lnTo>
                    <a:pt x="119354" y="285750"/>
                  </a:lnTo>
                  <a:close/>
                </a:path>
                <a:path w="499744" h="476250">
                  <a:moveTo>
                    <a:pt x="261721" y="271780"/>
                  </a:moveTo>
                  <a:lnTo>
                    <a:pt x="80746" y="271780"/>
                  </a:lnTo>
                  <a:lnTo>
                    <a:pt x="74244" y="273050"/>
                  </a:lnTo>
                  <a:lnTo>
                    <a:pt x="50876" y="275590"/>
                  </a:lnTo>
                  <a:lnTo>
                    <a:pt x="23113" y="278130"/>
                  </a:lnTo>
                  <a:lnTo>
                    <a:pt x="267313" y="278130"/>
                  </a:lnTo>
                  <a:lnTo>
                    <a:pt x="270824" y="273050"/>
                  </a:lnTo>
                  <a:lnTo>
                    <a:pt x="265175" y="273050"/>
                  </a:lnTo>
                  <a:lnTo>
                    <a:pt x="261721" y="271780"/>
                  </a:lnTo>
                  <a:close/>
                </a:path>
                <a:path w="499744" h="476250">
                  <a:moveTo>
                    <a:pt x="279038" y="262890"/>
                  </a:moveTo>
                  <a:lnTo>
                    <a:pt x="179606" y="262890"/>
                  </a:lnTo>
                  <a:lnTo>
                    <a:pt x="195501" y="264160"/>
                  </a:lnTo>
                  <a:lnTo>
                    <a:pt x="211391" y="264160"/>
                  </a:lnTo>
                  <a:lnTo>
                    <a:pt x="220739" y="265430"/>
                  </a:lnTo>
                  <a:lnTo>
                    <a:pt x="230093" y="265430"/>
                  </a:lnTo>
                  <a:lnTo>
                    <a:pt x="255155" y="266700"/>
                  </a:lnTo>
                  <a:lnTo>
                    <a:pt x="261518" y="266700"/>
                  </a:lnTo>
                  <a:lnTo>
                    <a:pt x="268300" y="267970"/>
                  </a:lnTo>
                  <a:lnTo>
                    <a:pt x="267258" y="271780"/>
                  </a:lnTo>
                  <a:lnTo>
                    <a:pt x="265175" y="273050"/>
                  </a:lnTo>
                  <a:lnTo>
                    <a:pt x="270824" y="273050"/>
                  </a:lnTo>
                  <a:lnTo>
                    <a:pt x="272580" y="270510"/>
                  </a:lnTo>
                  <a:lnTo>
                    <a:pt x="275882" y="266700"/>
                  </a:lnTo>
                  <a:lnTo>
                    <a:pt x="279038" y="262890"/>
                  </a:lnTo>
                  <a:close/>
                </a:path>
                <a:path w="499744" h="476250">
                  <a:moveTo>
                    <a:pt x="200467" y="269240"/>
                  </a:moveTo>
                  <a:lnTo>
                    <a:pt x="132346" y="269240"/>
                  </a:lnTo>
                  <a:lnTo>
                    <a:pt x="87299" y="271780"/>
                  </a:lnTo>
                  <a:lnTo>
                    <a:pt x="237994" y="271780"/>
                  </a:lnTo>
                  <a:lnTo>
                    <a:pt x="226135" y="270510"/>
                  </a:lnTo>
                  <a:lnTo>
                    <a:pt x="200467" y="269240"/>
                  </a:lnTo>
                  <a:close/>
                </a:path>
                <a:path w="499744" h="476250">
                  <a:moveTo>
                    <a:pt x="138555" y="264160"/>
                  </a:moveTo>
                  <a:lnTo>
                    <a:pt x="131546" y="264160"/>
                  </a:lnTo>
                  <a:lnTo>
                    <a:pt x="134226" y="269240"/>
                  </a:lnTo>
                  <a:lnTo>
                    <a:pt x="142633" y="269240"/>
                  </a:lnTo>
                  <a:lnTo>
                    <a:pt x="143505" y="266700"/>
                  </a:lnTo>
                  <a:lnTo>
                    <a:pt x="139547" y="266700"/>
                  </a:lnTo>
                  <a:lnTo>
                    <a:pt x="138555" y="264160"/>
                  </a:lnTo>
                  <a:close/>
                </a:path>
                <a:path w="499744" h="476250">
                  <a:moveTo>
                    <a:pt x="172824" y="267970"/>
                  </a:moveTo>
                  <a:lnTo>
                    <a:pt x="158991" y="269240"/>
                  </a:lnTo>
                  <a:lnTo>
                    <a:pt x="186648" y="269240"/>
                  </a:lnTo>
                  <a:lnTo>
                    <a:pt x="172824" y="267970"/>
                  </a:lnTo>
                  <a:close/>
                </a:path>
                <a:path w="499744" h="476250">
                  <a:moveTo>
                    <a:pt x="382879" y="0"/>
                  </a:moveTo>
                  <a:lnTo>
                    <a:pt x="368655" y="0"/>
                  </a:lnTo>
                  <a:lnTo>
                    <a:pt x="362305" y="1270"/>
                  </a:lnTo>
                  <a:lnTo>
                    <a:pt x="355269" y="8890"/>
                  </a:lnTo>
                  <a:lnTo>
                    <a:pt x="353148" y="10160"/>
                  </a:lnTo>
                  <a:lnTo>
                    <a:pt x="347459" y="15240"/>
                  </a:lnTo>
                  <a:lnTo>
                    <a:pt x="343725" y="17780"/>
                  </a:lnTo>
                  <a:lnTo>
                    <a:pt x="340093" y="21590"/>
                  </a:lnTo>
                  <a:lnTo>
                    <a:pt x="330291" y="29210"/>
                  </a:lnTo>
                  <a:lnTo>
                    <a:pt x="320822" y="39370"/>
                  </a:lnTo>
                  <a:lnTo>
                    <a:pt x="311584" y="48260"/>
                  </a:lnTo>
                  <a:lnTo>
                    <a:pt x="302475" y="58420"/>
                  </a:lnTo>
                  <a:lnTo>
                    <a:pt x="299288" y="60960"/>
                  </a:lnTo>
                  <a:lnTo>
                    <a:pt x="295554" y="63500"/>
                  </a:lnTo>
                  <a:lnTo>
                    <a:pt x="285551" y="74930"/>
                  </a:lnTo>
                  <a:lnTo>
                    <a:pt x="278698" y="82550"/>
                  </a:lnTo>
                  <a:lnTo>
                    <a:pt x="271916" y="90170"/>
                  </a:lnTo>
                  <a:lnTo>
                    <a:pt x="265252" y="97790"/>
                  </a:lnTo>
                  <a:lnTo>
                    <a:pt x="249983" y="116840"/>
                  </a:lnTo>
                  <a:lnTo>
                    <a:pt x="219632" y="152400"/>
                  </a:lnTo>
                  <a:lnTo>
                    <a:pt x="193360" y="186690"/>
                  </a:lnTo>
                  <a:lnTo>
                    <a:pt x="182486" y="203200"/>
                  </a:lnTo>
                  <a:lnTo>
                    <a:pt x="177311" y="209550"/>
                  </a:lnTo>
                  <a:lnTo>
                    <a:pt x="166827" y="223520"/>
                  </a:lnTo>
                  <a:lnTo>
                    <a:pt x="161709" y="231140"/>
                  </a:lnTo>
                  <a:lnTo>
                    <a:pt x="156946" y="237490"/>
                  </a:lnTo>
                  <a:lnTo>
                    <a:pt x="152717" y="245110"/>
                  </a:lnTo>
                  <a:lnTo>
                    <a:pt x="145376" y="256540"/>
                  </a:lnTo>
                  <a:lnTo>
                    <a:pt x="142595" y="261620"/>
                  </a:lnTo>
                  <a:lnTo>
                    <a:pt x="139547" y="266700"/>
                  </a:lnTo>
                  <a:lnTo>
                    <a:pt x="143505" y="266700"/>
                  </a:lnTo>
                  <a:lnTo>
                    <a:pt x="143941" y="265430"/>
                  </a:lnTo>
                  <a:lnTo>
                    <a:pt x="144424" y="264160"/>
                  </a:lnTo>
                  <a:lnTo>
                    <a:pt x="147802" y="264160"/>
                  </a:lnTo>
                  <a:lnTo>
                    <a:pt x="163706" y="262890"/>
                  </a:lnTo>
                  <a:lnTo>
                    <a:pt x="279038" y="262890"/>
                  </a:lnTo>
                  <a:lnTo>
                    <a:pt x="282193" y="259080"/>
                  </a:lnTo>
                  <a:lnTo>
                    <a:pt x="288366" y="251460"/>
                  </a:lnTo>
                  <a:lnTo>
                    <a:pt x="292571" y="246380"/>
                  </a:lnTo>
                  <a:lnTo>
                    <a:pt x="281673" y="246380"/>
                  </a:lnTo>
                  <a:lnTo>
                    <a:pt x="162166" y="243840"/>
                  </a:lnTo>
                  <a:lnTo>
                    <a:pt x="160693" y="242570"/>
                  </a:lnTo>
                  <a:lnTo>
                    <a:pt x="158978" y="242570"/>
                  </a:lnTo>
                  <a:lnTo>
                    <a:pt x="159918" y="240030"/>
                  </a:lnTo>
                  <a:lnTo>
                    <a:pt x="297827" y="240030"/>
                  </a:lnTo>
                  <a:lnTo>
                    <a:pt x="309391" y="226060"/>
                  </a:lnTo>
                  <a:lnTo>
                    <a:pt x="315826" y="218440"/>
                  </a:lnTo>
                  <a:lnTo>
                    <a:pt x="176872" y="218440"/>
                  </a:lnTo>
                  <a:lnTo>
                    <a:pt x="178600" y="214630"/>
                  </a:lnTo>
                  <a:lnTo>
                    <a:pt x="181228" y="213360"/>
                  </a:lnTo>
                  <a:lnTo>
                    <a:pt x="197917" y="212090"/>
                  </a:lnTo>
                  <a:lnTo>
                    <a:pt x="223798" y="210820"/>
                  </a:lnTo>
                  <a:lnTo>
                    <a:pt x="236740" y="209550"/>
                  </a:lnTo>
                  <a:lnTo>
                    <a:pt x="255350" y="209550"/>
                  </a:lnTo>
                  <a:lnTo>
                    <a:pt x="313004" y="207010"/>
                  </a:lnTo>
                  <a:lnTo>
                    <a:pt x="325723" y="207010"/>
                  </a:lnTo>
                  <a:lnTo>
                    <a:pt x="331330" y="200660"/>
                  </a:lnTo>
                  <a:lnTo>
                    <a:pt x="336041" y="195580"/>
                  </a:lnTo>
                  <a:lnTo>
                    <a:pt x="193941" y="195580"/>
                  </a:lnTo>
                  <a:lnTo>
                    <a:pt x="194678" y="193040"/>
                  </a:lnTo>
                  <a:lnTo>
                    <a:pt x="230303" y="193040"/>
                  </a:lnTo>
                  <a:lnTo>
                    <a:pt x="241198" y="191770"/>
                  </a:lnTo>
                  <a:lnTo>
                    <a:pt x="339868" y="191770"/>
                  </a:lnTo>
                  <a:lnTo>
                    <a:pt x="349141" y="182880"/>
                  </a:lnTo>
                  <a:lnTo>
                    <a:pt x="353881" y="177800"/>
                  </a:lnTo>
                  <a:lnTo>
                    <a:pt x="206400" y="177800"/>
                  </a:lnTo>
                  <a:lnTo>
                    <a:pt x="206870" y="173990"/>
                  </a:lnTo>
                  <a:lnTo>
                    <a:pt x="218685" y="173990"/>
                  </a:lnTo>
                  <a:lnTo>
                    <a:pt x="241769" y="172720"/>
                  </a:lnTo>
                  <a:lnTo>
                    <a:pt x="290753" y="172720"/>
                  </a:lnTo>
                  <a:lnTo>
                    <a:pt x="295211" y="171450"/>
                  </a:lnTo>
                  <a:lnTo>
                    <a:pt x="360464" y="171450"/>
                  </a:lnTo>
                  <a:lnTo>
                    <a:pt x="365455" y="165100"/>
                  </a:lnTo>
                  <a:lnTo>
                    <a:pt x="371055" y="160020"/>
                  </a:lnTo>
                  <a:lnTo>
                    <a:pt x="373984" y="157480"/>
                  </a:lnTo>
                  <a:lnTo>
                    <a:pt x="222440" y="157480"/>
                  </a:lnTo>
                  <a:lnTo>
                    <a:pt x="224027" y="153670"/>
                  </a:lnTo>
                  <a:lnTo>
                    <a:pt x="226275" y="152400"/>
                  </a:lnTo>
                  <a:lnTo>
                    <a:pt x="238811" y="152400"/>
                  </a:lnTo>
                  <a:lnTo>
                    <a:pt x="256462" y="151130"/>
                  </a:lnTo>
                  <a:lnTo>
                    <a:pt x="286007" y="151130"/>
                  </a:lnTo>
                  <a:lnTo>
                    <a:pt x="306724" y="149860"/>
                  </a:lnTo>
                  <a:lnTo>
                    <a:pt x="382863" y="149860"/>
                  </a:lnTo>
                  <a:lnTo>
                    <a:pt x="394842" y="139700"/>
                  </a:lnTo>
                  <a:lnTo>
                    <a:pt x="237997" y="139700"/>
                  </a:lnTo>
                  <a:lnTo>
                    <a:pt x="237972" y="138430"/>
                  </a:lnTo>
                  <a:lnTo>
                    <a:pt x="238315" y="138430"/>
                  </a:lnTo>
                  <a:lnTo>
                    <a:pt x="238798" y="137160"/>
                  </a:lnTo>
                  <a:lnTo>
                    <a:pt x="337420" y="130810"/>
                  </a:lnTo>
                  <a:lnTo>
                    <a:pt x="245198" y="130810"/>
                  </a:lnTo>
                  <a:lnTo>
                    <a:pt x="246697" y="128270"/>
                  </a:lnTo>
                  <a:lnTo>
                    <a:pt x="248157" y="127000"/>
                  </a:lnTo>
                  <a:lnTo>
                    <a:pt x="250672" y="127000"/>
                  </a:lnTo>
                  <a:lnTo>
                    <a:pt x="257280" y="125730"/>
                  </a:lnTo>
                  <a:lnTo>
                    <a:pt x="263886" y="125730"/>
                  </a:lnTo>
                  <a:lnTo>
                    <a:pt x="278650" y="124460"/>
                  </a:lnTo>
                  <a:lnTo>
                    <a:pt x="280720" y="123190"/>
                  </a:lnTo>
                  <a:lnTo>
                    <a:pt x="306393" y="123190"/>
                  </a:lnTo>
                  <a:lnTo>
                    <a:pt x="319570" y="121920"/>
                  </a:lnTo>
                  <a:lnTo>
                    <a:pt x="339978" y="121920"/>
                  </a:lnTo>
                  <a:lnTo>
                    <a:pt x="354566" y="120650"/>
                  </a:lnTo>
                  <a:lnTo>
                    <a:pt x="367588" y="119380"/>
                  </a:lnTo>
                  <a:lnTo>
                    <a:pt x="393941" y="119380"/>
                  </a:lnTo>
                  <a:lnTo>
                    <a:pt x="399707" y="118110"/>
                  </a:lnTo>
                  <a:lnTo>
                    <a:pt x="404291" y="118110"/>
                  </a:lnTo>
                  <a:lnTo>
                    <a:pt x="408863" y="116840"/>
                  </a:lnTo>
                  <a:lnTo>
                    <a:pt x="255790" y="116840"/>
                  </a:lnTo>
                  <a:lnTo>
                    <a:pt x="257809" y="114300"/>
                  </a:lnTo>
                  <a:lnTo>
                    <a:pt x="258952" y="111760"/>
                  </a:lnTo>
                  <a:lnTo>
                    <a:pt x="270378" y="111760"/>
                  </a:lnTo>
                  <a:lnTo>
                    <a:pt x="278325" y="110490"/>
                  </a:lnTo>
                  <a:lnTo>
                    <a:pt x="294208" y="110490"/>
                  </a:lnTo>
                  <a:lnTo>
                    <a:pt x="301701" y="109220"/>
                  </a:lnTo>
                  <a:lnTo>
                    <a:pt x="309191" y="109220"/>
                  </a:lnTo>
                  <a:lnTo>
                    <a:pt x="316675" y="107950"/>
                  </a:lnTo>
                  <a:lnTo>
                    <a:pt x="335430" y="105410"/>
                  </a:lnTo>
                  <a:lnTo>
                    <a:pt x="357971" y="102870"/>
                  </a:lnTo>
                  <a:lnTo>
                    <a:pt x="379743" y="101600"/>
                  </a:lnTo>
                  <a:lnTo>
                    <a:pt x="418884" y="96520"/>
                  </a:lnTo>
                  <a:lnTo>
                    <a:pt x="426529" y="95250"/>
                  </a:lnTo>
                  <a:lnTo>
                    <a:pt x="443831" y="95250"/>
                  </a:lnTo>
                  <a:lnTo>
                    <a:pt x="445246" y="93980"/>
                  </a:lnTo>
                  <a:lnTo>
                    <a:pt x="276428" y="93980"/>
                  </a:lnTo>
                  <a:lnTo>
                    <a:pt x="277139" y="91440"/>
                  </a:lnTo>
                  <a:lnTo>
                    <a:pt x="278968" y="91440"/>
                  </a:lnTo>
                  <a:lnTo>
                    <a:pt x="295173" y="90170"/>
                  </a:lnTo>
                  <a:lnTo>
                    <a:pt x="450227" y="74930"/>
                  </a:lnTo>
                  <a:lnTo>
                    <a:pt x="314769" y="74930"/>
                  </a:lnTo>
                  <a:lnTo>
                    <a:pt x="298792" y="73660"/>
                  </a:lnTo>
                  <a:lnTo>
                    <a:pt x="294385" y="73660"/>
                  </a:lnTo>
                  <a:lnTo>
                    <a:pt x="296494" y="71120"/>
                  </a:lnTo>
                  <a:lnTo>
                    <a:pt x="298564" y="71120"/>
                  </a:lnTo>
                  <a:lnTo>
                    <a:pt x="305389" y="69850"/>
                  </a:lnTo>
                  <a:lnTo>
                    <a:pt x="353694" y="69850"/>
                  </a:lnTo>
                  <a:lnTo>
                    <a:pt x="363207" y="68580"/>
                  </a:lnTo>
                  <a:lnTo>
                    <a:pt x="380187" y="68580"/>
                  </a:lnTo>
                  <a:lnTo>
                    <a:pt x="380034" y="67310"/>
                  </a:lnTo>
                  <a:lnTo>
                    <a:pt x="380555" y="66040"/>
                  </a:lnTo>
                  <a:lnTo>
                    <a:pt x="381609" y="66040"/>
                  </a:lnTo>
                  <a:lnTo>
                    <a:pt x="390347" y="64770"/>
                  </a:lnTo>
                  <a:lnTo>
                    <a:pt x="404812" y="63500"/>
                  </a:lnTo>
                  <a:lnTo>
                    <a:pt x="425237" y="63500"/>
                  </a:lnTo>
                  <a:lnTo>
                    <a:pt x="425018" y="62230"/>
                  </a:lnTo>
                  <a:lnTo>
                    <a:pt x="306019" y="62230"/>
                  </a:lnTo>
                  <a:lnTo>
                    <a:pt x="308419" y="59690"/>
                  </a:lnTo>
                  <a:lnTo>
                    <a:pt x="310032" y="57150"/>
                  </a:lnTo>
                  <a:lnTo>
                    <a:pt x="323876" y="55880"/>
                  </a:lnTo>
                  <a:lnTo>
                    <a:pt x="354228" y="54610"/>
                  </a:lnTo>
                  <a:lnTo>
                    <a:pt x="378710" y="52070"/>
                  </a:lnTo>
                  <a:lnTo>
                    <a:pt x="386867" y="52070"/>
                  </a:lnTo>
                  <a:lnTo>
                    <a:pt x="396868" y="50800"/>
                  </a:lnTo>
                  <a:lnTo>
                    <a:pt x="406869" y="50800"/>
                  </a:lnTo>
                  <a:lnTo>
                    <a:pt x="416871" y="49530"/>
                  </a:lnTo>
                  <a:lnTo>
                    <a:pt x="426872" y="49530"/>
                  </a:lnTo>
                  <a:lnTo>
                    <a:pt x="435444" y="48260"/>
                  </a:lnTo>
                  <a:lnTo>
                    <a:pt x="468748" y="45720"/>
                  </a:lnTo>
                  <a:lnTo>
                    <a:pt x="480792" y="44450"/>
                  </a:lnTo>
                  <a:lnTo>
                    <a:pt x="325323" y="44450"/>
                  </a:lnTo>
                  <a:lnTo>
                    <a:pt x="324954" y="43180"/>
                  </a:lnTo>
                  <a:lnTo>
                    <a:pt x="324523" y="43180"/>
                  </a:lnTo>
                  <a:lnTo>
                    <a:pt x="326199" y="41910"/>
                  </a:lnTo>
                  <a:lnTo>
                    <a:pt x="332511" y="41910"/>
                  </a:lnTo>
                  <a:lnTo>
                    <a:pt x="359383" y="40640"/>
                  </a:lnTo>
                  <a:lnTo>
                    <a:pt x="371585" y="40640"/>
                  </a:lnTo>
                  <a:lnTo>
                    <a:pt x="383781" y="39370"/>
                  </a:lnTo>
                  <a:lnTo>
                    <a:pt x="390418" y="39370"/>
                  </a:lnTo>
                  <a:lnTo>
                    <a:pt x="397051" y="38100"/>
                  </a:lnTo>
                  <a:lnTo>
                    <a:pt x="438111" y="35560"/>
                  </a:lnTo>
                  <a:lnTo>
                    <a:pt x="446227" y="34290"/>
                  </a:lnTo>
                  <a:lnTo>
                    <a:pt x="454329" y="34290"/>
                  </a:lnTo>
                  <a:lnTo>
                    <a:pt x="464350" y="33020"/>
                  </a:lnTo>
                  <a:lnTo>
                    <a:pt x="483274" y="33020"/>
                  </a:lnTo>
                  <a:lnTo>
                    <a:pt x="473408" y="29210"/>
                  </a:lnTo>
                  <a:lnTo>
                    <a:pt x="340093" y="29210"/>
                  </a:lnTo>
                  <a:lnTo>
                    <a:pt x="342569" y="25400"/>
                  </a:lnTo>
                  <a:lnTo>
                    <a:pt x="345135" y="22860"/>
                  </a:lnTo>
                  <a:lnTo>
                    <a:pt x="354710" y="22860"/>
                  </a:lnTo>
                  <a:lnTo>
                    <a:pt x="420420" y="17780"/>
                  </a:lnTo>
                  <a:lnTo>
                    <a:pt x="443543" y="17780"/>
                  </a:lnTo>
                  <a:lnTo>
                    <a:pt x="437324" y="15240"/>
                  </a:lnTo>
                  <a:lnTo>
                    <a:pt x="434746" y="15240"/>
                  </a:lnTo>
                  <a:lnTo>
                    <a:pt x="432358" y="13970"/>
                  </a:lnTo>
                  <a:lnTo>
                    <a:pt x="409697" y="6350"/>
                  </a:lnTo>
                  <a:lnTo>
                    <a:pt x="398077" y="3810"/>
                  </a:lnTo>
                  <a:lnTo>
                    <a:pt x="382879" y="0"/>
                  </a:lnTo>
                  <a:close/>
                </a:path>
                <a:path w="499744" h="476250">
                  <a:moveTo>
                    <a:pt x="297827" y="240030"/>
                  </a:moveTo>
                  <a:lnTo>
                    <a:pt x="159918" y="240030"/>
                  </a:lnTo>
                  <a:lnTo>
                    <a:pt x="161518" y="241300"/>
                  </a:lnTo>
                  <a:lnTo>
                    <a:pt x="174777" y="241300"/>
                  </a:lnTo>
                  <a:lnTo>
                    <a:pt x="283730" y="243840"/>
                  </a:lnTo>
                  <a:lnTo>
                    <a:pt x="284683" y="243840"/>
                  </a:lnTo>
                  <a:lnTo>
                    <a:pt x="286486" y="245110"/>
                  </a:lnTo>
                  <a:lnTo>
                    <a:pt x="285203" y="245110"/>
                  </a:lnTo>
                  <a:lnTo>
                    <a:pt x="284657" y="246380"/>
                  </a:lnTo>
                  <a:lnTo>
                    <a:pt x="292571" y="246380"/>
                  </a:lnTo>
                  <a:lnTo>
                    <a:pt x="297827" y="240030"/>
                  </a:lnTo>
                  <a:close/>
                </a:path>
                <a:path w="499744" h="476250">
                  <a:moveTo>
                    <a:pt x="92882" y="241300"/>
                  </a:moveTo>
                  <a:lnTo>
                    <a:pt x="66344" y="241300"/>
                  </a:lnTo>
                  <a:lnTo>
                    <a:pt x="13347" y="243840"/>
                  </a:lnTo>
                  <a:lnTo>
                    <a:pt x="129291" y="243840"/>
                  </a:lnTo>
                  <a:lnTo>
                    <a:pt x="128693" y="242570"/>
                  </a:lnTo>
                  <a:lnTo>
                    <a:pt x="119456" y="242570"/>
                  </a:lnTo>
                  <a:lnTo>
                    <a:pt x="92882" y="241300"/>
                  </a:lnTo>
                  <a:close/>
                </a:path>
                <a:path w="499744" h="476250">
                  <a:moveTo>
                    <a:pt x="126898" y="238760"/>
                  </a:moveTo>
                  <a:lnTo>
                    <a:pt x="96094" y="238760"/>
                  </a:lnTo>
                  <a:lnTo>
                    <a:pt x="117932" y="240030"/>
                  </a:lnTo>
                  <a:lnTo>
                    <a:pt x="119214" y="240030"/>
                  </a:lnTo>
                  <a:lnTo>
                    <a:pt x="119456" y="242570"/>
                  </a:lnTo>
                  <a:lnTo>
                    <a:pt x="128693" y="242570"/>
                  </a:lnTo>
                  <a:lnTo>
                    <a:pt x="126898" y="238760"/>
                  </a:lnTo>
                  <a:close/>
                </a:path>
                <a:path w="499744" h="476250">
                  <a:moveTo>
                    <a:pt x="116759" y="217170"/>
                  </a:moveTo>
                  <a:lnTo>
                    <a:pt x="110070" y="217170"/>
                  </a:lnTo>
                  <a:lnTo>
                    <a:pt x="111480" y="222250"/>
                  </a:lnTo>
                  <a:lnTo>
                    <a:pt x="24930" y="226060"/>
                  </a:lnTo>
                  <a:lnTo>
                    <a:pt x="120728" y="226060"/>
                  </a:lnTo>
                  <a:lnTo>
                    <a:pt x="119468" y="223520"/>
                  </a:lnTo>
                  <a:lnTo>
                    <a:pt x="116759" y="217170"/>
                  </a:lnTo>
                  <a:close/>
                </a:path>
                <a:path w="499744" h="476250">
                  <a:moveTo>
                    <a:pt x="325723" y="207010"/>
                  </a:moveTo>
                  <a:lnTo>
                    <a:pt x="317169" y="207010"/>
                  </a:lnTo>
                  <a:lnTo>
                    <a:pt x="315112" y="210820"/>
                  </a:lnTo>
                  <a:lnTo>
                    <a:pt x="312889" y="212090"/>
                  </a:lnTo>
                  <a:lnTo>
                    <a:pt x="288749" y="212090"/>
                  </a:lnTo>
                  <a:lnTo>
                    <a:pt x="268182" y="213360"/>
                  </a:lnTo>
                  <a:lnTo>
                    <a:pt x="254363" y="214630"/>
                  </a:lnTo>
                  <a:lnTo>
                    <a:pt x="240546" y="214630"/>
                  </a:lnTo>
                  <a:lnTo>
                    <a:pt x="226733" y="215900"/>
                  </a:lnTo>
                  <a:lnTo>
                    <a:pt x="218038" y="215900"/>
                  </a:lnTo>
                  <a:lnTo>
                    <a:pt x="191960" y="218440"/>
                  </a:lnTo>
                  <a:lnTo>
                    <a:pt x="315826" y="218440"/>
                  </a:lnTo>
                  <a:lnTo>
                    <a:pt x="320116" y="213360"/>
                  </a:lnTo>
                  <a:lnTo>
                    <a:pt x="325723" y="207010"/>
                  </a:lnTo>
                  <a:close/>
                </a:path>
                <a:path w="499744" h="476250">
                  <a:moveTo>
                    <a:pt x="109372" y="196850"/>
                  </a:moveTo>
                  <a:lnTo>
                    <a:pt x="101612" y="196850"/>
                  </a:lnTo>
                  <a:lnTo>
                    <a:pt x="102730" y="199390"/>
                  </a:lnTo>
                  <a:lnTo>
                    <a:pt x="46608" y="201930"/>
                  </a:lnTo>
                  <a:lnTo>
                    <a:pt x="111334" y="201930"/>
                  </a:lnTo>
                  <a:lnTo>
                    <a:pt x="109372" y="196850"/>
                  </a:lnTo>
                  <a:close/>
                </a:path>
                <a:path w="499744" h="476250">
                  <a:moveTo>
                    <a:pt x="66628" y="199390"/>
                  </a:moveTo>
                  <a:lnTo>
                    <a:pt x="47574" y="199390"/>
                  </a:lnTo>
                  <a:lnTo>
                    <a:pt x="49682" y="200660"/>
                  </a:lnTo>
                  <a:lnTo>
                    <a:pt x="66628" y="199390"/>
                  </a:lnTo>
                  <a:close/>
                </a:path>
                <a:path w="499744" h="476250">
                  <a:moveTo>
                    <a:pt x="339868" y="191770"/>
                  </a:moveTo>
                  <a:lnTo>
                    <a:pt x="330555" y="191770"/>
                  </a:lnTo>
                  <a:lnTo>
                    <a:pt x="328777" y="194310"/>
                  </a:lnTo>
                  <a:lnTo>
                    <a:pt x="228848" y="194310"/>
                  </a:lnTo>
                  <a:lnTo>
                    <a:pt x="195643" y="195580"/>
                  </a:lnTo>
                  <a:lnTo>
                    <a:pt x="336041" y="195580"/>
                  </a:lnTo>
                  <a:lnTo>
                    <a:pt x="337219" y="194310"/>
                  </a:lnTo>
                  <a:lnTo>
                    <a:pt x="339868" y="191770"/>
                  </a:lnTo>
                  <a:close/>
                </a:path>
                <a:path w="499744" h="476250">
                  <a:moveTo>
                    <a:pt x="87350" y="181610"/>
                  </a:moveTo>
                  <a:lnTo>
                    <a:pt x="66979" y="181610"/>
                  </a:lnTo>
                  <a:lnTo>
                    <a:pt x="62674" y="182880"/>
                  </a:lnTo>
                  <a:lnTo>
                    <a:pt x="87972" y="182880"/>
                  </a:lnTo>
                  <a:lnTo>
                    <a:pt x="87350" y="181610"/>
                  </a:lnTo>
                  <a:close/>
                </a:path>
                <a:path w="499744" h="476250">
                  <a:moveTo>
                    <a:pt x="102743" y="179070"/>
                  </a:moveTo>
                  <a:lnTo>
                    <a:pt x="94805" y="179070"/>
                  </a:lnTo>
                  <a:lnTo>
                    <a:pt x="95592" y="180340"/>
                  </a:lnTo>
                  <a:lnTo>
                    <a:pt x="96443" y="180340"/>
                  </a:lnTo>
                  <a:lnTo>
                    <a:pt x="95910" y="181610"/>
                  </a:lnTo>
                  <a:lnTo>
                    <a:pt x="93383" y="182880"/>
                  </a:lnTo>
                  <a:lnTo>
                    <a:pt x="104279" y="182880"/>
                  </a:lnTo>
                  <a:lnTo>
                    <a:pt x="102743" y="179070"/>
                  </a:lnTo>
                  <a:close/>
                </a:path>
                <a:path w="499744" h="476250">
                  <a:moveTo>
                    <a:pt x="87668" y="179070"/>
                  </a:moveTo>
                  <a:lnTo>
                    <a:pt x="75552" y="179070"/>
                  </a:lnTo>
                  <a:lnTo>
                    <a:pt x="76161" y="180340"/>
                  </a:lnTo>
                  <a:lnTo>
                    <a:pt x="75641" y="180340"/>
                  </a:lnTo>
                  <a:lnTo>
                    <a:pt x="74993" y="181610"/>
                  </a:lnTo>
                  <a:lnTo>
                    <a:pt x="86690" y="181610"/>
                  </a:lnTo>
                  <a:lnTo>
                    <a:pt x="87236" y="180340"/>
                  </a:lnTo>
                  <a:lnTo>
                    <a:pt x="87668" y="179070"/>
                  </a:lnTo>
                  <a:close/>
                </a:path>
                <a:path w="499744" h="476250">
                  <a:moveTo>
                    <a:pt x="334009" y="176530"/>
                  </a:moveTo>
                  <a:lnTo>
                    <a:pt x="241528" y="176530"/>
                  </a:lnTo>
                  <a:lnTo>
                    <a:pt x="232830" y="177800"/>
                  </a:lnTo>
                  <a:lnTo>
                    <a:pt x="340410" y="177800"/>
                  </a:lnTo>
                  <a:lnTo>
                    <a:pt x="334009" y="176530"/>
                  </a:lnTo>
                  <a:close/>
                </a:path>
                <a:path w="499744" h="476250">
                  <a:moveTo>
                    <a:pt x="359114" y="172720"/>
                  </a:moveTo>
                  <a:lnTo>
                    <a:pt x="323773" y="172720"/>
                  </a:lnTo>
                  <a:lnTo>
                    <a:pt x="331889" y="173990"/>
                  </a:lnTo>
                  <a:lnTo>
                    <a:pt x="348068" y="173990"/>
                  </a:lnTo>
                  <a:lnTo>
                    <a:pt x="344843" y="177800"/>
                  </a:lnTo>
                  <a:lnTo>
                    <a:pt x="353881" y="177800"/>
                  </a:lnTo>
                  <a:lnTo>
                    <a:pt x="355066" y="176530"/>
                  </a:lnTo>
                  <a:lnTo>
                    <a:pt x="359114" y="172720"/>
                  </a:lnTo>
                  <a:close/>
                </a:path>
                <a:path w="499744" h="476250">
                  <a:moveTo>
                    <a:pt x="260680" y="173990"/>
                  </a:moveTo>
                  <a:lnTo>
                    <a:pt x="244449" y="173990"/>
                  </a:lnTo>
                  <a:lnTo>
                    <a:pt x="244627" y="175260"/>
                  </a:lnTo>
                  <a:lnTo>
                    <a:pt x="244055" y="176530"/>
                  </a:lnTo>
                  <a:lnTo>
                    <a:pt x="261302" y="176530"/>
                  </a:lnTo>
                  <a:lnTo>
                    <a:pt x="260769" y="175260"/>
                  </a:lnTo>
                  <a:lnTo>
                    <a:pt x="260680" y="173990"/>
                  </a:lnTo>
                  <a:close/>
                </a:path>
                <a:path w="499744" h="476250">
                  <a:moveTo>
                    <a:pt x="309422" y="175260"/>
                  </a:moveTo>
                  <a:lnTo>
                    <a:pt x="295617" y="175260"/>
                  </a:lnTo>
                  <a:lnTo>
                    <a:pt x="276072" y="176530"/>
                  </a:lnTo>
                  <a:lnTo>
                    <a:pt x="310311" y="176530"/>
                  </a:lnTo>
                  <a:lnTo>
                    <a:pt x="309422" y="175260"/>
                  </a:lnTo>
                  <a:close/>
                </a:path>
                <a:path w="499744" h="476250">
                  <a:moveTo>
                    <a:pt x="360464" y="171450"/>
                  </a:moveTo>
                  <a:lnTo>
                    <a:pt x="296811" y="171450"/>
                  </a:lnTo>
                  <a:lnTo>
                    <a:pt x="297192" y="175260"/>
                  </a:lnTo>
                  <a:lnTo>
                    <a:pt x="309651" y="175260"/>
                  </a:lnTo>
                  <a:lnTo>
                    <a:pt x="310286" y="173990"/>
                  </a:lnTo>
                  <a:lnTo>
                    <a:pt x="312432" y="172720"/>
                  </a:lnTo>
                  <a:lnTo>
                    <a:pt x="359114" y="172720"/>
                  </a:lnTo>
                  <a:lnTo>
                    <a:pt x="360464" y="171450"/>
                  </a:lnTo>
                  <a:close/>
                </a:path>
                <a:path w="499744" h="476250">
                  <a:moveTo>
                    <a:pt x="262534" y="172720"/>
                  </a:moveTo>
                  <a:lnTo>
                    <a:pt x="242709" y="172720"/>
                  </a:lnTo>
                  <a:lnTo>
                    <a:pt x="243979" y="173990"/>
                  </a:lnTo>
                  <a:lnTo>
                    <a:pt x="261086" y="173990"/>
                  </a:lnTo>
                  <a:lnTo>
                    <a:pt x="262534" y="172720"/>
                  </a:lnTo>
                  <a:close/>
                </a:path>
                <a:path w="499744" h="476250">
                  <a:moveTo>
                    <a:pt x="94784" y="158750"/>
                  </a:moveTo>
                  <a:lnTo>
                    <a:pt x="82524" y="158750"/>
                  </a:lnTo>
                  <a:lnTo>
                    <a:pt x="89433" y="160020"/>
                  </a:lnTo>
                  <a:lnTo>
                    <a:pt x="90500" y="163830"/>
                  </a:lnTo>
                  <a:lnTo>
                    <a:pt x="78498" y="165100"/>
                  </a:lnTo>
                  <a:lnTo>
                    <a:pt x="97482" y="165100"/>
                  </a:lnTo>
                  <a:lnTo>
                    <a:pt x="95493" y="160020"/>
                  </a:lnTo>
                  <a:lnTo>
                    <a:pt x="94784" y="158750"/>
                  </a:lnTo>
                  <a:close/>
                </a:path>
                <a:path w="499744" h="476250">
                  <a:moveTo>
                    <a:pt x="382863" y="149860"/>
                  </a:moveTo>
                  <a:lnTo>
                    <a:pt x="372567" y="149860"/>
                  </a:lnTo>
                  <a:lnTo>
                    <a:pt x="370217" y="153670"/>
                  </a:lnTo>
                  <a:lnTo>
                    <a:pt x="367385" y="154940"/>
                  </a:lnTo>
                  <a:lnTo>
                    <a:pt x="301436" y="154940"/>
                  </a:lnTo>
                  <a:lnTo>
                    <a:pt x="224828" y="157480"/>
                  </a:lnTo>
                  <a:lnTo>
                    <a:pt x="373984" y="157480"/>
                  </a:lnTo>
                  <a:lnTo>
                    <a:pt x="376912" y="154940"/>
                  </a:lnTo>
                  <a:lnTo>
                    <a:pt x="382863" y="149860"/>
                  </a:lnTo>
                  <a:close/>
                </a:path>
                <a:path w="499744" h="476250">
                  <a:moveTo>
                    <a:pt x="292417" y="123190"/>
                  </a:moveTo>
                  <a:lnTo>
                    <a:pt x="280720" y="123190"/>
                  </a:lnTo>
                  <a:lnTo>
                    <a:pt x="281279" y="128270"/>
                  </a:lnTo>
                  <a:lnTo>
                    <a:pt x="396468" y="128270"/>
                  </a:lnTo>
                  <a:lnTo>
                    <a:pt x="396341" y="129540"/>
                  </a:lnTo>
                  <a:lnTo>
                    <a:pt x="395833" y="130810"/>
                  </a:lnTo>
                  <a:lnTo>
                    <a:pt x="394855" y="130810"/>
                  </a:lnTo>
                  <a:lnTo>
                    <a:pt x="357221" y="132080"/>
                  </a:lnTo>
                  <a:lnTo>
                    <a:pt x="243077" y="139700"/>
                  </a:lnTo>
                  <a:lnTo>
                    <a:pt x="394842" y="139700"/>
                  </a:lnTo>
                  <a:lnTo>
                    <a:pt x="399516" y="134620"/>
                  </a:lnTo>
                  <a:lnTo>
                    <a:pt x="404215" y="130810"/>
                  </a:lnTo>
                  <a:lnTo>
                    <a:pt x="408460" y="127000"/>
                  </a:lnTo>
                  <a:lnTo>
                    <a:pt x="291490" y="127000"/>
                  </a:lnTo>
                  <a:lnTo>
                    <a:pt x="290804" y="125730"/>
                  </a:lnTo>
                  <a:lnTo>
                    <a:pt x="290448" y="125730"/>
                  </a:lnTo>
                  <a:lnTo>
                    <a:pt x="291249" y="124460"/>
                  </a:lnTo>
                  <a:lnTo>
                    <a:pt x="292417" y="123190"/>
                  </a:lnTo>
                  <a:close/>
                </a:path>
                <a:path w="499744" h="476250">
                  <a:moveTo>
                    <a:pt x="396468" y="128270"/>
                  </a:moveTo>
                  <a:lnTo>
                    <a:pt x="269607" y="128270"/>
                  </a:lnTo>
                  <a:lnTo>
                    <a:pt x="245198" y="130810"/>
                  </a:lnTo>
                  <a:lnTo>
                    <a:pt x="337420" y="130810"/>
                  </a:lnTo>
                  <a:lnTo>
                    <a:pt x="357051" y="129540"/>
                  </a:lnTo>
                  <a:lnTo>
                    <a:pt x="396468" y="128270"/>
                  </a:lnTo>
                  <a:close/>
                </a:path>
                <a:path w="499744" h="476250">
                  <a:moveTo>
                    <a:pt x="443831" y="95250"/>
                  </a:moveTo>
                  <a:lnTo>
                    <a:pt x="435114" y="95250"/>
                  </a:lnTo>
                  <a:lnTo>
                    <a:pt x="432079" y="99060"/>
                  </a:lnTo>
                  <a:lnTo>
                    <a:pt x="429310" y="100330"/>
                  </a:lnTo>
                  <a:lnTo>
                    <a:pt x="425157" y="101600"/>
                  </a:lnTo>
                  <a:lnTo>
                    <a:pt x="415084" y="101600"/>
                  </a:lnTo>
                  <a:lnTo>
                    <a:pt x="344589" y="110490"/>
                  </a:lnTo>
                  <a:lnTo>
                    <a:pt x="308145" y="114300"/>
                  </a:lnTo>
                  <a:lnTo>
                    <a:pt x="295986" y="114300"/>
                  </a:lnTo>
                  <a:lnTo>
                    <a:pt x="286854" y="115570"/>
                  </a:lnTo>
                  <a:lnTo>
                    <a:pt x="277714" y="115570"/>
                  </a:lnTo>
                  <a:lnTo>
                    <a:pt x="258381" y="116840"/>
                  </a:lnTo>
                  <a:lnTo>
                    <a:pt x="408863" y="116840"/>
                  </a:lnTo>
                  <a:lnTo>
                    <a:pt x="409308" y="118110"/>
                  </a:lnTo>
                  <a:lnTo>
                    <a:pt x="407619" y="119380"/>
                  </a:lnTo>
                  <a:lnTo>
                    <a:pt x="406018" y="120650"/>
                  </a:lnTo>
                  <a:lnTo>
                    <a:pt x="401408" y="121920"/>
                  </a:lnTo>
                  <a:lnTo>
                    <a:pt x="398487" y="121920"/>
                  </a:lnTo>
                  <a:lnTo>
                    <a:pt x="394652" y="123190"/>
                  </a:lnTo>
                  <a:lnTo>
                    <a:pt x="372300" y="123190"/>
                  </a:lnTo>
                  <a:lnTo>
                    <a:pt x="338353" y="125730"/>
                  </a:lnTo>
                  <a:lnTo>
                    <a:pt x="321690" y="125730"/>
                  </a:lnTo>
                  <a:lnTo>
                    <a:pt x="293281" y="127000"/>
                  </a:lnTo>
                  <a:lnTo>
                    <a:pt x="408460" y="127000"/>
                  </a:lnTo>
                  <a:lnTo>
                    <a:pt x="443831" y="95250"/>
                  </a:lnTo>
                  <a:close/>
                </a:path>
                <a:path w="499744" h="476250">
                  <a:moveTo>
                    <a:pt x="338366" y="121920"/>
                  </a:moveTo>
                  <a:lnTo>
                    <a:pt x="324726" y="121920"/>
                  </a:lnTo>
                  <a:lnTo>
                    <a:pt x="324535" y="124460"/>
                  </a:lnTo>
                  <a:lnTo>
                    <a:pt x="323303" y="124460"/>
                  </a:lnTo>
                  <a:lnTo>
                    <a:pt x="322211" y="125730"/>
                  </a:lnTo>
                  <a:lnTo>
                    <a:pt x="336613" y="125730"/>
                  </a:lnTo>
                  <a:lnTo>
                    <a:pt x="335673" y="124460"/>
                  </a:lnTo>
                  <a:lnTo>
                    <a:pt x="335762" y="123190"/>
                  </a:lnTo>
                  <a:lnTo>
                    <a:pt x="336308" y="123190"/>
                  </a:lnTo>
                  <a:lnTo>
                    <a:pt x="338366" y="121920"/>
                  </a:lnTo>
                  <a:close/>
                </a:path>
                <a:path w="499744" h="476250">
                  <a:moveTo>
                    <a:pt x="306393" y="123190"/>
                  </a:moveTo>
                  <a:lnTo>
                    <a:pt x="292417" y="123190"/>
                  </a:lnTo>
                  <a:lnTo>
                    <a:pt x="293217" y="124460"/>
                  </a:lnTo>
                  <a:lnTo>
                    <a:pt x="306393" y="123190"/>
                  </a:lnTo>
                  <a:close/>
                </a:path>
                <a:path w="499744" h="476250">
                  <a:moveTo>
                    <a:pt x="392175" y="119380"/>
                  </a:moveTo>
                  <a:lnTo>
                    <a:pt x="375119" y="119380"/>
                  </a:lnTo>
                  <a:lnTo>
                    <a:pt x="375869" y="120650"/>
                  </a:lnTo>
                  <a:lnTo>
                    <a:pt x="376173" y="121920"/>
                  </a:lnTo>
                  <a:lnTo>
                    <a:pt x="375399" y="123190"/>
                  </a:lnTo>
                  <a:lnTo>
                    <a:pt x="394652" y="123190"/>
                  </a:lnTo>
                  <a:lnTo>
                    <a:pt x="393014" y="121920"/>
                  </a:lnTo>
                  <a:lnTo>
                    <a:pt x="392175" y="119380"/>
                  </a:lnTo>
                  <a:close/>
                </a:path>
                <a:path w="499744" h="476250">
                  <a:moveTo>
                    <a:pt x="484057" y="59690"/>
                  </a:moveTo>
                  <a:lnTo>
                    <a:pt x="453821" y="59690"/>
                  </a:lnTo>
                  <a:lnTo>
                    <a:pt x="453555" y="62230"/>
                  </a:lnTo>
                  <a:lnTo>
                    <a:pt x="451192" y="63500"/>
                  </a:lnTo>
                  <a:lnTo>
                    <a:pt x="450507" y="63500"/>
                  </a:lnTo>
                  <a:lnTo>
                    <a:pt x="428078" y="66040"/>
                  </a:lnTo>
                  <a:lnTo>
                    <a:pt x="425894" y="67310"/>
                  </a:lnTo>
                  <a:lnTo>
                    <a:pt x="409079" y="67310"/>
                  </a:lnTo>
                  <a:lnTo>
                    <a:pt x="383184" y="69850"/>
                  </a:lnTo>
                  <a:lnTo>
                    <a:pt x="370357" y="69850"/>
                  </a:lnTo>
                  <a:lnTo>
                    <a:pt x="369785" y="71120"/>
                  </a:lnTo>
                  <a:lnTo>
                    <a:pt x="369252" y="71120"/>
                  </a:lnTo>
                  <a:lnTo>
                    <a:pt x="368477" y="72390"/>
                  </a:lnTo>
                  <a:lnTo>
                    <a:pt x="368084" y="72390"/>
                  </a:lnTo>
                  <a:lnTo>
                    <a:pt x="345338" y="74930"/>
                  </a:lnTo>
                  <a:lnTo>
                    <a:pt x="453135" y="74930"/>
                  </a:lnTo>
                  <a:lnTo>
                    <a:pt x="456056" y="76200"/>
                  </a:lnTo>
                  <a:lnTo>
                    <a:pt x="411243" y="81280"/>
                  </a:lnTo>
                  <a:lnTo>
                    <a:pt x="366371" y="85090"/>
                  </a:lnTo>
                  <a:lnTo>
                    <a:pt x="321434" y="90170"/>
                  </a:lnTo>
                  <a:lnTo>
                    <a:pt x="276428" y="93980"/>
                  </a:lnTo>
                  <a:lnTo>
                    <a:pt x="445246" y="93980"/>
                  </a:lnTo>
                  <a:lnTo>
                    <a:pt x="449491" y="90170"/>
                  </a:lnTo>
                  <a:lnTo>
                    <a:pt x="458825" y="82550"/>
                  </a:lnTo>
                  <a:lnTo>
                    <a:pt x="477014" y="66040"/>
                  </a:lnTo>
                  <a:lnTo>
                    <a:pt x="468045" y="66040"/>
                  </a:lnTo>
                  <a:lnTo>
                    <a:pt x="462965" y="64770"/>
                  </a:lnTo>
                  <a:lnTo>
                    <a:pt x="462330" y="62230"/>
                  </a:lnTo>
                  <a:lnTo>
                    <a:pt x="463245" y="62230"/>
                  </a:lnTo>
                  <a:lnTo>
                    <a:pt x="467258" y="60960"/>
                  </a:lnTo>
                  <a:lnTo>
                    <a:pt x="482610" y="60960"/>
                  </a:lnTo>
                  <a:lnTo>
                    <a:pt x="484057" y="59690"/>
                  </a:lnTo>
                  <a:close/>
                </a:path>
                <a:path w="499744" h="476250">
                  <a:moveTo>
                    <a:pt x="338899" y="71120"/>
                  </a:moveTo>
                  <a:lnTo>
                    <a:pt x="326859" y="71120"/>
                  </a:lnTo>
                  <a:lnTo>
                    <a:pt x="327825" y="72390"/>
                  </a:lnTo>
                  <a:lnTo>
                    <a:pt x="327952" y="73660"/>
                  </a:lnTo>
                  <a:lnTo>
                    <a:pt x="327050" y="73660"/>
                  </a:lnTo>
                  <a:lnTo>
                    <a:pt x="324904" y="74930"/>
                  </a:lnTo>
                  <a:lnTo>
                    <a:pt x="340690" y="74930"/>
                  </a:lnTo>
                  <a:lnTo>
                    <a:pt x="337832" y="73660"/>
                  </a:lnTo>
                  <a:lnTo>
                    <a:pt x="336981" y="72390"/>
                  </a:lnTo>
                  <a:lnTo>
                    <a:pt x="338899" y="71120"/>
                  </a:lnTo>
                  <a:close/>
                </a:path>
                <a:path w="499744" h="476250">
                  <a:moveTo>
                    <a:pt x="345325" y="73660"/>
                  </a:moveTo>
                  <a:lnTo>
                    <a:pt x="343014" y="73660"/>
                  </a:lnTo>
                  <a:lnTo>
                    <a:pt x="340690" y="74930"/>
                  </a:lnTo>
                  <a:lnTo>
                    <a:pt x="345338" y="74930"/>
                  </a:lnTo>
                  <a:lnTo>
                    <a:pt x="345325" y="73660"/>
                  </a:lnTo>
                  <a:close/>
                </a:path>
                <a:path w="499744" h="476250">
                  <a:moveTo>
                    <a:pt x="353694" y="69850"/>
                  </a:moveTo>
                  <a:lnTo>
                    <a:pt x="312208" y="69850"/>
                  </a:lnTo>
                  <a:lnTo>
                    <a:pt x="325843" y="71120"/>
                  </a:lnTo>
                  <a:lnTo>
                    <a:pt x="339432" y="71120"/>
                  </a:lnTo>
                  <a:lnTo>
                    <a:pt x="353694" y="69850"/>
                  </a:lnTo>
                  <a:close/>
                </a:path>
                <a:path w="499744" h="476250">
                  <a:moveTo>
                    <a:pt x="380898" y="68580"/>
                  </a:moveTo>
                  <a:lnTo>
                    <a:pt x="369061" y="68580"/>
                  </a:lnTo>
                  <a:lnTo>
                    <a:pt x="369709" y="69850"/>
                  </a:lnTo>
                  <a:lnTo>
                    <a:pt x="382269" y="69850"/>
                  </a:lnTo>
                  <a:lnTo>
                    <a:pt x="380898" y="68580"/>
                  </a:lnTo>
                  <a:close/>
                </a:path>
                <a:path w="499744" h="476250">
                  <a:moveTo>
                    <a:pt x="425237" y="63500"/>
                  </a:moveTo>
                  <a:lnTo>
                    <a:pt x="412292" y="63500"/>
                  </a:lnTo>
                  <a:lnTo>
                    <a:pt x="411899" y="66040"/>
                  </a:lnTo>
                  <a:lnTo>
                    <a:pt x="410502" y="66040"/>
                  </a:lnTo>
                  <a:lnTo>
                    <a:pt x="409435" y="67310"/>
                  </a:lnTo>
                  <a:lnTo>
                    <a:pt x="425894" y="67310"/>
                  </a:lnTo>
                  <a:lnTo>
                    <a:pt x="425237" y="63500"/>
                  </a:lnTo>
                  <a:close/>
                </a:path>
                <a:path w="499744" h="476250">
                  <a:moveTo>
                    <a:pt x="482610" y="60960"/>
                  </a:moveTo>
                  <a:lnTo>
                    <a:pt x="472579" y="60960"/>
                  </a:lnTo>
                  <a:lnTo>
                    <a:pt x="469684" y="64770"/>
                  </a:lnTo>
                  <a:lnTo>
                    <a:pt x="468045" y="66040"/>
                  </a:lnTo>
                  <a:lnTo>
                    <a:pt x="477014" y="66040"/>
                  </a:lnTo>
                  <a:lnTo>
                    <a:pt x="482610" y="60960"/>
                  </a:lnTo>
                  <a:close/>
                </a:path>
                <a:path w="499744" h="476250">
                  <a:moveTo>
                    <a:pt x="483274" y="33020"/>
                  </a:moveTo>
                  <a:lnTo>
                    <a:pt x="466432" y="33020"/>
                  </a:lnTo>
                  <a:lnTo>
                    <a:pt x="468287" y="35560"/>
                  </a:lnTo>
                  <a:lnTo>
                    <a:pt x="463600" y="35560"/>
                  </a:lnTo>
                  <a:lnTo>
                    <a:pt x="421893" y="38100"/>
                  </a:lnTo>
                  <a:lnTo>
                    <a:pt x="359714" y="43180"/>
                  </a:lnTo>
                  <a:lnTo>
                    <a:pt x="496125" y="43180"/>
                  </a:lnTo>
                  <a:lnTo>
                    <a:pt x="488949" y="48260"/>
                  </a:lnTo>
                  <a:lnTo>
                    <a:pt x="480885" y="49530"/>
                  </a:lnTo>
                  <a:lnTo>
                    <a:pt x="472743" y="49530"/>
                  </a:lnTo>
                  <a:lnTo>
                    <a:pt x="464604" y="50800"/>
                  </a:lnTo>
                  <a:lnTo>
                    <a:pt x="394042" y="57150"/>
                  </a:lnTo>
                  <a:lnTo>
                    <a:pt x="360316" y="59690"/>
                  </a:lnTo>
                  <a:lnTo>
                    <a:pt x="319951" y="62230"/>
                  </a:lnTo>
                  <a:lnTo>
                    <a:pt x="427418" y="62230"/>
                  </a:lnTo>
                  <a:lnTo>
                    <a:pt x="435838" y="60960"/>
                  </a:lnTo>
                  <a:lnTo>
                    <a:pt x="442874" y="59690"/>
                  </a:lnTo>
                  <a:lnTo>
                    <a:pt x="484057" y="59690"/>
                  </a:lnTo>
                  <a:lnTo>
                    <a:pt x="494182" y="50800"/>
                  </a:lnTo>
                  <a:lnTo>
                    <a:pt x="497052" y="46990"/>
                  </a:lnTo>
                  <a:lnTo>
                    <a:pt x="499287" y="41910"/>
                  </a:lnTo>
                  <a:lnTo>
                    <a:pt x="494690" y="38100"/>
                  </a:lnTo>
                  <a:lnTo>
                    <a:pt x="489851" y="35560"/>
                  </a:lnTo>
                  <a:lnTo>
                    <a:pt x="483274" y="33020"/>
                  </a:lnTo>
                  <a:close/>
                </a:path>
                <a:path w="499744" h="476250">
                  <a:moveTo>
                    <a:pt x="492836" y="43180"/>
                  </a:moveTo>
                  <a:lnTo>
                    <a:pt x="342719" y="43180"/>
                  </a:lnTo>
                  <a:lnTo>
                    <a:pt x="325704" y="44450"/>
                  </a:lnTo>
                  <a:lnTo>
                    <a:pt x="480792" y="44450"/>
                  </a:lnTo>
                  <a:lnTo>
                    <a:pt x="492836" y="43180"/>
                  </a:lnTo>
                  <a:close/>
                </a:path>
                <a:path w="499744" h="476250">
                  <a:moveTo>
                    <a:pt x="443543" y="17780"/>
                  </a:moveTo>
                  <a:lnTo>
                    <a:pt x="426186" y="17780"/>
                  </a:lnTo>
                  <a:lnTo>
                    <a:pt x="431215" y="19050"/>
                  </a:lnTo>
                  <a:lnTo>
                    <a:pt x="436130" y="22860"/>
                  </a:lnTo>
                  <a:lnTo>
                    <a:pt x="340093" y="29210"/>
                  </a:lnTo>
                  <a:lnTo>
                    <a:pt x="473408" y="29210"/>
                  </a:lnTo>
                  <a:lnTo>
                    <a:pt x="462202" y="25400"/>
                  </a:lnTo>
                  <a:lnTo>
                    <a:pt x="443543" y="17780"/>
                  </a:lnTo>
                  <a:close/>
                </a:path>
              </a:pathLst>
            </a:custGeom>
            <a:solidFill>
              <a:srgbClr val="285567"/>
            </a:solidFill>
          </p:spPr>
          <p:txBody>
            <a:bodyPr wrap="square" lIns="0" tIns="0" rIns="0" bIns="0" rtlCol="0"/>
            <a:lstStyle/>
            <a:p>
              <a:endParaRPr/>
            </a:p>
          </p:txBody>
        </p:sp>
        <p:sp>
          <p:nvSpPr>
            <p:cNvPr id="33" name="object 4">
              <a:extLst>
                <a:ext uri="{FF2B5EF4-FFF2-40B4-BE49-F238E27FC236}">
                  <a16:creationId xmlns:a16="http://schemas.microsoft.com/office/drawing/2014/main" id="{7D2C0896-CC26-491C-B62F-926AA2210A27}"/>
                </a:ext>
              </a:extLst>
            </p:cNvPr>
            <p:cNvSpPr/>
            <p:nvPr/>
          </p:nvSpPr>
          <p:spPr>
            <a:xfrm>
              <a:off x="1730273" y="2177414"/>
              <a:ext cx="489584" cy="427355"/>
            </a:xfrm>
            <a:custGeom>
              <a:avLst/>
              <a:gdLst/>
              <a:ahLst/>
              <a:cxnLst/>
              <a:rect l="l" t="t" r="r" b="b"/>
              <a:pathLst>
                <a:path w="489585" h="427355">
                  <a:moveTo>
                    <a:pt x="66700" y="292633"/>
                  </a:moveTo>
                  <a:lnTo>
                    <a:pt x="66357" y="291884"/>
                  </a:lnTo>
                  <a:lnTo>
                    <a:pt x="65582" y="291084"/>
                  </a:lnTo>
                  <a:lnTo>
                    <a:pt x="64858" y="290982"/>
                  </a:lnTo>
                  <a:lnTo>
                    <a:pt x="38201" y="291325"/>
                  </a:lnTo>
                  <a:lnTo>
                    <a:pt x="38671" y="294208"/>
                  </a:lnTo>
                  <a:lnTo>
                    <a:pt x="39992" y="295021"/>
                  </a:lnTo>
                  <a:lnTo>
                    <a:pt x="49428" y="294779"/>
                  </a:lnTo>
                  <a:lnTo>
                    <a:pt x="64452" y="294551"/>
                  </a:lnTo>
                  <a:lnTo>
                    <a:pt x="65087" y="294589"/>
                  </a:lnTo>
                  <a:lnTo>
                    <a:pt x="66052" y="294157"/>
                  </a:lnTo>
                  <a:lnTo>
                    <a:pt x="66700" y="293636"/>
                  </a:lnTo>
                  <a:lnTo>
                    <a:pt x="66700" y="292633"/>
                  </a:lnTo>
                  <a:close/>
                </a:path>
                <a:path w="489585" h="427355">
                  <a:moveTo>
                    <a:pt x="69100" y="161950"/>
                  </a:moveTo>
                  <a:lnTo>
                    <a:pt x="68491" y="160870"/>
                  </a:lnTo>
                  <a:lnTo>
                    <a:pt x="65341" y="160743"/>
                  </a:lnTo>
                  <a:lnTo>
                    <a:pt x="62484" y="160705"/>
                  </a:lnTo>
                  <a:lnTo>
                    <a:pt x="57607" y="160870"/>
                  </a:lnTo>
                  <a:lnTo>
                    <a:pt x="56832" y="162458"/>
                  </a:lnTo>
                  <a:lnTo>
                    <a:pt x="55613" y="164579"/>
                  </a:lnTo>
                  <a:lnTo>
                    <a:pt x="59905" y="164312"/>
                  </a:lnTo>
                  <a:lnTo>
                    <a:pt x="63614" y="164160"/>
                  </a:lnTo>
                  <a:lnTo>
                    <a:pt x="67932" y="163728"/>
                  </a:lnTo>
                  <a:lnTo>
                    <a:pt x="68580" y="162839"/>
                  </a:lnTo>
                  <a:lnTo>
                    <a:pt x="69100" y="161950"/>
                  </a:lnTo>
                  <a:close/>
                </a:path>
                <a:path w="489585" h="427355">
                  <a:moveTo>
                    <a:pt x="83439" y="145986"/>
                  </a:moveTo>
                  <a:lnTo>
                    <a:pt x="82359" y="141706"/>
                  </a:lnTo>
                  <a:lnTo>
                    <a:pt x="75450" y="140512"/>
                  </a:lnTo>
                  <a:lnTo>
                    <a:pt x="73888" y="141249"/>
                  </a:lnTo>
                  <a:lnTo>
                    <a:pt x="71437" y="146900"/>
                  </a:lnTo>
                  <a:lnTo>
                    <a:pt x="83439" y="145986"/>
                  </a:lnTo>
                  <a:close/>
                </a:path>
                <a:path w="489585" h="427355">
                  <a:moveTo>
                    <a:pt x="89369" y="162928"/>
                  </a:moveTo>
                  <a:lnTo>
                    <a:pt x="88519" y="162217"/>
                  </a:lnTo>
                  <a:lnTo>
                    <a:pt x="87731" y="160997"/>
                  </a:lnTo>
                  <a:lnTo>
                    <a:pt x="85001" y="160705"/>
                  </a:lnTo>
                  <a:lnTo>
                    <a:pt x="83070" y="160947"/>
                  </a:lnTo>
                  <a:lnTo>
                    <a:pt x="80594" y="161531"/>
                  </a:lnTo>
                  <a:lnTo>
                    <a:pt x="80162" y="162712"/>
                  </a:lnTo>
                  <a:lnTo>
                    <a:pt x="79629" y="163436"/>
                  </a:lnTo>
                  <a:lnTo>
                    <a:pt x="80276" y="163855"/>
                  </a:lnTo>
                  <a:lnTo>
                    <a:pt x="80899" y="164541"/>
                  </a:lnTo>
                  <a:lnTo>
                    <a:pt x="82727" y="164795"/>
                  </a:lnTo>
                  <a:lnTo>
                    <a:pt x="83896" y="164592"/>
                  </a:lnTo>
                  <a:lnTo>
                    <a:pt x="86309" y="164363"/>
                  </a:lnTo>
                  <a:lnTo>
                    <a:pt x="88836" y="164020"/>
                  </a:lnTo>
                  <a:lnTo>
                    <a:pt x="89369" y="162928"/>
                  </a:lnTo>
                  <a:close/>
                </a:path>
                <a:path w="489585" h="427355">
                  <a:moveTo>
                    <a:pt x="95669" y="181775"/>
                  </a:moveTo>
                  <a:lnTo>
                    <a:pt x="94551" y="178790"/>
                  </a:lnTo>
                  <a:lnTo>
                    <a:pt x="92722" y="179578"/>
                  </a:lnTo>
                  <a:lnTo>
                    <a:pt x="85788" y="179819"/>
                  </a:lnTo>
                  <a:lnTo>
                    <a:pt x="42608" y="182118"/>
                  </a:lnTo>
                  <a:lnTo>
                    <a:pt x="40500" y="181762"/>
                  </a:lnTo>
                  <a:lnTo>
                    <a:pt x="39547" y="184594"/>
                  </a:lnTo>
                  <a:lnTo>
                    <a:pt x="95669" y="181775"/>
                  </a:lnTo>
                  <a:close/>
                </a:path>
                <a:path w="489585" h="427355">
                  <a:moveTo>
                    <a:pt x="104419" y="204393"/>
                  </a:moveTo>
                  <a:lnTo>
                    <a:pt x="103009" y="199580"/>
                  </a:lnTo>
                  <a:lnTo>
                    <a:pt x="98196" y="199593"/>
                  </a:lnTo>
                  <a:lnTo>
                    <a:pt x="47536" y="201701"/>
                  </a:lnTo>
                  <a:lnTo>
                    <a:pt x="33401" y="202526"/>
                  </a:lnTo>
                  <a:lnTo>
                    <a:pt x="22288" y="202869"/>
                  </a:lnTo>
                  <a:lnTo>
                    <a:pt x="19862" y="204508"/>
                  </a:lnTo>
                  <a:lnTo>
                    <a:pt x="17868" y="208102"/>
                  </a:lnTo>
                  <a:lnTo>
                    <a:pt x="104419" y="204393"/>
                  </a:lnTo>
                  <a:close/>
                </a:path>
                <a:path w="489585" h="427355">
                  <a:moveTo>
                    <a:pt x="112382" y="224040"/>
                  </a:moveTo>
                  <a:lnTo>
                    <a:pt x="112153" y="221729"/>
                  </a:lnTo>
                  <a:lnTo>
                    <a:pt x="109715" y="221881"/>
                  </a:lnTo>
                  <a:lnTo>
                    <a:pt x="78676" y="221259"/>
                  </a:lnTo>
                  <a:lnTo>
                    <a:pt x="68338" y="221284"/>
                  </a:lnTo>
                  <a:lnTo>
                    <a:pt x="46355" y="221983"/>
                  </a:lnTo>
                  <a:lnTo>
                    <a:pt x="17119" y="223367"/>
                  </a:lnTo>
                  <a:lnTo>
                    <a:pt x="1498" y="224409"/>
                  </a:lnTo>
                  <a:lnTo>
                    <a:pt x="215" y="224205"/>
                  </a:lnTo>
                  <a:lnTo>
                    <a:pt x="0" y="225856"/>
                  </a:lnTo>
                  <a:lnTo>
                    <a:pt x="406" y="226339"/>
                  </a:lnTo>
                  <a:lnTo>
                    <a:pt x="4394" y="226453"/>
                  </a:lnTo>
                  <a:lnTo>
                    <a:pt x="32766" y="224764"/>
                  </a:lnTo>
                  <a:lnTo>
                    <a:pt x="59270" y="223824"/>
                  </a:lnTo>
                  <a:lnTo>
                    <a:pt x="85813" y="223570"/>
                  </a:lnTo>
                  <a:lnTo>
                    <a:pt x="112382" y="224040"/>
                  </a:lnTo>
                  <a:close/>
                </a:path>
                <a:path w="489585" h="427355">
                  <a:moveTo>
                    <a:pt x="113779" y="289496"/>
                  </a:moveTo>
                  <a:lnTo>
                    <a:pt x="113144" y="288848"/>
                  </a:lnTo>
                  <a:lnTo>
                    <a:pt x="112572" y="287756"/>
                  </a:lnTo>
                  <a:lnTo>
                    <a:pt x="110007" y="287324"/>
                  </a:lnTo>
                  <a:lnTo>
                    <a:pt x="108089" y="287312"/>
                  </a:lnTo>
                  <a:lnTo>
                    <a:pt x="99491" y="287782"/>
                  </a:lnTo>
                  <a:lnTo>
                    <a:pt x="92773" y="287820"/>
                  </a:lnTo>
                  <a:lnTo>
                    <a:pt x="86067" y="287502"/>
                  </a:lnTo>
                  <a:lnTo>
                    <a:pt x="78803" y="286689"/>
                  </a:lnTo>
                  <a:lnTo>
                    <a:pt x="78105" y="286537"/>
                  </a:lnTo>
                  <a:lnTo>
                    <a:pt x="76898" y="287210"/>
                  </a:lnTo>
                  <a:lnTo>
                    <a:pt x="76288" y="287921"/>
                  </a:lnTo>
                  <a:lnTo>
                    <a:pt x="75615" y="288518"/>
                  </a:lnTo>
                  <a:lnTo>
                    <a:pt x="76212" y="289039"/>
                  </a:lnTo>
                  <a:lnTo>
                    <a:pt x="76720" y="289788"/>
                  </a:lnTo>
                  <a:lnTo>
                    <a:pt x="78333" y="290410"/>
                  </a:lnTo>
                  <a:lnTo>
                    <a:pt x="101600" y="291693"/>
                  </a:lnTo>
                  <a:lnTo>
                    <a:pt x="101625" y="291033"/>
                  </a:lnTo>
                  <a:lnTo>
                    <a:pt x="104952" y="291033"/>
                  </a:lnTo>
                  <a:lnTo>
                    <a:pt x="108280" y="291122"/>
                  </a:lnTo>
                  <a:lnTo>
                    <a:pt x="112356" y="290931"/>
                  </a:lnTo>
                  <a:lnTo>
                    <a:pt x="113055" y="290017"/>
                  </a:lnTo>
                  <a:lnTo>
                    <a:pt x="113779" y="289496"/>
                  </a:lnTo>
                  <a:close/>
                </a:path>
                <a:path w="489585" h="427355">
                  <a:moveTo>
                    <a:pt x="121107" y="346811"/>
                  </a:moveTo>
                  <a:lnTo>
                    <a:pt x="120510" y="346100"/>
                  </a:lnTo>
                  <a:lnTo>
                    <a:pt x="120053" y="345173"/>
                  </a:lnTo>
                  <a:lnTo>
                    <a:pt x="118605" y="344373"/>
                  </a:lnTo>
                  <a:lnTo>
                    <a:pt x="77660" y="346633"/>
                  </a:lnTo>
                  <a:lnTo>
                    <a:pt x="76492" y="346951"/>
                  </a:lnTo>
                  <a:lnTo>
                    <a:pt x="76949" y="349300"/>
                  </a:lnTo>
                  <a:lnTo>
                    <a:pt x="78066" y="350177"/>
                  </a:lnTo>
                  <a:lnTo>
                    <a:pt x="113055" y="348589"/>
                  </a:lnTo>
                  <a:lnTo>
                    <a:pt x="115963" y="348513"/>
                  </a:lnTo>
                  <a:lnTo>
                    <a:pt x="119634" y="348119"/>
                  </a:lnTo>
                  <a:lnTo>
                    <a:pt x="120345" y="347294"/>
                  </a:lnTo>
                  <a:lnTo>
                    <a:pt x="121107" y="346811"/>
                  </a:lnTo>
                  <a:close/>
                </a:path>
                <a:path w="489585" h="427355">
                  <a:moveTo>
                    <a:pt x="127152" y="250952"/>
                  </a:moveTo>
                  <a:lnTo>
                    <a:pt x="124472" y="246189"/>
                  </a:lnTo>
                  <a:lnTo>
                    <a:pt x="69418" y="249491"/>
                  </a:lnTo>
                  <a:lnTo>
                    <a:pt x="41935" y="251917"/>
                  </a:lnTo>
                  <a:lnTo>
                    <a:pt x="14541" y="255536"/>
                  </a:lnTo>
                  <a:lnTo>
                    <a:pt x="16052" y="260134"/>
                  </a:lnTo>
                  <a:lnTo>
                    <a:pt x="73672" y="253898"/>
                  </a:lnTo>
                  <a:lnTo>
                    <a:pt x="80225" y="253796"/>
                  </a:lnTo>
                  <a:lnTo>
                    <a:pt x="125285" y="251333"/>
                  </a:lnTo>
                  <a:lnTo>
                    <a:pt x="127152" y="250952"/>
                  </a:lnTo>
                  <a:close/>
                </a:path>
                <a:path w="489585" h="427355">
                  <a:moveTo>
                    <a:pt x="136486" y="405371"/>
                  </a:moveTo>
                  <a:lnTo>
                    <a:pt x="135763" y="404850"/>
                  </a:lnTo>
                  <a:lnTo>
                    <a:pt x="135013" y="403821"/>
                  </a:lnTo>
                  <a:lnTo>
                    <a:pt x="127469" y="404393"/>
                  </a:lnTo>
                  <a:lnTo>
                    <a:pt x="113715" y="405726"/>
                  </a:lnTo>
                  <a:lnTo>
                    <a:pt x="113982" y="408470"/>
                  </a:lnTo>
                  <a:lnTo>
                    <a:pt x="115150" y="409346"/>
                  </a:lnTo>
                  <a:lnTo>
                    <a:pt x="122872" y="408495"/>
                  </a:lnTo>
                  <a:lnTo>
                    <a:pt x="128485" y="407974"/>
                  </a:lnTo>
                  <a:lnTo>
                    <a:pt x="134937" y="407111"/>
                  </a:lnTo>
                  <a:lnTo>
                    <a:pt x="135686" y="406006"/>
                  </a:lnTo>
                  <a:lnTo>
                    <a:pt x="136486" y="405371"/>
                  </a:lnTo>
                  <a:close/>
                </a:path>
                <a:path w="489585" h="427355">
                  <a:moveTo>
                    <a:pt x="160083" y="420941"/>
                  </a:moveTo>
                  <a:lnTo>
                    <a:pt x="150926" y="421805"/>
                  </a:lnTo>
                  <a:lnTo>
                    <a:pt x="141973" y="422859"/>
                  </a:lnTo>
                  <a:lnTo>
                    <a:pt x="124409" y="425056"/>
                  </a:lnTo>
                  <a:lnTo>
                    <a:pt x="124294" y="426212"/>
                  </a:lnTo>
                  <a:lnTo>
                    <a:pt x="125031" y="426466"/>
                  </a:lnTo>
                  <a:lnTo>
                    <a:pt x="125793" y="426999"/>
                  </a:lnTo>
                  <a:lnTo>
                    <a:pt x="150761" y="423964"/>
                  </a:lnTo>
                  <a:lnTo>
                    <a:pt x="159169" y="422884"/>
                  </a:lnTo>
                  <a:lnTo>
                    <a:pt x="159410" y="422059"/>
                  </a:lnTo>
                  <a:lnTo>
                    <a:pt x="160083" y="420941"/>
                  </a:lnTo>
                  <a:close/>
                </a:path>
                <a:path w="489585" h="427355">
                  <a:moveTo>
                    <a:pt x="160655" y="285356"/>
                  </a:moveTo>
                  <a:lnTo>
                    <a:pt x="160553" y="284302"/>
                  </a:lnTo>
                  <a:lnTo>
                    <a:pt x="159880" y="283679"/>
                  </a:lnTo>
                  <a:lnTo>
                    <a:pt x="158877" y="283121"/>
                  </a:lnTo>
                  <a:lnTo>
                    <a:pt x="151041" y="283997"/>
                  </a:lnTo>
                  <a:lnTo>
                    <a:pt x="144449" y="284340"/>
                  </a:lnTo>
                  <a:lnTo>
                    <a:pt x="137833" y="284378"/>
                  </a:lnTo>
                  <a:lnTo>
                    <a:pt x="129438" y="284022"/>
                  </a:lnTo>
                  <a:lnTo>
                    <a:pt x="127203" y="283730"/>
                  </a:lnTo>
                  <a:lnTo>
                    <a:pt x="127723" y="287375"/>
                  </a:lnTo>
                  <a:lnTo>
                    <a:pt x="132003" y="287578"/>
                  </a:lnTo>
                  <a:lnTo>
                    <a:pt x="136296" y="287972"/>
                  </a:lnTo>
                  <a:lnTo>
                    <a:pt x="145503" y="287921"/>
                  </a:lnTo>
                  <a:lnTo>
                    <a:pt x="156756" y="287172"/>
                  </a:lnTo>
                  <a:lnTo>
                    <a:pt x="158203" y="286867"/>
                  </a:lnTo>
                  <a:lnTo>
                    <a:pt x="160058" y="286258"/>
                  </a:lnTo>
                  <a:lnTo>
                    <a:pt x="160655" y="285356"/>
                  </a:lnTo>
                  <a:close/>
                </a:path>
                <a:path w="489585" h="427355">
                  <a:moveTo>
                    <a:pt x="170027" y="400634"/>
                  </a:moveTo>
                  <a:lnTo>
                    <a:pt x="155536" y="402399"/>
                  </a:lnTo>
                  <a:lnTo>
                    <a:pt x="147739" y="403504"/>
                  </a:lnTo>
                  <a:lnTo>
                    <a:pt x="146583" y="404418"/>
                  </a:lnTo>
                  <a:lnTo>
                    <a:pt x="146164" y="406666"/>
                  </a:lnTo>
                  <a:lnTo>
                    <a:pt x="147599" y="406984"/>
                  </a:lnTo>
                  <a:lnTo>
                    <a:pt x="151028" y="406806"/>
                  </a:lnTo>
                  <a:lnTo>
                    <a:pt x="158978" y="405790"/>
                  </a:lnTo>
                  <a:lnTo>
                    <a:pt x="162407" y="405193"/>
                  </a:lnTo>
                  <a:lnTo>
                    <a:pt x="168224" y="404672"/>
                  </a:lnTo>
                  <a:lnTo>
                    <a:pt x="169621" y="403694"/>
                  </a:lnTo>
                  <a:lnTo>
                    <a:pt x="170027" y="400634"/>
                  </a:lnTo>
                  <a:close/>
                </a:path>
                <a:path w="489585" h="427355">
                  <a:moveTo>
                    <a:pt x="175526" y="339471"/>
                  </a:moveTo>
                  <a:lnTo>
                    <a:pt x="174713" y="338556"/>
                  </a:lnTo>
                  <a:lnTo>
                    <a:pt x="173164" y="337972"/>
                  </a:lnTo>
                  <a:lnTo>
                    <a:pt x="172072" y="338124"/>
                  </a:lnTo>
                  <a:lnTo>
                    <a:pt x="171069" y="338074"/>
                  </a:lnTo>
                  <a:lnTo>
                    <a:pt x="132740" y="344030"/>
                  </a:lnTo>
                  <a:lnTo>
                    <a:pt x="132969" y="345249"/>
                  </a:lnTo>
                  <a:lnTo>
                    <a:pt x="135229" y="345909"/>
                  </a:lnTo>
                  <a:lnTo>
                    <a:pt x="137604" y="345592"/>
                  </a:lnTo>
                  <a:lnTo>
                    <a:pt x="172770" y="341744"/>
                  </a:lnTo>
                  <a:lnTo>
                    <a:pt x="173456" y="341934"/>
                  </a:lnTo>
                  <a:lnTo>
                    <a:pt x="174574" y="341299"/>
                  </a:lnTo>
                  <a:lnTo>
                    <a:pt x="175501" y="340626"/>
                  </a:lnTo>
                  <a:lnTo>
                    <a:pt x="175526" y="339471"/>
                  </a:lnTo>
                  <a:close/>
                </a:path>
                <a:path w="489585" h="427355">
                  <a:moveTo>
                    <a:pt x="178955" y="385572"/>
                  </a:moveTo>
                  <a:lnTo>
                    <a:pt x="166484" y="385445"/>
                  </a:lnTo>
                  <a:lnTo>
                    <a:pt x="142595" y="386524"/>
                  </a:lnTo>
                  <a:lnTo>
                    <a:pt x="118097" y="388213"/>
                  </a:lnTo>
                  <a:lnTo>
                    <a:pt x="103835" y="389864"/>
                  </a:lnTo>
                  <a:lnTo>
                    <a:pt x="105016" y="391845"/>
                  </a:lnTo>
                  <a:lnTo>
                    <a:pt x="106540" y="391312"/>
                  </a:lnTo>
                  <a:lnTo>
                    <a:pt x="175933" y="387083"/>
                  </a:lnTo>
                  <a:lnTo>
                    <a:pt x="177876" y="387578"/>
                  </a:lnTo>
                  <a:lnTo>
                    <a:pt x="178955" y="385572"/>
                  </a:lnTo>
                  <a:close/>
                </a:path>
                <a:path w="489585" h="427355">
                  <a:moveTo>
                    <a:pt x="193941" y="357936"/>
                  </a:moveTo>
                  <a:lnTo>
                    <a:pt x="167970" y="360070"/>
                  </a:lnTo>
                  <a:lnTo>
                    <a:pt x="142036" y="362521"/>
                  </a:lnTo>
                  <a:lnTo>
                    <a:pt x="116039" y="365252"/>
                  </a:lnTo>
                  <a:lnTo>
                    <a:pt x="89916" y="368236"/>
                  </a:lnTo>
                  <a:lnTo>
                    <a:pt x="93154" y="372859"/>
                  </a:lnTo>
                  <a:lnTo>
                    <a:pt x="192519" y="362953"/>
                  </a:lnTo>
                  <a:lnTo>
                    <a:pt x="193941" y="357936"/>
                  </a:lnTo>
                  <a:close/>
                </a:path>
                <a:path w="489585" h="427355">
                  <a:moveTo>
                    <a:pt x="199999" y="285203"/>
                  </a:moveTo>
                  <a:lnTo>
                    <a:pt x="199796" y="282968"/>
                  </a:lnTo>
                  <a:lnTo>
                    <a:pt x="198539" y="282130"/>
                  </a:lnTo>
                  <a:lnTo>
                    <a:pt x="196926" y="281317"/>
                  </a:lnTo>
                  <a:lnTo>
                    <a:pt x="195935" y="281419"/>
                  </a:lnTo>
                  <a:lnTo>
                    <a:pt x="179324" y="282130"/>
                  </a:lnTo>
                  <a:lnTo>
                    <a:pt x="178625" y="282130"/>
                  </a:lnTo>
                  <a:lnTo>
                    <a:pt x="177698" y="282816"/>
                  </a:lnTo>
                  <a:lnTo>
                    <a:pt x="176999" y="283641"/>
                  </a:lnTo>
                  <a:lnTo>
                    <a:pt x="177330" y="284683"/>
                  </a:lnTo>
                  <a:lnTo>
                    <a:pt x="178079" y="285483"/>
                  </a:lnTo>
                  <a:lnTo>
                    <a:pt x="179971" y="285826"/>
                  </a:lnTo>
                  <a:lnTo>
                    <a:pt x="181305" y="285661"/>
                  </a:lnTo>
                  <a:lnTo>
                    <a:pt x="189115" y="285267"/>
                  </a:lnTo>
                  <a:lnTo>
                    <a:pt x="194614" y="285229"/>
                  </a:lnTo>
                  <a:lnTo>
                    <a:pt x="198615" y="285318"/>
                  </a:lnTo>
                  <a:lnTo>
                    <a:pt x="199999" y="285203"/>
                  </a:lnTo>
                  <a:close/>
                </a:path>
                <a:path w="489585" h="427355">
                  <a:moveTo>
                    <a:pt x="203492" y="336257"/>
                  </a:moveTo>
                  <a:lnTo>
                    <a:pt x="198894" y="335826"/>
                  </a:lnTo>
                  <a:lnTo>
                    <a:pt x="194348" y="335940"/>
                  </a:lnTo>
                  <a:lnTo>
                    <a:pt x="189179" y="336664"/>
                  </a:lnTo>
                  <a:lnTo>
                    <a:pt x="188696" y="337908"/>
                  </a:lnTo>
                  <a:lnTo>
                    <a:pt x="188137" y="338620"/>
                  </a:lnTo>
                  <a:lnTo>
                    <a:pt x="188798" y="339051"/>
                  </a:lnTo>
                  <a:lnTo>
                    <a:pt x="189458" y="339864"/>
                  </a:lnTo>
                  <a:lnTo>
                    <a:pt x="193865" y="339877"/>
                  </a:lnTo>
                  <a:lnTo>
                    <a:pt x="197599" y="339763"/>
                  </a:lnTo>
                  <a:lnTo>
                    <a:pt x="202946" y="339445"/>
                  </a:lnTo>
                  <a:lnTo>
                    <a:pt x="202946" y="339293"/>
                  </a:lnTo>
                  <a:lnTo>
                    <a:pt x="203492" y="336257"/>
                  </a:lnTo>
                  <a:close/>
                </a:path>
                <a:path w="489585" h="427355">
                  <a:moveTo>
                    <a:pt x="212775" y="321132"/>
                  </a:moveTo>
                  <a:lnTo>
                    <a:pt x="149758" y="324726"/>
                  </a:lnTo>
                  <a:lnTo>
                    <a:pt x="112204" y="326072"/>
                  </a:lnTo>
                  <a:lnTo>
                    <a:pt x="74587" y="326796"/>
                  </a:lnTo>
                  <a:lnTo>
                    <a:pt x="61912" y="327342"/>
                  </a:lnTo>
                  <a:lnTo>
                    <a:pt x="62611" y="327825"/>
                  </a:lnTo>
                  <a:lnTo>
                    <a:pt x="63271" y="328650"/>
                  </a:lnTo>
                  <a:lnTo>
                    <a:pt x="65862" y="328930"/>
                  </a:lnTo>
                  <a:lnTo>
                    <a:pt x="114769" y="328358"/>
                  </a:lnTo>
                  <a:lnTo>
                    <a:pt x="143179" y="327482"/>
                  </a:lnTo>
                  <a:lnTo>
                    <a:pt x="209702" y="323786"/>
                  </a:lnTo>
                  <a:lnTo>
                    <a:pt x="211683" y="324243"/>
                  </a:lnTo>
                  <a:lnTo>
                    <a:pt x="212775" y="321132"/>
                  </a:lnTo>
                  <a:close/>
                </a:path>
                <a:path w="489585" h="427355">
                  <a:moveTo>
                    <a:pt x="227622" y="299212"/>
                  </a:moveTo>
                  <a:lnTo>
                    <a:pt x="199694" y="299288"/>
                  </a:lnTo>
                  <a:lnTo>
                    <a:pt x="146088" y="301879"/>
                  </a:lnTo>
                  <a:lnTo>
                    <a:pt x="88747" y="305689"/>
                  </a:lnTo>
                  <a:lnTo>
                    <a:pt x="49669" y="309486"/>
                  </a:lnTo>
                  <a:lnTo>
                    <a:pt x="51511" y="313766"/>
                  </a:lnTo>
                  <a:lnTo>
                    <a:pt x="109397" y="308825"/>
                  </a:lnTo>
                  <a:lnTo>
                    <a:pt x="169824" y="305600"/>
                  </a:lnTo>
                  <a:lnTo>
                    <a:pt x="225590" y="303822"/>
                  </a:lnTo>
                  <a:lnTo>
                    <a:pt x="227622" y="299212"/>
                  </a:lnTo>
                  <a:close/>
                </a:path>
                <a:path w="489585" h="427355">
                  <a:moveTo>
                    <a:pt x="233743" y="282549"/>
                  </a:moveTo>
                  <a:lnTo>
                    <a:pt x="232041" y="282130"/>
                  </a:lnTo>
                  <a:lnTo>
                    <a:pt x="225526" y="282270"/>
                  </a:lnTo>
                  <a:lnTo>
                    <a:pt x="214795" y="282752"/>
                  </a:lnTo>
                  <a:lnTo>
                    <a:pt x="213309" y="282752"/>
                  </a:lnTo>
                  <a:lnTo>
                    <a:pt x="211277" y="283273"/>
                  </a:lnTo>
                  <a:lnTo>
                    <a:pt x="210439" y="284200"/>
                  </a:lnTo>
                  <a:lnTo>
                    <a:pt x="210400" y="285343"/>
                  </a:lnTo>
                  <a:lnTo>
                    <a:pt x="211378" y="285927"/>
                  </a:lnTo>
                  <a:lnTo>
                    <a:pt x="212026" y="286537"/>
                  </a:lnTo>
                  <a:lnTo>
                    <a:pt x="233083" y="285457"/>
                  </a:lnTo>
                  <a:lnTo>
                    <a:pt x="233743" y="282549"/>
                  </a:lnTo>
                  <a:close/>
                </a:path>
                <a:path w="489585" h="427355">
                  <a:moveTo>
                    <a:pt x="237566" y="157568"/>
                  </a:moveTo>
                  <a:lnTo>
                    <a:pt x="237375" y="156591"/>
                  </a:lnTo>
                  <a:lnTo>
                    <a:pt x="236918" y="155790"/>
                  </a:lnTo>
                  <a:lnTo>
                    <a:pt x="235648" y="155270"/>
                  </a:lnTo>
                  <a:lnTo>
                    <a:pt x="201917" y="156578"/>
                  </a:lnTo>
                  <a:lnTo>
                    <a:pt x="199809" y="156616"/>
                  </a:lnTo>
                  <a:lnTo>
                    <a:pt x="199339" y="160083"/>
                  </a:lnTo>
                  <a:lnTo>
                    <a:pt x="208229" y="160147"/>
                  </a:lnTo>
                  <a:lnTo>
                    <a:pt x="217030" y="160096"/>
                  </a:lnTo>
                  <a:lnTo>
                    <a:pt x="225767" y="159766"/>
                  </a:lnTo>
                  <a:lnTo>
                    <a:pt x="235927" y="158788"/>
                  </a:lnTo>
                  <a:lnTo>
                    <a:pt x="236994" y="158229"/>
                  </a:lnTo>
                  <a:lnTo>
                    <a:pt x="237566" y="157568"/>
                  </a:lnTo>
                  <a:close/>
                </a:path>
                <a:path w="489585" h="427355">
                  <a:moveTo>
                    <a:pt x="249504" y="268097"/>
                  </a:moveTo>
                  <a:lnTo>
                    <a:pt x="165684" y="267436"/>
                  </a:lnTo>
                  <a:lnTo>
                    <a:pt x="96608" y="265772"/>
                  </a:lnTo>
                  <a:lnTo>
                    <a:pt x="75260" y="265430"/>
                  </a:lnTo>
                  <a:lnTo>
                    <a:pt x="47040" y="265696"/>
                  </a:lnTo>
                  <a:lnTo>
                    <a:pt x="24942" y="266738"/>
                  </a:lnTo>
                  <a:lnTo>
                    <a:pt x="21932" y="267373"/>
                  </a:lnTo>
                  <a:lnTo>
                    <a:pt x="22174" y="268960"/>
                  </a:lnTo>
                  <a:lnTo>
                    <a:pt x="72644" y="267716"/>
                  </a:lnTo>
                  <a:lnTo>
                    <a:pt x="87236" y="267563"/>
                  </a:lnTo>
                  <a:lnTo>
                    <a:pt x="99758" y="267792"/>
                  </a:lnTo>
                  <a:lnTo>
                    <a:pt x="137337" y="269214"/>
                  </a:lnTo>
                  <a:lnTo>
                    <a:pt x="246951" y="270497"/>
                  </a:lnTo>
                  <a:lnTo>
                    <a:pt x="248729" y="270903"/>
                  </a:lnTo>
                  <a:lnTo>
                    <a:pt x="249504" y="268097"/>
                  </a:lnTo>
                  <a:close/>
                </a:path>
                <a:path w="489585" h="427355">
                  <a:moveTo>
                    <a:pt x="261226" y="249491"/>
                  </a:moveTo>
                  <a:lnTo>
                    <a:pt x="248081" y="249224"/>
                  </a:lnTo>
                  <a:lnTo>
                    <a:pt x="188442" y="245935"/>
                  </a:lnTo>
                  <a:lnTo>
                    <a:pt x="172542" y="245541"/>
                  </a:lnTo>
                  <a:lnTo>
                    <a:pt x="137350" y="245668"/>
                  </a:lnTo>
                  <a:lnTo>
                    <a:pt x="136867" y="247942"/>
                  </a:lnTo>
                  <a:lnTo>
                    <a:pt x="135572" y="250723"/>
                  </a:lnTo>
                  <a:lnTo>
                    <a:pt x="165760" y="250634"/>
                  </a:lnTo>
                  <a:lnTo>
                    <a:pt x="179578" y="250850"/>
                  </a:lnTo>
                  <a:lnTo>
                    <a:pt x="193408" y="251333"/>
                  </a:lnTo>
                  <a:lnTo>
                    <a:pt x="258114" y="254584"/>
                  </a:lnTo>
                  <a:lnTo>
                    <a:pt x="260184" y="253555"/>
                  </a:lnTo>
                  <a:lnTo>
                    <a:pt x="261226" y="249491"/>
                  </a:lnTo>
                  <a:close/>
                </a:path>
                <a:path w="489585" h="427355">
                  <a:moveTo>
                    <a:pt x="274218" y="110147"/>
                  </a:moveTo>
                  <a:lnTo>
                    <a:pt x="273659" y="105664"/>
                  </a:lnTo>
                  <a:lnTo>
                    <a:pt x="271576" y="106400"/>
                  </a:lnTo>
                  <a:lnTo>
                    <a:pt x="250215" y="108102"/>
                  </a:lnTo>
                  <a:lnTo>
                    <a:pt x="241096" y="108686"/>
                  </a:lnTo>
                  <a:lnTo>
                    <a:pt x="239636" y="109740"/>
                  </a:lnTo>
                  <a:lnTo>
                    <a:pt x="238137" y="112598"/>
                  </a:lnTo>
                  <a:lnTo>
                    <a:pt x="271868" y="109994"/>
                  </a:lnTo>
                  <a:lnTo>
                    <a:pt x="274218" y="110147"/>
                  </a:lnTo>
                  <a:close/>
                </a:path>
                <a:path w="489585" h="427355">
                  <a:moveTo>
                    <a:pt x="279425" y="226568"/>
                  </a:moveTo>
                  <a:lnTo>
                    <a:pt x="275729" y="226237"/>
                  </a:lnTo>
                  <a:lnTo>
                    <a:pt x="167716" y="223456"/>
                  </a:lnTo>
                  <a:lnTo>
                    <a:pt x="154457" y="222846"/>
                  </a:lnTo>
                  <a:lnTo>
                    <a:pt x="152857" y="222440"/>
                  </a:lnTo>
                  <a:lnTo>
                    <a:pt x="151917" y="224955"/>
                  </a:lnTo>
                  <a:lnTo>
                    <a:pt x="156578" y="225386"/>
                  </a:lnTo>
                  <a:lnTo>
                    <a:pt x="275805" y="228650"/>
                  </a:lnTo>
                  <a:lnTo>
                    <a:pt x="277596" y="228295"/>
                  </a:lnTo>
                  <a:lnTo>
                    <a:pt x="278142" y="227558"/>
                  </a:lnTo>
                  <a:lnTo>
                    <a:pt x="279425" y="226568"/>
                  </a:lnTo>
                  <a:close/>
                </a:path>
                <a:path w="489585" h="427355">
                  <a:moveTo>
                    <a:pt x="290131" y="157518"/>
                  </a:moveTo>
                  <a:lnTo>
                    <a:pt x="289750" y="153860"/>
                  </a:lnTo>
                  <a:lnTo>
                    <a:pt x="283692" y="154241"/>
                  </a:lnTo>
                  <a:lnTo>
                    <a:pt x="280517" y="154673"/>
                  </a:lnTo>
                  <a:lnTo>
                    <a:pt x="270814" y="154965"/>
                  </a:lnTo>
                  <a:lnTo>
                    <a:pt x="253619" y="156629"/>
                  </a:lnTo>
                  <a:lnTo>
                    <a:pt x="253707" y="157530"/>
                  </a:lnTo>
                  <a:lnTo>
                    <a:pt x="254228" y="158191"/>
                  </a:lnTo>
                  <a:lnTo>
                    <a:pt x="255625" y="158521"/>
                  </a:lnTo>
                  <a:lnTo>
                    <a:pt x="268998" y="158521"/>
                  </a:lnTo>
                  <a:lnTo>
                    <a:pt x="269011" y="158724"/>
                  </a:lnTo>
                  <a:lnTo>
                    <a:pt x="288544" y="157467"/>
                  </a:lnTo>
                  <a:lnTo>
                    <a:pt x="290131" y="157518"/>
                  </a:lnTo>
                  <a:close/>
                </a:path>
                <a:path w="489585" h="427355">
                  <a:moveTo>
                    <a:pt x="310095" y="188810"/>
                  </a:moveTo>
                  <a:lnTo>
                    <a:pt x="216738" y="192900"/>
                  </a:lnTo>
                  <a:lnTo>
                    <a:pt x="174155" y="195326"/>
                  </a:lnTo>
                  <a:lnTo>
                    <a:pt x="169799" y="200761"/>
                  </a:lnTo>
                  <a:lnTo>
                    <a:pt x="288442" y="194348"/>
                  </a:lnTo>
                  <a:lnTo>
                    <a:pt x="305816" y="194106"/>
                  </a:lnTo>
                  <a:lnTo>
                    <a:pt x="308051" y="192481"/>
                  </a:lnTo>
                  <a:lnTo>
                    <a:pt x="310095" y="188810"/>
                  </a:lnTo>
                  <a:close/>
                </a:path>
                <a:path w="489585" h="427355">
                  <a:moveTo>
                    <a:pt x="317665" y="104013"/>
                  </a:moveTo>
                  <a:lnTo>
                    <a:pt x="316395" y="103632"/>
                  </a:lnTo>
                  <a:lnTo>
                    <a:pt x="312508" y="103619"/>
                  </a:lnTo>
                  <a:lnTo>
                    <a:pt x="286156" y="105930"/>
                  </a:lnTo>
                  <a:lnTo>
                    <a:pt x="285356" y="105841"/>
                  </a:lnTo>
                  <a:lnTo>
                    <a:pt x="284187" y="106413"/>
                  </a:lnTo>
                  <a:lnTo>
                    <a:pt x="283387" y="107276"/>
                  </a:lnTo>
                  <a:lnTo>
                    <a:pt x="283743" y="108267"/>
                  </a:lnTo>
                  <a:lnTo>
                    <a:pt x="284429" y="108889"/>
                  </a:lnTo>
                  <a:lnTo>
                    <a:pt x="285521" y="109524"/>
                  </a:lnTo>
                  <a:lnTo>
                    <a:pt x="286219" y="109359"/>
                  </a:lnTo>
                  <a:lnTo>
                    <a:pt x="314629" y="107264"/>
                  </a:lnTo>
                  <a:lnTo>
                    <a:pt x="315150" y="107365"/>
                  </a:lnTo>
                  <a:lnTo>
                    <a:pt x="316242" y="106654"/>
                  </a:lnTo>
                  <a:lnTo>
                    <a:pt x="317474" y="106070"/>
                  </a:lnTo>
                  <a:lnTo>
                    <a:pt x="317665" y="104013"/>
                  </a:lnTo>
                  <a:close/>
                </a:path>
                <a:path w="489585" h="427355">
                  <a:moveTo>
                    <a:pt x="320878" y="55295"/>
                  </a:moveTo>
                  <a:lnTo>
                    <a:pt x="320751" y="54165"/>
                  </a:lnTo>
                  <a:lnTo>
                    <a:pt x="319798" y="53644"/>
                  </a:lnTo>
                  <a:lnTo>
                    <a:pt x="319112" y="53035"/>
                  </a:lnTo>
                  <a:lnTo>
                    <a:pt x="318782" y="53073"/>
                  </a:lnTo>
                  <a:lnTo>
                    <a:pt x="305142" y="52362"/>
                  </a:lnTo>
                  <a:lnTo>
                    <a:pt x="298323" y="52285"/>
                  </a:lnTo>
                  <a:lnTo>
                    <a:pt x="291490" y="52806"/>
                  </a:lnTo>
                  <a:lnTo>
                    <a:pt x="289433" y="53086"/>
                  </a:lnTo>
                  <a:lnTo>
                    <a:pt x="287312" y="56311"/>
                  </a:lnTo>
                  <a:lnTo>
                    <a:pt x="293827" y="56311"/>
                  </a:lnTo>
                  <a:lnTo>
                    <a:pt x="316217" y="56616"/>
                  </a:lnTo>
                  <a:lnTo>
                    <a:pt x="317830" y="56705"/>
                  </a:lnTo>
                  <a:lnTo>
                    <a:pt x="319976" y="56337"/>
                  </a:lnTo>
                  <a:lnTo>
                    <a:pt x="320878" y="55295"/>
                  </a:lnTo>
                  <a:close/>
                </a:path>
                <a:path w="489585" h="427355">
                  <a:moveTo>
                    <a:pt x="322986" y="174180"/>
                  </a:moveTo>
                  <a:lnTo>
                    <a:pt x="218478" y="174180"/>
                  </a:lnTo>
                  <a:lnTo>
                    <a:pt x="218478" y="175450"/>
                  </a:lnTo>
                  <a:lnTo>
                    <a:pt x="187350" y="175450"/>
                  </a:lnTo>
                  <a:lnTo>
                    <a:pt x="187350" y="176720"/>
                  </a:lnTo>
                  <a:lnTo>
                    <a:pt x="186931" y="176720"/>
                  </a:lnTo>
                  <a:lnTo>
                    <a:pt x="186931" y="177990"/>
                  </a:lnTo>
                  <a:lnTo>
                    <a:pt x="209448" y="177990"/>
                  </a:lnTo>
                  <a:lnTo>
                    <a:pt x="209448" y="176720"/>
                  </a:lnTo>
                  <a:lnTo>
                    <a:pt x="321983" y="176720"/>
                  </a:lnTo>
                  <a:lnTo>
                    <a:pt x="321983" y="175450"/>
                  </a:lnTo>
                  <a:lnTo>
                    <a:pt x="322986" y="175450"/>
                  </a:lnTo>
                  <a:lnTo>
                    <a:pt x="322986" y="174180"/>
                  </a:lnTo>
                  <a:close/>
                </a:path>
                <a:path w="489585" h="427355">
                  <a:moveTo>
                    <a:pt x="340995" y="156044"/>
                  </a:moveTo>
                  <a:lnTo>
                    <a:pt x="335356" y="156108"/>
                  </a:lnTo>
                  <a:lnTo>
                    <a:pt x="324815" y="155778"/>
                  </a:lnTo>
                  <a:lnTo>
                    <a:pt x="316699" y="155435"/>
                  </a:lnTo>
                  <a:lnTo>
                    <a:pt x="306997" y="155155"/>
                  </a:lnTo>
                  <a:lnTo>
                    <a:pt x="305358" y="155308"/>
                  </a:lnTo>
                  <a:lnTo>
                    <a:pt x="303225" y="155816"/>
                  </a:lnTo>
                  <a:lnTo>
                    <a:pt x="302590" y="156768"/>
                  </a:lnTo>
                  <a:lnTo>
                    <a:pt x="302348" y="157797"/>
                  </a:lnTo>
                  <a:lnTo>
                    <a:pt x="303237" y="158699"/>
                  </a:lnTo>
                  <a:lnTo>
                    <a:pt x="305054" y="159042"/>
                  </a:lnTo>
                  <a:lnTo>
                    <a:pt x="306400" y="159042"/>
                  </a:lnTo>
                  <a:lnTo>
                    <a:pt x="314121" y="158699"/>
                  </a:lnTo>
                  <a:lnTo>
                    <a:pt x="320535" y="158813"/>
                  </a:lnTo>
                  <a:lnTo>
                    <a:pt x="326936" y="159207"/>
                  </a:lnTo>
                  <a:lnTo>
                    <a:pt x="337591" y="160159"/>
                  </a:lnTo>
                  <a:lnTo>
                    <a:pt x="337769" y="160070"/>
                  </a:lnTo>
                  <a:lnTo>
                    <a:pt x="340995" y="156044"/>
                  </a:lnTo>
                  <a:close/>
                </a:path>
                <a:path w="489585" h="427355">
                  <a:moveTo>
                    <a:pt x="363296" y="52235"/>
                  </a:moveTo>
                  <a:lnTo>
                    <a:pt x="362648" y="51777"/>
                  </a:lnTo>
                  <a:lnTo>
                    <a:pt x="362000" y="50939"/>
                  </a:lnTo>
                  <a:lnTo>
                    <a:pt x="358749" y="50914"/>
                  </a:lnTo>
                  <a:lnTo>
                    <a:pt x="332371" y="52832"/>
                  </a:lnTo>
                  <a:lnTo>
                    <a:pt x="331838" y="52666"/>
                  </a:lnTo>
                  <a:lnTo>
                    <a:pt x="329907" y="53898"/>
                  </a:lnTo>
                  <a:lnTo>
                    <a:pt x="329920" y="55054"/>
                  </a:lnTo>
                  <a:lnTo>
                    <a:pt x="330771" y="56146"/>
                  </a:lnTo>
                  <a:lnTo>
                    <a:pt x="333629" y="56400"/>
                  </a:lnTo>
                  <a:lnTo>
                    <a:pt x="335953" y="56273"/>
                  </a:lnTo>
                  <a:lnTo>
                    <a:pt x="338264" y="56273"/>
                  </a:lnTo>
                  <a:lnTo>
                    <a:pt x="338277" y="56540"/>
                  </a:lnTo>
                  <a:lnTo>
                    <a:pt x="361022" y="54432"/>
                  </a:lnTo>
                  <a:lnTo>
                    <a:pt x="361416" y="54483"/>
                  </a:lnTo>
                  <a:lnTo>
                    <a:pt x="362191" y="53657"/>
                  </a:lnTo>
                  <a:lnTo>
                    <a:pt x="363296" y="52235"/>
                  </a:lnTo>
                  <a:close/>
                </a:path>
                <a:path w="489585" h="427355">
                  <a:moveTo>
                    <a:pt x="365493" y="131533"/>
                  </a:moveTo>
                  <a:lnTo>
                    <a:pt x="249389" y="133629"/>
                  </a:lnTo>
                  <a:lnTo>
                    <a:pt x="215366" y="139839"/>
                  </a:lnTo>
                  <a:lnTo>
                    <a:pt x="328714" y="136664"/>
                  </a:lnTo>
                  <a:lnTo>
                    <a:pt x="360311" y="136791"/>
                  </a:lnTo>
                  <a:lnTo>
                    <a:pt x="363143" y="135585"/>
                  </a:lnTo>
                  <a:lnTo>
                    <a:pt x="365493" y="131533"/>
                  </a:lnTo>
                  <a:close/>
                </a:path>
                <a:path w="489585" h="427355">
                  <a:moveTo>
                    <a:pt x="369112" y="103670"/>
                  </a:moveTo>
                  <a:lnTo>
                    <a:pt x="368795" y="102628"/>
                  </a:lnTo>
                  <a:lnTo>
                    <a:pt x="368046" y="101701"/>
                  </a:lnTo>
                  <a:lnTo>
                    <a:pt x="365163" y="101460"/>
                  </a:lnTo>
                  <a:lnTo>
                    <a:pt x="362839" y="101574"/>
                  </a:lnTo>
                  <a:lnTo>
                    <a:pt x="360514" y="101574"/>
                  </a:lnTo>
                  <a:lnTo>
                    <a:pt x="332905" y="103606"/>
                  </a:lnTo>
                  <a:lnTo>
                    <a:pt x="331304" y="103936"/>
                  </a:lnTo>
                  <a:lnTo>
                    <a:pt x="329234" y="104686"/>
                  </a:lnTo>
                  <a:lnTo>
                    <a:pt x="328701" y="105714"/>
                  </a:lnTo>
                  <a:lnTo>
                    <a:pt x="328599" y="106807"/>
                  </a:lnTo>
                  <a:lnTo>
                    <a:pt x="329539" y="107429"/>
                  </a:lnTo>
                  <a:lnTo>
                    <a:pt x="330631" y="107873"/>
                  </a:lnTo>
                  <a:lnTo>
                    <a:pt x="331292" y="107670"/>
                  </a:lnTo>
                  <a:lnTo>
                    <a:pt x="365226" y="105105"/>
                  </a:lnTo>
                  <a:lnTo>
                    <a:pt x="366560" y="105117"/>
                  </a:lnTo>
                  <a:lnTo>
                    <a:pt x="368325" y="104648"/>
                  </a:lnTo>
                  <a:lnTo>
                    <a:pt x="369112" y="103670"/>
                  </a:lnTo>
                  <a:close/>
                </a:path>
                <a:path w="489585" h="427355">
                  <a:moveTo>
                    <a:pt x="389394" y="110845"/>
                  </a:moveTo>
                  <a:lnTo>
                    <a:pt x="349973" y="112128"/>
                  </a:lnTo>
                  <a:lnTo>
                    <a:pt x="310680" y="114261"/>
                  </a:lnTo>
                  <a:lnTo>
                    <a:pt x="231736" y="119710"/>
                  </a:lnTo>
                  <a:lnTo>
                    <a:pt x="230898" y="120764"/>
                  </a:lnTo>
                  <a:lnTo>
                    <a:pt x="231038" y="121653"/>
                  </a:lnTo>
                  <a:lnTo>
                    <a:pt x="238315" y="121526"/>
                  </a:lnTo>
                  <a:lnTo>
                    <a:pt x="275577" y="118859"/>
                  </a:lnTo>
                  <a:lnTo>
                    <a:pt x="312864" y="116471"/>
                  </a:lnTo>
                  <a:lnTo>
                    <a:pt x="350164" y="114503"/>
                  </a:lnTo>
                  <a:lnTo>
                    <a:pt x="387794" y="113068"/>
                  </a:lnTo>
                  <a:lnTo>
                    <a:pt x="389229" y="111912"/>
                  </a:lnTo>
                  <a:lnTo>
                    <a:pt x="389394" y="110845"/>
                  </a:lnTo>
                  <a:close/>
                </a:path>
                <a:path w="489585" h="427355">
                  <a:moveTo>
                    <a:pt x="402247" y="100787"/>
                  </a:moveTo>
                  <a:lnTo>
                    <a:pt x="401802" y="99415"/>
                  </a:lnTo>
                  <a:lnTo>
                    <a:pt x="397230" y="100025"/>
                  </a:lnTo>
                  <a:lnTo>
                    <a:pt x="392645" y="100571"/>
                  </a:lnTo>
                  <a:lnTo>
                    <a:pt x="386880" y="101460"/>
                  </a:lnTo>
                  <a:lnTo>
                    <a:pt x="385114" y="101777"/>
                  </a:lnTo>
                  <a:lnTo>
                    <a:pt x="385953" y="104228"/>
                  </a:lnTo>
                  <a:lnTo>
                    <a:pt x="387591" y="104787"/>
                  </a:lnTo>
                  <a:lnTo>
                    <a:pt x="391426" y="104495"/>
                  </a:lnTo>
                  <a:lnTo>
                    <a:pt x="394347" y="104203"/>
                  </a:lnTo>
                  <a:lnTo>
                    <a:pt x="398957" y="102984"/>
                  </a:lnTo>
                  <a:lnTo>
                    <a:pt x="400558" y="101701"/>
                  </a:lnTo>
                  <a:lnTo>
                    <a:pt x="402247" y="100787"/>
                  </a:lnTo>
                  <a:close/>
                </a:path>
                <a:path w="489585" h="427355">
                  <a:moveTo>
                    <a:pt x="405218" y="45732"/>
                  </a:moveTo>
                  <a:lnTo>
                    <a:pt x="403694" y="45618"/>
                  </a:lnTo>
                  <a:lnTo>
                    <a:pt x="400939" y="45631"/>
                  </a:lnTo>
                  <a:lnTo>
                    <a:pt x="397751" y="45885"/>
                  </a:lnTo>
                  <a:lnTo>
                    <a:pt x="374535" y="47993"/>
                  </a:lnTo>
                  <a:lnTo>
                    <a:pt x="373494" y="48717"/>
                  </a:lnTo>
                  <a:lnTo>
                    <a:pt x="372960" y="49530"/>
                  </a:lnTo>
                  <a:lnTo>
                    <a:pt x="373113" y="50571"/>
                  </a:lnTo>
                  <a:lnTo>
                    <a:pt x="373837" y="51257"/>
                  </a:lnTo>
                  <a:lnTo>
                    <a:pt x="375196" y="51612"/>
                  </a:lnTo>
                  <a:lnTo>
                    <a:pt x="376110" y="51409"/>
                  </a:lnTo>
                  <a:lnTo>
                    <a:pt x="402005" y="49237"/>
                  </a:lnTo>
                  <a:lnTo>
                    <a:pt x="402361" y="49326"/>
                  </a:lnTo>
                  <a:lnTo>
                    <a:pt x="403428" y="48590"/>
                  </a:lnTo>
                  <a:lnTo>
                    <a:pt x="404825" y="48044"/>
                  </a:lnTo>
                  <a:lnTo>
                    <a:pt x="405218" y="45732"/>
                  </a:lnTo>
                  <a:close/>
                </a:path>
                <a:path w="489585" h="427355">
                  <a:moveTo>
                    <a:pt x="428053" y="76860"/>
                  </a:moveTo>
                  <a:lnTo>
                    <a:pt x="294627" y="91376"/>
                  </a:lnTo>
                  <a:lnTo>
                    <a:pt x="263309" y="93472"/>
                  </a:lnTo>
                  <a:lnTo>
                    <a:pt x="251891" y="93929"/>
                  </a:lnTo>
                  <a:lnTo>
                    <a:pt x="250748" y="96189"/>
                  </a:lnTo>
                  <a:lnTo>
                    <a:pt x="248716" y="98780"/>
                  </a:lnTo>
                  <a:lnTo>
                    <a:pt x="251307" y="99187"/>
                  </a:lnTo>
                  <a:lnTo>
                    <a:pt x="279793" y="97586"/>
                  </a:lnTo>
                  <a:lnTo>
                    <a:pt x="347599" y="91020"/>
                  </a:lnTo>
                  <a:lnTo>
                    <a:pt x="422236" y="82664"/>
                  </a:lnTo>
                  <a:lnTo>
                    <a:pt x="425005" y="80721"/>
                  </a:lnTo>
                  <a:lnTo>
                    <a:pt x="428053" y="76860"/>
                  </a:lnTo>
                  <a:close/>
                </a:path>
                <a:path w="489585" h="427355">
                  <a:moveTo>
                    <a:pt x="429069" y="4381"/>
                  </a:moveTo>
                  <a:lnTo>
                    <a:pt x="424154" y="1397"/>
                  </a:lnTo>
                  <a:lnTo>
                    <a:pt x="419125" y="0"/>
                  </a:lnTo>
                  <a:lnTo>
                    <a:pt x="347649" y="4965"/>
                  </a:lnTo>
                  <a:lnTo>
                    <a:pt x="344893" y="5270"/>
                  </a:lnTo>
                  <a:lnTo>
                    <a:pt x="338074" y="5207"/>
                  </a:lnTo>
                  <a:lnTo>
                    <a:pt x="335508" y="7366"/>
                  </a:lnTo>
                  <a:lnTo>
                    <a:pt x="333032" y="10858"/>
                  </a:lnTo>
                  <a:lnTo>
                    <a:pt x="429069" y="4381"/>
                  </a:lnTo>
                  <a:close/>
                </a:path>
                <a:path w="489585" h="427355">
                  <a:moveTo>
                    <a:pt x="446747" y="41744"/>
                  </a:moveTo>
                  <a:lnTo>
                    <a:pt x="445427" y="41503"/>
                  </a:lnTo>
                  <a:lnTo>
                    <a:pt x="442874" y="41592"/>
                  </a:lnTo>
                  <a:lnTo>
                    <a:pt x="442836" y="41338"/>
                  </a:lnTo>
                  <a:lnTo>
                    <a:pt x="435800" y="42329"/>
                  </a:lnTo>
                  <a:lnTo>
                    <a:pt x="428764" y="43256"/>
                  </a:lnTo>
                  <a:lnTo>
                    <a:pt x="420344" y="44564"/>
                  </a:lnTo>
                  <a:lnTo>
                    <a:pt x="417944" y="44538"/>
                  </a:lnTo>
                  <a:lnTo>
                    <a:pt x="418820" y="49428"/>
                  </a:lnTo>
                  <a:lnTo>
                    <a:pt x="421017" y="48031"/>
                  </a:lnTo>
                  <a:lnTo>
                    <a:pt x="443433" y="45135"/>
                  </a:lnTo>
                  <a:lnTo>
                    <a:pt x="444119" y="45300"/>
                  </a:lnTo>
                  <a:lnTo>
                    <a:pt x="446481" y="43929"/>
                  </a:lnTo>
                  <a:lnTo>
                    <a:pt x="446747" y="41744"/>
                  </a:lnTo>
                  <a:close/>
                </a:path>
                <a:path w="489585" h="427355">
                  <a:moveTo>
                    <a:pt x="448995" y="58102"/>
                  </a:moveTo>
                  <a:lnTo>
                    <a:pt x="446074" y="56845"/>
                  </a:lnTo>
                  <a:lnTo>
                    <a:pt x="440283" y="57581"/>
                  </a:lnTo>
                  <a:lnTo>
                    <a:pt x="271907" y="73939"/>
                  </a:lnTo>
                  <a:lnTo>
                    <a:pt x="270065" y="73837"/>
                  </a:lnTo>
                  <a:lnTo>
                    <a:pt x="269367" y="76593"/>
                  </a:lnTo>
                  <a:lnTo>
                    <a:pt x="359308" y="67792"/>
                  </a:lnTo>
                  <a:lnTo>
                    <a:pt x="404177" y="63157"/>
                  </a:lnTo>
                  <a:lnTo>
                    <a:pt x="448995" y="58102"/>
                  </a:lnTo>
                  <a:close/>
                </a:path>
                <a:path w="489585" h="427355">
                  <a:moveTo>
                    <a:pt x="461213" y="17170"/>
                  </a:moveTo>
                  <a:lnTo>
                    <a:pt x="459371" y="14846"/>
                  </a:lnTo>
                  <a:lnTo>
                    <a:pt x="457276" y="15316"/>
                  </a:lnTo>
                  <a:lnTo>
                    <a:pt x="383349" y="21183"/>
                  </a:lnTo>
                  <a:lnTo>
                    <a:pt x="319138" y="23812"/>
                  </a:lnTo>
                  <a:lnTo>
                    <a:pt x="317461" y="25666"/>
                  </a:lnTo>
                  <a:lnTo>
                    <a:pt x="318630" y="26009"/>
                  </a:lnTo>
                  <a:lnTo>
                    <a:pt x="344157" y="25704"/>
                  </a:lnTo>
                  <a:lnTo>
                    <a:pt x="368198" y="24320"/>
                  </a:lnTo>
                  <a:lnTo>
                    <a:pt x="456539" y="17830"/>
                  </a:lnTo>
                  <a:lnTo>
                    <a:pt x="461213" y="17170"/>
                  </a:lnTo>
                  <a:close/>
                </a:path>
                <a:path w="489585" h="427355">
                  <a:moveTo>
                    <a:pt x="465505" y="42799"/>
                  </a:moveTo>
                  <a:lnTo>
                    <a:pt x="462749" y="43065"/>
                  </a:lnTo>
                  <a:lnTo>
                    <a:pt x="460197" y="43256"/>
                  </a:lnTo>
                  <a:lnTo>
                    <a:pt x="456171" y="43789"/>
                  </a:lnTo>
                  <a:lnTo>
                    <a:pt x="455256" y="44589"/>
                  </a:lnTo>
                  <a:lnTo>
                    <a:pt x="455891" y="46278"/>
                  </a:lnTo>
                  <a:lnTo>
                    <a:pt x="460971" y="47536"/>
                  </a:lnTo>
                  <a:lnTo>
                    <a:pt x="462622" y="46990"/>
                  </a:lnTo>
                  <a:lnTo>
                    <a:pt x="465505" y="42799"/>
                  </a:lnTo>
                  <a:close/>
                </a:path>
                <a:path w="489585" h="427355">
                  <a:moveTo>
                    <a:pt x="489051" y="25031"/>
                  </a:moveTo>
                  <a:lnTo>
                    <a:pt x="484466" y="25044"/>
                  </a:lnTo>
                  <a:lnTo>
                    <a:pt x="389801" y="33439"/>
                  </a:lnTo>
                  <a:lnTo>
                    <a:pt x="302958" y="39255"/>
                  </a:lnTo>
                  <a:lnTo>
                    <a:pt x="301345" y="41833"/>
                  </a:lnTo>
                  <a:lnTo>
                    <a:pt x="298945" y="44792"/>
                  </a:lnTo>
                  <a:lnTo>
                    <a:pt x="386969" y="38849"/>
                  </a:lnTo>
                  <a:lnTo>
                    <a:pt x="481863" y="30594"/>
                  </a:lnTo>
                  <a:lnTo>
                    <a:pt x="489051" y="25031"/>
                  </a:lnTo>
                  <a:close/>
                </a:path>
              </a:pathLst>
            </a:custGeom>
            <a:solidFill>
              <a:srgbClr val="FFFFFF"/>
            </a:solidFill>
          </p:spPr>
          <p:txBody>
            <a:bodyPr wrap="square" lIns="0" tIns="0" rIns="0" bIns="0" rtlCol="0"/>
            <a:lstStyle/>
            <a:p>
              <a:endParaRPr/>
            </a:p>
          </p:txBody>
        </p:sp>
      </p:grpSp>
      <p:sp>
        <p:nvSpPr>
          <p:cNvPr id="34" name="TextBox 33">
            <a:extLst>
              <a:ext uri="{FF2B5EF4-FFF2-40B4-BE49-F238E27FC236}">
                <a16:creationId xmlns:a16="http://schemas.microsoft.com/office/drawing/2014/main" id="{049B00DB-D3DE-4F29-A883-6F6AFAB4F95A}"/>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Housing of an ‘acceptable’ standard must have at least four working household facilities and not more than two major structural problems.</a:t>
            </a:r>
          </a:p>
        </p:txBody>
      </p:sp>
      <p:cxnSp>
        <p:nvCxnSpPr>
          <p:cNvPr id="35" name="Straight Connector 34">
            <a:extLst>
              <a:ext uri="{FF2B5EF4-FFF2-40B4-BE49-F238E27FC236}">
                <a16:creationId xmlns:a16="http://schemas.microsoft.com/office/drawing/2014/main" id="{1A9A3EE9-F15F-4CD1-A20C-3B6E291653D6}"/>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Holder 5">
            <a:extLst>
              <a:ext uri="{FF2B5EF4-FFF2-40B4-BE49-F238E27FC236}">
                <a16:creationId xmlns:a16="http://schemas.microsoft.com/office/drawing/2014/main" id="{6AA6D895-0FFF-4559-A227-6B057E9195A3}"/>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7">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7048"/>
            <a:ext cx="2981960" cy="513080"/>
          </a:xfrm>
          <a:prstGeom prst="rect">
            <a:avLst/>
          </a:prstGeom>
        </p:spPr>
        <p:txBody>
          <a:bodyPr vert="horz" wrap="square" lIns="0" tIns="12700" rIns="0" bIns="0" rtlCol="0">
            <a:spAutoFit/>
          </a:bodyPr>
          <a:lstStyle/>
          <a:p>
            <a:pPr marL="12700">
              <a:lnSpc>
                <a:spcPct val="100000"/>
              </a:lnSpc>
              <a:spcBef>
                <a:spcPts val="100"/>
              </a:spcBef>
            </a:pPr>
            <a:r>
              <a:rPr sz="3200" spc="-25" dirty="0"/>
              <a:t>Statistical</a:t>
            </a:r>
            <a:r>
              <a:rPr sz="3200" spc="-55" dirty="0"/>
              <a:t> </a:t>
            </a:r>
            <a:r>
              <a:rPr sz="3200" spc="-20" dirty="0"/>
              <a:t>terms</a:t>
            </a:r>
            <a:endParaRPr sz="3200" dirty="0"/>
          </a:p>
        </p:txBody>
      </p:sp>
      <p:sp>
        <p:nvSpPr>
          <p:cNvPr id="6" name="object 6"/>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4" name="object 4"/>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5" name="object 5"/>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a:t>
            </a:fld>
            <a:endParaRPr dirty="0"/>
          </a:p>
        </p:txBody>
      </p:sp>
      <p:sp>
        <p:nvSpPr>
          <p:cNvPr id="3" name="object 3"/>
          <p:cNvSpPr txBox="1"/>
          <p:nvPr/>
        </p:nvSpPr>
        <p:spPr>
          <a:xfrm>
            <a:off x="1562098" y="2101591"/>
            <a:ext cx="13444855" cy="5050100"/>
          </a:xfrm>
          <a:prstGeom prst="rect">
            <a:avLst/>
          </a:prstGeom>
        </p:spPr>
        <p:txBody>
          <a:bodyPr vert="horz" wrap="square" lIns="0" tIns="12700" rIns="0" bIns="0" rtlCol="0">
            <a:spAutoFit/>
          </a:bodyPr>
          <a:lstStyle/>
          <a:p>
            <a:pPr marL="469900" marR="125095" indent="-457200">
              <a:lnSpc>
                <a:spcPct val="116700"/>
              </a:lnSpc>
              <a:spcBef>
                <a:spcPts val="100"/>
              </a:spcBef>
              <a:buChar char="•"/>
              <a:tabLst>
                <a:tab pos="469265" algn="l"/>
                <a:tab pos="469900" algn="l"/>
              </a:tabLst>
            </a:pPr>
            <a:r>
              <a:rPr sz="2000" b="1" spc="-25" dirty="0">
                <a:latin typeface="Source Sans Pro"/>
                <a:cs typeface="Source Sans Pro"/>
              </a:rPr>
              <a:t>Hospitalisation </a:t>
            </a:r>
            <a:r>
              <a:rPr sz="2000" spc="-25" dirty="0">
                <a:latin typeface="Source Sans Pro"/>
                <a:cs typeface="Source Sans Pro"/>
              </a:rPr>
              <a:t>refers to </a:t>
            </a:r>
            <a:r>
              <a:rPr sz="2000" dirty="0">
                <a:latin typeface="Source Sans Pro"/>
                <a:cs typeface="Source Sans Pro"/>
              </a:rPr>
              <a:t>a </a:t>
            </a:r>
            <a:r>
              <a:rPr sz="2000" spc="-20" dirty="0">
                <a:latin typeface="Source Sans Pro"/>
                <a:cs typeface="Source Sans Pro"/>
              </a:rPr>
              <a:t>period </a:t>
            </a:r>
            <a:r>
              <a:rPr sz="2000" spc="-10" dirty="0">
                <a:latin typeface="Source Sans Pro"/>
                <a:cs typeface="Source Sans Pro"/>
              </a:rPr>
              <a:t>of </a:t>
            </a:r>
            <a:r>
              <a:rPr sz="2000" spc="-25" dirty="0">
                <a:latin typeface="Source Sans Pro"/>
                <a:cs typeface="Source Sans Pro"/>
              </a:rPr>
              <a:t>hospital care </a:t>
            </a:r>
            <a:r>
              <a:rPr sz="2000" spc="-20" dirty="0">
                <a:latin typeface="Source Sans Pro"/>
                <a:cs typeface="Source Sans Pro"/>
              </a:rPr>
              <a:t>for </a:t>
            </a:r>
            <a:r>
              <a:rPr sz="2000" dirty="0">
                <a:latin typeface="Source Sans Pro"/>
                <a:cs typeface="Source Sans Pro"/>
              </a:rPr>
              <a:t>a </a:t>
            </a:r>
            <a:r>
              <a:rPr sz="2000" spc="-20" dirty="0">
                <a:latin typeface="Source Sans Pro"/>
                <a:cs typeface="Source Sans Pro"/>
              </a:rPr>
              <a:t>person </a:t>
            </a:r>
            <a:r>
              <a:rPr sz="2000" spc="-30" dirty="0">
                <a:latin typeface="Source Sans Pro"/>
                <a:cs typeface="Source Sans Pro"/>
              </a:rPr>
              <a:t>admitted </a:t>
            </a:r>
            <a:r>
              <a:rPr sz="2000" spc="-25" dirty="0">
                <a:latin typeface="Source Sans Pro"/>
                <a:cs typeface="Source Sans Pro"/>
              </a:rPr>
              <a:t>to hospital. </a:t>
            </a:r>
            <a:r>
              <a:rPr sz="2000" b="1" spc="-25" dirty="0">
                <a:latin typeface="Source Sans Pro"/>
                <a:cs typeface="Source Sans Pro"/>
              </a:rPr>
              <a:t>Hospitalisation </a:t>
            </a:r>
            <a:r>
              <a:rPr sz="2000" b="1" spc="-45" dirty="0">
                <a:latin typeface="Source Sans Pro"/>
                <a:cs typeface="Source Sans Pro"/>
              </a:rPr>
              <a:t>rates </a:t>
            </a:r>
            <a:r>
              <a:rPr sz="2000" spc="-20" dirty="0">
                <a:latin typeface="Source Sans Pro"/>
                <a:cs typeface="Source Sans Pro"/>
              </a:rPr>
              <a:t>are </a:t>
            </a:r>
            <a:r>
              <a:rPr sz="2000" spc="-30" dirty="0">
                <a:latin typeface="Source Sans Pro"/>
                <a:cs typeface="Source Sans Pro"/>
              </a:rPr>
              <a:t>calculated </a:t>
            </a:r>
            <a:r>
              <a:rPr sz="2000" spc="-20" dirty="0">
                <a:latin typeface="Source Sans Pro"/>
                <a:cs typeface="Source Sans Pro"/>
              </a:rPr>
              <a:t>as </a:t>
            </a:r>
            <a:r>
              <a:rPr sz="2000" spc="-15" dirty="0">
                <a:latin typeface="Source Sans Pro"/>
                <a:cs typeface="Source Sans Pro"/>
              </a:rPr>
              <a:t> the </a:t>
            </a:r>
            <a:r>
              <a:rPr sz="2000" spc="-40" dirty="0">
                <a:latin typeface="Source Sans Pro"/>
                <a:cs typeface="Source Sans Pro"/>
              </a:rPr>
              <a:t>total </a:t>
            </a:r>
            <a:r>
              <a:rPr sz="2000" spc="-20" dirty="0">
                <a:latin typeface="Source Sans Pro"/>
                <a:cs typeface="Source Sans Pro"/>
              </a:rPr>
              <a:t>number </a:t>
            </a:r>
            <a:r>
              <a:rPr sz="2000" spc="-10" dirty="0">
                <a:latin typeface="Source Sans Pro"/>
                <a:cs typeface="Source Sans Pro"/>
              </a:rPr>
              <a:t>of </a:t>
            </a:r>
            <a:r>
              <a:rPr sz="2000" spc="-15" dirty="0">
                <a:latin typeface="Source Sans Pro"/>
                <a:cs typeface="Source Sans Pro"/>
              </a:rPr>
              <a:t>such </a:t>
            </a:r>
            <a:r>
              <a:rPr sz="2000" spc="-20" dirty="0">
                <a:latin typeface="Source Sans Pro"/>
                <a:cs typeface="Source Sans Pro"/>
              </a:rPr>
              <a:t>periods </a:t>
            </a:r>
            <a:r>
              <a:rPr sz="2000" spc="-10" dirty="0">
                <a:latin typeface="Source Sans Pro"/>
                <a:cs typeface="Source Sans Pro"/>
              </a:rPr>
              <a:t>of </a:t>
            </a:r>
            <a:r>
              <a:rPr sz="2000" spc="-25" dirty="0">
                <a:latin typeface="Source Sans Pro"/>
                <a:cs typeface="Source Sans Pro"/>
              </a:rPr>
              <a:t>care </a:t>
            </a:r>
            <a:r>
              <a:rPr sz="2000" spc="-20" dirty="0">
                <a:latin typeface="Source Sans Pro"/>
                <a:cs typeface="Source Sans Pro"/>
              </a:rPr>
              <a:t>divided </a:t>
            </a:r>
            <a:r>
              <a:rPr sz="2000" spc="-15" dirty="0">
                <a:latin typeface="Source Sans Pro"/>
                <a:cs typeface="Source Sans Pro"/>
              </a:rPr>
              <a:t>by the </a:t>
            </a:r>
            <a:r>
              <a:rPr sz="2000" spc="-40" dirty="0">
                <a:latin typeface="Source Sans Pro"/>
                <a:cs typeface="Source Sans Pro"/>
              </a:rPr>
              <a:t>total </a:t>
            </a:r>
            <a:r>
              <a:rPr sz="2000" spc="-20" dirty="0">
                <a:latin typeface="Source Sans Pro"/>
                <a:cs typeface="Source Sans Pro"/>
              </a:rPr>
              <a:t>number </a:t>
            </a:r>
            <a:r>
              <a:rPr sz="2000" spc="-10" dirty="0">
                <a:latin typeface="Source Sans Pro"/>
                <a:cs typeface="Source Sans Pro"/>
              </a:rPr>
              <a:t>of </a:t>
            </a:r>
            <a:r>
              <a:rPr sz="2000" spc="-15" dirty="0">
                <a:latin typeface="Source Sans Pro"/>
                <a:cs typeface="Source Sans Pro"/>
              </a:rPr>
              <a:t>the </a:t>
            </a:r>
            <a:r>
              <a:rPr sz="2000" spc="-25" dirty="0">
                <a:latin typeface="Source Sans Pro"/>
                <a:cs typeface="Source Sans Pro"/>
              </a:rPr>
              <a:t>population </a:t>
            </a:r>
            <a:r>
              <a:rPr sz="2000" spc="-10" dirty="0">
                <a:latin typeface="Source Sans Pro"/>
                <a:cs typeface="Source Sans Pro"/>
              </a:rPr>
              <a:t>of </a:t>
            </a:r>
            <a:r>
              <a:rPr sz="2000" spc="-30" dirty="0">
                <a:latin typeface="Source Sans Pro"/>
                <a:cs typeface="Source Sans Pro"/>
              </a:rPr>
              <a:t>interest. </a:t>
            </a:r>
            <a:r>
              <a:rPr sz="2000" spc="-15" dirty="0">
                <a:latin typeface="Source Sans Pro"/>
                <a:cs typeface="Source Sans Pro"/>
              </a:rPr>
              <a:t>The </a:t>
            </a:r>
            <a:r>
              <a:rPr sz="2000" spc="-45" dirty="0">
                <a:latin typeface="Source Sans Pro"/>
                <a:cs typeface="Source Sans Pro"/>
              </a:rPr>
              <a:t>rate </a:t>
            </a:r>
            <a:r>
              <a:rPr sz="2000" spc="-10" dirty="0">
                <a:latin typeface="Source Sans Pro"/>
                <a:cs typeface="Source Sans Pro"/>
              </a:rPr>
              <a:t>is </a:t>
            </a:r>
            <a:r>
              <a:rPr sz="2000" spc="-20" dirty="0">
                <a:latin typeface="Source Sans Pro"/>
                <a:cs typeface="Source Sans Pro"/>
              </a:rPr>
              <a:t>usually </a:t>
            </a:r>
            <a:r>
              <a:rPr sz="2000" spc="-30" dirty="0">
                <a:latin typeface="Source Sans Pro"/>
                <a:cs typeface="Source Sans Pro"/>
              </a:rPr>
              <a:t>written </a:t>
            </a:r>
            <a:r>
              <a:rPr sz="2000" spc="-25" dirty="0">
                <a:latin typeface="Source Sans Pro"/>
                <a:cs typeface="Source Sans Pro"/>
              </a:rPr>
              <a:t> </a:t>
            </a:r>
            <a:r>
              <a:rPr sz="2000" spc="-15" dirty="0">
                <a:latin typeface="Source Sans Pro"/>
                <a:cs typeface="Source Sans Pro"/>
              </a:rPr>
              <a:t>per</a:t>
            </a:r>
            <a:r>
              <a:rPr sz="2000" spc="-35" dirty="0">
                <a:latin typeface="Source Sans Pro"/>
                <a:cs typeface="Source Sans Pro"/>
              </a:rPr>
              <a:t> </a:t>
            </a:r>
            <a:r>
              <a:rPr sz="2000" spc="-20" dirty="0">
                <a:latin typeface="Source Sans Pro"/>
                <a:cs typeface="Source Sans Pro"/>
              </a:rPr>
              <a:t>1,000.</a:t>
            </a:r>
            <a:r>
              <a:rPr sz="2000" spc="-35" dirty="0">
                <a:latin typeface="Source Sans Pro"/>
                <a:cs typeface="Source Sans Pro"/>
              </a:rPr>
              <a:t> </a:t>
            </a:r>
            <a:r>
              <a:rPr sz="2000" spc="-20" dirty="0">
                <a:latin typeface="Source Sans Pro"/>
                <a:cs typeface="Source Sans Pro"/>
              </a:rPr>
              <a:t>Unless</a:t>
            </a:r>
            <a:r>
              <a:rPr sz="2000" spc="-30" dirty="0">
                <a:latin typeface="Source Sans Pro"/>
                <a:cs typeface="Source Sans Pro"/>
              </a:rPr>
              <a:t> indicated,</a:t>
            </a:r>
            <a:r>
              <a:rPr sz="2000" spc="-35" dirty="0">
                <a:latin typeface="Source Sans Pro"/>
                <a:cs typeface="Source Sans Pro"/>
              </a:rPr>
              <a:t> </a:t>
            </a:r>
            <a:r>
              <a:rPr sz="2000" spc="-40" dirty="0">
                <a:latin typeface="Source Sans Pro"/>
                <a:cs typeface="Source Sans Pro"/>
              </a:rPr>
              <a:t>rates</a:t>
            </a:r>
            <a:r>
              <a:rPr sz="2000" spc="-30"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25" dirty="0">
                <a:latin typeface="Source Sans Pro"/>
                <a:cs typeface="Source Sans Pro"/>
              </a:rPr>
              <a:t>hospitalisations</a:t>
            </a:r>
            <a:r>
              <a:rPr sz="2000" spc="-30" dirty="0">
                <a:latin typeface="Source Sans Pro"/>
                <a:cs typeface="Source Sans Pro"/>
              </a:rPr>
              <a:t> </a:t>
            </a:r>
            <a:r>
              <a:rPr sz="2000" spc="-25" dirty="0">
                <a:latin typeface="Source Sans Pro"/>
                <a:cs typeface="Source Sans Pro"/>
              </a:rPr>
              <a:t>provided</a:t>
            </a:r>
            <a:r>
              <a:rPr sz="2000" spc="-35" dirty="0">
                <a:latin typeface="Source Sans Pro"/>
                <a:cs typeface="Source Sans Pro"/>
              </a:rPr>
              <a:t> </a:t>
            </a:r>
            <a:r>
              <a:rPr sz="2000" spc="-10" dirty="0">
                <a:latin typeface="Source Sans Pro"/>
                <a:cs typeface="Source Sans Pro"/>
              </a:rPr>
              <a:t>in</a:t>
            </a:r>
            <a:r>
              <a:rPr sz="2000" spc="-30" dirty="0">
                <a:latin typeface="Source Sans Pro"/>
                <a:cs typeface="Source Sans Pro"/>
              </a:rPr>
              <a:t> </a:t>
            </a:r>
            <a:r>
              <a:rPr sz="2000" spc="-15" dirty="0">
                <a:latin typeface="Source Sans Pro"/>
                <a:cs typeface="Source Sans Pro"/>
              </a:rPr>
              <a:t>this</a:t>
            </a:r>
            <a:r>
              <a:rPr sz="2000" spc="-40" dirty="0">
                <a:latin typeface="Source Sans Pro"/>
                <a:cs typeface="Source Sans Pro"/>
              </a:rPr>
              <a:t> </a:t>
            </a:r>
            <a:r>
              <a:rPr sz="2000" i="1" spc="-20" dirty="0">
                <a:latin typeface="Source Sans Pro"/>
                <a:cs typeface="Source Sans Pro"/>
              </a:rPr>
              <a:t>Summary</a:t>
            </a:r>
            <a:r>
              <a:rPr sz="2000" i="1" spc="-35" dirty="0">
                <a:latin typeface="Source Sans Pro"/>
                <a:cs typeface="Source Sans Pro"/>
              </a:rPr>
              <a:t> </a:t>
            </a:r>
            <a:r>
              <a:rPr sz="2000" spc="-20" dirty="0">
                <a:latin typeface="Source Sans Pro"/>
                <a:cs typeface="Source Sans Pro"/>
              </a:rPr>
              <a:t>are</a:t>
            </a:r>
            <a:r>
              <a:rPr sz="2000" spc="-35" dirty="0">
                <a:latin typeface="Source Sans Pro"/>
                <a:cs typeface="Source Sans Pro"/>
              </a:rPr>
              <a:t> </a:t>
            </a:r>
            <a:r>
              <a:rPr sz="2000" b="1" i="1" spc="-25" dirty="0">
                <a:latin typeface="Source Sans Pro"/>
                <a:cs typeface="Source Sans Pro"/>
              </a:rPr>
              <a:t>excluding</a:t>
            </a:r>
            <a:r>
              <a:rPr sz="2000" b="1" i="1" spc="-35" dirty="0">
                <a:latin typeface="Source Sans Pro"/>
                <a:cs typeface="Source Sans Pro"/>
              </a:rPr>
              <a:t> </a:t>
            </a:r>
            <a:r>
              <a:rPr sz="2000" b="1" i="1" spc="-20" dirty="0">
                <a:latin typeface="Source Sans Pro"/>
                <a:cs typeface="Source Sans Pro"/>
              </a:rPr>
              <a:t>dialysis</a:t>
            </a:r>
            <a:r>
              <a:rPr sz="2000" b="1" i="1" spc="-30" dirty="0">
                <a:latin typeface="Source Sans Pro"/>
                <a:cs typeface="Source Sans Pro"/>
              </a:rPr>
              <a:t> </a:t>
            </a:r>
            <a:r>
              <a:rPr sz="2000" b="1" i="1" spc="-20" dirty="0">
                <a:latin typeface="Source Sans Pro"/>
                <a:cs typeface="Source Sans Pro"/>
              </a:rPr>
              <a:t>separations</a:t>
            </a:r>
            <a:r>
              <a:rPr sz="2000" b="1" i="1" spc="-40" dirty="0">
                <a:latin typeface="Source Sans Pro"/>
                <a:cs typeface="Source Sans Pro"/>
              </a:rPr>
              <a:t> </a:t>
            </a:r>
            <a:r>
              <a:rPr sz="2000" dirty="0">
                <a:latin typeface="Source Sans Pro"/>
                <a:cs typeface="Source Sans Pro"/>
              </a:rPr>
              <a:t>–</a:t>
            </a:r>
            <a:r>
              <a:rPr sz="2000" spc="-30" dirty="0">
                <a:latin typeface="Source Sans Pro"/>
                <a:cs typeface="Source Sans Pro"/>
              </a:rPr>
              <a:t> </a:t>
            </a:r>
            <a:r>
              <a:rPr sz="2000" spc="-20" dirty="0">
                <a:latin typeface="Source Sans Pro"/>
                <a:cs typeface="Source Sans Pro"/>
              </a:rPr>
              <a:t>these</a:t>
            </a:r>
            <a:r>
              <a:rPr sz="2000" spc="-35" dirty="0">
                <a:latin typeface="Source Sans Pro"/>
                <a:cs typeface="Source Sans Pro"/>
              </a:rPr>
              <a:t> </a:t>
            </a:r>
            <a:r>
              <a:rPr sz="2000" spc="-20" dirty="0">
                <a:latin typeface="Source Sans Pro"/>
                <a:cs typeface="Source Sans Pro"/>
              </a:rPr>
              <a:t>are </a:t>
            </a:r>
            <a:r>
              <a:rPr sz="2000" spc="-385"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5" dirty="0">
                <a:latin typeface="Source Sans Pro"/>
                <a:cs typeface="Source Sans Pro"/>
              </a:rPr>
              <a:t>regular</a:t>
            </a:r>
            <a:r>
              <a:rPr sz="2000" spc="-40" dirty="0">
                <a:latin typeface="Source Sans Pro"/>
                <a:cs typeface="Source Sans Pro"/>
              </a:rPr>
              <a:t> </a:t>
            </a:r>
            <a:r>
              <a:rPr sz="2000" spc="-25" dirty="0">
                <a:latin typeface="Source Sans Pro"/>
                <a:cs typeface="Source Sans Pro"/>
              </a:rPr>
              <a:t>hospitalisations</a:t>
            </a:r>
            <a:r>
              <a:rPr sz="2000" spc="-40" dirty="0">
                <a:latin typeface="Source Sans Pro"/>
                <a:cs typeface="Source Sans Pro"/>
              </a:rPr>
              <a:t> </a:t>
            </a:r>
            <a:r>
              <a:rPr sz="2000" spc="-25" dirty="0">
                <a:latin typeface="Source Sans Pro"/>
                <a:cs typeface="Source Sans Pro"/>
              </a:rPr>
              <a:t>required</a:t>
            </a:r>
            <a:r>
              <a:rPr sz="2000" spc="-40" dirty="0">
                <a:latin typeface="Source Sans Pro"/>
                <a:cs typeface="Source Sans Pro"/>
              </a:rPr>
              <a:t> </a:t>
            </a:r>
            <a:r>
              <a:rPr sz="2000" spc="-15" dirty="0">
                <a:latin typeface="Source Sans Pro"/>
                <a:cs typeface="Source Sans Pro"/>
              </a:rPr>
              <a:t>by</a:t>
            </a:r>
            <a:r>
              <a:rPr sz="2000" spc="-40" dirty="0">
                <a:latin typeface="Source Sans Pro"/>
                <a:cs typeface="Source Sans Pro"/>
              </a:rPr>
              <a:t> </a:t>
            </a:r>
            <a:r>
              <a:rPr sz="2000" spc="-15" dirty="0">
                <a:latin typeface="Source Sans Pro"/>
                <a:cs typeface="Source Sans Pro"/>
              </a:rPr>
              <a:t>kidney</a:t>
            </a:r>
            <a:r>
              <a:rPr sz="2000" spc="-40" dirty="0">
                <a:latin typeface="Source Sans Pro"/>
                <a:cs typeface="Source Sans Pro"/>
              </a:rPr>
              <a:t> </a:t>
            </a:r>
            <a:r>
              <a:rPr sz="2000" spc="-25" dirty="0">
                <a:latin typeface="Source Sans Pro"/>
                <a:cs typeface="Source Sans Pro"/>
              </a:rPr>
              <a:t>disease</a:t>
            </a:r>
            <a:r>
              <a:rPr sz="2000" spc="-40" dirty="0">
                <a:latin typeface="Source Sans Pro"/>
                <a:cs typeface="Source Sans Pro"/>
              </a:rPr>
              <a:t> </a:t>
            </a:r>
            <a:r>
              <a:rPr sz="2000" spc="-30" dirty="0">
                <a:latin typeface="Source Sans Pro"/>
                <a:cs typeface="Source Sans Pro"/>
              </a:rPr>
              <a:t>patients</a:t>
            </a:r>
            <a:r>
              <a:rPr sz="2000" spc="-40" dirty="0">
                <a:latin typeface="Source Sans Pro"/>
                <a:cs typeface="Source Sans Pro"/>
              </a:rPr>
              <a:t> </a:t>
            </a:r>
            <a:r>
              <a:rPr sz="2000" spc="-20" dirty="0">
                <a:latin typeface="Source Sans Pro"/>
                <a:cs typeface="Source Sans Pro"/>
              </a:rPr>
              <a:t>for</a:t>
            </a:r>
            <a:r>
              <a:rPr sz="2000" spc="-40" dirty="0">
                <a:latin typeface="Source Sans Pro"/>
                <a:cs typeface="Source Sans Pro"/>
              </a:rPr>
              <a:t> </a:t>
            </a:r>
            <a:r>
              <a:rPr sz="2000" spc="-20" dirty="0">
                <a:latin typeface="Source Sans Pro"/>
                <a:cs typeface="Source Sans Pro"/>
              </a:rPr>
              <a:t>dialysis</a:t>
            </a:r>
            <a:r>
              <a:rPr sz="2000" spc="-40" dirty="0">
                <a:latin typeface="Source Sans Pro"/>
                <a:cs typeface="Source Sans Pro"/>
              </a:rPr>
              <a:t> </a:t>
            </a:r>
            <a:r>
              <a:rPr sz="2000" spc="-25" dirty="0">
                <a:latin typeface="Source Sans Pro"/>
                <a:cs typeface="Source Sans Pro"/>
              </a:rPr>
              <a:t>treatment.</a:t>
            </a:r>
            <a:endParaRPr sz="2000" dirty="0">
              <a:latin typeface="Source Sans Pro"/>
              <a:cs typeface="Source Sans Pro"/>
            </a:endParaRPr>
          </a:p>
          <a:p>
            <a:pPr marL="469900" marR="5080" indent="-457200">
              <a:lnSpc>
                <a:spcPct val="116700"/>
              </a:lnSpc>
              <a:buChar char="•"/>
              <a:tabLst>
                <a:tab pos="469265" algn="l"/>
                <a:tab pos="469900" algn="l"/>
              </a:tabLst>
            </a:pPr>
            <a:r>
              <a:rPr sz="2000" b="1" spc="-25" dirty="0">
                <a:latin typeface="Source Sans Pro"/>
                <a:cs typeface="Source Sans Pro"/>
              </a:rPr>
              <a:t>Incidence</a:t>
            </a:r>
            <a:r>
              <a:rPr sz="2000" b="1" spc="-45" dirty="0">
                <a:latin typeface="Source Sans Pro"/>
                <a:cs typeface="Source Sans Pro"/>
              </a:rPr>
              <a:t> </a:t>
            </a:r>
            <a:r>
              <a:rPr sz="2000" spc="-10" dirty="0">
                <a:latin typeface="Source Sans Pro"/>
                <a:cs typeface="Source Sans Pro"/>
              </a:rPr>
              <a:t>is</a:t>
            </a:r>
            <a:r>
              <a:rPr sz="2000" spc="-35"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number</a:t>
            </a:r>
            <a:r>
              <a:rPr sz="2000" spc="-35"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15" dirty="0">
                <a:latin typeface="Source Sans Pro"/>
                <a:cs typeface="Source Sans Pro"/>
              </a:rPr>
              <a:t>new</a:t>
            </a:r>
            <a:r>
              <a:rPr sz="2000" spc="-35" dirty="0">
                <a:latin typeface="Source Sans Pro"/>
                <a:cs typeface="Source Sans Pro"/>
              </a:rPr>
              <a:t> </a:t>
            </a:r>
            <a:r>
              <a:rPr sz="2000" spc="-20" dirty="0">
                <a:latin typeface="Source Sans Pro"/>
                <a:cs typeface="Source Sans Pro"/>
              </a:rPr>
              <a:t>cases</a:t>
            </a:r>
            <a:r>
              <a:rPr sz="2000" spc="-40"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dirty="0">
                <a:latin typeface="Source Sans Pro"/>
                <a:cs typeface="Source Sans Pro"/>
              </a:rPr>
              <a:t>a</a:t>
            </a:r>
            <a:r>
              <a:rPr sz="2000" spc="-40" dirty="0">
                <a:latin typeface="Source Sans Pro"/>
                <a:cs typeface="Source Sans Pro"/>
              </a:rPr>
              <a:t> </a:t>
            </a:r>
            <a:r>
              <a:rPr sz="2000" spc="-25" dirty="0">
                <a:latin typeface="Source Sans Pro"/>
                <a:cs typeface="Source Sans Pro"/>
              </a:rPr>
              <a:t>disease</a:t>
            </a:r>
            <a:r>
              <a:rPr sz="2000" spc="-35" dirty="0">
                <a:latin typeface="Source Sans Pro"/>
                <a:cs typeface="Source Sans Pro"/>
              </a:rPr>
              <a:t> </a:t>
            </a:r>
            <a:r>
              <a:rPr sz="2000" spc="-10" dirty="0">
                <a:latin typeface="Source Sans Pro"/>
                <a:cs typeface="Source Sans Pro"/>
              </a:rPr>
              <a:t>or</a:t>
            </a:r>
            <a:r>
              <a:rPr sz="2000" spc="-45" dirty="0">
                <a:latin typeface="Source Sans Pro"/>
                <a:cs typeface="Source Sans Pro"/>
              </a:rPr>
              <a:t> </a:t>
            </a:r>
            <a:r>
              <a:rPr sz="2000" spc="-25" dirty="0">
                <a:latin typeface="Source Sans Pro"/>
                <a:cs typeface="Source Sans Pro"/>
              </a:rPr>
              <a:t>condition</a:t>
            </a:r>
            <a:r>
              <a:rPr sz="2000" spc="-35" dirty="0">
                <a:latin typeface="Source Sans Pro"/>
                <a:cs typeface="Source Sans Pro"/>
              </a:rPr>
              <a:t> </a:t>
            </a:r>
            <a:r>
              <a:rPr sz="2000" spc="-20" dirty="0">
                <a:latin typeface="Source Sans Pro"/>
                <a:cs typeface="Source Sans Pro"/>
              </a:rPr>
              <a:t>during</a:t>
            </a:r>
            <a:r>
              <a:rPr sz="2000" spc="-40" dirty="0">
                <a:latin typeface="Source Sans Pro"/>
                <a:cs typeface="Source Sans Pro"/>
              </a:rPr>
              <a:t> </a:t>
            </a:r>
            <a:r>
              <a:rPr sz="2000" dirty="0">
                <a:latin typeface="Source Sans Pro"/>
                <a:cs typeface="Source Sans Pro"/>
              </a:rPr>
              <a:t>a</a:t>
            </a:r>
            <a:r>
              <a:rPr sz="2000" spc="-40" dirty="0">
                <a:latin typeface="Source Sans Pro"/>
                <a:cs typeface="Source Sans Pro"/>
              </a:rPr>
              <a:t> </a:t>
            </a:r>
            <a:r>
              <a:rPr sz="2000" spc="-15" dirty="0">
                <a:latin typeface="Source Sans Pro"/>
                <a:cs typeface="Source Sans Pro"/>
              </a:rPr>
              <a:t>time</a:t>
            </a:r>
            <a:r>
              <a:rPr sz="2000" spc="-35" dirty="0">
                <a:latin typeface="Source Sans Pro"/>
                <a:cs typeface="Source Sans Pro"/>
              </a:rPr>
              <a:t> </a:t>
            </a:r>
            <a:r>
              <a:rPr sz="2000" spc="-20" dirty="0">
                <a:latin typeface="Source Sans Pro"/>
                <a:cs typeface="Source Sans Pro"/>
              </a:rPr>
              <a:t>period,</a:t>
            </a:r>
            <a:r>
              <a:rPr sz="2000" spc="-40" dirty="0">
                <a:latin typeface="Source Sans Pro"/>
                <a:cs typeface="Source Sans Pro"/>
              </a:rPr>
              <a:t> </a:t>
            </a:r>
            <a:r>
              <a:rPr sz="2000" spc="-15" dirty="0">
                <a:latin typeface="Source Sans Pro"/>
                <a:cs typeface="Source Sans Pro"/>
              </a:rPr>
              <a:t>the</a:t>
            </a:r>
            <a:r>
              <a:rPr sz="2000" spc="-50" dirty="0">
                <a:latin typeface="Source Sans Pro"/>
                <a:cs typeface="Source Sans Pro"/>
              </a:rPr>
              <a:t> </a:t>
            </a:r>
            <a:r>
              <a:rPr sz="2000" b="1" spc="-25" dirty="0">
                <a:latin typeface="Source Sans Pro"/>
                <a:cs typeface="Source Sans Pro"/>
              </a:rPr>
              <a:t>incidence</a:t>
            </a:r>
            <a:r>
              <a:rPr sz="2000" b="1" spc="-40" dirty="0">
                <a:latin typeface="Source Sans Pro"/>
                <a:cs typeface="Source Sans Pro"/>
              </a:rPr>
              <a:t> </a:t>
            </a:r>
            <a:r>
              <a:rPr sz="2000" b="1" spc="-50" dirty="0">
                <a:latin typeface="Source Sans Pro"/>
                <a:cs typeface="Source Sans Pro"/>
              </a:rPr>
              <a:t>rate</a:t>
            </a:r>
            <a:r>
              <a:rPr sz="2000" b="1" spc="-40" dirty="0">
                <a:latin typeface="Source Sans Pro"/>
                <a:cs typeface="Source Sans Pro"/>
              </a:rPr>
              <a:t> </a:t>
            </a:r>
            <a:r>
              <a:rPr sz="2000" spc="-10" dirty="0">
                <a:latin typeface="Source Sans Pro"/>
                <a:cs typeface="Source Sans Pro"/>
              </a:rPr>
              <a:t>is</a:t>
            </a:r>
            <a:r>
              <a:rPr sz="2000" spc="-40"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20" dirty="0">
                <a:latin typeface="Source Sans Pro"/>
                <a:cs typeface="Source Sans Pro"/>
              </a:rPr>
              <a:t>number</a:t>
            </a:r>
            <a:r>
              <a:rPr sz="2000" spc="-40" dirty="0">
                <a:latin typeface="Source Sans Pro"/>
                <a:cs typeface="Source Sans Pro"/>
              </a:rPr>
              <a:t> </a:t>
            </a:r>
            <a:r>
              <a:rPr sz="2000" spc="-20" dirty="0">
                <a:latin typeface="Source Sans Pro"/>
                <a:cs typeface="Source Sans Pro"/>
              </a:rPr>
              <a:t>divided </a:t>
            </a:r>
            <a:r>
              <a:rPr sz="2000" spc="-385" dirty="0">
                <a:latin typeface="Source Sans Pro"/>
                <a:cs typeface="Source Sans Pro"/>
              </a:rPr>
              <a:t> </a:t>
            </a:r>
            <a:r>
              <a:rPr sz="2000" spc="-15" dirty="0">
                <a:latin typeface="Source Sans Pro"/>
                <a:cs typeface="Source Sans Pro"/>
              </a:rPr>
              <a:t>by</a:t>
            </a:r>
            <a:r>
              <a:rPr sz="2000" spc="-45"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5" dirty="0">
                <a:latin typeface="Source Sans Pro"/>
                <a:cs typeface="Source Sans Pro"/>
              </a:rPr>
              <a:t>population</a:t>
            </a:r>
            <a:r>
              <a:rPr sz="2000" spc="-40"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30" dirty="0">
                <a:latin typeface="Source Sans Pro"/>
                <a:cs typeface="Source Sans Pro"/>
              </a:rPr>
              <a:t>interest.</a:t>
            </a:r>
            <a:endParaRPr sz="2000" dirty="0">
              <a:latin typeface="Source Sans Pro"/>
              <a:cs typeface="Source Sans Pro"/>
            </a:endParaRPr>
          </a:p>
          <a:p>
            <a:pPr marL="469900" indent="-457200">
              <a:lnSpc>
                <a:spcPct val="100000"/>
              </a:lnSpc>
              <a:spcBef>
                <a:spcPts val="395"/>
              </a:spcBef>
              <a:buChar char="•"/>
              <a:tabLst>
                <a:tab pos="469265" algn="l"/>
                <a:tab pos="469900" algn="l"/>
              </a:tabLst>
            </a:pPr>
            <a:r>
              <a:rPr sz="2000" b="1" spc="-20" dirty="0">
                <a:latin typeface="Source Sans Pro"/>
                <a:cs typeface="Source Sans Pro"/>
              </a:rPr>
              <a:t>Median</a:t>
            </a:r>
            <a:r>
              <a:rPr sz="2000" b="1" spc="-45" dirty="0">
                <a:latin typeface="Source Sans Pro"/>
                <a:cs typeface="Source Sans Pro"/>
              </a:rPr>
              <a:t> </a:t>
            </a:r>
            <a:r>
              <a:rPr sz="2000" spc="-10" dirty="0">
                <a:latin typeface="Source Sans Pro"/>
                <a:cs typeface="Source Sans Pro"/>
              </a:rPr>
              <a:t>is</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middle</a:t>
            </a:r>
            <a:r>
              <a:rPr sz="2000" spc="-40" dirty="0">
                <a:latin typeface="Source Sans Pro"/>
                <a:cs typeface="Source Sans Pro"/>
              </a:rPr>
              <a:t> </a:t>
            </a:r>
            <a:r>
              <a:rPr sz="2000" spc="-20" dirty="0">
                <a:latin typeface="Source Sans Pro"/>
                <a:cs typeface="Source Sans Pro"/>
              </a:rPr>
              <a:t>number</a:t>
            </a:r>
            <a:r>
              <a:rPr sz="2000" spc="-40" dirty="0">
                <a:latin typeface="Source Sans Pro"/>
                <a:cs typeface="Source Sans Pro"/>
              </a:rPr>
              <a:t> </a:t>
            </a:r>
            <a:r>
              <a:rPr sz="2000" spc="-10" dirty="0">
                <a:latin typeface="Source Sans Pro"/>
                <a:cs typeface="Source Sans Pro"/>
              </a:rPr>
              <a:t>in</a:t>
            </a:r>
            <a:r>
              <a:rPr sz="2000" spc="-40" dirty="0">
                <a:latin typeface="Source Sans Pro"/>
                <a:cs typeface="Source Sans Pro"/>
              </a:rPr>
              <a:t> </a:t>
            </a:r>
            <a:r>
              <a:rPr sz="2000" dirty="0">
                <a:latin typeface="Source Sans Pro"/>
                <a:cs typeface="Source Sans Pro"/>
              </a:rPr>
              <a:t>a</a:t>
            </a:r>
            <a:r>
              <a:rPr sz="2000" spc="-35" dirty="0">
                <a:latin typeface="Source Sans Pro"/>
                <a:cs typeface="Source Sans Pro"/>
              </a:rPr>
              <a:t> range</a:t>
            </a:r>
            <a:r>
              <a:rPr sz="2000" spc="-40" dirty="0">
                <a:latin typeface="Source Sans Pro"/>
                <a:cs typeface="Source Sans Pro"/>
              </a:rPr>
              <a:t> </a:t>
            </a:r>
            <a:r>
              <a:rPr sz="2000" spc="-20" dirty="0">
                <a:latin typeface="Source Sans Pro"/>
                <a:cs typeface="Source Sans Pro"/>
              </a:rPr>
              <a:t>where</a:t>
            </a:r>
            <a:r>
              <a:rPr sz="2000" spc="-40" dirty="0">
                <a:latin typeface="Source Sans Pro"/>
                <a:cs typeface="Source Sans Pro"/>
              </a:rPr>
              <a:t> </a:t>
            </a:r>
            <a:r>
              <a:rPr sz="2000" spc="-15" dirty="0">
                <a:latin typeface="Source Sans Pro"/>
                <a:cs typeface="Source Sans Pro"/>
              </a:rPr>
              <a:t>50%</a:t>
            </a:r>
            <a:r>
              <a:rPr sz="2000" spc="-40" dirty="0">
                <a:latin typeface="Source Sans Pro"/>
                <a:cs typeface="Source Sans Pro"/>
              </a:rPr>
              <a:t> </a:t>
            </a:r>
            <a:r>
              <a:rPr sz="2000" spc="-25" dirty="0">
                <a:latin typeface="Source Sans Pro"/>
                <a:cs typeface="Source Sans Pro"/>
              </a:rPr>
              <a:t>fall</a:t>
            </a:r>
            <a:r>
              <a:rPr sz="2000" spc="-40" dirty="0">
                <a:latin typeface="Source Sans Pro"/>
                <a:cs typeface="Source Sans Pro"/>
              </a:rPr>
              <a:t> </a:t>
            </a:r>
            <a:r>
              <a:rPr sz="2000" spc="-20" dirty="0">
                <a:latin typeface="Source Sans Pro"/>
                <a:cs typeface="Source Sans Pro"/>
              </a:rPr>
              <a:t>below</a:t>
            </a:r>
            <a:r>
              <a:rPr sz="2000" spc="-40"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15" dirty="0">
                <a:latin typeface="Source Sans Pro"/>
                <a:cs typeface="Source Sans Pro"/>
              </a:rPr>
              <a:t>50%</a:t>
            </a:r>
            <a:r>
              <a:rPr sz="2000" spc="-35" dirty="0">
                <a:latin typeface="Source Sans Pro"/>
                <a:cs typeface="Source Sans Pro"/>
              </a:rPr>
              <a:t> </a:t>
            </a:r>
            <a:r>
              <a:rPr sz="2000" spc="-25" dirty="0">
                <a:latin typeface="Source Sans Pro"/>
                <a:cs typeface="Source Sans Pro"/>
              </a:rPr>
              <a:t>fall</a:t>
            </a:r>
            <a:r>
              <a:rPr sz="2000" spc="-40" dirty="0">
                <a:latin typeface="Source Sans Pro"/>
                <a:cs typeface="Source Sans Pro"/>
              </a:rPr>
              <a:t> </a:t>
            </a:r>
            <a:r>
              <a:rPr sz="2000" spc="-25" dirty="0">
                <a:latin typeface="Source Sans Pro"/>
                <a:cs typeface="Source Sans Pro"/>
              </a:rPr>
              <a:t>above.</a:t>
            </a:r>
            <a:endParaRPr sz="2000" dirty="0">
              <a:latin typeface="Source Sans Pro"/>
              <a:cs typeface="Source Sans Pro"/>
            </a:endParaRPr>
          </a:p>
          <a:p>
            <a:pPr marL="469900" indent="-457200">
              <a:lnSpc>
                <a:spcPct val="100000"/>
              </a:lnSpc>
              <a:spcBef>
                <a:spcPts val="400"/>
              </a:spcBef>
              <a:buChar char="•"/>
              <a:tabLst>
                <a:tab pos="469265" algn="l"/>
                <a:tab pos="469900" algn="l"/>
              </a:tabLst>
            </a:pPr>
            <a:r>
              <a:rPr sz="2000" b="1" spc="-35" dirty="0">
                <a:latin typeface="Source Sans Pro"/>
                <a:cs typeface="Source Sans Pro"/>
              </a:rPr>
              <a:t>Prevalence</a:t>
            </a:r>
            <a:r>
              <a:rPr sz="2000" b="1" spc="-45" dirty="0">
                <a:latin typeface="Source Sans Pro"/>
                <a:cs typeface="Source Sans Pro"/>
              </a:rPr>
              <a:t> </a:t>
            </a:r>
            <a:r>
              <a:rPr sz="2000" spc="-10" dirty="0">
                <a:latin typeface="Source Sans Pro"/>
                <a:cs typeface="Source Sans Pro"/>
              </a:rPr>
              <a:t>is</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proportion</a:t>
            </a:r>
            <a:r>
              <a:rPr sz="2000" spc="-35"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spc="-20" dirty="0">
                <a:latin typeface="Source Sans Pro"/>
                <a:cs typeface="Source Sans Pro"/>
              </a:rPr>
              <a:t>people</a:t>
            </a:r>
            <a:r>
              <a:rPr sz="2000" spc="-40" dirty="0">
                <a:latin typeface="Source Sans Pro"/>
                <a:cs typeface="Source Sans Pro"/>
              </a:rPr>
              <a:t> </a:t>
            </a:r>
            <a:r>
              <a:rPr sz="2000" spc="-20" dirty="0">
                <a:latin typeface="Source Sans Pro"/>
                <a:cs typeface="Source Sans Pro"/>
              </a:rPr>
              <a:t>living</a:t>
            </a:r>
            <a:r>
              <a:rPr sz="2000" spc="-35" dirty="0">
                <a:latin typeface="Source Sans Pro"/>
                <a:cs typeface="Source Sans Pro"/>
              </a:rPr>
              <a:t> </a:t>
            </a:r>
            <a:r>
              <a:rPr sz="2000" spc="-15" dirty="0">
                <a:latin typeface="Source Sans Pro"/>
                <a:cs typeface="Source Sans Pro"/>
              </a:rPr>
              <a:t>with</a:t>
            </a:r>
            <a:r>
              <a:rPr sz="2000" spc="-40" dirty="0">
                <a:latin typeface="Source Sans Pro"/>
                <a:cs typeface="Source Sans Pro"/>
              </a:rPr>
              <a:t> </a:t>
            </a:r>
            <a:r>
              <a:rPr sz="2000" dirty="0">
                <a:latin typeface="Source Sans Pro"/>
                <a:cs typeface="Source Sans Pro"/>
              </a:rPr>
              <a:t>a</a:t>
            </a:r>
            <a:r>
              <a:rPr sz="2000" spc="-40" dirty="0">
                <a:latin typeface="Source Sans Pro"/>
                <a:cs typeface="Source Sans Pro"/>
              </a:rPr>
              <a:t> </a:t>
            </a:r>
            <a:r>
              <a:rPr sz="2000" spc="-25" dirty="0">
                <a:latin typeface="Source Sans Pro"/>
                <a:cs typeface="Source Sans Pro"/>
              </a:rPr>
              <a:t>disease</a:t>
            </a:r>
            <a:r>
              <a:rPr sz="2000" spc="-35" dirty="0">
                <a:latin typeface="Source Sans Pro"/>
                <a:cs typeface="Source Sans Pro"/>
              </a:rPr>
              <a:t> </a:t>
            </a:r>
            <a:r>
              <a:rPr sz="2000" spc="-10" dirty="0">
                <a:latin typeface="Source Sans Pro"/>
                <a:cs typeface="Source Sans Pro"/>
              </a:rPr>
              <a:t>or</a:t>
            </a:r>
            <a:r>
              <a:rPr sz="2000" spc="-40" dirty="0">
                <a:latin typeface="Source Sans Pro"/>
                <a:cs typeface="Source Sans Pro"/>
              </a:rPr>
              <a:t> </a:t>
            </a:r>
            <a:r>
              <a:rPr sz="2000" spc="-25" dirty="0">
                <a:latin typeface="Source Sans Pro"/>
                <a:cs typeface="Source Sans Pro"/>
              </a:rPr>
              <a:t>condition</a:t>
            </a:r>
            <a:r>
              <a:rPr sz="2000" spc="-4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dirty="0">
                <a:latin typeface="Source Sans Pro"/>
                <a:cs typeface="Source Sans Pro"/>
              </a:rPr>
              <a:t>a</a:t>
            </a:r>
            <a:r>
              <a:rPr sz="2000" spc="-40" dirty="0">
                <a:latin typeface="Source Sans Pro"/>
                <a:cs typeface="Source Sans Pro"/>
              </a:rPr>
              <a:t> </a:t>
            </a:r>
            <a:r>
              <a:rPr sz="2000" spc="-20" dirty="0">
                <a:latin typeface="Source Sans Pro"/>
                <a:cs typeface="Source Sans Pro"/>
              </a:rPr>
              <a:t>given</a:t>
            </a:r>
            <a:r>
              <a:rPr sz="2000" spc="-40" dirty="0">
                <a:latin typeface="Source Sans Pro"/>
                <a:cs typeface="Source Sans Pro"/>
              </a:rPr>
              <a:t> </a:t>
            </a:r>
            <a:r>
              <a:rPr sz="2000" spc="-15" dirty="0">
                <a:latin typeface="Source Sans Pro"/>
                <a:cs typeface="Source Sans Pro"/>
              </a:rPr>
              <a:t>time</a:t>
            </a:r>
            <a:r>
              <a:rPr sz="2000" spc="-35" dirty="0">
                <a:latin typeface="Source Sans Pro"/>
                <a:cs typeface="Source Sans Pro"/>
              </a:rPr>
              <a:t> </a:t>
            </a:r>
            <a:r>
              <a:rPr sz="2000" spc="-20" dirty="0">
                <a:latin typeface="Source Sans Pro"/>
                <a:cs typeface="Source Sans Pro"/>
              </a:rPr>
              <a:t>period.</a:t>
            </a:r>
            <a:endParaRPr sz="2000" dirty="0">
              <a:latin typeface="Source Sans Pro"/>
              <a:cs typeface="Source Sans Pro"/>
            </a:endParaRPr>
          </a:p>
          <a:p>
            <a:pPr marL="469900" marR="539750" indent="-457200">
              <a:lnSpc>
                <a:spcPct val="116700"/>
              </a:lnSpc>
              <a:buChar char="•"/>
              <a:tabLst>
                <a:tab pos="469265" algn="l"/>
                <a:tab pos="469900" algn="l"/>
              </a:tabLst>
            </a:pPr>
            <a:r>
              <a:rPr sz="2000" b="1" spc="-40" dirty="0">
                <a:latin typeface="Source Sans Pro"/>
                <a:cs typeface="Source Sans Pro"/>
              </a:rPr>
              <a:t>Rates </a:t>
            </a:r>
            <a:r>
              <a:rPr sz="2000" spc="-20" dirty="0">
                <a:latin typeface="Source Sans Pro"/>
                <a:cs typeface="Source Sans Pro"/>
              </a:rPr>
              <a:t>are </a:t>
            </a:r>
            <a:r>
              <a:rPr sz="2000" spc="-15" dirty="0">
                <a:latin typeface="Source Sans Pro"/>
                <a:cs typeface="Source Sans Pro"/>
              </a:rPr>
              <a:t>one </a:t>
            </a:r>
            <a:r>
              <a:rPr sz="2000" spc="-20" dirty="0">
                <a:latin typeface="Source Sans Pro"/>
                <a:cs typeface="Source Sans Pro"/>
              </a:rPr>
              <a:t>way </a:t>
            </a:r>
            <a:r>
              <a:rPr sz="2000" spc="-10" dirty="0">
                <a:latin typeface="Source Sans Pro"/>
                <a:cs typeface="Source Sans Pro"/>
              </a:rPr>
              <a:t>of </a:t>
            </a:r>
            <a:r>
              <a:rPr sz="2000" spc="-20" dirty="0">
                <a:latin typeface="Source Sans Pro"/>
                <a:cs typeface="Source Sans Pro"/>
              </a:rPr>
              <a:t>looking </a:t>
            </a:r>
            <a:r>
              <a:rPr sz="2000" spc="-25" dirty="0">
                <a:latin typeface="Source Sans Pro"/>
                <a:cs typeface="Source Sans Pro"/>
              </a:rPr>
              <a:t>at </a:t>
            </a:r>
            <a:r>
              <a:rPr sz="2000" spc="-20" dirty="0">
                <a:latin typeface="Source Sans Pro"/>
                <a:cs typeface="Source Sans Pro"/>
              </a:rPr>
              <a:t>how </a:t>
            </a:r>
            <a:r>
              <a:rPr sz="2000" spc="-25" dirty="0">
                <a:latin typeface="Source Sans Pro"/>
                <a:cs typeface="Source Sans Pro"/>
              </a:rPr>
              <a:t>common </a:t>
            </a:r>
            <a:r>
              <a:rPr sz="2000" dirty="0">
                <a:latin typeface="Source Sans Pro"/>
                <a:cs typeface="Source Sans Pro"/>
              </a:rPr>
              <a:t>a </a:t>
            </a:r>
            <a:r>
              <a:rPr sz="2000" spc="-25" dirty="0">
                <a:latin typeface="Source Sans Pro"/>
                <a:cs typeface="Source Sans Pro"/>
              </a:rPr>
              <a:t>disease </a:t>
            </a:r>
            <a:r>
              <a:rPr sz="2000" spc="-10" dirty="0">
                <a:latin typeface="Source Sans Pro"/>
                <a:cs typeface="Source Sans Pro"/>
              </a:rPr>
              <a:t>or </a:t>
            </a:r>
            <a:r>
              <a:rPr sz="2000" spc="-25" dirty="0">
                <a:latin typeface="Source Sans Pro"/>
                <a:cs typeface="Source Sans Pro"/>
              </a:rPr>
              <a:t>condition </a:t>
            </a:r>
            <a:r>
              <a:rPr sz="2000" spc="-10" dirty="0">
                <a:latin typeface="Source Sans Pro"/>
                <a:cs typeface="Source Sans Pro"/>
              </a:rPr>
              <a:t>is in </a:t>
            </a:r>
            <a:r>
              <a:rPr sz="2000" dirty="0">
                <a:latin typeface="Source Sans Pro"/>
                <a:cs typeface="Source Sans Pro"/>
              </a:rPr>
              <a:t>a </a:t>
            </a:r>
            <a:r>
              <a:rPr sz="2000" spc="-25" dirty="0">
                <a:latin typeface="Source Sans Pro"/>
                <a:cs typeface="Source Sans Pro"/>
              </a:rPr>
              <a:t>population. </a:t>
            </a:r>
            <a:r>
              <a:rPr sz="2000" dirty="0">
                <a:latin typeface="Source Sans Pro"/>
                <a:cs typeface="Source Sans Pro"/>
              </a:rPr>
              <a:t>A </a:t>
            </a:r>
            <a:r>
              <a:rPr sz="2000" spc="-45" dirty="0">
                <a:latin typeface="Source Sans Pro"/>
                <a:cs typeface="Source Sans Pro"/>
              </a:rPr>
              <a:t>rate </a:t>
            </a:r>
            <a:r>
              <a:rPr sz="2000" spc="-10" dirty="0">
                <a:latin typeface="Source Sans Pro"/>
                <a:cs typeface="Source Sans Pro"/>
              </a:rPr>
              <a:t>is </a:t>
            </a:r>
            <a:r>
              <a:rPr sz="2000" spc="-30" dirty="0">
                <a:latin typeface="Source Sans Pro"/>
                <a:cs typeface="Source Sans Pro"/>
              </a:rPr>
              <a:t>calculated </a:t>
            </a:r>
            <a:r>
              <a:rPr sz="2000" spc="-15" dirty="0">
                <a:latin typeface="Source Sans Pro"/>
                <a:cs typeface="Source Sans Pro"/>
              </a:rPr>
              <a:t>by </a:t>
            </a:r>
            <a:r>
              <a:rPr sz="2000" spc="-25" dirty="0">
                <a:latin typeface="Source Sans Pro"/>
                <a:cs typeface="Source Sans Pro"/>
              </a:rPr>
              <a:t>taking </a:t>
            </a:r>
            <a:r>
              <a:rPr sz="2000" spc="-20" dirty="0">
                <a:latin typeface="Source Sans Pro"/>
                <a:cs typeface="Source Sans Pro"/>
              </a:rPr>
              <a:t>the </a:t>
            </a:r>
            <a:r>
              <a:rPr sz="2000" spc="-15" dirty="0">
                <a:latin typeface="Source Sans Pro"/>
                <a:cs typeface="Source Sans Pro"/>
              </a:rPr>
              <a:t> </a:t>
            </a:r>
            <a:r>
              <a:rPr sz="2000" spc="-20" dirty="0">
                <a:latin typeface="Source Sans Pro"/>
                <a:cs typeface="Source Sans Pro"/>
              </a:rPr>
              <a:t>number </a:t>
            </a:r>
            <a:r>
              <a:rPr sz="2000" spc="-10" dirty="0">
                <a:latin typeface="Source Sans Pro"/>
                <a:cs typeface="Source Sans Pro"/>
              </a:rPr>
              <a:t>of </a:t>
            </a:r>
            <a:r>
              <a:rPr sz="2000" spc="-20" dirty="0">
                <a:latin typeface="Source Sans Pro"/>
                <a:cs typeface="Source Sans Pro"/>
              </a:rPr>
              <a:t>cases </a:t>
            </a:r>
            <a:r>
              <a:rPr sz="2000" spc="-15" dirty="0">
                <a:latin typeface="Source Sans Pro"/>
                <a:cs typeface="Source Sans Pro"/>
              </a:rPr>
              <a:t>and </a:t>
            </a:r>
            <a:r>
              <a:rPr sz="2000" spc="-20" dirty="0">
                <a:latin typeface="Source Sans Pro"/>
                <a:cs typeface="Source Sans Pro"/>
              </a:rPr>
              <a:t>dividing </a:t>
            </a:r>
            <a:r>
              <a:rPr sz="2000" spc="-10" dirty="0">
                <a:latin typeface="Source Sans Pro"/>
                <a:cs typeface="Source Sans Pro"/>
              </a:rPr>
              <a:t>it </a:t>
            </a:r>
            <a:r>
              <a:rPr sz="2000" spc="-15" dirty="0">
                <a:latin typeface="Source Sans Pro"/>
                <a:cs typeface="Source Sans Pro"/>
              </a:rPr>
              <a:t>by the </a:t>
            </a:r>
            <a:r>
              <a:rPr sz="2000" spc="-25" dirty="0">
                <a:latin typeface="Source Sans Pro"/>
                <a:cs typeface="Source Sans Pro"/>
              </a:rPr>
              <a:t>population at </a:t>
            </a:r>
            <a:r>
              <a:rPr sz="2000" spc="-15" dirty="0">
                <a:latin typeface="Source Sans Pro"/>
                <a:cs typeface="Source Sans Pro"/>
              </a:rPr>
              <a:t>risk, </a:t>
            </a:r>
            <a:r>
              <a:rPr sz="2000" spc="-20" dirty="0">
                <a:latin typeface="Source Sans Pro"/>
                <a:cs typeface="Source Sans Pro"/>
              </a:rPr>
              <a:t>for </a:t>
            </a:r>
            <a:r>
              <a:rPr sz="2000" dirty="0">
                <a:latin typeface="Source Sans Pro"/>
                <a:cs typeface="Source Sans Pro"/>
              </a:rPr>
              <a:t>a </a:t>
            </a:r>
            <a:r>
              <a:rPr sz="2000" spc="-20" dirty="0">
                <a:latin typeface="Source Sans Pro"/>
                <a:cs typeface="Source Sans Pro"/>
              </a:rPr>
              <a:t>specific </a:t>
            </a:r>
            <a:r>
              <a:rPr sz="2000" spc="-15" dirty="0">
                <a:latin typeface="Source Sans Pro"/>
                <a:cs typeface="Source Sans Pro"/>
              </a:rPr>
              <a:t>time </a:t>
            </a:r>
            <a:r>
              <a:rPr sz="2000" spc="-20" dirty="0">
                <a:latin typeface="Source Sans Pro"/>
                <a:cs typeface="Source Sans Pro"/>
              </a:rPr>
              <a:t>period. </a:t>
            </a:r>
            <a:r>
              <a:rPr sz="2000" dirty="0">
                <a:latin typeface="Source Sans Pro"/>
                <a:cs typeface="Source Sans Pro"/>
              </a:rPr>
              <a:t>A </a:t>
            </a:r>
            <a:r>
              <a:rPr sz="2000" spc="-20" dirty="0">
                <a:latin typeface="Source Sans Pro"/>
                <a:cs typeface="Source Sans Pro"/>
              </a:rPr>
              <a:t>specific </a:t>
            </a:r>
            <a:r>
              <a:rPr sz="2000" spc="-15" dirty="0">
                <a:latin typeface="Source Sans Pro"/>
                <a:cs typeface="Source Sans Pro"/>
              </a:rPr>
              <a:t>type </a:t>
            </a:r>
            <a:r>
              <a:rPr sz="2000" spc="-10" dirty="0">
                <a:latin typeface="Source Sans Pro"/>
                <a:cs typeface="Source Sans Pro"/>
              </a:rPr>
              <a:t>of </a:t>
            </a:r>
            <a:r>
              <a:rPr sz="2000" spc="-40" dirty="0">
                <a:latin typeface="Source Sans Pro"/>
                <a:cs typeface="Source Sans Pro"/>
              </a:rPr>
              <a:t>rate, </a:t>
            </a:r>
            <a:r>
              <a:rPr sz="2000" spc="-20" dirty="0">
                <a:latin typeface="Source Sans Pro"/>
                <a:cs typeface="Source Sans Pro"/>
              </a:rPr>
              <a:t>called </a:t>
            </a:r>
            <a:r>
              <a:rPr sz="2000" spc="-10" dirty="0">
                <a:latin typeface="Source Sans Pro"/>
                <a:cs typeface="Source Sans Pro"/>
              </a:rPr>
              <a:t>an </a:t>
            </a:r>
            <a:r>
              <a:rPr sz="2000" b="1" spc="-20" dirty="0">
                <a:latin typeface="Source Sans Pro"/>
                <a:cs typeface="Source Sans Pro"/>
              </a:rPr>
              <a:t>age- </a:t>
            </a:r>
            <a:r>
              <a:rPr sz="2000" b="1" spc="-15" dirty="0">
                <a:latin typeface="Source Sans Pro"/>
                <a:cs typeface="Source Sans Pro"/>
              </a:rPr>
              <a:t> </a:t>
            </a:r>
            <a:r>
              <a:rPr sz="2000" b="1" spc="-30" dirty="0">
                <a:latin typeface="Source Sans Pro"/>
                <a:cs typeface="Source Sans Pro"/>
              </a:rPr>
              <a:t>standardised</a:t>
            </a:r>
            <a:r>
              <a:rPr sz="2000" b="1" spc="-35" dirty="0">
                <a:latin typeface="Source Sans Pro"/>
                <a:cs typeface="Source Sans Pro"/>
              </a:rPr>
              <a:t> </a:t>
            </a:r>
            <a:r>
              <a:rPr sz="2000" b="1" spc="-50" dirty="0">
                <a:latin typeface="Source Sans Pro"/>
                <a:cs typeface="Source Sans Pro"/>
              </a:rPr>
              <a:t>rate</a:t>
            </a:r>
            <a:r>
              <a:rPr sz="2000" b="1" spc="-35" dirty="0">
                <a:latin typeface="Source Sans Pro"/>
                <a:cs typeface="Source Sans Pro"/>
              </a:rPr>
              <a:t> </a:t>
            </a:r>
            <a:r>
              <a:rPr sz="2000" spc="-15" dirty="0">
                <a:latin typeface="Source Sans Pro"/>
                <a:cs typeface="Source Sans Pro"/>
              </a:rPr>
              <a:t>(or</a:t>
            </a:r>
            <a:r>
              <a:rPr sz="2000" spc="-30" dirty="0">
                <a:latin typeface="Source Sans Pro"/>
                <a:cs typeface="Source Sans Pro"/>
              </a:rPr>
              <a:t> </a:t>
            </a:r>
            <a:r>
              <a:rPr sz="2000" spc="-10" dirty="0">
                <a:latin typeface="Source Sans Pro"/>
                <a:cs typeface="Source Sans Pro"/>
              </a:rPr>
              <a:t>an</a:t>
            </a:r>
            <a:r>
              <a:rPr sz="2000" spc="-35" dirty="0">
                <a:latin typeface="Source Sans Pro"/>
                <a:cs typeface="Source Sans Pro"/>
              </a:rPr>
              <a:t> </a:t>
            </a:r>
            <a:r>
              <a:rPr sz="2000" spc="-25" dirty="0">
                <a:latin typeface="Source Sans Pro"/>
                <a:cs typeface="Source Sans Pro"/>
              </a:rPr>
              <a:t>age-adjusted</a:t>
            </a:r>
            <a:r>
              <a:rPr sz="2000" spc="-30" dirty="0">
                <a:latin typeface="Source Sans Pro"/>
                <a:cs typeface="Source Sans Pro"/>
              </a:rPr>
              <a:t> </a:t>
            </a:r>
            <a:r>
              <a:rPr sz="2000" spc="-35" dirty="0">
                <a:latin typeface="Source Sans Pro"/>
                <a:cs typeface="Source Sans Pro"/>
              </a:rPr>
              <a:t>rate),</a:t>
            </a:r>
            <a:r>
              <a:rPr sz="2000" spc="-30" dirty="0">
                <a:latin typeface="Source Sans Pro"/>
                <a:cs typeface="Source Sans Pro"/>
              </a:rPr>
              <a:t> </a:t>
            </a:r>
            <a:r>
              <a:rPr sz="2000" spc="-20" dirty="0">
                <a:latin typeface="Source Sans Pro"/>
                <a:cs typeface="Source Sans Pro"/>
              </a:rPr>
              <a:t>allows</a:t>
            </a:r>
            <a:r>
              <a:rPr sz="2000" spc="-30" dirty="0">
                <a:latin typeface="Source Sans Pro"/>
                <a:cs typeface="Source Sans Pro"/>
              </a:rPr>
              <a:t> </a:t>
            </a:r>
            <a:r>
              <a:rPr sz="2000" spc="-20" dirty="0">
                <a:latin typeface="Source Sans Pro"/>
                <a:cs typeface="Source Sans Pro"/>
              </a:rPr>
              <a:t>for</a:t>
            </a:r>
            <a:r>
              <a:rPr sz="2000" spc="-35" dirty="0">
                <a:latin typeface="Source Sans Pro"/>
                <a:cs typeface="Source Sans Pro"/>
              </a:rPr>
              <a:t> </a:t>
            </a:r>
            <a:r>
              <a:rPr sz="2000" spc="-30" dirty="0">
                <a:latin typeface="Source Sans Pro"/>
                <a:cs typeface="Source Sans Pro"/>
              </a:rPr>
              <a:t>comparison </a:t>
            </a:r>
            <a:r>
              <a:rPr sz="2000" spc="-25" dirty="0">
                <a:latin typeface="Source Sans Pro"/>
                <a:cs typeface="Source Sans Pro"/>
              </a:rPr>
              <a:t>between</a:t>
            </a:r>
            <a:r>
              <a:rPr sz="2000" spc="-30" dirty="0">
                <a:latin typeface="Source Sans Pro"/>
                <a:cs typeface="Source Sans Pro"/>
              </a:rPr>
              <a:t> </a:t>
            </a:r>
            <a:r>
              <a:rPr sz="2000" spc="-25" dirty="0">
                <a:latin typeface="Source Sans Pro"/>
                <a:cs typeface="Source Sans Pro"/>
              </a:rPr>
              <a:t>populations</a:t>
            </a:r>
            <a:r>
              <a:rPr sz="2000" spc="-30" dirty="0">
                <a:latin typeface="Source Sans Pro"/>
                <a:cs typeface="Source Sans Pro"/>
              </a:rPr>
              <a:t> </a:t>
            </a:r>
            <a:r>
              <a:rPr sz="2000" spc="-25" dirty="0">
                <a:latin typeface="Source Sans Pro"/>
                <a:cs typeface="Source Sans Pro"/>
              </a:rPr>
              <a:t>that</a:t>
            </a:r>
            <a:r>
              <a:rPr sz="2000" spc="-30" dirty="0">
                <a:latin typeface="Source Sans Pro"/>
                <a:cs typeface="Source Sans Pro"/>
              </a:rPr>
              <a:t> </a:t>
            </a:r>
            <a:r>
              <a:rPr sz="2000" spc="-20" dirty="0">
                <a:latin typeface="Source Sans Pro"/>
                <a:cs typeface="Source Sans Pro"/>
              </a:rPr>
              <a:t>have</a:t>
            </a:r>
            <a:r>
              <a:rPr sz="2000" spc="-35" dirty="0">
                <a:latin typeface="Source Sans Pro"/>
                <a:cs typeface="Source Sans Pro"/>
              </a:rPr>
              <a:t> </a:t>
            </a:r>
            <a:r>
              <a:rPr sz="2000" spc="-25" dirty="0">
                <a:latin typeface="Source Sans Pro"/>
                <a:cs typeface="Source Sans Pro"/>
              </a:rPr>
              <a:t>different</a:t>
            </a:r>
            <a:r>
              <a:rPr sz="2000" spc="-30" dirty="0">
                <a:latin typeface="Source Sans Pro"/>
                <a:cs typeface="Source Sans Pro"/>
              </a:rPr>
              <a:t> </a:t>
            </a:r>
            <a:r>
              <a:rPr sz="2000" spc="-25" dirty="0">
                <a:latin typeface="Source Sans Pro"/>
                <a:cs typeface="Source Sans Pro"/>
              </a:rPr>
              <a:t>age</a:t>
            </a:r>
            <a:r>
              <a:rPr sz="2000" spc="-30" dirty="0">
                <a:latin typeface="Source Sans Pro"/>
                <a:cs typeface="Source Sans Pro"/>
              </a:rPr>
              <a:t> </a:t>
            </a:r>
            <a:r>
              <a:rPr sz="2000" spc="-25" dirty="0">
                <a:latin typeface="Source Sans Pro"/>
                <a:cs typeface="Source Sans Pro"/>
              </a:rPr>
              <a:t>profiles. </a:t>
            </a:r>
            <a:r>
              <a:rPr sz="2000" spc="-385" dirty="0">
                <a:latin typeface="Source Sans Pro"/>
                <a:cs typeface="Source Sans Pro"/>
              </a:rPr>
              <a:t> </a:t>
            </a:r>
            <a:r>
              <a:rPr sz="2000" spc="-20" dirty="0">
                <a:latin typeface="Source Sans Pro"/>
                <a:cs typeface="Source Sans Pro"/>
              </a:rPr>
              <a:t>These</a:t>
            </a:r>
            <a:r>
              <a:rPr sz="2000" spc="-35" dirty="0">
                <a:latin typeface="Source Sans Pro"/>
                <a:cs typeface="Source Sans Pro"/>
              </a:rPr>
              <a:t> </a:t>
            </a:r>
            <a:r>
              <a:rPr sz="2000" spc="-20" dirty="0">
                <a:latin typeface="Source Sans Pro"/>
                <a:cs typeface="Source Sans Pro"/>
              </a:rPr>
              <a:t>are</a:t>
            </a:r>
            <a:r>
              <a:rPr sz="2000" spc="-35" dirty="0">
                <a:latin typeface="Source Sans Pro"/>
                <a:cs typeface="Source Sans Pro"/>
              </a:rPr>
              <a:t> </a:t>
            </a:r>
            <a:r>
              <a:rPr sz="2000" spc="-25" dirty="0">
                <a:latin typeface="Source Sans Pro"/>
                <a:cs typeface="Source Sans Pro"/>
              </a:rPr>
              <a:t>different</a:t>
            </a:r>
            <a:r>
              <a:rPr sz="2000" spc="-35" dirty="0">
                <a:latin typeface="Source Sans Pro"/>
                <a:cs typeface="Source Sans Pro"/>
              </a:rPr>
              <a:t> </a:t>
            </a:r>
            <a:r>
              <a:rPr sz="2000" spc="-20" dirty="0">
                <a:latin typeface="Source Sans Pro"/>
                <a:cs typeface="Source Sans Pro"/>
              </a:rPr>
              <a:t>from</a:t>
            </a:r>
            <a:r>
              <a:rPr sz="2000" spc="-35" dirty="0">
                <a:latin typeface="Source Sans Pro"/>
                <a:cs typeface="Source Sans Pro"/>
              </a:rPr>
              <a:t> </a:t>
            </a:r>
            <a:r>
              <a:rPr sz="2000" b="1" spc="-20" dirty="0">
                <a:latin typeface="Source Sans Pro"/>
                <a:cs typeface="Source Sans Pro"/>
              </a:rPr>
              <a:t>crude</a:t>
            </a:r>
            <a:r>
              <a:rPr sz="2000" b="1" spc="-35" dirty="0">
                <a:latin typeface="Source Sans Pro"/>
                <a:cs typeface="Source Sans Pro"/>
              </a:rPr>
              <a:t> </a:t>
            </a:r>
            <a:r>
              <a:rPr sz="2000" b="1" spc="-45" dirty="0">
                <a:latin typeface="Source Sans Pro"/>
                <a:cs typeface="Source Sans Pro"/>
              </a:rPr>
              <a:t>rates</a:t>
            </a:r>
            <a:r>
              <a:rPr sz="2000" spc="-45" dirty="0">
                <a:latin typeface="Source Sans Pro"/>
                <a:cs typeface="Source Sans Pro"/>
              </a:rPr>
              <a:t>.</a:t>
            </a:r>
            <a:r>
              <a:rPr sz="2000" spc="-35" dirty="0">
                <a:latin typeface="Source Sans Pro"/>
                <a:cs typeface="Source Sans Pro"/>
              </a:rPr>
              <a:t> </a:t>
            </a:r>
            <a:r>
              <a:rPr sz="2000" spc="-20" dirty="0">
                <a:latin typeface="Source Sans Pro"/>
                <a:cs typeface="Source Sans Pro"/>
              </a:rPr>
              <a:t>Unless</a:t>
            </a:r>
            <a:r>
              <a:rPr sz="2000" spc="-30" dirty="0">
                <a:latin typeface="Source Sans Pro"/>
                <a:cs typeface="Source Sans Pro"/>
              </a:rPr>
              <a:t> </a:t>
            </a:r>
            <a:r>
              <a:rPr sz="2000" spc="-45" dirty="0">
                <a:latin typeface="Source Sans Pro"/>
                <a:cs typeface="Source Sans Pro"/>
              </a:rPr>
              <a:t>stated</a:t>
            </a:r>
            <a:r>
              <a:rPr sz="2000" spc="-35" dirty="0">
                <a:latin typeface="Source Sans Pro"/>
                <a:cs typeface="Source Sans Pro"/>
              </a:rPr>
              <a:t> </a:t>
            </a:r>
            <a:r>
              <a:rPr sz="2000" spc="-20" dirty="0">
                <a:latin typeface="Source Sans Pro"/>
                <a:cs typeface="Source Sans Pro"/>
              </a:rPr>
              <a:t>otherwise,</a:t>
            </a:r>
            <a:r>
              <a:rPr sz="2000" spc="-35" dirty="0">
                <a:latin typeface="Source Sans Pro"/>
                <a:cs typeface="Source Sans Pro"/>
              </a:rPr>
              <a:t> </a:t>
            </a:r>
            <a:r>
              <a:rPr sz="2000" spc="-40" dirty="0">
                <a:latin typeface="Source Sans Pro"/>
                <a:cs typeface="Source Sans Pro"/>
              </a:rPr>
              <a:t>rates</a:t>
            </a:r>
            <a:r>
              <a:rPr sz="2000" spc="-30" dirty="0">
                <a:latin typeface="Source Sans Pro"/>
                <a:cs typeface="Source Sans Pro"/>
              </a:rPr>
              <a:t> </a:t>
            </a:r>
            <a:r>
              <a:rPr sz="2000" spc="-25" dirty="0">
                <a:latin typeface="Source Sans Pro"/>
                <a:cs typeface="Source Sans Pro"/>
              </a:rPr>
              <a:t>presented</a:t>
            </a:r>
            <a:r>
              <a:rPr sz="2000" spc="-35"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15" dirty="0">
                <a:latin typeface="Source Sans Pro"/>
                <a:cs typeface="Source Sans Pro"/>
              </a:rPr>
              <a:t>this</a:t>
            </a:r>
            <a:r>
              <a:rPr sz="2000" spc="-35" dirty="0">
                <a:latin typeface="Source Sans Pro"/>
                <a:cs typeface="Source Sans Pro"/>
              </a:rPr>
              <a:t> </a:t>
            </a:r>
            <a:r>
              <a:rPr sz="2000" i="1" spc="-20" dirty="0">
                <a:latin typeface="Source Sans Pro"/>
                <a:cs typeface="Source Sans Pro"/>
              </a:rPr>
              <a:t>Summary</a:t>
            </a:r>
            <a:r>
              <a:rPr sz="2000" i="1" spc="-40" dirty="0">
                <a:latin typeface="Source Sans Pro"/>
                <a:cs typeface="Source Sans Pro"/>
              </a:rPr>
              <a:t> </a:t>
            </a:r>
            <a:r>
              <a:rPr sz="2000" spc="-20" dirty="0">
                <a:latin typeface="Source Sans Pro"/>
                <a:cs typeface="Source Sans Pro"/>
              </a:rPr>
              <a:t>are</a:t>
            </a:r>
            <a:r>
              <a:rPr sz="2000" spc="-35" dirty="0">
                <a:latin typeface="Source Sans Pro"/>
                <a:cs typeface="Source Sans Pro"/>
              </a:rPr>
              <a:t> </a:t>
            </a:r>
            <a:r>
              <a:rPr sz="2000" spc="-30" dirty="0">
                <a:latin typeface="Source Sans Pro"/>
                <a:cs typeface="Source Sans Pro"/>
              </a:rPr>
              <a:t>age-standardised.</a:t>
            </a:r>
            <a:endParaRPr sz="2000" dirty="0">
              <a:latin typeface="Source Sans Pro"/>
              <a:cs typeface="Source Sans Pro"/>
            </a:endParaRPr>
          </a:p>
          <a:p>
            <a:pPr marL="469900" indent="-457200">
              <a:lnSpc>
                <a:spcPct val="100000"/>
              </a:lnSpc>
              <a:spcBef>
                <a:spcPts val="400"/>
              </a:spcBef>
              <a:buChar char="•"/>
              <a:tabLst>
                <a:tab pos="469265" algn="l"/>
                <a:tab pos="469900" algn="l"/>
              </a:tabLst>
            </a:pPr>
            <a:r>
              <a:rPr sz="2000" b="1" spc="-25" dirty="0">
                <a:latin typeface="Source Sans Pro"/>
                <a:cs typeface="Source Sans Pro"/>
              </a:rPr>
              <a:t>Survival</a:t>
            </a:r>
            <a:r>
              <a:rPr sz="2000" b="1" spc="-45" dirty="0">
                <a:latin typeface="Source Sans Pro"/>
                <a:cs typeface="Source Sans Pro"/>
              </a:rPr>
              <a:t> </a:t>
            </a:r>
            <a:r>
              <a:rPr lang="en-US" sz="2000" spc="-10" dirty="0">
                <a:latin typeface="Source Sans Pro"/>
                <a:cs typeface="Source Sans Pro"/>
              </a:rPr>
              <a:t>is statistically measured as the likelihood of a person being alive for a given period of time after being diagnosed with a disease or condition.</a:t>
            </a:r>
            <a:endParaRPr sz="2000" dirty="0">
              <a:latin typeface="Source Sans Pro"/>
              <a:cs typeface="Source Sans Pro"/>
            </a:endParaRPr>
          </a:p>
        </p:txBody>
      </p:sp>
      <p:sp>
        <p:nvSpPr>
          <p:cNvPr id="7" name="Holder 5">
            <a:extLst>
              <a:ext uri="{FF2B5EF4-FFF2-40B4-BE49-F238E27FC236}">
                <a16:creationId xmlns:a16="http://schemas.microsoft.com/office/drawing/2014/main" id="{F7A60F4F-E521-418B-B48A-E5B94F263DAC}"/>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2">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5950" y="2856856"/>
            <a:ext cx="6431280" cy="574040"/>
          </a:xfrm>
          <a:prstGeom prst="rect">
            <a:avLst/>
          </a:prstGeom>
        </p:spPr>
        <p:txBody>
          <a:bodyPr vert="horz" wrap="square" lIns="0" tIns="12700" rIns="0" bIns="0" rtlCol="0">
            <a:spAutoFit/>
          </a:bodyPr>
          <a:lstStyle/>
          <a:p>
            <a:pPr marL="12700">
              <a:lnSpc>
                <a:spcPct val="100000"/>
              </a:lnSpc>
              <a:spcBef>
                <a:spcPts val="100"/>
              </a:spcBef>
              <a:tabLst>
                <a:tab pos="5777865" algn="l"/>
              </a:tabLst>
            </a:pPr>
            <a:r>
              <a:rPr sz="2400" spc="-30" baseline="3472" dirty="0">
                <a:latin typeface="Source Sans Pro"/>
                <a:cs typeface="Source Sans Pro"/>
              </a:rPr>
              <a:t>influen</a:t>
            </a:r>
            <a:r>
              <a:rPr sz="2400" spc="-82" baseline="3472" dirty="0">
                <a:latin typeface="Source Sans Pro"/>
                <a:cs typeface="Source Sans Pro"/>
              </a:rPr>
              <a:t>z</a:t>
            </a:r>
            <a:r>
              <a:rPr sz="2400" baseline="3472" dirty="0">
                <a:latin typeface="Source Sans Pro"/>
                <a:cs typeface="Source Sans Pro"/>
              </a:rPr>
              <a:t>a</a:t>
            </a:r>
            <a:r>
              <a:rPr sz="2400" spc="-52" baseline="3472" dirty="0">
                <a:latin typeface="Source Sans Pro"/>
                <a:cs typeface="Source Sans Pro"/>
              </a:rPr>
              <a:t> </a:t>
            </a:r>
            <a:r>
              <a:rPr sz="2400" spc="-30" baseline="3472" dirty="0">
                <a:latin typeface="Source Sans Pro"/>
                <a:cs typeface="Source Sans Pro"/>
              </a:rPr>
              <a:t>an</a:t>
            </a:r>
            <a:r>
              <a:rPr sz="2400" baseline="3472" dirty="0">
                <a:latin typeface="Source Sans Pro"/>
                <a:cs typeface="Source Sans Pro"/>
              </a:rPr>
              <a:t>d</a:t>
            </a:r>
            <a:r>
              <a:rPr sz="2400" spc="-52" baseline="3472" dirty="0">
                <a:latin typeface="Source Sans Pro"/>
                <a:cs typeface="Source Sans Pro"/>
              </a:rPr>
              <a:t> </a:t>
            </a:r>
            <a:r>
              <a:rPr sz="2400" spc="-30" baseline="3472" dirty="0">
                <a:latin typeface="Source Sans Pro"/>
                <a:cs typeface="Source Sans Pro"/>
              </a:rPr>
              <a:t>pneumoni</a:t>
            </a:r>
            <a:r>
              <a:rPr sz="2400" baseline="3472" dirty="0">
                <a:latin typeface="Source Sans Pro"/>
                <a:cs typeface="Source Sans Pro"/>
              </a:rPr>
              <a:t>a  </a:t>
            </a:r>
            <a:r>
              <a:rPr sz="2400" spc="-97" baseline="3472" dirty="0">
                <a:latin typeface="Source Sans Pro"/>
                <a:cs typeface="Source Sans Pro"/>
              </a:rPr>
              <a:t> </a:t>
            </a:r>
            <a:r>
              <a:rPr sz="3600" b="1" dirty="0">
                <a:solidFill>
                  <a:srgbClr val="71B2C9"/>
                </a:solidFill>
                <a:latin typeface="Source Sans Pro Black"/>
                <a:cs typeface="Source Sans Pro Black"/>
              </a:rPr>
              <a:t>9.2	4.6</a:t>
            </a:r>
            <a:endParaRPr sz="3600" dirty="0">
              <a:latin typeface="Source Sans Pro Black"/>
              <a:cs typeface="Source Sans Pro Black"/>
            </a:endParaRPr>
          </a:p>
        </p:txBody>
      </p:sp>
      <p:sp>
        <p:nvSpPr>
          <p:cNvPr id="3" name="object 3"/>
          <p:cNvSpPr txBox="1"/>
          <p:nvPr/>
        </p:nvSpPr>
        <p:spPr>
          <a:xfrm>
            <a:off x="1575302" y="3283963"/>
            <a:ext cx="3150235" cy="574040"/>
          </a:xfrm>
          <a:prstGeom prst="rect">
            <a:avLst/>
          </a:prstGeom>
        </p:spPr>
        <p:txBody>
          <a:bodyPr vert="horz" wrap="square" lIns="0" tIns="12700" rIns="0" bIns="0" rtlCol="0">
            <a:spAutoFit/>
          </a:bodyPr>
          <a:lstStyle/>
          <a:p>
            <a:pPr marL="12700">
              <a:lnSpc>
                <a:spcPct val="100000"/>
              </a:lnSpc>
              <a:spcBef>
                <a:spcPts val="100"/>
              </a:spcBef>
            </a:pPr>
            <a:r>
              <a:rPr lang="en-AU" sz="2400" spc="-37" baseline="1736" dirty="0">
                <a:latin typeface="Source Sans Pro"/>
                <a:cs typeface="Source Sans Pro"/>
              </a:rPr>
              <a:t>infectious diseases of bowels  </a:t>
            </a:r>
            <a:r>
              <a:rPr sz="3600" b="1" dirty="0">
                <a:solidFill>
                  <a:srgbClr val="A5874A"/>
                </a:solidFill>
                <a:latin typeface="Source Sans Pro Black"/>
                <a:cs typeface="Source Sans Pro Black"/>
              </a:rPr>
              <a:t>9.0</a:t>
            </a:r>
            <a:endParaRPr sz="3600" dirty="0">
              <a:latin typeface="Source Sans Pro Black"/>
              <a:cs typeface="Source Sans Pro Black"/>
            </a:endParaRPr>
          </a:p>
        </p:txBody>
      </p:sp>
      <p:sp>
        <p:nvSpPr>
          <p:cNvPr id="4" name="object 4"/>
          <p:cNvSpPr txBox="1"/>
          <p:nvPr/>
        </p:nvSpPr>
        <p:spPr>
          <a:xfrm>
            <a:off x="8409620" y="2956254"/>
            <a:ext cx="2823845" cy="720710"/>
          </a:xfrm>
          <a:prstGeom prst="rect">
            <a:avLst/>
          </a:prstGeom>
        </p:spPr>
        <p:txBody>
          <a:bodyPr vert="horz" wrap="square" lIns="0" tIns="12700" rIns="0" bIns="0" rtlCol="0">
            <a:spAutoFit/>
          </a:bodyPr>
          <a:lstStyle/>
          <a:p>
            <a:pPr marL="12700" marR="5080">
              <a:lnSpc>
                <a:spcPct val="150000"/>
              </a:lnSpc>
              <a:spcBef>
                <a:spcPts val="200"/>
              </a:spcBef>
              <a:spcAft>
                <a:spcPts val="100"/>
              </a:spcAft>
            </a:pPr>
            <a:r>
              <a:rPr sz="1600" spc="-20" dirty="0">
                <a:latin typeface="Source Sans Pro"/>
                <a:cs typeface="Source Sans Pro"/>
              </a:rPr>
              <a:t>acute upper </a:t>
            </a:r>
            <a:r>
              <a:rPr sz="1600" spc="-25" dirty="0">
                <a:latin typeface="Source Sans Pro"/>
                <a:cs typeface="Source Sans Pro"/>
              </a:rPr>
              <a:t>respiratory infections </a:t>
            </a:r>
            <a:r>
              <a:rPr sz="1600" spc="-305" dirty="0">
                <a:latin typeface="Source Sans Pro"/>
                <a:cs typeface="Source Sans Pro"/>
              </a:rPr>
              <a:t> </a:t>
            </a:r>
            <a:r>
              <a:rPr sz="1600" spc="-25" dirty="0">
                <a:latin typeface="Source Sans Pro"/>
                <a:cs typeface="Source Sans Pro"/>
              </a:rPr>
              <a:t>asthma</a:t>
            </a:r>
            <a:endParaRPr sz="1600" dirty="0">
              <a:latin typeface="Source Sans Pro"/>
              <a:cs typeface="Source Sans Pro"/>
            </a:endParaRPr>
          </a:p>
        </p:txBody>
      </p:sp>
      <p:sp>
        <p:nvSpPr>
          <p:cNvPr id="5" name="object 5"/>
          <p:cNvSpPr txBox="1"/>
          <p:nvPr/>
        </p:nvSpPr>
        <p:spPr>
          <a:xfrm>
            <a:off x="8409620" y="3872900"/>
            <a:ext cx="63817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scabies</a:t>
            </a:r>
            <a:endParaRPr sz="1600">
              <a:latin typeface="Source Sans Pro"/>
              <a:cs typeface="Source Sans Pro"/>
            </a:endParaRPr>
          </a:p>
        </p:txBody>
      </p:sp>
      <p:sp>
        <p:nvSpPr>
          <p:cNvPr id="6" name="object 6"/>
          <p:cNvSpPr txBox="1"/>
          <p:nvPr/>
        </p:nvSpPr>
        <p:spPr>
          <a:xfrm>
            <a:off x="7591750" y="3283963"/>
            <a:ext cx="665480"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A5874A"/>
                </a:solidFill>
                <a:latin typeface="Source Sans Pro Black"/>
                <a:cs typeface="Source Sans Pro Black"/>
              </a:rPr>
              <a:t>2.7</a:t>
            </a:r>
            <a:endParaRPr sz="3600" dirty="0">
              <a:latin typeface="Source Sans Pro Black"/>
              <a:cs typeface="Source Sans Pro Black"/>
            </a:endParaRPr>
          </a:p>
        </p:txBody>
      </p:sp>
      <p:sp>
        <p:nvSpPr>
          <p:cNvPr id="7" name="object 7"/>
          <p:cNvSpPr txBox="1"/>
          <p:nvPr/>
        </p:nvSpPr>
        <p:spPr>
          <a:xfrm>
            <a:off x="2474537" y="3745191"/>
            <a:ext cx="2529205" cy="574040"/>
          </a:xfrm>
          <a:prstGeom prst="rect">
            <a:avLst/>
          </a:prstGeom>
        </p:spPr>
        <p:txBody>
          <a:bodyPr vert="horz" wrap="square" lIns="0" tIns="12700" rIns="0" bIns="0" rtlCol="0">
            <a:spAutoFit/>
          </a:bodyPr>
          <a:lstStyle/>
          <a:p>
            <a:pPr marL="12700">
              <a:lnSpc>
                <a:spcPct val="100000"/>
              </a:lnSpc>
              <a:spcBef>
                <a:spcPts val="100"/>
              </a:spcBef>
            </a:pPr>
            <a:r>
              <a:rPr sz="2400" spc="-37" baseline="1736" dirty="0">
                <a:latin typeface="Source Sans Pro"/>
                <a:cs typeface="Source Sans Pro"/>
              </a:rPr>
              <a:t>bacterial</a:t>
            </a:r>
            <a:r>
              <a:rPr sz="2400" spc="-67" baseline="1736" dirty="0">
                <a:latin typeface="Source Sans Pro"/>
                <a:cs typeface="Source Sans Pro"/>
              </a:rPr>
              <a:t> </a:t>
            </a:r>
            <a:r>
              <a:rPr sz="2400" spc="-30" baseline="1736" dirty="0">
                <a:latin typeface="Source Sans Pro"/>
                <a:cs typeface="Source Sans Pro"/>
              </a:rPr>
              <a:t>diseases</a:t>
            </a:r>
            <a:r>
              <a:rPr sz="2400" spc="375" baseline="1736" dirty="0">
                <a:latin typeface="Source Sans Pro"/>
                <a:cs typeface="Source Sans Pro"/>
              </a:rPr>
              <a:t> </a:t>
            </a:r>
            <a:r>
              <a:rPr sz="3600" b="1" dirty="0">
                <a:solidFill>
                  <a:srgbClr val="0687A1"/>
                </a:solidFill>
                <a:latin typeface="Source Sans Pro Black"/>
                <a:cs typeface="Source Sans Pro Black"/>
              </a:rPr>
              <a:t>8.0</a:t>
            </a:r>
            <a:r>
              <a:rPr sz="3600" b="1" spc="-55" dirty="0">
                <a:solidFill>
                  <a:srgbClr val="0687A1"/>
                </a:solidFill>
                <a:latin typeface="Source Sans Pro Black"/>
                <a:cs typeface="Source Sans Pro Black"/>
              </a:rPr>
              <a:t> </a:t>
            </a:r>
            <a:r>
              <a:rPr sz="3600" b="1" u="sng" dirty="0">
                <a:solidFill>
                  <a:srgbClr val="0687A1"/>
                </a:solidFill>
                <a:uFill>
                  <a:solidFill>
                    <a:srgbClr val="262626"/>
                  </a:solidFill>
                </a:uFill>
                <a:latin typeface="Source Sans Pro Black"/>
                <a:cs typeface="Source Sans Pro Black"/>
              </a:rPr>
              <a:t> </a:t>
            </a:r>
            <a:r>
              <a:rPr sz="3600" b="1" u="sng" spc="90" dirty="0">
                <a:solidFill>
                  <a:srgbClr val="0687A1"/>
                </a:solidFill>
                <a:uFill>
                  <a:solidFill>
                    <a:srgbClr val="262626"/>
                  </a:solidFill>
                </a:uFill>
                <a:latin typeface="Source Sans Pro Black"/>
                <a:cs typeface="Source Sans Pro Black"/>
              </a:rPr>
              <a:t> </a:t>
            </a:r>
            <a:endParaRPr sz="3600" dirty="0">
              <a:latin typeface="Source Sans Pro Black"/>
              <a:cs typeface="Source Sans Pro Black"/>
            </a:endParaRPr>
          </a:p>
        </p:txBody>
      </p:sp>
      <p:sp>
        <p:nvSpPr>
          <p:cNvPr id="9" name="object 9"/>
          <p:cNvSpPr txBox="1"/>
          <p:nvPr/>
        </p:nvSpPr>
        <p:spPr>
          <a:xfrm>
            <a:off x="5191090" y="3164702"/>
            <a:ext cx="1875904"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spc="-20" dirty="0">
                <a:solidFill>
                  <a:srgbClr val="CFA565"/>
                </a:solidFill>
                <a:latin typeface="Source Sans Pro"/>
                <a:cs typeface="Source Sans Pro"/>
              </a:rPr>
              <a:t>crude rate</a:t>
            </a:r>
            <a:br>
              <a:rPr lang="en-US" sz="2000" b="1" spc="-20" dirty="0">
                <a:solidFill>
                  <a:srgbClr val="CFA565"/>
                </a:solidFill>
                <a:latin typeface="Source Sans Pro"/>
                <a:cs typeface="Source Sans Pro"/>
              </a:rPr>
            </a:br>
            <a:r>
              <a:rPr lang="en-US" sz="2000" b="1" spc="-20" dirty="0">
                <a:solidFill>
                  <a:srgbClr val="CFA565"/>
                </a:solidFill>
                <a:latin typeface="Source Sans Pro"/>
                <a:cs typeface="Source Sans Pro"/>
              </a:rPr>
              <a:t>per 1,000 </a:t>
            </a:r>
            <a:r>
              <a:rPr lang="en-US" sz="2000" b="1" spc="-20" dirty="0" err="1">
                <a:solidFill>
                  <a:srgbClr val="CFA565"/>
                </a:solidFill>
                <a:latin typeface="Source Sans Pro"/>
                <a:cs typeface="Source Sans Pro"/>
              </a:rPr>
              <a:t>hospitalisations</a:t>
            </a:r>
            <a:endParaRPr lang="en-AU" sz="2000" dirty="0">
              <a:latin typeface="Source Sans Pro"/>
              <a:cs typeface="Source Sans Pro"/>
            </a:endParaRPr>
          </a:p>
        </p:txBody>
      </p:sp>
      <p:sp>
        <p:nvSpPr>
          <p:cNvPr id="16" name="object 16"/>
          <p:cNvSpPr txBox="1"/>
          <p:nvPr/>
        </p:nvSpPr>
        <p:spPr>
          <a:xfrm>
            <a:off x="12482714" y="3849659"/>
            <a:ext cx="881380" cy="269240"/>
          </a:xfrm>
          <a:prstGeom prst="rect">
            <a:avLst/>
          </a:prstGeom>
        </p:spPr>
        <p:txBody>
          <a:bodyPr vert="horz" wrap="square" lIns="0" tIns="12700" rIns="0" bIns="0" rtlCol="0">
            <a:spAutoFit/>
          </a:bodyPr>
          <a:lstStyle/>
          <a:p>
            <a:pPr marL="38100">
              <a:lnSpc>
                <a:spcPct val="100000"/>
              </a:lnSpc>
              <a:spcBef>
                <a:spcPts val="100"/>
              </a:spcBef>
            </a:pPr>
            <a:r>
              <a:rPr sz="1600" spc="-20" dirty="0">
                <a:latin typeface="Source Sans Pro"/>
                <a:cs typeface="Source Sans Pro"/>
              </a:rPr>
              <a:t>2018-1</a:t>
            </a:r>
            <a:r>
              <a:rPr sz="1600" dirty="0">
                <a:latin typeface="Source Sans Pro"/>
                <a:cs typeface="Source Sans Pro"/>
              </a:rPr>
              <a:t>9</a:t>
            </a:r>
            <a:r>
              <a:rPr sz="1600" spc="-160" dirty="0">
                <a:latin typeface="Source Sans Pro"/>
                <a:cs typeface="Source Sans Pro"/>
              </a:rPr>
              <a:t> </a:t>
            </a:r>
            <a:endParaRPr sz="1350" baseline="33950" dirty="0">
              <a:latin typeface="Source Sans Pro"/>
              <a:cs typeface="Source Sans Pro"/>
            </a:endParaRPr>
          </a:p>
        </p:txBody>
      </p:sp>
      <p:grpSp>
        <p:nvGrpSpPr>
          <p:cNvPr id="17" name="object 17"/>
          <p:cNvGrpSpPr/>
          <p:nvPr/>
        </p:nvGrpSpPr>
        <p:grpSpPr>
          <a:xfrm>
            <a:off x="1574796" y="2070806"/>
            <a:ext cx="648335" cy="621030"/>
            <a:chOff x="1574796" y="2070806"/>
            <a:chExt cx="648335" cy="621030"/>
          </a:xfrm>
        </p:grpSpPr>
        <p:sp>
          <p:nvSpPr>
            <p:cNvPr id="18" name="object 18"/>
            <p:cNvSpPr/>
            <p:nvPr/>
          </p:nvSpPr>
          <p:spPr>
            <a:xfrm>
              <a:off x="1574796" y="2070806"/>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19" name="object 19"/>
            <p:cNvSpPr/>
            <p:nvPr/>
          </p:nvSpPr>
          <p:spPr>
            <a:xfrm>
              <a:off x="1583118" y="2079535"/>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60"/>
                  </a:moveTo>
                  <a:lnTo>
                    <a:pt x="389521" y="138722"/>
                  </a:lnTo>
                  <a:lnTo>
                    <a:pt x="340334" y="140208"/>
                  </a:lnTo>
                  <a:lnTo>
                    <a:pt x="291109" y="142278"/>
                  </a:lnTo>
                  <a:lnTo>
                    <a:pt x="241808" y="144767"/>
                  </a:lnTo>
                  <a:lnTo>
                    <a:pt x="192405" y="147548"/>
                  </a:lnTo>
                  <a:lnTo>
                    <a:pt x="190550" y="158216"/>
                  </a:lnTo>
                  <a:lnTo>
                    <a:pt x="314820" y="152361"/>
                  </a:lnTo>
                  <a:lnTo>
                    <a:pt x="438708" y="148196"/>
                  </a:lnTo>
                  <a:lnTo>
                    <a:pt x="438708" y="137960"/>
                  </a:lnTo>
                  <a:close/>
                </a:path>
                <a:path w="628014" h="546100">
                  <a:moveTo>
                    <a:pt x="438810" y="533908"/>
                  </a:moveTo>
                  <a:lnTo>
                    <a:pt x="437235" y="524522"/>
                  </a:lnTo>
                  <a:lnTo>
                    <a:pt x="399288" y="525081"/>
                  </a:lnTo>
                  <a:lnTo>
                    <a:pt x="324142" y="528650"/>
                  </a:lnTo>
                  <a:lnTo>
                    <a:pt x="248602" y="532904"/>
                  </a:lnTo>
                  <a:lnTo>
                    <a:pt x="209486" y="535597"/>
                  </a:lnTo>
                  <a:lnTo>
                    <a:pt x="211048" y="545528"/>
                  </a:lnTo>
                  <a:lnTo>
                    <a:pt x="438810" y="533908"/>
                  </a:lnTo>
                  <a:close/>
                </a:path>
                <a:path w="628014" h="546100">
                  <a:moveTo>
                    <a:pt x="441286" y="0"/>
                  </a:moveTo>
                  <a:lnTo>
                    <a:pt x="411289" y="889"/>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62"/>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26"/>
                  </a:lnTo>
                  <a:lnTo>
                    <a:pt x="443826" y="62966"/>
                  </a:lnTo>
                  <a:close/>
                </a:path>
                <a:path w="628014" h="546100">
                  <a:moveTo>
                    <a:pt x="447192" y="176225"/>
                  </a:moveTo>
                  <a:lnTo>
                    <a:pt x="446138" y="175475"/>
                  </a:lnTo>
                  <a:lnTo>
                    <a:pt x="445185" y="174421"/>
                  </a:lnTo>
                  <a:lnTo>
                    <a:pt x="442772" y="173659"/>
                  </a:lnTo>
                  <a:lnTo>
                    <a:pt x="439953" y="173875"/>
                  </a:lnTo>
                  <a:lnTo>
                    <a:pt x="326656" y="174472"/>
                  </a:lnTo>
                  <a:lnTo>
                    <a:pt x="288899" y="175158"/>
                  </a:lnTo>
                  <a:lnTo>
                    <a:pt x="236943" y="177469"/>
                  </a:lnTo>
                  <a:lnTo>
                    <a:pt x="185039" y="181216"/>
                  </a:lnTo>
                  <a:lnTo>
                    <a:pt x="73342" y="191871"/>
                  </a:lnTo>
                  <a:lnTo>
                    <a:pt x="10617" y="196329"/>
                  </a:lnTo>
                  <a:lnTo>
                    <a:pt x="7277" y="196913"/>
                  </a:lnTo>
                  <a:lnTo>
                    <a:pt x="7264" y="198742"/>
                  </a:lnTo>
                  <a:lnTo>
                    <a:pt x="10134" y="199339"/>
                  </a:lnTo>
                  <a:lnTo>
                    <a:pt x="56845" y="196443"/>
                  </a:lnTo>
                  <a:lnTo>
                    <a:pt x="86842" y="194030"/>
                  </a:lnTo>
                  <a:lnTo>
                    <a:pt x="180733" y="184658"/>
                  </a:lnTo>
                  <a:lnTo>
                    <a:pt x="212585" y="182143"/>
                  </a:lnTo>
                  <a:lnTo>
                    <a:pt x="258940" y="179705"/>
                  </a:lnTo>
                  <a:lnTo>
                    <a:pt x="304177" y="178079"/>
                  </a:lnTo>
                  <a:lnTo>
                    <a:pt x="349415" y="177393"/>
                  </a:lnTo>
                  <a:lnTo>
                    <a:pt x="444423" y="177292"/>
                  </a:lnTo>
                  <a:lnTo>
                    <a:pt x="447192" y="176225"/>
                  </a:lnTo>
                  <a:close/>
                </a:path>
                <a:path w="628014" h="546100">
                  <a:moveTo>
                    <a:pt x="619417" y="307124"/>
                  </a:moveTo>
                  <a:lnTo>
                    <a:pt x="567753" y="304457"/>
                  </a:lnTo>
                  <a:lnTo>
                    <a:pt x="516128" y="302691"/>
                  </a:lnTo>
                  <a:lnTo>
                    <a:pt x="464527" y="301790"/>
                  </a:lnTo>
                  <a:lnTo>
                    <a:pt x="412965" y="301688"/>
                  </a:lnTo>
                  <a:lnTo>
                    <a:pt x="361429" y="302361"/>
                  </a:lnTo>
                  <a:lnTo>
                    <a:pt x="309905" y="303745"/>
                  </a:lnTo>
                  <a:lnTo>
                    <a:pt x="258394" y="305790"/>
                  </a:lnTo>
                  <a:lnTo>
                    <a:pt x="206895" y="308457"/>
                  </a:lnTo>
                  <a:lnTo>
                    <a:pt x="155397" y="311696"/>
                  </a:lnTo>
                  <a:lnTo>
                    <a:pt x="103911" y="315455"/>
                  </a:lnTo>
                  <a:lnTo>
                    <a:pt x="52400" y="319697"/>
                  </a:lnTo>
                  <a:lnTo>
                    <a:pt x="889" y="324370"/>
                  </a:lnTo>
                  <a:lnTo>
                    <a:pt x="0" y="334822"/>
                  </a:lnTo>
                  <a:lnTo>
                    <a:pt x="103479" y="326555"/>
                  </a:lnTo>
                  <a:lnTo>
                    <a:pt x="155105" y="322821"/>
                  </a:lnTo>
                  <a:lnTo>
                    <a:pt x="206717" y="319506"/>
                  </a:lnTo>
                  <a:lnTo>
                    <a:pt x="258318" y="316738"/>
                  </a:lnTo>
                  <a:lnTo>
                    <a:pt x="309930" y="314617"/>
                  </a:lnTo>
                  <a:lnTo>
                    <a:pt x="361518" y="313296"/>
                  </a:lnTo>
                  <a:lnTo>
                    <a:pt x="413105" y="312801"/>
                  </a:lnTo>
                  <a:lnTo>
                    <a:pt x="464693" y="313042"/>
                  </a:lnTo>
                  <a:lnTo>
                    <a:pt x="516267" y="313969"/>
                  </a:lnTo>
                  <a:lnTo>
                    <a:pt x="567842" y="315480"/>
                  </a:lnTo>
                  <a:lnTo>
                    <a:pt x="619417" y="317538"/>
                  </a:lnTo>
                  <a:lnTo>
                    <a:pt x="619417" y="307124"/>
                  </a:lnTo>
                  <a:close/>
                </a:path>
                <a:path w="628014" h="546100">
                  <a:moveTo>
                    <a:pt x="620293" y="267512"/>
                  </a:moveTo>
                  <a:lnTo>
                    <a:pt x="619277" y="267017"/>
                  </a:lnTo>
                  <a:lnTo>
                    <a:pt x="618274" y="266128"/>
                  </a:lnTo>
                  <a:lnTo>
                    <a:pt x="288772" y="271157"/>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23"/>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45"/>
                  </a:lnTo>
                  <a:lnTo>
                    <a:pt x="617283" y="338785"/>
                  </a:lnTo>
                  <a:lnTo>
                    <a:pt x="620014" y="339763"/>
                  </a:lnTo>
                  <a:lnTo>
                    <a:pt x="621779" y="337197"/>
                  </a:lnTo>
                  <a:close/>
                </a:path>
                <a:path w="628014" h="546100">
                  <a:moveTo>
                    <a:pt x="627824" y="219011"/>
                  </a:moveTo>
                  <a:lnTo>
                    <a:pt x="624890" y="218147"/>
                  </a:lnTo>
                  <a:lnTo>
                    <a:pt x="569772" y="215277"/>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44"/>
                  </a:lnTo>
                  <a:lnTo>
                    <a:pt x="409702" y="224015"/>
                  </a:lnTo>
                  <a:lnTo>
                    <a:pt x="458698" y="223939"/>
                  </a:lnTo>
                  <a:lnTo>
                    <a:pt x="525043" y="224701"/>
                  </a:lnTo>
                  <a:lnTo>
                    <a:pt x="558203" y="225653"/>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20" name="object 20"/>
            <p:cNvSpPr/>
            <p:nvPr/>
          </p:nvSpPr>
          <p:spPr>
            <a:xfrm>
              <a:off x="1786034" y="2112811"/>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21" name="object 21"/>
            <p:cNvSpPr/>
            <p:nvPr/>
          </p:nvSpPr>
          <p:spPr>
            <a:xfrm>
              <a:off x="1585544" y="2155100"/>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24" y="183083"/>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48"/>
                  </a:moveTo>
                  <a:lnTo>
                    <a:pt x="71018" y="306095"/>
                  </a:lnTo>
                  <a:lnTo>
                    <a:pt x="67462" y="305041"/>
                  </a:lnTo>
                  <a:lnTo>
                    <a:pt x="64731" y="304482"/>
                  </a:lnTo>
                  <a:lnTo>
                    <a:pt x="44488" y="304546"/>
                  </a:lnTo>
                  <a:lnTo>
                    <a:pt x="25222" y="304825"/>
                  </a:lnTo>
                  <a:lnTo>
                    <a:pt x="23545" y="305511"/>
                  </a:lnTo>
                  <a:lnTo>
                    <a:pt x="21564" y="305955"/>
                  </a:lnTo>
                  <a:lnTo>
                    <a:pt x="24599" y="310337"/>
                  </a:lnTo>
                  <a:lnTo>
                    <a:pt x="28003" y="311696"/>
                  </a:lnTo>
                  <a:lnTo>
                    <a:pt x="33147" y="311518"/>
                  </a:lnTo>
                  <a:lnTo>
                    <a:pt x="41567" y="311391"/>
                  </a:lnTo>
                  <a:lnTo>
                    <a:pt x="49999" y="311531"/>
                  </a:lnTo>
                  <a:lnTo>
                    <a:pt x="67779" y="312039"/>
                  </a:lnTo>
                  <a:lnTo>
                    <a:pt x="68948" y="312343"/>
                  </a:lnTo>
                  <a:lnTo>
                    <a:pt x="70650" y="311048"/>
                  </a:lnTo>
                  <a:lnTo>
                    <a:pt x="71945" y="309880"/>
                  </a:lnTo>
                  <a:lnTo>
                    <a:pt x="72390" y="307848"/>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61"/>
                  </a:moveTo>
                  <a:lnTo>
                    <a:pt x="166471" y="298945"/>
                  </a:lnTo>
                  <a:lnTo>
                    <a:pt x="161074" y="298767"/>
                  </a:lnTo>
                  <a:lnTo>
                    <a:pt x="147116" y="298729"/>
                  </a:lnTo>
                  <a:lnTo>
                    <a:pt x="133210" y="299491"/>
                  </a:lnTo>
                  <a:lnTo>
                    <a:pt x="119367" y="300901"/>
                  </a:lnTo>
                  <a:lnTo>
                    <a:pt x="104660" y="302983"/>
                  </a:lnTo>
                  <a:lnTo>
                    <a:pt x="103441" y="302818"/>
                  </a:lnTo>
                  <a:lnTo>
                    <a:pt x="100596" y="305930"/>
                  </a:lnTo>
                  <a:lnTo>
                    <a:pt x="100266" y="308025"/>
                  </a:lnTo>
                  <a:lnTo>
                    <a:pt x="104305" y="310095"/>
                  </a:lnTo>
                  <a:lnTo>
                    <a:pt x="105105" y="309854"/>
                  </a:lnTo>
                  <a:lnTo>
                    <a:pt x="105791" y="309854"/>
                  </a:lnTo>
                  <a:lnTo>
                    <a:pt x="164185" y="305714"/>
                  </a:lnTo>
                  <a:lnTo>
                    <a:pt x="167627" y="306514"/>
                  </a:lnTo>
                  <a:lnTo>
                    <a:pt x="168948" y="299961"/>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702"/>
                  </a:moveTo>
                  <a:lnTo>
                    <a:pt x="376504" y="4356"/>
                  </a:lnTo>
                  <a:lnTo>
                    <a:pt x="374586" y="3606"/>
                  </a:lnTo>
                  <a:lnTo>
                    <a:pt x="357365" y="4470"/>
                  </a:lnTo>
                  <a:lnTo>
                    <a:pt x="357365" y="5118"/>
                  </a:lnTo>
                  <a:lnTo>
                    <a:pt x="342912" y="5143"/>
                  </a:lnTo>
                  <a:lnTo>
                    <a:pt x="341109" y="4902"/>
                  </a:lnTo>
                  <a:lnTo>
                    <a:pt x="338442" y="6248"/>
                  </a:lnTo>
                  <a:lnTo>
                    <a:pt x="336931" y="7734"/>
                  </a:lnTo>
                  <a:lnTo>
                    <a:pt x="336130" y="11226"/>
                  </a:lnTo>
                  <a:lnTo>
                    <a:pt x="337921" y="12255"/>
                  </a:lnTo>
                  <a:lnTo>
                    <a:pt x="340842" y="12573"/>
                  </a:lnTo>
                  <a:lnTo>
                    <a:pt x="372440" y="10782"/>
                  </a:lnTo>
                  <a:lnTo>
                    <a:pt x="375031" y="10706"/>
                  </a:lnTo>
                  <a:lnTo>
                    <a:pt x="377012" y="9702"/>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03"/>
                  </a:moveTo>
                  <a:lnTo>
                    <a:pt x="281292" y="333971"/>
                  </a:lnTo>
                  <a:lnTo>
                    <a:pt x="231432" y="334746"/>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600"/>
                  </a:lnTo>
                  <a:lnTo>
                    <a:pt x="251333" y="510070"/>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55"/>
                  </a:moveTo>
                  <a:lnTo>
                    <a:pt x="458038" y="287934"/>
                  </a:lnTo>
                  <a:lnTo>
                    <a:pt x="456133" y="286969"/>
                  </a:lnTo>
                  <a:lnTo>
                    <a:pt x="448335" y="287350"/>
                  </a:lnTo>
                  <a:lnTo>
                    <a:pt x="394665" y="292112"/>
                  </a:lnTo>
                  <a:lnTo>
                    <a:pt x="391134" y="291439"/>
                  </a:lnTo>
                  <a:lnTo>
                    <a:pt x="391236" y="299085"/>
                  </a:lnTo>
                  <a:lnTo>
                    <a:pt x="394589" y="298818"/>
                  </a:lnTo>
                  <a:lnTo>
                    <a:pt x="404126" y="298792"/>
                  </a:lnTo>
                  <a:lnTo>
                    <a:pt x="404190" y="299186"/>
                  </a:lnTo>
                  <a:lnTo>
                    <a:pt x="449465" y="294068"/>
                  </a:lnTo>
                  <a:lnTo>
                    <a:pt x="451726" y="294119"/>
                  </a:lnTo>
                  <a:lnTo>
                    <a:pt x="456209" y="293916"/>
                  </a:lnTo>
                  <a:lnTo>
                    <a:pt x="458063" y="293255"/>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88"/>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22" name="object 22"/>
          <p:cNvSpPr txBox="1"/>
          <p:nvPr/>
        </p:nvSpPr>
        <p:spPr>
          <a:xfrm>
            <a:off x="12482714" y="6632498"/>
            <a:ext cx="881380" cy="269240"/>
          </a:xfrm>
          <a:prstGeom prst="rect">
            <a:avLst/>
          </a:prstGeom>
        </p:spPr>
        <p:txBody>
          <a:bodyPr vert="horz" wrap="square" lIns="0" tIns="12700" rIns="0" bIns="0" rtlCol="0">
            <a:spAutoFit/>
          </a:bodyPr>
          <a:lstStyle/>
          <a:p>
            <a:pPr marL="38100">
              <a:lnSpc>
                <a:spcPct val="100000"/>
              </a:lnSpc>
              <a:spcBef>
                <a:spcPts val="100"/>
              </a:spcBef>
            </a:pPr>
            <a:r>
              <a:rPr sz="1600" spc="-20" dirty="0">
                <a:latin typeface="Source Sans Pro"/>
                <a:cs typeface="Source Sans Pro"/>
              </a:rPr>
              <a:t>2014-1</a:t>
            </a:r>
            <a:r>
              <a:rPr sz="1600" dirty="0">
                <a:latin typeface="Source Sans Pro"/>
                <a:cs typeface="Source Sans Pro"/>
              </a:rPr>
              <a:t>8</a:t>
            </a:r>
            <a:endParaRPr sz="1350" baseline="33950" dirty="0">
              <a:latin typeface="Source Sans Pro"/>
              <a:cs typeface="Source Sans Pro"/>
            </a:endParaRPr>
          </a:p>
        </p:txBody>
      </p:sp>
      <p:pic>
        <p:nvPicPr>
          <p:cNvPr id="23" name="object 23"/>
          <p:cNvPicPr/>
          <p:nvPr/>
        </p:nvPicPr>
        <p:blipFill>
          <a:blip r:embed="rId2" cstate="email">
            <a:extLst>
              <a:ext uri="{28A0092B-C50C-407E-A947-70E740481C1C}">
                <a14:useLocalDpi xmlns:a14="http://schemas.microsoft.com/office/drawing/2010/main"/>
              </a:ext>
            </a:extLst>
          </a:blip>
          <a:stretch>
            <a:fillRect/>
          </a:stretch>
        </p:blipFill>
        <p:spPr>
          <a:xfrm>
            <a:off x="6951202" y="6115465"/>
            <a:ext cx="863810" cy="868484"/>
          </a:xfrm>
          <a:prstGeom prst="rect">
            <a:avLst/>
          </a:prstGeom>
        </p:spPr>
      </p:pic>
      <p:sp>
        <p:nvSpPr>
          <p:cNvPr id="24" name="object 24"/>
          <p:cNvSpPr txBox="1"/>
          <p:nvPr/>
        </p:nvSpPr>
        <p:spPr>
          <a:xfrm>
            <a:off x="6136709" y="6075880"/>
            <a:ext cx="734699"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44</a:t>
            </a:r>
            <a:endParaRPr sz="4800" dirty="0">
              <a:latin typeface="Source Sans Pro Black"/>
              <a:cs typeface="Source Sans Pro Black"/>
            </a:endParaRPr>
          </a:p>
        </p:txBody>
      </p:sp>
      <p:sp>
        <p:nvSpPr>
          <p:cNvPr id="25" name="object 25"/>
          <p:cNvSpPr txBox="1"/>
          <p:nvPr/>
        </p:nvSpPr>
        <p:spPr>
          <a:xfrm>
            <a:off x="2436351" y="6075880"/>
            <a:ext cx="988694"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40</a:t>
            </a:r>
            <a:r>
              <a:rPr sz="4800" b="1" spc="-95" dirty="0">
                <a:solidFill>
                  <a:srgbClr val="285567"/>
                </a:solidFill>
                <a:latin typeface="Source Sans Pro Black"/>
                <a:cs typeface="Source Sans Pro Black"/>
              </a:rPr>
              <a:t> </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a:latin typeface="Source Sans Pro Black"/>
              <a:cs typeface="Source Sans Pro Black"/>
            </a:endParaRPr>
          </a:p>
        </p:txBody>
      </p:sp>
      <p:sp>
        <p:nvSpPr>
          <p:cNvPr id="26" name="object 26"/>
          <p:cNvSpPr txBox="1"/>
          <p:nvPr/>
        </p:nvSpPr>
        <p:spPr>
          <a:xfrm>
            <a:off x="2436351" y="6766466"/>
            <a:ext cx="678180"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females</a:t>
            </a:r>
            <a:endParaRPr sz="1600">
              <a:latin typeface="Source Sans Pro"/>
              <a:cs typeface="Source Sans Pro"/>
            </a:endParaRPr>
          </a:p>
        </p:txBody>
      </p:sp>
      <p:sp>
        <p:nvSpPr>
          <p:cNvPr id="27" name="object 27"/>
          <p:cNvSpPr txBox="1"/>
          <p:nvPr/>
        </p:nvSpPr>
        <p:spPr>
          <a:xfrm>
            <a:off x="6187513" y="6766466"/>
            <a:ext cx="52387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males</a:t>
            </a:r>
            <a:endParaRPr sz="1600">
              <a:latin typeface="Source Sans Pro"/>
              <a:cs typeface="Source Sans Pro"/>
            </a:endParaRPr>
          </a:p>
        </p:txBody>
      </p:sp>
      <p:pic>
        <p:nvPicPr>
          <p:cNvPr id="28" name="object 28"/>
          <p:cNvPicPr/>
          <p:nvPr/>
        </p:nvPicPr>
        <p:blipFill>
          <a:blip r:embed="rId3" cstate="email">
            <a:extLst>
              <a:ext uri="{28A0092B-C50C-407E-A947-70E740481C1C}">
                <a14:useLocalDpi xmlns:a14="http://schemas.microsoft.com/office/drawing/2010/main"/>
              </a:ext>
            </a:extLst>
          </a:blip>
          <a:stretch>
            <a:fillRect/>
          </a:stretch>
        </p:blipFill>
        <p:spPr>
          <a:xfrm>
            <a:off x="1509034" y="6115444"/>
            <a:ext cx="863803" cy="867946"/>
          </a:xfrm>
          <a:prstGeom prst="rect">
            <a:avLst/>
          </a:prstGeom>
        </p:spPr>
      </p:pic>
      <p:sp>
        <p:nvSpPr>
          <p:cNvPr id="29" name="object 29"/>
          <p:cNvSpPr txBox="1"/>
          <p:nvPr/>
        </p:nvSpPr>
        <p:spPr>
          <a:xfrm>
            <a:off x="3937000" y="6365268"/>
            <a:ext cx="131826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a:latin typeface="Source Sans Pro"/>
              <a:cs typeface="Source Sans Pro"/>
            </a:endParaRPr>
          </a:p>
        </p:txBody>
      </p:sp>
      <p:grpSp>
        <p:nvGrpSpPr>
          <p:cNvPr id="33" name="object 33"/>
          <p:cNvGrpSpPr/>
          <p:nvPr/>
        </p:nvGrpSpPr>
        <p:grpSpPr>
          <a:xfrm>
            <a:off x="5578051" y="6120124"/>
            <a:ext cx="353060" cy="866140"/>
            <a:chOff x="9044113" y="5941900"/>
            <a:chExt cx="353060" cy="866140"/>
          </a:xfrm>
        </p:grpSpPr>
        <p:sp>
          <p:nvSpPr>
            <p:cNvPr id="34" name="object 34"/>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35" name="object 35"/>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36" name="object 36"/>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37" name="object 37"/>
          <p:cNvSpPr txBox="1"/>
          <p:nvPr/>
        </p:nvSpPr>
        <p:spPr>
          <a:xfrm>
            <a:off x="2387785" y="5281803"/>
            <a:ext cx="6093460" cy="391160"/>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285567"/>
                </a:solidFill>
                <a:latin typeface="Source Sans Pro"/>
                <a:cs typeface="Source Sans Pro"/>
              </a:rPr>
              <a:t>Deaths</a:t>
            </a:r>
            <a:r>
              <a:rPr sz="2400" b="1" spc="15" dirty="0">
                <a:solidFill>
                  <a:srgbClr val="285567"/>
                </a:solidFill>
                <a:latin typeface="Source Sans Pro"/>
                <a:cs typeface="Source Sans Pro"/>
              </a:rPr>
              <a:t> </a:t>
            </a:r>
            <a:r>
              <a:rPr sz="2400" b="1" spc="-20" dirty="0">
                <a:solidFill>
                  <a:srgbClr val="285567"/>
                </a:solidFill>
                <a:latin typeface="Source Sans Pro"/>
                <a:cs typeface="Source Sans Pro"/>
              </a:rPr>
              <a:t>related</a:t>
            </a:r>
            <a:r>
              <a:rPr sz="2400" b="1" spc="-5" dirty="0">
                <a:solidFill>
                  <a:srgbClr val="285567"/>
                </a:solidFill>
                <a:latin typeface="Source Sans Pro"/>
                <a:cs typeface="Source Sans Pro"/>
              </a:rPr>
              <a:t> </a:t>
            </a:r>
            <a:r>
              <a:rPr sz="2400" b="1" spc="-25" dirty="0">
                <a:solidFill>
                  <a:srgbClr val="285567"/>
                </a:solidFill>
                <a:latin typeface="Source Sans Pro"/>
                <a:cs typeface="Source Sans Pro"/>
              </a:rPr>
              <a:t>to</a:t>
            </a:r>
            <a:r>
              <a:rPr sz="2400" b="1" spc="-5" dirty="0">
                <a:solidFill>
                  <a:srgbClr val="285567"/>
                </a:solidFill>
                <a:latin typeface="Source Sans Pro"/>
                <a:cs typeface="Source Sans Pro"/>
              </a:rPr>
              <a:t> </a:t>
            </a:r>
            <a:r>
              <a:rPr sz="2400" b="1" dirty="0">
                <a:solidFill>
                  <a:srgbClr val="285567"/>
                </a:solidFill>
                <a:latin typeface="Source Sans Pro"/>
                <a:cs typeface="Source Sans Pro"/>
              </a:rPr>
              <a:t>poor </a:t>
            </a:r>
            <a:r>
              <a:rPr sz="2400" b="1" spc="-10" dirty="0">
                <a:solidFill>
                  <a:srgbClr val="285567"/>
                </a:solidFill>
                <a:latin typeface="Source Sans Pro"/>
                <a:cs typeface="Source Sans Pro"/>
              </a:rPr>
              <a:t>environmental</a:t>
            </a:r>
            <a:r>
              <a:rPr sz="2400" b="1" spc="-5" dirty="0">
                <a:solidFill>
                  <a:srgbClr val="285567"/>
                </a:solidFill>
                <a:latin typeface="Source Sans Pro"/>
                <a:cs typeface="Source Sans Pro"/>
              </a:rPr>
              <a:t> health</a:t>
            </a:r>
            <a:endParaRPr sz="2400">
              <a:latin typeface="Source Sans Pro"/>
              <a:cs typeface="Source Sans Pro"/>
            </a:endParaRPr>
          </a:p>
        </p:txBody>
      </p:sp>
      <p:sp>
        <p:nvSpPr>
          <p:cNvPr id="38" name="object 38"/>
          <p:cNvSpPr/>
          <p:nvPr/>
        </p:nvSpPr>
        <p:spPr>
          <a:xfrm>
            <a:off x="1592681" y="5161114"/>
            <a:ext cx="520065" cy="742950"/>
          </a:xfrm>
          <a:custGeom>
            <a:avLst/>
            <a:gdLst/>
            <a:ahLst/>
            <a:cxnLst/>
            <a:rect l="l" t="t" r="r" b="b"/>
            <a:pathLst>
              <a:path w="520064" h="742950">
                <a:moveTo>
                  <a:pt x="124142" y="61861"/>
                </a:moveTo>
                <a:lnTo>
                  <a:pt x="118503" y="51155"/>
                </a:lnTo>
                <a:lnTo>
                  <a:pt x="113982" y="49085"/>
                </a:lnTo>
                <a:lnTo>
                  <a:pt x="105867" y="51930"/>
                </a:lnTo>
                <a:lnTo>
                  <a:pt x="103479" y="55499"/>
                </a:lnTo>
                <a:lnTo>
                  <a:pt x="104686" y="63055"/>
                </a:lnTo>
                <a:lnTo>
                  <a:pt x="109054" y="66078"/>
                </a:lnTo>
                <a:lnTo>
                  <a:pt x="114300" y="66154"/>
                </a:lnTo>
                <a:lnTo>
                  <a:pt x="121361" y="66243"/>
                </a:lnTo>
                <a:lnTo>
                  <a:pt x="124142" y="61861"/>
                </a:lnTo>
                <a:close/>
              </a:path>
              <a:path w="520064" h="742950">
                <a:moveTo>
                  <a:pt x="132511" y="469811"/>
                </a:moveTo>
                <a:lnTo>
                  <a:pt x="128663" y="453212"/>
                </a:lnTo>
                <a:lnTo>
                  <a:pt x="126682" y="444919"/>
                </a:lnTo>
                <a:lnTo>
                  <a:pt x="124587" y="436664"/>
                </a:lnTo>
                <a:lnTo>
                  <a:pt x="123647" y="433197"/>
                </a:lnTo>
                <a:lnTo>
                  <a:pt x="123342" y="432028"/>
                </a:lnTo>
                <a:lnTo>
                  <a:pt x="121399" y="427482"/>
                </a:lnTo>
                <a:lnTo>
                  <a:pt x="120269" y="425475"/>
                </a:lnTo>
                <a:lnTo>
                  <a:pt x="120269" y="469328"/>
                </a:lnTo>
                <a:lnTo>
                  <a:pt x="118986" y="477354"/>
                </a:lnTo>
                <a:lnTo>
                  <a:pt x="110299" y="489419"/>
                </a:lnTo>
                <a:lnTo>
                  <a:pt x="105740" y="488708"/>
                </a:lnTo>
                <a:lnTo>
                  <a:pt x="103619" y="483069"/>
                </a:lnTo>
                <a:lnTo>
                  <a:pt x="101231" y="474395"/>
                </a:lnTo>
                <a:lnTo>
                  <a:pt x="100482" y="465696"/>
                </a:lnTo>
                <a:lnTo>
                  <a:pt x="101269" y="456984"/>
                </a:lnTo>
                <a:lnTo>
                  <a:pt x="103466" y="448271"/>
                </a:lnTo>
                <a:lnTo>
                  <a:pt x="104940" y="443801"/>
                </a:lnTo>
                <a:lnTo>
                  <a:pt x="106794" y="439445"/>
                </a:lnTo>
                <a:lnTo>
                  <a:pt x="109194" y="433197"/>
                </a:lnTo>
                <a:lnTo>
                  <a:pt x="111188" y="439064"/>
                </a:lnTo>
                <a:lnTo>
                  <a:pt x="112610" y="442963"/>
                </a:lnTo>
                <a:lnTo>
                  <a:pt x="115303" y="451523"/>
                </a:lnTo>
                <a:lnTo>
                  <a:pt x="116687" y="456158"/>
                </a:lnTo>
                <a:lnTo>
                  <a:pt x="120269" y="469328"/>
                </a:lnTo>
                <a:lnTo>
                  <a:pt x="120269" y="425475"/>
                </a:lnTo>
                <a:lnTo>
                  <a:pt x="117436" y="420408"/>
                </a:lnTo>
                <a:lnTo>
                  <a:pt x="114896" y="417779"/>
                </a:lnTo>
                <a:lnTo>
                  <a:pt x="107784" y="412711"/>
                </a:lnTo>
                <a:lnTo>
                  <a:pt x="105257" y="414299"/>
                </a:lnTo>
                <a:lnTo>
                  <a:pt x="101854" y="425513"/>
                </a:lnTo>
                <a:lnTo>
                  <a:pt x="95402" y="441337"/>
                </a:lnTo>
                <a:lnTo>
                  <a:pt x="92633" y="445223"/>
                </a:lnTo>
                <a:lnTo>
                  <a:pt x="91452" y="449554"/>
                </a:lnTo>
                <a:lnTo>
                  <a:pt x="89255" y="458749"/>
                </a:lnTo>
                <a:lnTo>
                  <a:pt x="88201" y="467931"/>
                </a:lnTo>
                <a:lnTo>
                  <a:pt x="89052" y="477100"/>
                </a:lnTo>
                <a:lnTo>
                  <a:pt x="92544" y="486257"/>
                </a:lnTo>
                <a:lnTo>
                  <a:pt x="97078" y="494474"/>
                </a:lnTo>
                <a:lnTo>
                  <a:pt x="104254" y="497941"/>
                </a:lnTo>
                <a:lnTo>
                  <a:pt x="117436" y="499325"/>
                </a:lnTo>
                <a:lnTo>
                  <a:pt x="121818" y="497382"/>
                </a:lnTo>
                <a:lnTo>
                  <a:pt x="127330" y="489419"/>
                </a:lnTo>
                <a:lnTo>
                  <a:pt x="129895" y="485711"/>
                </a:lnTo>
                <a:lnTo>
                  <a:pt x="131597" y="478231"/>
                </a:lnTo>
                <a:lnTo>
                  <a:pt x="132511" y="469811"/>
                </a:lnTo>
                <a:close/>
              </a:path>
              <a:path w="520064" h="742950">
                <a:moveTo>
                  <a:pt x="132753" y="600278"/>
                </a:moveTo>
                <a:lnTo>
                  <a:pt x="132588" y="591210"/>
                </a:lnTo>
                <a:lnTo>
                  <a:pt x="132143" y="587209"/>
                </a:lnTo>
                <a:lnTo>
                  <a:pt x="132003" y="582625"/>
                </a:lnTo>
                <a:lnTo>
                  <a:pt x="116801" y="541134"/>
                </a:lnTo>
                <a:lnTo>
                  <a:pt x="116801" y="584288"/>
                </a:lnTo>
                <a:lnTo>
                  <a:pt x="115189" y="598512"/>
                </a:lnTo>
                <a:lnTo>
                  <a:pt x="109524" y="609041"/>
                </a:lnTo>
                <a:lnTo>
                  <a:pt x="101815" y="607123"/>
                </a:lnTo>
                <a:lnTo>
                  <a:pt x="99326" y="603465"/>
                </a:lnTo>
                <a:lnTo>
                  <a:pt x="99161" y="596290"/>
                </a:lnTo>
                <a:lnTo>
                  <a:pt x="99682" y="586066"/>
                </a:lnTo>
                <a:lnTo>
                  <a:pt x="101536" y="576173"/>
                </a:lnTo>
                <a:lnTo>
                  <a:pt x="104457" y="566534"/>
                </a:lnTo>
                <a:lnTo>
                  <a:pt x="108140" y="557022"/>
                </a:lnTo>
                <a:lnTo>
                  <a:pt x="114427" y="569429"/>
                </a:lnTo>
                <a:lnTo>
                  <a:pt x="116801" y="584288"/>
                </a:lnTo>
                <a:lnTo>
                  <a:pt x="116801" y="541134"/>
                </a:lnTo>
                <a:lnTo>
                  <a:pt x="116674" y="540880"/>
                </a:lnTo>
                <a:lnTo>
                  <a:pt x="113271" y="534924"/>
                </a:lnTo>
                <a:lnTo>
                  <a:pt x="107594" y="535495"/>
                </a:lnTo>
                <a:lnTo>
                  <a:pt x="90081" y="575195"/>
                </a:lnTo>
                <a:lnTo>
                  <a:pt x="86398" y="593407"/>
                </a:lnTo>
                <a:lnTo>
                  <a:pt x="87236" y="600278"/>
                </a:lnTo>
                <a:lnTo>
                  <a:pt x="89611" y="606793"/>
                </a:lnTo>
                <a:lnTo>
                  <a:pt x="93472" y="612889"/>
                </a:lnTo>
                <a:lnTo>
                  <a:pt x="100380" y="618109"/>
                </a:lnTo>
                <a:lnTo>
                  <a:pt x="109131" y="620064"/>
                </a:lnTo>
                <a:lnTo>
                  <a:pt x="117817" y="618667"/>
                </a:lnTo>
                <a:lnTo>
                  <a:pt x="124536" y="613841"/>
                </a:lnTo>
                <a:lnTo>
                  <a:pt x="128257" y="609041"/>
                </a:lnTo>
                <a:lnTo>
                  <a:pt x="129463" y="607479"/>
                </a:lnTo>
                <a:lnTo>
                  <a:pt x="132753" y="600278"/>
                </a:lnTo>
                <a:close/>
              </a:path>
              <a:path w="520064" h="742950">
                <a:moveTo>
                  <a:pt x="134366" y="333489"/>
                </a:moveTo>
                <a:lnTo>
                  <a:pt x="124612" y="296430"/>
                </a:lnTo>
                <a:lnTo>
                  <a:pt x="121805" y="292531"/>
                </a:lnTo>
                <a:lnTo>
                  <a:pt x="120967" y="290969"/>
                </a:lnTo>
                <a:lnTo>
                  <a:pt x="120967" y="330733"/>
                </a:lnTo>
                <a:lnTo>
                  <a:pt x="120891" y="337934"/>
                </a:lnTo>
                <a:lnTo>
                  <a:pt x="119646" y="345059"/>
                </a:lnTo>
                <a:lnTo>
                  <a:pt x="117259" y="352018"/>
                </a:lnTo>
                <a:lnTo>
                  <a:pt x="115989" y="354952"/>
                </a:lnTo>
                <a:lnTo>
                  <a:pt x="113512" y="357378"/>
                </a:lnTo>
                <a:lnTo>
                  <a:pt x="111480" y="360197"/>
                </a:lnTo>
                <a:lnTo>
                  <a:pt x="105702" y="357314"/>
                </a:lnTo>
                <a:lnTo>
                  <a:pt x="103644" y="353034"/>
                </a:lnTo>
                <a:lnTo>
                  <a:pt x="101358" y="341477"/>
                </a:lnTo>
                <a:lnTo>
                  <a:pt x="100698" y="334759"/>
                </a:lnTo>
                <a:lnTo>
                  <a:pt x="101917" y="327837"/>
                </a:lnTo>
                <a:lnTo>
                  <a:pt x="103212" y="319836"/>
                </a:lnTo>
                <a:lnTo>
                  <a:pt x="104762" y="311835"/>
                </a:lnTo>
                <a:lnTo>
                  <a:pt x="107378" y="303987"/>
                </a:lnTo>
                <a:lnTo>
                  <a:pt x="111848" y="296430"/>
                </a:lnTo>
                <a:lnTo>
                  <a:pt x="114325" y="304368"/>
                </a:lnTo>
                <a:lnTo>
                  <a:pt x="116179" y="310222"/>
                </a:lnTo>
                <a:lnTo>
                  <a:pt x="118160" y="316865"/>
                </a:lnTo>
                <a:lnTo>
                  <a:pt x="119875" y="323481"/>
                </a:lnTo>
                <a:lnTo>
                  <a:pt x="120967" y="330733"/>
                </a:lnTo>
                <a:lnTo>
                  <a:pt x="120967" y="290969"/>
                </a:lnTo>
                <a:lnTo>
                  <a:pt x="115836" y="281317"/>
                </a:lnTo>
                <a:lnTo>
                  <a:pt x="115658" y="277698"/>
                </a:lnTo>
                <a:lnTo>
                  <a:pt x="107391" y="276898"/>
                </a:lnTo>
                <a:lnTo>
                  <a:pt x="105689" y="280289"/>
                </a:lnTo>
                <a:lnTo>
                  <a:pt x="102743" y="283921"/>
                </a:lnTo>
                <a:lnTo>
                  <a:pt x="102463" y="285457"/>
                </a:lnTo>
                <a:lnTo>
                  <a:pt x="99618" y="293839"/>
                </a:lnTo>
                <a:lnTo>
                  <a:pt x="97104" y="300824"/>
                </a:lnTo>
                <a:lnTo>
                  <a:pt x="94919" y="307924"/>
                </a:lnTo>
                <a:lnTo>
                  <a:pt x="91732" y="320255"/>
                </a:lnTo>
                <a:lnTo>
                  <a:pt x="90170" y="332613"/>
                </a:lnTo>
                <a:lnTo>
                  <a:pt x="90932" y="344982"/>
                </a:lnTo>
                <a:lnTo>
                  <a:pt x="94691" y="357378"/>
                </a:lnTo>
                <a:lnTo>
                  <a:pt x="99098" y="367296"/>
                </a:lnTo>
                <a:lnTo>
                  <a:pt x="104241" y="370154"/>
                </a:lnTo>
                <a:lnTo>
                  <a:pt x="123101" y="368515"/>
                </a:lnTo>
                <a:lnTo>
                  <a:pt x="126987" y="362940"/>
                </a:lnTo>
                <a:lnTo>
                  <a:pt x="127850" y="360197"/>
                </a:lnTo>
                <a:lnTo>
                  <a:pt x="131686" y="347929"/>
                </a:lnTo>
                <a:lnTo>
                  <a:pt x="133083" y="339178"/>
                </a:lnTo>
                <a:lnTo>
                  <a:pt x="134366" y="333489"/>
                </a:lnTo>
                <a:close/>
              </a:path>
              <a:path w="520064" h="742950">
                <a:moveTo>
                  <a:pt x="168541" y="118757"/>
                </a:moveTo>
                <a:lnTo>
                  <a:pt x="168503" y="112877"/>
                </a:lnTo>
                <a:lnTo>
                  <a:pt x="168465" y="107035"/>
                </a:lnTo>
                <a:lnTo>
                  <a:pt x="163779" y="103073"/>
                </a:lnTo>
                <a:lnTo>
                  <a:pt x="152361" y="103022"/>
                </a:lnTo>
                <a:lnTo>
                  <a:pt x="148475" y="106235"/>
                </a:lnTo>
                <a:lnTo>
                  <a:pt x="148818" y="115252"/>
                </a:lnTo>
                <a:lnTo>
                  <a:pt x="156019" y="121818"/>
                </a:lnTo>
                <a:lnTo>
                  <a:pt x="166357" y="121488"/>
                </a:lnTo>
                <a:lnTo>
                  <a:pt x="168541" y="118757"/>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44"/>
                </a:lnTo>
                <a:lnTo>
                  <a:pt x="223964" y="163563"/>
                </a:lnTo>
                <a:close/>
              </a:path>
              <a:path w="520064" h="742950">
                <a:moveTo>
                  <a:pt x="285927" y="215963"/>
                </a:moveTo>
                <a:lnTo>
                  <a:pt x="280441" y="205511"/>
                </a:lnTo>
                <a:lnTo>
                  <a:pt x="272643" y="205003"/>
                </a:lnTo>
                <a:lnTo>
                  <a:pt x="268719" y="204724"/>
                </a:lnTo>
                <a:lnTo>
                  <a:pt x="264337" y="205130"/>
                </a:lnTo>
                <a:lnTo>
                  <a:pt x="263398" y="213575"/>
                </a:lnTo>
                <a:lnTo>
                  <a:pt x="264172" y="218287"/>
                </a:lnTo>
                <a:lnTo>
                  <a:pt x="268897" y="226872"/>
                </a:lnTo>
                <a:lnTo>
                  <a:pt x="278752" y="226771"/>
                </a:lnTo>
                <a:lnTo>
                  <a:pt x="285927" y="215963"/>
                </a:lnTo>
                <a:close/>
              </a:path>
              <a:path w="520064" h="742950">
                <a:moveTo>
                  <a:pt x="315633" y="282600"/>
                </a:moveTo>
                <a:lnTo>
                  <a:pt x="310159" y="276021"/>
                </a:lnTo>
                <a:lnTo>
                  <a:pt x="300482" y="276237"/>
                </a:lnTo>
                <a:lnTo>
                  <a:pt x="295452" y="280898"/>
                </a:lnTo>
                <a:lnTo>
                  <a:pt x="295706" y="292239"/>
                </a:lnTo>
                <a:lnTo>
                  <a:pt x="300126" y="297802"/>
                </a:lnTo>
                <a:lnTo>
                  <a:pt x="305993" y="297789"/>
                </a:lnTo>
                <a:lnTo>
                  <a:pt x="311518" y="297776"/>
                </a:lnTo>
                <a:lnTo>
                  <a:pt x="315353" y="294271"/>
                </a:lnTo>
                <a:lnTo>
                  <a:pt x="315633" y="282600"/>
                </a:lnTo>
                <a:close/>
              </a:path>
              <a:path w="520064" h="742950">
                <a:moveTo>
                  <a:pt x="328917" y="575830"/>
                </a:moveTo>
                <a:lnTo>
                  <a:pt x="328777" y="570001"/>
                </a:lnTo>
                <a:lnTo>
                  <a:pt x="328599" y="562762"/>
                </a:lnTo>
                <a:lnTo>
                  <a:pt x="324294" y="556133"/>
                </a:lnTo>
                <a:lnTo>
                  <a:pt x="314896" y="556450"/>
                </a:lnTo>
                <a:lnTo>
                  <a:pt x="310299" y="562470"/>
                </a:lnTo>
                <a:lnTo>
                  <a:pt x="310654" y="575551"/>
                </a:lnTo>
                <a:lnTo>
                  <a:pt x="314096" y="579831"/>
                </a:lnTo>
                <a:lnTo>
                  <a:pt x="325145" y="579805"/>
                </a:lnTo>
                <a:lnTo>
                  <a:pt x="328917" y="575830"/>
                </a:lnTo>
                <a:close/>
              </a:path>
              <a:path w="520064" h="742950">
                <a:moveTo>
                  <a:pt x="337921" y="500557"/>
                </a:moveTo>
                <a:lnTo>
                  <a:pt x="333006" y="495706"/>
                </a:lnTo>
                <a:lnTo>
                  <a:pt x="321081" y="495744"/>
                </a:lnTo>
                <a:lnTo>
                  <a:pt x="318185" y="498779"/>
                </a:lnTo>
                <a:lnTo>
                  <a:pt x="318782" y="512140"/>
                </a:lnTo>
                <a:lnTo>
                  <a:pt x="321487" y="514985"/>
                </a:lnTo>
                <a:lnTo>
                  <a:pt x="327596" y="514858"/>
                </a:lnTo>
                <a:lnTo>
                  <a:pt x="333870" y="514718"/>
                </a:lnTo>
                <a:lnTo>
                  <a:pt x="337642" y="511378"/>
                </a:lnTo>
                <a:lnTo>
                  <a:pt x="337921" y="500557"/>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79"/>
                </a:moveTo>
                <a:lnTo>
                  <a:pt x="339026" y="430276"/>
                </a:lnTo>
                <a:lnTo>
                  <a:pt x="332549" y="426516"/>
                </a:lnTo>
                <a:lnTo>
                  <a:pt x="329869" y="426300"/>
                </a:lnTo>
                <a:lnTo>
                  <a:pt x="323532" y="431228"/>
                </a:lnTo>
                <a:lnTo>
                  <a:pt x="323469" y="434822"/>
                </a:lnTo>
                <a:lnTo>
                  <a:pt x="325018" y="443445"/>
                </a:lnTo>
                <a:lnTo>
                  <a:pt x="330377" y="446557"/>
                </a:lnTo>
                <a:lnTo>
                  <a:pt x="340487" y="445363"/>
                </a:lnTo>
                <a:lnTo>
                  <a:pt x="342544" y="443014"/>
                </a:lnTo>
                <a:lnTo>
                  <a:pt x="342620" y="438429"/>
                </a:lnTo>
                <a:lnTo>
                  <a:pt x="342976" y="432879"/>
                </a:lnTo>
                <a:close/>
              </a:path>
              <a:path w="520064" h="742950">
                <a:moveTo>
                  <a:pt x="519709"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53" y="495300"/>
                </a:lnTo>
                <a:lnTo>
                  <a:pt x="459587" y="501650"/>
                </a:lnTo>
                <a:lnTo>
                  <a:pt x="451662" y="508000"/>
                </a:lnTo>
                <a:lnTo>
                  <a:pt x="443788" y="513080"/>
                </a:lnTo>
                <a:lnTo>
                  <a:pt x="437438"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693" y="627380"/>
                </a:lnTo>
                <a:lnTo>
                  <a:pt x="332168" y="642620"/>
                </a:lnTo>
                <a:lnTo>
                  <a:pt x="332752" y="640080"/>
                </a:lnTo>
                <a:lnTo>
                  <a:pt x="333095" y="638810"/>
                </a:lnTo>
                <a:lnTo>
                  <a:pt x="333730" y="637540"/>
                </a:lnTo>
                <a:lnTo>
                  <a:pt x="339940"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14" y="334010"/>
                </a:lnTo>
                <a:lnTo>
                  <a:pt x="367309" y="321310"/>
                </a:lnTo>
                <a:lnTo>
                  <a:pt x="360476" y="303530"/>
                </a:lnTo>
                <a:lnTo>
                  <a:pt x="358584" y="298450"/>
                </a:lnTo>
                <a:lnTo>
                  <a:pt x="356717" y="292100"/>
                </a:lnTo>
                <a:lnTo>
                  <a:pt x="354533" y="285750"/>
                </a:lnTo>
                <a:lnTo>
                  <a:pt x="350977" y="276860"/>
                </a:lnTo>
                <a:lnTo>
                  <a:pt x="347700" y="266700"/>
                </a:lnTo>
                <a:lnTo>
                  <a:pt x="343979" y="257810"/>
                </a:lnTo>
                <a:lnTo>
                  <a:pt x="339102" y="247650"/>
                </a:lnTo>
                <a:lnTo>
                  <a:pt x="333095" y="237490"/>
                </a:lnTo>
                <a:lnTo>
                  <a:pt x="327520" y="227330"/>
                </a:lnTo>
                <a:lnTo>
                  <a:pt x="300812" y="184150"/>
                </a:lnTo>
                <a:lnTo>
                  <a:pt x="270929" y="149860"/>
                </a:lnTo>
                <a:lnTo>
                  <a:pt x="230746" y="115570"/>
                </a:lnTo>
                <a:lnTo>
                  <a:pt x="221830" y="110490"/>
                </a:lnTo>
                <a:lnTo>
                  <a:pt x="212674"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63" y="83820"/>
                </a:lnTo>
                <a:lnTo>
                  <a:pt x="172974" y="90170"/>
                </a:lnTo>
                <a:lnTo>
                  <a:pt x="180505" y="97790"/>
                </a:lnTo>
                <a:lnTo>
                  <a:pt x="188353" y="104140"/>
                </a:lnTo>
                <a:lnTo>
                  <a:pt x="198247" y="110490"/>
                </a:lnTo>
                <a:lnTo>
                  <a:pt x="208000" y="118110"/>
                </a:lnTo>
                <a:lnTo>
                  <a:pt x="227164" y="133350"/>
                </a:lnTo>
                <a:lnTo>
                  <a:pt x="233705" y="138430"/>
                </a:lnTo>
                <a:lnTo>
                  <a:pt x="240106" y="144780"/>
                </a:lnTo>
                <a:lnTo>
                  <a:pt x="246380" y="149860"/>
                </a:lnTo>
                <a:lnTo>
                  <a:pt x="252577" y="156210"/>
                </a:lnTo>
                <a:lnTo>
                  <a:pt x="286435"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59"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12" y="575310"/>
                </a:lnTo>
                <a:lnTo>
                  <a:pt x="258089" y="556260"/>
                </a:lnTo>
                <a:lnTo>
                  <a:pt x="265315" y="558800"/>
                </a:lnTo>
                <a:lnTo>
                  <a:pt x="271678"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78" y="556260"/>
                </a:lnTo>
                <a:lnTo>
                  <a:pt x="292836" y="552450"/>
                </a:lnTo>
                <a:lnTo>
                  <a:pt x="292493" y="551180"/>
                </a:lnTo>
                <a:lnTo>
                  <a:pt x="289890" y="544830"/>
                </a:lnTo>
                <a:lnTo>
                  <a:pt x="264883" y="510540"/>
                </a:lnTo>
                <a:lnTo>
                  <a:pt x="237566" y="490220"/>
                </a:lnTo>
                <a:lnTo>
                  <a:pt x="231902" y="485140"/>
                </a:lnTo>
                <a:lnTo>
                  <a:pt x="225132" y="481330"/>
                </a:lnTo>
                <a:lnTo>
                  <a:pt x="216954" y="427990"/>
                </a:lnTo>
                <a:lnTo>
                  <a:pt x="203822" y="375920"/>
                </a:lnTo>
                <a:lnTo>
                  <a:pt x="184378" y="326390"/>
                </a:lnTo>
                <a:lnTo>
                  <a:pt x="157314" y="278130"/>
                </a:lnTo>
                <a:lnTo>
                  <a:pt x="169430" y="278130"/>
                </a:lnTo>
                <a:lnTo>
                  <a:pt x="174688" y="279400"/>
                </a:lnTo>
                <a:lnTo>
                  <a:pt x="188087"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00" y="252730"/>
                </a:lnTo>
                <a:lnTo>
                  <a:pt x="181914"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20"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71"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79" y="41910"/>
                </a:lnTo>
                <a:lnTo>
                  <a:pt x="312420" y="46990"/>
                </a:lnTo>
                <a:lnTo>
                  <a:pt x="320598" y="50800"/>
                </a:lnTo>
                <a:lnTo>
                  <a:pt x="332320" y="55880"/>
                </a:lnTo>
                <a:lnTo>
                  <a:pt x="343395" y="63500"/>
                </a:lnTo>
                <a:lnTo>
                  <a:pt x="353910"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17" y="153670"/>
                </a:lnTo>
                <a:lnTo>
                  <a:pt x="430352" y="139700"/>
                </a:lnTo>
                <a:lnTo>
                  <a:pt x="436930" y="148590"/>
                </a:lnTo>
                <a:lnTo>
                  <a:pt x="443484" y="158750"/>
                </a:lnTo>
                <a:lnTo>
                  <a:pt x="466267" y="196850"/>
                </a:lnTo>
                <a:lnTo>
                  <a:pt x="486968" y="246380"/>
                </a:lnTo>
                <a:lnTo>
                  <a:pt x="493483"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54" y="146050"/>
                </a:lnTo>
                <a:lnTo>
                  <a:pt x="405231"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36" y="58420"/>
                </a:lnTo>
                <a:lnTo>
                  <a:pt x="351205" y="53340"/>
                </a:lnTo>
                <a:lnTo>
                  <a:pt x="344233" y="49530"/>
                </a:lnTo>
                <a:lnTo>
                  <a:pt x="337032" y="45720"/>
                </a:lnTo>
                <a:lnTo>
                  <a:pt x="328968" y="40640"/>
                </a:lnTo>
                <a:lnTo>
                  <a:pt x="320662" y="38100"/>
                </a:lnTo>
                <a:lnTo>
                  <a:pt x="312254" y="34290"/>
                </a:lnTo>
                <a:lnTo>
                  <a:pt x="303885" y="31750"/>
                </a:lnTo>
                <a:lnTo>
                  <a:pt x="289877" y="25400"/>
                </a:lnTo>
                <a:lnTo>
                  <a:pt x="246468" y="13970"/>
                </a:lnTo>
                <a:lnTo>
                  <a:pt x="231965" y="11430"/>
                </a:lnTo>
                <a:lnTo>
                  <a:pt x="224713" y="10160"/>
                </a:lnTo>
                <a:lnTo>
                  <a:pt x="202907" y="7620"/>
                </a:lnTo>
                <a:lnTo>
                  <a:pt x="181038" y="3810"/>
                </a:lnTo>
                <a:lnTo>
                  <a:pt x="159092" y="1270"/>
                </a:lnTo>
                <a:lnTo>
                  <a:pt x="152476" y="1270"/>
                </a:lnTo>
                <a:lnTo>
                  <a:pt x="145834" y="0"/>
                </a:lnTo>
                <a:lnTo>
                  <a:pt x="121196" y="0"/>
                </a:lnTo>
                <a:lnTo>
                  <a:pt x="109829" y="1270"/>
                </a:lnTo>
                <a:lnTo>
                  <a:pt x="98463" y="1270"/>
                </a:lnTo>
                <a:lnTo>
                  <a:pt x="87096" y="2540"/>
                </a:lnTo>
                <a:lnTo>
                  <a:pt x="68008"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00" y="185420"/>
                </a:lnTo>
                <a:lnTo>
                  <a:pt x="118071" y="195580"/>
                </a:lnTo>
                <a:lnTo>
                  <a:pt x="121742" y="205740"/>
                </a:lnTo>
                <a:lnTo>
                  <a:pt x="125564" y="214630"/>
                </a:lnTo>
                <a:lnTo>
                  <a:pt x="126784" y="217170"/>
                </a:lnTo>
                <a:lnTo>
                  <a:pt x="129057" y="220980"/>
                </a:lnTo>
                <a:lnTo>
                  <a:pt x="131711" y="222250"/>
                </a:lnTo>
                <a:lnTo>
                  <a:pt x="148310" y="231140"/>
                </a:lnTo>
                <a:lnTo>
                  <a:pt x="163093" y="241300"/>
                </a:lnTo>
                <a:lnTo>
                  <a:pt x="176352"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65"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61"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84" y="590550"/>
                </a:lnTo>
                <a:lnTo>
                  <a:pt x="277495"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40" y="708660"/>
                </a:lnTo>
                <a:lnTo>
                  <a:pt x="306539" y="693420"/>
                </a:lnTo>
                <a:lnTo>
                  <a:pt x="313982" y="678180"/>
                </a:lnTo>
                <a:lnTo>
                  <a:pt x="317220" y="670560"/>
                </a:lnTo>
                <a:lnTo>
                  <a:pt x="321627" y="664210"/>
                </a:lnTo>
                <a:lnTo>
                  <a:pt x="330784" y="660400"/>
                </a:lnTo>
                <a:lnTo>
                  <a:pt x="340931" y="656590"/>
                </a:lnTo>
                <a:lnTo>
                  <a:pt x="350812" y="651510"/>
                </a:lnTo>
                <a:lnTo>
                  <a:pt x="366001" y="642620"/>
                </a:lnTo>
                <a:lnTo>
                  <a:pt x="370332" y="640080"/>
                </a:lnTo>
                <a:lnTo>
                  <a:pt x="381038" y="635000"/>
                </a:lnTo>
                <a:lnTo>
                  <a:pt x="428904" y="600710"/>
                </a:lnTo>
                <a:lnTo>
                  <a:pt x="458635" y="568960"/>
                </a:lnTo>
                <a:lnTo>
                  <a:pt x="471855" y="548640"/>
                </a:lnTo>
                <a:lnTo>
                  <a:pt x="473303" y="546100"/>
                </a:lnTo>
                <a:lnTo>
                  <a:pt x="476402" y="542290"/>
                </a:lnTo>
                <a:lnTo>
                  <a:pt x="474726" y="539750"/>
                </a:lnTo>
                <a:lnTo>
                  <a:pt x="470509" y="533400"/>
                </a:lnTo>
                <a:lnTo>
                  <a:pt x="465785" y="535940"/>
                </a:lnTo>
                <a:lnTo>
                  <a:pt x="461670" y="537210"/>
                </a:lnTo>
                <a:lnTo>
                  <a:pt x="453936" y="538480"/>
                </a:lnTo>
                <a:lnTo>
                  <a:pt x="446074" y="538480"/>
                </a:lnTo>
                <a:lnTo>
                  <a:pt x="437934" y="539750"/>
                </a:lnTo>
                <a:lnTo>
                  <a:pt x="429361" y="538480"/>
                </a:lnTo>
                <a:lnTo>
                  <a:pt x="441337" y="529590"/>
                </a:lnTo>
                <a:lnTo>
                  <a:pt x="447001" y="525780"/>
                </a:lnTo>
                <a:lnTo>
                  <a:pt x="452539" y="521970"/>
                </a:lnTo>
                <a:lnTo>
                  <a:pt x="462064" y="515620"/>
                </a:lnTo>
                <a:lnTo>
                  <a:pt x="471551" y="508000"/>
                </a:lnTo>
                <a:lnTo>
                  <a:pt x="481025" y="501650"/>
                </a:lnTo>
                <a:lnTo>
                  <a:pt x="490486" y="494030"/>
                </a:lnTo>
                <a:lnTo>
                  <a:pt x="498475" y="487680"/>
                </a:lnTo>
                <a:lnTo>
                  <a:pt x="504571" y="478790"/>
                </a:lnTo>
                <a:lnTo>
                  <a:pt x="508508" y="469900"/>
                </a:lnTo>
                <a:lnTo>
                  <a:pt x="510044" y="458470"/>
                </a:lnTo>
                <a:lnTo>
                  <a:pt x="510184" y="452120"/>
                </a:lnTo>
                <a:lnTo>
                  <a:pt x="512483" y="445770"/>
                </a:lnTo>
                <a:lnTo>
                  <a:pt x="514553" y="435610"/>
                </a:lnTo>
                <a:lnTo>
                  <a:pt x="515734" y="431800"/>
                </a:lnTo>
                <a:lnTo>
                  <a:pt x="516051" y="429260"/>
                </a:lnTo>
                <a:lnTo>
                  <a:pt x="518515" y="405130"/>
                </a:lnTo>
                <a:lnTo>
                  <a:pt x="519468" y="393700"/>
                </a:lnTo>
                <a:lnTo>
                  <a:pt x="519709" y="384810"/>
                </a:lnTo>
                <a:close/>
              </a:path>
            </a:pathLst>
          </a:custGeom>
          <a:solidFill>
            <a:srgbClr val="285567"/>
          </a:solidFill>
        </p:spPr>
        <p:txBody>
          <a:bodyPr wrap="square" lIns="0" tIns="0" rIns="0" bIns="0" rtlCol="0"/>
          <a:lstStyle/>
          <a:p>
            <a:endParaRPr/>
          </a:p>
        </p:txBody>
      </p:sp>
      <p:sp>
        <p:nvSpPr>
          <p:cNvPr id="39" name="object 39"/>
          <p:cNvSpPr txBox="1">
            <a:spLocks noGrp="1"/>
          </p:cNvSpPr>
          <p:nvPr>
            <p:ph type="title"/>
          </p:nvPr>
        </p:nvSpPr>
        <p:spPr>
          <a:xfrm>
            <a:off x="1562100" y="718267"/>
            <a:ext cx="4356100" cy="574040"/>
          </a:xfrm>
          <a:prstGeom prst="rect">
            <a:avLst/>
          </a:prstGeom>
        </p:spPr>
        <p:txBody>
          <a:bodyPr vert="horz" wrap="square" lIns="0" tIns="12700" rIns="0" bIns="0" rtlCol="0">
            <a:spAutoFit/>
          </a:bodyPr>
          <a:lstStyle/>
          <a:p>
            <a:pPr marL="12700">
              <a:lnSpc>
                <a:spcPct val="100000"/>
              </a:lnSpc>
              <a:spcBef>
                <a:spcPts val="100"/>
              </a:spcBef>
            </a:pPr>
            <a:r>
              <a:rPr spc="-40" dirty="0"/>
              <a:t>Envi</a:t>
            </a:r>
            <a:r>
              <a:rPr spc="-75" dirty="0"/>
              <a:t>r</a:t>
            </a:r>
            <a:r>
              <a:rPr spc="-40" dirty="0"/>
              <a:t>onmen</a:t>
            </a:r>
            <a:r>
              <a:rPr spc="-110" dirty="0"/>
              <a:t>t</a:t>
            </a:r>
            <a:r>
              <a:rPr spc="-40" dirty="0"/>
              <a:t>a</a:t>
            </a:r>
            <a:r>
              <a:rPr dirty="0"/>
              <a:t>l</a:t>
            </a:r>
            <a:r>
              <a:rPr spc="-75" dirty="0"/>
              <a:t> </a:t>
            </a:r>
            <a:r>
              <a:rPr spc="-40" dirty="0"/>
              <a:t>h</a:t>
            </a:r>
            <a:r>
              <a:rPr spc="-80" dirty="0"/>
              <a:t>e</a:t>
            </a:r>
            <a:r>
              <a:rPr spc="-40" dirty="0"/>
              <a:t>alth</a:t>
            </a:r>
          </a:p>
        </p:txBody>
      </p:sp>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41" name="object 4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42" name="object 4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40</a:t>
            </a:fld>
            <a:endParaRPr dirty="0"/>
          </a:p>
        </p:txBody>
      </p:sp>
      <p:sp>
        <p:nvSpPr>
          <p:cNvPr id="40" name="object 40"/>
          <p:cNvSpPr txBox="1"/>
          <p:nvPr/>
        </p:nvSpPr>
        <p:spPr>
          <a:xfrm>
            <a:off x="1562100" y="1251667"/>
            <a:ext cx="9156700" cy="129349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a:latin typeface="Source Sans Pro Semibold"/>
              <a:cs typeface="Source Sans Pro Semibold"/>
            </a:endParaRPr>
          </a:p>
          <a:p>
            <a:pPr>
              <a:lnSpc>
                <a:spcPct val="100000"/>
              </a:lnSpc>
              <a:spcBef>
                <a:spcPts val="25"/>
              </a:spcBef>
            </a:pPr>
            <a:endParaRPr sz="3450">
              <a:latin typeface="Source Sans Pro Semibold"/>
              <a:cs typeface="Source Sans Pro Semibold"/>
            </a:endParaRPr>
          </a:p>
          <a:p>
            <a:pPr marL="914400">
              <a:lnSpc>
                <a:spcPct val="100000"/>
              </a:lnSpc>
              <a:spcBef>
                <a:spcPts val="5"/>
              </a:spcBef>
            </a:pPr>
            <a:r>
              <a:rPr sz="2400" b="1" spc="-10" dirty="0">
                <a:solidFill>
                  <a:srgbClr val="285567"/>
                </a:solidFill>
                <a:latin typeface="Source Sans Pro"/>
                <a:cs typeface="Source Sans Pro"/>
              </a:rPr>
              <a:t>Hospitalisations</a:t>
            </a:r>
            <a:r>
              <a:rPr sz="2400" b="1" dirty="0">
                <a:solidFill>
                  <a:srgbClr val="285567"/>
                </a:solidFill>
                <a:latin typeface="Source Sans Pro"/>
                <a:cs typeface="Source Sans Pro"/>
              </a:rPr>
              <a:t> </a:t>
            </a:r>
            <a:r>
              <a:rPr sz="2400" b="1" spc="-10" dirty="0">
                <a:solidFill>
                  <a:srgbClr val="285567"/>
                </a:solidFill>
                <a:latin typeface="Source Sans Pro"/>
                <a:cs typeface="Source Sans Pro"/>
              </a:rPr>
              <a:t>for</a:t>
            </a:r>
            <a:r>
              <a:rPr sz="2400" b="1" spc="5" dirty="0">
                <a:solidFill>
                  <a:srgbClr val="285567"/>
                </a:solidFill>
                <a:latin typeface="Source Sans Pro"/>
                <a:cs typeface="Source Sans Pro"/>
              </a:rPr>
              <a:t> </a:t>
            </a:r>
            <a:r>
              <a:rPr sz="2400" b="1" spc="-5" dirty="0">
                <a:solidFill>
                  <a:srgbClr val="285567"/>
                </a:solidFill>
                <a:latin typeface="Source Sans Pro"/>
                <a:cs typeface="Source Sans Pro"/>
              </a:rPr>
              <a:t>diseases</a:t>
            </a:r>
            <a:r>
              <a:rPr sz="2400" b="1" spc="5" dirty="0">
                <a:solidFill>
                  <a:srgbClr val="285567"/>
                </a:solidFill>
                <a:latin typeface="Source Sans Pro"/>
                <a:cs typeface="Source Sans Pro"/>
              </a:rPr>
              <a:t> </a:t>
            </a:r>
            <a:r>
              <a:rPr sz="2400" b="1" spc="-20" dirty="0">
                <a:solidFill>
                  <a:srgbClr val="285567"/>
                </a:solidFill>
                <a:latin typeface="Source Sans Pro"/>
                <a:cs typeface="Source Sans Pro"/>
              </a:rPr>
              <a:t>related</a:t>
            </a:r>
            <a:r>
              <a:rPr sz="2400" b="1" spc="5" dirty="0">
                <a:solidFill>
                  <a:srgbClr val="285567"/>
                </a:solidFill>
                <a:latin typeface="Source Sans Pro"/>
                <a:cs typeface="Source Sans Pro"/>
              </a:rPr>
              <a:t> </a:t>
            </a:r>
            <a:r>
              <a:rPr sz="2400" b="1" spc="-25" dirty="0">
                <a:solidFill>
                  <a:srgbClr val="285567"/>
                </a:solidFill>
                <a:latin typeface="Source Sans Pro"/>
                <a:cs typeface="Source Sans Pro"/>
              </a:rPr>
              <a:t>to</a:t>
            </a:r>
            <a:r>
              <a:rPr sz="2400" b="1" spc="5" dirty="0">
                <a:solidFill>
                  <a:srgbClr val="285567"/>
                </a:solidFill>
                <a:latin typeface="Source Sans Pro"/>
                <a:cs typeface="Source Sans Pro"/>
              </a:rPr>
              <a:t> </a:t>
            </a:r>
            <a:r>
              <a:rPr sz="2400" b="1" spc="-10" dirty="0">
                <a:solidFill>
                  <a:srgbClr val="285567"/>
                </a:solidFill>
                <a:latin typeface="Source Sans Pro"/>
                <a:cs typeface="Source Sans Pro"/>
              </a:rPr>
              <a:t>environmental</a:t>
            </a:r>
            <a:r>
              <a:rPr sz="2400" b="1" spc="5" dirty="0">
                <a:solidFill>
                  <a:srgbClr val="285567"/>
                </a:solidFill>
                <a:latin typeface="Source Sans Pro"/>
                <a:cs typeface="Source Sans Pro"/>
              </a:rPr>
              <a:t> </a:t>
            </a:r>
            <a:r>
              <a:rPr sz="2400" b="1" spc="-5" dirty="0">
                <a:solidFill>
                  <a:srgbClr val="285567"/>
                </a:solidFill>
                <a:latin typeface="Source Sans Pro"/>
                <a:cs typeface="Source Sans Pro"/>
              </a:rPr>
              <a:t>health</a:t>
            </a:r>
            <a:endParaRPr sz="2400">
              <a:latin typeface="Source Sans Pro"/>
              <a:cs typeface="Source Sans Pro"/>
            </a:endParaRPr>
          </a:p>
        </p:txBody>
      </p:sp>
      <p:grpSp>
        <p:nvGrpSpPr>
          <p:cNvPr id="44" name="object 33">
            <a:extLst>
              <a:ext uri="{FF2B5EF4-FFF2-40B4-BE49-F238E27FC236}">
                <a16:creationId xmlns:a16="http://schemas.microsoft.com/office/drawing/2014/main" id="{58E470EB-F06B-4DC7-B51B-458DBBCDE960}"/>
              </a:ext>
            </a:extLst>
          </p:cNvPr>
          <p:cNvGrpSpPr/>
          <p:nvPr/>
        </p:nvGrpSpPr>
        <p:grpSpPr>
          <a:xfrm>
            <a:off x="7086268" y="2906505"/>
            <a:ext cx="353060" cy="1293494"/>
            <a:chOff x="9044113" y="5941900"/>
            <a:chExt cx="353060" cy="866140"/>
          </a:xfrm>
        </p:grpSpPr>
        <p:sp>
          <p:nvSpPr>
            <p:cNvPr id="45" name="object 34">
              <a:extLst>
                <a:ext uri="{FF2B5EF4-FFF2-40B4-BE49-F238E27FC236}">
                  <a16:creationId xmlns:a16="http://schemas.microsoft.com/office/drawing/2014/main" id="{9FB2DAC0-506A-4FB0-88E9-6CCDB5AF03BC}"/>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46" name="object 35">
              <a:extLst>
                <a:ext uri="{FF2B5EF4-FFF2-40B4-BE49-F238E27FC236}">
                  <a16:creationId xmlns:a16="http://schemas.microsoft.com/office/drawing/2014/main" id="{0C40C1F5-0CC9-4ACB-AC84-D8CCBC10EE47}"/>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7" name="object 36">
              <a:extLst>
                <a:ext uri="{FF2B5EF4-FFF2-40B4-BE49-F238E27FC236}">
                  <a16:creationId xmlns:a16="http://schemas.microsoft.com/office/drawing/2014/main" id="{79A15EEB-8E18-426D-853F-474C63DB5DDB}"/>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48" name="object 6">
            <a:extLst>
              <a:ext uri="{FF2B5EF4-FFF2-40B4-BE49-F238E27FC236}">
                <a16:creationId xmlns:a16="http://schemas.microsoft.com/office/drawing/2014/main" id="{90FEEEC9-6606-4447-9E93-D2D4F234E0AB}"/>
              </a:ext>
            </a:extLst>
          </p:cNvPr>
          <p:cNvSpPr txBox="1"/>
          <p:nvPr/>
        </p:nvSpPr>
        <p:spPr>
          <a:xfrm>
            <a:off x="7563442" y="3747792"/>
            <a:ext cx="734700" cy="566822"/>
          </a:xfrm>
          <a:prstGeom prst="rect">
            <a:avLst/>
          </a:prstGeom>
        </p:spPr>
        <p:txBody>
          <a:bodyPr vert="horz" wrap="square" lIns="0" tIns="12700" rIns="0" bIns="0" rtlCol="0">
            <a:spAutoFit/>
          </a:bodyPr>
          <a:lstStyle/>
          <a:p>
            <a:pPr marL="12700">
              <a:lnSpc>
                <a:spcPct val="100000"/>
              </a:lnSpc>
              <a:spcBef>
                <a:spcPts val="100"/>
              </a:spcBef>
            </a:pPr>
            <a:r>
              <a:rPr lang="en-AU" sz="3600" b="1" dirty="0">
                <a:solidFill>
                  <a:srgbClr val="0687A1"/>
                </a:solidFill>
                <a:latin typeface="Source Sans Pro Black"/>
                <a:cs typeface="Source Sans Pro Black"/>
              </a:rPr>
              <a:t>1.8</a:t>
            </a:r>
            <a:endParaRPr sz="3600" dirty="0">
              <a:solidFill>
                <a:srgbClr val="0687A1"/>
              </a:solidFill>
              <a:latin typeface="Source Sans Pro Black"/>
              <a:cs typeface="Source Sans Pro Black"/>
            </a:endParaRPr>
          </a:p>
        </p:txBody>
      </p:sp>
      <p:grpSp>
        <p:nvGrpSpPr>
          <p:cNvPr id="49" name="object 33">
            <a:extLst>
              <a:ext uri="{FF2B5EF4-FFF2-40B4-BE49-F238E27FC236}">
                <a16:creationId xmlns:a16="http://schemas.microsoft.com/office/drawing/2014/main" id="{526DFD6D-FEC6-4EBD-8E7A-6810BC27E133}"/>
              </a:ext>
            </a:extLst>
          </p:cNvPr>
          <p:cNvGrpSpPr/>
          <p:nvPr/>
        </p:nvGrpSpPr>
        <p:grpSpPr>
          <a:xfrm rot="10800000">
            <a:off x="4806084" y="2941963"/>
            <a:ext cx="353060" cy="1293494"/>
            <a:chOff x="9044113" y="5941900"/>
            <a:chExt cx="353060" cy="866140"/>
          </a:xfrm>
        </p:grpSpPr>
        <p:sp>
          <p:nvSpPr>
            <p:cNvPr id="50" name="object 34">
              <a:extLst>
                <a:ext uri="{FF2B5EF4-FFF2-40B4-BE49-F238E27FC236}">
                  <a16:creationId xmlns:a16="http://schemas.microsoft.com/office/drawing/2014/main" id="{85CCF97C-4E86-4AF6-A473-D1443C9D19FF}"/>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51" name="object 35">
              <a:extLst>
                <a:ext uri="{FF2B5EF4-FFF2-40B4-BE49-F238E27FC236}">
                  <a16:creationId xmlns:a16="http://schemas.microsoft.com/office/drawing/2014/main" id="{83D67E34-A95A-4A54-9484-9F574E8FC206}"/>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52" name="object 36">
              <a:extLst>
                <a:ext uri="{FF2B5EF4-FFF2-40B4-BE49-F238E27FC236}">
                  <a16:creationId xmlns:a16="http://schemas.microsoft.com/office/drawing/2014/main" id="{A45F7DA5-ABE1-45FB-BA48-C3867CBB30D3}"/>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nvGrpSpPr>
          <p:cNvPr id="53" name="object 33">
            <a:extLst>
              <a:ext uri="{FF2B5EF4-FFF2-40B4-BE49-F238E27FC236}">
                <a16:creationId xmlns:a16="http://schemas.microsoft.com/office/drawing/2014/main" id="{6F69F6C3-2064-4A44-9E57-515887BAE601}"/>
              </a:ext>
            </a:extLst>
          </p:cNvPr>
          <p:cNvGrpSpPr/>
          <p:nvPr/>
        </p:nvGrpSpPr>
        <p:grpSpPr>
          <a:xfrm rot="10800000">
            <a:off x="3324825" y="6066846"/>
            <a:ext cx="353060" cy="866140"/>
            <a:chOff x="9044113" y="5941900"/>
            <a:chExt cx="353060" cy="866140"/>
          </a:xfrm>
        </p:grpSpPr>
        <p:sp>
          <p:nvSpPr>
            <p:cNvPr id="54" name="object 34">
              <a:extLst>
                <a:ext uri="{FF2B5EF4-FFF2-40B4-BE49-F238E27FC236}">
                  <a16:creationId xmlns:a16="http://schemas.microsoft.com/office/drawing/2014/main" id="{7E1E98DF-8668-4F7E-B25C-E91A53DF45E7}"/>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55" name="object 35">
              <a:extLst>
                <a:ext uri="{FF2B5EF4-FFF2-40B4-BE49-F238E27FC236}">
                  <a16:creationId xmlns:a16="http://schemas.microsoft.com/office/drawing/2014/main" id="{0624F295-02B0-43E8-9603-5FCAD3512DA9}"/>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56" name="object 36">
              <a:extLst>
                <a:ext uri="{FF2B5EF4-FFF2-40B4-BE49-F238E27FC236}">
                  <a16:creationId xmlns:a16="http://schemas.microsoft.com/office/drawing/2014/main" id="{E1D8906D-DAD5-4720-93C3-FBEE7173A36E}"/>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57" name="Holder 5">
            <a:extLst>
              <a:ext uri="{FF2B5EF4-FFF2-40B4-BE49-F238E27FC236}">
                <a16:creationId xmlns:a16="http://schemas.microsoft.com/office/drawing/2014/main" id="{89394795-0506-4DD7-8A48-19CDD305EC56}"/>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6223000" cy="574040"/>
          </a:xfrm>
          <a:prstGeom prst="rect">
            <a:avLst/>
          </a:prstGeom>
        </p:spPr>
        <p:txBody>
          <a:bodyPr vert="horz" wrap="square" lIns="0" tIns="12700" rIns="0" bIns="0" rtlCol="0">
            <a:spAutoFit/>
          </a:bodyPr>
          <a:lstStyle/>
          <a:p>
            <a:pPr marL="12700">
              <a:lnSpc>
                <a:spcPct val="100000"/>
              </a:lnSpc>
              <a:spcBef>
                <a:spcPts val="100"/>
              </a:spcBef>
            </a:pPr>
            <a:r>
              <a:rPr spc="-35" dirty="0"/>
              <a:t>Social</a:t>
            </a:r>
            <a:r>
              <a:rPr spc="-90" dirty="0"/>
              <a:t> </a:t>
            </a:r>
            <a:r>
              <a:rPr spc="-30" dirty="0"/>
              <a:t>and</a:t>
            </a:r>
            <a:r>
              <a:rPr spc="-85" dirty="0"/>
              <a:t> </a:t>
            </a:r>
            <a:r>
              <a:rPr spc="-50" dirty="0"/>
              <a:t>emotional</a:t>
            </a:r>
            <a:r>
              <a:rPr spc="-85" dirty="0"/>
              <a:t> </a:t>
            </a:r>
            <a:r>
              <a:rPr spc="-45" dirty="0"/>
              <a:t>wellbeing</a:t>
            </a:r>
          </a:p>
        </p:txBody>
      </p:sp>
      <p:sp>
        <p:nvSpPr>
          <p:cNvPr id="12" name="object 12"/>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0" name="object 10"/>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1" name="object 11"/>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41</a:t>
            </a:fld>
            <a:endParaRPr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45665" y="4408246"/>
            <a:ext cx="1007885" cy="100539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840714" y="4433155"/>
            <a:ext cx="1007885" cy="1005390"/>
          </a:xfrm>
          <a:prstGeom prst="rect">
            <a:avLst/>
          </a:prstGeom>
        </p:spPr>
      </p:pic>
      <p:sp>
        <p:nvSpPr>
          <p:cNvPr id="5" name="object 5"/>
          <p:cNvSpPr txBox="1"/>
          <p:nvPr/>
        </p:nvSpPr>
        <p:spPr>
          <a:xfrm>
            <a:off x="2600325" y="6290354"/>
            <a:ext cx="4765675" cy="950594"/>
          </a:xfrm>
          <a:prstGeom prst="rect">
            <a:avLst/>
          </a:prstGeom>
        </p:spPr>
        <p:txBody>
          <a:bodyPr vert="horz" wrap="square" lIns="0" tIns="12700" rIns="0" bIns="0" rtlCol="0">
            <a:spAutoFit/>
          </a:bodyPr>
          <a:lstStyle/>
          <a:p>
            <a:pPr marL="63500">
              <a:lnSpc>
                <a:spcPts val="5560"/>
              </a:lnSpc>
              <a:spcBef>
                <a:spcPts val="100"/>
              </a:spcBef>
              <a:tabLst>
                <a:tab pos="3411538" algn="l"/>
              </a:tabLst>
            </a:pPr>
            <a:r>
              <a:rPr sz="4800" b="1" spc="-5" dirty="0">
                <a:solidFill>
                  <a:srgbClr val="285567"/>
                </a:solidFill>
                <a:latin typeface="Source Sans Pro Black"/>
                <a:cs typeface="Source Sans Pro Black"/>
              </a:rPr>
              <a:t>35</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26</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63500">
              <a:lnSpc>
                <a:spcPts val="1720"/>
              </a:lnSpc>
              <a:tabLst>
                <a:tab pos="3411538" algn="l"/>
              </a:tabLst>
            </a:pPr>
            <a:r>
              <a:rPr lang="en-AU" sz="1600" spc="-20" dirty="0">
                <a:latin typeface="Source Sans Pro"/>
                <a:cs typeface="Source Sans Pro"/>
              </a:rPr>
              <a:t>w</a:t>
            </a:r>
            <a:r>
              <a:rPr sz="1600" spc="-20" dirty="0">
                <a:latin typeface="Source Sans Pro"/>
                <a:cs typeface="Source Sans Pro"/>
              </a:rPr>
              <a:t>omen	</a:t>
            </a:r>
            <a:r>
              <a:rPr lang="en-AU" sz="1600" spc="-20" dirty="0">
                <a:latin typeface="Source Sans Pro"/>
                <a:cs typeface="Source Sans Pro"/>
              </a:rPr>
              <a:t>m</a:t>
            </a:r>
            <a:r>
              <a:rPr sz="1600" spc="-20" dirty="0" err="1">
                <a:latin typeface="Source Sans Pro"/>
                <a:cs typeface="Source Sans Pro"/>
              </a:rPr>
              <a:t>en</a:t>
            </a:r>
            <a:endParaRPr sz="1600" dirty="0">
              <a:latin typeface="Source Sans Pro"/>
              <a:cs typeface="Source Sans Pro"/>
            </a:endParaRPr>
          </a:p>
        </p:txBody>
      </p:sp>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1592551" y="6259352"/>
            <a:ext cx="1007774" cy="1012598"/>
          </a:xfrm>
          <a:prstGeom prst="rect">
            <a:avLst/>
          </a:prstGeom>
        </p:spPr>
      </p:pic>
      <p:pic>
        <p:nvPicPr>
          <p:cNvPr id="7" name="object 7"/>
          <p:cNvPicPr/>
          <p:nvPr/>
        </p:nvPicPr>
        <p:blipFill>
          <a:blip r:embed="rId6" cstate="email">
            <a:extLst>
              <a:ext uri="{28A0092B-C50C-407E-A947-70E740481C1C}">
                <a14:useLocalDpi xmlns:a14="http://schemas.microsoft.com/office/drawing/2010/main"/>
              </a:ext>
            </a:extLst>
          </a:blip>
          <a:stretch>
            <a:fillRect/>
          </a:stretch>
        </p:blipFill>
        <p:spPr>
          <a:xfrm>
            <a:off x="4840714" y="6275831"/>
            <a:ext cx="1007776" cy="1012919"/>
          </a:xfrm>
          <a:prstGeom prst="rect">
            <a:avLst/>
          </a:prstGeom>
        </p:spPr>
      </p:pic>
      <p:pic>
        <p:nvPicPr>
          <p:cNvPr id="8" name="object 8"/>
          <p:cNvPicPr/>
          <p:nvPr/>
        </p:nvPicPr>
        <p:blipFill>
          <a:blip r:embed="rId7" cstate="email">
            <a:extLst>
              <a:ext uri="{28A0092B-C50C-407E-A947-70E740481C1C}">
                <a14:useLocalDpi xmlns:a14="http://schemas.microsoft.com/office/drawing/2010/main"/>
              </a:ext>
            </a:extLst>
          </a:blip>
          <a:stretch>
            <a:fillRect/>
          </a:stretch>
        </p:blipFill>
        <p:spPr>
          <a:xfrm>
            <a:off x="1575995" y="1975006"/>
            <a:ext cx="651624" cy="598690"/>
          </a:xfrm>
          <a:prstGeom prst="rect">
            <a:avLst/>
          </a:prstGeom>
        </p:spPr>
      </p:pic>
      <p:pic>
        <p:nvPicPr>
          <p:cNvPr id="15" name="object 5">
            <a:extLst>
              <a:ext uri="{FF2B5EF4-FFF2-40B4-BE49-F238E27FC236}">
                <a16:creationId xmlns:a16="http://schemas.microsoft.com/office/drawing/2014/main" id="{69F5EF94-377A-431F-AD76-695B0E73815E}"/>
              </a:ext>
            </a:extLst>
          </p:cNvPr>
          <p:cNvPicPr/>
          <p:nvPr/>
        </p:nvPicPr>
        <p:blipFill>
          <a:blip r:embed="rId8" cstate="email">
            <a:extLst>
              <a:ext uri="{28A0092B-C50C-407E-A947-70E740481C1C}">
                <a14:useLocalDpi xmlns:a14="http://schemas.microsoft.com/office/drawing/2010/main"/>
              </a:ext>
            </a:extLst>
          </a:blip>
          <a:stretch>
            <a:fillRect/>
          </a:stretch>
        </p:blipFill>
        <p:spPr>
          <a:xfrm>
            <a:off x="2711947" y="7487977"/>
            <a:ext cx="1578156" cy="596047"/>
          </a:xfrm>
          <a:prstGeom prst="rect">
            <a:avLst/>
          </a:prstGeom>
        </p:spPr>
      </p:pic>
      <p:pic>
        <p:nvPicPr>
          <p:cNvPr id="16" name="object 8">
            <a:extLst>
              <a:ext uri="{FF2B5EF4-FFF2-40B4-BE49-F238E27FC236}">
                <a16:creationId xmlns:a16="http://schemas.microsoft.com/office/drawing/2014/main" id="{AD34C237-D471-4E9B-B82B-1D93877F694A}"/>
              </a:ext>
            </a:extLst>
          </p:cNvPr>
          <p:cNvPicPr/>
          <p:nvPr/>
        </p:nvPicPr>
        <p:blipFill>
          <a:blip r:embed="rId9" cstate="email">
            <a:extLst>
              <a:ext uri="{28A0092B-C50C-407E-A947-70E740481C1C}">
                <a14:useLocalDpi xmlns:a14="http://schemas.microsoft.com/office/drawing/2010/main"/>
              </a:ext>
            </a:extLst>
          </a:blip>
          <a:stretch>
            <a:fillRect/>
          </a:stretch>
        </p:blipFill>
        <p:spPr>
          <a:xfrm>
            <a:off x="6374494" y="7350173"/>
            <a:ext cx="1568281" cy="733851"/>
          </a:xfrm>
          <a:prstGeom prst="rect">
            <a:avLst/>
          </a:prstGeom>
        </p:spPr>
      </p:pic>
      <p:sp>
        <p:nvSpPr>
          <p:cNvPr id="18" name="TextBox 17">
            <a:extLst>
              <a:ext uri="{FF2B5EF4-FFF2-40B4-BE49-F238E27FC236}">
                <a16:creationId xmlns:a16="http://schemas.microsoft.com/office/drawing/2014/main" id="{71E317BC-B18C-4921-8093-A07580CC9DD0}"/>
              </a:ext>
            </a:extLst>
          </p:cNvPr>
          <p:cNvSpPr txBox="1"/>
          <p:nvPr/>
        </p:nvSpPr>
        <p:spPr>
          <a:xfrm>
            <a:off x="1498600" y="5715000"/>
            <a:ext cx="11342409" cy="369332"/>
          </a:xfrm>
          <a:prstGeom prst="rect">
            <a:avLst/>
          </a:prstGeom>
          <a:noFill/>
        </p:spPr>
        <p:txBody>
          <a:bodyPr wrap="square">
            <a:spAutoFit/>
          </a:bodyPr>
          <a:lstStyle/>
          <a:p>
            <a:pPr>
              <a:lnSpc>
                <a:spcPct val="100000"/>
              </a:lnSpc>
            </a:pPr>
            <a:r>
              <a:rPr lang="en-US" sz="1800" spc="-5" dirty="0">
                <a:latin typeface="Source Sans Pro"/>
                <a:cs typeface="Source Sans Pro"/>
              </a:rPr>
              <a:t>More</a:t>
            </a:r>
            <a:r>
              <a:rPr lang="en-US" sz="1800" dirty="0">
                <a:latin typeface="Source Sans Pro"/>
                <a:cs typeface="Source Sans Pro"/>
              </a:rPr>
              <a:t> </a:t>
            </a:r>
            <a:r>
              <a:rPr lang="en-US" sz="1800" spc="-5" dirty="0">
                <a:latin typeface="Source Sans Pro"/>
                <a:cs typeface="Source Sans Pro"/>
              </a:rPr>
              <a:t>women</a:t>
            </a:r>
            <a:r>
              <a:rPr lang="en-US" sz="1800" dirty="0">
                <a:latin typeface="Source Sans Pro"/>
                <a:cs typeface="Source Sans Pro"/>
              </a:rPr>
              <a:t> </a:t>
            </a:r>
            <a:r>
              <a:rPr lang="en-US" sz="1800" spc="-10" dirty="0">
                <a:latin typeface="Source Sans Pro"/>
                <a:cs typeface="Source Sans Pro"/>
              </a:rPr>
              <a:t>reported</a:t>
            </a:r>
            <a:r>
              <a:rPr lang="en-US" sz="1800" spc="5" dirty="0">
                <a:latin typeface="Source Sans Pro"/>
                <a:cs typeface="Source Sans Pro"/>
              </a:rPr>
              <a:t> </a:t>
            </a:r>
            <a:r>
              <a:rPr lang="en-US" sz="1800" dirty="0">
                <a:latin typeface="Source Sans Pro"/>
                <a:cs typeface="Source Sans Pro"/>
              </a:rPr>
              <a:t>high or</a:t>
            </a:r>
            <a:r>
              <a:rPr lang="en-US" sz="1800" spc="5" dirty="0">
                <a:latin typeface="Source Sans Pro"/>
                <a:cs typeface="Source Sans Pro"/>
              </a:rPr>
              <a:t> </a:t>
            </a:r>
            <a:r>
              <a:rPr lang="en-US" sz="1800" spc="10" dirty="0">
                <a:latin typeface="Source Sans Pro"/>
                <a:cs typeface="Source Sans Pro"/>
              </a:rPr>
              <a:t>very</a:t>
            </a:r>
            <a:r>
              <a:rPr lang="en-US" sz="1800" dirty="0">
                <a:latin typeface="Source Sans Pro"/>
                <a:cs typeface="Source Sans Pro"/>
              </a:rPr>
              <a:t> high</a:t>
            </a:r>
            <a:r>
              <a:rPr lang="en-US" sz="1800" spc="5" dirty="0">
                <a:latin typeface="Source Sans Pro"/>
                <a:cs typeface="Source Sans Pro"/>
              </a:rPr>
              <a:t> </a:t>
            </a:r>
            <a:r>
              <a:rPr lang="en-US" sz="1800" spc="-5" dirty="0">
                <a:latin typeface="Source Sans Pro"/>
                <a:cs typeface="Source Sans Pro"/>
              </a:rPr>
              <a:t>levels</a:t>
            </a:r>
            <a:r>
              <a:rPr lang="en-US" sz="1800" dirty="0">
                <a:latin typeface="Source Sans Pro"/>
                <a:cs typeface="Source Sans Pro"/>
              </a:rPr>
              <a:t> of</a:t>
            </a:r>
            <a:r>
              <a:rPr lang="en-US" sz="1800" spc="5" dirty="0">
                <a:latin typeface="Source Sans Pro"/>
                <a:cs typeface="Source Sans Pro"/>
              </a:rPr>
              <a:t> </a:t>
            </a:r>
            <a:r>
              <a:rPr lang="en-US" sz="1800" spc="-5" dirty="0">
                <a:latin typeface="Source Sans Pro"/>
                <a:cs typeface="Source Sans Pro"/>
              </a:rPr>
              <a:t>psychological</a:t>
            </a:r>
            <a:r>
              <a:rPr lang="en-US" sz="1800" dirty="0">
                <a:latin typeface="Source Sans Pro"/>
                <a:cs typeface="Source Sans Pro"/>
              </a:rPr>
              <a:t> </a:t>
            </a:r>
            <a:r>
              <a:rPr lang="en-US" sz="1800" spc="-10" dirty="0">
                <a:latin typeface="Source Sans Pro"/>
                <a:cs typeface="Source Sans Pro"/>
              </a:rPr>
              <a:t>distress</a:t>
            </a:r>
            <a:r>
              <a:rPr lang="en-US" sz="1800" dirty="0">
                <a:latin typeface="Source Sans Pro"/>
                <a:cs typeface="Source Sans Pro"/>
              </a:rPr>
              <a:t> </a:t>
            </a:r>
            <a:r>
              <a:rPr lang="en-US" sz="1800" spc="-15" dirty="0">
                <a:latin typeface="Source Sans Pro"/>
                <a:cs typeface="Source Sans Pro"/>
              </a:rPr>
              <a:t>compared</a:t>
            </a:r>
            <a:r>
              <a:rPr lang="en-US" sz="1800" spc="5" dirty="0">
                <a:latin typeface="Source Sans Pro"/>
                <a:cs typeface="Source Sans Pro"/>
              </a:rPr>
              <a:t> </a:t>
            </a:r>
            <a:r>
              <a:rPr lang="en-US" sz="1800" dirty="0">
                <a:latin typeface="Source Sans Pro"/>
                <a:cs typeface="Source Sans Pro"/>
              </a:rPr>
              <a:t>with men.</a:t>
            </a:r>
          </a:p>
        </p:txBody>
      </p:sp>
      <p:sp>
        <p:nvSpPr>
          <p:cNvPr id="20" name="TextBox 19">
            <a:extLst>
              <a:ext uri="{FF2B5EF4-FFF2-40B4-BE49-F238E27FC236}">
                <a16:creationId xmlns:a16="http://schemas.microsoft.com/office/drawing/2014/main" id="{548A01A7-DF75-4421-8A47-C06659D280E7}"/>
              </a:ext>
            </a:extLst>
          </p:cNvPr>
          <p:cNvSpPr txBox="1"/>
          <p:nvPr/>
        </p:nvSpPr>
        <p:spPr>
          <a:xfrm>
            <a:off x="1475624" y="1365143"/>
            <a:ext cx="10678884" cy="2043060"/>
          </a:xfrm>
          <a:prstGeom prst="rect">
            <a:avLst/>
          </a:prstGeom>
          <a:noFill/>
        </p:spPr>
        <p:txBody>
          <a:bodyPr wrap="square">
            <a:spAutoFit/>
          </a:bodyPr>
          <a:lstStyle/>
          <a:p>
            <a:pPr marL="66040">
              <a:lnSpc>
                <a:spcPct val="100000"/>
              </a:lnSpc>
              <a:spcBef>
                <a:spcPts val="100"/>
              </a:spcBef>
            </a:pPr>
            <a:r>
              <a:rPr lang="en-US" sz="1800" b="1" spc="-20" dirty="0">
                <a:solidFill>
                  <a:srgbClr val="285567"/>
                </a:solidFill>
                <a:latin typeface="Source Sans Pro Semibold"/>
                <a:cs typeface="Source Sans Pro Semibold"/>
              </a:rPr>
              <a:t>(including</a:t>
            </a:r>
            <a:r>
              <a:rPr lang="en-US" sz="1800" b="1"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mental</a:t>
            </a:r>
            <a:r>
              <a:rPr lang="en-US" sz="1800" b="1" dirty="0">
                <a:solidFill>
                  <a:srgbClr val="285567"/>
                </a:solidFill>
                <a:latin typeface="Source Sans Pro Semibold"/>
                <a:cs typeface="Source Sans Pro Semibold"/>
              </a:rPr>
              <a:t> </a:t>
            </a:r>
            <a:r>
              <a:rPr lang="en-US" sz="1800" b="1" spc="-20" dirty="0">
                <a:solidFill>
                  <a:srgbClr val="285567"/>
                </a:solidFill>
                <a:latin typeface="Source Sans Pro Semibold"/>
                <a:cs typeface="Source Sans Pro Semibold"/>
              </a:rPr>
              <a:t>health)</a:t>
            </a:r>
            <a:r>
              <a:rPr lang="en-US" sz="1800" b="1" spc="-60"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among</a:t>
            </a:r>
            <a:r>
              <a:rPr lang="en-US" sz="1800" b="1"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Aboriginal</a:t>
            </a:r>
            <a:r>
              <a:rPr lang="en-US" sz="1800" b="1" spc="5"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and</a:t>
            </a:r>
            <a:r>
              <a:rPr lang="en-US" sz="1800" b="1" dirty="0">
                <a:solidFill>
                  <a:srgbClr val="285567"/>
                </a:solidFill>
                <a:latin typeface="Source Sans Pro Semibold"/>
                <a:cs typeface="Source Sans Pro Semibold"/>
              </a:rPr>
              <a:t> </a:t>
            </a:r>
            <a:r>
              <a:rPr lang="en-US" sz="1800" b="1" spc="-30" dirty="0">
                <a:solidFill>
                  <a:srgbClr val="285567"/>
                </a:solidFill>
                <a:latin typeface="Source Sans Pro Semibold"/>
                <a:cs typeface="Source Sans Pro Semibold"/>
              </a:rPr>
              <a:t>Torres</a:t>
            </a:r>
            <a:r>
              <a:rPr lang="en-US" sz="1800" b="1" dirty="0">
                <a:solidFill>
                  <a:srgbClr val="285567"/>
                </a:solidFill>
                <a:latin typeface="Source Sans Pro Semibold"/>
                <a:cs typeface="Source Sans Pro Semibold"/>
              </a:rPr>
              <a:t> </a:t>
            </a:r>
            <a:r>
              <a:rPr lang="en-US" sz="1800" b="1" spc="-15" dirty="0">
                <a:solidFill>
                  <a:srgbClr val="285567"/>
                </a:solidFill>
                <a:latin typeface="Source Sans Pro Semibold"/>
                <a:cs typeface="Source Sans Pro Semibold"/>
              </a:rPr>
              <a:t>Strait</a:t>
            </a:r>
            <a:r>
              <a:rPr lang="en-US" sz="1800" b="1" spc="5"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Islander</a:t>
            </a:r>
            <a:r>
              <a:rPr lang="en-US" sz="1800" b="1"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people</a:t>
            </a:r>
            <a:endParaRPr lang="en-US" sz="1800" dirty="0">
              <a:latin typeface="Source Sans Pro Semibold"/>
              <a:cs typeface="Source Sans Pro Semibold"/>
            </a:endParaRPr>
          </a:p>
          <a:p>
            <a:pPr marL="63500" marR="7162165" indent="869315">
              <a:lnSpc>
                <a:spcPct val="203399"/>
              </a:lnSpc>
              <a:spcBef>
                <a:spcPts val="2090"/>
              </a:spcBef>
            </a:pPr>
            <a:r>
              <a:rPr lang="en-US" sz="2400" b="1" spc="-20" dirty="0">
                <a:solidFill>
                  <a:srgbClr val="285567"/>
                </a:solidFill>
                <a:latin typeface="Source Sans Pro"/>
                <a:cs typeface="Source Sans Pro"/>
              </a:rPr>
              <a:t>Prevalence </a:t>
            </a:r>
            <a:r>
              <a:rPr lang="en-US" sz="2400" b="1" spc="-15" dirty="0">
                <a:solidFill>
                  <a:srgbClr val="285567"/>
                </a:solidFill>
                <a:latin typeface="Source Sans Pro"/>
                <a:cs typeface="Source Sans Pro"/>
              </a:rPr>
              <a:t> </a:t>
            </a:r>
            <a:r>
              <a:rPr lang="en-US" sz="2400" b="1" spc="-75" dirty="0">
                <a:solidFill>
                  <a:srgbClr val="285567"/>
                </a:solidFill>
                <a:latin typeface="Source Sans Pro"/>
                <a:cs typeface="Source Sans Pro"/>
              </a:rPr>
              <a:t>P</a:t>
            </a:r>
            <a:r>
              <a:rPr lang="en-US" sz="2400" b="1" spc="-50" dirty="0">
                <a:solidFill>
                  <a:srgbClr val="285567"/>
                </a:solidFill>
                <a:latin typeface="Source Sans Pro"/>
                <a:cs typeface="Source Sans Pro"/>
              </a:rPr>
              <a:t>s</a:t>
            </a:r>
            <a:r>
              <a:rPr lang="en-US" sz="2400" b="1" spc="-70" dirty="0">
                <a:solidFill>
                  <a:srgbClr val="285567"/>
                </a:solidFill>
                <a:latin typeface="Source Sans Pro"/>
                <a:cs typeface="Source Sans Pro"/>
              </a:rPr>
              <a:t>y</a:t>
            </a:r>
            <a:r>
              <a:rPr lang="en-US" sz="2400" b="1" spc="-50" dirty="0">
                <a:solidFill>
                  <a:srgbClr val="285567"/>
                </a:solidFill>
                <a:latin typeface="Source Sans Pro"/>
                <a:cs typeface="Source Sans Pro"/>
              </a:rPr>
              <a:t>chologi</a:t>
            </a:r>
            <a:r>
              <a:rPr lang="en-US" sz="2400" b="1" spc="-75" dirty="0">
                <a:solidFill>
                  <a:srgbClr val="285567"/>
                </a:solidFill>
                <a:latin typeface="Source Sans Pro"/>
                <a:cs typeface="Source Sans Pro"/>
              </a:rPr>
              <a:t>c</a:t>
            </a:r>
            <a:r>
              <a:rPr lang="en-US" sz="2400" b="1" spc="-50" dirty="0">
                <a:solidFill>
                  <a:srgbClr val="285567"/>
                </a:solidFill>
                <a:latin typeface="Source Sans Pro"/>
                <a:cs typeface="Source Sans Pro"/>
              </a:rPr>
              <a:t>a</a:t>
            </a:r>
            <a:r>
              <a:rPr lang="en-US" sz="2400" b="1" dirty="0">
                <a:solidFill>
                  <a:srgbClr val="285567"/>
                </a:solidFill>
                <a:latin typeface="Source Sans Pro"/>
                <a:cs typeface="Source Sans Pro"/>
              </a:rPr>
              <a:t>l</a:t>
            </a:r>
            <a:r>
              <a:rPr lang="en-US" sz="2400" b="1" spc="-100" dirty="0">
                <a:solidFill>
                  <a:srgbClr val="285567"/>
                </a:solidFill>
                <a:latin typeface="Source Sans Pro"/>
                <a:cs typeface="Source Sans Pro"/>
              </a:rPr>
              <a:t> </a:t>
            </a:r>
            <a:r>
              <a:rPr lang="en-US" sz="2400" b="1" spc="-50" dirty="0">
                <a:solidFill>
                  <a:srgbClr val="285567"/>
                </a:solidFill>
                <a:latin typeface="Source Sans Pro"/>
                <a:cs typeface="Source Sans Pro"/>
              </a:rPr>
              <a:t>di</a:t>
            </a:r>
            <a:r>
              <a:rPr lang="en-US" sz="2400" b="1" spc="-100" dirty="0">
                <a:solidFill>
                  <a:srgbClr val="285567"/>
                </a:solidFill>
                <a:latin typeface="Source Sans Pro"/>
                <a:cs typeface="Source Sans Pro"/>
              </a:rPr>
              <a:t>s</a:t>
            </a:r>
            <a:r>
              <a:rPr lang="en-US" sz="2400" b="1" spc="-50" dirty="0">
                <a:solidFill>
                  <a:srgbClr val="285567"/>
                </a:solidFill>
                <a:latin typeface="Source Sans Pro"/>
                <a:cs typeface="Source Sans Pro"/>
              </a:rPr>
              <a:t>t</a:t>
            </a:r>
            <a:r>
              <a:rPr lang="en-US" sz="2400" b="1" spc="-75" dirty="0">
                <a:solidFill>
                  <a:srgbClr val="285567"/>
                </a:solidFill>
                <a:latin typeface="Source Sans Pro"/>
                <a:cs typeface="Source Sans Pro"/>
              </a:rPr>
              <a:t>r</a:t>
            </a:r>
            <a:r>
              <a:rPr lang="en-US" sz="2400" b="1" spc="-50" dirty="0">
                <a:solidFill>
                  <a:srgbClr val="285567"/>
                </a:solidFill>
                <a:latin typeface="Source Sans Pro"/>
                <a:cs typeface="Source Sans Pro"/>
              </a:rPr>
              <a:t>ess</a:t>
            </a:r>
            <a:endParaRPr lang="en-US" sz="2400" dirty="0">
              <a:latin typeface="Source Sans Pro"/>
              <a:cs typeface="Source Sans Pro"/>
            </a:endParaRPr>
          </a:p>
        </p:txBody>
      </p:sp>
      <p:sp>
        <p:nvSpPr>
          <p:cNvPr id="22" name="TextBox 21">
            <a:extLst>
              <a:ext uri="{FF2B5EF4-FFF2-40B4-BE49-F238E27FC236}">
                <a16:creationId xmlns:a16="http://schemas.microsoft.com/office/drawing/2014/main" id="{0753DF98-D742-4355-B8DC-E2BD7F32E0D1}"/>
              </a:ext>
            </a:extLst>
          </p:cNvPr>
          <p:cNvSpPr txBox="1"/>
          <p:nvPr/>
        </p:nvSpPr>
        <p:spPr>
          <a:xfrm>
            <a:off x="1498600" y="3456901"/>
            <a:ext cx="9718519" cy="783869"/>
          </a:xfrm>
          <a:prstGeom prst="rect">
            <a:avLst/>
          </a:prstGeom>
          <a:noFill/>
        </p:spPr>
        <p:txBody>
          <a:bodyPr wrap="square">
            <a:spAutoFit/>
          </a:bodyPr>
          <a:lstStyle/>
          <a:p>
            <a:pPr marR="386715">
              <a:lnSpc>
                <a:spcPct val="107100"/>
              </a:lnSpc>
              <a:spcBef>
                <a:spcPts val="855"/>
              </a:spcBef>
            </a:pPr>
            <a:r>
              <a:rPr lang="en-US" sz="1800" dirty="0">
                <a:latin typeface="Source Sans Pro"/>
                <a:cs typeface="Source Sans Pro"/>
              </a:rPr>
              <a:t>In the 2018-19 N</a:t>
            </a:r>
            <a:r>
              <a:rPr lang="en-US" sz="1800" spc="-114" dirty="0">
                <a:latin typeface="Source Sans Pro"/>
                <a:cs typeface="Source Sans Pro"/>
              </a:rPr>
              <a:t>A</a:t>
            </a:r>
            <a:r>
              <a:rPr lang="en-US" sz="1800" spc="-80" dirty="0">
                <a:latin typeface="Source Sans Pro"/>
                <a:cs typeface="Source Sans Pro"/>
              </a:rPr>
              <a:t>T</a:t>
            </a:r>
            <a:r>
              <a:rPr lang="en-US" sz="1800" dirty="0">
                <a:latin typeface="Source Sans Pro"/>
                <a:cs typeface="Source Sans Pro"/>
              </a:rPr>
              <a:t>SIHS,</a:t>
            </a:r>
            <a:r>
              <a:rPr lang="en-US" sz="1800" spc="-5" dirty="0">
                <a:latin typeface="Source Sans Pro"/>
                <a:cs typeface="Source Sans Pro"/>
              </a:rPr>
              <a:t> </a:t>
            </a:r>
            <a:r>
              <a:rPr lang="en-US" sz="2400" b="1" spc="-50" dirty="0">
                <a:solidFill>
                  <a:srgbClr val="A5874A"/>
                </a:solidFill>
                <a:latin typeface="Source Sans Pro"/>
                <a:cs typeface="Source Sans Pro"/>
              </a:rPr>
              <a:t>31</a:t>
            </a:r>
            <a:r>
              <a:rPr lang="en-US" sz="2400" b="1" spc="15" dirty="0">
                <a:solidFill>
                  <a:srgbClr val="A5874A"/>
                </a:solidFill>
                <a:latin typeface="Source Sans Pro"/>
                <a:cs typeface="Source Sans Pro"/>
              </a:rPr>
              <a:t>%</a:t>
            </a:r>
            <a:r>
              <a:rPr lang="en-US" sz="2400" b="1" spc="-220" dirty="0">
                <a:solidFill>
                  <a:srgbClr val="A5874A"/>
                </a:solidFill>
                <a:latin typeface="Source Sans Pro"/>
                <a:cs typeface="Source Sans Pro"/>
              </a:rPr>
              <a:t> </a:t>
            </a:r>
            <a:r>
              <a:rPr lang="en-US" sz="1800" dirty="0">
                <a:latin typeface="Source Sans Pro"/>
                <a:cs typeface="Source Sans Pro"/>
              </a:rPr>
              <a:t>of Aboriginal and </a:t>
            </a:r>
            <a:r>
              <a:rPr lang="en-US" sz="1800" spc="-135" dirty="0">
                <a:latin typeface="Source Sans Pro"/>
                <a:cs typeface="Source Sans Pro"/>
              </a:rPr>
              <a:t>T</a:t>
            </a:r>
            <a:r>
              <a:rPr lang="en-US" sz="1800" dirty="0">
                <a:latin typeface="Source Sans Pro"/>
                <a:cs typeface="Source Sans Pro"/>
              </a:rPr>
              <a:t>or</a:t>
            </a:r>
            <a:r>
              <a:rPr lang="en-US" sz="1800" spc="-20" dirty="0">
                <a:latin typeface="Source Sans Pro"/>
                <a:cs typeface="Source Sans Pro"/>
              </a:rPr>
              <a:t>r</a:t>
            </a:r>
            <a:r>
              <a:rPr lang="en-US" sz="1800" dirty="0">
                <a:latin typeface="Source Sans Pro"/>
                <a:cs typeface="Source Sans Pro"/>
              </a:rPr>
              <a:t>es </a:t>
            </a:r>
            <a:r>
              <a:rPr lang="en-US" sz="1800" spc="-50" dirty="0">
                <a:latin typeface="Source Sans Pro"/>
                <a:cs typeface="Source Sans Pro"/>
              </a:rPr>
              <a:t>S</a:t>
            </a:r>
            <a:r>
              <a:rPr lang="en-US" sz="1800" dirty="0">
                <a:latin typeface="Source Sans Pro"/>
                <a:cs typeface="Source Sans Pro"/>
              </a:rPr>
              <a:t>t</a:t>
            </a:r>
            <a:r>
              <a:rPr lang="en-US" sz="1800" spc="-50" dirty="0">
                <a:latin typeface="Source Sans Pro"/>
                <a:cs typeface="Source Sans Pro"/>
              </a:rPr>
              <a:t>r</a:t>
            </a:r>
            <a:r>
              <a:rPr lang="en-US" sz="1800" dirty="0">
                <a:latin typeface="Source Sans Pro"/>
                <a:cs typeface="Source Sans Pro"/>
              </a:rPr>
              <a:t>ait Islander </a:t>
            </a:r>
            <a:r>
              <a:rPr lang="en-US" sz="1800" spc="-20" dirty="0">
                <a:latin typeface="Source Sans Pro"/>
                <a:cs typeface="Source Sans Pro"/>
              </a:rPr>
              <a:t>r</a:t>
            </a:r>
            <a:r>
              <a:rPr lang="en-US" sz="1800" dirty="0">
                <a:latin typeface="Source Sans Pro"/>
                <a:cs typeface="Source Sans Pro"/>
              </a:rPr>
              <a:t>esponden</a:t>
            </a:r>
            <a:r>
              <a:rPr lang="en-US" sz="1800" spc="-25" dirty="0">
                <a:latin typeface="Source Sans Pro"/>
                <a:cs typeface="Source Sans Pro"/>
              </a:rPr>
              <a:t>t</a:t>
            </a:r>
            <a:r>
              <a:rPr lang="en-US" sz="1800" dirty="0">
                <a:latin typeface="Source Sans Pro"/>
                <a:cs typeface="Source Sans Pro"/>
              </a:rPr>
              <a:t>s a</a:t>
            </a:r>
            <a:r>
              <a:rPr lang="en-US" sz="1800" spc="-30" dirty="0">
                <a:latin typeface="Source Sans Pro"/>
                <a:cs typeface="Source Sans Pro"/>
              </a:rPr>
              <a:t>g</a:t>
            </a:r>
            <a:r>
              <a:rPr lang="en-US" sz="1800" dirty="0">
                <a:latin typeface="Source Sans Pro"/>
                <a:cs typeface="Source Sans Pro"/>
              </a:rPr>
              <a:t>ed 18  </a:t>
            </a:r>
            <a:r>
              <a:rPr lang="en-US" sz="1800" spc="-10" dirty="0">
                <a:latin typeface="Source Sans Pro"/>
                <a:cs typeface="Source Sans Pro"/>
              </a:rPr>
              <a:t>years</a:t>
            </a:r>
            <a:r>
              <a:rPr lang="en-US" sz="1800" dirty="0">
                <a:latin typeface="Source Sans Pro"/>
                <a:cs typeface="Source Sans Pro"/>
              </a:rPr>
              <a:t> and </a:t>
            </a:r>
            <a:r>
              <a:rPr lang="en-US" sz="1800" spc="-5" dirty="0">
                <a:latin typeface="Source Sans Pro"/>
                <a:cs typeface="Source Sans Pro"/>
              </a:rPr>
              <a:t>over</a:t>
            </a:r>
            <a:r>
              <a:rPr lang="en-US" sz="1800" dirty="0">
                <a:latin typeface="Source Sans Pro"/>
                <a:cs typeface="Source Sans Pro"/>
              </a:rPr>
              <a:t> </a:t>
            </a:r>
            <a:r>
              <a:rPr lang="en-US" sz="1800" spc="-10" dirty="0">
                <a:latin typeface="Source Sans Pro"/>
                <a:cs typeface="Source Sans Pro"/>
              </a:rPr>
              <a:t>reported</a:t>
            </a:r>
            <a:r>
              <a:rPr lang="en-US" sz="1800" dirty="0">
                <a:latin typeface="Source Sans Pro"/>
                <a:cs typeface="Source Sans Pro"/>
              </a:rPr>
              <a:t> high or </a:t>
            </a:r>
            <a:r>
              <a:rPr lang="en-US" sz="1800" spc="10" dirty="0">
                <a:latin typeface="Source Sans Pro"/>
                <a:cs typeface="Source Sans Pro"/>
              </a:rPr>
              <a:t>very</a:t>
            </a:r>
            <a:r>
              <a:rPr lang="en-US" sz="1800" dirty="0">
                <a:latin typeface="Source Sans Pro"/>
                <a:cs typeface="Source Sans Pro"/>
              </a:rPr>
              <a:t> high </a:t>
            </a:r>
            <a:r>
              <a:rPr lang="en-US" sz="1800" spc="-5" dirty="0">
                <a:latin typeface="Source Sans Pro"/>
                <a:cs typeface="Source Sans Pro"/>
              </a:rPr>
              <a:t>levels</a:t>
            </a:r>
            <a:r>
              <a:rPr lang="en-US" sz="1800" dirty="0">
                <a:latin typeface="Source Sans Pro"/>
                <a:cs typeface="Source Sans Pro"/>
              </a:rPr>
              <a:t> of</a:t>
            </a:r>
            <a:r>
              <a:rPr lang="en-US" sz="1800" spc="5" dirty="0">
                <a:latin typeface="Source Sans Pro"/>
                <a:cs typeface="Source Sans Pro"/>
              </a:rPr>
              <a:t> </a:t>
            </a:r>
            <a:r>
              <a:rPr lang="en-US" sz="1800" spc="-5" dirty="0">
                <a:latin typeface="Source Sans Pro"/>
                <a:cs typeface="Source Sans Pro"/>
              </a:rPr>
              <a:t>psychological</a:t>
            </a:r>
            <a:r>
              <a:rPr lang="en-US" sz="1800" dirty="0">
                <a:latin typeface="Source Sans Pro"/>
                <a:cs typeface="Source Sans Pro"/>
              </a:rPr>
              <a:t> </a:t>
            </a:r>
            <a:r>
              <a:rPr lang="en-US" sz="1800" spc="-10" dirty="0">
                <a:latin typeface="Source Sans Pro"/>
                <a:cs typeface="Source Sans Pro"/>
              </a:rPr>
              <a:t>distress</a:t>
            </a:r>
            <a:r>
              <a:rPr lang="en-US" sz="1800" dirty="0">
                <a:latin typeface="Source Sans Pro"/>
                <a:cs typeface="Source Sans Pro"/>
              </a:rPr>
              <a:t>.</a:t>
            </a:r>
          </a:p>
        </p:txBody>
      </p:sp>
      <p:sp>
        <p:nvSpPr>
          <p:cNvPr id="27" name="object 9">
            <a:extLst>
              <a:ext uri="{FF2B5EF4-FFF2-40B4-BE49-F238E27FC236}">
                <a16:creationId xmlns:a16="http://schemas.microsoft.com/office/drawing/2014/main" id="{CC242BB2-9E59-4CA6-91A6-E16E518B6EB8}"/>
              </a:ext>
            </a:extLst>
          </p:cNvPr>
          <p:cNvSpPr txBox="1"/>
          <p:nvPr/>
        </p:nvSpPr>
        <p:spPr>
          <a:xfrm>
            <a:off x="2674227" y="4412491"/>
            <a:ext cx="1940629" cy="997709"/>
          </a:xfrm>
          <a:prstGeom prst="rect">
            <a:avLst/>
          </a:prstGeom>
        </p:spPr>
        <p:txBody>
          <a:bodyPr vert="horz" wrap="square" lIns="0" tIns="12700" rIns="0" bIns="0" rtlCol="0">
            <a:spAutoFit/>
          </a:bodyPr>
          <a:lstStyle/>
          <a:p>
            <a:pPr>
              <a:tabLst>
                <a:tab pos="8300084" algn="l"/>
              </a:tabLst>
            </a:pPr>
            <a:r>
              <a:rPr sz="4800" b="1" spc="-5" dirty="0">
                <a:solidFill>
                  <a:srgbClr val="285567"/>
                </a:solidFill>
                <a:latin typeface="Source Sans Pro Black"/>
                <a:cs typeface="Source Sans Pro Black"/>
              </a:rPr>
              <a:t>3</a:t>
            </a:r>
            <a:r>
              <a:rPr lang="en-US" sz="4800" b="1" spc="-5" dirty="0">
                <a:solidFill>
                  <a:srgbClr val="285567"/>
                </a:solidFill>
                <a:latin typeface="Source Sans Pro Black"/>
                <a:cs typeface="Source Sans Pro Black"/>
              </a:rPr>
              <a:t>1</a:t>
            </a:r>
            <a:r>
              <a:rPr sz="4200" b="1" spc="-7" baseline="31746" dirty="0">
                <a:solidFill>
                  <a:srgbClr val="285567"/>
                </a:solidFill>
                <a:latin typeface="Source Sans Pro Black"/>
                <a:cs typeface="Source Sans Pro Black"/>
              </a:rPr>
              <a:t>%</a:t>
            </a:r>
            <a:endParaRPr lang="en-US" sz="4200" b="1" spc="-7" baseline="31746" dirty="0">
              <a:solidFill>
                <a:srgbClr val="285567"/>
              </a:solidFill>
              <a:latin typeface="Source Sans Pro Black"/>
              <a:cs typeface="Source Sans Pro Black"/>
            </a:endParaRPr>
          </a:p>
          <a:p>
            <a:pPr>
              <a:tabLst>
                <a:tab pos="8300084" algn="l"/>
              </a:tabLst>
            </a:pPr>
            <a:r>
              <a:rPr lang="en-AU" sz="1600" spc="-20" dirty="0">
                <a:latin typeface="Source Sans Pro"/>
                <a:cs typeface="Source Sans Pro"/>
              </a:rPr>
              <a:t>of </a:t>
            </a:r>
            <a:r>
              <a:rPr sz="1600" spc="-20" dirty="0">
                <a:latin typeface="Source Sans Pro"/>
                <a:cs typeface="Source Sans Pro"/>
              </a:rPr>
              <a:t>Aborigina</a:t>
            </a:r>
            <a:r>
              <a:rPr sz="1600" dirty="0">
                <a:latin typeface="Source Sans Pro"/>
                <a:cs typeface="Source Sans Pro"/>
              </a:rPr>
              <a:t>l</a:t>
            </a:r>
            <a:r>
              <a:rPr lang="en-US" sz="1600" dirty="0">
                <a:latin typeface="Source Sans Pro"/>
                <a:cs typeface="Source Sans Pro"/>
              </a:rPr>
              <a:t> </a:t>
            </a:r>
            <a:r>
              <a:rPr lang="en-AU" sz="1600" dirty="0">
                <a:latin typeface="Source Sans Pro"/>
                <a:cs typeface="Source Sans Pro"/>
              </a:rPr>
              <a:t>people</a:t>
            </a:r>
            <a:endParaRPr sz="1600" dirty="0">
              <a:latin typeface="Source Sans Pro"/>
              <a:cs typeface="Source Sans Pro"/>
            </a:endParaRPr>
          </a:p>
        </p:txBody>
      </p:sp>
      <p:sp>
        <p:nvSpPr>
          <p:cNvPr id="28" name="object 9">
            <a:extLst>
              <a:ext uri="{FF2B5EF4-FFF2-40B4-BE49-F238E27FC236}">
                <a16:creationId xmlns:a16="http://schemas.microsoft.com/office/drawing/2014/main" id="{62ECDDA6-8BFE-41C2-95B6-AA783DD1ECE5}"/>
              </a:ext>
            </a:extLst>
          </p:cNvPr>
          <p:cNvSpPr txBox="1"/>
          <p:nvPr/>
        </p:nvSpPr>
        <p:spPr>
          <a:xfrm>
            <a:off x="5998257" y="4399790"/>
            <a:ext cx="2586943" cy="997709"/>
          </a:xfrm>
          <a:prstGeom prst="rect">
            <a:avLst/>
          </a:prstGeom>
        </p:spPr>
        <p:txBody>
          <a:bodyPr vert="horz" wrap="square" lIns="0" tIns="12700" rIns="0" bIns="0" rtlCol="0">
            <a:spAutoFit/>
          </a:bodyPr>
          <a:lstStyle/>
          <a:p>
            <a:pPr>
              <a:tabLst>
                <a:tab pos="8300084" algn="l"/>
              </a:tabLst>
            </a:pPr>
            <a:r>
              <a:rPr sz="4800" b="1" spc="-5" dirty="0">
                <a:solidFill>
                  <a:srgbClr val="285567"/>
                </a:solidFill>
                <a:latin typeface="Source Sans Pro Black"/>
                <a:cs typeface="Source Sans Pro Black"/>
              </a:rPr>
              <a:t>23</a:t>
            </a:r>
            <a:r>
              <a:rPr sz="4200" b="1" spc="-7" baseline="31746" dirty="0">
                <a:solidFill>
                  <a:srgbClr val="285567"/>
                </a:solidFill>
                <a:latin typeface="Source Sans Pro Black"/>
                <a:cs typeface="Source Sans Pro Black"/>
              </a:rPr>
              <a:t>%</a:t>
            </a:r>
            <a:endParaRPr lang="en-US" sz="4200" b="1" spc="-7" baseline="31746" dirty="0">
              <a:solidFill>
                <a:srgbClr val="285567"/>
              </a:solidFill>
              <a:latin typeface="Source Sans Pro Black"/>
              <a:cs typeface="Source Sans Pro Black"/>
            </a:endParaRPr>
          </a:p>
          <a:p>
            <a:pPr>
              <a:tabLst>
                <a:tab pos="8300084" algn="l"/>
              </a:tabLst>
            </a:pPr>
            <a:r>
              <a:rPr lang="en-AU" sz="1600" spc="-125" dirty="0">
                <a:latin typeface="Source Sans Pro"/>
                <a:cs typeface="Source Sans Pro"/>
              </a:rPr>
              <a:t>of T</a:t>
            </a:r>
            <a:r>
              <a:rPr lang="en-AU" sz="1600" spc="-20" dirty="0">
                <a:latin typeface="Source Sans Pro"/>
                <a:cs typeface="Source Sans Pro"/>
              </a:rPr>
              <a:t>or</a:t>
            </a:r>
            <a:r>
              <a:rPr lang="en-AU" sz="1600" spc="-35" dirty="0">
                <a:latin typeface="Source Sans Pro"/>
                <a:cs typeface="Source Sans Pro"/>
              </a:rPr>
              <a:t>r</a:t>
            </a:r>
            <a:r>
              <a:rPr lang="en-AU" sz="1600" spc="-20" dirty="0">
                <a:latin typeface="Source Sans Pro"/>
                <a:cs typeface="Source Sans Pro"/>
              </a:rPr>
              <a:t>e</a:t>
            </a:r>
            <a:r>
              <a:rPr lang="en-AU" sz="1600" dirty="0">
                <a:latin typeface="Source Sans Pro"/>
                <a:cs typeface="Source Sans Pro"/>
              </a:rPr>
              <a:t>s</a:t>
            </a:r>
            <a:r>
              <a:rPr lang="en-AU" sz="1600" spc="-35" dirty="0">
                <a:latin typeface="Source Sans Pro"/>
                <a:cs typeface="Source Sans Pro"/>
              </a:rPr>
              <a:t> </a:t>
            </a:r>
            <a:r>
              <a:rPr lang="en-AU" sz="1600" spc="-55" dirty="0">
                <a:latin typeface="Source Sans Pro"/>
                <a:cs typeface="Source Sans Pro"/>
              </a:rPr>
              <a:t>S</a:t>
            </a:r>
            <a:r>
              <a:rPr lang="en-AU" sz="1600" spc="-20" dirty="0">
                <a:latin typeface="Source Sans Pro"/>
                <a:cs typeface="Source Sans Pro"/>
              </a:rPr>
              <a:t>t</a:t>
            </a:r>
            <a:r>
              <a:rPr lang="en-AU" sz="1600" spc="-55" dirty="0">
                <a:latin typeface="Source Sans Pro"/>
                <a:cs typeface="Source Sans Pro"/>
              </a:rPr>
              <a:t>r</a:t>
            </a:r>
            <a:r>
              <a:rPr lang="en-AU" sz="1600" spc="-20" dirty="0">
                <a:latin typeface="Source Sans Pro"/>
                <a:cs typeface="Source Sans Pro"/>
              </a:rPr>
              <a:t>ai</a:t>
            </a:r>
            <a:r>
              <a:rPr lang="en-AU" sz="1600" dirty="0">
                <a:latin typeface="Source Sans Pro"/>
                <a:cs typeface="Source Sans Pro"/>
              </a:rPr>
              <a:t>t</a:t>
            </a:r>
            <a:r>
              <a:rPr lang="en-AU" sz="1600" spc="-35" dirty="0">
                <a:latin typeface="Source Sans Pro"/>
                <a:cs typeface="Source Sans Pro"/>
              </a:rPr>
              <a:t> </a:t>
            </a:r>
            <a:r>
              <a:rPr lang="en-AU" sz="1600" spc="-20" dirty="0">
                <a:latin typeface="Source Sans Pro"/>
                <a:cs typeface="Source Sans Pro"/>
              </a:rPr>
              <a:t>Islander people</a:t>
            </a:r>
            <a:endParaRPr sz="1600" dirty="0">
              <a:latin typeface="Source Sans Pro"/>
              <a:cs typeface="Source Sans Pro"/>
            </a:endParaRPr>
          </a:p>
        </p:txBody>
      </p:sp>
      <p:sp>
        <p:nvSpPr>
          <p:cNvPr id="31" name="object 9">
            <a:extLst>
              <a:ext uri="{FF2B5EF4-FFF2-40B4-BE49-F238E27FC236}">
                <a16:creationId xmlns:a16="http://schemas.microsoft.com/office/drawing/2014/main" id="{1CBF33DD-0296-4B05-8BB3-06D2AFFE585A}"/>
              </a:ext>
            </a:extLst>
          </p:cNvPr>
          <p:cNvSpPr txBox="1"/>
          <p:nvPr/>
        </p:nvSpPr>
        <p:spPr>
          <a:xfrm>
            <a:off x="1582440" y="7487977"/>
            <a:ext cx="1596343" cy="997709"/>
          </a:xfrm>
          <a:prstGeom prst="rect">
            <a:avLst/>
          </a:prstGeom>
        </p:spPr>
        <p:txBody>
          <a:bodyPr vert="horz" wrap="square" lIns="0" tIns="12700" rIns="0" bIns="0" rtlCol="0">
            <a:spAutoFit/>
          </a:bodyPr>
          <a:lstStyle/>
          <a:p>
            <a:pPr>
              <a:tabLst>
                <a:tab pos="8300084" algn="l"/>
              </a:tabLst>
            </a:pPr>
            <a:r>
              <a:rPr lang="en-US" sz="4800" b="1" spc="-5" dirty="0">
                <a:solidFill>
                  <a:srgbClr val="285567"/>
                </a:solidFill>
                <a:latin typeface="Source Sans Pro Black"/>
                <a:cs typeface="Source Sans Pro Black"/>
              </a:rPr>
              <a:t>28</a:t>
            </a:r>
            <a:r>
              <a:rPr sz="4200" b="1" spc="-7" baseline="31746" dirty="0">
                <a:solidFill>
                  <a:srgbClr val="285567"/>
                </a:solidFill>
                <a:latin typeface="Source Sans Pro Black"/>
                <a:cs typeface="Source Sans Pro Black"/>
              </a:rPr>
              <a:t>%</a:t>
            </a:r>
            <a:endParaRPr lang="en-US" sz="4200" b="1" spc="-7" baseline="31746" dirty="0">
              <a:solidFill>
                <a:srgbClr val="285567"/>
              </a:solidFill>
              <a:latin typeface="Source Sans Pro Black"/>
              <a:cs typeface="Source Sans Pro Black"/>
            </a:endParaRPr>
          </a:p>
          <a:p>
            <a:pPr>
              <a:tabLst>
                <a:tab pos="8300084" algn="l"/>
              </a:tabLst>
            </a:pPr>
            <a:r>
              <a:rPr lang="en-AU" sz="1600" spc="-20" dirty="0">
                <a:latin typeface="Source Sans Pro"/>
              </a:rPr>
              <a:t>In remote areas</a:t>
            </a:r>
            <a:endParaRPr sz="1600" spc="-20" dirty="0">
              <a:latin typeface="Source Sans Pro"/>
            </a:endParaRPr>
          </a:p>
        </p:txBody>
      </p:sp>
      <p:sp>
        <p:nvSpPr>
          <p:cNvPr id="32" name="object 9">
            <a:extLst>
              <a:ext uri="{FF2B5EF4-FFF2-40B4-BE49-F238E27FC236}">
                <a16:creationId xmlns:a16="http://schemas.microsoft.com/office/drawing/2014/main" id="{23D297CB-A241-4B52-AE2C-D7E799FEEAB9}"/>
              </a:ext>
            </a:extLst>
          </p:cNvPr>
          <p:cNvSpPr txBox="1"/>
          <p:nvPr/>
        </p:nvSpPr>
        <p:spPr>
          <a:xfrm>
            <a:off x="5298800" y="7487977"/>
            <a:ext cx="1859834" cy="997709"/>
          </a:xfrm>
          <a:prstGeom prst="rect">
            <a:avLst/>
          </a:prstGeom>
        </p:spPr>
        <p:txBody>
          <a:bodyPr vert="horz" wrap="square" lIns="0" tIns="12700" rIns="0" bIns="0" rtlCol="0">
            <a:spAutoFit/>
          </a:bodyPr>
          <a:lstStyle/>
          <a:p>
            <a:pPr>
              <a:tabLst>
                <a:tab pos="8300084" algn="l"/>
              </a:tabLst>
            </a:pPr>
            <a:r>
              <a:rPr lang="en-US" sz="4800" b="1" spc="-5" dirty="0">
                <a:solidFill>
                  <a:srgbClr val="285567"/>
                </a:solidFill>
                <a:latin typeface="Source Sans Pro Black"/>
                <a:cs typeface="Source Sans Pro Black"/>
              </a:rPr>
              <a:t>31</a:t>
            </a:r>
            <a:r>
              <a:rPr sz="4200" b="1" spc="-7" baseline="31746" dirty="0">
                <a:solidFill>
                  <a:srgbClr val="285567"/>
                </a:solidFill>
                <a:latin typeface="Source Sans Pro Black"/>
                <a:cs typeface="Source Sans Pro Black"/>
              </a:rPr>
              <a:t>%</a:t>
            </a:r>
            <a:endParaRPr lang="en-US" sz="4200" b="1" spc="-7" baseline="31746" dirty="0">
              <a:solidFill>
                <a:srgbClr val="285567"/>
              </a:solidFill>
              <a:latin typeface="Source Sans Pro Black"/>
              <a:cs typeface="Source Sans Pro Black"/>
            </a:endParaRPr>
          </a:p>
          <a:p>
            <a:pPr>
              <a:tabLst>
                <a:tab pos="8300084" algn="l"/>
              </a:tabLst>
            </a:pPr>
            <a:r>
              <a:rPr lang="en-AU" sz="1600" spc="-20" dirty="0">
                <a:latin typeface="Source Sans Pro"/>
              </a:rPr>
              <a:t>In non-remote areas</a:t>
            </a:r>
            <a:endParaRPr sz="1600" spc="-20" dirty="0">
              <a:latin typeface="Source Sans Pro"/>
            </a:endParaRPr>
          </a:p>
        </p:txBody>
      </p:sp>
      <p:sp>
        <p:nvSpPr>
          <p:cNvPr id="21" name="Holder 5">
            <a:extLst>
              <a:ext uri="{FF2B5EF4-FFF2-40B4-BE49-F238E27FC236}">
                <a16:creationId xmlns:a16="http://schemas.microsoft.com/office/drawing/2014/main" id="{19CC5F23-4D22-4B57-84FF-1EE29198B699}"/>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0">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8611" y="4598779"/>
            <a:ext cx="7432675" cy="678815"/>
          </a:xfrm>
          <a:prstGeom prst="rect">
            <a:avLst/>
          </a:prstGeom>
        </p:spPr>
        <p:txBody>
          <a:bodyPr vert="horz" wrap="square" lIns="0" tIns="46990" rIns="0" bIns="0" rtlCol="0">
            <a:spAutoFit/>
          </a:bodyPr>
          <a:lstStyle/>
          <a:p>
            <a:pPr marL="12700" marR="5080">
              <a:lnSpc>
                <a:spcPct val="92600"/>
              </a:lnSpc>
              <a:spcBef>
                <a:spcPts val="370"/>
              </a:spcBef>
              <a:tabLst>
                <a:tab pos="4188460" algn="l"/>
              </a:tabLst>
            </a:pPr>
            <a:r>
              <a:rPr sz="2800" b="1" spc="-50" dirty="0">
                <a:solidFill>
                  <a:srgbClr val="0687A1"/>
                </a:solidFill>
                <a:latin typeface="Source Sans Pro"/>
                <a:cs typeface="Source Sans Pro"/>
              </a:rPr>
              <a:t>Anxi</a:t>
            </a:r>
            <a:r>
              <a:rPr sz="2800" b="1" spc="-75" dirty="0">
                <a:solidFill>
                  <a:srgbClr val="0687A1"/>
                </a:solidFill>
                <a:latin typeface="Source Sans Pro"/>
                <a:cs typeface="Source Sans Pro"/>
              </a:rPr>
              <a:t>e</a:t>
            </a:r>
            <a:r>
              <a:rPr sz="2800" b="1" spc="-55" dirty="0">
                <a:solidFill>
                  <a:srgbClr val="0687A1"/>
                </a:solidFill>
                <a:latin typeface="Source Sans Pro"/>
                <a:cs typeface="Source Sans Pro"/>
              </a:rPr>
              <a:t>t</a:t>
            </a:r>
            <a:r>
              <a:rPr sz="2800" b="1" spc="10" dirty="0">
                <a:solidFill>
                  <a:srgbClr val="0687A1"/>
                </a:solidFill>
                <a:latin typeface="Source Sans Pro"/>
                <a:cs typeface="Source Sans Pro"/>
              </a:rPr>
              <a:t>y</a:t>
            </a:r>
            <a:r>
              <a:rPr sz="2800" b="1" spc="-315" dirty="0">
                <a:solidFill>
                  <a:srgbClr val="0687A1"/>
                </a:solidFill>
                <a:latin typeface="Source Sans Pro"/>
                <a:cs typeface="Source Sans Pro"/>
              </a:rPr>
              <a:t> </a:t>
            </a:r>
            <a:r>
              <a:rPr sz="1600" spc="-35" dirty="0">
                <a:latin typeface="Source Sans Pro"/>
                <a:cs typeface="Source Sans Pro"/>
              </a:rPr>
              <a:t>w</a:t>
            </a:r>
            <a:r>
              <a:rPr sz="1600" spc="-20" dirty="0">
                <a:latin typeface="Source Sans Pro"/>
                <a:cs typeface="Source Sans Pro"/>
              </a:rPr>
              <a:t>a</a:t>
            </a:r>
            <a:r>
              <a:rPr sz="1600" dirty="0">
                <a:latin typeface="Source Sans Pro"/>
                <a:cs typeface="Source Sans Pro"/>
              </a:rPr>
              <a:t>s</a:t>
            </a:r>
            <a:r>
              <a:rPr sz="1600" spc="-35" dirty="0">
                <a:latin typeface="Source Sans Pro"/>
                <a:cs typeface="Source Sans Pro"/>
              </a:rPr>
              <a:t> </a:t>
            </a: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mo</a:t>
            </a:r>
            <a:r>
              <a:rPr sz="1600" spc="-50" dirty="0">
                <a:latin typeface="Source Sans Pro"/>
                <a:cs typeface="Source Sans Pro"/>
              </a:rPr>
              <a:t>s</a:t>
            </a:r>
            <a:r>
              <a:rPr sz="1600" dirty="0">
                <a:latin typeface="Source Sans Pro"/>
                <a:cs typeface="Source Sans Pro"/>
              </a:rPr>
              <a:t>t	</a:t>
            </a:r>
            <a:r>
              <a:rPr sz="2800" b="1" spc="-50" dirty="0">
                <a:solidFill>
                  <a:srgbClr val="A5874A"/>
                </a:solidFill>
                <a:latin typeface="Source Sans Pro"/>
                <a:cs typeface="Source Sans Pro"/>
              </a:rPr>
              <a:t>Dep</a:t>
            </a:r>
            <a:r>
              <a:rPr sz="2800" b="1" spc="-80" dirty="0">
                <a:solidFill>
                  <a:srgbClr val="A5874A"/>
                </a:solidFill>
                <a:latin typeface="Source Sans Pro"/>
                <a:cs typeface="Source Sans Pro"/>
              </a:rPr>
              <a:t>r</a:t>
            </a:r>
            <a:r>
              <a:rPr sz="2800" b="1" spc="-50" dirty="0">
                <a:solidFill>
                  <a:srgbClr val="A5874A"/>
                </a:solidFill>
                <a:latin typeface="Source Sans Pro"/>
                <a:cs typeface="Source Sans Pro"/>
              </a:rPr>
              <a:t>essio</a:t>
            </a:r>
            <a:r>
              <a:rPr sz="2800" b="1" spc="10" dirty="0">
                <a:solidFill>
                  <a:srgbClr val="A5874A"/>
                </a:solidFill>
                <a:latin typeface="Source Sans Pro"/>
                <a:cs typeface="Source Sans Pro"/>
              </a:rPr>
              <a:t>n</a:t>
            </a:r>
            <a:r>
              <a:rPr sz="2800" b="1" spc="-315" dirty="0">
                <a:solidFill>
                  <a:srgbClr val="A5874A"/>
                </a:solidFill>
                <a:latin typeface="Source Sans Pro"/>
                <a:cs typeface="Source Sans Pro"/>
              </a:rPr>
              <a:t> </a:t>
            </a:r>
            <a:r>
              <a:rPr sz="1600" spc="-35" dirty="0">
                <a:latin typeface="Source Sans Pro"/>
                <a:cs typeface="Source Sans Pro"/>
              </a:rPr>
              <a:t>w</a:t>
            </a:r>
            <a:r>
              <a:rPr sz="1600" spc="-20" dirty="0">
                <a:latin typeface="Source Sans Pro"/>
                <a:cs typeface="Source Sans Pro"/>
              </a:rPr>
              <a:t>a</a:t>
            </a:r>
            <a:r>
              <a:rPr sz="1600" dirty="0">
                <a:latin typeface="Source Sans Pro"/>
                <a:cs typeface="Source Sans Pro"/>
              </a:rPr>
              <a:t>s</a:t>
            </a:r>
            <a:r>
              <a:rPr sz="1600" spc="-35" dirty="0">
                <a:latin typeface="Source Sans Pro"/>
                <a:cs typeface="Source Sans Pro"/>
              </a:rPr>
              <a:t> </a:t>
            </a: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se</a:t>
            </a:r>
            <a:r>
              <a:rPr sz="1600" spc="-50" dirty="0">
                <a:latin typeface="Source Sans Pro"/>
                <a:cs typeface="Source Sans Pro"/>
              </a:rPr>
              <a:t>c</a:t>
            </a:r>
            <a:r>
              <a:rPr sz="1600" spc="-20" dirty="0">
                <a:latin typeface="Source Sans Pro"/>
                <a:cs typeface="Source Sans Pro"/>
              </a:rPr>
              <a:t>ond  </a:t>
            </a:r>
            <a:r>
              <a:rPr sz="1600" spc="-25" dirty="0">
                <a:latin typeface="Source Sans Pro"/>
                <a:cs typeface="Source Sans Pro"/>
              </a:rPr>
              <a:t>common</a:t>
            </a:r>
            <a:r>
              <a:rPr sz="1600" spc="-30" dirty="0">
                <a:latin typeface="Source Sans Pro"/>
                <a:cs typeface="Source Sans Pro"/>
              </a:rPr>
              <a:t> </a:t>
            </a:r>
            <a:r>
              <a:rPr sz="1600" spc="-25" dirty="0">
                <a:latin typeface="Source Sans Pro"/>
                <a:cs typeface="Source Sans Pro"/>
              </a:rPr>
              <a:t>mental </a:t>
            </a:r>
            <a:r>
              <a:rPr sz="1600" spc="-20" dirty="0">
                <a:latin typeface="Source Sans Pro"/>
                <a:cs typeface="Source Sans Pro"/>
              </a:rPr>
              <a:t>health</a:t>
            </a:r>
            <a:r>
              <a:rPr sz="1600" spc="-25" dirty="0">
                <a:latin typeface="Source Sans Pro"/>
                <a:cs typeface="Source Sans Pro"/>
              </a:rPr>
              <a:t> condition	most</a:t>
            </a:r>
            <a:r>
              <a:rPr sz="1600" spc="-40" dirty="0">
                <a:latin typeface="Source Sans Pro"/>
                <a:cs typeface="Source Sans Pro"/>
              </a:rPr>
              <a:t> </a:t>
            </a:r>
            <a:r>
              <a:rPr sz="1600" spc="-25" dirty="0">
                <a:latin typeface="Source Sans Pro"/>
                <a:cs typeface="Source Sans Pro"/>
              </a:rPr>
              <a:t>common</a:t>
            </a:r>
            <a:r>
              <a:rPr sz="1600" spc="-45" dirty="0">
                <a:latin typeface="Source Sans Pro"/>
                <a:cs typeface="Source Sans Pro"/>
              </a:rPr>
              <a:t> </a:t>
            </a:r>
            <a:r>
              <a:rPr sz="1600" spc="-25" dirty="0">
                <a:latin typeface="Source Sans Pro"/>
                <a:cs typeface="Source Sans Pro"/>
              </a:rPr>
              <a:t>mental</a:t>
            </a:r>
            <a:r>
              <a:rPr sz="1600" spc="-45" dirty="0">
                <a:latin typeface="Source Sans Pro"/>
                <a:cs typeface="Source Sans Pro"/>
              </a:rPr>
              <a:t> </a:t>
            </a:r>
            <a:r>
              <a:rPr sz="1600" spc="-20" dirty="0">
                <a:latin typeface="Source Sans Pro"/>
                <a:cs typeface="Source Sans Pro"/>
              </a:rPr>
              <a:t>health</a:t>
            </a:r>
            <a:r>
              <a:rPr sz="1600" spc="-40" dirty="0">
                <a:latin typeface="Source Sans Pro"/>
                <a:cs typeface="Source Sans Pro"/>
              </a:rPr>
              <a:t> </a:t>
            </a:r>
            <a:r>
              <a:rPr sz="1600" spc="-25" dirty="0">
                <a:latin typeface="Source Sans Pro"/>
                <a:cs typeface="Source Sans Pro"/>
              </a:rPr>
              <a:t>condition</a:t>
            </a:r>
            <a:endParaRPr sz="1600">
              <a:latin typeface="Source Sans Pro"/>
              <a:cs typeface="Source Sans Pro"/>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08392" y="4200848"/>
            <a:ext cx="1007914" cy="1011614"/>
          </a:xfrm>
          <a:prstGeom prst="rect">
            <a:avLst/>
          </a:prstGeom>
        </p:spPr>
      </p:pic>
      <p:sp>
        <p:nvSpPr>
          <p:cNvPr id="4" name="object 4"/>
          <p:cNvSpPr txBox="1"/>
          <p:nvPr/>
        </p:nvSpPr>
        <p:spPr>
          <a:xfrm>
            <a:off x="1595610" y="5825424"/>
            <a:ext cx="13618990" cy="258661"/>
          </a:xfrm>
          <a:prstGeom prst="rect">
            <a:avLst/>
          </a:prstGeom>
        </p:spPr>
        <p:txBody>
          <a:bodyPr vert="horz" wrap="square" lIns="0" tIns="2540" rIns="0" bIns="0" rtlCol="0">
            <a:spAutoFit/>
          </a:bodyPr>
          <a:lstStyle/>
          <a:p>
            <a:pPr marL="12700" marR="5080">
              <a:lnSpc>
                <a:spcPct val="104200"/>
              </a:lnSpc>
              <a:spcBef>
                <a:spcPts val="20"/>
              </a:spcBef>
            </a:pPr>
            <a:r>
              <a:rPr sz="1600" spc="-25" dirty="0">
                <a:latin typeface="Source Sans Pro"/>
                <a:cs typeface="Source Sans Pro"/>
              </a:rPr>
              <a:t>Mental </a:t>
            </a:r>
            <a:r>
              <a:rPr sz="1600" spc="-20" dirty="0">
                <a:latin typeface="Source Sans Pro"/>
                <a:cs typeface="Source Sans Pro"/>
              </a:rPr>
              <a:t>health </a:t>
            </a:r>
            <a:r>
              <a:rPr sz="1600" spc="-25" dirty="0">
                <a:latin typeface="Source Sans Pro"/>
                <a:cs typeface="Source Sans Pro"/>
              </a:rPr>
              <a:t>conditions </a:t>
            </a:r>
            <a:r>
              <a:rPr sz="1600" spc="-20" dirty="0">
                <a:latin typeface="Source Sans Pro"/>
                <a:cs typeface="Source Sans Pro"/>
              </a:rPr>
              <a:t>were more </a:t>
            </a:r>
            <a:r>
              <a:rPr sz="1600" spc="-25" dirty="0">
                <a:latin typeface="Source Sans Pro"/>
                <a:cs typeface="Source Sans Pro"/>
              </a:rPr>
              <a:t>likely </a:t>
            </a:r>
            <a:r>
              <a:rPr sz="1600" spc="-20" dirty="0">
                <a:latin typeface="Source Sans Pro"/>
                <a:cs typeface="Source Sans Pro"/>
              </a:rPr>
              <a:t>to be </a:t>
            </a:r>
            <a:r>
              <a:rPr sz="1600" spc="-305" dirty="0">
                <a:latin typeface="Source Sans Pro"/>
                <a:cs typeface="Source Sans Pro"/>
              </a:rPr>
              <a:t> </a:t>
            </a:r>
            <a:r>
              <a:rPr sz="1600" spc="-25" dirty="0">
                <a:latin typeface="Source Sans Pro"/>
                <a:cs typeface="Source Sans Pro"/>
              </a:rPr>
              <a:t>reported </a:t>
            </a:r>
            <a:r>
              <a:rPr sz="1600" spc="-15" dirty="0">
                <a:latin typeface="Source Sans Pro"/>
                <a:cs typeface="Source Sans Pro"/>
              </a:rPr>
              <a:t>by </a:t>
            </a:r>
            <a:r>
              <a:rPr sz="1600" spc="-20" dirty="0">
                <a:latin typeface="Source Sans Pro"/>
                <a:cs typeface="Source Sans Pro"/>
              </a:rPr>
              <a:t>people living </a:t>
            </a:r>
            <a:r>
              <a:rPr sz="1600" spc="-10" dirty="0">
                <a:latin typeface="Source Sans Pro"/>
                <a:cs typeface="Source Sans Pro"/>
              </a:rPr>
              <a:t>in </a:t>
            </a:r>
            <a:r>
              <a:rPr sz="1600" spc="-25" dirty="0">
                <a:latin typeface="Source Sans Pro"/>
                <a:cs typeface="Source Sans Pro"/>
              </a:rPr>
              <a:t>non-remote </a:t>
            </a:r>
            <a:r>
              <a:rPr sz="1600" spc="-30" dirty="0">
                <a:latin typeface="Source Sans Pro"/>
                <a:cs typeface="Source Sans Pro"/>
              </a:rPr>
              <a:t>areas </a:t>
            </a:r>
            <a:r>
              <a:rPr sz="1600" spc="-25" dirty="0">
                <a:latin typeface="Source Sans Pro"/>
                <a:cs typeface="Source Sans Pro"/>
              </a:rPr>
              <a:t> </a:t>
            </a:r>
            <a:r>
              <a:rPr sz="1600" spc="-30" dirty="0">
                <a:latin typeface="Source Sans Pro"/>
                <a:cs typeface="Source Sans Pro"/>
              </a:rPr>
              <a:t>compared</a:t>
            </a:r>
            <a:r>
              <a:rPr sz="1600" spc="-40" dirty="0">
                <a:latin typeface="Source Sans Pro"/>
                <a:cs typeface="Source Sans Pro"/>
              </a:rPr>
              <a:t> </a:t>
            </a:r>
            <a:r>
              <a:rPr sz="1600" spc="-15" dirty="0">
                <a:latin typeface="Source Sans Pro"/>
                <a:cs typeface="Source Sans Pro"/>
              </a:rPr>
              <a:t>with</a:t>
            </a:r>
            <a:r>
              <a:rPr sz="1600" spc="-35" dirty="0">
                <a:latin typeface="Source Sans Pro"/>
                <a:cs typeface="Source Sans Pro"/>
              </a:rPr>
              <a:t> </a:t>
            </a:r>
            <a:r>
              <a:rPr sz="1600" spc="-30" dirty="0">
                <a:latin typeface="Source Sans Pro"/>
                <a:cs typeface="Source Sans Pro"/>
              </a:rPr>
              <a:t>remote</a:t>
            </a:r>
            <a:r>
              <a:rPr sz="1600" spc="-35" dirty="0">
                <a:latin typeface="Source Sans Pro"/>
                <a:cs typeface="Source Sans Pro"/>
              </a:rPr>
              <a:t> </a:t>
            </a:r>
            <a:r>
              <a:rPr sz="1600" spc="-25" dirty="0">
                <a:latin typeface="Source Sans Pro"/>
                <a:cs typeface="Source Sans Pro"/>
              </a:rPr>
              <a:t>areas</a:t>
            </a:r>
            <a:r>
              <a:rPr sz="1600" spc="-20" dirty="0">
                <a:latin typeface="Source Sans Pro"/>
                <a:cs typeface="Source Sans Pro"/>
              </a:rPr>
              <a:t>.</a:t>
            </a:r>
            <a:endParaRPr sz="1600" dirty="0">
              <a:latin typeface="Source Sans Pro"/>
              <a:cs typeface="Source Sans Pro"/>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2844982" y="6335771"/>
            <a:ext cx="1578156" cy="596047"/>
          </a:xfrm>
          <a:prstGeom prst="rect">
            <a:avLst/>
          </a:prstGeom>
        </p:spPr>
      </p:pic>
      <p:sp>
        <p:nvSpPr>
          <p:cNvPr id="6" name="object 6"/>
          <p:cNvSpPr txBox="1"/>
          <p:nvPr/>
        </p:nvSpPr>
        <p:spPr>
          <a:xfrm>
            <a:off x="1604601" y="6634480"/>
            <a:ext cx="3735704" cy="756920"/>
          </a:xfrm>
          <a:prstGeom prst="rect">
            <a:avLst/>
          </a:prstGeom>
        </p:spPr>
        <p:txBody>
          <a:bodyPr vert="horz" wrap="square" lIns="0" tIns="12700" rIns="0" bIns="0" rtlCol="0">
            <a:spAutoFit/>
          </a:bodyPr>
          <a:lstStyle/>
          <a:p>
            <a:pPr marL="12700">
              <a:lnSpc>
                <a:spcPct val="100000"/>
              </a:lnSpc>
              <a:spcBef>
                <a:spcPts val="100"/>
              </a:spcBef>
              <a:tabLst>
                <a:tab pos="1256030" algn="l"/>
                <a:tab pos="3064510" algn="l"/>
              </a:tabLst>
            </a:pPr>
            <a:r>
              <a:rPr sz="4800" b="1" dirty="0">
                <a:solidFill>
                  <a:srgbClr val="285567"/>
                </a:solidFill>
                <a:latin typeface="Source Sans Pro Black"/>
                <a:cs typeface="Source Sans Pro Black"/>
              </a:rPr>
              <a:t>9.8	</a:t>
            </a: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a:t>
            </a:r>
            <a:r>
              <a:rPr sz="1600" dirty="0">
                <a:latin typeface="Source Sans Pro"/>
                <a:cs typeface="Source Sans Pro"/>
              </a:rPr>
              <a:t>s	</a:t>
            </a:r>
            <a:r>
              <a:rPr sz="4800" b="1" dirty="0">
                <a:solidFill>
                  <a:srgbClr val="285567"/>
                </a:solidFill>
                <a:latin typeface="Source Sans Pro Black"/>
                <a:cs typeface="Source Sans Pro Black"/>
              </a:rPr>
              <a:t>28</a:t>
            </a:r>
            <a:endParaRPr sz="4800">
              <a:latin typeface="Source Sans Pro Black"/>
              <a:cs typeface="Source Sans Pro Black"/>
            </a:endParaRPr>
          </a:p>
        </p:txBody>
      </p:sp>
      <p:sp>
        <p:nvSpPr>
          <p:cNvPr id="7" name="object 7"/>
          <p:cNvSpPr txBox="1"/>
          <p:nvPr/>
        </p:nvSpPr>
        <p:spPr>
          <a:xfrm>
            <a:off x="2458028" y="6722767"/>
            <a:ext cx="3191510" cy="452120"/>
          </a:xfrm>
          <a:prstGeom prst="rect">
            <a:avLst/>
          </a:prstGeom>
        </p:spPr>
        <p:txBody>
          <a:bodyPr vert="horz" wrap="square" lIns="0" tIns="12065" rIns="0" bIns="0" rtlCol="0">
            <a:spAutoFit/>
          </a:bodyPr>
          <a:lstStyle/>
          <a:p>
            <a:pPr marL="12700">
              <a:lnSpc>
                <a:spcPct val="100000"/>
              </a:lnSpc>
              <a:spcBef>
                <a:spcPts val="95"/>
              </a:spcBef>
              <a:tabLst>
                <a:tab pos="2868930" algn="l"/>
              </a:tabLst>
            </a:pPr>
            <a:r>
              <a:rPr sz="2800" b="1" spc="-5" dirty="0">
                <a:solidFill>
                  <a:srgbClr val="285567"/>
                </a:solidFill>
                <a:latin typeface="Source Sans Pro Black"/>
                <a:cs typeface="Source Sans Pro Black"/>
              </a:rPr>
              <a:t>%	%</a:t>
            </a:r>
            <a:endParaRPr sz="2800" dirty="0">
              <a:latin typeface="Source Sans Pro Black"/>
              <a:cs typeface="Source Sans Pro Black"/>
            </a:endParaRP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5660260" y="6260487"/>
            <a:ext cx="1568281" cy="733851"/>
          </a:xfrm>
          <a:prstGeom prst="rect">
            <a:avLst/>
          </a:prstGeom>
        </p:spPr>
      </p:pic>
      <p:sp>
        <p:nvSpPr>
          <p:cNvPr id="9" name="object 9"/>
          <p:cNvSpPr txBox="1"/>
          <p:nvPr/>
        </p:nvSpPr>
        <p:spPr>
          <a:xfrm>
            <a:off x="5667802" y="7038140"/>
            <a:ext cx="1497330"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non-</a:t>
            </a: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p:txBody>
      </p:sp>
      <p:sp>
        <p:nvSpPr>
          <p:cNvPr id="10" name="object 10"/>
          <p:cNvSpPr txBox="1"/>
          <p:nvPr/>
        </p:nvSpPr>
        <p:spPr>
          <a:xfrm>
            <a:off x="2700511" y="3962400"/>
            <a:ext cx="5172710" cy="756920"/>
          </a:xfrm>
          <a:prstGeom prst="rect">
            <a:avLst/>
          </a:prstGeom>
        </p:spPr>
        <p:txBody>
          <a:bodyPr vert="horz" wrap="square" lIns="0" tIns="12700" rIns="0" bIns="0" rtlCol="0">
            <a:spAutoFit/>
          </a:bodyPr>
          <a:lstStyle/>
          <a:p>
            <a:pPr marL="50800">
              <a:lnSpc>
                <a:spcPct val="100000"/>
              </a:lnSpc>
              <a:spcBef>
                <a:spcPts val="100"/>
              </a:spcBef>
              <a:tabLst>
                <a:tab pos="4154170" algn="l"/>
              </a:tabLst>
            </a:pPr>
            <a:r>
              <a:rPr sz="4800" b="1" spc="-5" dirty="0">
                <a:solidFill>
                  <a:srgbClr val="285567"/>
                </a:solidFill>
                <a:latin typeface="Source Sans Pro Black"/>
                <a:cs typeface="Source Sans Pro Black"/>
              </a:rPr>
              <a:t>17</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13</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grpSp>
        <p:nvGrpSpPr>
          <p:cNvPr id="11" name="object 11"/>
          <p:cNvGrpSpPr/>
          <p:nvPr/>
        </p:nvGrpSpPr>
        <p:grpSpPr>
          <a:xfrm>
            <a:off x="5723113" y="4200431"/>
            <a:ext cx="1008380" cy="1012190"/>
            <a:chOff x="7348277" y="4418159"/>
            <a:chExt cx="1008380" cy="1012190"/>
          </a:xfrm>
        </p:grpSpPr>
        <p:sp>
          <p:nvSpPr>
            <p:cNvPr id="12" name="object 12"/>
            <p:cNvSpPr/>
            <p:nvPr/>
          </p:nvSpPr>
          <p:spPr>
            <a:xfrm>
              <a:off x="7348270" y="4418164"/>
              <a:ext cx="1008380" cy="1012190"/>
            </a:xfrm>
            <a:custGeom>
              <a:avLst/>
              <a:gdLst/>
              <a:ahLst/>
              <a:cxnLst/>
              <a:rect l="l" t="t" r="r" b="b"/>
              <a:pathLst>
                <a:path w="1008379" h="1012189">
                  <a:moveTo>
                    <a:pt x="57023" y="439750"/>
                  </a:moveTo>
                  <a:lnTo>
                    <a:pt x="52120" y="434581"/>
                  </a:lnTo>
                  <a:lnTo>
                    <a:pt x="46024" y="434467"/>
                  </a:lnTo>
                  <a:lnTo>
                    <a:pt x="39928" y="434352"/>
                  </a:lnTo>
                  <a:lnTo>
                    <a:pt x="34810" y="439305"/>
                  </a:lnTo>
                  <a:lnTo>
                    <a:pt x="34671" y="451421"/>
                  </a:lnTo>
                  <a:lnTo>
                    <a:pt x="39738" y="456539"/>
                  </a:lnTo>
                  <a:lnTo>
                    <a:pt x="51663" y="456539"/>
                  </a:lnTo>
                  <a:lnTo>
                    <a:pt x="56616" y="451726"/>
                  </a:lnTo>
                  <a:lnTo>
                    <a:pt x="57023" y="439750"/>
                  </a:lnTo>
                  <a:close/>
                </a:path>
                <a:path w="1008379" h="1012189">
                  <a:moveTo>
                    <a:pt x="68707" y="549351"/>
                  </a:moveTo>
                  <a:lnTo>
                    <a:pt x="63373" y="544017"/>
                  </a:lnTo>
                  <a:lnTo>
                    <a:pt x="51714" y="544080"/>
                  </a:lnTo>
                  <a:lnTo>
                    <a:pt x="46736" y="549021"/>
                  </a:lnTo>
                  <a:lnTo>
                    <a:pt x="46405" y="561035"/>
                  </a:lnTo>
                  <a:lnTo>
                    <a:pt x="51244" y="566089"/>
                  </a:lnTo>
                  <a:lnTo>
                    <a:pt x="57404" y="566178"/>
                  </a:lnTo>
                  <a:lnTo>
                    <a:pt x="63449" y="566267"/>
                  </a:lnTo>
                  <a:lnTo>
                    <a:pt x="68668" y="561200"/>
                  </a:lnTo>
                  <a:lnTo>
                    <a:pt x="68707" y="549351"/>
                  </a:lnTo>
                  <a:close/>
                </a:path>
                <a:path w="1008379" h="1012189">
                  <a:moveTo>
                    <a:pt x="81292" y="376351"/>
                  </a:moveTo>
                  <a:lnTo>
                    <a:pt x="81216" y="370497"/>
                  </a:lnTo>
                  <a:lnTo>
                    <a:pt x="81140" y="364693"/>
                  </a:lnTo>
                  <a:lnTo>
                    <a:pt x="76073" y="359752"/>
                  </a:lnTo>
                  <a:lnTo>
                    <a:pt x="64389" y="359918"/>
                  </a:lnTo>
                  <a:lnTo>
                    <a:pt x="59499" y="364972"/>
                  </a:lnTo>
                  <a:lnTo>
                    <a:pt x="59664" y="376682"/>
                  </a:lnTo>
                  <a:lnTo>
                    <a:pt x="64719" y="381635"/>
                  </a:lnTo>
                  <a:lnTo>
                    <a:pt x="76352" y="381444"/>
                  </a:lnTo>
                  <a:lnTo>
                    <a:pt x="81292" y="376351"/>
                  </a:lnTo>
                  <a:close/>
                </a:path>
                <a:path w="1008379" h="1012189">
                  <a:moveTo>
                    <a:pt x="88163" y="642620"/>
                  </a:moveTo>
                  <a:lnTo>
                    <a:pt x="83185" y="637451"/>
                  </a:lnTo>
                  <a:lnTo>
                    <a:pt x="71031" y="637286"/>
                  </a:lnTo>
                  <a:lnTo>
                    <a:pt x="65976" y="642289"/>
                  </a:lnTo>
                  <a:lnTo>
                    <a:pt x="65976" y="648423"/>
                  </a:lnTo>
                  <a:lnTo>
                    <a:pt x="65976" y="654558"/>
                  </a:lnTo>
                  <a:lnTo>
                    <a:pt x="70980" y="659536"/>
                  </a:lnTo>
                  <a:lnTo>
                    <a:pt x="82969" y="659396"/>
                  </a:lnTo>
                  <a:lnTo>
                    <a:pt x="87909" y="654519"/>
                  </a:lnTo>
                  <a:lnTo>
                    <a:pt x="88163" y="642620"/>
                  </a:lnTo>
                  <a:close/>
                </a:path>
                <a:path w="1008379" h="1012189">
                  <a:moveTo>
                    <a:pt x="111772" y="309892"/>
                  </a:moveTo>
                  <a:lnTo>
                    <a:pt x="111696" y="303987"/>
                  </a:lnTo>
                  <a:lnTo>
                    <a:pt x="111620" y="298221"/>
                  </a:lnTo>
                  <a:lnTo>
                    <a:pt x="106413" y="293128"/>
                  </a:lnTo>
                  <a:lnTo>
                    <a:pt x="94907" y="293344"/>
                  </a:lnTo>
                  <a:lnTo>
                    <a:pt x="90004" y="298513"/>
                  </a:lnTo>
                  <a:lnTo>
                    <a:pt x="90195" y="310248"/>
                  </a:lnTo>
                  <a:lnTo>
                    <a:pt x="95250" y="315150"/>
                  </a:lnTo>
                  <a:lnTo>
                    <a:pt x="106908" y="314960"/>
                  </a:lnTo>
                  <a:lnTo>
                    <a:pt x="111772" y="309892"/>
                  </a:lnTo>
                  <a:close/>
                </a:path>
                <a:path w="1008379" h="1012189">
                  <a:moveTo>
                    <a:pt x="128574" y="748169"/>
                  </a:moveTo>
                  <a:lnTo>
                    <a:pt x="128333" y="736231"/>
                  </a:lnTo>
                  <a:lnTo>
                    <a:pt x="123355" y="731227"/>
                  </a:lnTo>
                  <a:lnTo>
                    <a:pt x="111645" y="731012"/>
                  </a:lnTo>
                  <a:lnTo>
                    <a:pt x="106387" y="736231"/>
                  </a:lnTo>
                  <a:lnTo>
                    <a:pt x="106311" y="748296"/>
                  </a:lnTo>
                  <a:lnTo>
                    <a:pt x="111366" y="753275"/>
                  </a:lnTo>
                  <a:lnTo>
                    <a:pt x="117500" y="753224"/>
                  </a:lnTo>
                  <a:lnTo>
                    <a:pt x="123685" y="753173"/>
                  </a:lnTo>
                  <a:lnTo>
                    <a:pt x="128574" y="748169"/>
                  </a:lnTo>
                  <a:close/>
                </a:path>
                <a:path w="1008379" h="1012189">
                  <a:moveTo>
                    <a:pt x="146570" y="226123"/>
                  </a:moveTo>
                  <a:lnTo>
                    <a:pt x="141719" y="221157"/>
                  </a:lnTo>
                  <a:lnTo>
                    <a:pt x="135788" y="221056"/>
                  </a:lnTo>
                  <a:lnTo>
                    <a:pt x="129882" y="220967"/>
                  </a:lnTo>
                  <a:lnTo>
                    <a:pt x="125006" y="225780"/>
                  </a:lnTo>
                  <a:lnTo>
                    <a:pt x="124841" y="237693"/>
                  </a:lnTo>
                  <a:lnTo>
                    <a:pt x="129654" y="242633"/>
                  </a:lnTo>
                  <a:lnTo>
                    <a:pt x="141363" y="242824"/>
                  </a:lnTo>
                  <a:lnTo>
                    <a:pt x="146380" y="237858"/>
                  </a:lnTo>
                  <a:lnTo>
                    <a:pt x="146570" y="226123"/>
                  </a:lnTo>
                  <a:close/>
                </a:path>
                <a:path w="1008379" h="1012189">
                  <a:moveTo>
                    <a:pt x="177571" y="799896"/>
                  </a:moveTo>
                  <a:lnTo>
                    <a:pt x="172593" y="794829"/>
                  </a:lnTo>
                  <a:lnTo>
                    <a:pt x="160553" y="794727"/>
                  </a:lnTo>
                  <a:lnTo>
                    <a:pt x="155651" y="799426"/>
                  </a:lnTo>
                  <a:lnTo>
                    <a:pt x="155168" y="811403"/>
                  </a:lnTo>
                  <a:lnTo>
                    <a:pt x="160108" y="816711"/>
                  </a:lnTo>
                  <a:lnTo>
                    <a:pt x="172072" y="817092"/>
                  </a:lnTo>
                  <a:lnTo>
                    <a:pt x="177393" y="811987"/>
                  </a:lnTo>
                  <a:lnTo>
                    <a:pt x="177482" y="805992"/>
                  </a:lnTo>
                  <a:lnTo>
                    <a:pt x="177571" y="799896"/>
                  </a:lnTo>
                  <a:close/>
                </a:path>
                <a:path w="1008379" h="1012189">
                  <a:moveTo>
                    <a:pt x="196748" y="178066"/>
                  </a:moveTo>
                  <a:lnTo>
                    <a:pt x="196532" y="166192"/>
                  </a:lnTo>
                  <a:lnTo>
                    <a:pt x="191490" y="161378"/>
                  </a:lnTo>
                  <a:lnTo>
                    <a:pt x="179679" y="161607"/>
                  </a:lnTo>
                  <a:lnTo>
                    <a:pt x="174967" y="166547"/>
                  </a:lnTo>
                  <a:lnTo>
                    <a:pt x="175158" y="178536"/>
                  </a:lnTo>
                  <a:lnTo>
                    <a:pt x="179984" y="183108"/>
                  </a:lnTo>
                  <a:lnTo>
                    <a:pt x="186080" y="183019"/>
                  </a:lnTo>
                  <a:lnTo>
                    <a:pt x="192074" y="182930"/>
                  </a:lnTo>
                  <a:lnTo>
                    <a:pt x="196748" y="178066"/>
                  </a:lnTo>
                  <a:close/>
                </a:path>
                <a:path w="1008379" h="1012189">
                  <a:moveTo>
                    <a:pt x="242735" y="850658"/>
                  </a:moveTo>
                  <a:lnTo>
                    <a:pt x="237515" y="845464"/>
                  </a:lnTo>
                  <a:lnTo>
                    <a:pt x="225577" y="845553"/>
                  </a:lnTo>
                  <a:lnTo>
                    <a:pt x="220522" y="850798"/>
                  </a:lnTo>
                  <a:lnTo>
                    <a:pt x="220764" y="862749"/>
                  </a:lnTo>
                  <a:lnTo>
                    <a:pt x="225615" y="867600"/>
                  </a:lnTo>
                  <a:lnTo>
                    <a:pt x="237566" y="867765"/>
                  </a:lnTo>
                  <a:lnTo>
                    <a:pt x="242735" y="862672"/>
                  </a:lnTo>
                  <a:lnTo>
                    <a:pt x="242735" y="856653"/>
                  </a:lnTo>
                  <a:lnTo>
                    <a:pt x="242735" y="850658"/>
                  </a:lnTo>
                  <a:close/>
                </a:path>
                <a:path w="1008379" h="1012189">
                  <a:moveTo>
                    <a:pt x="277558" y="109181"/>
                  </a:moveTo>
                  <a:lnTo>
                    <a:pt x="272440" y="103898"/>
                  </a:lnTo>
                  <a:lnTo>
                    <a:pt x="266674" y="103733"/>
                  </a:lnTo>
                  <a:lnTo>
                    <a:pt x="260934" y="103568"/>
                  </a:lnTo>
                  <a:lnTo>
                    <a:pt x="255790" y="108597"/>
                  </a:lnTo>
                  <a:lnTo>
                    <a:pt x="255511" y="120307"/>
                  </a:lnTo>
                  <a:lnTo>
                    <a:pt x="260413" y="125374"/>
                  </a:lnTo>
                  <a:lnTo>
                    <a:pt x="272084" y="125641"/>
                  </a:lnTo>
                  <a:lnTo>
                    <a:pt x="277266" y="120637"/>
                  </a:lnTo>
                  <a:lnTo>
                    <a:pt x="277558" y="109181"/>
                  </a:lnTo>
                  <a:close/>
                </a:path>
                <a:path w="1008379" h="1012189">
                  <a:moveTo>
                    <a:pt x="303022" y="895794"/>
                  </a:moveTo>
                  <a:lnTo>
                    <a:pt x="298081" y="890841"/>
                  </a:lnTo>
                  <a:lnTo>
                    <a:pt x="285851" y="890879"/>
                  </a:lnTo>
                  <a:lnTo>
                    <a:pt x="280809" y="895997"/>
                  </a:lnTo>
                  <a:lnTo>
                    <a:pt x="281000" y="907884"/>
                  </a:lnTo>
                  <a:lnTo>
                    <a:pt x="285927" y="912812"/>
                  </a:lnTo>
                  <a:lnTo>
                    <a:pt x="297903" y="913003"/>
                  </a:lnTo>
                  <a:lnTo>
                    <a:pt x="302920" y="908088"/>
                  </a:lnTo>
                  <a:lnTo>
                    <a:pt x="302971" y="901954"/>
                  </a:lnTo>
                  <a:lnTo>
                    <a:pt x="303022" y="895794"/>
                  </a:lnTo>
                  <a:close/>
                </a:path>
                <a:path w="1008379" h="1012189">
                  <a:moveTo>
                    <a:pt x="361848" y="71335"/>
                  </a:moveTo>
                  <a:lnTo>
                    <a:pt x="356679" y="66243"/>
                  </a:lnTo>
                  <a:lnTo>
                    <a:pt x="350901" y="66217"/>
                  </a:lnTo>
                  <a:lnTo>
                    <a:pt x="345122" y="66192"/>
                  </a:lnTo>
                  <a:lnTo>
                    <a:pt x="340093" y="71221"/>
                  </a:lnTo>
                  <a:lnTo>
                    <a:pt x="340042" y="82854"/>
                  </a:lnTo>
                  <a:lnTo>
                    <a:pt x="345122" y="87909"/>
                  </a:lnTo>
                  <a:lnTo>
                    <a:pt x="356666" y="87909"/>
                  </a:lnTo>
                  <a:lnTo>
                    <a:pt x="361848" y="82740"/>
                  </a:lnTo>
                  <a:lnTo>
                    <a:pt x="361848" y="71335"/>
                  </a:lnTo>
                  <a:close/>
                </a:path>
                <a:path w="1008379" h="1012189">
                  <a:moveTo>
                    <a:pt x="463448" y="49098"/>
                  </a:moveTo>
                  <a:lnTo>
                    <a:pt x="463397" y="43167"/>
                  </a:lnTo>
                  <a:lnTo>
                    <a:pt x="463346" y="37401"/>
                  </a:lnTo>
                  <a:lnTo>
                    <a:pt x="458152" y="32334"/>
                  </a:lnTo>
                  <a:lnTo>
                    <a:pt x="446684" y="32448"/>
                  </a:lnTo>
                  <a:lnTo>
                    <a:pt x="441629" y="37693"/>
                  </a:lnTo>
                  <a:lnTo>
                    <a:pt x="441731" y="49288"/>
                  </a:lnTo>
                  <a:lnTo>
                    <a:pt x="446849" y="54241"/>
                  </a:lnTo>
                  <a:lnTo>
                    <a:pt x="458584" y="54102"/>
                  </a:lnTo>
                  <a:lnTo>
                    <a:pt x="463448" y="49098"/>
                  </a:lnTo>
                  <a:close/>
                </a:path>
                <a:path w="1008379" h="1012189">
                  <a:moveTo>
                    <a:pt x="479323" y="709256"/>
                  </a:moveTo>
                  <a:lnTo>
                    <a:pt x="476123" y="662101"/>
                  </a:lnTo>
                  <a:lnTo>
                    <a:pt x="444830" y="624281"/>
                  </a:lnTo>
                  <a:lnTo>
                    <a:pt x="427583" y="621144"/>
                  </a:lnTo>
                  <a:lnTo>
                    <a:pt x="406019" y="625716"/>
                  </a:lnTo>
                  <a:lnTo>
                    <a:pt x="389331" y="638429"/>
                  </a:lnTo>
                  <a:lnTo>
                    <a:pt x="379463" y="656983"/>
                  </a:lnTo>
                  <a:lnTo>
                    <a:pt x="378396" y="679081"/>
                  </a:lnTo>
                  <a:lnTo>
                    <a:pt x="394500" y="772185"/>
                  </a:lnTo>
                  <a:lnTo>
                    <a:pt x="403288" y="808062"/>
                  </a:lnTo>
                  <a:lnTo>
                    <a:pt x="418274" y="853757"/>
                  </a:lnTo>
                  <a:lnTo>
                    <a:pt x="436054" y="893686"/>
                  </a:lnTo>
                  <a:lnTo>
                    <a:pt x="453161" y="912279"/>
                  </a:lnTo>
                  <a:lnTo>
                    <a:pt x="464007" y="892784"/>
                  </a:lnTo>
                  <a:lnTo>
                    <a:pt x="472490" y="841311"/>
                  </a:lnTo>
                  <a:lnTo>
                    <a:pt x="477850" y="774560"/>
                  </a:lnTo>
                  <a:lnTo>
                    <a:pt x="479323" y="709256"/>
                  </a:lnTo>
                  <a:close/>
                </a:path>
                <a:path w="1008379" h="1012189">
                  <a:moveTo>
                    <a:pt x="547738" y="41376"/>
                  </a:moveTo>
                  <a:lnTo>
                    <a:pt x="543115" y="36817"/>
                  </a:lnTo>
                  <a:lnTo>
                    <a:pt x="531304" y="36779"/>
                  </a:lnTo>
                  <a:lnTo>
                    <a:pt x="526707" y="41300"/>
                  </a:lnTo>
                  <a:lnTo>
                    <a:pt x="526656" y="52920"/>
                  </a:lnTo>
                  <a:lnTo>
                    <a:pt x="531304" y="57492"/>
                  </a:lnTo>
                  <a:lnTo>
                    <a:pt x="537210" y="57518"/>
                  </a:lnTo>
                  <a:lnTo>
                    <a:pt x="543001" y="57543"/>
                  </a:lnTo>
                  <a:lnTo>
                    <a:pt x="547662" y="52895"/>
                  </a:lnTo>
                  <a:lnTo>
                    <a:pt x="547738" y="41376"/>
                  </a:lnTo>
                  <a:close/>
                </a:path>
                <a:path w="1008379" h="1012189">
                  <a:moveTo>
                    <a:pt x="617766" y="56565"/>
                  </a:moveTo>
                  <a:lnTo>
                    <a:pt x="612825" y="51638"/>
                  </a:lnTo>
                  <a:lnTo>
                    <a:pt x="607187" y="51562"/>
                  </a:lnTo>
                  <a:lnTo>
                    <a:pt x="601548" y="51485"/>
                  </a:lnTo>
                  <a:lnTo>
                    <a:pt x="596785" y="56299"/>
                  </a:lnTo>
                  <a:lnTo>
                    <a:pt x="596684" y="67894"/>
                  </a:lnTo>
                  <a:lnTo>
                    <a:pt x="601256" y="72491"/>
                  </a:lnTo>
                  <a:lnTo>
                    <a:pt x="612902" y="72567"/>
                  </a:lnTo>
                  <a:lnTo>
                    <a:pt x="617664" y="67868"/>
                  </a:lnTo>
                  <a:lnTo>
                    <a:pt x="617766" y="56565"/>
                  </a:lnTo>
                  <a:close/>
                </a:path>
                <a:path w="1008379" h="1012189">
                  <a:moveTo>
                    <a:pt x="642378" y="681316"/>
                  </a:moveTo>
                  <a:lnTo>
                    <a:pt x="642188" y="660438"/>
                  </a:lnTo>
                  <a:lnTo>
                    <a:pt x="634758" y="642391"/>
                  </a:lnTo>
                  <a:lnTo>
                    <a:pt x="621207" y="628891"/>
                  </a:lnTo>
                  <a:lnTo>
                    <a:pt x="602653" y="621639"/>
                  </a:lnTo>
                  <a:lnTo>
                    <a:pt x="582498" y="622223"/>
                  </a:lnTo>
                  <a:lnTo>
                    <a:pt x="544614" y="664006"/>
                  </a:lnTo>
                  <a:lnTo>
                    <a:pt x="540143" y="707936"/>
                  </a:lnTo>
                  <a:lnTo>
                    <a:pt x="537591" y="771550"/>
                  </a:lnTo>
                  <a:lnTo>
                    <a:pt x="538365" y="838073"/>
                  </a:lnTo>
                  <a:lnTo>
                    <a:pt x="543902" y="890778"/>
                  </a:lnTo>
                  <a:lnTo>
                    <a:pt x="555599" y="912888"/>
                  </a:lnTo>
                  <a:lnTo>
                    <a:pt x="573620" y="895692"/>
                  </a:lnTo>
                  <a:lnTo>
                    <a:pt x="594271" y="850480"/>
                  </a:lnTo>
                  <a:lnTo>
                    <a:pt x="614591" y="790727"/>
                  </a:lnTo>
                  <a:lnTo>
                    <a:pt x="631609" y="729856"/>
                  </a:lnTo>
                  <a:lnTo>
                    <a:pt x="642378" y="681316"/>
                  </a:lnTo>
                  <a:close/>
                </a:path>
                <a:path w="1008379" h="1012189">
                  <a:moveTo>
                    <a:pt x="670941" y="551713"/>
                  </a:moveTo>
                  <a:lnTo>
                    <a:pt x="665848" y="506437"/>
                  </a:lnTo>
                  <a:lnTo>
                    <a:pt x="659688" y="461327"/>
                  </a:lnTo>
                  <a:lnTo>
                    <a:pt x="644906" y="412673"/>
                  </a:lnTo>
                  <a:lnTo>
                    <a:pt x="618261" y="377202"/>
                  </a:lnTo>
                  <a:lnTo>
                    <a:pt x="609892" y="371957"/>
                  </a:lnTo>
                  <a:lnTo>
                    <a:pt x="608457" y="391706"/>
                  </a:lnTo>
                  <a:lnTo>
                    <a:pt x="603859" y="410032"/>
                  </a:lnTo>
                  <a:lnTo>
                    <a:pt x="570166" y="455523"/>
                  </a:lnTo>
                  <a:lnTo>
                    <a:pt x="517194" y="475005"/>
                  </a:lnTo>
                  <a:lnTo>
                    <a:pt x="499402" y="474713"/>
                  </a:lnTo>
                  <a:lnTo>
                    <a:pt x="451472" y="455815"/>
                  </a:lnTo>
                  <a:lnTo>
                    <a:pt x="421081" y="419227"/>
                  </a:lnTo>
                  <a:lnTo>
                    <a:pt x="411022" y="371957"/>
                  </a:lnTo>
                  <a:lnTo>
                    <a:pt x="398360" y="381000"/>
                  </a:lnTo>
                  <a:lnTo>
                    <a:pt x="374523" y="417055"/>
                  </a:lnTo>
                  <a:lnTo>
                    <a:pt x="358787" y="472287"/>
                  </a:lnTo>
                  <a:lnTo>
                    <a:pt x="351663" y="529297"/>
                  </a:lnTo>
                  <a:lnTo>
                    <a:pt x="350189" y="557390"/>
                  </a:lnTo>
                  <a:lnTo>
                    <a:pt x="350951" y="566623"/>
                  </a:lnTo>
                  <a:lnTo>
                    <a:pt x="375729" y="607034"/>
                  </a:lnTo>
                  <a:lnTo>
                    <a:pt x="394931" y="620801"/>
                  </a:lnTo>
                  <a:lnTo>
                    <a:pt x="399542" y="618388"/>
                  </a:lnTo>
                  <a:lnTo>
                    <a:pt x="421817" y="611708"/>
                  </a:lnTo>
                  <a:lnTo>
                    <a:pt x="444068" y="613778"/>
                  </a:lnTo>
                  <a:lnTo>
                    <a:pt x="463829" y="623874"/>
                  </a:lnTo>
                  <a:lnTo>
                    <a:pt x="483704" y="647357"/>
                  </a:lnTo>
                  <a:lnTo>
                    <a:pt x="499592" y="663282"/>
                  </a:lnTo>
                  <a:lnTo>
                    <a:pt x="504190" y="669480"/>
                  </a:lnTo>
                  <a:lnTo>
                    <a:pt x="507123" y="657923"/>
                  </a:lnTo>
                  <a:lnTo>
                    <a:pt x="507784" y="643280"/>
                  </a:lnTo>
                  <a:lnTo>
                    <a:pt x="506831" y="630567"/>
                  </a:lnTo>
                  <a:lnTo>
                    <a:pt x="505015" y="624814"/>
                  </a:lnTo>
                  <a:lnTo>
                    <a:pt x="495985" y="617004"/>
                  </a:lnTo>
                  <a:lnTo>
                    <a:pt x="446151" y="579805"/>
                  </a:lnTo>
                  <a:lnTo>
                    <a:pt x="430987" y="569163"/>
                  </a:lnTo>
                  <a:lnTo>
                    <a:pt x="422605" y="562559"/>
                  </a:lnTo>
                  <a:lnTo>
                    <a:pt x="416775" y="555155"/>
                  </a:lnTo>
                  <a:lnTo>
                    <a:pt x="414248" y="546366"/>
                  </a:lnTo>
                  <a:lnTo>
                    <a:pt x="415810" y="535635"/>
                  </a:lnTo>
                  <a:lnTo>
                    <a:pt x="416483" y="533539"/>
                  </a:lnTo>
                  <a:lnTo>
                    <a:pt x="416026" y="531101"/>
                  </a:lnTo>
                  <a:lnTo>
                    <a:pt x="422617" y="479666"/>
                  </a:lnTo>
                  <a:lnTo>
                    <a:pt x="430771" y="481698"/>
                  </a:lnTo>
                  <a:lnTo>
                    <a:pt x="426364" y="523646"/>
                  </a:lnTo>
                  <a:lnTo>
                    <a:pt x="424281" y="537298"/>
                  </a:lnTo>
                  <a:lnTo>
                    <a:pt x="423837" y="544969"/>
                  </a:lnTo>
                  <a:lnTo>
                    <a:pt x="425538" y="551167"/>
                  </a:lnTo>
                  <a:lnTo>
                    <a:pt x="429323" y="556348"/>
                  </a:lnTo>
                  <a:lnTo>
                    <a:pt x="435114" y="561035"/>
                  </a:lnTo>
                  <a:lnTo>
                    <a:pt x="454748" y="574243"/>
                  </a:lnTo>
                  <a:lnTo>
                    <a:pt x="474129" y="587806"/>
                  </a:lnTo>
                  <a:lnTo>
                    <a:pt x="492633" y="602513"/>
                  </a:lnTo>
                  <a:lnTo>
                    <a:pt x="509917" y="619404"/>
                  </a:lnTo>
                  <a:lnTo>
                    <a:pt x="510705" y="619226"/>
                  </a:lnTo>
                  <a:lnTo>
                    <a:pt x="541794" y="592061"/>
                  </a:lnTo>
                  <a:lnTo>
                    <a:pt x="595960" y="554139"/>
                  </a:lnTo>
                  <a:lnTo>
                    <a:pt x="598462" y="549033"/>
                  </a:lnTo>
                  <a:lnTo>
                    <a:pt x="595287" y="526821"/>
                  </a:lnTo>
                  <a:lnTo>
                    <a:pt x="590029" y="484339"/>
                  </a:lnTo>
                  <a:lnTo>
                    <a:pt x="590016" y="481647"/>
                  </a:lnTo>
                  <a:lnTo>
                    <a:pt x="597750" y="480085"/>
                  </a:lnTo>
                  <a:lnTo>
                    <a:pt x="599109" y="485140"/>
                  </a:lnTo>
                  <a:lnTo>
                    <a:pt x="603973" y="525399"/>
                  </a:lnTo>
                  <a:lnTo>
                    <a:pt x="605929" y="538022"/>
                  </a:lnTo>
                  <a:lnTo>
                    <a:pt x="586701" y="570484"/>
                  </a:lnTo>
                  <a:lnTo>
                    <a:pt x="580910" y="574725"/>
                  </a:lnTo>
                  <a:lnTo>
                    <a:pt x="548208" y="599821"/>
                  </a:lnTo>
                  <a:lnTo>
                    <a:pt x="512800" y="644664"/>
                  </a:lnTo>
                  <a:lnTo>
                    <a:pt x="511289" y="678294"/>
                  </a:lnTo>
                  <a:lnTo>
                    <a:pt x="515937" y="707974"/>
                  </a:lnTo>
                  <a:lnTo>
                    <a:pt x="525056" y="719137"/>
                  </a:lnTo>
                  <a:lnTo>
                    <a:pt x="535851" y="659079"/>
                  </a:lnTo>
                  <a:lnTo>
                    <a:pt x="546315" y="635088"/>
                  </a:lnTo>
                  <a:lnTo>
                    <a:pt x="564946" y="618464"/>
                  </a:lnTo>
                  <a:lnTo>
                    <a:pt x="588581" y="611263"/>
                  </a:lnTo>
                  <a:lnTo>
                    <a:pt x="614045" y="615594"/>
                  </a:lnTo>
                  <a:lnTo>
                    <a:pt x="622935" y="618147"/>
                  </a:lnTo>
                  <a:lnTo>
                    <a:pt x="630135" y="617651"/>
                  </a:lnTo>
                  <a:lnTo>
                    <a:pt x="660996" y="589584"/>
                  </a:lnTo>
                  <a:lnTo>
                    <a:pt x="670750" y="565467"/>
                  </a:lnTo>
                  <a:lnTo>
                    <a:pt x="670941" y="551713"/>
                  </a:lnTo>
                  <a:close/>
                </a:path>
                <a:path w="1008379" h="1012189">
                  <a:moveTo>
                    <a:pt x="694220" y="85471"/>
                  </a:moveTo>
                  <a:lnTo>
                    <a:pt x="694169" y="79781"/>
                  </a:lnTo>
                  <a:lnTo>
                    <a:pt x="694118" y="74117"/>
                  </a:lnTo>
                  <a:lnTo>
                    <a:pt x="689279" y="69443"/>
                  </a:lnTo>
                  <a:lnTo>
                    <a:pt x="677760" y="69519"/>
                  </a:lnTo>
                  <a:lnTo>
                    <a:pt x="673112" y="74256"/>
                  </a:lnTo>
                  <a:lnTo>
                    <a:pt x="673188" y="85775"/>
                  </a:lnTo>
                  <a:lnTo>
                    <a:pt x="677951" y="90398"/>
                  </a:lnTo>
                  <a:lnTo>
                    <a:pt x="689457" y="90309"/>
                  </a:lnTo>
                  <a:lnTo>
                    <a:pt x="694220" y="85471"/>
                  </a:lnTo>
                  <a:close/>
                </a:path>
                <a:path w="1008379" h="1012189">
                  <a:moveTo>
                    <a:pt x="749452" y="905510"/>
                  </a:moveTo>
                  <a:lnTo>
                    <a:pt x="749236" y="893419"/>
                  </a:lnTo>
                  <a:lnTo>
                    <a:pt x="744385" y="888580"/>
                  </a:lnTo>
                  <a:lnTo>
                    <a:pt x="732409" y="888365"/>
                  </a:lnTo>
                  <a:lnTo>
                    <a:pt x="727379" y="893343"/>
                  </a:lnTo>
                  <a:lnTo>
                    <a:pt x="727316" y="905776"/>
                  </a:lnTo>
                  <a:lnTo>
                    <a:pt x="732116" y="910513"/>
                  </a:lnTo>
                  <a:lnTo>
                    <a:pt x="738428" y="910488"/>
                  </a:lnTo>
                  <a:lnTo>
                    <a:pt x="744613" y="910463"/>
                  </a:lnTo>
                  <a:lnTo>
                    <a:pt x="749452" y="905510"/>
                  </a:lnTo>
                  <a:close/>
                </a:path>
                <a:path w="1008379" h="1012189">
                  <a:moveTo>
                    <a:pt x="755434" y="940498"/>
                  </a:moveTo>
                  <a:lnTo>
                    <a:pt x="753719" y="939482"/>
                  </a:lnTo>
                  <a:lnTo>
                    <a:pt x="751992" y="937539"/>
                  </a:lnTo>
                  <a:lnTo>
                    <a:pt x="745070" y="937920"/>
                  </a:lnTo>
                  <a:lnTo>
                    <a:pt x="739813" y="939012"/>
                  </a:lnTo>
                  <a:lnTo>
                    <a:pt x="671461" y="947991"/>
                  </a:lnTo>
                  <a:lnTo>
                    <a:pt x="648017" y="951331"/>
                  </a:lnTo>
                  <a:lnTo>
                    <a:pt x="624649" y="955217"/>
                  </a:lnTo>
                  <a:lnTo>
                    <a:pt x="601218" y="958608"/>
                  </a:lnTo>
                  <a:lnTo>
                    <a:pt x="577557" y="960437"/>
                  </a:lnTo>
                  <a:lnTo>
                    <a:pt x="561809" y="961313"/>
                  </a:lnTo>
                  <a:lnTo>
                    <a:pt x="530326" y="963993"/>
                  </a:lnTo>
                  <a:lnTo>
                    <a:pt x="514591" y="964755"/>
                  </a:lnTo>
                  <a:lnTo>
                    <a:pt x="497166" y="964844"/>
                  </a:lnTo>
                  <a:lnTo>
                    <a:pt x="479742" y="964501"/>
                  </a:lnTo>
                  <a:lnTo>
                    <a:pt x="383362" y="959535"/>
                  </a:lnTo>
                  <a:lnTo>
                    <a:pt x="321856" y="955484"/>
                  </a:lnTo>
                  <a:lnTo>
                    <a:pt x="268071" y="949744"/>
                  </a:lnTo>
                  <a:lnTo>
                    <a:pt x="267030" y="950366"/>
                  </a:lnTo>
                  <a:lnTo>
                    <a:pt x="266001" y="950620"/>
                  </a:lnTo>
                  <a:lnTo>
                    <a:pt x="266598" y="951649"/>
                  </a:lnTo>
                  <a:lnTo>
                    <a:pt x="266903" y="953160"/>
                  </a:lnTo>
                  <a:lnTo>
                    <a:pt x="372503" y="992238"/>
                  </a:lnTo>
                  <a:lnTo>
                    <a:pt x="415086" y="1002792"/>
                  </a:lnTo>
                  <a:lnTo>
                    <a:pt x="476199" y="1010653"/>
                  </a:lnTo>
                  <a:lnTo>
                    <a:pt x="507174" y="1012050"/>
                  </a:lnTo>
                  <a:lnTo>
                    <a:pt x="545185" y="1009180"/>
                  </a:lnTo>
                  <a:lnTo>
                    <a:pt x="609854" y="1000112"/>
                  </a:lnTo>
                  <a:lnTo>
                    <a:pt x="662571" y="985951"/>
                  </a:lnTo>
                  <a:lnTo>
                    <a:pt x="701090" y="971600"/>
                  </a:lnTo>
                  <a:lnTo>
                    <a:pt x="753198" y="943686"/>
                  </a:lnTo>
                  <a:lnTo>
                    <a:pt x="754202" y="941857"/>
                  </a:lnTo>
                  <a:lnTo>
                    <a:pt x="755434" y="940498"/>
                  </a:lnTo>
                  <a:close/>
                </a:path>
                <a:path w="1008379" h="1012189">
                  <a:moveTo>
                    <a:pt x="761707" y="109423"/>
                  </a:moveTo>
                  <a:lnTo>
                    <a:pt x="757008" y="104724"/>
                  </a:lnTo>
                  <a:lnTo>
                    <a:pt x="745540" y="104609"/>
                  </a:lnTo>
                  <a:lnTo>
                    <a:pt x="740727" y="109397"/>
                  </a:lnTo>
                  <a:lnTo>
                    <a:pt x="740600" y="120777"/>
                  </a:lnTo>
                  <a:lnTo>
                    <a:pt x="745375" y="125539"/>
                  </a:lnTo>
                  <a:lnTo>
                    <a:pt x="751154" y="125590"/>
                  </a:lnTo>
                  <a:lnTo>
                    <a:pt x="756920" y="125641"/>
                  </a:lnTo>
                  <a:lnTo>
                    <a:pt x="761606" y="120967"/>
                  </a:lnTo>
                  <a:lnTo>
                    <a:pt x="761707" y="109423"/>
                  </a:lnTo>
                  <a:close/>
                </a:path>
                <a:path w="1008379" h="1012189">
                  <a:moveTo>
                    <a:pt x="830211" y="818388"/>
                  </a:moveTo>
                  <a:lnTo>
                    <a:pt x="825296" y="813511"/>
                  </a:lnTo>
                  <a:lnTo>
                    <a:pt x="813015" y="813625"/>
                  </a:lnTo>
                  <a:lnTo>
                    <a:pt x="808228" y="818438"/>
                  </a:lnTo>
                  <a:lnTo>
                    <a:pt x="808088" y="830618"/>
                  </a:lnTo>
                  <a:lnTo>
                    <a:pt x="813181" y="835698"/>
                  </a:lnTo>
                  <a:lnTo>
                    <a:pt x="825322" y="835533"/>
                  </a:lnTo>
                  <a:lnTo>
                    <a:pt x="830059" y="830719"/>
                  </a:lnTo>
                  <a:lnTo>
                    <a:pt x="830135" y="824649"/>
                  </a:lnTo>
                  <a:lnTo>
                    <a:pt x="830211" y="818388"/>
                  </a:lnTo>
                  <a:close/>
                </a:path>
                <a:path w="1008379" h="1012189">
                  <a:moveTo>
                    <a:pt x="833869" y="174053"/>
                  </a:moveTo>
                  <a:lnTo>
                    <a:pt x="829335" y="169519"/>
                  </a:lnTo>
                  <a:lnTo>
                    <a:pt x="817600" y="169430"/>
                  </a:lnTo>
                  <a:lnTo>
                    <a:pt x="812952" y="174053"/>
                  </a:lnTo>
                  <a:lnTo>
                    <a:pt x="812914" y="185623"/>
                  </a:lnTo>
                  <a:lnTo>
                    <a:pt x="817600" y="190334"/>
                  </a:lnTo>
                  <a:lnTo>
                    <a:pt x="829119" y="190436"/>
                  </a:lnTo>
                  <a:lnTo>
                    <a:pt x="833767" y="185762"/>
                  </a:lnTo>
                  <a:lnTo>
                    <a:pt x="833818" y="179908"/>
                  </a:lnTo>
                  <a:lnTo>
                    <a:pt x="833869" y="174053"/>
                  </a:lnTo>
                  <a:close/>
                </a:path>
                <a:path w="1008379" h="1012189">
                  <a:moveTo>
                    <a:pt x="887857" y="257975"/>
                  </a:moveTo>
                  <a:lnTo>
                    <a:pt x="887717" y="252196"/>
                  </a:lnTo>
                  <a:lnTo>
                    <a:pt x="887577" y="246532"/>
                  </a:lnTo>
                  <a:lnTo>
                    <a:pt x="882624" y="241808"/>
                  </a:lnTo>
                  <a:lnTo>
                    <a:pt x="871308" y="242100"/>
                  </a:lnTo>
                  <a:lnTo>
                    <a:pt x="866660" y="247053"/>
                  </a:lnTo>
                  <a:lnTo>
                    <a:pt x="866902" y="258521"/>
                  </a:lnTo>
                  <a:lnTo>
                    <a:pt x="871740" y="263080"/>
                  </a:lnTo>
                  <a:lnTo>
                    <a:pt x="883259" y="262839"/>
                  </a:lnTo>
                  <a:lnTo>
                    <a:pt x="887857" y="257975"/>
                  </a:lnTo>
                  <a:close/>
                </a:path>
                <a:path w="1008379" h="1012189">
                  <a:moveTo>
                    <a:pt x="893279" y="747280"/>
                  </a:moveTo>
                  <a:lnTo>
                    <a:pt x="888517" y="742378"/>
                  </a:lnTo>
                  <a:lnTo>
                    <a:pt x="876236" y="742226"/>
                  </a:lnTo>
                  <a:lnTo>
                    <a:pt x="871169" y="747280"/>
                  </a:lnTo>
                  <a:lnTo>
                    <a:pt x="871194" y="759231"/>
                  </a:lnTo>
                  <a:lnTo>
                    <a:pt x="875982" y="764108"/>
                  </a:lnTo>
                  <a:lnTo>
                    <a:pt x="888072" y="764540"/>
                  </a:lnTo>
                  <a:lnTo>
                    <a:pt x="893102" y="759701"/>
                  </a:lnTo>
                  <a:lnTo>
                    <a:pt x="893191" y="753491"/>
                  </a:lnTo>
                  <a:lnTo>
                    <a:pt x="893279" y="747280"/>
                  </a:lnTo>
                  <a:close/>
                </a:path>
                <a:path w="1008379" h="1012189">
                  <a:moveTo>
                    <a:pt x="941489" y="336410"/>
                  </a:moveTo>
                  <a:lnTo>
                    <a:pt x="937031" y="331952"/>
                  </a:lnTo>
                  <a:lnTo>
                    <a:pt x="925245" y="331952"/>
                  </a:lnTo>
                  <a:lnTo>
                    <a:pt x="920508" y="336651"/>
                  </a:lnTo>
                  <a:lnTo>
                    <a:pt x="920483" y="347954"/>
                  </a:lnTo>
                  <a:lnTo>
                    <a:pt x="925436" y="352844"/>
                  </a:lnTo>
                  <a:lnTo>
                    <a:pt x="936840" y="352920"/>
                  </a:lnTo>
                  <a:lnTo>
                    <a:pt x="941438" y="348246"/>
                  </a:lnTo>
                  <a:lnTo>
                    <a:pt x="941463" y="342341"/>
                  </a:lnTo>
                  <a:lnTo>
                    <a:pt x="941489" y="336410"/>
                  </a:lnTo>
                  <a:close/>
                </a:path>
                <a:path w="1008379" h="1012189">
                  <a:moveTo>
                    <a:pt x="944321" y="658888"/>
                  </a:moveTo>
                  <a:lnTo>
                    <a:pt x="939444" y="653910"/>
                  </a:lnTo>
                  <a:lnTo>
                    <a:pt x="927303" y="653808"/>
                  </a:lnTo>
                  <a:lnTo>
                    <a:pt x="922451" y="658482"/>
                  </a:lnTo>
                  <a:lnTo>
                    <a:pt x="921994" y="670636"/>
                  </a:lnTo>
                  <a:lnTo>
                    <a:pt x="926731" y="675665"/>
                  </a:lnTo>
                  <a:lnTo>
                    <a:pt x="939165" y="675970"/>
                  </a:lnTo>
                  <a:lnTo>
                    <a:pt x="944143" y="671233"/>
                  </a:lnTo>
                  <a:lnTo>
                    <a:pt x="944232" y="665022"/>
                  </a:lnTo>
                  <a:lnTo>
                    <a:pt x="944321" y="658888"/>
                  </a:lnTo>
                  <a:close/>
                </a:path>
                <a:path w="1008379" h="1012189">
                  <a:moveTo>
                    <a:pt x="966025" y="581812"/>
                  </a:moveTo>
                  <a:lnTo>
                    <a:pt x="960882" y="576554"/>
                  </a:lnTo>
                  <a:lnTo>
                    <a:pt x="948702" y="576503"/>
                  </a:lnTo>
                  <a:lnTo>
                    <a:pt x="943813" y="581583"/>
                  </a:lnTo>
                  <a:lnTo>
                    <a:pt x="944003" y="594004"/>
                  </a:lnTo>
                  <a:lnTo>
                    <a:pt x="948677" y="598576"/>
                  </a:lnTo>
                  <a:lnTo>
                    <a:pt x="954836" y="598576"/>
                  </a:lnTo>
                  <a:lnTo>
                    <a:pt x="960856" y="598576"/>
                  </a:lnTo>
                  <a:lnTo>
                    <a:pt x="965720" y="593877"/>
                  </a:lnTo>
                  <a:lnTo>
                    <a:pt x="966025" y="581812"/>
                  </a:lnTo>
                  <a:close/>
                </a:path>
                <a:path w="1008379" h="1012189">
                  <a:moveTo>
                    <a:pt x="967536" y="511213"/>
                  </a:moveTo>
                  <a:lnTo>
                    <a:pt x="967486" y="498932"/>
                  </a:lnTo>
                  <a:lnTo>
                    <a:pt x="962723" y="494118"/>
                  </a:lnTo>
                  <a:lnTo>
                    <a:pt x="950607" y="493877"/>
                  </a:lnTo>
                  <a:lnTo>
                    <a:pt x="945426" y="498995"/>
                  </a:lnTo>
                  <a:lnTo>
                    <a:pt x="945515" y="511048"/>
                  </a:lnTo>
                  <a:lnTo>
                    <a:pt x="950379" y="515886"/>
                  </a:lnTo>
                  <a:lnTo>
                    <a:pt x="956373" y="515975"/>
                  </a:lnTo>
                  <a:lnTo>
                    <a:pt x="962634" y="516064"/>
                  </a:lnTo>
                  <a:lnTo>
                    <a:pt x="967536" y="511213"/>
                  </a:lnTo>
                  <a:close/>
                </a:path>
                <a:path w="1008379" h="1012189">
                  <a:moveTo>
                    <a:pt x="967803" y="423672"/>
                  </a:moveTo>
                  <a:lnTo>
                    <a:pt x="962660" y="418553"/>
                  </a:lnTo>
                  <a:lnTo>
                    <a:pt x="950785" y="418680"/>
                  </a:lnTo>
                  <a:lnTo>
                    <a:pt x="945896" y="423557"/>
                  </a:lnTo>
                  <a:lnTo>
                    <a:pt x="945565" y="435648"/>
                  </a:lnTo>
                  <a:lnTo>
                    <a:pt x="950379" y="440575"/>
                  </a:lnTo>
                  <a:lnTo>
                    <a:pt x="956640" y="440651"/>
                  </a:lnTo>
                  <a:lnTo>
                    <a:pt x="962850" y="440728"/>
                  </a:lnTo>
                  <a:lnTo>
                    <a:pt x="967752" y="435889"/>
                  </a:lnTo>
                  <a:lnTo>
                    <a:pt x="967803" y="423672"/>
                  </a:lnTo>
                  <a:close/>
                </a:path>
                <a:path w="1008379" h="1012189">
                  <a:moveTo>
                    <a:pt x="1007833" y="504812"/>
                  </a:moveTo>
                  <a:lnTo>
                    <a:pt x="1002449" y="433362"/>
                  </a:lnTo>
                  <a:lnTo>
                    <a:pt x="987374" y="363359"/>
                  </a:lnTo>
                  <a:lnTo>
                    <a:pt x="965911" y="303199"/>
                  </a:lnTo>
                  <a:lnTo>
                    <a:pt x="937260" y="246100"/>
                  </a:lnTo>
                  <a:lnTo>
                    <a:pt x="910590" y="206248"/>
                  </a:lnTo>
                  <a:lnTo>
                    <a:pt x="880808" y="169443"/>
                  </a:lnTo>
                  <a:lnTo>
                    <a:pt x="847890" y="135737"/>
                  </a:lnTo>
                  <a:lnTo>
                    <a:pt x="811771" y="105181"/>
                  </a:lnTo>
                  <a:lnTo>
                    <a:pt x="772426" y="77812"/>
                  </a:lnTo>
                  <a:lnTo>
                    <a:pt x="730796" y="54279"/>
                  </a:lnTo>
                  <a:lnTo>
                    <a:pt x="687679" y="35001"/>
                  </a:lnTo>
                  <a:lnTo>
                    <a:pt x="643102" y="19939"/>
                  </a:lnTo>
                  <a:lnTo>
                    <a:pt x="597128" y="9067"/>
                  </a:lnTo>
                  <a:lnTo>
                    <a:pt x="549795" y="2349"/>
                  </a:lnTo>
                  <a:lnTo>
                    <a:pt x="510286" y="0"/>
                  </a:lnTo>
                  <a:lnTo>
                    <a:pt x="470916" y="711"/>
                  </a:lnTo>
                  <a:lnTo>
                    <a:pt x="431711" y="4699"/>
                  </a:lnTo>
                  <a:lnTo>
                    <a:pt x="392747" y="12166"/>
                  </a:lnTo>
                  <a:lnTo>
                    <a:pt x="353085" y="23418"/>
                  </a:lnTo>
                  <a:lnTo>
                    <a:pt x="314718" y="37782"/>
                  </a:lnTo>
                  <a:lnTo>
                    <a:pt x="277583" y="55079"/>
                  </a:lnTo>
                  <a:lnTo>
                    <a:pt x="241566" y="75158"/>
                  </a:lnTo>
                  <a:lnTo>
                    <a:pt x="202349" y="101117"/>
                  </a:lnTo>
                  <a:lnTo>
                    <a:pt x="166204" y="129908"/>
                  </a:lnTo>
                  <a:lnTo>
                    <a:pt x="133235" y="161645"/>
                  </a:lnTo>
                  <a:lnTo>
                    <a:pt x="103530" y="196443"/>
                  </a:lnTo>
                  <a:lnTo>
                    <a:pt x="77190" y="234391"/>
                  </a:lnTo>
                  <a:lnTo>
                    <a:pt x="54305" y="275615"/>
                  </a:lnTo>
                  <a:lnTo>
                    <a:pt x="32931" y="325716"/>
                  </a:lnTo>
                  <a:lnTo>
                    <a:pt x="17119" y="377202"/>
                  </a:lnTo>
                  <a:lnTo>
                    <a:pt x="6489" y="430009"/>
                  </a:lnTo>
                  <a:lnTo>
                    <a:pt x="660" y="484047"/>
                  </a:lnTo>
                  <a:lnTo>
                    <a:pt x="0" y="506399"/>
                  </a:lnTo>
                  <a:lnTo>
                    <a:pt x="685" y="528675"/>
                  </a:lnTo>
                  <a:lnTo>
                    <a:pt x="4686" y="573138"/>
                  </a:lnTo>
                  <a:lnTo>
                    <a:pt x="11239" y="614083"/>
                  </a:lnTo>
                  <a:lnTo>
                    <a:pt x="21399" y="653923"/>
                  </a:lnTo>
                  <a:lnTo>
                    <a:pt x="35115" y="692632"/>
                  </a:lnTo>
                  <a:lnTo>
                    <a:pt x="52298" y="730199"/>
                  </a:lnTo>
                  <a:lnTo>
                    <a:pt x="77736" y="774725"/>
                  </a:lnTo>
                  <a:lnTo>
                    <a:pt x="106946" y="816025"/>
                  </a:lnTo>
                  <a:lnTo>
                    <a:pt x="140004" y="853973"/>
                  </a:lnTo>
                  <a:lnTo>
                    <a:pt x="177025" y="888479"/>
                  </a:lnTo>
                  <a:lnTo>
                    <a:pt x="218097" y="919403"/>
                  </a:lnTo>
                  <a:lnTo>
                    <a:pt x="256070" y="933983"/>
                  </a:lnTo>
                  <a:lnTo>
                    <a:pt x="256933" y="934262"/>
                  </a:lnTo>
                  <a:lnTo>
                    <a:pt x="278295" y="935951"/>
                  </a:lnTo>
                  <a:lnTo>
                    <a:pt x="276796" y="933665"/>
                  </a:lnTo>
                  <a:lnTo>
                    <a:pt x="243941" y="914844"/>
                  </a:lnTo>
                  <a:lnTo>
                    <a:pt x="216179" y="895654"/>
                  </a:lnTo>
                  <a:lnTo>
                    <a:pt x="164998" y="851458"/>
                  </a:lnTo>
                  <a:lnTo>
                    <a:pt x="132168" y="816165"/>
                  </a:lnTo>
                  <a:lnTo>
                    <a:pt x="103517" y="778522"/>
                  </a:lnTo>
                  <a:lnTo>
                    <a:pt x="78943" y="738606"/>
                  </a:lnTo>
                  <a:lnTo>
                    <a:pt x="58280" y="696493"/>
                  </a:lnTo>
                  <a:lnTo>
                    <a:pt x="41402" y="652272"/>
                  </a:lnTo>
                  <a:lnTo>
                    <a:pt x="28181" y="606018"/>
                  </a:lnTo>
                  <a:lnTo>
                    <a:pt x="20916" y="567918"/>
                  </a:lnTo>
                  <a:lnTo>
                    <a:pt x="17157" y="529590"/>
                  </a:lnTo>
                  <a:lnTo>
                    <a:pt x="16471" y="491070"/>
                  </a:lnTo>
                  <a:lnTo>
                    <a:pt x="18364" y="452424"/>
                  </a:lnTo>
                  <a:lnTo>
                    <a:pt x="29832" y="384454"/>
                  </a:lnTo>
                  <a:lnTo>
                    <a:pt x="52108" y="319239"/>
                  </a:lnTo>
                  <a:lnTo>
                    <a:pt x="71856" y="277837"/>
                  </a:lnTo>
                  <a:lnTo>
                    <a:pt x="95008" y="238582"/>
                  </a:lnTo>
                  <a:lnTo>
                    <a:pt x="121577" y="201523"/>
                  </a:lnTo>
                  <a:lnTo>
                    <a:pt x="151549" y="166712"/>
                  </a:lnTo>
                  <a:lnTo>
                    <a:pt x="187972" y="131381"/>
                  </a:lnTo>
                  <a:lnTo>
                    <a:pt x="227266" y="100126"/>
                  </a:lnTo>
                  <a:lnTo>
                    <a:pt x="269722" y="73367"/>
                  </a:lnTo>
                  <a:lnTo>
                    <a:pt x="315633" y="51498"/>
                  </a:lnTo>
                  <a:lnTo>
                    <a:pt x="385572" y="29184"/>
                  </a:lnTo>
                  <a:lnTo>
                    <a:pt x="457885" y="16700"/>
                  </a:lnTo>
                  <a:lnTo>
                    <a:pt x="500138" y="14084"/>
                  </a:lnTo>
                  <a:lnTo>
                    <a:pt x="542112" y="15367"/>
                  </a:lnTo>
                  <a:lnTo>
                    <a:pt x="583806" y="20307"/>
                  </a:lnTo>
                  <a:lnTo>
                    <a:pt x="625195" y="28689"/>
                  </a:lnTo>
                  <a:lnTo>
                    <a:pt x="671182" y="42468"/>
                  </a:lnTo>
                  <a:lnTo>
                    <a:pt x="715048" y="60820"/>
                  </a:lnTo>
                  <a:lnTo>
                    <a:pt x="756754" y="83616"/>
                  </a:lnTo>
                  <a:lnTo>
                    <a:pt x="796302" y="110744"/>
                  </a:lnTo>
                  <a:lnTo>
                    <a:pt x="833424" y="141643"/>
                  </a:lnTo>
                  <a:lnTo>
                    <a:pt x="866825" y="175069"/>
                  </a:lnTo>
                  <a:lnTo>
                    <a:pt x="896518" y="211035"/>
                  </a:lnTo>
                  <a:lnTo>
                    <a:pt x="922464" y="249529"/>
                  </a:lnTo>
                  <a:lnTo>
                    <a:pt x="944651" y="290550"/>
                  </a:lnTo>
                  <a:lnTo>
                    <a:pt x="963079" y="334086"/>
                  </a:lnTo>
                  <a:lnTo>
                    <a:pt x="977709" y="380123"/>
                  </a:lnTo>
                  <a:lnTo>
                    <a:pt x="987717" y="427926"/>
                  </a:lnTo>
                  <a:lnTo>
                    <a:pt x="992733" y="476631"/>
                  </a:lnTo>
                  <a:lnTo>
                    <a:pt x="993190" y="496366"/>
                  </a:lnTo>
                  <a:lnTo>
                    <a:pt x="992543" y="516039"/>
                  </a:lnTo>
                  <a:lnTo>
                    <a:pt x="989317" y="555244"/>
                  </a:lnTo>
                  <a:lnTo>
                    <a:pt x="978827" y="622947"/>
                  </a:lnTo>
                  <a:lnTo>
                    <a:pt x="956754" y="687971"/>
                  </a:lnTo>
                  <a:lnTo>
                    <a:pt x="927747" y="745451"/>
                  </a:lnTo>
                  <a:lnTo>
                    <a:pt x="892200" y="799109"/>
                  </a:lnTo>
                  <a:lnTo>
                    <a:pt x="847674" y="849718"/>
                  </a:lnTo>
                  <a:lnTo>
                    <a:pt x="796328" y="893318"/>
                  </a:lnTo>
                  <a:lnTo>
                    <a:pt x="746709" y="925372"/>
                  </a:lnTo>
                  <a:lnTo>
                    <a:pt x="748931" y="925703"/>
                  </a:lnTo>
                  <a:lnTo>
                    <a:pt x="791870" y="918476"/>
                  </a:lnTo>
                  <a:lnTo>
                    <a:pt x="831964" y="886167"/>
                  </a:lnTo>
                  <a:lnTo>
                    <a:pt x="870927" y="849553"/>
                  </a:lnTo>
                  <a:lnTo>
                    <a:pt x="905090" y="809244"/>
                  </a:lnTo>
                  <a:lnTo>
                    <a:pt x="934783" y="765505"/>
                  </a:lnTo>
                  <a:lnTo>
                    <a:pt x="960323" y="718604"/>
                  </a:lnTo>
                  <a:lnTo>
                    <a:pt x="983678" y="653580"/>
                  </a:lnTo>
                  <a:lnTo>
                    <a:pt x="1002042" y="580301"/>
                  </a:lnTo>
                  <a:lnTo>
                    <a:pt x="1006868" y="542912"/>
                  </a:lnTo>
                  <a:lnTo>
                    <a:pt x="1007833" y="504812"/>
                  </a:lnTo>
                  <a:close/>
                </a:path>
              </a:pathLst>
            </a:custGeom>
            <a:solidFill>
              <a:srgbClr val="71B2C9"/>
            </a:solidFill>
          </p:spPr>
          <p:txBody>
            <a:bodyPr wrap="square" lIns="0" tIns="0" rIns="0" bIns="0" rtlCol="0"/>
            <a:lstStyle/>
            <a:p>
              <a:endParaRPr/>
            </a:p>
          </p:txBody>
        </p:sp>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7768381" y="4677338"/>
              <a:ext cx="180797" cy="207352"/>
            </a:xfrm>
            <a:prstGeom prst="rect">
              <a:avLst/>
            </a:prstGeom>
          </p:spPr>
        </p:pic>
      </p:grpSp>
      <p:sp>
        <p:nvSpPr>
          <p:cNvPr id="14" name="object 14"/>
          <p:cNvSpPr txBox="1">
            <a:spLocks noGrp="1"/>
          </p:cNvSpPr>
          <p:nvPr>
            <p:ph type="title"/>
          </p:nvPr>
        </p:nvSpPr>
        <p:spPr>
          <a:xfrm>
            <a:off x="1562100" y="718267"/>
            <a:ext cx="6223000" cy="574040"/>
          </a:xfrm>
          <a:prstGeom prst="rect">
            <a:avLst/>
          </a:prstGeom>
        </p:spPr>
        <p:txBody>
          <a:bodyPr vert="horz" wrap="square" lIns="0" tIns="12700" rIns="0" bIns="0" rtlCol="0">
            <a:spAutoFit/>
          </a:bodyPr>
          <a:lstStyle/>
          <a:p>
            <a:pPr marL="12700">
              <a:lnSpc>
                <a:spcPct val="100000"/>
              </a:lnSpc>
              <a:spcBef>
                <a:spcPts val="100"/>
              </a:spcBef>
            </a:pPr>
            <a:r>
              <a:rPr spc="-35" dirty="0"/>
              <a:t>Social</a:t>
            </a:r>
            <a:r>
              <a:rPr spc="-90" dirty="0"/>
              <a:t> </a:t>
            </a:r>
            <a:r>
              <a:rPr spc="-30" dirty="0"/>
              <a:t>and</a:t>
            </a:r>
            <a:r>
              <a:rPr spc="-85" dirty="0"/>
              <a:t> </a:t>
            </a:r>
            <a:r>
              <a:rPr spc="-50" dirty="0"/>
              <a:t>emotional</a:t>
            </a:r>
            <a:r>
              <a:rPr spc="-85" dirty="0"/>
              <a:t> </a:t>
            </a:r>
            <a:r>
              <a:rPr spc="-45" dirty="0"/>
              <a:t>wellbeing</a:t>
            </a:r>
          </a:p>
        </p:txBody>
      </p:sp>
      <p:sp>
        <p:nvSpPr>
          <p:cNvPr id="18" name="object 1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6" name="object 1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7" name="object 1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42</a:t>
            </a:fld>
            <a:endParaRPr dirty="0"/>
          </a:p>
        </p:txBody>
      </p:sp>
      <p:sp>
        <p:nvSpPr>
          <p:cNvPr id="15" name="object 15"/>
          <p:cNvSpPr txBox="1"/>
          <p:nvPr/>
        </p:nvSpPr>
        <p:spPr>
          <a:xfrm>
            <a:off x="1562100" y="1259285"/>
            <a:ext cx="10833100" cy="265430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285567"/>
                </a:solidFill>
                <a:latin typeface="Source Sans Pro Semibold"/>
                <a:cs typeface="Source Sans Pro Semibold"/>
              </a:rPr>
              <a:t>(including</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mental</a:t>
            </a:r>
            <a:r>
              <a:rPr sz="1800" b="1" dirty="0">
                <a:solidFill>
                  <a:srgbClr val="285567"/>
                </a:solidFill>
                <a:latin typeface="Source Sans Pro Semibold"/>
                <a:cs typeface="Source Sans Pro Semibold"/>
              </a:rPr>
              <a:t> </a:t>
            </a:r>
            <a:r>
              <a:rPr sz="1800" b="1" spc="-20" dirty="0">
                <a:solidFill>
                  <a:srgbClr val="285567"/>
                </a:solidFill>
                <a:latin typeface="Source Sans Pro Semibold"/>
                <a:cs typeface="Source Sans Pro Semibold"/>
              </a:rPr>
              <a:t>health)</a:t>
            </a:r>
            <a:r>
              <a:rPr sz="1800" b="1" spc="-60"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among</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65"/>
              </a:spcBef>
            </a:pPr>
            <a:endParaRPr sz="3450" dirty="0">
              <a:latin typeface="Source Sans Pro Semibold"/>
              <a:cs typeface="Source Sans Pro Semibold"/>
            </a:endParaRPr>
          </a:p>
          <a:p>
            <a:pPr marL="12700">
              <a:lnSpc>
                <a:spcPct val="100000"/>
              </a:lnSpc>
              <a:spcBef>
                <a:spcPts val="5"/>
              </a:spcBef>
            </a:pPr>
            <a:r>
              <a:rPr sz="2400" b="1" spc="-50" dirty="0">
                <a:solidFill>
                  <a:srgbClr val="285567"/>
                </a:solidFill>
                <a:latin typeface="Source Sans Pro"/>
                <a:cs typeface="Source Sans Pro"/>
              </a:rPr>
              <a:t>Men</a:t>
            </a:r>
            <a:r>
              <a:rPr sz="2400" b="1" spc="-100" dirty="0">
                <a:solidFill>
                  <a:srgbClr val="285567"/>
                </a:solidFill>
                <a:latin typeface="Source Sans Pro"/>
                <a:cs typeface="Source Sans Pro"/>
              </a:rPr>
              <a:t>t</a:t>
            </a:r>
            <a:r>
              <a:rPr sz="2400" b="1" spc="-50" dirty="0">
                <a:solidFill>
                  <a:srgbClr val="285567"/>
                </a:solidFill>
                <a:latin typeface="Source Sans Pro"/>
                <a:cs typeface="Source Sans Pro"/>
              </a:rPr>
              <a:t>a</a:t>
            </a:r>
            <a:r>
              <a:rPr sz="2400" b="1" dirty="0">
                <a:solidFill>
                  <a:srgbClr val="285567"/>
                </a:solidFill>
                <a:latin typeface="Source Sans Pro"/>
                <a:cs typeface="Source Sans Pro"/>
              </a:rPr>
              <a:t>l</a:t>
            </a:r>
            <a:r>
              <a:rPr sz="2400" b="1" spc="-100" dirty="0">
                <a:solidFill>
                  <a:srgbClr val="285567"/>
                </a:solidFill>
                <a:latin typeface="Source Sans Pro"/>
                <a:cs typeface="Source Sans Pro"/>
              </a:rPr>
              <a:t> </a:t>
            </a:r>
            <a:r>
              <a:rPr sz="2400" b="1" spc="-50" dirty="0">
                <a:solidFill>
                  <a:srgbClr val="285567"/>
                </a:solidFill>
                <a:latin typeface="Source Sans Pro"/>
                <a:cs typeface="Source Sans Pro"/>
              </a:rPr>
              <a:t>h</a:t>
            </a:r>
            <a:r>
              <a:rPr sz="2400" b="1" spc="-75" dirty="0">
                <a:solidFill>
                  <a:srgbClr val="285567"/>
                </a:solidFill>
                <a:latin typeface="Source Sans Pro"/>
                <a:cs typeface="Source Sans Pro"/>
              </a:rPr>
              <a:t>e</a:t>
            </a:r>
            <a:r>
              <a:rPr sz="2400" b="1" spc="-50" dirty="0">
                <a:solidFill>
                  <a:srgbClr val="285567"/>
                </a:solidFill>
                <a:latin typeface="Source Sans Pro"/>
                <a:cs typeface="Source Sans Pro"/>
              </a:rPr>
              <a:t>alt</a:t>
            </a:r>
            <a:r>
              <a:rPr sz="2400" b="1" dirty="0">
                <a:solidFill>
                  <a:srgbClr val="285567"/>
                </a:solidFill>
                <a:latin typeface="Source Sans Pro"/>
                <a:cs typeface="Source Sans Pro"/>
              </a:rPr>
              <a:t>h</a:t>
            </a:r>
            <a:r>
              <a:rPr sz="2400" b="1" spc="-100" dirty="0">
                <a:solidFill>
                  <a:srgbClr val="285567"/>
                </a:solidFill>
                <a:latin typeface="Source Sans Pro"/>
                <a:cs typeface="Source Sans Pro"/>
              </a:rPr>
              <a:t> </a:t>
            </a:r>
            <a:r>
              <a:rPr sz="2400" b="1" spc="-120" dirty="0">
                <a:solidFill>
                  <a:srgbClr val="285567"/>
                </a:solidFill>
                <a:latin typeface="Source Sans Pro"/>
                <a:cs typeface="Source Sans Pro"/>
              </a:rPr>
              <a:t>c</a:t>
            </a:r>
            <a:r>
              <a:rPr sz="2400" b="1" spc="-50" dirty="0">
                <a:solidFill>
                  <a:srgbClr val="285567"/>
                </a:solidFill>
                <a:latin typeface="Source Sans Pro"/>
                <a:cs typeface="Source Sans Pro"/>
              </a:rPr>
              <a:t>onditions</a:t>
            </a:r>
            <a:endParaRPr sz="2400" dirty="0">
              <a:latin typeface="Source Sans Pro"/>
              <a:cs typeface="Source Sans Pro"/>
            </a:endParaRPr>
          </a:p>
          <a:p>
            <a:pPr marL="30480">
              <a:lnSpc>
                <a:spcPct val="100000"/>
              </a:lnSpc>
              <a:spcBef>
                <a:spcPts val="1700"/>
              </a:spcBef>
            </a:pPr>
            <a:r>
              <a:rPr sz="2000" dirty="0">
                <a:latin typeface="Source Sans Pro"/>
                <a:cs typeface="Source Sans Pro"/>
              </a:rPr>
              <a:t>In</a:t>
            </a:r>
            <a:r>
              <a:rPr sz="2000" spc="-15" dirty="0">
                <a:latin typeface="Source Sans Pro"/>
                <a:cs typeface="Source Sans Pro"/>
              </a:rPr>
              <a:t> </a:t>
            </a:r>
            <a:r>
              <a:rPr sz="2000" dirty="0">
                <a:latin typeface="Source Sans Pro"/>
                <a:cs typeface="Source Sans Pro"/>
              </a:rPr>
              <a:t>the</a:t>
            </a:r>
            <a:r>
              <a:rPr sz="2000" spc="-10" dirty="0">
                <a:latin typeface="Source Sans Pro"/>
                <a:cs typeface="Source Sans Pro"/>
              </a:rPr>
              <a:t> </a:t>
            </a:r>
            <a:r>
              <a:rPr sz="2000" dirty="0">
                <a:latin typeface="Source Sans Pro"/>
                <a:cs typeface="Source Sans Pro"/>
              </a:rPr>
              <a:t>2018-19</a:t>
            </a:r>
            <a:r>
              <a:rPr sz="2000" spc="-15" dirty="0">
                <a:latin typeface="Source Sans Pro"/>
                <a:cs typeface="Source Sans Pro"/>
              </a:rPr>
              <a:t> </a:t>
            </a:r>
            <a:r>
              <a:rPr sz="2000" spc="-25" dirty="0">
                <a:latin typeface="Source Sans Pro"/>
                <a:cs typeface="Source Sans Pro"/>
              </a:rPr>
              <a:t>NATSIHS:</a:t>
            </a:r>
            <a:endParaRPr sz="2000" dirty="0">
              <a:latin typeface="Source Sans Pro"/>
              <a:cs typeface="Source Sans Pro"/>
            </a:endParaRPr>
          </a:p>
          <a:p>
            <a:pPr marL="30480" marR="5080">
              <a:lnSpc>
                <a:spcPct val="107100"/>
              </a:lnSpc>
              <a:spcBef>
                <a:spcPts val="335"/>
              </a:spcBef>
            </a:pPr>
            <a:r>
              <a:rPr sz="2800" b="1" spc="-50" dirty="0">
                <a:solidFill>
                  <a:srgbClr val="0687A1"/>
                </a:solidFill>
                <a:latin typeface="Source Sans Pro"/>
                <a:cs typeface="Source Sans Pro"/>
              </a:rPr>
              <a:t>25</a:t>
            </a:r>
            <a:r>
              <a:rPr sz="2800" b="1" spc="15" dirty="0">
                <a:solidFill>
                  <a:srgbClr val="0687A1"/>
                </a:solidFill>
                <a:latin typeface="Source Sans Pro"/>
                <a:cs typeface="Source Sans Pro"/>
              </a:rPr>
              <a:t>%</a:t>
            </a:r>
            <a:r>
              <a:rPr sz="2800" b="1" spc="-110" dirty="0">
                <a:solidFill>
                  <a:srgbClr val="0687A1"/>
                </a:solidFill>
                <a:latin typeface="Source Sans Pro"/>
                <a:cs typeface="Source Sans Pro"/>
              </a:rPr>
              <a:t> </a:t>
            </a:r>
            <a:r>
              <a:rPr sz="2000" dirty="0">
                <a:latin typeface="Source Sans Pro"/>
                <a:cs typeface="Source Sans Pro"/>
              </a:rPr>
              <a:t>of Aboriginal and</a:t>
            </a:r>
            <a:r>
              <a:rPr sz="2000" spc="-5" dirty="0">
                <a:latin typeface="Source Sans Pro"/>
                <a:cs typeface="Source Sans Pro"/>
              </a:rPr>
              <a:t> </a:t>
            </a:r>
            <a:r>
              <a:rPr sz="2800" b="1" spc="-50" dirty="0">
                <a:solidFill>
                  <a:srgbClr val="A5874A"/>
                </a:solidFill>
                <a:latin typeface="Source Sans Pro"/>
                <a:cs typeface="Source Sans Pro"/>
              </a:rPr>
              <a:t>17</a:t>
            </a:r>
            <a:r>
              <a:rPr sz="2800" b="1" spc="15" dirty="0">
                <a:solidFill>
                  <a:srgbClr val="A5874A"/>
                </a:solidFill>
                <a:latin typeface="Source Sans Pro"/>
                <a:cs typeface="Source Sans Pro"/>
              </a:rPr>
              <a:t>%</a:t>
            </a:r>
            <a:r>
              <a:rPr sz="2800" b="1" spc="-110" dirty="0">
                <a:solidFill>
                  <a:srgbClr val="A5874A"/>
                </a:solidFill>
                <a:latin typeface="Source Sans Pro"/>
                <a:cs typeface="Source Sans Pro"/>
              </a:rPr>
              <a:t> </a:t>
            </a:r>
            <a:r>
              <a:rPr sz="2000" dirty="0">
                <a:latin typeface="Source Sans Pro"/>
                <a:cs typeface="Source Sans Pro"/>
              </a:rPr>
              <a:t>of </a:t>
            </a:r>
            <a:r>
              <a:rPr sz="2000" spc="-135" dirty="0">
                <a:latin typeface="Source Sans Pro"/>
                <a:cs typeface="Source Sans Pro"/>
              </a:rPr>
              <a:t>T</a:t>
            </a:r>
            <a:r>
              <a:rPr sz="2000" dirty="0">
                <a:latin typeface="Source Sans Pro"/>
                <a:cs typeface="Source Sans Pro"/>
              </a:rPr>
              <a:t>or</a:t>
            </a:r>
            <a:r>
              <a:rPr sz="2000" spc="-20" dirty="0">
                <a:latin typeface="Source Sans Pro"/>
                <a:cs typeface="Source Sans Pro"/>
              </a:rPr>
              <a:t>r</a:t>
            </a:r>
            <a:r>
              <a:rPr sz="2000" dirty="0">
                <a:latin typeface="Source Sans Pro"/>
                <a:cs typeface="Source Sans Pro"/>
              </a:rPr>
              <a:t>es </a:t>
            </a:r>
            <a:r>
              <a:rPr sz="2000" spc="-50" dirty="0">
                <a:latin typeface="Source Sans Pro"/>
                <a:cs typeface="Source Sans Pro"/>
              </a:rPr>
              <a:t>S</a:t>
            </a:r>
            <a:r>
              <a:rPr sz="2000" dirty="0">
                <a:latin typeface="Source Sans Pro"/>
                <a:cs typeface="Source Sans Pro"/>
              </a:rPr>
              <a:t>t</a:t>
            </a:r>
            <a:r>
              <a:rPr sz="2000" spc="-50" dirty="0">
                <a:latin typeface="Source Sans Pro"/>
                <a:cs typeface="Source Sans Pro"/>
              </a:rPr>
              <a:t>r</a:t>
            </a:r>
            <a:r>
              <a:rPr sz="2000" dirty="0">
                <a:latin typeface="Source Sans Pro"/>
                <a:cs typeface="Source Sans Pro"/>
              </a:rPr>
              <a:t>ait Islander people a</a:t>
            </a:r>
            <a:r>
              <a:rPr sz="2000" spc="-30" dirty="0">
                <a:latin typeface="Source Sans Pro"/>
                <a:cs typeface="Source Sans Pro"/>
              </a:rPr>
              <a:t>g</a:t>
            </a:r>
            <a:r>
              <a:rPr sz="2000" dirty="0">
                <a:latin typeface="Source Sans Pro"/>
                <a:cs typeface="Source Sans Pro"/>
              </a:rPr>
              <a:t>ed t</a:t>
            </a:r>
            <a:r>
              <a:rPr sz="2000" spc="-10" dirty="0">
                <a:latin typeface="Source Sans Pro"/>
                <a:cs typeface="Source Sans Pro"/>
              </a:rPr>
              <a:t>w</a:t>
            </a:r>
            <a:r>
              <a:rPr sz="2000" dirty="0">
                <a:latin typeface="Source Sans Pro"/>
                <a:cs typeface="Source Sans Pro"/>
              </a:rPr>
              <a:t>o </a:t>
            </a:r>
            <a:r>
              <a:rPr sz="2000" spc="-10" dirty="0">
                <a:latin typeface="Source Sans Pro"/>
                <a:cs typeface="Source Sans Pro"/>
              </a:rPr>
              <a:t>y</a:t>
            </a:r>
            <a:r>
              <a:rPr sz="2000" spc="-30" dirty="0">
                <a:latin typeface="Source Sans Pro"/>
                <a:cs typeface="Source Sans Pro"/>
              </a:rPr>
              <a:t>e</a:t>
            </a:r>
            <a:r>
              <a:rPr sz="2000" dirty="0">
                <a:latin typeface="Source Sans Pro"/>
                <a:cs typeface="Source Sans Pro"/>
              </a:rPr>
              <a:t>a</a:t>
            </a:r>
            <a:r>
              <a:rPr sz="2000" spc="-10" dirty="0">
                <a:latin typeface="Source Sans Pro"/>
                <a:cs typeface="Source Sans Pro"/>
              </a:rPr>
              <a:t>r</a:t>
            </a:r>
            <a:r>
              <a:rPr sz="2000" dirty="0">
                <a:latin typeface="Source Sans Pro"/>
                <a:cs typeface="Source Sans Pro"/>
              </a:rPr>
              <a:t>s and </a:t>
            </a:r>
            <a:r>
              <a:rPr sz="2000" spc="-10" dirty="0">
                <a:latin typeface="Source Sans Pro"/>
                <a:cs typeface="Source Sans Pro"/>
              </a:rPr>
              <a:t>ov</a:t>
            </a:r>
            <a:r>
              <a:rPr sz="2000" dirty="0">
                <a:latin typeface="Source Sans Pro"/>
                <a:cs typeface="Source Sans Pro"/>
              </a:rPr>
              <a:t>er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  </a:t>
            </a:r>
            <a:r>
              <a:rPr sz="2000" spc="-10" dirty="0">
                <a:latin typeface="Source Sans Pro"/>
                <a:cs typeface="Source Sans Pro"/>
              </a:rPr>
              <a:t>reported</a:t>
            </a:r>
            <a:r>
              <a:rPr sz="2000" spc="-5" dirty="0">
                <a:latin typeface="Source Sans Pro"/>
                <a:cs typeface="Source Sans Pro"/>
              </a:rPr>
              <a:t> </a:t>
            </a:r>
            <a:r>
              <a:rPr sz="2000" dirty="0">
                <a:latin typeface="Source Sans Pro"/>
                <a:cs typeface="Source Sans Pro"/>
              </a:rPr>
              <a:t>as having a </a:t>
            </a:r>
            <a:r>
              <a:rPr sz="2000" spc="-10" dirty="0">
                <a:latin typeface="Source Sans Pro"/>
                <a:cs typeface="Source Sans Pro"/>
              </a:rPr>
              <a:t>mental</a:t>
            </a:r>
            <a:r>
              <a:rPr sz="2000" dirty="0">
                <a:latin typeface="Source Sans Pro"/>
                <a:cs typeface="Source Sans Pro"/>
              </a:rPr>
              <a:t> </a:t>
            </a:r>
            <a:r>
              <a:rPr sz="2000" spc="-15" dirty="0">
                <a:latin typeface="Source Sans Pro"/>
                <a:cs typeface="Source Sans Pro"/>
              </a:rPr>
              <a:t>and/or</a:t>
            </a:r>
            <a:r>
              <a:rPr sz="2000" dirty="0">
                <a:latin typeface="Source Sans Pro"/>
                <a:cs typeface="Source Sans Pro"/>
              </a:rPr>
              <a:t> </a:t>
            </a:r>
            <a:r>
              <a:rPr sz="2000" spc="-5" dirty="0">
                <a:latin typeface="Source Sans Pro"/>
                <a:cs typeface="Source Sans Pro"/>
              </a:rPr>
              <a:t>behavioural</a:t>
            </a:r>
            <a:r>
              <a:rPr sz="2000" dirty="0">
                <a:latin typeface="Source Sans Pro"/>
                <a:cs typeface="Source Sans Pro"/>
              </a:rPr>
              <a:t> </a:t>
            </a:r>
            <a:r>
              <a:rPr sz="2000" spc="-5" dirty="0">
                <a:latin typeface="Source Sans Pro"/>
                <a:cs typeface="Source Sans Pro"/>
              </a:rPr>
              <a:t>condition.</a:t>
            </a:r>
            <a:endParaRPr sz="2000" dirty="0">
              <a:latin typeface="Source Sans Pro"/>
              <a:cs typeface="Source Sans Pro"/>
            </a:endParaRPr>
          </a:p>
        </p:txBody>
      </p:sp>
      <p:sp>
        <p:nvSpPr>
          <p:cNvPr id="19" name="Holder 5">
            <a:extLst>
              <a:ext uri="{FF2B5EF4-FFF2-40B4-BE49-F238E27FC236}">
                <a16:creationId xmlns:a16="http://schemas.microsoft.com/office/drawing/2014/main" id="{DB3F972B-1168-4C82-86F2-4624F8544FC1}"/>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2896" y="1905000"/>
            <a:ext cx="648335" cy="621030"/>
            <a:chOff x="1612896" y="2058106"/>
            <a:chExt cx="648335" cy="621030"/>
          </a:xfrm>
        </p:grpSpPr>
        <p:sp>
          <p:nvSpPr>
            <p:cNvPr id="3" name="object 3"/>
            <p:cNvSpPr/>
            <p:nvPr/>
          </p:nvSpPr>
          <p:spPr>
            <a:xfrm>
              <a:off x="1612896" y="2058106"/>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4" name="object 4"/>
            <p:cNvSpPr/>
            <p:nvPr/>
          </p:nvSpPr>
          <p:spPr>
            <a:xfrm>
              <a:off x="1621218" y="2066835"/>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60"/>
                  </a:moveTo>
                  <a:lnTo>
                    <a:pt x="389521" y="138722"/>
                  </a:lnTo>
                  <a:lnTo>
                    <a:pt x="340334" y="140208"/>
                  </a:lnTo>
                  <a:lnTo>
                    <a:pt x="291109" y="142278"/>
                  </a:lnTo>
                  <a:lnTo>
                    <a:pt x="241808" y="144767"/>
                  </a:lnTo>
                  <a:lnTo>
                    <a:pt x="192405" y="147548"/>
                  </a:lnTo>
                  <a:lnTo>
                    <a:pt x="190550" y="158216"/>
                  </a:lnTo>
                  <a:lnTo>
                    <a:pt x="314820" y="152361"/>
                  </a:lnTo>
                  <a:lnTo>
                    <a:pt x="438708" y="148196"/>
                  </a:lnTo>
                  <a:lnTo>
                    <a:pt x="438708" y="137960"/>
                  </a:lnTo>
                  <a:close/>
                </a:path>
                <a:path w="628014" h="546100">
                  <a:moveTo>
                    <a:pt x="438810" y="533908"/>
                  </a:moveTo>
                  <a:lnTo>
                    <a:pt x="437235" y="524522"/>
                  </a:lnTo>
                  <a:lnTo>
                    <a:pt x="399288" y="525081"/>
                  </a:lnTo>
                  <a:lnTo>
                    <a:pt x="324142" y="528650"/>
                  </a:lnTo>
                  <a:lnTo>
                    <a:pt x="248602" y="532904"/>
                  </a:lnTo>
                  <a:lnTo>
                    <a:pt x="209486" y="535597"/>
                  </a:lnTo>
                  <a:lnTo>
                    <a:pt x="211048" y="545528"/>
                  </a:lnTo>
                  <a:lnTo>
                    <a:pt x="438810" y="533908"/>
                  </a:lnTo>
                  <a:close/>
                </a:path>
                <a:path w="628014" h="546100">
                  <a:moveTo>
                    <a:pt x="441286" y="0"/>
                  </a:moveTo>
                  <a:lnTo>
                    <a:pt x="411289" y="889"/>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62"/>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26"/>
                  </a:lnTo>
                  <a:lnTo>
                    <a:pt x="443826" y="62966"/>
                  </a:lnTo>
                  <a:close/>
                </a:path>
                <a:path w="628014" h="546100">
                  <a:moveTo>
                    <a:pt x="447192" y="176225"/>
                  </a:moveTo>
                  <a:lnTo>
                    <a:pt x="446138" y="175475"/>
                  </a:lnTo>
                  <a:lnTo>
                    <a:pt x="445185" y="174421"/>
                  </a:lnTo>
                  <a:lnTo>
                    <a:pt x="442772" y="173659"/>
                  </a:lnTo>
                  <a:lnTo>
                    <a:pt x="439953" y="173875"/>
                  </a:lnTo>
                  <a:lnTo>
                    <a:pt x="326656" y="174472"/>
                  </a:lnTo>
                  <a:lnTo>
                    <a:pt x="288899" y="175158"/>
                  </a:lnTo>
                  <a:lnTo>
                    <a:pt x="236943" y="177469"/>
                  </a:lnTo>
                  <a:lnTo>
                    <a:pt x="185039" y="181216"/>
                  </a:lnTo>
                  <a:lnTo>
                    <a:pt x="73342" y="191871"/>
                  </a:lnTo>
                  <a:lnTo>
                    <a:pt x="10617" y="196329"/>
                  </a:lnTo>
                  <a:lnTo>
                    <a:pt x="7277" y="196913"/>
                  </a:lnTo>
                  <a:lnTo>
                    <a:pt x="7264" y="198742"/>
                  </a:lnTo>
                  <a:lnTo>
                    <a:pt x="10134" y="199339"/>
                  </a:lnTo>
                  <a:lnTo>
                    <a:pt x="56845" y="196443"/>
                  </a:lnTo>
                  <a:lnTo>
                    <a:pt x="86842" y="194030"/>
                  </a:lnTo>
                  <a:lnTo>
                    <a:pt x="180733" y="184658"/>
                  </a:lnTo>
                  <a:lnTo>
                    <a:pt x="212585" y="182143"/>
                  </a:lnTo>
                  <a:lnTo>
                    <a:pt x="258940" y="179705"/>
                  </a:lnTo>
                  <a:lnTo>
                    <a:pt x="304177" y="178079"/>
                  </a:lnTo>
                  <a:lnTo>
                    <a:pt x="349415" y="177393"/>
                  </a:lnTo>
                  <a:lnTo>
                    <a:pt x="444423" y="177292"/>
                  </a:lnTo>
                  <a:lnTo>
                    <a:pt x="447192" y="176225"/>
                  </a:lnTo>
                  <a:close/>
                </a:path>
                <a:path w="628014" h="546100">
                  <a:moveTo>
                    <a:pt x="619417" y="307124"/>
                  </a:moveTo>
                  <a:lnTo>
                    <a:pt x="567753" y="304457"/>
                  </a:lnTo>
                  <a:lnTo>
                    <a:pt x="516128" y="302691"/>
                  </a:lnTo>
                  <a:lnTo>
                    <a:pt x="464527" y="301790"/>
                  </a:lnTo>
                  <a:lnTo>
                    <a:pt x="412965" y="301688"/>
                  </a:lnTo>
                  <a:lnTo>
                    <a:pt x="361429" y="302361"/>
                  </a:lnTo>
                  <a:lnTo>
                    <a:pt x="309905" y="303745"/>
                  </a:lnTo>
                  <a:lnTo>
                    <a:pt x="258394" y="305790"/>
                  </a:lnTo>
                  <a:lnTo>
                    <a:pt x="206895" y="308457"/>
                  </a:lnTo>
                  <a:lnTo>
                    <a:pt x="155397" y="311696"/>
                  </a:lnTo>
                  <a:lnTo>
                    <a:pt x="103911" y="315455"/>
                  </a:lnTo>
                  <a:lnTo>
                    <a:pt x="52400" y="319697"/>
                  </a:lnTo>
                  <a:lnTo>
                    <a:pt x="889" y="324370"/>
                  </a:lnTo>
                  <a:lnTo>
                    <a:pt x="0" y="334822"/>
                  </a:lnTo>
                  <a:lnTo>
                    <a:pt x="103479" y="326555"/>
                  </a:lnTo>
                  <a:lnTo>
                    <a:pt x="155105" y="322821"/>
                  </a:lnTo>
                  <a:lnTo>
                    <a:pt x="206717" y="319506"/>
                  </a:lnTo>
                  <a:lnTo>
                    <a:pt x="258318" y="316738"/>
                  </a:lnTo>
                  <a:lnTo>
                    <a:pt x="309930" y="314617"/>
                  </a:lnTo>
                  <a:lnTo>
                    <a:pt x="361518" y="313296"/>
                  </a:lnTo>
                  <a:lnTo>
                    <a:pt x="413105" y="312801"/>
                  </a:lnTo>
                  <a:lnTo>
                    <a:pt x="464693" y="313042"/>
                  </a:lnTo>
                  <a:lnTo>
                    <a:pt x="516267" y="313969"/>
                  </a:lnTo>
                  <a:lnTo>
                    <a:pt x="567842" y="315480"/>
                  </a:lnTo>
                  <a:lnTo>
                    <a:pt x="619417" y="317538"/>
                  </a:lnTo>
                  <a:lnTo>
                    <a:pt x="619417" y="307124"/>
                  </a:lnTo>
                  <a:close/>
                </a:path>
                <a:path w="628014" h="546100">
                  <a:moveTo>
                    <a:pt x="620293" y="267512"/>
                  </a:moveTo>
                  <a:lnTo>
                    <a:pt x="619277" y="267017"/>
                  </a:lnTo>
                  <a:lnTo>
                    <a:pt x="618274" y="266128"/>
                  </a:lnTo>
                  <a:lnTo>
                    <a:pt x="288772" y="271157"/>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23"/>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45"/>
                  </a:lnTo>
                  <a:lnTo>
                    <a:pt x="617283" y="338785"/>
                  </a:lnTo>
                  <a:lnTo>
                    <a:pt x="620014" y="339763"/>
                  </a:lnTo>
                  <a:lnTo>
                    <a:pt x="621779" y="337197"/>
                  </a:lnTo>
                  <a:close/>
                </a:path>
                <a:path w="628014" h="546100">
                  <a:moveTo>
                    <a:pt x="627824" y="219011"/>
                  </a:moveTo>
                  <a:lnTo>
                    <a:pt x="624890" y="218147"/>
                  </a:lnTo>
                  <a:lnTo>
                    <a:pt x="569772" y="215277"/>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44"/>
                  </a:lnTo>
                  <a:lnTo>
                    <a:pt x="409702" y="224015"/>
                  </a:lnTo>
                  <a:lnTo>
                    <a:pt x="458698" y="223939"/>
                  </a:lnTo>
                  <a:lnTo>
                    <a:pt x="525043" y="224701"/>
                  </a:lnTo>
                  <a:lnTo>
                    <a:pt x="558203" y="225653"/>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5" name="object 5"/>
            <p:cNvSpPr/>
            <p:nvPr/>
          </p:nvSpPr>
          <p:spPr>
            <a:xfrm>
              <a:off x="1824134" y="2100111"/>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6" name="object 6"/>
            <p:cNvSpPr/>
            <p:nvPr/>
          </p:nvSpPr>
          <p:spPr>
            <a:xfrm>
              <a:off x="1623644" y="2142400"/>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24" y="183083"/>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48"/>
                  </a:moveTo>
                  <a:lnTo>
                    <a:pt x="71018" y="306095"/>
                  </a:lnTo>
                  <a:lnTo>
                    <a:pt x="67462" y="305041"/>
                  </a:lnTo>
                  <a:lnTo>
                    <a:pt x="64731" y="304482"/>
                  </a:lnTo>
                  <a:lnTo>
                    <a:pt x="44488" y="304546"/>
                  </a:lnTo>
                  <a:lnTo>
                    <a:pt x="25222" y="304825"/>
                  </a:lnTo>
                  <a:lnTo>
                    <a:pt x="23545" y="305511"/>
                  </a:lnTo>
                  <a:lnTo>
                    <a:pt x="21564" y="305955"/>
                  </a:lnTo>
                  <a:lnTo>
                    <a:pt x="24599" y="310337"/>
                  </a:lnTo>
                  <a:lnTo>
                    <a:pt x="28003" y="311696"/>
                  </a:lnTo>
                  <a:lnTo>
                    <a:pt x="33147" y="311518"/>
                  </a:lnTo>
                  <a:lnTo>
                    <a:pt x="41567" y="311391"/>
                  </a:lnTo>
                  <a:lnTo>
                    <a:pt x="49999" y="311531"/>
                  </a:lnTo>
                  <a:lnTo>
                    <a:pt x="67779" y="312039"/>
                  </a:lnTo>
                  <a:lnTo>
                    <a:pt x="68948" y="312343"/>
                  </a:lnTo>
                  <a:lnTo>
                    <a:pt x="70650" y="311048"/>
                  </a:lnTo>
                  <a:lnTo>
                    <a:pt x="71945" y="309880"/>
                  </a:lnTo>
                  <a:lnTo>
                    <a:pt x="72390" y="307848"/>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61"/>
                  </a:moveTo>
                  <a:lnTo>
                    <a:pt x="166471" y="298945"/>
                  </a:lnTo>
                  <a:lnTo>
                    <a:pt x="161074" y="298767"/>
                  </a:lnTo>
                  <a:lnTo>
                    <a:pt x="147116" y="298729"/>
                  </a:lnTo>
                  <a:lnTo>
                    <a:pt x="133210" y="299491"/>
                  </a:lnTo>
                  <a:lnTo>
                    <a:pt x="119367" y="300901"/>
                  </a:lnTo>
                  <a:lnTo>
                    <a:pt x="104660" y="302983"/>
                  </a:lnTo>
                  <a:lnTo>
                    <a:pt x="103441" y="302818"/>
                  </a:lnTo>
                  <a:lnTo>
                    <a:pt x="100596" y="305930"/>
                  </a:lnTo>
                  <a:lnTo>
                    <a:pt x="100266" y="308025"/>
                  </a:lnTo>
                  <a:lnTo>
                    <a:pt x="104305" y="310095"/>
                  </a:lnTo>
                  <a:lnTo>
                    <a:pt x="105105" y="309854"/>
                  </a:lnTo>
                  <a:lnTo>
                    <a:pt x="105791" y="309854"/>
                  </a:lnTo>
                  <a:lnTo>
                    <a:pt x="164185" y="305714"/>
                  </a:lnTo>
                  <a:lnTo>
                    <a:pt x="167627" y="306514"/>
                  </a:lnTo>
                  <a:lnTo>
                    <a:pt x="168948" y="299961"/>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702"/>
                  </a:moveTo>
                  <a:lnTo>
                    <a:pt x="376504" y="4356"/>
                  </a:lnTo>
                  <a:lnTo>
                    <a:pt x="374586" y="3606"/>
                  </a:lnTo>
                  <a:lnTo>
                    <a:pt x="357365" y="4470"/>
                  </a:lnTo>
                  <a:lnTo>
                    <a:pt x="357365" y="5118"/>
                  </a:lnTo>
                  <a:lnTo>
                    <a:pt x="342912" y="5143"/>
                  </a:lnTo>
                  <a:lnTo>
                    <a:pt x="341109" y="4902"/>
                  </a:lnTo>
                  <a:lnTo>
                    <a:pt x="338442" y="6248"/>
                  </a:lnTo>
                  <a:lnTo>
                    <a:pt x="336931" y="7734"/>
                  </a:lnTo>
                  <a:lnTo>
                    <a:pt x="336130" y="11226"/>
                  </a:lnTo>
                  <a:lnTo>
                    <a:pt x="337921" y="12255"/>
                  </a:lnTo>
                  <a:lnTo>
                    <a:pt x="340842" y="12573"/>
                  </a:lnTo>
                  <a:lnTo>
                    <a:pt x="372440" y="10782"/>
                  </a:lnTo>
                  <a:lnTo>
                    <a:pt x="375031" y="10706"/>
                  </a:lnTo>
                  <a:lnTo>
                    <a:pt x="377012" y="9702"/>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03"/>
                  </a:moveTo>
                  <a:lnTo>
                    <a:pt x="281292" y="333971"/>
                  </a:lnTo>
                  <a:lnTo>
                    <a:pt x="231432" y="334746"/>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600"/>
                  </a:lnTo>
                  <a:lnTo>
                    <a:pt x="251333" y="510070"/>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55"/>
                  </a:moveTo>
                  <a:lnTo>
                    <a:pt x="458038" y="287934"/>
                  </a:lnTo>
                  <a:lnTo>
                    <a:pt x="456133" y="286969"/>
                  </a:lnTo>
                  <a:lnTo>
                    <a:pt x="448335" y="287350"/>
                  </a:lnTo>
                  <a:lnTo>
                    <a:pt x="394665" y="292112"/>
                  </a:lnTo>
                  <a:lnTo>
                    <a:pt x="391134" y="291439"/>
                  </a:lnTo>
                  <a:lnTo>
                    <a:pt x="391236" y="299085"/>
                  </a:lnTo>
                  <a:lnTo>
                    <a:pt x="394589" y="298818"/>
                  </a:lnTo>
                  <a:lnTo>
                    <a:pt x="404126" y="298792"/>
                  </a:lnTo>
                  <a:lnTo>
                    <a:pt x="404190" y="299186"/>
                  </a:lnTo>
                  <a:lnTo>
                    <a:pt x="449465" y="294068"/>
                  </a:lnTo>
                  <a:lnTo>
                    <a:pt x="451726" y="294119"/>
                  </a:lnTo>
                  <a:lnTo>
                    <a:pt x="456209" y="293916"/>
                  </a:lnTo>
                  <a:lnTo>
                    <a:pt x="458063" y="293255"/>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88"/>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7" name="object 7"/>
          <p:cNvSpPr txBox="1"/>
          <p:nvPr/>
        </p:nvSpPr>
        <p:spPr>
          <a:xfrm>
            <a:off x="1498600" y="4648200"/>
            <a:ext cx="7848600" cy="446276"/>
          </a:xfrm>
          <a:prstGeom prst="rect">
            <a:avLst/>
          </a:prstGeom>
        </p:spPr>
        <p:txBody>
          <a:bodyPr vert="horz" wrap="square" lIns="0" tIns="15240" rIns="0" bIns="0" rtlCol="0">
            <a:spAutoFit/>
          </a:bodyPr>
          <a:lstStyle/>
          <a:p>
            <a:pPr marL="38100">
              <a:spcBef>
                <a:spcPts val="120"/>
              </a:spcBef>
            </a:pPr>
            <a:r>
              <a:rPr sz="2000" spc="-20" dirty="0">
                <a:latin typeface="Source Sans Pro"/>
                <a:cs typeface="Source Sans Pro"/>
              </a:rPr>
              <a:t>In</a:t>
            </a:r>
            <a:r>
              <a:rPr sz="2000" spc="-50" dirty="0">
                <a:latin typeface="Source Sans Pro"/>
                <a:cs typeface="Source Sans Pro"/>
              </a:rPr>
              <a:t>t</a:t>
            </a:r>
            <a:r>
              <a:rPr sz="2000" spc="-20" dirty="0">
                <a:latin typeface="Source Sans Pro"/>
                <a:cs typeface="Source Sans Pro"/>
              </a:rPr>
              <a:t>entiona</a:t>
            </a:r>
            <a:r>
              <a:rPr sz="2000" dirty="0">
                <a:latin typeface="Source Sans Pro"/>
                <a:cs typeface="Source Sans Pro"/>
              </a:rPr>
              <a:t>l</a:t>
            </a:r>
            <a:r>
              <a:rPr sz="2000" spc="-45" dirty="0">
                <a:latin typeface="Source Sans Pro"/>
                <a:cs typeface="Source Sans Pro"/>
              </a:rPr>
              <a:t> </a:t>
            </a:r>
            <a:r>
              <a:rPr sz="2800" b="1" spc="-55" dirty="0">
                <a:solidFill>
                  <a:srgbClr val="0687A1"/>
                </a:solidFill>
                <a:latin typeface="Source Sans Pro Black"/>
                <a:cs typeface="Source Sans Pro Black"/>
              </a:rPr>
              <a:t>sel</a:t>
            </a:r>
            <a:r>
              <a:rPr sz="2800" b="1" spc="-110" dirty="0">
                <a:solidFill>
                  <a:srgbClr val="0687A1"/>
                </a:solidFill>
                <a:latin typeface="Source Sans Pro Black"/>
                <a:cs typeface="Source Sans Pro Black"/>
              </a:rPr>
              <a:t>f</a:t>
            </a:r>
            <a:r>
              <a:rPr sz="2800" b="1" spc="-50" dirty="0">
                <a:solidFill>
                  <a:srgbClr val="0687A1"/>
                </a:solidFill>
                <a:latin typeface="Source Sans Pro Black"/>
                <a:cs typeface="Source Sans Pro Black"/>
              </a:rPr>
              <a:t>-harm</a:t>
            </a:r>
            <a:r>
              <a:rPr sz="1725" spc="7" baseline="-25000" dirty="0">
                <a:latin typeface="Source Sans Pro"/>
                <a:cs typeface="Source Sans Pro"/>
              </a:rPr>
              <a:t>1</a:t>
            </a:r>
            <a:r>
              <a:rPr sz="1725" baseline="31400" dirty="0">
                <a:latin typeface="Source Sans Pro"/>
                <a:cs typeface="Source Sans Pro"/>
              </a:rPr>
              <a:t> </a:t>
            </a:r>
            <a:r>
              <a:rPr sz="1725" spc="-142" baseline="31400" dirty="0">
                <a:latin typeface="Source Sans Pro"/>
                <a:cs typeface="Source Sans Pro"/>
              </a:rPr>
              <a:t> </a:t>
            </a:r>
            <a:r>
              <a:rPr sz="2000" spc="-40" dirty="0">
                <a:latin typeface="Source Sans Pro"/>
                <a:cs typeface="Source Sans Pro"/>
              </a:rPr>
              <a:t>w</a:t>
            </a:r>
            <a:r>
              <a:rPr sz="2000" spc="-20" dirty="0">
                <a:latin typeface="Source Sans Pro"/>
                <a:cs typeface="Source Sans Pro"/>
              </a:rPr>
              <a:t>a</a:t>
            </a:r>
            <a:r>
              <a:rPr sz="2000" dirty="0">
                <a:latin typeface="Source Sans Pro"/>
                <a:cs typeface="Source Sans Pro"/>
              </a:rPr>
              <a:t>s</a:t>
            </a:r>
            <a:r>
              <a:rPr sz="2000" spc="-40" dirty="0">
                <a:latin typeface="Source Sans Pro"/>
                <a:cs typeface="Source Sans Pro"/>
              </a:rPr>
              <a:t> r</a:t>
            </a:r>
            <a:r>
              <a:rPr sz="2000" spc="-20" dirty="0">
                <a:latin typeface="Source Sans Pro"/>
                <a:cs typeface="Source Sans Pro"/>
              </a:rPr>
              <a:t>esponsibl</a:t>
            </a:r>
            <a:r>
              <a:rPr sz="2000" dirty="0">
                <a:latin typeface="Source Sans Pro"/>
                <a:cs typeface="Source Sans Pro"/>
              </a:rPr>
              <a:t>e</a:t>
            </a:r>
            <a:r>
              <a:rPr sz="2000" spc="-40" dirty="0">
                <a:latin typeface="Source Sans Pro"/>
                <a:cs typeface="Source Sans Pro"/>
              </a:rPr>
              <a:t> f</a:t>
            </a:r>
            <a:r>
              <a:rPr sz="2000" spc="-20" dirty="0">
                <a:latin typeface="Source Sans Pro"/>
                <a:cs typeface="Source Sans Pro"/>
              </a:rPr>
              <a:t>or</a:t>
            </a:r>
            <a:r>
              <a:rPr lang="en-AU" sz="2000" spc="-20" dirty="0">
                <a:latin typeface="Source Sans Pro"/>
                <a:cs typeface="Source Sans Pro"/>
              </a:rPr>
              <a:t> </a:t>
            </a:r>
            <a:r>
              <a:rPr lang="en-AU" sz="2800" b="1" spc="-50" dirty="0">
                <a:solidFill>
                  <a:srgbClr val="0687A1"/>
                </a:solidFill>
                <a:latin typeface="Source Sans Pro Black"/>
                <a:cs typeface="Source Sans Pro Black"/>
              </a:rPr>
              <a:t>2,98</a:t>
            </a:r>
            <a:r>
              <a:rPr lang="en-AU" sz="2800" b="1" spc="10" dirty="0">
                <a:solidFill>
                  <a:srgbClr val="0687A1"/>
                </a:solidFill>
                <a:latin typeface="Source Sans Pro Black"/>
                <a:cs typeface="Source Sans Pro Black"/>
              </a:rPr>
              <a:t>0</a:t>
            </a:r>
            <a:r>
              <a:rPr lang="en-AU" sz="2800" b="1" spc="-110" dirty="0">
                <a:solidFill>
                  <a:srgbClr val="0687A1"/>
                </a:solidFill>
                <a:latin typeface="Source Sans Pro Black"/>
                <a:cs typeface="Source Sans Pro Black"/>
              </a:rPr>
              <a:t> </a:t>
            </a:r>
            <a:r>
              <a:rPr lang="en-AU" sz="2000" spc="-20" dirty="0">
                <a:latin typeface="Source Sans Pro"/>
                <a:cs typeface="Source Sans Pro"/>
              </a:rPr>
              <a:t>hospi</a:t>
            </a:r>
            <a:r>
              <a:rPr lang="en-AU" sz="2000" spc="-65" dirty="0">
                <a:latin typeface="Source Sans Pro"/>
                <a:cs typeface="Source Sans Pro"/>
              </a:rPr>
              <a:t>t</a:t>
            </a:r>
            <a:r>
              <a:rPr lang="en-AU" sz="2000" spc="-20" dirty="0">
                <a:latin typeface="Source Sans Pro"/>
                <a:cs typeface="Source Sans Pro"/>
              </a:rPr>
              <a:t>alis</a:t>
            </a:r>
            <a:r>
              <a:rPr lang="en-AU" sz="2000" spc="-50" dirty="0">
                <a:latin typeface="Source Sans Pro"/>
                <a:cs typeface="Source Sans Pro"/>
              </a:rPr>
              <a:t>a</a:t>
            </a:r>
            <a:r>
              <a:rPr lang="en-AU" sz="2000" spc="-20" dirty="0">
                <a:latin typeface="Source Sans Pro"/>
                <a:cs typeface="Source Sans Pro"/>
              </a:rPr>
              <a:t>tions.</a:t>
            </a:r>
            <a:endParaRPr lang="en-AU" sz="2000" dirty="0">
              <a:latin typeface="Source Sans Pro"/>
              <a:cs typeface="Source Sans Pro"/>
            </a:endParaRPr>
          </a:p>
        </p:txBody>
      </p:sp>
      <p:sp>
        <p:nvSpPr>
          <p:cNvPr id="9" name="object 9"/>
          <p:cNvSpPr txBox="1"/>
          <p:nvPr/>
        </p:nvSpPr>
        <p:spPr>
          <a:xfrm>
            <a:off x="1524000" y="3192968"/>
            <a:ext cx="7823200" cy="889346"/>
          </a:xfrm>
          <a:prstGeom prst="rect">
            <a:avLst/>
          </a:prstGeom>
        </p:spPr>
        <p:txBody>
          <a:bodyPr vert="horz" wrap="square" lIns="0" tIns="27305" rIns="0" bIns="0" rtlCol="0">
            <a:spAutoFit/>
          </a:bodyPr>
          <a:lstStyle/>
          <a:p>
            <a:pPr marL="12700" marR="468630">
              <a:spcBef>
                <a:spcPts val="215"/>
              </a:spcBef>
            </a:pPr>
            <a:r>
              <a:rPr sz="2000" dirty="0">
                <a:latin typeface="Source Sans Pro"/>
                <a:cs typeface="Source Sans Pro"/>
              </a:rPr>
              <a:t>The</a:t>
            </a:r>
            <a:r>
              <a:rPr sz="2000" spc="-20" dirty="0">
                <a:latin typeface="Source Sans Pro"/>
                <a:cs typeface="Source Sans Pro"/>
              </a:rPr>
              <a:t>r</a:t>
            </a:r>
            <a:r>
              <a:rPr sz="2000" dirty="0">
                <a:latin typeface="Source Sans Pro"/>
                <a:cs typeface="Source Sans Pro"/>
              </a:rPr>
              <a:t>e </a:t>
            </a:r>
            <a:r>
              <a:rPr sz="2000" spc="-10" dirty="0">
                <a:latin typeface="Source Sans Pro"/>
                <a:cs typeface="Source Sans Pro"/>
              </a:rPr>
              <a:t>w</a:t>
            </a:r>
            <a:r>
              <a:rPr sz="2000" dirty="0">
                <a:latin typeface="Source Sans Pro"/>
                <a:cs typeface="Source Sans Pro"/>
              </a:rPr>
              <a:t>e</a:t>
            </a:r>
            <a:r>
              <a:rPr sz="2000" spc="-20" dirty="0">
                <a:latin typeface="Source Sans Pro"/>
                <a:cs typeface="Source Sans Pro"/>
              </a:rPr>
              <a:t>r</a:t>
            </a:r>
            <a:r>
              <a:rPr sz="2000" dirty="0">
                <a:latin typeface="Source Sans Pro"/>
                <a:cs typeface="Source Sans Pro"/>
              </a:rPr>
              <a:t>e </a:t>
            </a:r>
            <a:r>
              <a:rPr sz="2800" b="1" spc="-50" dirty="0">
                <a:solidFill>
                  <a:srgbClr val="A5874A"/>
                </a:solidFill>
                <a:latin typeface="Source Sans Pro"/>
                <a:cs typeface="Source Sans Pro"/>
              </a:rPr>
              <a:t>23,70</a:t>
            </a:r>
            <a:r>
              <a:rPr sz="2800" b="1" spc="10" dirty="0">
                <a:solidFill>
                  <a:srgbClr val="A5874A"/>
                </a:solidFill>
                <a:latin typeface="Source Sans Pro"/>
                <a:cs typeface="Source Sans Pro"/>
              </a:rPr>
              <a:t>0</a:t>
            </a:r>
            <a:r>
              <a:rPr sz="2800" b="1" spc="-220" dirty="0">
                <a:solidFill>
                  <a:srgbClr val="A5874A"/>
                </a:solidFill>
                <a:latin typeface="Source Sans Pro"/>
                <a:cs typeface="Source Sans Pro"/>
              </a:rPr>
              <a:t> </a:t>
            </a:r>
            <a:r>
              <a:rPr sz="2000" dirty="0">
                <a:latin typeface="Source Sans Pro"/>
                <a:cs typeface="Source Sans Pro"/>
              </a:rPr>
              <a:t>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tions of  Aboriginal</a:t>
            </a:r>
            <a:r>
              <a:rPr sz="2000" spc="-10" dirty="0">
                <a:latin typeface="Source Sans Pro"/>
                <a:cs typeface="Source Sans Pro"/>
              </a:rPr>
              <a:t> </a:t>
            </a:r>
            <a:r>
              <a:rPr sz="2000" dirty="0">
                <a:latin typeface="Source Sans Pro"/>
                <a:cs typeface="Source Sans Pro"/>
              </a:rPr>
              <a:t>and</a:t>
            </a:r>
            <a:r>
              <a:rPr sz="2000" spc="-10" dirty="0">
                <a:latin typeface="Source Sans Pro"/>
                <a:cs typeface="Source Sans Pro"/>
              </a:rPr>
              <a:t> </a:t>
            </a:r>
            <a:r>
              <a:rPr sz="2000" spc="-30" dirty="0">
                <a:latin typeface="Source Sans Pro"/>
                <a:cs typeface="Source Sans Pro"/>
              </a:rPr>
              <a:t>Torres</a:t>
            </a:r>
            <a:r>
              <a:rPr sz="2000" spc="-5" dirty="0">
                <a:latin typeface="Source Sans Pro"/>
                <a:cs typeface="Source Sans Pro"/>
              </a:rPr>
              <a:t> </a:t>
            </a:r>
            <a:r>
              <a:rPr sz="2000" spc="-20" dirty="0">
                <a:latin typeface="Source Sans Pro"/>
                <a:cs typeface="Source Sans Pro"/>
              </a:rPr>
              <a:t>Strait</a:t>
            </a:r>
            <a:r>
              <a:rPr sz="2000" spc="-10" dirty="0">
                <a:latin typeface="Source Sans Pro"/>
                <a:cs typeface="Source Sans Pro"/>
              </a:rPr>
              <a:t> </a:t>
            </a:r>
            <a:r>
              <a:rPr sz="2000" dirty="0">
                <a:latin typeface="Source Sans Pro"/>
                <a:cs typeface="Source Sans Pro"/>
              </a:rPr>
              <a:t>Islander</a:t>
            </a:r>
            <a:r>
              <a:rPr sz="2000" spc="-10" dirty="0">
                <a:latin typeface="Source Sans Pro"/>
                <a:cs typeface="Source Sans Pro"/>
              </a:rPr>
              <a:t> </a:t>
            </a:r>
            <a:r>
              <a:rPr sz="2000" dirty="0">
                <a:latin typeface="Source Sans Pro"/>
                <a:cs typeface="Source Sans Pro"/>
              </a:rPr>
              <a:t>people</a:t>
            </a:r>
            <a:r>
              <a:rPr sz="2000" spc="-5" dirty="0">
                <a:latin typeface="Source Sans Pro"/>
                <a:cs typeface="Source Sans Pro"/>
              </a:rPr>
              <a:t> </a:t>
            </a:r>
            <a:r>
              <a:rPr sz="2000" spc="-10" dirty="0">
                <a:latin typeface="Source Sans Pro"/>
                <a:cs typeface="Source Sans Pro"/>
              </a:rPr>
              <a:t>for</a:t>
            </a:r>
            <a:r>
              <a:rPr lang="en-AU" sz="2000" dirty="0">
                <a:latin typeface="Source Sans Pro"/>
                <a:cs typeface="Source Sans Pro"/>
              </a:rPr>
              <a:t> </a:t>
            </a:r>
            <a:r>
              <a:rPr sz="2800" b="1" spc="-50" dirty="0">
                <a:solidFill>
                  <a:srgbClr val="A5874A"/>
                </a:solidFill>
                <a:latin typeface="Source Sans Pro"/>
                <a:cs typeface="Source Sans Pro"/>
              </a:rPr>
              <a:t>men</a:t>
            </a:r>
            <a:r>
              <a:rPr sz="2800" b="1" spc="-110" dirty="0">
                <a:solidFill>
                  <a:srgbClr val="A5874A"/>
                </a:solidFill>
                <a:latin typeface="Source Sans Pro"/>
                <a:cs typeface="Source Sans Pro"/>
              </a:rPr>
              <a:t>t</a:t>
            </a:r>
            <a:r>
              <a:rPr sz="2800" b="1" spc="-50" dirty="0">
                <a:solidFill>
                  <a:srgbClr val="A5874A"/>
                </a:solidFill>
                <a:latin typeface="Source Sans Pro"/>
                <a:cs typeface="Source Sans Pro"/>
              </a:rPr>
              <a:t>a</a:t>
            </a:r>
            <a:r>
              <a:rPr sz="2800" b="1" spc="5" dirty="0">
                <a:solidFill>
                  <a:srgbClr val="A5874A"/>
                </a:solidFill>
                <a:latin typeface="Source Sans Pro"/>
                <a:cs typeface="Source Sans Pro"/>
              </a:rPr>
              <a:t>l</a:t>
            </a:r>
            <a:r>
              <a:rPr sz="2800" b="1" spc="-220" dirty="0">
                <a:solidFill>
                  <a:srgbClr val="A5874A"/>
                </a:solidFill>
                <a:latin typeface="Source Sans Pro"/>
                <a:cs typeface="Source Sans Pro"/>
              </a:rPr>
              <a:t> </a:t>
            </a:r>
            <a:r>
              <a:rPr sz="2000" dirty="0">
                <a:latin typeface="Source Sans Pro"/>
                <a:cs typeface="Source Sans Pro"/>
              </a:rPr>
              <a:t>and </a:t>
            </a:r>
            <a:r>
              <a:rPr sz="2800" b="1" spc="-50" dirty="0">
                <a:solidFill>
                  <a:srgbClr val="A5874A"/>
                </a:solidFill>
                <a:latin typeface="Source Sans Pro"/>
                <a:cs typeface="Source Sans Pro"/>
              </a:rPr>
              <a:t>behaviou</a:t>
            </a:r>
            <a:r>
              <a:rPr sz="2800" b="1" spc="-135" dirty="0">
                <a:solidFill>
                  <a:srgbClr val="A5874A"/>
                </a:solidFill>
                <a:latin typeface="Source Sans Pro"/>
                <a:cs typeface="Source Sans Pro"/>
              </a:rPr>
              <a:t>r</a:t>
            </a:r>
            <a:r>
              <a:rPr sz="2800" b="1" spc="-50" dirty="0">
                <a:solidFill>
                  <a:srgbClr val="A5874A"/>
                </a:solidFill>
                <a:latin typeface="Source Sans Pro"/>
                <a:cs typeface="Source Sans Pro"/>
              </a:rPr>
              <a:t>a</a:t>
            </a:r>
            <a:r>
              <a:rPr sz="2800" b="1" spc="5" dirty="0">
                <a:solidFill>
                  <a:srgbClr val="A5874A"/>
                </a:solidFill>
                <a:latin typeface="Source Sans Pro"/>
                <a:cs typeface="Source Sans Pro"/>
              </a:rPr>
              <a:t>l</a:t>
            </a:r>
            <a:r>
              <a:rPr sz="2800" b="1" spc="-220" dirty="0">
                <a:solidFill>
                  <a:srgbClr val="A5874A"/>
                </a:solidFill>
                <a:latin typeface="Source Sans Pro"/>
                <a:cs typeface="Source Sans Pro"/>
              </a:rPr>
              <a:t> </a:t>
            </a:r>
            <a:r>
              <a:rPr sz="2000" dirty="0">
                <a:latin typeface="Source Sans Pro"/>
                <a:cs typeface="Source Sans Pro"/>
              </a:rPr>
              <a:t>diso</a:t>
            </a:r>
            <a:r>
              <a:rPr sz="2000" spc="-20" dirty="0">
                <a:latin typeface="Source Sans Pro"/>
                <a:cs typeface="Source Sans Pro"/>
              </a:rPr>
              <a:t>r</a:t>
            </a:r>
            <a:r>
              <a:rPr sz="2000" dirty="0">
                <a:latin typeface="Source Sans Pro"/>
                <a:cs typeface="Source Sans Pro"/>
              </a:rPr>
              <a:t>de</a:t>
            </a:r>
            <a:r>
              <a:rPr sz="2000" spc="-10" dirty="0">
                <a:latin typeface="Source Sans Pro"/>
                <a:cs typeface="Source Sans Pro"/>
              </a:rPr>
              <a:t>r</a:t>
            </a:r>
            <a:r>
              <a:rPr sz="2000" dirty="0">
                <a:latin typeface="Source Sans Pro"/>
                <a:cs typeface="Source Sans Pro"/>
              </a:rPr>
              <a:t>s.</a:t>
            </a:r>
          </a:p>
        </p:txBody>
      </p:sp>
      <p:sp>
        <p:nvSpPr>
          <p:cNvPr id="10" name="object 10"/>
          <p:cNvSpPr txBox="1"/>
          <p:nvPr/>
        </p:nvSpPr>
        <p:spPr>
          <a:xfrm>
            <a:off x="9761090" y="3200400"/>
            <a:ext cx="878840"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8.0</a:t>
            </a:r>
            <a:endParaRPr sz="4800">
              <a:latin typeface="Source Sans Pro Black"/>
              <a:cs typeface="Source Sans Pro Black"/>
            </a:endParaRPr>
          </a:p>
        </p:txBody>
      </p:sp>
      <p:sp>
        <p:nvSpPr>
          <p:cNvPr id="11" name="object 11"/>
          <p:cNvSpPr txBox="1"/>
          <p:nvPr/>
        </p:nvSpPr>
        <p:spPr>
          <a:xfrm>
            <a:off x="10614517" y="3251607"/>
            <a:ext cx="33464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285567"/>
                </a:solidFill>
                <a:latin typeface="Source Sans Pro Black"/>
                <a:cs typeface="Source Sans Pro Black"/>
              </a:rPr>
              <a:t>%</a:t>
            </a:r>
            <a:endParaRPr sz="2800">
              <a:latin typeface="Source Sans Pro Black"/>
              <a:cs typeface="Source Sans Pro Black"/>
            </a:endParaRPr>
          </a:p>
        </p:txBody>
      </p:sp>
      <p:sp>
        <p:nvSpPr>
          <p:cNvPr id="12" name="object 12"/>
          <p:cNvSpPr txBox="1"/>
          <p:nvPr/>
        </p:nvSpPr>
        <p:spPr>
          <a:xfrm>
            <a:off x="9761090" y="3850641"/>
            <a:ext cx="1783714"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Source Sans Pro"/>
                <a:cs typeface="Source Sans Pro"/>
              </a:rPr>
              <a:t>of</a:t>
            </a:r>
            <a:r>
              <a:rPr sz="1600" spc="-60" dirty="0">
                <a:latin typeface="Source Sans Pro"/>
                <a:cs typeface="Source Sans Pro"/>
              </a:rPr>
              <a:t> </a:t>
            </a:r>
            <a:r>
              <a:rPr sz="1600" spc="-15" dirty="0">
                <a:latin typeface="Source Sans Pro"/>
                <a:cs typeface="Source Sans Pro"/>
              </a:rPr>
              <a:t>all</a:t>
            </a:r>
            <a:r>
              <a:rPr sz="1600" spc="-60" dirty="0">
                <a:latin typeface="Source Sans Pro"/>
                <a:cs typeface="Source Sans Pro"/>
              </a:rPr>
              <a:t> </a:t>
            </a:r>
            <a:r>
              <a:rPr sz="1600" spc="-25" dirty="0">
                <a:latin typeface="Source Sans Pro"/>
                <a:cs typeface="Source Sans Pro"/>
              </a:rPr>
              <a:t>hospitalisations</a:t>
            </a:r>
            <a:endParaRPr sz="1600">
              <a:latin typeface="Source Sans Pro"/>
              <a:cs typeface="Source Sans Pro"/>
            </a:endParaRPr>
          </a:p>
        </p:txBody>
      </p:sp>
      <p:sp>
        <p:nvSpPr>
          <p:cNvPr id="13" name="object 13"/>
          <p:cNvSpPr txBox="1"/>
          <p:nvPr/>
        </p:nvSpPr>
        <p:spPr>
          <a:xfrm>
            <a:off x="9735690" y="4482001"/>
            <a:ext cx="1238885"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0.5</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4" name="object 14"/>
          <p:cNvSpPr txBox="1"/>
          <p:nvPr/>
        </p:nvSpPr>
        <p:spPr>
          <a:xfrm>
            <a:off x="9610095" y="5132241"/>
            <a:ext cx="2362200" cy="269240"/>
          </a:xfrm>
          <a:prstGeom prst="rect">
            <a:avLst/>
          </a:prstGeom>
        </p:spPr>
        <p:txBody>
          <a:bodyPr vert="horz" wrap="square" lIns="0" tIns="12700" rIns="0" bIns="0" rtlCol="0">
            <a:spAutoFit/>
          </a:bodyPr>
          <a:lstStyle/>
          <a:p>
            <a:pPr marL="12700">
              <a:lnSpc>
                <a:spcPct val="100000"/>
              </a:lnSpc>
              <a:spcBef>
                <a:spcPts val="100"/>
              </a:spcBef>
              <a:tabLst>
                <a:tab pos="207010" algn="l"/>
                <a:tab pos="590550" algn="l"/>
              </a:tabLst>
            </a:pPr>
            <a:r>
              <a:rPr sz="1600" dirty="0">
                <a:latin typeface="Source Sans Pro"/>
                <a:cs typeface="Source Sans Pro"/>
              </a:rPr>
              <a:t>	</a:t>
            </a:r>
            <a:r>
              <a:rPr sz="1600" spc="-10" dirty="0">
                <a:latin typeface="Source Sans Pro"/>
                <a:cs typeface="Source Sans Pro"/>
              </a:rPr>
              <a:t>of</a:t>
            </a:r>
            <a:r>
              <a:rPr sz="1600" spc="-60" dirty="0">
                <a:latin typeface="Source Sans Pro"/>
                <a:cs typeface="Source Sans Pro"/>
              </a:rPr>
              <a:t> </a:t>
            </a:r>
            <a:r>
              <a:rPr sz="1600" spc="-15" dirty="0">
                <a:latin typeface="Source Sans Pro"/>
                <a:cs typeface="Source Sans Pro"/>
              </a:rPr>
              <a:t>all</a:t>
            </a:r>
            <a:r>
              <a:rPr sz="1600" spc="-60" dirty="0">
                <a:latin typeface="Source Sans Pro"/>
                <a:cs typeface="Source Sans Pro"/>
              </a:rPr>
              <a:t> </a:t>
            </a:r>
            <a:r>
              <a:rPr sz="1600" spc="-25" dirty="0">
                <a:latin typeface="Source Sans Pro"/>
                <a:cs typeface="Source Sans Pro"/>
              </a:rPr>
              <a:t>hospitalisations</a:t>
            </a:r>
            <a:endParaRPr sz="1600" dirty="0">
              <a:latin typeface="Source Sans Pro"/>
              <a:cs typeface="Source Sans Pro"/>
            </a:endParaRPr>
          </a:p>
        </p:txBody>
      </p:sp>
      <p:sp>
        <p:nvSpPr>
          <p:cNvPr id="21" name="object 21"/>
          <p:cNvSpPr txBox="1">
            <a:spLocks noGrp="1"/>
          </p:cNvSpPr>
          <p:nvPr>
            <p:ph type="title"/>
          </p:nvPr>
        </p:nvSpPr>
        <p:spPr>
          <a:xfrm>
            <a:off x="1562100" y="718267"/>
            <a:ext cx="6223000" cy="574040"/>
          </a:xfrm>
          <a:prstGeom prst="rect">
            <a:avLst/>
          </a:prstGeom>
        </p:spPr>
        <p:txBody>
          <a:bodyPr vert="horz" wrap="square" lIns="0" tIns="12700" rIns="0" bIns="0" rtlCol="0">
            <a:spAutoFit/>
          </a:bodyPr>
          <a:lstStyle/>
          <a:p>
            <a:pPr marL="12700">
              <a:lnSpc>
                <a:spcPct val="100000"/>
              </a:lnSpc>
              <a:spcBef>
                <a:spcPts val="100"/>
              </a:spcBef>
            </a:pPr>
            <a:r>
              <a:rPr spc="-35" dirty="0"/>
              <a:t>Social</a:t>
            </a:r>
            <a:r>
              <a:rPr spc="-90" dirty="0"/>
              <a:t> </a:t>
            </a:r>
            <a:r>
              <a:rPr spc="-30" dirty="0"/>
              <a:t>and</a:t>
            </a:r>
            <a:r>
              <a:rPr spc="-85" dirty="0"/>
              <a:t> </a:t>
            </a:r>
            <a:r>
              <a:rPr spc="-50" dirty="0"/>
              <a:t>emotional</a:t>
            </a:r>
            <a:r>
              <a:rPr spc="-85" dirty="0"/>
              <a:t> </a:t>
            </a:r>
            <a:r>
              <a:rPr spc="-45" dirty="0"/>
              <a:t>wellbeing</a:t>
            </a:r>
          </a:p>
        </p:txBody>
      </p:sp>
      <p:sp>
        <p:nvSpPr>
          <p:cNvPr id="25" name="object 2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3" name="object 2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4" name="object 2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43</a:t>
            </a:fld>
            <a:endParaRPr dirty="0"/>
          </a:p>
        </p:txBody>
      </p:sp>
      <p:sp>
        <p:nvSpPr>
          <p:cNvPr id="22" name="object 22"/>
          <p:cNvSpPr txBox="1"/>
          <p:nvPr/>
        </p:nvSpPr>
        <p:spPr>
          <a:xfrm>
            <a:off x="1524000" y="1259285"/>
            <a:ext cx="7544434" cy="1785104"/>
          </a:xfrm>
          <a:prstGeom prst="rect">
            <a:avLst/>
          </a:prstGeom>
        </p:spPr>
        <p:txBody>
          <a:bodyPr vert="horz" wrap="square" lIns="0" tIns="12700" rIns="0" bIns="0" rtlCol="0">
            <a:spAutoFit/>
          </a:bodyPr>
          <a:lstStyle/>
          <a:p>
            <a:pPr marL="50800">
              <a:lnSpc>
                <a:spcPct val="100000"/>
              </a:lnSpc>
              <a:spcBef>
                <a:spcPts val="100"/>
              </a:spcBef>
            </a:pPr>
            <a:r>
              <a:rPr sz="1800" b="1" spc="-20" dirty="0">
                <a:solidFill>
                  <a:srgbClr val="285567"/>
                </a:solidFill>
                <a:latin typeface="Source Sans Pro Semibold"/>
                <a:cs typeface="Source Sans Pro Semibold"/>
              </a:rPr>
              <a:t>(including</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mental</a:t>
            </a:r>
            <a:r>
              <a:rPr sz="1800" b="1" spc="5" dirty="0">
                <a:solidFill>
                  <a:srgbClr val="285567"/>
                </a:solidFill>
                <a:latin typeface="Source Sans Pro Semibold"/>
                <a:cs typeface="Source Sans Pro Semibold"/>
              </a:rPr>
              <a:t> </a:t>
            </a:r>
            <a:r>
              <a:rPr sz="1800" b="1" spc="-20" dirty="0">
                <a:solidFill>
                  <a:srgbClr val="285567"/>
                </a:solidFill>
                <a:latin typeface="Source Sans Pro Semibold"/>
                <a:cs typeface="Source Sans Pro Semibold"/>
              </a:rPr>
              <a:t>health)</a:t>
            </a:r>
            <a:r>
              <a:rPr sz="1800" b="1" spc="-6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spc="5"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40"/>
              </a:spcBef>
            </a:pPr>
            <a:endParaRPr sz="3400" dirty="0">
              <a:latin typeface="Source Sans Pro Semibold"/>
              <a:cs typeface="Source Sans Pro Semibold"/>
            </a:endParaRPr>
          </a:p>
          <a:p>
            <a:pPr marL="952500">
              <a:lnSpc>
                <a:spcPct val="100000"/>
              </a:lnSpc>
            </a:pPr>
            <a:r>
              <a:rPr sz="2400" b="1" spc="-10" dirty="0">
                <a:solidFill>
                  <a:srgbClr val="285567"/>
                </a:solidFill>
                <a:latin typeface="Source Sans Pro"/>
                <a:cs typeface="Source Sans Pro"/>
              </a:rPr>
              <a:t>Hospitalisations</a:t>
            </a:r>
            <a:endParaRPr sz="2400" dirty="0">
              <a:latin typeface="Source Sans Pro"/>
              <a:cs typeface="Source Sans Pro"/>
            </a:endParaRPr>
          </a:p>
          <a:p>
            <a:pPr marL="50800">
              <a:lnSpc>
                <a:spcPct val="100000"/>
              </a:lnSpc>
              <a:spcBef>
                <a:spcPts val="2280"/>
              </a:spcBef>
            </a:pPr>
            <a:r>
              <a:rPr sz="2000" dirty="0">
                <a:latin typeface="Source Sans Pro"/>
                <a:cs typeface="Source Sans Pro"/>
              </a:rPr>
              <a:t>In</a:t>
            </a:r>
            <a:r>
              <a:rPr sz="2000" spc="-15" dirty="0">
                <a:latin typeface="Source Sans Pro"/>
                <a:cs typeface="Source Sans Pro"/>
              </a:rPr>
              <a:t> </a:t>
            </a:r>
            <a:r>
              <a:rPr sz="2000" dirty="0">
                <a:latin typeface="Source Sans Pro"/>
                <a:cs typeface="Source Sans Pro"/>
              </a:rPr>
              <a:t>2018-19</a:t>
            </a:r>
            <a:r>
              <a:rPr sz="2000" spc="-10" dirty="0">
                <a:latin typeface="Source Sans Pro"/>
                <a:cs typeface="Source Sans Pro"/>
              </a:rPr>
              <a:t>:</a:t>
            </a:r>
            <a:endParaRPr sz="2000" dirty="0">
              <a:latin typeface="Source Sans Pro"/>
              <a:cs typeface="Source Sans Pro"/>
            </a:endParaRPr>
          </a:p>
        </p:txBody>
      </p:sp>
      <p:grpSp>
        <p:nvGrpSpPr>
          <p:cNvPr id="26" name="object 33">
            <a:extLst>
              <a:ext uri="{FF2B5EF4-FFF2-40B4-BE49-F238E27FC236}">
                <a16:creationId xmlns:a16="http://schemas.microsoft.com/office/drawing/2014/main" id="{49965921-F13D-4B2D-AFDC-2113A9553EB5}"/>
              </a:ext>
            </a:extLst>
          </p:cNvPr>
          <p:cNvGrpSpPr/>
          <p:nvPr/>
        </p:nvGrpSpPr>
        <p:grpSpPr>
          <a:xfrm rot="10800000">
            <a:off x="9070978" y="3200400"/>
            <a:ext cx="353060" cy="866140"/>
            <a:chOff x="9044113" y="5941900"/>
            <a:chExt cx="353060" cy="866140"/>
          </a:xfrm>
        </p:grpSpPr>
        <p:sp>
          <p:nvSpPr>
            <p:cNvPr id="27" name="object 34">
              <a:extLst>
                <a:ext uri="{FF2B5EF4-FFF2-40B4-BE49-F238E27FC236}">
                  <a16:creationId xmlns:a16="http://schemas.microsoft.com/office/drawing/2014/main" id="{00A98787-2BEA-40D4-98F6-E6E71929DE06}"/>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28" name="object 35">
              <a:extLst>
                <a:ext uri="{FF2B5EF4-FFF2-40B4-BE49-F238E27FC236}">
                  <a16:creationId xmlns:a16="http://schemas.microsoft.com/office/drawing/2014/main" id="{5317FD71-9C17-4F41-B0C0-CCC1D2BBFA67}"/>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29" name="object 36">
              <a:extLst>
                <a:ext uri="{FF2B5EF4-FFF2-40B4-BE49-F238E27FC236}">
                  <a16:creationId xmlns:a16="http://schemas.microsoft.com/office/drawing/2014/main" id="{EBAF3719-C3C9-4D9B-BC8A-FEEF9E206454}"/>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nvGrpSpPr>
          <p:cNvPr id="30" name="object 33">
            <a:extLst>
              <a:ext uri="{FF2B5EF4-FFF2-40B4-BE49-F238E27FC236}">
                <a16:creationId xmlns:a16="http://schemas.microsoft.com/office/drawing/2014/main" id="{9EA8C7CB-4E9B-412A-B32C-2B6CB2BCE13B}"/>
              </a:ext>
            </a:extLst>
          </p:cNvPr>
          <p:cNvGrpSpPr/>
          <p:nvPr/>
        </p:nvGrpSpPr>
        <p:grpSpPr>
          <a:xfrm rot="10800000">
            <a:off x="9042400" y="4438967"/>
            <a:ext cx="353060" cy="866140"/>
            <a:chOff x="9044113" y="5941900"/>
            <a:chExt cx="353060" cy="866140"/>
          </a:xfrm>
        </p:grpSpPr>
        <p:sp>
          <p:nvSpPr>
            <p:cNvPr id="31" name="object 34">
              <a:extLst>
                <a:ext uri="{FF2B5EF4-FFF2-40B4-BE49-F238E27FC236}">
                  <a16:creationId xmlns:a16="http://schemas.microsoft.com/office/drawing/2014/main" id="{4AF0E208-556B-4579-B11F-2F8CD91E6A2C}"/>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32" name="object 35">
              <a:extLst>
                <a:ext uri="{FF2B5EF4-FFF2-40B4-BE49-F238E27FC236}">
                  <a16:creationId xmlns:a16="http://schemas.microsoft.com/office/drawing/2014/main" id="{62397528-54C4-458C-872D-305A51069BAF}"/>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33" name="object 36">
              <a:extLst>
                <a:ext uri="{FF2B5EF4-FFF2-40B4-BE49-F238E27FC236}">
                  <a16:creationId xmlns:a16="http://schemas.microsoft.com/office/drawing/2014/main" id="{9DED240B-9A53-4404-B147-C69B651F08B6}"/>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34" name="TextBox 33">
            <a:extLst>
              <a:ext uri="{FF2B5EF4-FFF2-40B4-BE49-F238E27FC236}">
                <a16:creationId xmlns:a16="http://schemas.microsoft.com/office/drawing/2014/main" id="{4670C76E-24CB-4B28-B07C-0023A03B6B47}"/>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Intentional self-harm as a principal diagnosis for external causes of injury or poisoning for Aboriginal and Torres Strait Islander people.</a:t>
            </a:r>
          </a:p>
        </p:txBody>
      </p:sp>
      <p:cxnSp>
        <p:nvCxnSpPr>
          <p:cNvPr id="35" name="Straight Connector 34">
            <a:extLst>
              <a:ext uri="{FF2B5EF4-FFF2-40B4-BE49-F238E27FC236}">
                <a16:creationId xmlns:a16="http://schemas.microsoft.com/office/drawing/2014/main" id="{A6FCA49A-6BF3-4325-84C4-DCCC4546D052}"/>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Holder 5">
            <a:extLst>
              <a:ext uri="{FF2B5EF4-FFF2-40B4-BE49-F238E27FC236}">
                <a16:creationId xmlns:a16="http://schemas.microsoft.com/office/drawing/2014/main" id="{807984C4-9005-4FCC-878F-53C9AA08DF39}"/>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30489" y="1993226"/>
            <a:ext cx="520065" cy="742950"/>
          </a:xfrm>
          <a:custGeom>
            <a:avLst/>
            <a:gdLst/>
            <a:ahLst/>
            <a:cxnLst/>
            <a:rect l="l" t="t" r="r" b="b"/>
            <a:pathLst>
              <a:path w="520064" h="742950">
                <a:moveTo>
                  <a:pt x="124142" y="61874"/>
                </a:moveTo>
                <a:lnTo>
                  <a:pt x="118503" y="51168"/>
                </a:lnTo>
                <a:lnTo>
                  <a:pt x="113982" y="49098"/>
                </a:lnTo>
                <a:lnTo>
                  <a:pt x="105867" y="51943"/>
                </a:lnTo>
                <a:lnTo>
                  <a:pt x="103479" y="55511"/>
                </a:lnTo>
                <a:lnTo>
                  <a:pt x="104686" y="63068"/>
                </a:lnTo>
                <a:lnTo>
                  <a:pt x="109054" y="66090"/>
                </a:lnTo>
                <a:lnTo>
                  <a:pt x="114300" y="66167"/>
                </a:lnTo>
                <a:lnTo>
                  <a:pt x="121361" y="66255"/>
                </a:lnTo>
                <a:lnTo>
                  <a:pt x="124142" y="61874"/>
                </a:lnTo>
                <a:close/>
              </a:path>
              <a:path w="520064" h="742950">
                <a:moveTo>
                  <a:pt x="132499" y="469823"/>
                </a:moveTo>
                <a:lnTo>
                  <a:pt x="123329" y="432041"/>
                </a:lnTo>
                <a:lnTo>
                  <a:pt x="120256" y="425488"/>
                </a:lnTo>
                <a:lnTo>
                  <a:pt x="120256" y="469341"/>
                </a:lnTo>
                <a:lnTo>
                  <a:pt x="118973" y="477367"/>
                </a:lnTo>
                <a:lnTo>
                  <a:pt x="110286" y="489432"/>
                </a:lnTo>
                <a:lnTo>
                  <a:pt x="105727" y="488721"/>
                </a:lnTo>
                <a:lnTo>
                  <a:pt x="103606" y="483082"/>
                </a:lnTo>
                <a:lnTo>
                  <a:pt x="101219" y="474408"/>
                </a:lnTo>
                <a:lnTo>
                  <a:pt x="100469" y="465696"/>
                </a:lnTo>
                <a:lnTo>
                  <a:pt x="101257" y="456996"/>
                </a:lnTo>
                <a:lnTo>
                  <a:pt x="103454" y="448284"/>
                </a:lnTo>
                <a:lnTo>
                  <a:pt x="104927" y="443814"/>
                </a:lnTo>
                <a:lnTo>
                  <a:pt x="106781" y="439458"/>
                </a:lnTo>
                <a:lnTo>
                  <a:pt x="109181" y="433209"/>
                </a:lnTo>
                <a:lnTo>
                  <a:pt x="111175" y="439077"/>
                </a:lnTo>
                <a:lnTo>
                  <a:pt x="112598" y="442976"/>
                </a:lnTo>
                <a:lnTo>
                  <a:pt x="115290" y="451535"/>
                </a:lnTo>
                <a:lnTo>
                  <a:pt x="116674" y="456171"/>
                </a:lnTo>
                <a:lnTo>
                  <a:pt x="120256" y="469341"/>
                </a:lnTo>
                <a:lnTo>
                  <a:pt x="120256" y="425488"/>
                </a:lnTo>
                <a:lnTo>
                  <a:pt x="117424" y="420420"/>
                </a:lnTo>
                <a:lnTo>
                  <a:pt x="114884" y="417791"/>
                </a:lnTo>
                <a:lnTo>
                  <a:pt x="107772" y="412724"/>
                </a:lnTo>
                <a:lnTo>
                  <a:pt x="105244" y="414312"/>
                </a:lnTo>
                <a:lnTo>
                  <a:pt x="101841" y="425526"/>
                </a:lnTo>
                <a:lnTo>
                  <a:pt x="95389" y="441350"/>
                </a:lnTo>
                <a:lnTo>
                  <a:pt x="92621" y="445236"/>
                </a:lnTo>
                <a:lnTo>
                  <a:pt x="91440" y="449567"/>
                </a:lnTo>
                <a:lnTo>
                  <a:pt x="89255" y="458762"/>
                </a:lnTo>
                <a:lnTo>
                  <a:pt x="88201" y="467931"/>
                </a:lnTo>
                <a:lnTo>
                  <a:pt x="89039" y="477100"/>
                </a:lnTo>
                <a:lnTo>
                  <a:pt x="92532" y="486270"/>
                </a:lnTo>
                <a:lnTo>
                  <a:pt x="97066" y="494487"/>
                </a:lnTo>
                <a:lnTo>
                  <a:pt x="104241" y="497954"/>
                </a:lnTo>
                <a:lnTo>
                  <a:pt x="117424" y="499338"/>
                </a:lnTo>
                <a:lnTo>
                  <a:pt x="121805" y="497395"/>
                </a:lnTo>
                <a:lnTo>
                  <a:pt x="127317" y="489432"/>
                </a:lnTo>
                <a:lnTo>
                  <a:pt x="129882" y="485724"/>
                </a:lnTo>
                <a:lnTo>
                  <a:pt x="131584" y="478243"/>
                </a:lnTo>
                <a:lnTo>
                  <a:pt x="132499" y="469823"/>
                </a:lnTo>
                <a:close/>
              </a:path>
              <a:path w="520064" h="742950">
                <a:moveTo>
                  <a:pt x="132740" y="600290"/>
                </a:moveTo>
                <a:lnTo>
                  <a:pt x="132575" y="591210"/>
                </a:lnTo>
                <a:lnTo>
                  <a:pt x="132130" y="587209"/>
                </a:lnTo>
                <a:lnTo>
                  <a:pt x="131991" y="582625"/>
                </a:lnTo>
                <a:lnTo>
                  <a:pt x="116789" y="541121"/>
                </a:lnTo>
                <a:lnTo>
                  <a:pt x="116789" y="584288"/>
                </a:lnTo>
                <a:lnTo>
                  <a:pt x="115176" y="598512"/>
                </a:lnTo>
                <a:lnTo>
                  <a:pt x="109512" y="609041"/>
                </a:lnTo>
                <a:lnTo>
                  <a:pt x="101803" y="607123"/>
                </a:lnTo>
                <a:lnTo>
                  <a:pt x="99314" y="603465"/>
                </a:lnTo>
                <a:lnTo>
                  <a:pt x="99148" y="596290"/>
                </a:lnTo>
                <a:lnTo>
                  <a:pt x="99669" y="586079"/>
                </a:lnTo>
                <a:lnTo>
                  <a:pt x="101523" y="576186"/>
                </a:lnTo>
                <a:lnTo>
                  <a:pt x="104444" y="566534"/>
                </a:lnTo>
                <a:lnTo>
                  <a:pt x="108127" y="557022"/>
                </a:lnTo>
                <a:lnTo>
                  <a:pt x="114427" y="569442"/>
                </a:lnTo>
                <a:lnTo>
                  <a:pt x="116789" y="584288"/>
                </a:lnTo>
                <a:lnTo>
                  <a:pt x="116789" y="541121"/>
                </a:lnTo>
                <a:lnTo>
                  <a:pt x="116662" y="540880"/>
                </a:lnTo>
                <a:lnTo>
                  <a:pt x="113258" y="534924"/>
                </a:lnTo>
                <a:lnTo>
                  <a:pt x="107581" y="535495"/>
                </a:lnTo>
                <a:lnTo>
                  <a:pt x="90068" y="575195"/>
                </a:lnTo>
                <a:lnTo>
                  <a:pt x="86385" y="593407"/>
                </a:lnTo>
                <a:lnTo>
                  <a:pt x="87223" y="600290"/>
                </a:lnTo>
                <a:lnTo>
                  <a:pt x="89598" y="606806"/>
                </a:lnTo>
                <a:lnTo>
                  <a:pt x="93459" y="612889"/>
                </a:lnTo>
                <a:lnTo>
                  <a:pt x="100368" y="618109"/>
                </a:lnTo>
                <a:lnTo>
                  <a:pt x="109118" y="620064"/>
                </a:lnTo>
                <a:lnTo>
                  <a:pt x="117817" y="618680"/>
                </a:lnTo>
                <a:lnTo>
                  <a:pt x="124523" y="613841"/>
                </a:lnTo>
                <a:lnTo>
                  <a:pt x="128244" y="609041"/>
                </a:lnTo>
                <a:lnTo>
                  <a:pt x="129451" y="607479"/>
                </a:lnTo>
                <a:lnTo>
                  <a:pt x="132740" y="600290"/>
                </a:lnTo>
                <a:close/>
              </a:path>
              <a:path w="520064" h="742950">
                <a:moveTo>
                  <a:pt x="134366" y="333502"/>
                </a:moveTo>
                <a:lnTo>
                  <a:pt x="124599" y="296443"/>
                </a:lnTo>
                <a:lnTo>
                  <a:pt x="121805" y="292544"/>
                </a:lnTo>
                <a:lnTo>
                  <a:pt x="120954" y="290957"/>
                </a:lnTo>
                <a:lnTo>
                  <a:pt x="120954" y="330733"/>
                </a:lnTo>
                <a:lnTo>
                  <a:pt x="120878" y="337947"/>
                </a:lnTo>
                <a:lnTo>
                  <a:pt x="119646" y="345071"/>
                </a:lnTo>
                <a:lnTo>
                  <a:pt x="117259" y="352031"/>
                </a:lnTo>
                <a:lnTo>
                  <a:pt x="115989" y="354965"/>
                </a:lnTo>
                <a:lnTo>
                  <a:pt x="113512" y="357390"/>
                </a:lnTo>
                <a:lnTo>
                  <a:pt x="111480" y="360210"/>
                </a:lnTo>
                <a:lnTo>
                  <a:pt x="105702" y="357327"/>
                </a:lnTo>
                <a:lnTo>
                  <a:pt x="103644" y="353047"/>
                </a:lnTo>
                <a:lnTo>
                  <a:pt x="101358" y="341490"/>
                </a:lnTo>
                <a:lnTo>
                  <a:pt x="100698" y="334772"/>
                </a:lnTo>
                <a:lnTo>
                  <a:pt x="101917" y="327850"/>
                </a:lnTo>
                <a:lnTo>
                  <a:pt x="103200" y="319849"/>
                </a:lnTo>
                <a:lnTo>
                  <a:pt x="104749" y="311848"/>
                </a:lnTo>
                <a:lnTo>
                  <a:pt x="107365" y="303999"/>
                </a:lnTo>
                <a:lnTo>
                  <a:pt x="111848" y="296443"/>
                </a:lnTo>
                <a:lnTo>
                  <a:pt x="114325" y="304380"/>
                </a:lnTo>
                <a:lnTo>
                  <a:pt x="116166" y="310235"/>
                </a:lnTo>
                <a:lnTo>
                  <a:pt x="118160" y="316877"/>
                </a:lnTo>
                <a:lnTo>
                  <a:pt x="119875" y="323494"/>
                </a:lnTo>
                <a:lnTo>
                  <a:pt x="120954" y="330733"/>
                </a:lnTo>
                <a:lnTo>
                  <a:pt x="120954" y="290957"/>
                </a:lnTo>
                <a:lnTo>
                  <a:pt x="115836" y="281330"/>
                </a:lnTo>
                <a:lnTo>
                  <a:pt x="115658" y="277710"/>
                </a:lnTo>
                <a:lnTo>
                  <a:pt x="107391" y="276910"/>
                </a:lnTo>
                <a:lnTo>
                  <a:pt x="105689" y="280301"/>
                </a:lnTo>
                <a:lnTo>
                  <a:pt x="102743" y="283933"/>
                </a:lnTo>
                <a:lnTo>
                  <a:pt x="102463" y="285470"/>
                </a:lnTo>
                <a:lnTo>
                  <a:pt x="99618" y="293852"/>
                </a:lnTo>
                <a:lnTo>
                  <a:pt x="97104" y="300837"/>
                </a:lnTo>
                <a:lnTo>
                  <a:pt x="94919" y="307936"/>
                </a:lnTo>
                <a:lnTo>
                  <a:pt x="91719" y="320268"/>
                </a:lnTo>
                <a:lnTo>
                  <a:pt x="90170" y="332625"/>
                </a:lnTo>
                <a:lnTo>
                  <a:pt x="90919" y="344995"/>
                </a:lnTo>
                <a:lnTo>
                  <a:pt x="94691" y="357390"/>
                </a:lnTo>
                <a:lnTo>
                  <a:pt x="99098" y="367309"/>
                </a:lnTo>
                <a:lnTo>
                  <a:pt x="104241" y="370166"/>
                </a:lnTo>
                <a:lnTo>
                  <a:pt x="123101" y="368528"/>
                </a:lnTo>
                <a:lnTo>
                  <a:pt x="126987" y="362953"/>
                </a:lnTo>
                <a:lnTo>
                  <a:pt x="127838" y="360210"/>
                </a:lnTo>
                <a:lnTo>
                  <a:pt x="131686" y="347941"/>
                </a:lnTo>
                <a:lnTo>
                  <a:pt x="133083" y="339191"/>
                </a:lnTo>
                <a:lnTo>
                  <a:pt x="134366" y="333502"/>
                </a:lnTo>
                <a:close/>
              </a:path>
              <a:path w="520064" h="742950">
                <a:moveTo>
                  <a:pt x="168541" y="118770"/>
                </a:moveTo>
                <a:lnTo>
                  <a:pt x="168503" y="112890"/>
                </a:lnTo>
                <a:lnTo>
                  <a:pt x="168465" y="107048"/>
                </a:lnTo>
                <a:lnTo>
                  <a:pt x="163779" y="103085"/>
                </a:lnTo>
                <a:lnTo>
                  <a:pt x="152361" y="103035"/>
                </a:lnTo>
                <a:lnTo>
                  <a:pt x="148475" y="106248"/>
                </a:lnTo>
                <a:lnTo>
                  <a:pt x="148818" y="115265"/>
                </a:lnTo>
                <a:lnTo>
                  <a:pt x="156019" y="121831"/>
                </a:lnTo>
                <a:lnTo>
                  <a:pt x="166357" y="121500"/>
                </a:lnTo>
                <a:lnTo>
                  <a:pt x="168541" y="118770"/>
                </a:lnTo>
                <a:close/>
              </a:path>
              <a:path w="520064" h="742950">
                <a:moveTo>
                  <a:pt x="223951" y="163563"/>
                </a:moveTo>
                <a:lnTo>
                  <a:pt x="223875" y="153708"/>
                </a:lnTo>
                <a:lnTo>
                  <a:pt x="219392" y="148894"/>
                </a:lnTo>
                <a:lnTo>
                  <a:pt x="208775" y="149186"/>
                </a:lnTo>
                <a:lnTo>
                  <a:pt x="206260" y="151917"/>
                </a:lnTo>
                <a:lnTo>
                  <a:pt x="206781" y="164325"/>
                </a:lnTo>
                <a:lnTo>
                  <a:pt x="209029" y="166585"/>
                </a:lnTo>
                <a:lnTo>
                  <a:pt x="215226" y="166458"/>
                </a:lnTo>
                <a:lnTo>
                  <a:pt x="220611" y="166344"/>
                </a:lnTo>
                <a:lnTo>
                  <a:pt x="223951" y="163563"/>
                </a:lnTo>
                <a:close/>
              </a:path>
              <a:path w="520064" h="742950">
                <a:moveTo>
                  <a:pt x="285927" y="215976"/>
                </a:moveTo>
                <a:lnTo>
                  <a:pt x="280441" y="205524"/>
                </a:lnTo>
                <a:lnTo>
                  <a:pt x="272643" y="205016"/>
                </a:lnTo>
                <a:lnTo>
                  <a:pt x="268719" y="204736"/>
                </a:lnTo>
                <a:lnTo>
                  <a:pt x="264337" y="205143"/>
                </a:lnTo>
                <a:lnTo>
                  <a:pt x="263398" y="213588"/>
                </a:lnTo>
                <a:lnTo>
                  <a:pt x="264172" y="218300"/>
                </a:lnTo>
                <a:lnTo>
                  <a:pt x="268897" y="226885"/>
                </a:lnTo>
                <a:lnTo>
                  <a:pt x="278752" y="226783"/>
                </a:lnTo>
                <a:lnTo>
                  <a:pt x="285927" y="215976"/>
                </a:lnTo>
                <a:close/>
              </a:path>
              <a:path w="520064" h="742950">
                <a:moveTo>
                  <a:pt x="315633" y="282613"/>
                </a:moveTo>
                <a:lnTo>
                  <a:pt x="310159" y="276034"/>
                </a:lnTo>
                <a:lnTo>
                  <a:pt x="300482" y="276250"/>
                </a:lnTo>
                <a:lnTo>
                  <a:pt x="295452" y="280911"/>
                </a:lnTo>
                <a:lnTo>
                  <a:pt x="295706" y="292252"/>
                </a:lnTo>
                <a:lnTo>
                  <a:pt x="300126" y="297815"/>
                </a:lnTo>
                <a:lnTo>
                  <a:pt x="305993" y="297802"/>
                </a:lnTo>
                <a:lnTo>
                  <a:pt x="311518" y="297789"/>
                </a:lnTo>
                <a:lnTo>
                  <a:pt x="315353" y="294284"/>
                </a:lnTo>
                <a:lnTo>
                  <a:pt x="315633" y="282613"/>
                </a:lnTo>
                <a:close/>
              </a:path>
              <a:path w="520064" h="742950">
                <a:moveTo>
                  <a:pt x="328904" y="575843"/>
                </a:moveTo>
                <a:lnTo>
                  <a:pt x="328764" y="570014"/>
                </a:lnTo>
                <a:lnTo>
                  <a:pt x="328587" y="562775"/>
                </a:lnTo>
                <a:lnTo>
                  <a:pt x="324281" y="556145"/>
                </a:lnTo>
                <a:lnTo>
                  <a:pt x="314883" y="556463"/>
                </a:lnTo>
                <a:lnTo>
                  <a:pt x="310286" y="562483"/>
                </a:lnTo>
                <a:lnTo>
                  <a:pt x="310642" y="575564"/>
                </a:lnTo>
                <a:lnTo>
                  <a:pt x="314083" y="579843"/>
                </a:lnTo>
                <a:lnTo>
                  <a:pt x="325132" y="579818"/>
                </a:lnTo>
                <a:lnTo>
                  <a:pt x="328904" y="575843"/>
                </a:lnTo>
                <a:close/>
              </a:path>
              <a:path w="520064" h="742950">
                <a:moveTo>
                  <a:pt x="337921" y="500570"/>
                </a:moveTo>
                <a:lnTo>
                  <a:pt x="333006" y="495719"/>
                </a:lnTo>
                <a:lnTo>
                  <a:pt x="321081" y="495757"/>
                </a:lnTo>
                <a:lnTo>
                  <a:pt x="318185" y="498792"/>
                </a:lnTo>
                <a:lnTo>
                  <a:pt x="318782" y="512152"/>
                </a:lnTo>
                <a:lnTo>
                  <a:pt x="321487" y="514997"/>
                </a:lnTo>
                <a:lnTo>
                  <a:pt x="327596" y="514870"/>
                </a:lnTo>
                <a:lnTo>
                  <a:pt x="333870" y="514731"/>
                </a:lnTo>
                <a:lnTo>
                  <a:pt x="337642" y="511390"/>
                </a:lnTo>
                <a:lnTo>
                  <a:pt x="337921" y="500570"/>
                </a:lnTo>
                <a:close/>
              </a:path>
              <a:path w="520064" h="742950">
                <a:moveTo>
                  <a:pt x="338632" y="365201"/>
                </a:moveTo>
                <a:lnTo>
                  <a:pt x="336321" y="361048"/>
                </a:lnTo>
                <a:lnTo>
                  <a:pt x="331673" y="354660"/>
                </a:lnTo>
                <a:lnTo>
                  <a:pt x="328739" y="353021"/>
                </a:lnTo>
                <a:lnTo>
                  <a:pt x="320001" y="355130"/>
                </a:lnTo>
                <a:lnTo>
                  <a:pt x="317779" y="358279"/>
                </a:lnTo>
                <a:lnTo>
                  <a:pt x="319100" y="369227"/>
                </a:lnTo>
                <a:lnTo>
                  <a:pt x="322948" y="373113"/>
                </a:lnTo>
                <a:lnTo>
                  <a:pt x="330174" y="373278"/>
                </a:lnTo>
                <a:lnTo>
                  <a:pt x="331241" y="372592"/>
                </a:lnTo>
                <a:lnTo>
                  <a:pt x="334505" y="371538"/>
                </a:lnTo>
                <a:lnTo>
                  <a:pt x="338632" y="365201"/>
                </a:lnTo>
                <a:close/>
              </a:path>
              <a:path w="520064" h="742950">
                <a:moveTo>
                  <a:pt x="342963" y="432892"/>
                </a:moveTo>
                <a:lnTo>
                  <a:pt x="339013" y="430288"/>
                </a:lnTo>
                <a:lnTo>
                  <a:pt x="332536" y="426529"/>
                </a:lnTo>
                <a:lnTo>
                  <a:pt x="329857" y="426313"/>
                </a:lnTo>
                <a:lnTo>
                  <a:pt x="323519" y="431241"/>
                </a:lnTo>
                <a:lnTo>
                  <a:pt x="323456" y="434835"/>
                </a:lnTo>
                <a:lnTo>
                  <a:pt x="325005" y="443458"/>
                </a:lnTo>
                <a:lnTo>
                  <a:pt x="330365" y="446570"/>
                </a:lnTo>
                <a:lnTo>
                  <a:pt x="340474" y="445376"/>
                </a:lnTo>
                <a:lnTo>
                  <a:pt x="342531" y="443026"/>
                </a:lnTo>
                <a:lnTo>
                  <a:pt x="342607" y="438442"/>
                </a:lnTo>
                <a:lnTo>
                  <a:pt x="342963" y="432892"/>
                </a:lnTo>
                <a:close/>
              </a:path>
              <a:path w="520064" h="742950">
                <a:moveTo>
                  <a:pt x="519709" y="384810"/>
                </a:moveTo>
                <a:lnTo>
                  <a:pt x="516953" y="342900"/>
                </a:lnTo>
                <a:lnTo>
                  <a:pt x="512546" y="312420"/>
                </a:lnTo>
                <a:lnTo>
                  <a:pt x="510997" y="303530"/>
                </a:lnTo>
                <a:lnTo>
                  <a:pt x="509917" y="294640"/>
                </a:lnTo>
                <a:lnTo>
                  <a:pt x="507707" y="278130"/>
                </a:lnTo>
                <a:lnTo>
                  <a:pt x="506361" y="271957"/>
                </a:lnTo>
                <a:lnTo>
                  <a:pt x="506361" y="382270"/>
                </a:lnTo>
                <a:lnTo>
                  <a:pt x="506247" y="410210"/>
                </a:lnTo>
                <a:lnTo>
                  <a:pt x="500481" y="450850"/>
                </a:lnTo>
                <a:lnTo>
                  <a:pt x="476377" y="490220"/>
                </a:lnTo>
                <a:lnTo>
                  <a:pt x="467753" y="495300"/>
                </a:lnTo>
                <a:lnTo>
                  <a:pt x="459574" y="501650"/>
                </a:lnTo>
                <a:lnTo>
                  <a:pt x="451650" y="508000"/>
                </a:lnTo>
                <a:lnTo>
                  <a:pt x="443788" y="513080"/>
                </a:lnTo>
                <a:lnTo>
                  <a:pt x="437438" y="518160"/>
                </a:lnTo>
                <a:lnTo>
                  <a:pt x="424535"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22" y="572770"/>
                </a:lnTo>
                <a:lnTo>
                  <a:pt x="405676" y="601980"/>
                </a:lnTo>
                <a:lnTo>
                  <a:pt x="368693" y="627380"/>
                </a:lnTo>
                <a:lnTo>
                  <a:pt x="332168" y="642620"/>
                </a:lnTo>
                <a:lnTo>
                  <a:pt x="332752" y="640080"/>
                </a:lnTo>
                <a:lnTo>
                  <a:pt x="333095" y="638810"/>
                </a:lnTo>
                <a:lnTo>
                  <a:pt x="333730" y="637540"/>
                </a:lnTo>
                <a:lnTo>
                  <a:pt x="339940" y="619760"/>
                </a:lnTo>
                <a:lnTo>
                  <a:pt x="354431" y="581660"/>
                </a:lnTo>
                <a:lnTo>
                  <a:pt x="366204" y="535940"/>
                </a:lnTo>
                <a:lnTo>
                  <a:pt x="373621" y="495300"/>
                </a:lnTo>
                <a:lnTo>
                  <a:pt x="375259" y="486410"/>
                </a:lnTo>
                <a:lnTo>
                  <a:pt x="377431" y="477520"/>
                </a:lnTo>
                <a:lnTo>
                  <a:pt x="379349" y="468630"/>
                </a:lnTo>
                <a:lnTo>
                  <a:pt x="380174" y="459740"/>
                </a:lnTo>
                <a:lnTo>
                  <a:pt x="380669" y="440690"/>
                </a:lnTo>
                <a:lnTo>
                  <a:pt x="380936" y="435610"/>
                </a:lnTo>
                <a:lnTo>
                  <a:pt x="382003" y="429260"/>
                </a:lnTo>
                <a:lnTo>
                  <a:pt x="381190" y="410210"/>
                </a:lnTo>
                <a:lnTo>
                  <a:pt x="380606" y="397510"/>
                </a:lnTo>
                <a:lnTo>
                  <a:pt x="379641" y="381000"/>
                </a:lnTo>
                <a:lnTo>
                  <a:pt x="378764" y="367030"/>
                </a:lnTo>
                <a:lnTo>
                  <a:pt x="377710" y="361950"/>
                </a:lnTo>
                <a:lnTo>
                  <a:pt x="376580" y="358140"/>
                </a:lnTo>
                <a:lnTo>
                  <a:pt x="373748" y="345440"/>
                </a:lnTo>
                <a:lnTo>
                  <a:pt x="370814" y="334010"/>
                </a:lnTo>
                <a:lnTo>
                  <a:pt x="367296" y="321310"/>
                </a:lnTo>
                <a:lnTo>
                  <a:pt x="360464" y="303530"/>
                </a:lnTo>
                <a:lnTo>
                  <a:pt x="358571" y="298450"/>
                </a:lnTo>
                <a:lnTo>
                  <a:pt x="356717" y="292100"/>
                </a:lnTo>
                <a:lnTo>
                  <a:pt x="354533" y="285750"/>
                </a:lnTo>
                <a:lnTo>
                  <a:pt x="350977" y="276860"/>
                </a:lnTo>
                <a:lnTo>
                  <a:pt x="347687" y="266700"/>
                </a:lnTo>
                <a:lnTo>
                  <a:pt x="343979" y="257810"/>
                </a:lnTo>
                <a:lnTo>
                  <a:pt x="339102" y="247650"/>
                </a:lnTo>
                <a:lnTo>
                  <a:pt x="333082" y="237490"/>
                </a:lnTo>
                <a:lnTo>
                  <a:pt x="327520" y="227330"/>
                </a:lnTo>
                <a:lnTo>
                  <a:pt x="300799" y="184150"/>
                </a:lnTo>
                <a:lnTo>
                  <a:pt x="270929" y="149860"/>
                </a:lnTo>
                <a:lnTo>
                  <a:pt x="230746" y="115570"/>
                </a:lnTo>
                <a:lnTo>
                  <a:pt x="221818" y="110490"/>
                </a:lnTo>
                <a:lnTo>
                  <a:pt x="212674"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63" y="83820"/>
                </a:lnTo>
                <a:lnTo>
                  <a:pt x="172974" y="90170"/>
                </a:lnTo>
                <a:lnTo>
                  <a:pt x="180505" y="97790"/>
                </a:lnTo>
                <a:lnTo>
                  <a:pt x="188353" y="104140"/>
                </a:lnTo>
                <a:lnTo>
                  <a:pt x="198234" y="110490"/>
                </a:lnTo>
                <a:lnTo>
                  <a:pt x="207987" y="118110"/>
                </a:lnTo>
                <a:lnTo>
                  <a:pt x="227164" y="133350"/>
                </a:lnTo>
                <a:lnTo>
                  <a:pt x="233705" y="138430"/>
                </a:lnTo>
                <a:lnTo>
                  <a:pt x="240093" y="144780"/>
                </a:lnTo>
                <a:lnTo>
                  <a:pt x="246380" y="149860"/>
                </a:lnTo>
                <a:lnTo>
                  <a:pt x="252577" y="156210"/>
                </a:lnTo>
                <a:lnTo>
                  <a:pt x="286435" y="190500"/>
                </a:lnTo>
                <a:lnTo>
                  <a:pt x="306311" y="223520"/>
                </a:lnTo>
                <a:lnTo>
                  <a:pt x="327990" y="270510"/>
                </a:lnTo>
                <a:lnTo>
                  <a:pt x="335153" y="285750"/>
                </a:lnTo>
                <a:lnTo>
                  <a:pt x="338035" y="293370"/>
                </a:lnTo>
                <a:lnTo>
                  <a:pt x="339661" y="299720"/>
                </a:lnTo>
                <a:lnTo>
                  <a:pt x="341934" y="306070"/>
                </a:lnTo>
                <a:lnTo>
                  <a:pt x="345198" y="316230"/>
                </a:lnTo>
                <a:lnTo>
                  <a:pt x="348551" y="325120"/>
                </a:lnTo>
                <a:lnTo>
                  <a:pt x="351675" y="334010"/>
                </a:lnTo>
                <a:lnTo>
                  <a:pt x="360070" y="377190"/>
                </a:lnTo>
                <a:lnTo>
                  <a:pt x="363359" y="415290"/>
                </a:lnTo>
                <a:lnTo>
                  <a:pt x="364617" y="452120"/>
                </a:lnTo>
                <a:lnTo>
                  <a:pt x="363791" y="464820"/>
                </a:lnTo>
                <a:lnTo>
                  <a:pt x="362280" y="476250"/>
                </a:lnTo>
                <a:lnTo>
                  <a:pt x="360260" y="487680"/>
                </a:lnTo>
                <a:lnTo>
                  <a:pt x="358038" y="499110"/>
                </a:lnTo>
                <a:lnTo>
                  <a:pt x="355981" y="511810"/>
                </a:lnTo>
                <a:lnTo>
                  <a:pt x="346887" y="552450"/>
                </a:lnTo>
                <a:lnTo>
                  <a:pt x="328523" y="601980"/>
                </a:lnTo>
                <a:lnTo>
                  <a:pt x="306870" y="637540"/>
                </a:lnTo>
                <a:lnTo>
                  <a:pt x="298221" y="614680"/>
                </a:lnTo>
                <a:lnTo>
                  <a:pt x="287197" y="594360"/>
                </a:lnTo>
                <a:lnTo>
                  <a:pt x="273812" y="575310"/>
                </a:lnTo>
                <a:lnTo>
                  <a:pt x="258089" y="556260"/>
                </a:lnTo>
                <a:lnTo>
                  <a:pt x="265303" y="558800"/>
                </a:lnTo>
                <a:lnTo>
                  <a:pt x="271678" y="560070"/>
                </a:lnTo>
                <a:lnTo>
                  <a:pt x="277507" y="562610"/>
                </a:lnTo>
                <a:lnTo>
                  <a:pt x="284683" y="566420"/>
                </a:lnTo>
                <a:lnTo>
                  <a:pt x="285991" y="567690"/>
                </a:lnTo>
                <a:lnTo>
                  <a:pt x="291630" y="570230"/>
                </a:lnTo>
                <a:lnTo>
                  <a:pt x="294170" y="568960"/>
                </a:lnTo>
                <a:lnTo>
                  <a:pt x="295135" y="562610"/>
                </a:lnTo>
                <a:lnTo>
                  <a:pt x="294982" y="560070"/>
                </a:lnTo>
                <a:lnTo>
                  <a:pt x="294576" y="558800"/>
                </a:lnTo>
                <a:lnTo>
                  <a:pt x="293878" y="556260"/>
                </a:lnTo>
                <a:lnTo>
                  <a:pt x="274193" y="520700"/>
                </a:lnTo>
                <a:lnTo>
                  <a:pt x="243509" y="494030"/>
                </a:lnTo>
                <a:lnTo>
                  <a:pt x="237566" y="490220"/>
                </a:lnTo>
                <a:lnTo>
                  <a:pt x="231902" y="485140"/>
                </a:lnTo>
                <a:lnTo>
                  <a:pt x="225132" y="481330"/>
                </a:lnTo>
                <a:lnTo>
                  <a:pt x="216954" y="427990"/>
                </a:lnTo>
                <a:lnTo>
                  <a:pt x="203809" y="375920"/>
                </a:lnTo>
                <a:lnTo>
                  <a:pt x="184365" y="326390"/>
                </a:lnTo>
                <a:lnTo>
                  <a:pt x="157314" y="278130"/>
                </a:lnTo>
                <a:lnTo>
                  <a:pt x="169430" y="278130"/>
                </a:lnTo>
                <a:lnTo>
                  <a:pt x="174688" y="279400"/>
                </a:lnTo>
                <a:lnTo>
                  <a:pt x="188087" y="281940"/>
                </a:lnTo>
                <a:lnTo>
                  <a:pt x="202946" y="284480"/>
                </a:lnTo>
                <a:lnTo>
                  <a:pt x="204381" y="285750"/>
                </a:lnTo>
                <a:lnTo>
                  <a:pt x="211442" y="285750"/>
                </a:lnTo>
                <a:lnTo>
                  <a:pt x="213677" y="281940"/>
                </a:lnTo>
                <a:lnTo>
                  <a:pt x="211582" y="278130"/>
                </a:lnTo>
                <a:lnTo>
                  <a:pt x="208114" y="271780"/>
                </a:lnTo>
                <a:lnTo>
                  <a:pt x="204939" y="267970"/>
                </a:lnTo>
                <a:lnTo>
                  <a:pt x="201587" y="262890"/>
                </a:lnTo>
                <a:lnTo>
                  <a:pt x="192100" y="252730"/>
                </a:lnTo>
                <a:lnTo>
                  <a:pt x="158978" y="223520"/>
                </a:lnTo>
                <a:lnTo>
                  <a:pt x="139738" y="213360"/>
                </a:lnTo>
                <a:lnTo>
                  <a:pt x="136626" y="210820"/>
                </a:lnTo>
                <a:lnTo>
                  <a:pt x="127825" y="190500"/>
                </a:lnTo>
                <a:lnTo>
                  <a:pt x="124371" y="181610"/>
                </a:lnTo>
                <a:lnTo>
                  <a:pt x="120764" y="173990"/>
                </a:lnTo>
                <a:lnTo>
                  <a:pt x="115620" y="163830"/>
                </a:lnTo>
                <a:lnTo>
                  <a:pt x="110375" y="153670"/>
                </a:lnTo>
                <a:lnTo>
                  <a:pt x="104990" y="143510"/>
                </a:lnTo>
                <a:lnTo>
                  <a:pt x="99377" y="132080"/>
                </a:lnTo>
                <a:lnTo>
                  <a:pt x="91630" y="119380"/>
                </a:lnTo>
                <a:lnTo>
                  <a:pt x="83718" y="105410"/>
                </a:lnTo>
                <a:lnTo>
                  <a:pt x="75704" y="92710"/>
                </a:lnTo>
                <a:lnTo>
                  <a:pt x="65633" y="74930"/>
                </a:lnTo>
                <a:lnTo>
                  <a:pt x="62865" y="72390"/>
                </a:lnTo>
                <a:lnTo>
                  <a:pt x="55410" y="62230"/>
                </a:lnTo>
                <a:lnTo>
                  <a:pt x="25971" y="30480"/>
                </a:lnTo>
                <a:lnTo>
                  <a:pt x="19265" y="24130"/>
                </a:lnTo>
                <a:lnTo>
                  <a:pt x="20231" y="24130"/>
                </a:lnTo>
                <a:lnTo>
                  <a:pt x="20942" y="22860"/>
                </a:lnTo>
                <a:lnTo>
                  <a:pt x="21831" y="22860"/>
                </a:lnTo>
                <a:lnTo>
                  <a:pt x="35331" y="19050"/>
                </a:lnTo>
                <a:lnTo>
                  <a:pt x="48983" y="16510"/>
                </a:lnTo>
                <a:lnTo>
                  <a:pt x="62750" y="15240"/>
                </a:lnTo>
                <a:lnTo>
                  <a:pt x="76619" y="12700"/>
                </a:lnTo>
                <a:lnTo>
                  <a:pt x="90766" y="11430"/>
                </a:lnTo>
                <a:lnTo>
                  <a:pt x="133210" y="11430"/>
                </a:lnTo>
                <a:lnTo>
                  <a:pt x="158483" y="12700"/>
                </a:lnTo>
                <a:lnTo>
                  <a:pt x="208813" y="17780"/>
                </a:lnTo>
                <a:lnTo>
                  <a:pt x="233718" y="22860"/>
                </a:lnTo>
                <a:lnTo>
                  <a:pt x="247230" y="25400"/>
                </a:lnTo>
                <a:lnTo>
                  <a:pt x="260781" y="29210"/>
                </a:lnTo>
                <a:lnTo>
                  <a:pt x="274281" y="31750"/>
                </a:lnTo>
                <a:lnTo>
                  <a:pt x="287642" y="35560"/>
                </a:lnTo>
                <a:lnTo>
                  <a:pt x="296049" y="39370"/>
                </a:lnTo>
                <a:lnTo>
                  <a:pt x="304279" y="41910"/>
                </a:lnTo>
                <a:lnTo>
                  <a:pt x="312420" y="46990"/>
                </a:lnTo>
                <a:lnTo>
                  <a:pt x="320598" y="50800"/>
                </a:lnTo>
                <a:lnTo>
                  <a:pt x="332308" y="55880"/>
                </a:lnTo>
                <a:lnTo>
                  <a:pt x="343395" y="63500"/>
                </a:lnTo>
                <a:lnTo>
                  <a:pt x="353910" y="71120"/>
                </a:lnTo>
                <a:lnTo>
                  <a:pt x="363943" y="78740"/>
                </a:lnTo>
                <a:lnTo>
                  <a:pt x="369392" y="83820"/>
                </a:lnTo>
                <a:lnTo>
                  <a:pt x="376478" y="87630"/>
                </a:lnTo>
                <a:lnTo>
                  <a:pt x="380949" y="96520"/>
                </a:lnTo>
                <a:lnTo>
                  <a:pt x="382168" y="97790"/>
                </a:lnTo>
                <a:lnTo>
                  <a:pt x="380504" y="119380"/>
                </a:lnTo>
                <a:lnTo>
                  <a:pt x="377723" y="153670"/>
                </a:lnTo>
                <a:lnTo>
                  <a:pt x="376783" y="165100"/>
                </a:lnTo>
                <a:lnTo>
                  <a:pt x="377659" y="168910"/>
                </a:lnTo>
                <a:lnTo>
                  <a:pt x="377710" y="177800"/>
                </a:lnTo>
                <a:lnTo>
                  <a:pt x="377507" y="184150"/>
                </a:lnTo>
                <a:lnTo>
                  <a:pt x="377418" y="187960"/>
                </a:lnTo>
                <a:lnTo>
                  <a:pt x="376783" y="190500"/>
                </a:lnTo>
                <a:lnTo>
                  <a:pt x="377482" y="193040"/>
                </a:lnTo>
                <a:lnTo>
                  <a:pt x="378091" y="195580"/>
                </a:lnTo>
                <a:lnTo>
                  <a:pt x="380720" y="196850"/>
                </a:lnTo>
                <a:lnTo>
                  <a:pt x="383133" y="195580"/>
                </a:lnTo>
                <a:lnTo>
                  <a:pt x="386232" y="194310"/>
                </a:lnTo>
                <a:lnTo>
                  <a:pt x="398691" y="180340"/>
                </a:lnTo>
                <a:lnTo>
                  <a:pt x="402742" y="175260"/>
                </a:lnTo>
                <a:lnTo>
                  <a:pt x="403758" y="173990"/>
                </a:lnTo>
                <a:lnTo>
                  <a:pt x="408724" y="167640"/>
                </a:lnTo>
                <a:lnTo>
                  <a:pt x="414083" y="161290"/>
                </a:lnTo>
                <a:lnTo>
                  <a:pt x="419417" y="153670"/>
                </a:lnTo>
                <a:lnTo>
                  <a:pt x="430352" y="139700"/>
                </a:lnTo>
                <a:lnTo>
                  <a:pt x="436930" y="148590"/>
                </a:lnTo>
                <a:lnTo>
                  <a:pt x="443484" y="158750"/>
                </a:lnTo>
                <a:lnTo>
                  <a:pt x="466255" y="196850"/>
                </a:lnTo>
                <a:lnTo>
                  <a:pt x="486968" y="246380"/>
                </a:lnTo>
                <a:lnTo>
                  <a:pt x="493483" y="275590"/>
                </a:lnTo>
                <a:lnTo>
                  <a:pt x="496481" y="289560"/>
                </a:lnTo>
                <a:lnTo>
                  <a:pt x="503821" y="330200"/>
                </a:lnTo>
                <a:lnTo>
                  <a:pt x="506260" y="375920"/>
                </a:lnTo>
                <a:lnTo>
                  <a:pt x="506361" y="382270"/>
                </a:lnTo>
                <a:lnTo>
                  <a:pt x="506361" y="271957"/>
                </a:lnTo>
                <a:lnTo>
                  <a:pt x="494245" y="229870"/>
                </a:lnTo>
                <a:lnTo>
                  <a:pt x="481736" y="200660"/>
                </a:lnTo>
                <a:lnTo>
                  <a:pt x="477291" y="190500"/>
                </a:lnTo>
                <a:lnTo>
                  <a:pt x="470700" y="177800"/>
                </a:lnTo>
                <a:lnTo>
                  <a:pt x="463410"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54" y="146050"/>
                </a:lnTo>
                <a:lnTo>
                  <a:pt x="405231"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67" y="76200"/>
                </a:lnTo>
                <a:lnTo>
                  <a:pt x="371017" y="69850"/>
                </a:lnTo>
                <a:lnTo>
                  <a:pt x="364413" y="64770"/>
                </a:lnTo>
                <a:lnTo>
                  <a:pt x="357936" y="58420"/>
                </a:lnTo>
                <a:lnTo>
                  <a:pt x="351205" y="53340"/>
                </a:lnTo>
                <a:lnTo>
                  <a:pt x="344233" y="49530"/>
                </a:lnTo>
                <a:lnTo>
                  <a:pt x="337032" y="45720"/>
                </a:lnTo>
                <a:lnTo>
                  <a:pt x="328968" y="40640"/>
                </a:lnTo>
                <a:lnTo>
                  <a:pt x="320662" y="38100"/>
                </a:lnTo>
                <a:lnTo>
                  <a:pt x="312242" y="34290"/>
                </a:lnTo>
                <a:lnTo>
                  <a:pt x="303885" y="31750"/>
                </a:lnTo>
                <a:lnTo>
                  <a:pt x="289864" y="25400"/>
                </a:lnTo>
                <a:lnTo>
                  <a:pt x="246468" y="13970"/>
                </a:lnTo>
                <a:lnTo>
                  <a:pt x="231965" y="11430"/>
                </a:lnTo>
                <a:lnTo>
                  <a:pt x="224713" y="10160"/>
                </a:lnTo>
                <a:lnTo>
                  <a:pt x="202895" y="7620"/>
                </a:lnTo>
                <a:lnTo>
                  <a:pt x="181025" y="3810"/>
                </a:lnTo>
                <a:lnTo>
                  <a:pt x="159092" y="1270"/>
                </a:lnTo>
                <a:lnTo>
                  <a:pt x="152463" y="1270"/>
                </a:lnTo>
                <a:lnTo>
                  <a:pt x="145821" y="0"/>
                </a:lnTo>
                <a:lnTo>
                  <a:pt x="121183" y="0"/>
                </a:lnTo>
                <a:lnTo>
                  <a:pt x="109829" y="1270"/>
                </a:lnTo>
                <a:lnTo>
                  <a:pt x="98463" y="1270"/>
                </a:lnTo>
                <a:lnTo>
                  <a:pt x="87096" y="2540"/>
                </a:lnTo>
                <a:lnTo>
                  <a:pt x="68008" y="3810"/>
                </a:lnTo>
                <a:lnTo>
                  <a:pt x="30391"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21" y="69850"/>
                </a:lnTo>
                <a:lnTo>
                  <a:pt x="72517" y="106680"/>
                </a:lnTo>
                <a:lnTo>
                  <a:pt x="92138" y="140970"/>
                </a:lnTo>
                <a:lnTo>
                  <a:pt x="104406" y="165100"/>
                </a:lnTo>
                <a:lnTo>
                  <a:pt x="110197" y="176530"/>
                </a:lnTo>
                <a:lnTo>
                  <a:pt x="114300" y="185420"/>
                </a:lnTo>
                <a:lnTo>
                  <a:pt x="118059" y="195580"/>
                </a:lnTo>
                <a:lnTo>
                  <a:pt x="121729" y="205740"/>
                </a:lnTo>
                <a:lnTo>
                  <a:pt x="125564" y="214630"/>
                </a:lnTo>
                <a:lnTo>
                  <a:pt x="126784" y="217170"/>
                </a:lnTo>
                <a:lnTo>
                  <a:pt x="129057" y="220980"/>
                </a:lnTo>
                <a:lnTo>
                  <a:pt x="131711" y="222250"/>
                </a:lnTo>
                <a:lnTo>
                  <a:pt x="148310" y="231140"/>
                </a:lnTo>
                <a:lnTo>
                  <a:pt x="163080" y="241300"/>
                </a:lnTo>
                <a:lnTo>
                  <a:pt x="176352" y="254000"/>
                </a:lnTo>
                <a:lnTo>
                  <a:pt x="188404" y="267970"/>
                </a:lnTo>
                <a:lnTo>
                  <a:pt x="185699" y="267970"/>
                </a:lnTo>
                <a:lnTo>
                  <a:pt x="183019" y="266700"/>
                </a:lnTo>
                <a:lnTo>
                  <a:pt x="162979" y="262890"/>
                </a:lnTo>
                <a:lnTo>
                  <a:pt x="145643" y="260350"/>
                </a:lnTo>
                <a:lnTo>
                  <a:pt x="139661" y="260350"/>
                </a:lnTo>
                <a:lnTo>
                  <a:pt x="138125" y="262890"/>
                </a:lnTo>
                <a:lnTo>
                  <a:pt x="141097" y="267970"/>
                </a:lnTo>
                <a:lnTo>
                  <a:pt x="146367" y="278130"/>
                </a:lnTo>
                <a:lnTo>
                  <a:pt x="168465" y="320040"/>
                </a:lnTo>
                <a:lnTo>
                  <a:pt x="184988" y="361950"/>
                </a:lnTo>
                <a:lnTo>
                  <a:pt x="189636" y="381000"/>
                </a:lnTo>
                <a:lnTo>
                  <a:pt x="191935" y="389890"/>
                </a:lnTo>
                <a:lnTo>
                  <a:pt x="194157" y="400050"/>
                </a:lnTo>
                <a:lnTo>
                  <a:pt x="197383" y="414020"/>
                </a:lnTo>
                <a:lnTo>
                  <a:pt x="206870" y="455930"/>
                </a:lnTo>
                <a:lnTo>
                  <a:pt x="220052" y="494030"/>
                </a:lnTo>
                <a:lnTo>
                  <a:pt x="224066" y="495300"/>
                </a:lnTo>
                <a:lnTo>
                  <a:pt x="227888" y="497840"/>
                </a:lnTo>
                <a:lnTo>
                  <a:pt x="267589" y="532130"/>
                </a:lnTo>
                <a:lnTo>
                  <a:pt x="278549" y="549910"/>
                </a:lnTo>
                <a:lnTo>
                  <a:pt x="279349" y="552450"/>
                </a:lnTo>
                <a:lnTo>
                  <a:pt x="272910" y="549910"/>
                </a:lnTo>
                <a:lnTo>
                  <a:pt x="267436" y="548640"/>
                </a:lnTo>
                <a:lnTo>
                  <a:pt x="253542" y="543560"/>
                </a:lnTo>
                <a:lnTo>
                  <a:pt x="236461" y="535940"/>
                </a:lnTo>
                <a:lnTo>
                  <a:pt x="224726" y="532130"/>
                </a:lnTo>
                <a:lnTo>
                  <a:pt x="221564" y="532130"/>
                </a:lnTo>
                <a:lnTo>
                  <a:pt x="217970" y="538480"/>
                </a:lnTo>
                <a:lnTo>
                  <a:pt x="220586" y="539750"/>
                </a:lnTo>
                <a:lnTo>
                  <a:pt x="222402" y="541020"/>
                </a:lnTo>
                <a:lnTo>
                  <a:pt x="232333" y="551180"/>
                </a:lnTo>
                <a:lnTo>
                  <a:pt x="237363" y="556260"/>
                </a:lnTo>
                <a:lnTo>
                  <a:pt x="242506" y="560070"/>
                </a:lnTo>
                <a:lnTo>
                  <a:pt x="256590" y="575310"/>
                </a:lnTo>
                <a:lnTo>
                  <a:pt x="268084" y="590550"/>
                </a:lnTo>
                <a:lnTo>
                  <a:pt x="277495" y="608330"/>
                </a:lnTo>
                <a:lnTo>
                  <a:pt x="285356" y="626110"/>
                </a:lnTo>
                <a:lnTo>
                  <a:pt x="286575" y="629920"/>
                </a:lnTo>
                <a:lnTo>
                  <a:pt x="287997" y="632460"/>
                </a:lnTo>
                <a:lnTo>
                  <a:pt x="291782" y="645160"/>
                </a:lnTo>
                <a:lnTo>
                  <a:pt x="292608" y="654050"/>
                </a:lnTo>
                <a:lnTo>
                  <a:pt x="291084" y="664210"/>
                </a:lnTo>
                <a:lnTo>
                  <a:pt x="286740" y="673100"/>
                </a:lnTo>
                <a:lnTo>
                  <a:pt x="277456" y="687070"/>
                </a:lnTo>
                <a:lnTo>
                  <a:pt x="268503" y="702310"/>
                </a:lnTo>
                <a:lnTo>
                  <a:pt x="259778" y="717550"/>
                </a:lnTo>
                <a:lnTo>
                  <a:pt x="251193" y="732790"/>
                </a:lnTo>
                <a:lnTo>
                  <a:pt x="248386" y="737870"/>
                </a:lnTo>
                <a:lnTo>
                  <a:pt x="244779" y="740410"/>
                </a:lnTo>
                <a:lnTo>
                  <a:pt x="239699" y="742950"/>
                </a:lnTo>
                <a:lnTo>
                  <a:pt x="272973" y="742950"/>
                </a:lnTo>
                <a:lnTo>
                  <a:pt x="278904" y="741680"/>
                </a:lnTo>
                <a:lnTo>
                  <a:pt x="280657" y="737870"/>
                </a:lnTo>
                <a:lnTo>
                  <a:pt x="288874" y="722630"/>
                </a:lnTo>
                <a:lnTo>
                  <a:pt x="297840" y="708660"/>
                </a:lnTo>
                <a:lnTo>
                  <a:pt x="306527" y="693420"/>
                </a:lnTo>
                <a:lnTo>
                  <a:pt x="313982" y="678180"/>
                </a:lnTo>
                <a:lnTo>
                  <a:pt x="317220" y="670560"/>
                </a:lnTo>
                <a:lnTo>
                  <a:pt x="321627" y="664210"/>
                </a:lnTo>
                <a:lnTo>
                  <a:pt x="330784" y="660400"/>
                </a:lnTo>
                <a:lnTo>
                  <a:pt x="340918" y="656590"/>
                </a:lnTo>
                <a:lnTo>
                  <a:pt x="350812" y="651510"/>
                </a:lnTo>
                <a:lnTo>
                  <a:pt x="365988" y="642620"/>
                </a:lnTo>
                <a:lnTo>
                  <a:pt x="370332" y="640080"/>
                </a:lnTo>
                <a:lnTo>
                  <a:pt x="381038" y="635000"/>
                </a:lnTo>
                <a:lnTo>
                  <a:pt x="391629" y="628650"/>
                </a:lnTo>
                <a:lnTo>
                  <a:pt x="428904" y="600710"/>
                </a:lnTo>
                <a:lnTo>
                  <a:pt x="458635" y="568960"/>
                </a:lnTo>
                <a:lnTo>
                  <a:pt x="471855" y="548640"/>
                </a:lnTo>
                <a:lnTo>
                  <a:pt x="473303" y="546100"/>
                </a:lnTo>
                <a:lnTo>
                  <a:pt x="476402" y="542290"/>
                </a:lnTo>
                <a:lnTo>
                  <a:pt x="474713" y="539750"/>
                </a:lnTo>
                <a:lnTo>
                  <a:pt x="470509" y="533400"/>
                </a:lnTo>
                <a:lnTo>
                  <a:pt x="465785" y="535940"/>
                </a:lnTo>
                <a:lnTo>
                  <a:pt x="461670" y="537210"/>
                </a:lnTo>
                <a:lnTo>
                  <a:pt x="453936" y="538480"/>
                </a:lnTo>
                <a:lnTo>
                  <a:pt x="446074" y="538480"/>
                </a:lnTo>
                <a:lnTo>
                  <a:pt x="437934" y="539750"/>
                </a:lnTo>
                <a:lnTo>
                  <a:pt x="429361" y="538480"/>
                </a:lnTo>
                <a:lnTo>
                  <a:pt x="441337" y="529590"/>
                </a:lnTo>
                <a:lnTo>
                  <a:pt x="447001" y="525780"/>
                </a:lnTo>
                <a:lnTo>
                  <a:pt x="452539" y="521970"/>
                </a:lnTo>
                <a:lnTo>
                  <a:pt x="462051" y="515620"/>
                </a:lnTo>
                <a:lnTo>
                  <a:pt x="471551" y="508000"/>
                </a:lnTo>
                <a:lnTo>
                  <a:pt x="481025" y="501650"/>
                </a:lnTo>
                <a:lnTo>
                  <a:pt x="490486" y="494030"/>
                </a:lnTo>
                <a:lnTo>
                  <a:pt x="498462" y="487680"/>
                </a:lnTo>
                <a:lnTo>
                  <a:pt x="504558" y="478790"/>
                </a:lnTo>
                <a:lnTo>
                  <a:pt x="508508" y="469900"/>
                </a:lnTo>
                <a:lnTo>
                  <a:pt x="510044" y="458470"/>
                </a:lnTo>
                <a:lnTo>
                  <a:pt x="510184" y="452120"/>
                </a:lnTo>
                <a:lnTo>
                  <a:pt x="512483" y="445770"/>
                </a:lnTo>
                <a:lnTo>
                  <a:pt x="514553" y="435610"/>
                </a:lnTo>
                <a:lnTo>
                  <a:pt x="515734" y="431800"/>
                </a:lnTo>
                <a:lnTo>
                  <a:pt x="516051" y="429260"/>
                </a:lnTo>
                <a:lnTo>
                  <a:pt x="518515" y="405130"/>
                </a:lnTo>
                <a:lnTo>
                  <a:pt x="519455" y="393700"/>
                </a:lnTo>
                <a:lnTo>
                  <a:pt x="519709" y="384810"/>
                </a:lnTo>
                <a:close/>
              </a:path>
            </a:pathLst>
          </a:custGeom>
          <a:solidFill>
            <a:srgbClr val="285567"/>
          </a:solidFill>
        </p:spPr>
        <p:txBody>
          <a:bodyPr wrap="square" lIns="0" tIns="0" rIns="0" bIns="0" rtlCol="0"/>
          <a:lstStyle/>
          <a:p>
            <a:endParaRPr/>
          </a:p>
        </p:txBody>
      </p:sp>
      <p:pic>
        <p:nvPicPr>
          <p:cNvPr id="20" name="object 20"/>
          <p:cNvPicPr/>
          <p:nvPr/>
        </p:nvPicPr>
        <p:blipFill>
          <a:blip r:embed="rId2" cstate="email">
            <a:extLst>
              <a:ext uri="{28A0092B-C50C-407E-A947-70E740481C1C}">
                <a14:useLocalDpi xmlns:a14="http://schemas.microsoft.com/office/drawing/2010/main"/>
              </a:ext>
            </a:extLst>
          </a:blip>
          <a:stretch>
            <a:fillRect/>
          </a:stretch>
        </p:blipFill>
        <p:spPr>
          <a:xfrm>
            <a:off x="1597479" y="6684313"/>
            <a:ext cx="599598" cy="819150"/>
          </a:xfrm>
          <a:prstGeom prst="rect">
            <a:avLst/>
          </a:prstGeom>
        </p:spPr>
      </p:pic>
      <p:grpSp>
        <p:nvGrpSpPr>
          <p:cNvPr id="49" name="Group 48">
            <a:extLst>
              <a:ext uri="{FF2B5EF4-FFF2-40B4-BE49-F238E27FC236}">
                <a16:creationId xmlns:a16="http://schemas.microsoft.com/office/drawing/2014/main" id="{E6F761A1-42FA-4793-BD95-617AB660C5DD}"/>
              </a:ext>
            </a:extLst>
          </p:cNvPr>
          <p:cNvGrpSpPr/>
          <p:nvPr/>
        </p:nvGrpSpPr>
        <p:grpSpPr>
          <a:xfrm>
            <a:off x="1621131" y="4330760"/>
            <a:ext cx="10131111" cy="799578"/>
            <a:chOff x="1670079" y="4723789"/>
            <a:chExt cx="10131111" cy="799578"/>
          </a:xfrm>
        </p:grpSpPr>
        <p:sp>
          <p:nvSpPr>
            <p:cNvPr id="21" name="object 21"/>
            <p:cNvSpPr/>
            <p:nvPr/>
          </p:nvSpPr>
          <p:spPr>
            <a:xfrm>
              <a:off x="2336068" y="4870720"/>
              <a:ext cx="575945" cy="579120"/>
            </a:xfrm>
            <a:custGeom>
              <a:avLst/>
              <a:gdLst/>
              <a:ahLst/>
              <a:cxnLst/>
              <a:rect l="l" t="t" r="r" b="b"/>
              <a:pathLst>
                <a:path w="575945" h="579120">
                  <a:moveTo>
                    <a:pt x="126047" y="433070"/>
                  </a:moveTo>
                  <a:lnTo>
                    <a:pt x="120281" y="425462"/>
                  </a:lnTo>
                  <a:lnTo>
                    <a:pt x="117449" y="427126"/>
                  </a:lnTo>
                  <a:lnTo>
                    <a:pt x="116662" y="428828"/>
                  </a:lnTo>
                  <a:lnTo>
                    <a:pt x="117144" y="432193"/>
                  </a:lnTo>
                  <a:lnTo>
                    <a:pt x="117843" y="433552"/>
                  </a:lnTo>
                  <a:lnTo>
                    <a:pt x="120332" y="435787"/>
                  </a:lnTo>
                  <a:lnTo>
                    <a:pt x="121869" y="436130"/>
                  </a:lnTo>
                  <a:lnTo>
                    <a:pt x="125120" y="434670"/>
                  </a:lnTo>
                  <a:lnTo>
                    <a:pt x="126047" y="433070"/>
                  </a:lnTo>
                  <a:close/>
                </a:path>
                <a:path w="575945" h="579120">
                  <a:moveTo>
                    <a:pt x="127330" y="469595"/>
                  </a:moveTo>
                  <a:lnTo>
                    <a:pt x="127279" y="467931"/>
                  </a:lnTo>
                  <a:lnTo>
                    <a:pt x="127127" y="465810"/>
                  </a:lnTo>
                  <a:lnTo>
                    <a:pt x="126263" y="464108"/>
                  </a:lnTo>
                  <a:lnTo>
                    <a:pt x="122631" y="462254"/>
                  </a:lnTo>
                  <a:lnTo>
                    <a:pt x="120980" y="462597"/>
                  </a:lnTo>
                  <a:lnTo>
                    <a:pt x="117906" y="464972"/>
                  </a:lnTo>
                  <a:lnTo>
                    <a:pt x="117309" y="466750"/>
                  </a:lnTo>
                  <a:lnTo>
                    <a:pt x="117957" y="470268"/>
                  </a:lnTo>
                  <a:lnTo>
                    <a:pt x="118579" y="471601"/>
                  </a:lnTo>
                  <a:lnTo>
                    <a:pt x="121513" y="474256"/>
                  </a:lnTo>
                  <a:lnTo>
                    <a:pt x="124117" y="474065"/>
                  </a:lnTo>
                  <a:lnTo>
                    <a:pt x="126453" y="470903"/>
                  </a:lnTo>
                  <a:lnTo>
                    <a:pt x="127330" y="469595"/>
                  </a:lnTo>
                  <a:close/>
                </a:path>
                <a:path w="575945" h="579120">
                  <a:moveTo>
                    <a:pt x="128574" y="498119"/>
                  </a:moveTo>
                  <a:lnTo>
                    <a:pt x="128079" y="496595"/>
                  </a:lnTo>
                  <a:lnTo>
                    <a:pt x="127723" y="495007"/>
                  </a:lnTo>
                  <a:lnTo>
                    <a:pt x="126365" y="491985"/>
                  </a:lnTo>
                  <a:lnTo>
                    <a:pt x="124968" y="491337"/>
                  </a:lnTo>
                  <a:lnTo>
                    <a:pt x="121577" y="491705"/>
                  </a:lnTo>
                  <a:lnTo>
                    <a:pt x="120624" y="492709"/>
                  </a:lnTo>
                  <a:lnTo>
                    <a:pt x="119151" y="497179"/>
                  </a:lnTo>
                  <a:lnTo>
                    <a:pt x="120561" y="500875"/>
                  </a:lnTo>
                  <a:lnTo>
                    <a:pt x="125895" y="503288"/>
                  </a:lnTo>
                  <a:lnTo>
                    <a:pt x="128130" y="501942"/>
                  </a:lnTo>
                  <a:lnTo>
                    <a:pt x="128346" y="498640"/>
                  </a:lnTo>
                  <a:lnTo>
                    <a:pt x="128333" y="498195"/>
                  </a:lnTo>
                  <a:lnTo>
                    <a:pt x="128574" y="498119"/>
                  </a:lnTo>
                  <a:close/>
                </a:path>
                <a:path w="575945" h="579120">
                  <a:moveTo>
                    <a:pt x="128803" y="394817"/>
                  </a:moveTo>
                  <a:lnTo>
                    <a:pt x="128562" y="393750"/>
                  </a:lnTo>
                  <a:lnTo>
                    <a:pt x="128435" y="392633"/>
                  </a:lnTo>
                  <a:lnTo>
                    <a:pt x="127165" y="389128"/>
                  </a:lnTo>
                  <a:lnTo>
                    <a:pt x="125463" y="388048"/>
                  </a:lnTo>
                  <a:lnTo>
                    <a:pt x="120523" y="388493"/>
                  </a:lnTo>
                  <a:lnTo>
                    <a:pt x="118440" y="390271"/>
                  </a:lnTo>
                  <a:lnTo>
                    <a:pt x="117716" y="394639"/>
                  </a:lnTo>
                  <a:lnTo>
                    <a:pt x="118122" y="396570"/>
                  </a:lnTo>
                  <a:lnTo>
                    <a:pt x="120192" y="399859"/>
                  </a:lnTo>
                  <a:lnTo>
                    <a:pt x="121615" y="400443"/>
                  </a:lnTo>
                  <a:lnTo>
                    <a:pt x="123748" y="400088"/>
                  </a:lnTo>
                  <a:lnTo>
                    <a:pt x="124091" y="399846"/>
                  </a:lnTo>
                  <a:lnTo>
                    <a:pt x="127228" y="399859"/>
                  </a:lnTo>
                  <a:lnTo>
                    <a:pt x="128778" y="397116"/>
                  </a:lnTo>
                  <a:lnTo>
                    <a:pt x="128803" y="394817"/>
                  </a:lnTo>
                  <a:close/>
                </a:path>
                <a:path w="575945" h="579120">
                  <a:moveTo>
                    <a:pt x="149872" y="370128"/>
                  </a:moveTo>
                  <a:lnTo>
                    <a:pt x="149656" y="369201"/>
                  </a:lnTo>
                  <a:lnTo>
                    <a:pt x="149567" y="368071"/>
                  </a:lnTo>
                  <a:lnTo>
                    <a:pt x="148513" y="365645"/>
                  </a:lnTo>
                  <a:lnTo>
                    <a:pt x="147320" y="364832"/>
                  </a:lnTo>
                  <a:lnTo>
                    <a:pt x="144005" y="364985"/>
                  </a:lnTo>
                  <a:lnTo>
                    <a:pt x="142875" y="365899"/>
                  </a:lnTo>
                  <a:lnTo>
                    <a:pt x="141312" y="369785"/>
                  </a:lnTo>
                  <a:lnTo>
                    <a:pt x="141782" y="372110"/>
                  </a:lnTo>
                  <a:lnTo>
                    <a:pt x="143992" y="375437"/>
                  </a:lnTo>
                  <a:lnTo>
                    <a:pt x="145161" y="376008"/>
                  </a:lnTo>
                  <a:lnTo>
                    <a:pt x="148234" y="375450"/>
                  </a:lnTo>
                  <a:lnTo>
                    <a:pt x="149250" y="374421"/>
                  </a:lnTo>
                  <a:lnTo>
                    <a:pt x="149872" y="372071"/>
                  </a:lnTo>
                  <a:lnTo>
                    <a:pt x="149796" y="371170"/>
                  </a:lnTo>
                  <a:lnTo>
                    <a:pt x="149872" y="370128"/>
                  </a:lnTo>
                  <a:close/>
                </a:path>
                <a:path w="575945" h="579120">
                  <a:moveTo>
                    <a:pt x="182016" y="213525"/>
                  </a:moveTo>
                  <a:lnTo>
                    <a:pt x="181914" y="211607"/>
                  </a:lnTo>
                  <a:lnTo>
                    <a:pt x="181864" y="211353"/>
                  </a:lnTo>
                  <a:lnTo>
                    <a:pt x="181787" y="210769"/>
                  </a:lnTo>
                  <a:lnTo>
                    <a:pt x="181178" y="208762"/>
                  </a:lnTo>
                  <a:lnTo>
                    <a:pt x="180289" y="207683"/>
                  </a:lnTo>
                  <a:lnTo>
                    <a:pt x="177279" y="207391"/>
                  </a:lnTo>
                  <a:lnTo>
                    <a:pt x="176250" y="208280"/>
                  </a:lnTo>
                  <a:lnTo>
                    <a:pt x="174599" y="210781"/>
                  </a:lnTo>
                  <a:lnTo>
                    <a:pt x="174447" y="213639"/>
                  </a:lnTo>
                  <a:lnTo>
                    <a:pt x="177279" y="215874"/>
                  </a:lnTo>
                  <a:lnTo>
                    <a:pt x="178485" y="216357"/>
                  </a:lnTo>
                  <a:lnTo>
                    <a:pt x="181114" y="215163"/>
                  </a:lnTo>
                  <a:lnTo>
                    <a:pt x="182016" y="213525"/>
                  </a:lnTo>
                  <a:close/>
                </a:path>
                <a:path w="575945" h="579120">
                  <a:moveTo>
                    <a:pt x="182168" y="352704"/>
                  </a:moveTo>
                  <a:lnTo>
                    <a:pt x="181229" y="348589"/>
                  </a:lnTo>
                  <a:lnTo>
                    <a:pt x="179793" y="347408"/>
                  </a:lnTo>
                  <a:lnTo>
                    <a:pt x="176606" y="347459"/>
                  </a:lnTo>
                  <a:lnTo>
                    <a:pt x="175018" y="348792"/>
                  </a:lnTo>
                  <a:lnTo>
                    <a:pt x="174523" y="351015"/>
                  </a:lnTo>
                  <a:lnTo>
                    <a:pt x="174523" y="351548"/>
                  </a:lnTo>
                  <a:lnTo>
                    <a:pt x="174498" y="351828"/>
                  </a:lnTo>
                  <a:lnTo>
                    <a:pt x="174625" y="353555"/>
                  </a:lnTo>
                  <a:lnTo>
                    <a:pt x="174904" y="354990"/>
                  </a:lnTo>
                  <a:lnTo>
                    <a:pt x="177228" y="357289"/>
                  </a:lnTo>
                  <a:lnTo>
                    <a:pt x="178447" y="357365"/>
                  </a:lnTo>
                  <a:lnTo>
                    <a:pt x="181787" y="354787"/>
                  </a:lnTo>
                  <a:lnTo>
                    <a:pt x="182168" y="352704"/>
                  </a:lnTo>
                  <a:close/>
                </a:path>
                <a:path w="575945" h="579120">
                  <a:moveTo>
                    <a:pt x="184442" y="173863"/>
                  </a:moveTo>
                  <a:lnTo>
                    <a:pt x="183692" y="170256"/>
                  </a:lnTo>
                  <a:lnTo>
                    <a:pt x="181648" y="168694"/>
                  </a:lnTo>
                  <a:lnTo>
                    <a:pt x="177736" y="169303"/>
                  </a:lnTo>
                  <a:lnTo>
                    <a:pt x="176517" y="170992"/>
                  </a:lnTo>
                  <a:lnTo>
                    <a:pt x="176441" y="173405"/>
                  </a:lnTo>
                  <a:lnTo>
                    <a:pt x="176669" y="174396"/>
                  </a:lnTo>
                  <a:lnTo>
                    <a:pt x="176771" y="175437"/>
                  </a:lnTo>
                  <a:lnTo>
                    <a:pt x="177723" y="177749"/>
                  </a:lnTo>
                  <a:lnTo>
                    <a:pt x="178790" y="178625"/>
                  </a:lnTo>
                  <a:lnTo>
                    <a:pt x="181965" y="178777"/>
                  </a:lnTo>
                  <a:lnTo>
                    <a:pt x="182943" y="177838"/>
                  </a:lnTo>
                  <a:lnTo>
                    <a:pt x="184353" y="175247"/>
                  </a:lnTo>
                  <a:lnTo>
                    <a:pt x="184442" y="173863"/>
                  </a:lnTo>
                  <a:close/>
                </a:path>
                <a:path w="575945" h="579120">
                  <a:moveTo>
                    <a:pt x="186817" y="250532"/>
                  </a:moveTo>
                  <a:lnTo>
                    <a:pt x="186664" y="248107"/>
                  </a:lnTo>
                  <a:lnTo>
                    <a:pt x="186486" y="247459"/>
                  </a:lnTo>
                  <a:lnTo>
                    <a:pt x="186309" y="246278"/>
                  </a:lnTo>
                  <a:lnTo>
                    <a:pt x="185864" y="245211"/>
                  </a:lnTo>
                  <a:lnTo>
                    <a:pt x="185267" y="243713"/>
                  </a:lnTo>
                  <a:lnTo>
                    <a:pt x="183883" y="242849"/>
                  </a:lnTo>
                  <a:lnTo>
                    <a:pt x="181089" y="243268"/>
                  </a:lnTo>
                  <a:lnTo>
                    <a:pt x="179895" y="244157"/>
                  </a:lnTo>
                  <a:lnTo>
                    <a:pt x="179387" y="247091"/>
                  </a:lnTo>
                  <a:lnTo>
                    <a:pt x="179349" y="248716"/>
                  </a:lnTo>
                  <a:lnTo>
                    <a:pt x="180276" y="252336"/>
                  </a:lnTo>
                  <a:lnTo>
                    <a:pt x="181940" y="253199"/>
                  </a:lnTo>
                  <a:lnTo>
                    <a:pt x="185547" y="252412"/>
                  </a:lnTo>
                  <a:lnTo>
                    <a:pt x="186817" y="250532"/>
                  </a:lnTo>
                  <a:close/>
                </a:path>
                <a:path w="575945" h="579120">
                  <a:moveTo>
                    <a:pt x="197535" y="288264"/>
                  </a:moveTo>
                  <a:lnTo>
                    <a:pt x="197497" y="285623"/>
                  </a:lnTo>
                  <a:lnTo>
                    <a:pt x="197205" y="284746"/>
                  </a:lnTo>
                  <a:lnTo>
                    <a:pt x="196811" y="283006"/>
                  </a:lnTo>
                  <a:lnTo>
                    <a:pt x="195211" y="279755"/>
                  </a:lnTo>
                  <a:lnTo>
                    <a:pt x="193535" y="279184"/>
                  </a:lnTo>
                  <a:lnTo>
                    <a:pt x="190563" y="280098"/>
                  </a:lnTo>
                  <a:lnTo>
                    <a:pt x="189572" y="281533"/>
                  </a:lnTo>
                  <a:lnTo>
                    <a:pt x="189687" y="285800"/>
                  </a:lnTo>
                  <a:lnTo>
                    <a:pt x="190982" y="287769"/>
                  </a:lnTo>
                  <a:lnTo>
                    <a:pt x="193459" y="290322"/>
                  </a:lnTo>
                  <a:lnTo>
                    <a:pt x="194576" y="290512"/>
                  </a:lnTo>
                  <a:lnTo>
                    <a:pt x="196926" y="289458"/>
                  </a:lnTo>
                  <a:lnTo>
                    <a:pt x="197535" y="288264"/>
                  </a:lnTo>
                  <a:close/>
                </a:path>
                <a:path w="575945" h="579120">
                  <a:moveTo>
                    <a:pt x="200063" y="142519"/>
                  </a:moveTo>
                  <a:lnTo>
                    <a:pt x="199580" y="141071"/>
                  </a:lnTo>
                  <a:lnTo>
                    <a:pt x="199212" y="139573"/>
                  </a:lnTo>
                  <a:lnTo>
                    <a:pt x="198005" y="136893"/>
                  </a:lnTo>
                  <a:lnTo>
                    <a:pt x="196811" y="136182"/>
                  </a:lnTo>
                  <a:lnTo>
                    <a:pt x="193789" y="136385"/>
                  </a:lnTo>
                  <a:lnTo>
                    <a:pt x="192506" y="137121"/>
                  </a:lnTo>
                  <a:lnTo>
                    <a:pt x="191909" y="138645"/>
                  </a:lnTo>
                  <a:lnTo>
                    <a:pt x="190868" y="141401"/>
                  </a:lnTo>
                  <a:lnTo>
                    <a:pt x="191401" y="144030"/>
                  </a:lnTo>
                  <a:lnTo>
                    <a:pt x="193522" y="147624"/>
                  </a:lnTo>
                  <a:lnTo>
                    <a:pt x="194881" y="148005"/>
                  </a:lnTo>
                  <a:lnTo>
                    <a:pt x="197866" y="147180"/>
                  </a:lnTo>
                  <a:lnTo>
                    <a:pt x="199872" y="144437"/>
                  </a:lnTo>
                  <a:lnTo>
                    <a:pt x="200063" y="142519"/>
                  </a:lnTo>
                  <a:close/>
                </a:path>
                <a:path w="575945" h="579120">
                  <a:moveTo>
                    <a:pt x="210261" y="338569"/>
                  </a:moveTo>
                  <a:lnTo>
                    <a:pt x="208153" y="336689"/>
                  </a:lnTo>
                  <a:lnTo>
                    <a:pt x="204812" y="336740"/>
                  </a:lnTo>
                  <a:lnTo>
                    <a:pt x="203530" y="336867"/>
                  </a:lnTo>
                  <a:lnTo>
                    <a:pt x="202006" y="337235"/>
                  </a:lnTo>
                  <a:lnTo>
                    <a:pt x="200520" y="340436"/>
                  </a:lnTo>
                  <a:lnTo>
                    <a:pt x="200837" y="341960"/>
                  </a:lnTo>
                  <a:lnTo>
                    <a:pt x="202488" y="343776"/>
                  </a:lnTo>
                  <a:lnTo>
                    <a:pt x="202844" y="344335"/>
                  </a:lnTo>
                  <a:lnTo>
                    <a:pt x="204444" y="346303"/>
                  </a:lnTo>
                  <a:lnTo>
                    <a:pt x="206438" y="346608"/>
                  </a:lnTo>
                  <a:lnTo>
                    <a:pt x="208622" y="344068"/>
                  </a:lnTo>
                  <a:lnTo>
                    <a:pt x="209461" y="342620"/>
                  </a:lnTo>
                  <a:lnTo>
                    <a:pt x="210261" y="338569"/>
                  </a:lnTo>
                  <a:close/>
                </a:path>
                <a:path w="575945" h="579120">
                  <a:moveTo>
                    <a:pt x="221754" y="321081"/>
                  </a:moveTo>
                  <a:lnTo>
                    <a:pt x="221056" y="318173"/>
                  </a:lnTo>
                  <a:lnTo>
                    <a:pt x="220332" y="316750"/>
                  </a:lnTo>
                  <a:lnTo>
                    <a:pt x="216636" y="315353"/>
                  </a:lnTo>
                  <a:lnTo>
                    <a:pt x="214604" y="315849"/>
                  </a:lnTo>
                  <a:lnTo>
                    <a:pt x="213398" y="318338"/>
                  </a:lnTo>
                  <a:lnTo>
                    <a:pt x="213258" y="319455"/>
                  </a:lnTo>
                  <a:lnTo>
                    <a:pt x="212991" y="320459"/>
                  </a:lnTo>
                  <a:lnTo>
                    <a:pt x="213207" y="321284"/>
                  </a:lnTo>
                  <a:lnTo>
                    <a:pt x="213309" y="322021"/>
                  </a:lnTo>
                  <a:lnTo>
                    <a:pt x="214439" y="324612"/>
                  </a:lnTo>
                  <a:lnTo>
                    <a:pt x="216344" y="325221"/>
                  </a:lnTo>
                  <a:lnTo>
                    <a:pt x="218782" y="323786"/>
                  </a:lnTo>
                  <a:lnTo>
                    <a:pt x="219290" y="323202"/>
                  </a:lnTo>
                  <a:lnTo>
                    <a:pt x="221132" y="322110"/>
                  </a:lnTo>
                  <a:lnTo>
                    <a:pt x="221754" y="321081"/>
                  </a:lnTo>
                  <a:close/>
                </a:path>
                <a:path w="575945" h="579120">
                  <a:moveTo>
                    <a:pt x="224256" y="111645"/>
                  </a:moveTo>
                  <a:lnTo>
                    <a:pt x="223113" y="108229"/>
                  </a:lnTo>
                  <a:lnTo>
                    <a:pt x="221361" y="106946"/>
                  </a:lnTo>
                  <a:lnTo>
                    <a:pt x="218414" y="106857"/>
                  </a:lnTo>
                  <a:lnTo>
                    <a:pt x="217093" y="107746"/>
                  </a:lnTo>
                  <a:lnTo>
                    <a:pt x="216230" y="110109"/>
                  </a:lnTo>
                  <a:lnTo>
                    <a:pt x="216154" y="110998"/>
                  </a:lnTo>
                  <a:lnTo>
                    <a:pt x="215963" y="111925"/>
                  </a:lnTo>
                  <a:lnTo>
                    <a:pt x="216204" y="112903"/>
                  </a:lnTo>
                  <a:lnTo>
                    <a:pt x="216306" y="113944"/>
                  </a:lnTo>
                  <a:lnTo>
                    <a:pt x="217462" y="116573"/>
                  </a:lnTo>
                  <a:lnTo>
                    <a:pt x="219087" y="117055"/>
                  </a:lnTo>
                  <a:lnTo>
                    <a:pt x="222707" y="115252"/>
                  </a:lnTo>
                  <a:lnTo>
                    <a:pt x="224256" y="111645"/>
                  </a:lnTo>
                  <a:close/>
                </a:path>
                <a:path w="575945" h="579120">
                  <a:moveTo>
                    <a:pt x="226720" y="369430"/>
                  </a:moveTo>
                  <a:lnTo>
                    <a:pt x="224497" y="370700"/>
                  </a:lnTo>
                  <a:lnTo>
                    <a:pt x="225450" y="370268"/>
                  </a:lnTo>
                  <a:lnTo>
                    <a:pt x="226720" y="369430"/>
                  </a:lnTo>
                  <a:close/>
                </a:path>
                <a:path w="575945" h="579120">
                  <a:moveTo>
                    <a:pt x="260045" y="95681"/>
                  </a:moveTo>
                  <a:lnTo>
                    <a:pt x="258648" y="91681"/>
                  </a:lnTo>
                  <a:lnTo>
                    <a:pt x="257263" y="90576"/>
                  </a:lnTo>
                  <a:lnTo>
                    <a:pt x="254025" y="90652"/>
                  </a:lnTo>
                  <a:lnTo>
                    <a:pt x="252425" y="92062"/>
                  </a:lnTo>
                  <a:lnTo>
                    <a:pt x="251929" y="94310"/>
                  </a:lnTo>
                  <a:lnTo>
                    <a:pt x="251904" y="94742"/>
                  </a:lnTo>
                  <a:lnTo>
                    <a:pt x="251853" y="95084"/>
                  </a:lnTo>
                  <a:lnTo>
                    <a:pt x="252095" y="96888"/>
                  </a:lnTo>
                  <a:lnTo>
                    <a:pt x="252374" y="98564"/>
                  </a:lnTo>
                  <a:lnTo>
                    <a:pt x="255143" y="100495"/>
                  </a:lnTo>
                  <a:lnTo>
                    <a:pt x="256222" y="100482"/>
                  </a:lnTo>
                  <a:lnTo>
                    <a:pt x="259295" y="98094"/>
                  </a:lnTo>
                  <a:lnTo>
                    <a:pt x="260045" y="95681"/>
                  </a:lnTo>
                  <a:close/>
                </a:path>
                <a:path w="575945" h="579120">
                  <a:moveTo>
                    <a:pt x="302069" y="96456"/>
                  </a:moveTo>
                  <a:lnTo>
                    <a:pt x="301345" y="93992"/>
                  </a:lnTo>
                  <a:lnTo>
                    <a:pt x="299745" y="90728"/>
                  </a:lnTo>
                  <a:lnTo>
                    <a:pt x="298742" y="89903"/>
                  </a:lnTo>
                  <a:lnTo>
                    <a:pt x="295719" y="89890"/>
                  </a:lnTo>
                  <a:lnTo>
                    <a:pt x="294525" y="90614"/>
                  </a:lnTo>
                  <a:lnTo>
                    <a:pt x="293408" y="92760"/>
                  </a:lnTo>
                  <a:lnTo>
                    <a:pt x="293255" y="93726"/>
                  </a:lnTo>
                  <a:lnTo>
                    <a:pt x="292976" y="94615"/>
                  </a:lnTo>
                  <a:lnTo>
                    <a:pt x="293281" y="95694"/>
                  </a:lnTo>
                  <a:lnTo>
                    <a:pt x="293420" y="96735"/>
                  </a:lnTo>
                  <a:lnTo>
                    <a:pt x="295122" y="100368"/>
                  </a:lnTo>
                  <a:lnTo>
                    <a:pt x="298551" y="100965"/>
                  </a:lnTo>
                  <a:lnTo>
                    <a:pt x="301879" y="97840"/>
                  </a:lnTo>
                  <a:lnTo>
                    <a:pt x="302069" y="96456"/>
                  </a:lnTo>
                  <a:close/>
                </a:path>
                <a:path w="575945" h="579120">
                  <a:moveTo>
                    <a:pt x="335470" y="110007"/>
                  </a:moveTo>
                  <a:lnTo>
                    <a:pt x="335407" y="106768"/>
                  </a:lnTo>
                  <a:lnTo>
                    <a:pt x="335064" y="105473"/>
                  </a:lnTo>
                  <a:lnTo>
                    <a:pt x="333248" y="101777"/>
                  </a:lnTo>
                  <a:lnTo>
                    <a:pt x="330161" y="101434"/>
                  </a:lnTo>
                  <a:lnTo>
                    <a:pt x="327583" y="104698"/>
                  </a:lnTo>
                  <a:lnTo>
                    <a:pt x="327253" y="106032"/>
                  </a:lnTo>
                  <a:lnTo>
                    <a:pt x="326720" y="107200"/>
                  </a:lnTo>
                  <a:lnTo>
                    <a:pt x="327164" y="108673"/>
                  </a:lnTo>
                  <a:lnTo>
                    <a:pt x="327380" y="110007"/>
                  </a:lnTo>
                  <a:lnTo>
                    <a:pt x="328917" y="113068"/>
                  </a:lnTo>
                  <a:lnTo>
                    <a:pt x="330733" y="113538"/>
                  </a:lnTo>
                  <a:lnTo>
                    <a:pt x="334645" y="111696"/>
                  </a:lnTo>
                  <a:lnTo>
                    <a:pt x="335470" y="110007"/>
                  </a:lnTo>
                  <a:close/>
                </a:path>
                <a:path w="575945" h="579120">
                  <a:moveTo>
                    <a:pt x="363474" y="136690"/>
                  </a:moveTo>
                  <a:lnTo>
                    <a:pt x="363461" y="134264"/>
                  </a:lnTo>
                  <a:lnTo>
                    <a:pt x="362737" y="132981"/>
                  </a:lnTo>
                  <a:lnTo>
                    <a:pt x="359625" y="131406"/>
                  </a:lnTo>
                  <a:lnTo>
                    <a:pt x="358165" y="131775"/>
                  </a:lnTo>
                  <a:lnTo>
                    <a:pt x="355536" y="133807"/>
                  </a:lnTo>
                  <a:lnTo>
                    <a:pt x="354926" y="135166"/>
                  </a:lnTo>
                  <a:lnTo>
                    <a:pt x="355765" y="139268"/>
                  </a:lnTo>
                  <a:lnTo>
                    <a:pt x="357124" y="140652"/>
                  </a:lnTo>
                  <a:lnTo>
                    <a:pt x="360730" y="141389"/>
                  </a:lnTo>
                  <a:lnTo>
                    <a:pt x="361708" y="141084"/>
                  </a:lnTo>
                  <a:lnTo>
                    <a:pt x="362877" y="138709"/>
                  </a:lnTo>
                  <a:lnTo>
                    <a:pt x="363232" y="137350"/>
                  </a:lnTo>
                  <a:lnTo>
                    <a:pt x="363474" y="136690"/>
                  </a:lnTo>
                  <a:close/>
                </a:path>
                <a:path w="575945" h="579120">
                  <a:moveTo>
                    <a:pt x="366941" y="303161"/>
                  </a:moveTo>
                  <a:lnTo>
                    <a:pt x="366928" y="301028"/>
                  </a:lnTo>
                  <a:lnTo>
                    <a:pt x="366826" y="300304"/>
                  </a:lnTo>
                  <a:lnTo>
                    <a:pt x="366636" y="299567"/>
                  </a:lnTo>
                  <a:lnTo>
                    <a:pt x="366712" y="296926"/>
                  </a:lnTo>
                  <a:lnTo>
                    <a:pt x="365798" y="295808"/>
                  </a:lnTo>
                  <a:lnTo>
                    <a:pt x="362254" y="294767"/>
                  </a:lnTo>
                  <a:lnTo>
                    <a:pt x="360578" y="295236"/>
                  </a:lnTo>
                  <a:lnTo>
                    <a:pt x="357492" y="298932"/>
                  </a:lnTo>
                  <a:lnTo>
                    <a:pt x="357847" y="303822"/>
                  </a:lnTo>
                  <a:lnTo>
                    <a:pt x="361251" y="306832"/>
                  </a:lnTo>
                  <a:lnTo>
                    <a:pt x="362978" y="306984"/>
                  </a:lnTo>
                  <a:lnTo>
                    <a:pt x="366306" y="304965"/>
                  </a:lnTo>
                  <a:lnTo>
                    <a:pt x="366941" y="303161"/>
                  </a:lnTo>
                  <a:close/>
                </a:path>
                <a:path w="575945" h="579120">
                  <a:moveTo>
                    <a:pt x="367080" y="264147"/>
                  </a:moveTo>
                  <a:lnTo>
                    <a:pt x="366661" y="259524"/>
                  </a:lnTo>
                  <a:lnTo>
                    <a:pt x="363334" y="257200"/>
                  </a:lnTo>
                  <a:lnTo>
                    <a:pt x="362369" y="257251"/>
                  </a:lnTo>
                  <a:lnTo>
                    <a:pt x="359854" y="258876"/>
                  </a:lnTo>
                  <a:lnTo>
                    <a:pt x="359003" y="260426"/>
                  </a:lnTo>
                  <a:lnTo>
                    <a:pt x="358736" y="262445"/>
                  </a:lnTo>
                  <a:lnTo>
                    <a:pt x="359168" y="263588"/>
                  </a:lnTo>
                  <a:lnTo>
                    <a:pt x="359435" y="264858"/>
                  </a:lnTo>
                  <a:lnTo>
                    <a:pt x="361226" y="267639"/>
                  </a:lnTo>
                  <a:lnTo>
                    <a:pt x="363588" y="267728"/>
                  </a:lnTo>
                  <a:lnTo>
                    <a:pt x="367080" y="264147"/>
                  </a:lnTo>
                  <a:close/>
                </a:path>
                <a:path w="575945" h="579120">
                  <a:moveTo>
                    <a:pt x="377456" y="219786"/>
                  </a:moveTo>
                  <a:lnTo>
                    <a:pt x="377075" y="218528"/>
                  </a:lnTo>
                  <a:lnTo>
                    <a:pt x="376847" y="217208"/>
                  </a:lnTo>
                  <a:lnTo>
                    <a:pt x="375221" y="213804"/>
                  </a:lnTo>
                  <a:lnTo>
                    <a:pt x="372808" y="213410"/>
                  </a:lnTo>
                  <a:lnTo>
                    <a:pt x="368617" y="217081"/>
                  </a:lnTo>
                  <a:lnTo>
                    <a:pt x="368325" y="222021"/>
                  </a:lnTo>
                  <a:lnTo>
                    <a:pt x="371424" y="225552"/>
                  </a:lnTo>
                  <a:lnTo>
                    <a:pt x="372846" y="225894"/>
                  </a:lnTo>
                  <a:lnTo>
                    <a:pt x="376034" y="223862"/>
                  </a:lnTo>
                  <a:lnTo>
                    <a:pt x="377418" y="222288"/>
                  </a:lnTo>
                  <a:lnTo>
                    <a:pt x="377456" y="219786"/>
                  </a:lnTo>
                  <a:close/>
                </a:path>
                <a:path w="575945" h="579120">
                  <a:moveTo>
                    <a:pt x="379133" y="324408"/>
                  </a:moveTo>
                  <a:lnTo>
                    <a:pt x="377888" y="319976"/>
                  </a:lnTo>
                  <a:lnTo>
                    <a:pt x="376999" y="319303"/>
                  </a:lnTo>
                  <a:lnTo>
                    <a:pt x="375069" y="319278"/>
                  </a:lnTo>
                  <a:lnTo>
                    <a:pt x="372376" y="319239"/>
                  </a:lnTo>
                  <a:lnTo>
                    <a:pt x="370738" y="320675"/>
                  </a:lnTo>
                  <a:lnTo>
                    <a:pt x="370611" y="324510"/>
                  </a:lnTo>
                  <a:lnTo>
                    <a:pt x="370789" y="325729"/>
                  </a:lnTo>
                  <a:lnTo>
                    <a:pt x="371792" y="328396"/>
                  </a:lnTo>
                  <a:lnTo>
                    <a:pt x="373176" y="328866"/>
                  </a:lnTo>
                  <a:lnTo>
                    <a:pt x="377469" y="327418"/>
                  </a:lnTo>
                  <a:lnTo>
                    <a:pt x="379133" y="324408"/>
                  </a:lnTo>
                  <a:close/>
                </a:path>
                <a:path w="575945" h="579120">
                  <a:moveTo>
                    <a:pt x="379945" y="177673"/>
                  </a:moveTo>
                  <a:lnTo>
                    <a:pt x="376199" y="172961"/>
                  </a:lnTo>
                  <a:lnTo>
                    <a:pt x="374256" y="172923"/>
                  </a:lnTo>
                  <a:lnTo>
                    <a:pt x="371906" y="175526"/>
                  </a:lnTo>
                  <a:lnTo>
                    <a:pt x="371475" y="176784"/>
                  </a:lnTo>
                  <a:lnTo>
                    <a:pt x="371221" y="178371"/>
                  </a:lnTo>
                  <a:lnTo>
                    <a:pt x="371665" y="179514"/>
                  </a:lnTo>
                  <a:lnTo>
                    <a:pt x="371944" y="180746"/>
                  </a:lnTo>
                  <a:lnTo>
                    <a:pt x="372592" y="181762"/>
                  </a:lnTo>
                  <a:lnTo>
                    <a:pt x="373557" y="183222"/>
                  </a:lnTo>
                  <a:lnTo>
                    <a:pt x="375310" y="183438"/>
                  </a:lnTo>
                  <a:lnTo>
                    <a:pt x="379399" y="180060"/>
                  </a:lnTo>
                  <a:lnTo>
                    <a:pt x="379945" y="177673"/>
                  </a:lnTo>
                  <a:close/>
                </a:path>
                <a:path w="575945" h="579120">
                  <a:moveTo>
                    <a:pt x="405218" y="338226"/>
                  </a:moveTo>
                  <a:lnTo>
                    <a:pt x="402983" y="336016"/>
                  </a:lnTo>
                  <a:lnTo>
                    <a:pt x="400519" y="336029"/>
                  </a:lnTo>
                  <a:lnTo>
                    <a:pt x="398119" y="336042"/>
                  </a:lnTo>
                  <a:lnTo>
                    <a:pt x="396290" y="337718"/>
                  </a:lnTo>
                  <a:lnTo>
                    <a:pt x="396633" y="342861"/>
                  </a:lnTo>
                  <a:lnTo>
                    <a:pt x="398106" y="344297"/>
                  </a:lnTo>
                  <a:lnTo>
                    <a:pt x="403428" y="344525"/>
                  </a:lnTo>
                  <a:lnTo>
                    <a:pt x="405193" y="342658"/>
                  </a:lnTo>
                  <a:lnTo>
                    <a:pt x="405218" y="338226"/>
                  </a:lnTo>
                  <a:close/>
                </a:path>
                <a:path w="575945" h="579120">
                  <a:moveTo>
                    <a:pt x="435229" y="358394"/>
                  </a:moveTo>
                  <a:lnTo>
                    <a:pt x="434733" y="356870"/>
                  </a:lnTo>
                  <a:lnTo>
                    <a:pt x="434340" y="355307"/>
                  </a:lnTo>
                  <a:lnTo>
                    <a:pt x="433222" y="352679"/>
                  </a:lnTo>
                  <a:lnTo>
                    <a:pt x="432206" y="352018"/>
                  </a:lnTo>
                  <a:lnTo>
                    <a:pt x="429577" y="352374"/>
                  </a:lnTo>
                  <a:lnTo>
                    <a:pt x="428726" y="353085"/>
                  </a:lnTo>
                  <a:lnTo>
                    <a:pt x="427494" y="356336"/>
                  </a:lnTo>
                  <a:lnTo>
                    <a:pt x="428015" y="358698"/>
                  </a:lnTo>
                  <a:lnTo>
                    <a:pt x="429907" y="360476"/>
                  </a:lnTo>
                  <a:lnTo>
                    <a:pt x="432054" y="362788"/>
                  </a:lnTo>
                  <a:lnTo>
                    <a:pt x="434047" y="362381"/>
                  </a:lnTo>
                  <a:lnTo>
                    <a:pt x="434924" y="359676"/>
                  </a:lnTo>
                  <a:lnTo>
                    <a:pt x="434924" y="359067"/>
                  </a:lnTo>
                  <a:lnTo>
                    <a:pt x="435000" y="358495"/>
                  </a:lnTo>
                  <a:lnTo>
                    <a:pt x="435229" y="358394"/>
                  </a:lnTo>
                  <a:close/>
                </a:path>
                <a:path w="575945" h="579120">
                  <a:moveTo>
                    <a:pt x="450545" y="390398"/>
                  </a:moveTo>
                  <a:lnTo>
                    <a:pt x="450316" y="389242"/>
                  </a:lnTo>
                  <a:lnTo>
                    <a:pt x="450202" y="388061"/>
                  </a:lnTo>
                  <a:lnTo>
                    <a:pt x="449326" y="385584"/>
                  </a:lnTo>
                  <a:lnTo>
                    <a:pt x="448043" y="384949"/>
                  </a:lnTo>
                  <a:lnTo>
                    <a:pt x="442861" y="387273"/>
                  </a:lnTo>
                  <a:lnTo>
                    <a:pt x="441655" y="390232"/>
                  </a:lnTo>
                  <a:lnTo>
                    <a:pt x="445427" y="394766"/>
                  </a:lnTo>
                  <a:lnTo>
                    <a:pt x="446570" y="395249"/>
                  </a:lnTo>
                  <a:lnTo>
                    <a:pt x="449389" y="394335"/>
                  </a:lnTo>
                  <a:lnTo>
                    <a:pt x="450265" y="393306"/>
                  </a:lnTo>
                  <a:lnTo>
                    <a:pt x="450481" y="391312"/>
                  </a:lnTo>
                  <a:lnTo>
                    <a:pt x="450443" y="390867"/>
                  </a:lnTo>
                  <a:lnTo>
                    <a:pt x="450443" y="390423"/>
                  </a:lnTo>
                  <a:close/>
                </a:path>
                <a:path w="575945" h="579120">
                  <a:moveTo>
                    <a:pt x="456971" y="431012"/>
                  </a:moveTo>
                  <a:lnTo>
                    <a:pt x="456628" y="430072"/>
                  </a:lnTo>
                  <a:lnTo>
                    <a:pt x="456361" y="428840"/>
                  </a:lnTo>
                  <a:lnTo>
                    <a:pt x="454787" y="426199"/>
                  </a:lnTo>
                  <a:lnTo>
                    <a:pt x="453275" y="426059"/>
                  </a:lnTo>
                  <a:lnTo>
                    <a:pt x="449630" y="428942"/>
                  </a:lnTo>
                  <a:lnTo>
                    <a:pt x="449199" y="430847"/>
                  </a:lnTo>
                  <a:lnTo>
                    <a:pt x="450977" y="434746"/>
                  </a:lnTo>
                  <a:lnTo>
                    <a:pt x="451904" y="435584"/>
                  </a:lnTo>
                  <a:lnTo>
                    <a:pt x="454685" y="435660"/>
                  </a:lnTo>
                  <a:lnTo>
                    <a:pt x="456018" y="434657"/>
                  </a:lnTo>
                  <a:lnTo>
                    <a:pt x="456730" y="432638"/>
                  </a:lnTo>
                  <a:lnTo>
                    <a:pt x="456780" y="431965"/>
                  </a:lnTo>
                  <a:lnTo>
                    <a:pt x="456971" y="431012"/>
                  </a:lnTo>
                  <a:close/>
                </a:path>
                <a:path w="575945" h="579120">
                  <a:moveTo>
                    <a:pt x="457454" y="467042"/>
                  </a:moveTo>
                  <a:lnTo>
                    <a:pt x="457415" y="465289"/>
                  </a:lnTo>
                  <a:lnTo>
                    <a:pt x="456704" y="463715"/>
                  </a:lnTo>
                  <a:lnTo>
                    <a:pt x="454291" y="461492"/>
                  </a:lnTo>
                  <a:lnTo>
                    <a:pt x="452894" y="461429"/>
                  </a:lnTo>
                  <a:lnTo>
                    <a:pt x="450430" y="463257"/>
                  </a:lnTo>
                  <a:lnTo>
                    <a:pt x="449021" y="464108"/>
                  </a:lnTo>
                  <a:lnTo>
                    <a:pt x="448183" y="467906"/>
                  </a:lnTo>
                  <a:lnTo>
                    <a:pt x="448513" y="469709"/>
                  </a:lnTo>
                  <a:lnTo>
                    <a:pt x="451446" y="472249"/>
                  </a:lnTo>
                  <a:lnTo>
                    <a:pt x="453047" y="472440"/>
                  </a:lnTo>
                  <a:lnTo>
                    <a:pt x="456323" y="471182"/>
                  </a:lnTo>
                  <a:lnTo>
                    <a:pt x="457415" y="469265"/>
                  </a:lnTo>
                  <a:lnTo>
                    <a:pt x="457454" y="467042"/>
                  </a:lnTo>
                  <a:close/>
                </a:path>
                <a:path w="575945" h="579120">
                  <a:moveTo>
                    <a:pt x="457631" y="502399"/>
                  </a:moveTo>
                  <a:lnTo>
                    <a:pt x="457263" y="499465"/>
                  </a:lnTo>
                  <a:lnTo>
                    <a:pt x="456780" y="498055"/>
                  </a:lnTo>
                  <a:lnTo>
                    <a:pt x="454901" y="495033"/>
                  </a:lnTo>
                  <a:lnTo>
                    <a:pt x="452170" y="494931"/>
                  </a:lnTo>
                  <a:lnTo>
                    <a:pt x="450024" y="497624"/>
                  </a:lnTo>
                  <a:lnTo>
                    <a:pt x="449732" y="498894"/>
                  </a:lnTo>
                  <a:lnTo>
                    <a:pt x="449237" y="500011"/>
                  </a:lnTo>
                  <a:lnTo>
                    <a:pt x="449694" y="501446"/>
                  </a:lnTo>
                  <a:lnTo>
                    <a:pt x="449910" y="502780"/>
                  </a:lnTo>
                  <a:lnTo>
                    <a:pt x="451561" y="505904"/>
                  </a:lnTo>
                  <a:lnTo>
                    <a:pt x="453834" y="506260"/>
                  </a:lnTo>
                  <a:lnTo>
                    <a:pt x="456907" y="503834"/>
                  </a:lnTo>
                  <a:lnTo>
                    <a:pt x="457631" y="502399"/>
                  </a:lnTo>
                  <a:close/>
                </a:path>
                <a:path w="575945" h="579120">
                  <a:moveTo>
                    <a:pt x="575881" y="281139"/>
                  </a:moveTo>
                  <a:lnTo>
                    <a:pt x="575513" y="271030"/>
                  </a:lnTo>
                  <a:lnTo>
                    <a:pt x="574598" y="260946"/>
                  </a:lnTo>
                  <a:lnTo>
                    <a:pt x="568147" y="223139"/>
                  </a:lnTo>
                  <a:lnTo>
                    <a:pt x="568147" y="299389"/>
                  </a:lnTo>
                  <a:lnTo>
                    <a:pt x="567575" y="310261"/>
                  </a:lnTo>
                  <a:lnTo>
                    <a:pt x="560298" y="353225"/>
                  </a:lnTo>
                  <a:lnTo>
                    <a:pt x="543293" y="403352"/>
                  </a:lnTo>
                  <a:lnTo>
                    <a:pt x="524535" y="438010"/>
                  </a:lnTo>
                  <a:lnTo>
                    <a:pt x="500087" y="470801"/>
                  </a:lnTo>
                  <a:lnTo>
                    <a:pt x="468160" y="502285"/>
                  </a:lnTo>
                  <a:lnTo>
                    <a:pt x="440423" y="523100"/>
                  </a:lnTo>
                  <a:lnTo>
                    <a:pt x="437172" y="523100"/>
                  </a:lnTo>
                  <a:lnTo>
                    <a:pt x="436791" y="525513"/>
                  </a:lnTo>
                  <a:lnTo>
                    <a:pt x="435978" y="530720"/>
                  </a:lnTo>
                  <a:lnTo>
                    <a:pt x="435267" y="520560"/>
                  </a:lnTo>
                  <a:lnTo>
                    <a:pt x="434860" y="518020"/>
                  </a:lnTo>
                  <a:lnTo>
                    <a:pt x="434771" y="511670"/>
                  </a:lnTo>
                  <a:lnTo>
                    <a:pt x="434809" y="487540"/>
                  </a:lnTo>
                  <a:lnTo>
                    <a:pt x="434936" y="483730"/>
                  </a:lnTo>
                  <a:lnTo>
                    <a:pt x="435038" y="476110"/>
                  </a:lnTo>
                  <a:lnTo>
                    <a:pt x="434809" y="474840"/>
                  </a:lnTo>
                  <a:lnTo>
                    <a:pt x="433489" y="451980"/>
                  </a:lnTo>
                  <a:lnTo>
                    <a:pt x="432968" y="441820"/>
                  </a:lnTo>
                  <a:lnTo>
                    <a:pt x="433044" y="432930"/>
                  </a:lnTo>
                  <a:lnTo>
                    <a:pt x="431495" y="418960"/>
                  </a:lnTo>
                  <a:lnTo>
                    <a:pt x="429882" y="411340"/>
                  </a:lnTo>
                  <a:lnTo>
                    <a:pt x="428294" y="402450"/>
                  </a:lnTo>
                  <a:lnTo>
                    <a:pt x="427850" y="401180"/>
                  </a:lnTo>
                  <a:lnTo>
                    <a:pt x="427774" y="400634"/>
                  </a:lnTo>
                  <a:lnTo>
                    <a:pt x="427774" y="525640"/>
                  </a:lnTo>
                  <a:lnTo>
                    <a:pt x="422338" y="529450"/>
                  </a:lnTo>
                  <a:lnTo>
                    <a:pt x="397395" y="542150"/>
                  </a:lnTo>
                  <a:lnTo>
                    <a:pt x="391655" y="545960"/>
                  </a:lnTo>
                  <a:lnTo>
                    <a:pt x="391502" y="548500"/>
                  </a:lnTo>
                  <a:lnTo>
                    <a:pt x="388924" y="544690"/>
                  </a:lnTo>
                  <a:lnTo>
                    <a:pt x="387756" y="552310"/>
                  </a:lnTo>
                  <a:lnTo>
                    <a:pt x="387019" y="545960"/>
                  </a:lnTo>
                  <a:lnTo>
                    <a:pt x="380822" y="551040"/>
                  </a:lnTo>
                  <a:lnTo>
                    <a:pt x="379310" y="552310"/>
                  </a:lnTo>
                  <a:lnTo>
                    <a:pt x="372452" y="552310"/>
                  </a:lnTo>
                  <a:lnTo>
                    <a:pt x="368935" y="553580"/>
                  </a:lnTo>
                  <a:lnTo>
                    <a:pt x="363562" y="553580"/>
                  </a:lnTo>
                  <a:lnTo>
                    <a:pt x="361696" y="551040"/>
                  </a:lnTo>
                  <a:lnTo>
                    <a:pt x="360400" y="549770"/>
                  </a:lnTo>
                  <a:lnTo>
                    <a:pt x="358254" y="547230"/>
                  </a:lnTo>
                  <a:lnTo>
                    <a:pt x="357873" y="545960"/>
                  </a:lnTo>
                  <a:lnTo>
                    <a:pt x="357797" y="539610"/>
                  </a:lnTo>
                  <a:lnTo>
                    <a:pt x="356806" y="533260"/>
                  </a:lnTo>
                  <a:lnTo>
                    <a:pt x="351497" y="492620"/>
                  </a:lnTo>
                  <a:lnTo>
                    <a:pt x="351370" y="485000"/>
                  </a:lnTo>
                  <a:lnTo>
                    <a:pt x="350139" y="468490"/>
                  </a:lnTo>
                  <a:lnTo>
                    <a:pt x="347687" y="438010"/>
                  </a:lnTo>
                  <a:lnTo>
                    <a:pt x="347535" y="436740"/>
                  </a:lnTo>
                  <a:lnTo>
                    <a:pt x="346913" y="436740"/>
                  </a:lnTo>
                  <a:lnTo>
                    <a:pt x="346608" y="441820"/>
                  </a:lnTo>
                  <a:lnTo>
                    <a:pt x="346075" y="446900"/>
                  </a:lnTo>
                  <a:lnTo>
                    <a:pt x="346062" y="483730"/>
                  </a:lnTo>
                  <a:lnTo>
                    <a:pt x="345935" y="506590"/>
                  </a:lnTo>
                  <a:lnTo>
                    <a:pt x="346278" y="512940"/>
                  </a:lnTo>
                  <a:lnTo>
                    <a:pt x="351091" y="547230"/>
                  </a:lnTo>
                  <a:lnTo>
                    <a:pt x="350761" y="548500"/>
                  </a:lnTo>
                  <a:lnTo>
                    <a:pt x="349465" y="551040"/>
                  </a:lnTo>
                  <a:lnTo>
                    <a:pt x="348932" y="552310"/>
                  </a:lnTo>
                  <a:lnTo>
                    <a:pt x="346646" y="557390"/>
                  </a:lnTo>
                  <a:lnTo>
                    <a:pt x="343687" y="558660"/>
                  </a:lnTo>
                  <a:lnTo>
                    <a:pt x="336181" y="558660"/>
                  </a:lnTo>
                  <a:lnTo>
                    <a:pt x="333095" y="559930"/>
                  </a:lnTo>
                  <a:lnTo>
                    <a:pt x="327418" y="559930"/>
                  </a:lnTo>
                  <a:lnTo>
                    <a:pt x="324853" y="561200"/>
                  </a:lnTo>
                  <a:lnTo>
                    <a:pt x="315087" y="563740"/>
                  </a:lnTo>
                  <a:lnTo>
                    <a:pt x="271678" y="563740"/>
                  </a:lnTo>
                  <a:lnTo>
                    <a:pt x="268808" y="562470"/>
                  </a:lnTo>
                  <a:lnTo>
                    <a:pt x="253517" y="562470"/>
                  </a:lnTo>
                  <a:lnTo>
                    <a:pt x="244767" y="561200"/>
                  </a:lnTo>
                  <a:lnTo>
                    <a:pt x="235686" y="561200"/>
                  </a:lnTo>
                  <a:lnTo>
                    <a:pt x="231965" y="559930"/>
                  </a:lnTo>
                  <a:lnTo>
                    <a:pt x="228142" y="557390"/>
                  </a:lnTo>
                  <a:lnTo>
                    <a:pt x="224243" y="557390"/>
                  </a:lnTo>
                  <a:lnTo>
                    <a:pt x="221894" y="556120"/>
                  </a:lnTo>
                  <a:lnTo>
                    <a:pt x="221272" y="556120"/>
                  </a:lnTo>
                  <a:lnTo>
                    <a:pt x="218122" y="551040"/>
                  </a:lnTo>
                  <a:lnTo>
                    <a:pt x="216903" y="547230"/>
                  </a:lnTo>
                  <a:lnTo>
                    <a:pt x="219595" y="535800"/>
                  </a:lnTo>
                  <a:lnTo>
                    <a:pt x="220421" y="528688"/>
                  </a:lnTo>
                  <a:lnTo>
                    <a:pt x="220294" y="524421"/>
                  </a:lnTo>
                  <a:lnTo>
                    <a:pt x="219913" y="516750"/>
                  </a:lnTo>
                  <a:lnTo>
                    <a:pt x="219519" y="512940"/>
                  </a:lnTo>
                  <a:lnTo>
                    <a:pt x="219265" y="498970"/>
                  </a:lnTo>
                  <a:lnTo>
                    <a:pt x="219024" y="481190"/>
                  </a:lnTo>
                  <a:lnTo>
                    <a:pt x="218795" y="468490"/>
                  </a:lnTo>
                  <a:lnTo>
                    <a:pt x="218617" y="460870"/>
                  </a:lnTo>
                  <a:lnTo>
                    <a:pt x="218071" y="451980"/>
                  </a:lnTo>
                  <a:lnTo>
                    <a:pt x="217462" y="440550"/>
                  </a:lnTo>
                  <a:lnTo>
                    <a:pt x="216979" y="432930"/>
                  </a:lnTo>
                  <a:lnTo>
                    <a:pt x="216471" y="432930"/>
                  </a:lnTo>
                  <a:lnTo>
                    <a:pt x="216293" y="434200"/>
                  </a:lnTo>
                  <a:lnTo>
                    <a:pt x="215861" y="436740"/>
                  </a:lnTo>
                  <a:lnTo>
                    <a:pt x="214668" y="472300"/>
                  </a:lnTo>
                  <a:lnTo>
                    <a:pt x="214236" y="479920"/>
                  </a:lnTo>
                  <a:lnTo>
                    <a:pt x="213715" y="483730"/>
                  </a:lnTo>
                  <a:lnTo>
                    <a:pt x="213321" y="498970"/>
                  </a:lnTo>
                  <a:lnTo>
                    <a:pt x="212750" y="525640"/>
                  </a:lnTo>
                  <a:lnTo>
                    <a:pt x="212128" y="543420"/>
                  </a:lnTo>
                  <a:lnTo>
                    <a:pt x="212471" y="544690"/>
                  </a:lnTo>
                  <a:lnTo>
                    <a:pt x="211048" y="548500"/>
                  </a:lnTo>
                  <a:lnTo>
                    <a:pt x="209283" y="551040"/>
                  </a:lnTo>
                  <a:lnTo>
                    <a:pt x="207886" y="552310"/>
                  </a:lnTo>
                  <a:lnTo>
                    <a:pt x="207111" y="553580"/>
                  </a:lnTo>
                  <a:lnTo>
                    <a:pt x="206451" y="553580"/>
                  </a:lnTo>
                  <a:lnTo>
                    <a:pt x="200406" y="552310"/>
                  </a:lnTo>
                  <a:lnTo>
                    <a:pt x="195389" y="551040"/>
                  </a:lnTo>
                  <a:lnTo>
                    <a:pt x="189763" y="549770"/>
                  </a:lnTo>
                  <a:lnTo>
                    <a:pt x="189141" y="548500"/>
                  </a:lnTo>
                  <a:lnTo>
                    <a:pt x="188658" y="548500"/>
                  </a:lnTo>
                  <a:lnTo>
                    <a:pt x="182308" y="547230"/>
                  </a:lnTo>
                  <a:lnTo>
                    <a:pt x="159156" y="543420"/>
                  </a:lnTo>
                  <a:lnTo>
                    <a:pt x="152806" y="542150"/>
                  </a:lnTo>
                  <a:lnTo>
                    <a:pt x="149948" y="539610"/>
                  </a:lnTo>
                  <a:lnTo>
                    <a:pt x="148234" y="535800"/>
                  </a:lnTo>
                  <a:lnTo>
                    <a:pt x="146202" y="533260"/>
                  </a:lnTo>
                  <a:lnTo>
                    <a:pt x="146126" y="531990"/>
                  </a:lnTo>
                  <a:lnTo>
                    <a:pt x="145910" y="529450"/>
                  </a:lnTo>
                  <a:lnTo>
                    <a:pt x="145694" y="526910"/>
                  </a:lnTo>
                  <a:lnTo>
                    <a:pt x="145440" y="519290"/>
                  </a:lnTo>
                  <a:lnTo>
                    <a:pt x="145351" y="511670"/>
                  </a:lnTo>
                  <a:lnTo>
                    <a:pt x="144437" y="490080"/>
                  </a:lnTo>
                  <a:lnTo>
                    <a:pt x="143967" y="480225"/>
                  </a:lnTo>
                  <a:lnTo>
                    <a:pt x="143967" y="529450"/>
                  </a:lnTo>
                  <a:lnTo>
                    <a:pt x="139433" y="529450"/>
                  </a:lnTo>
                  <a:lnTo>
                    <a:pt x="138811" y="528688"/>
                  </a:lnTo>
                  <a:lnTo>
                    <a:pt x="143967" y="529450"/>
                  </a:lnTo>
                  <a:lnTo>
                    <a:pt x="143967" y="480225"/>
                  </a:lnTo>
                  <a:lnTo>
                    <a:pt x="143408" y="468490"/>
                  </a:lnTo>
                  <a:lnTo>
                    <a:pt x="143002" y="458330"/>
                  </a:lnTo>
                  <a:lnTo>
                    <a:pt x="142811" y="451980"/>
                  </a:lnTo>
                  <a:lnTo>
                    <a:pt x="142824" y="446900"/>
                  </a:lnTo>
                  <a:lnTo>
                    <a:pt x="142976" y="441820"/>
                  </a:lnTo>
                  <a:lnTo>
                    <a:pt x="143179" y="429120"/>
                  </a:lnTo>
                  <a:lnTo>
                    <a:pt x="143560" y="425310"/>
                  </a:lnTo>
                  <a:lnTo>
                    <a:pt x="143954" y="420230"/>
                  </a:lnTo>
                  <a:lnTo>
                    <a:pt x="144322" y="418960"/>
                  </a:lnTo>
                  <a:lnTo>
                    <a:pt x="144691" y="412610"/>
                  </a:lnTo>
                  <a:lnTo>
                    <a:pt x="146481" y="407530"/>
                  </a:lnTo>
                  <a:lnTo>
                    <a:pt x="148856" y="399910"/>
                  </a:lnTo>
                  <a:lnTo>
                    <a:pt x="150291" y="397370"/>
                  </a:lnTo>
                  <a:lnTo>
                    <a:pt x="153073" y="393560"/>
                  </a:lnTo>
                  <a:lnTo>
                    <a:pt x="154698" y="391020"/>
                  </a:lnTo>
                  <a:lnTo>
                    <a:pt x="158242" y="389750"/>
                  </a:lnTo>
                  <a:lnTo>
                    <a:pt x="159562" y="388480"/>
                  </a:lnTo>
                  <a:lnTo>
                    <a:pt x="162585" y="387210"/>
                  </a:lnTo>
                  <a:lnTo>
                    <a:pt x="164223" y="387210"/>
                  </a:lnTo>
                  <a:lnTo>
                    <a:pt x="166852" y="385940"/>
                  </a:lnTo>
                  <a:lnTo>
                    <a:pt x="167906" y="385940"/>
                  </a:lnTo>
                  <a:lnTo>
                    <a:pt x="173177" y="384670"/>
                  </a:lnTo>
                  <a:lnTo>
                    <a:pt x="174256" y="383400"/>
                  </a:lnTo>
                  <a:lnTo>
                    <a:pt x="181711" y="383400"/>
                  </a:lnTo>
                  <a:lnTo>
                    <a:pt x="188480" y="382130"/>
                  </a:lnTo>
                  <a:lnTo>
                    <a:pt x="212471" y="382130"/>
                  </a:lnTo>
                  <a:lnTo>
                    <a:pt x="219227" y="380860"/>
                  </a:lnTo>
                  <a:lnTo>
                    <a:pt x="223621" y="380860"/>
                  </a:lnTo>
                  <a:lnTo>
                    <a:pt x="227596" y="378320"/>
                  </a:lnTo>
                  <a:lnTo>
                    <a:pt x="230593" y="374510"/>
                  </a:lnTo>
                  <a:lnTo>
                    <a:pt x="231216" y="374510"/>
                  </a:lnTo>
                  <a:lnTo>
                    <a:pt x="244144" y="341490"/>
                  </a:lnTo>
                  <a:lnTo>
                    <a:pt x="244017" y="333870"/>
                  </a:lnTo>
                  <a:lnTo>
                    <a:pt x="243865" y="331330"/>
                  </a:lnTo>
                  <a:lnTo>
                    <a:pt x="243027" y="328790"/>
                  </a:lnTo>
                  <a:lnTo>
                    <a:pt x="238582" y="323710"/>
                  </a:lnTo>
                  <a:lnTo>
                    <a:pt x="242900" y="323710"/>
                  </a:lnTo>
                  <a:lnTo>
                    <a:pt x="239903" y="317360"/>
                  </a:lnTo>
                  <a:lnTo>
                    <a:pt x="239560" y="317360"/>
                  </a:lnTo>
                  <a:lnTo>
                    <a:pt x="238798" y="313550"/>
                  </a:lnTo>
                  <a:lnTo>
                    <a:pt x="234619" y="311010"/>
                  </a:lnTo>
                  <a:lnTo>
                    <a:pt x="236829" y="312280"/>
                  </a:lnTo>
                  <a:lnTo>
                    <a:pt x="235699" y="311010"/>
                  </a:lnTo>
                  <a:lnTo>
                    <a:pt x="233413" y="308470"/>
                  </a:lnTo>
                  <a:lnTo>
                    <a:pt x="232854" y="307200"/>
                  </a:lnTo>
                  <a:lnTo>
                    <a:pt x="230060" y="305930"/>
                  </a:lnTo>
                  <a:lnTo>
                    <a:pt x="227571" y="303390"/>
                  </a:lnTo>
                  <a:lnTo>
                    <a:pt x="223342" y="299580"/>
                  </a:lnTo>
                  <a:lnTo>
                    <a:pt x="221259" y="297040"/>
                  </a:lnTo>
                  <a:lnTo>
                    <a:pt x="217398" y="289420"/>
                  </a:lnTo>
                  <a:lnTo>
                    <a:pt x="214909" y="285610"/>
                  </a:lnTo>
                  <a:lnTo>
                    <a:pt x="213664" y="280530"/>
                  </a:lnTo>
                  <a:lnTo>
                    <a:pt x="203542" y="242430"/>
                  </a:lnTo>
                  <a:lnTo>
                    <a:pt x="202730" y="238620"/>
                  </a:lnTo>
                  <a:lnTo>
                    <a:pt x="201790" y="231000"/>
                  </a:lnTo>
                  <a:lnTo>
                    <a:pt x="201714" y="228460"/>
                  </a:lnTo>
                  <a:lnTo>
                    <a:pt x="200050" y="217030"/>
                  </a:lnTo>
                  <a:lnTo>
                    <a:pt x="198729" y="209410"/>
                  </a:lnTo>
                  <a:lnTo>
                    <a:pt x="199745" y="192900"/>
                  </a:lnTo>
                  <a:lnTo>
                    <a:pt x="201104" y="186550"/>
                  </a:lnTo>
                  <a:lnTo>
                    <a:pt x="204546" y="171310"/>
                  </a:lnTo>
                  <a:lnTo>
                    <a:pt x="207200" y="162420"/>
                  </a:lnTo>
                  <a:lnTo>
                    <a:pt x="213093" y="150990"/>
                  </a:lnTo>
                  <a:lnTo>
                    <a:pt x="215544" y="145910"/>
                  </a:lnTo>
                  <a:lnTo>
                    <a:pt x="221221" y="137020"/>
                  </a:lnTo>
                  <a:lnTo>
                    <a:pt x="228117" y="129400"/>
                  </a:lnTo>
                  <a:lnTo>
                    <a:pt x="228828" y="128130"/>
                  </a:lnTo>
                  <a:lnTo>
                    <a:pt x="231343" y="126860"/>
                  </a:lnTo>
                  <a:lnTo>
                    <a:pt x="233705" y="124320"/>
                  </a:lnTo>
                  <a:lnTo>
                    <a:pt x="238010" y="121780"/>
                  </a:lnTo>
                  <a:lnTo>
                    <a:pt x="239356" y="120510"/>
                  </a:lnTo>
                  <a:lnTo>
                    <a:pt x="242138" y="117970"/>
                  </a:lnTo>
                  <a:lnTo>
                    <a:pt x="244068" y="116700"/>
                  </a:lnTo>
                  <a:lnTo>
                    <a:pt x="248285" y="116700"/>
                  </a:lnTo>
                  <a:lnTo>
                    <a:pt x="250355" y="115430"/>
                  </a:lnTo>
                  <a:lnTo>
                    <a:pt x="256222" y="112890"/>
                  </a:lnTo>
                  <a:lnTo>
                    <a:pt x="259969" y="111620"/>
                  </a:lnTo>
                  <a:lnTo>
                    <a:pt x="289318" y="111620"/>
                  </a:lnTo>
                  <a:lnTo>
                    <a:pt x="291172" y="112890"/>
                  </a:lnTo>
                  <a:lnTo>
                    <a:pt x="298716" y="114160"/>
                  </a:lnTo>
                  <a:lnTo>
                    <a:pt x="306019" y="116700"/>
                  </a:lnTo>
                  <a:lnTo>
                    <a:pt x="312978" y="120510"/>
                  </a:lnTo>
                  <a:lnTo>
                    <a:pt x="319481" y="124320"/>
                  </a:lnTo>
                  <a:lnTo>
                    <a:pt x="320230" y="125590"/>
                  </a:lnTo>
                  <a:lnTo>
                    <a:pt x="321056" y="125590"/>
                  </a:lnTo>
                  <a:lnTo>
                    <a:pt x="344589" y="153530"/>
                  </a:lnTo>
                  <a:lnTo>
                    <a:pt x="346316" y="157340"/>
                  </a:lnTo>
                  <a:lnTo>
                    <a:pt x="349567" y="167500"/>
                  </a:lnTo>
                  <a:lnTo>
                    <a:pt x="352132" y="173850"/>
                  </a:lnTo>
                  <a:lnTo>
                    <a:pt x="353047" y="187820"/>
                  </a:lnTo>
                  <a:lnTo>
                    <a:pt x="353872" y="194170"/>
                  </a:lnTo>
                  <a:lnTo>
                    <a:pt x="354939" y="204330"/>
                  </a:lnTo>
                  <a:lnTo>
                    <a:pt x="354914" y="208140"/>
                  </a:lnTo>
                  <a:lnTo>
                    <a:pt x="353910" y="214490"/>
                  </a:lnTo>
                  <a:lnTo>
                    <a:pt x="353479" y="215760"/>
                  </a:lnTo>
                  <a:lnTo>
                    <a:pt x="352907" y="225920"/>
                  </a:lnTo>
                  <a:lnTo>
                    <a:pt x="349605" y="241160"/>
                  </a:lnTo>
                  <a:lnTo>
                    <a:pt x="347992" y="244970"/>
                  </a:lnTo>
                  <a:lnTo>
                    <a:pt x="347738" y="247510"/>
                  </a:lnTo>
                  <a:lnTo>
                    <a:pt x="346837" y="251320"/>
                  </a:lnTo>
                  <a:lnTo>
                    <a:pt x="346430" y="252590"/>
                  </a:lnTo>
                  <a:lnTo>
                    <a:pt x="345833" y="255130"/>
                  </a:lnTo>
                  <a:lnTo>
                    <a:pt x="345516" y="255130"/>
                  </a:lnTo>
                  <a:lnTo>
                    <a:pt x="344385" y="261480"/>
                  </a:lnTo>
                  <a:lnTo>
                    <a:pt x="341693" y="267830"/>
                  </a:lnTo>
                  <a:lnTo>
                    <a:pt x="339382" y="275450"/>
                  </a:lnTo>
                  <a:lnTo>
                    <a:pt x="336118" y="283070"/>
                  </a:lnTo>
                  <a:lnTo>
                    <a:pt x="335140" y="288150"/>
                  </a:lnTo>
                  <a:lnTo>
                    <a:pt x="329425" y="297040"/>
                  </a:lnTo>
                  <a:lnTo>
                    <a:pt x="324789" y="305930"/>
                  </a:lnTo>
                  <a:lnTo>
                    <a:pt x="319849" y="309740"/>
                  </a:lnTo>
                  <a:lnTo>
                    <a:pt x="319836" y="318630"/>
                  </a:lnTo>
                  <a:lnTo>
                    <a:pt x="321614" y="327520"/>
                  </a:lnTo>
                  <a:lnTo>
                    <a:pt x="318820" y="323710"/>
                  </a:lnTo>
                  <a:lnTo>
                    <a:pt x="316738" y="336410"/>
                  </a:lnTo>
                  <a:lnTo>
                    <a:pt x="316712" y="344030"/>
                  </a:lnTo>
                  <a:lnTo>
                    <a:pt x="317119" y="352920"/>
                  </a:lnTo>
                  <a:lnTo>
                    <a:pt x="317474" y="355460"/>
                  </a:lnTo>
                  <a:lnTo>
                    <a:pt x="320535" y="363080"/>
                  </a:lnTo>
                  <a:lnTo>
                    <a:pt x="323049" y="366890"/>
                  </a:lnTo>
                  <a:lnTo>
                    <a:pt x="327456" y="374510"/>
                  </a:lnTo>
                  <a:lnTo>
                    <a:pt x="329501" y="375780"/>
                  </a:lnTo>
                  <a:lnTo>
                    <a:pt x="332105" y="375780"/>
                  </a:lnTo>
                  <a:lnTo>
                    <a:pt x="340448" y="377050"/>
                  </a:lnTo>
                  <a:lnTo>
                    <a:pt x="355663" y="377050"/>
                  </a:lnTo>
                  <a:lnTo>
                    <a:pt x="370890" y="378320"/>
                  </a:lnTo>
                  <a:lnTo>
                    <a:pt x="385673" y="378320"/>
                  </a:lnTo>
                  <a:lnTo>
                    <a:pt x="390296" y="380860"/>
                  </a:lnTo>
                  <a:lnTo>
                    <a:pt x="398081" y="382130"/>
                  </a:lnTo>
                  <a:lnTo>
                    <a:pt x="401320" y="383400"/>
                  </a:lnTo>
                  <a:lnTo>
                    <a:pt x="405358" y="384670"/>
                  </a:lnTo>
                  <a:lnTo>
                    <a:pt x="406146" y="384670"/>
                  </a:lnTo>
                  <a:lnTo>
                    <a:pt x="409206" y="388480"/>
                  </a:lnTo>
                  <a:lnTo>
                    <a:pt x="421487" y="418960"/>
                  </a:lnTo>
                  <a:lnTo>
                    <a:pt x="422821" y="426580"/>
                  </a:lnTo>
                  <a:lnTo>
                    <a:pt x="423684" y="430390"/>
                  </a:lnTo>
                  <a:lnTo>
                    <a:pt x="424116" y="438010"/>
                  </a:lnTo>
                  <a:lnTo>
                    <a:pt x="424357" y="441820"/>
                  </a:lnTo>
                  <a:lnTo>
                    <a:pt x="424738" y="449440"/>
                  </a:lnTo>
                  <a:lnTo>
                    <a:pt x="424967" y="454520"/>
                  </a:lnTo>
                  <a:lnTo>
                    <a:pt x="425411" y="468490"/>
                  </a:lnTo>
                  <a:lnTo>
                    <a:pt x="425805" y="490080"/>
                  </a:lnTo>
                  <a:lnTo>
                    <a:pt x="426466" y="518020"/>
                  </a:lnTo>
                  <a:lnTo>
                    <a:pt x="426580" y="520560"/>
                  </a:lnTo>
                  <a:lnTo>
                    <a:pt x="426745" y="523100"/>
                  </a:lnTo>
                  <a:lnTo>
                    <a:pt x="427774" y="525640"/>
                  </a:lnTo>
                  <a:lnTo>
                    <a:pt x="427774" y="400634"/>
                  </a:lnTo>
                  <a:lnTo>
                    <a:pt x="426974" y="394830"/>
                  </a:lnTo>
                  <a:lnTo>
                    <a:pt x="425373" y="391020"/>
                  </a:lnTo>
                  <a:lnTo>
                    <a:pt x="423011" y="385940"/>
                  </a:lnTo>
                  <a:lnTo>
                    <a:pt x="422440" y="385940"/>
                  </a:lnTo>
                  <a:lnTo>
                    <a:pt x="415378" y="380860"/>
                  </a:lnTo>
                  <a:lnTo>
                    <a:pt x="408127" y="377050"/>
                  </a:lnTo>
                  <a:lnTo>
                    <a:pt x="396570" y="375780"/>
                  </a:lnTo>
                  <a:lnTo>
                    <a:pt x="387235" y="370700"/>
                  </a:lnTo>
                  <a:lnTo>
                    <a:pt x="356857" y="370700"/>
                  </a:lnTo>
                  <a:lnTo>
                    <a:pt x="340309" y="369430"/>
                  </a:lnTo>
                  <a:lnTo>
                    <a:pt x="330885" y="364350"/>
                  </a:lnTo>
                  <a:lnTo>
                    <a:pt x="326390" y="356730"/>
                  </a:lnTo>
                  <a:lnTo>
                    <a:pt x="324396" y="349110"/>
                  </a:lnTo>
                  <a:lnTo>
                    <a:pt x="325158" y="335140"/>
                  </a:lnTo>
                  <a:lnTo>
                    <a:pt x="326250" y="331330"/>
                  </a:lnTo>
                  <a:lnTo>
                    <a:pt x="326986" y="327520"/>
                  </a:lnTo>
                  <a:lnTo>
                    <a:pt x="328218" y="321170"/>
                  </a:lnTo>
                  <a:lnTo>
                    <a:pt x="324967" y="316090"/>
                  </a:lnTo>
                  <a:lnTo>
                    <a:pt x="329933" y="309740"/>
                  </a:lnTo>
                  <a:lnTo>
                    <a:pt x="333146" y="304660"/>
                  </a:lnTo>
                  <a:lnTo>
                    <a:pt x="335711" y="302120"/>
                  </a:lnTo>
                  <a:lnTo>
                    <a:pt x="339432" y="295770"/>
                  </a:lnTo>
                  <a:lnTo>
                    <a:pt x="342150" y="288150"/>
                  </a:lnTo>
                  <a:lnTo>
                    <a:pt x="344449" y="280530"/>
                  </a:lnTo>
                  <a:lnTo>
                    <a:pt x="349338" y="267830"/>
                  </a:lnTo>
                  <a:lnTo>
                    <a:pt x="358152" y="223380"/>
                  </a:lnTo>
                  <a:lnTo>
                    <a:pt x="359092" y="219570"/>
                  </a:lnTo>
                  <a:lnTo>
                    <a:pt x="360553" y="210680"/>
                  </a:lnTo>
                  <a:lnTo>
                    <a:pt x="361480" y="204330"/>
                  </a:lnTo>
                  <a:lnTo>
                    <a:pt x="362851" y="191630"/>
                  </a:lnTo>
                  <a:lnTo>
                    <a:pt x="361950" y="184010"/>
                  </a:lnTo>
                  <a:lnTo>
                    <a:pt x="348424" y="142100"/>
                  </a:lnTo>
                  <a:lnTo>
                    <a:pt x="320243" y="116700"/>
                  </a:lnTo>
                  <a:lnTo>
                    <a:pt x="318325" y="115430"/>
                  </a:lnTo>
                  <a:lnTo>
                    <a:pt x="314134" y="111620"/>
                  </a:lnTo>
                  <a:lnTo>
                    <a:pt x="311581" y="110350"/>
                  </a:lnTo>
                  <a:lnTo>
                    <a:pt x="305155" y="109080"/>
                  </a:lnTo>
                  <a:lnTo>
                    <a:pt x="301523" y="109080"/>
                  </a:lnTo>
                  <a:lnTo>
                    <a:pt x="294043" y="106540"/>
                  </a:lnTo>
                  <a:lnTo>
                    <a:pt x="290144" y="105270"/>
                  </a:lnTo>
                  <a:lnTo>
                    <a:pt x="280200" y="102730"/>
                  </a:lnTo>
                  <a:lnTo>
                    <a:pt x="274066" y="101460"/>
                  </a:lnTo>
                  <a:lnTo>
                    <a:pt x="262763" y="104000"/>
                  </a:lnTo>
                  <a:lnTo>
                    <a:pt x="257924" y="105270"/>
                  </a:lnTo>
                  <a:lnTo>
                    <a:pt x="252717" y="107810"/>
                  </a:lnTo>
                  <a:lnTo>
                    <a:pt x="251777" y="107810"/>
                  </a:lnTo>
                  <a:lnTo>
                    <a:pt x="250050" y="109080"/>
                  </a:lnTo>
                  <a:lnTo>
                    <a:pt x="249123" y="109080"/>
                  </a:lnTo>
                  <a:lnTo>
                    <a:pt x="239141" y="112890"/>
                  </a:lnTo>
                  <a:lnTo>
                    <a:pt x="233578" y="116700"/>
                  </a:lnTo>
                  <a:lnTo>
                    <a:pt x="232117" y="116700"/>
                  </a:lnTo>
                  <a:lnTo>
                    <a:pt x="227495" y="120510"/>
                  </a:lnTo>
                  <a:lnTo>
                    <a:pt x="224256" y="123050"/>
                  </a:lnTo>
                  <a:lnTo>
                    <a:pt x="219798" y="126860"/>
                  </a:lnTo>
                  <a:lnTo>
                    <a:pt x="218681" y="128130"/>
                  </a:lnTo>
                  <a:lnTo>
                    <a:pt x="213791" y="131940"/>
                  </a:lnTo>
                  <a:lnTo>
                    <a:pt x="195643" y="167500"/>
                  </a:lnTo>
                  <a:lnTo>
                    <a:pt x="191287" y="204330"/>
                  </a:lnTo>
                  <a:lnTo>
                    <a:pt x="191300" y="210680"/>
                  </a:lnTo>
                  <a:lnTo>
                    <a:pt x="191884" y="217030"/>
                  </a:lnTo>
                  <a:lnTo>
                    <a:pt x="195338" y="233540"/>
                  </a:lnTo>
                  <a:lnTo>
                    <a:pt x="196646" y="241160"/>
                  </a:lnTo>
                  <a:lnTo>
                    <a:pt x="196621" y="243700"/>
                  </a:lnTo>
                  <a:lnTo>
                    <a:pt x="198170" y="255130"/>
                  </a:lnTo>
                  <a:lnTo>
                    <a:pt x="199377" y="261480"/>
                  </a:lnTo>
                  <a:lnTo>
                    <a:pt x="204177" y="272910"/>
                  </a:lnTo>
                  <a:lnTo>
                    <a:pt x="205536" y="277990"/>
                  </a:lnTo>
                  <a:lnTo>
                    <a:pt x="225806" y="311010"/>
                  </a:lnTo>
                  <a:lnTo>
                    <a:pt x="230238" y="314820"/>
                  </a:lnTo>
                  <a:lnTo>
                    <a:pt x="238328" y="323710"/>
                  </a:lnTo>
                  <a:lnTo>
                    <a:pt x="233654" y="326250"/>
                  </a:lnTo>
                  <a:lnTo>
                    <a:pt x="238506" y="331330"/>
                  </a:lnTo>
                  <a:lnTo>
                    <a:pt x="238506" y="335140"/>
                  </a:lnTo>
                  <a:lnTo>
                    <a:pt x="239293" y="336410"/>
                  </a:lnTo>
                  <a:lnTo>
                    <a:pt x="239077" y="340220"/>
                  </a:lnTo>
                  <a:lnTo>
                    <a:pt x="238518" y="344030"/>
                  </a:lnTo>
                  <a:lnTo>
                    <a:pt x="234213" y="352920"/>
                  </a:lnTo>
                  <a:lnTo>
                    <a:pt x="232435" y="358000"/>
                  </a:lnTo>
                  <a:lnTo>
                    <a:pt x="228968" y="364350"/>
                  </a:lnTo>
                  <a:lnTo>
                    <a:pt x="228841" y="364350"/>
                  </a:lnTo>
                  <a:lnTo>
                    <a:pt x="228396" y="366890"/>
                  </a:lnTo>
                  <a:lnTo>
                    <a:pt x="228003" y="368160"/>
                  </a:lnTo>
                  <a:lnTo>
                    <a:pt x="227596" y="368160"/>
                  </a:lnTo>
                  <a:lnTo>
                    <a:pt x="227279" y="369430"/>
                  </a:lnTo>
                  <a:lnTo>
                    <a:pt x="225450" y="370268"/>
                  </a:lnTo>
                  <a:lnTo>
                    <a:pt x="224790" y="370700"/>
                  </a:lnTo>
                  <a:lnTo>
                    <a:pt x="224497" y="370700"/>
                  </a:lnTo>
                  <a:lnTo>
                    <a:pt x="224205" y="370700"/>
                  </a:lnTo>
                  <a:lnTo>
                    <a:pt x="223735" y="371970"/>
                  </a:lnTo>
                  <a:lnTo>
                    <a:pt x="223215" y="371970"/>
                  </a:lnTo>
                  <a:lnTo>
                    <a:pt x="214464" y="373240"/>
                  </a:lnTo>
                  <a:lnTo>
                    <a:pt x="186169" y="375780"/>
                  </a:lnTo>
                  <a:lnTo>
                    <a:pt x="177203" y="375780"/>
                  </a:lnTo>
                  <a:lnTo>
                    <a:pt x="174955" y="377050"/>
                  </a:lnTo>
                  <a:lnTo>
                    <a:pt x="172694" y="377050"/>
                  </a:lnTo>
                  <a:lnTo>
                    <a:pt x="166458" y="378320"/>
                  </a:lnTo>
                  <a:lnTo>
                    <a:pt x="156616" y="382130"/>
                  </a:lnTo>
                  <a:lnTo>
                    <a:pt x="155067" y="383400"/>
                  </a:lnTo>
                  <a:lnTo>
                    <a:pt x="150279" y="388480"/>
                  </a:lnTo>
                  <a:lnTo>
                    <a:pt x="146621" y="392290"/>
                  </a:lnTo>
                  <a:lnTo>
                    <a:pt x="141693" y="398640"/>
                  </a:lnTo>
                  <a:lnTo>
                    <a:pt x="140703" y="401180"/>
                  </a:lnTo>
                  <a:lnTo>
                    <a:pt x="138874" y="404990"/>
                  </a:lnTo>
                  <a:lnTo>
                    <a:pt x="138544" y="406260"/>
                  </a:lnTo>
                  <a:lnTo>
                    <a:pt x="136486" y="411340"/>
                  </a:lnTo>
                  <a:lnTo>
                    <a:pt x="135712" y="413880"/>
                  </a:lnTo>
                  <a:lnTo>
                    <a:pt x="135318" y="422770"/>
                  </a:lnTo>
                  <a:lnTo>
                    <a:pt x="135039" y="425310"/>
                  </a:lnTo>
                  <a:lnTo>
                    <a:pt x="134924" y="441820"/>
                  </a:lnTo>
                  <a:lnTo>
                    <a:pt x="135153" y="472300"/>
                  </a:lnTo>
                  <a:lnTo>
                    <a:pt x="135280" y="482460"/>
                  </a:lnTo>
                  <a:lnTo>
                    <a:pt x="135407" y="507860"/>
                  </a:lnTo>
                  <a:lnTo>
                    <a:pt x="135191" y="511670"/>
                  </a:lnTo>
                  <a:lnTo>
                    <a:pt x="135064" y="521830"/>
                  </a:lnTo>
                  <a:lnTo>
                    <a:pt x="135343" y="524421"/>
                  </a:lnTo>
                  <a:lnTo>
                    <a:pt x="135382" y="525475"/>
                  </a:lnTo>
                  <a:lnTo>
                    <a:pt x="135305" y="524370"/>
                  </a:lnTo>
                  <a:lnTo>
                    <a:pt x="131178" y="519290"/>
                  </a:lnTo>
                  <a:lnTo>
                    <a:pt x="127825" y="519290"/>
                  </a:lnTo>
                  <a:lnTo>
                    <a:pt x="119583" y="513181"/>
                  </a:lnTo>
                  <a:lnTo>
                    <a:pt x="119583" y="520534"/>
                  </a:lnTo>
                  <a:lnTo>
                    <a:pt x="119405" y="520560"/>
                  </a:lnTo>
                  <a:lnTo>
                    <a:pt x="118935" y="520560"/>
                  </a:lnTo>
                  <a:lnTo>
                    <a:pt x="119583" y="520534"/>
                  </a:lnTo>
                  <a:lnTo>
                    <a:pt x="119583" y="513181"/>
                  </a:lnTo>
                  <a:lnTo>
                    <a:pt x="87401" y="484784"/>
                  </a:lnTo>
                  <a:lnTo>
                    <a:pt x="52374" y="441325"/>
                  </a:lnTo>
                  <a:lnTo>
                    <a:pt x="27609" y="395020"/>
                  </a:lnTo>
                  <a:lnTo>
                    <a:pt x="12700" y="347878"/>
                  </a:lnTo>
                  <a:lnTo>
                    <a:pt x="6591" y="299732"/>
                  </a:lnTo>
                  <a:lnTo>
                    <a:pt x="6172" y="286956"/>
                  </a:lnTo>
                  <a:lnTo>
                    <a:pt x="6565" y="267309"/>
                  </a:lnTo>
                  <a:lnTo>
                    <a:pt x="7277" y="260477"/>
                  </a:lnTo>
                  <a:lnTo>
                    <a:pt x="16014" y="215671"/>
                  </a:lnTo>
                  <a:lnTo>
                    <a:pt x="22796" y="196545"/>
                  </a:lnTo>
                  <a:lnTo>
                    <a:pt x="25323" y="188747"/>
                  </a:lnTo>
                  <a:lnTo>
                    <a:pt x="45796" y="146126"/>
                  </a:lnTo>
                  <a:lnTo>
                    <a:pt x="76060" y="103746"/>
                  </a:lnTo>
                  <a:lnTo>
                    <a:pt x="110045" y="70916"/>
                  </a:lnTo>
                  <a:lnTo>
                    <a:pt x="144310" y="46888"/>
                  </a:lnTo>
                  <a:lnTo>
                    <a:pt x="181914" y="28587"/>
                  </a:lnTo>
                  <a:lnTo>
                    <a:pt x="224472" y="15163"/>
                  </a:lnTo>
                  <a:lnTo>
                    <a:pt x="268122" y="8750"/>
                  </a:lnTo>
                  <a:lnTo>
                    <a:pt x="282727" y="8178"/>
                  </a:lnTo>
                  <a:lnTo>
                    <a:pt x="297383" y="8407"/>
                  </a:lnTo>
                  <a:lnTo>
                    <a:pt x="338543" y="13004"/>
                  </a:lnTo>
                  <a:lnTo>
                    <a:pt x="377101" y="22987"/>
                  </a:lnTo>
                  <a:lnTo>
                    <a:pt x="421005" y="41846"/>
                  </a:lnTo>
                  <a:lnTo>
                    <a:pt x="455993" y="64185"/>
                  </a:lnTo>
                  <a:lnTo>
                    <a:pt x="497674" y="102768"/>
                  </a:lnTo>
                  <a:lnTo>
                    <a:pt x="523481" y="137071"/>
                  </a:lnTo>
                  <a:lnTo>
                    <a:pt x="544499" y="175666"/>
                  </a:lnTo>
                  <a:lnTo>
                    <a:pt x="558114" y="214350"/>
                  </a:lnTo>
                  <a:lnTo>
                    <a:pt x="566051" y="252679"/>
                  </a:lnTo>
                  <a:lnTo>
                    <a:pt x="568147" y="299389"/>
                  </a:lnTo>
                  <a:lnTo>
                    <a:pt x="568147" y="223139"/>
                  </a:lnTo>
                  <a:lnTo>
                    <a:pt x="549630" y="168287"/>
                  </a:lnTo>
                  <a:lnTo>
                    <a:pt x="530440" y="132435"/>
                  </a:lnTo>
                  <a:lnTo>
                    <a:pt x="494030" y="86715"/>
                  </a:lnTo>
                  <a:lnTo>
                    <a:pt x="457923" y="55689"/>
                  </a:lnTo>
                  <a:lnTo>
                    <a:pt x="413118" y="28689"/>
                  </a:lnTo>
                  <a:lnTo>
                    <a:pt x="364197" y="10109"/>
                  </a:lnTo>
                  <a:lnTo>
                    <a:pt x="326682" y="2425"/>
                  </a:lnTo>
                  <a:lnTo>
                    <a:pt x="285102" y="0"/>
                  </a:lnTo>
                  <a:lnTo>
                    <a:pt x="263690" y="1079"/>
                  </a:lnTo>
                  <a:lnTo>
                    <a:pt x="221602" y="7797"/>
                  </a:lnTo>
                  <a:lnTo>
                    <a:pt x="172808" y="23990"/>
                  </a:lnTo>
                  <a:lnTo>
                    <a:pt x="136499" y="43027"/>
                  </a:lnTo>
                  <a:lnTo>
                    <a:pt x="99390" y="69926"/>
                  </a:lnTo>
                  <a:lnTo>
                    <a:pt x="68948" y="100266"/>
                  </a:lnTo>
                  <a:lnTo>
                    <a:pt x="45199" y="131851"/>
                  </a:lnTo>
                  <a:lnTo>
                    <a:pt x="14109" y="193713"/>
                  </a:lnTo>
                  <a:lnTo>
                    <a:pt x="4775" y="231190"/>
                  </a:lnTo>
                  <a:lnTo>
                    <a:pt x="0" y="284873"/>
                  </a:lnTo>
                  <a:lnTo>
                    <a:pt x="88" y="302006"/>
                  </a:lnTo>
                  <a:lnTo>
                    <a:pt x="7353" y="352666"/>
                  </a:lnTo>
                  <a:lnTo>
                    <a:pt x="19253" y="392176"/>
                  </a:lnTo>
                  <a:lnTo>
                    <a:pt x="38938" y="433590"/>
                  </a:lnTo>
                  <a:lnTo>
                    <a:pt x="64985" y="470916"/>
                  </a:lnTo>
                  <a:lnTo>
                    <a:pt x="92659" y="500291"/>
                  </a:lnTo>
                  <a:lnTo>
                    <a:pt x="118605" y="520560"/>
                  </a:lnTo>
                  <a:lnTo>
                    <a:pt x="121373" y="523100"/>
                  </a:lnTo>
                  <a:lnTo>
                    <a:pt x="136550" y="533260"/>
                  </a:lnTo>
                  <a:lnTo>
                    <a:pt x="142925" y="537070"/>
                  </a:lnTo>
                  <a:lnTo>
                    <a:pt x="146050" y="539610"/>
                  </a:lnTo>
                  <a:lnTo>
                    <a:pt x="154228" y="547230"/>
                  </a:lnTo>
                  <a:lnTo>
                    <a:pt x="159283" y="551040"/>
                  </a:lnTo>
                  <a:lnTo>
                    <a:pt x="166204" y="553580"/>
                  </a:lnTo>
                  <a:lnTo>
                    <a:pt x="167144" y="553580"/>
                  </a:lnTo>
                  <a:lnTo>
                    <a:pt x="174548" y="557390"/>
                  </a:lnTo>
                  <a:lnTo>
                    <a:pt x="181648" y="559930"/>
                  </a:lnTo>
                  <a:lnTo>
                    <a:pt x="189001" y="561200"/>
                  </a:lnTo>
                  <a:lnTo>
                    <a:pt x="204127" y="566280"/>
                  </a:lnTo>
                  <a:lnTo>
                    <a:pt x="214731" y="570090"/>
                  </a:lnTo>
                  <a:lnTo>
                    <a:pt x="224904" y="572630"/>
                  </a:lnTo>
                  <a:lnTo>
                    <a:pt x="228892" y="573900"/>
                  </a:lnTo>
                  <a:lnTo>
                    <a:pt x="238544" y="575170"/>
                  </a:lnTo>
                  <a:lnTo>
                    <a:pt x="244182" y="576440"/>
                  </a:lnTo>
                  <a:lnTo>
                    <a:pt x="256082" y="577710"/>
                  </a:lnTo>
                  <a:lnTo>
                    <a:pt x="262445" y="577710"/>
                  </a:lnTo>
                  <a:lnTo>
                    <a:pt x="270852" y="578980"/>
                  </a:lnTo>
                  <a:lnTo>
                    <a:pt x="309994" y="578980"/>
                  </a:lnTo>
                  <a:lnTo>
                    <a:pt x="315442" y="577710"/>
                  </a:lnTo>
                  <a:lnTo>
                    <a:pt x="328549" y="575170"/>
                  </a:lnTo>
                  <a:lnTo>
                    <a:pt x="359016" y="570090"/>
                  </a:lnTo>
                  <a:lnTo>
                    <a:pt x="377380" y="563740"/>
                  </a:lnTo>
                  <a:lnTo>
                    <a:pt x="380974" y="562470"/>
                  </a:lnTo>
                  <a:lnTo>
                    <a:pt x="381977" y="561200"/>
                  </a:lnTo>
                  <a:lnTo>
                    <a:pt x="383032" y="561200"/>
                  </a:lnTo>
                  <a:lnTo>
                    <a:pt x="391744" y="558660"/>
                  </a:lnTo>
                  <a:lnTo>
                    <a:pt x="399427" y="556120"/>
                  </a:lnTo>
                  <a:lnTo>
                    <a:pt x="408825" y="553580"/>
                  </a:lnTo>
                  <a:lnTo>
                    <a:pt x="413512" y="552310"/>
                  </a:lnTo>
                  <a:lnTo>
                    <a:pt x="419087" y="548500"/>
                  </a:lnTo>
                  <a:lnTo>
                    <a:pt x="426300" y="542150"/>
                  </a:lnTo>
                  <a:lnTo>
                    <a:pt x="429056" y="539610"/>
                  </a:lnTo>
                  <a:lnTo>
                    <a:pt x="431609" y="538340"/>
                  </a:lnTo>
                  <a:lnTo>
                    <a:pt x="435470" y="535800"/>
                  </a:lnTo>
                  <a:lnTo>
                    <a:pt x="442747" y="530720"/>
                  </a:lnTo>
                  <a:lnTo>
                    <a:pt x="450037" y="525640"/>
                  </a:lnTo>
                  <a:lnTo>
                    <a:pt x="454088" y="523100"/>
                  </a:lnTo>
                  <a:lnTo>
                    <a:pt x="453783" y="523100"/>
                  </a:lnTo>
                  <a:lnTo>
                    <a:pt x="469557" y="511505"/>
                  </a:lnTo>
                  <a:lnTo>
                    <a:pt x="504228" y="478167"/>
                  </a:lnTo>
                  <a:lnTo>
                    <a:pt x="530225" y="443458"/>
                  </a:lnTo>
                  <a:lnTo>
                    <a:pt x="551776" y="403021"/>
                  </a:lnTo>
                  <a:lnTo>
                    <a:pt x="565467" y="364845"/>
                  </a:lnTo>
                  <a:lnTo>
                    <a:pt x="573278" y="326263"/>
                  </a:lnTo>
                  <a:lnTo>
                    <a:pt x="575678" y="291287"/>
                  </a:lnTo>
                  <a:lnTo>
                    <a:pt x="575881" y="281139"/>
                  </a:lnTo>
                  <a:close/>
                </a:path>
              </a:pathLst>
            </a:custGeom>
            <a:solidFill>
              <a:srgbClr val="285567"/>
            </a:solidFill>
          </p:spPr>
          <p:txBody>
            <a:bodyPr wrap="square" lIns="0" tIns="0" rIns="0" bIns="0" rtlCol="0"/>
            <a:lstStyle/>
            <a:p>
              <a:endParaRPr/>
            </a:p>
          </p:txBody>
        </p:sp>
        <p:sp>
          <p:nvSpPr>
            <p:cNvPr id="22" name="object 22"/>
            <p:cNvSpPr/>
            <p:nvPr/>
          </p:nvSpPr>
          <p:spPr>
            <a:xfrm>
              <a:off x="3002069" y="4870720"/>
              <a:ext cx="575945" cy="579120"/>
            </a:xfrm>
            <a:custGeom>
              <a:avLst/>
              <a:gdLst/>
              <a:ahLst/>
              <a:cxnLst/>
              <a:rect l="l" t="t" r="r" b="b"/>
              <a:pathLst>
                <a:path w="575945" h="579120">
                  <a:moveTo>
                    <a:pt x="126047" y="433070"/>
                  </a:moveTo>
                  <a:lnTo>
                    <a:pt x="120281" y="425462"/>
                  </a:lnTo>
                  <a:lnTo>
                    <a:pt x="117449" y="427126"/>
                  </a:lnTo>
                  <a:lnTo>
                    <a:pt x="116662" y="428828"/>
                  </a:lnTo>
                  <a:lnTo>
                    <a:pt x="117144" y="432193"/>
                  </a:lnTo>
                  <a:lnTo>
                    <a:pt x="117843" y="433552"/>
                  </a:lnTo>
                  <a:lnTo>
                    <a:pt x="120332" y="435787"/>
                  </a:lnTo>
                  <a:lnTo>
                    <a:pt x="121869" y="436130"/>
                  </a:lnTo>
                  <a:lnTo>
                    <a:pt x="125120" y="434670"/>
                  </a:lnTo>
                  <a:lnTo>
                    <a:pt x="126047" y="433070"/>
                  </a:lnTo>
                  <a:close/>
                </a:path>
                <a:path w="575945" h="579120">
                  <a:moveTo>
                    <a:pt x="127330" y="469595"/>
                  </a:moveTo>
                  <a:lnTo>
                    <a:pt x="127279" y="467931"/>
                  </a:lnTo>
                  <a:lnTo>
                    <a:pt x="127127" y="465810"/>
                  </a:lnTo>
                  <a:lnTo>
                    <a:pt x="126263" y="464108"/>
                  </a:lnTo>
                  <a:lnTo>
                    <a:pt x="122631" y="462254"/>
                  </a:lnTo>
                  <a:lnTo>
                    <a:pt x="120980" y="462597"/>
                  </a:lnTo>
                  <a:lnTo>
                    <a:pt x="117906" y="464972"/>
                  </a:lnTo>
                  <a:lnTo>
                    <a:pt x="117309" y="466750"/>
                  </a:lnTo>
                  <a:lnTo>
                    <a:pt x="117957" y="470268"/>
                  </a:lnTo>
                  <a:lnTo>
                    <a:pt x="118579" y="471601"/>
                  </a:lnTo>
                  <a:lnTo>
                    <a:pt x="121513" y="474256"/>
                  </a:lnTo>
                  <a:lnTo>
                    <a:pt x="124117" y="474065"/>
                  </a:lnTo>
                  <a:lnTo>
                    <a:pt x="126453" y="470903"/>
                  </a:lnTo>
                  <a:lnTo>
                    <a:pt x="127330" y="469595"/>
                  </a:lnTo>
                  <a:close/>
                </a:path>
                <a:path w="575945" h="579120">
                  <a:moveTo>
                    <a:pt x="128562" y="498119"/>
                  </a:moveTo>
                  <a:lnTo>
                    <a:pt x="128066" y="496595"/>
                  </a:lnTo>
                  <a:lnTo>
                    <a:pt x="127711" y="495007"/>
                  </a:lnTo>
                  <a:lnTo>
                    <a:pt x="126352" y="491985"/>
                  </a:lnTo>
                  <a:lnTo>
                    <a:pt x="124955" y="491337"/>
                  </a:lnTo>
                  <a:lnTo>
                    <a:pt x="121564" y="491705"/>
                  </a:lnTo>
                  <a:lnTo>
                    <a:pt x="120611" y="492709"/>
                  </a:lnTo>
                  <a:lnTo>
                    <a:pt x="119138" y="497179"/>
                  </a:lnTo>
                  <a:lnTo>
                    <a:pt x="120548" y="500875"/>
                  </a:lnTo>
                  <a:lnTo>
                    <a:pt x="125882" y="503288"/>
                  </a:lnTo>
                  <a:lnTo>
                    <a:pt x="128117" y="501942"/>
                  </a:lnTo>
                  <a:lnTo>
                    <a:pt x="128333" y="498640"/>
                  </a:lnTo>
                  <a:lnTo>
                    <a:pt x="128320" y="498195"/>
                  </a:lnTo>
                  <a:lnTo>
                    <a:pt x="128562" y="498119"/>
                  </a:lnTo>
                  <a:close/>
                </a:path>
                <a:path w="575945" h="579120">
                  <a:moveTo>
                    <a:pt x="128803" y="394817"/>
                  </a:moveTo>
                  <a:lnTo>
                    <a:pt x="128562" y="393750"/>
                  </a:lnTo>
                  <a:lnTo>
                    <a:pt x="128435" y="392633"/>
                  </a:lnTo>
                  <a:lnTo>
                    <a:pt x="127165" y="389128"/>
                  </a:lnTo>
                  <a:lnTo>
                    <a:pt x="125463" y="388048"/>
                  </a:lnTo>
                  <a:lnTo>
                    <a:pt x="120523" y="388493"/>
                  </a:lnTo>
                  <a:lnTo>
                    <a:pt x="118440" y="390271"/>
                  </a:lnTo>
                  <a:lnTo>
                    <a:pt x="117716" y="394639"/>
                  </a:lnTo>
                  <a:lnTo>
                    <a:pt x="118122" y="396570"/>
                  </a:lnTo>
                  <a:lnTo>
                    <a:pt x="120192" y="399859"/>
                  </a:lnTo>
                  <a:lnTo>
                    <a:pt x="121615" y="400443"/>
                  </a:lnTo>
                  <a:lnTo>
                    <a:pt x="123748" y="400088"/>
                  </a:lnTo>
                  <a:lnTo>
                    <a:pt x="124091" y="399846"/>
                  </a:lnTo>
                  <a:lnTo>
                    <a:pt x="127228" y="399859"/>
                  </a:lnTo>
                  <a:lnTo>
                    <a:pt x="128778" y="397116"/>
                  </a:lnTo>
                  <a:lnTo>
                    <a:pt x="128803" y="394817"/>
                  </a:lnTo>
                  <a:close/>
                </a:path>
                <a:path w="575945" h="579120">
                  <a:moveTo>
                    <a:pt x="149872" y="370128"/>
                  </a:moveTo>
                  <a:lnTo>
                    <a:pt x="149656" y="369201"/>
                  </a:lnTo>
                  <a:lnTo>
                    <a:pt x="149567" y="368071"/>
                  </a:lnTo>
                  <a:lnTo>
                    <a:pt x="148513" y="365645"/>
                  </a:lnTo>
                  <a:lnTo>
                    <a:pt x="147320" y="364832"/>
                  </a:lnTo>
                  <a:lnTo>
                    <a:pt x="144005" y="364985"/>
                  </a:lnTo>
                  <a:lnTo>
                    <a:pt x="142875" y="365899"/>
                  </a:lnTo>
                  <a:lnTo>
                    <a:pt x="141312" y="369785"/>
                  </a:lnTo>
                  <a:lnTo>
                    <a:pt x="141782" y="372110"/>
                  </a:lnTo>
                  <a:lnTo>
                    <a:pt x="143992" y="375437"/>
                  </a:lnTo>
                  <a:lnTo>
                    <a:pt x="145161" y="376008"/>
                  </a:lnTo>
                  <a:lnTo>
                    <a:pt x="148234" y="375450"/>
                  </a:lnTo>
                  <a:lnTo>
                    <a:pt x="149250" y="374421"/>
                  </a:lnTo>
                  <a:lnTo>
                    <a:pt x="149872" y="372071"/>
                  </a:lnTo>
                  <a:lnTo>
                    <a:pt x="149796" y="371170"/>
                  </a:lnTo>
                  <a:lnTo>
                    <a:pt x="149872" y="370128"/>
                  </a:lnTo>
                  <a:close/>
                </a:path>
                <a:path w="575945" h="579120">
                  <a:moveTo>
                    <a:pt x="182016" y="213525"/>
                  </a:moveTo>
                  <a:lnTo>
                    <a:pt x="181914" y="211607"/>
                  </a:lnTo>
                  <a:lnTo>
                    <a:pt x="181864" y="211353"/>
                  </a:lnTo>
                  <a:lnTo>
                    <a:pt x="181787" y="210769"/>
                  </a:lnTo>
                  <a:lnTo>
                    <a:pt x="181178" y="208762"/>
                  </a:lnTo>
                  <a:lnTo>
                    <a:pt x="180289" y="207683"/>
                  </a:lnTo>
                  <a:lnTo>
                    <a:pt x="177279" y="207391"/>
                  </a:lnTo>
                  <a:lnTo>
                    <a:pt x="176250" y="208280"/>
                  </a:lnTo>
                  <a:lnTo>
                    <a:pt x="174599" y="210781"/>
                  </a:lnTo>
                  <a:lnTo>
                    <a:pt x="174447" y="213639"/>
                  </a:lnTo>
                  <a:lnTo>
                    <a:pt x="177279" y="215874"/>
                  </a:lnTo>
                  <a:lnTo>
                    <a:pt x="178485" y="216357"/>
                  </a:lnTo>
                  <a:lnTo>
                    <a:pt x="181114" y="215163"/>
                  </a:lnTo>
                  <a:lnTo>
                    <a:pt x="182016" y="213525"/>
                  </a:lnTo>
                  <a:close/>
                </a:path>
                <a:path w="575945" h="579120">
                  <a:moveTo>
                    <a:pt x="182168" y="352704"/>
                  </a:moveTo>
                  <a:lnTo>
                    <a:pt x="181229" y="348589"/>
                  </a:lnTo>
                  <a:lnTo>
                    <a:pt x="179793" y="347408"/>
                  </a:lnTo>
                  <a:lnTo>
                    <a:pt x="176606" y="347459"/>
                  </a:lnTo>
                  <a:lnTo>
                    <a:pt x="175018" y="348792"/>
                  </a:lnTo>
                  <a:lnTo>
                    <a:pt x="174523" y="351015"/>
                  </a:lnTo>
                  <a:lnTo>
                    <a:pt x="174523" y="351548"/>
                  </a:lnTo>
                  <a:lnTo>
                    <a:pt x="174498" y="351828"/>
                  </a:lnTo>
                  <a:lnTo>
                    <a:pt x="174625" y="353555"/>
                  </a:lnTo>
                  <a:lnTo>
                    <a:pt x="174904" y="354990"/>
                  </a:lnTo>
                  <a:lnTo>
                    <a:pt x="177228" y="357289"/>
                  </a:lnTo>
                  <a:lnTo>
                    <a:pt x="178447" y="357365"/>
                  </a:lnTo>
                  <a:lnTo>
                    <a:pt x="181787" y="354787"/>
                  </a:lnTo>
                  <a:lnTo>
                    <a:pt x="182168" y="352704"/>
                  </a:lnTo>
                  <a:close/>
                </a:path>
                <a:path w="575945" h="579120">
                  <a:moveTo>
                    <a:pt x="184442" y="173863"/>
                  </a:moveTo>
                  <a:lnTo>
                    <a:pt x="183692" y="170256"/>
                  </a:lnTo>
                  <a:lnTo>
                    <a:pt x="181648" y="168694"/>
                  </a:lnTo>
                  <a:lnTo>
                    <a:pt x="177736" y="169303"/>
                  </a:lnTo>
                  <a:lnTo>
                    <a:pt x="176517" y="170992"/>
                  </a:lnTo>
                  <a:lnTo>
                    <a:pt x="176441" y="173405"/>
                  </a:lnTo>
                  <a:lnTo>
                    <a:pt x="176669" y="174396"/>
                  </a:lnTo>
                  <a:lnTo>
                    <a:pt x="176771" y="175437"/>
                  </a:lnTo>
                  <a:lnTo>
                    <a:pt x="177723" y="177749"/>
                  </a:lnTo>
                  <a:lnTo>
                    <a:pt x="178790" y="178625"/>
                  </a:lnTo>
                  <a:lnTo>
                    <a:pt x="181965" y="178777"/>
                  </a:lnTo>
                  <a:lnTo>
                    <a:pt x="182943" y="177838"/>
                  </a:lnTo>
                  <a:lnTo>
                    <a:pt x="184353" y="175247"/>
                  </a:lnTo>
                  <a:lnTo>
                    <a:pt x="184442" y="173863"/>
                  </a:lnTo>
                  <a:close/>
                </a:path>
                <a:path w="575945" h="579120">
                  <a:moveTo>
                    <a:pt x="186817" y="250532"/>
                  </a:moveTo>
                  <a:lnTo>
                    <a:pt x="186664" y="248107"/>
                  </a:lnTo>
                  <a:lnTo>
                    <a:pt x="186486" y="247459"/>
                  </a:lnTo>
                  <a:lnTo>
                    <a:pt x="186309" y="246278"/>
                  </a:lnTo>
                  <a:lnTo>
                    <a:pt x="185864" y="245211"/>
                  </a:lnTo>
                  <a:lnTo>
                    <a:pt x="185267" y="243713"/>
                  </a:lnTo>
                  <a:lnTo>
                    <a:pt x="183883" y="242849"/>
                  </a:lnTo>
                  <a:lnTo>
                    <a:pt x="181089" y="243268"/>
                  </a:lnTo>
                  <a:lnTo>
                    <a:pt x="179895" y="244157"/>
                  </a:lnTo>
                  <a:lnTo>
                    <a:pt x="179387" y="247091"/>
                  </a:lnTo>
                  <a:lnTo>
                    <a:pt x="179349" y="248716"/>
                  </a:lnTo>
                  <a:lnTo>
                    <a:pt x="180276" y="252336"/>
                  </a:lnTo>
                  <a:lnTo>
                    <a:pt x="181940" y="253199"/>
                  </a:lnTo>
                  <a:lnTo>
                    <a:pt x="185547" y="252412"/>
                  </a:lnTo>
                  <a:lnTo>
                    <a:pt x="186817" y="250532"/>
                  </a:lnTo>
                  <a:close/>
                </a:path>
                <a:path w="575945" h="579120">
                  <a:moveTo>
                    <a:pt x="197535" y="288264"/>
                  </a:moveTo>
                  <a:lnTo>
                    <a:pt x="197497" y="285623"/>
                  </a:lnTo>
                  <a:lnTo>
                    <a:pt x="197205" y="284746"/>
                  </a:lnTo>
                  <a:lnTo>
                    <a:pt x="196811" y="283006"/>
                  </a:lnTo>
                  <a:lnTo>
                    <a:pt x="195211" y="279755"/>
                  </a:lnTo>
                  <a:lnTo>
                    <a:pt x="193535" y="279184"/>
                  </a:lnTo>
                  <a:lnTo>
                    <a:pt x="190563" y="280098"/>
                  </a:lnTo>
                  <a:lnTo>
                    <a:pt x="189572" y="281533"/>
                  </a:lnTo>
                  <a:lnTo>
                    <a:pt x="189687" y="285800"/>
                  </a:lnTo>
                  <a:lnTo>
                    <a:pt x="190982" y="287769"/>
                  </a:lnTo>
                  <a:lnTo>
                    <a:pt x="193459" y="290322"/>
                  </a:lnTo>
                  <a:lnTo>
                    <a:pt x="194576" y="290512"/>
                  </a:lnTo>
                  <a:lnTo>
                    <a:pt x="196926" y="289458"/>
                  </a:lnTo>
                  <a:lnTo>
                    <a:pt x="197535" y="288264"/>
                  </a:lnTo>
                  <a:close/>
                </a:path>
                <a:path w="575945" h="579120">
                  <a:moveTo>
                    <a:pt x="200063" y="142519"/>
                  </a:moveTo>
                  <a:lnTo>
                    <a:pt x="199580" y="141071"/>
                  </a:lnTo>
                  <a:lnTo>
                    <a:pt x="199212" y="139573"/>
                  </a:lnTo>
                  <a:lnTo>
                    <a:pt x="198005" y="136893"/>
                  </a:lnTo>
                  <a:lnTo>
                    <a:pt x="196811" y="136182"/>
                  </a:lnTo>
                  <a:lnTo>
                    <a:pt x="193789" y="136385"/>
                  </a:lnTo>
                  <a:lnTo>
                    <a:pt x="192506" y="137121"/>
                  </a:lnTo>
                  <a:lnTo>
                    <a:pt x="191909" y="138645"/>
                  </a:lnTo>
                  <a:lnTo>
                    <a:pt x="190868" y="141401"/>
                  </a:lnTo>
                  <a:lnTo>
                    <a:pt x="191401" y="144030"/>
                  </a:lnTo>
                  <a:lnTo>
                    <a:pt x="193522" y="147624"/>
                  </a:lnTo>
                  <a:lnTo>
                    <a:pt x="194881" y="148005"/>
                  </a:lnTo>
                  <a:lnTo>
                    <a:pt x="197866" y="147180"/>
                  </a:lnTo>
                  <a:lnTo>
                    <a:pt x="199872" y="144437"/>
                  </a:lnTo>
                  <a:lnTo>
                    <a:pt x="200063" y="142519"/>
                  </a:lnTo>
                  <a:close/>
                </a:path>
                <a:path w="575945" h="579120">
                  <a:moveTo>
                    <a:pt x="210261" y="338569"/>
                  </a:moveTo>
                  <a:lnTo>
                    <a:pt x="208153" y="336689"/>
                  </a:lnTo>
                  <a:lnTo>
                    <a:pt x="204812" y="336740"/>
                  </a:lnTo>
                  <a:lnTo>
                    <a:pt x="203530" y="336867"/>
                  </a:lnTo>
                  <a:lnTo>
                    <a:pt x="202006" y="337235"/>
                  </a:lnTo>
                  <a:lnTo>
                    <a:pt x="200520" y="340436"/>
                  </a:lnTo>
                  <a:lnTo>
                    <a:pt x="200837" y="341960"/>
                  </a:lnTo>
                  <a:lnTo>
                    <a:pt x="202488" y="343776"/>
                  </a:lnTo>
                  <a:lnTo>
                    <a:pt x="202844" y="344335"/>
                  </a:lnTo>
                  <a:lnTo>
                    <a:pt x="204444" y="346303"/>
                  </a:lnTo>
                  <a:lnTo>
                    <a:pt x="206438" y="346608"/>
                  </a:lnTo>
                  <a:lnTo>
                    <a:pt x="208622" y="344068"/>
                  </a:lnTo>
                  <a:lnTo>
                    <a:pt x="209461" y="342620"/>
                  </a:lnTo>
                  <a:lnTo>
                    <a:pt x="210261" y="338569"/>
                  </a:lnTo>
                  <a:close/>
                </a:path>
                <a:path w="575945" h="579120">
                  <a:moveTo>
                    <a:pt x="221754" y="321081"/>
                  </a:moveTo>
                  <a:lnTo>
                    <a:pt x="221056" y="318173"/>
                  </a:lnTo>
                  <a:lnTo>
                    <a:pt x="220332" y="316750"/>
                  </a:lnTo>
                  <a:lnTo>
                    <a:pt x="216636" y="315353"/>
                  </a:lnTo>
                  <a:lnTo>
                    <a:pt x="214604" y="315849"/>
                  </a:lnTo>
                  <a:lnTo>
                    <a:pt x="213398" y="318338"/>
                  </a:lnTo>
                  <a:lnTo>
                    <a:pt x="213258" y="319455"/>
                  </a:lnTo>
                  <a:lnTo>
                    <a:pt x="212991" y="320459"/>
                  </a:lnTo>
                  <a:lnTo>
                    <a:pt x="213207" y="321284"/>
                  </a:lnTo>
                  <a:lnTo>
                    <a:pt x="213309" y="322021"/>
                  </a:lnTo>
                  <a:lnTo>
                    <a:pt x="214439" y="324612"/>
                  </a:lnTo>
                  <a:lnTo>
                    <a:pt x="216344" y="325221"/>
                  </a:lnTo>
                  <a:lnTo>
                    <a:pt x="218782" y="323786"/>
                  </a:lnTo>
                  <a:lnTo>
                    <a:pt x="219290" y="323202"/>
                  </a:lnTo>
                  <a:lnTo>
                    <a:pt x="221132" y="322110"/>
                  </a:lnTo>
                  <a:lnTo>
                    <a:pt x="221754" y="321081"/>
                  </a:lnTo>
                  <a:close/>
                </a:path>
                <a:path w="575945" h="579120">
                  <a:moveTo>
                    <a:pt x="224256" y="111645"/>
                  </a:moveTo>
                  <a:lnTo>
                    <a:pt x="223113" y="108229"/>
                  </a:lnTo>
                  <a:lnTo>
                    <a:pt x="221361" y="106946"/>
                  </a:lnTo>
                  <a:lnTo>
                    <a:pt x="218414" y="106857"/>
                  </a:lnTo>
                  <a:lnTo>
                    <a:pt x="217093" y="107746"/>
                  </a:lnTo>
                  <a:lnTo>
                    <a:pt x="216230" y="110109"/>
                  </a:lnTo>
                  <a:lnTo>
                    <a:pt x="216154" y="110998"/>
                  </a:lnTo>
                  <a:lnTo>
                    <a:pt x="215963" y="111925"/>
                  </a:lnTo>
                  <a:lnTo>
                    <a:pt x="216204" y="112903"/>
                  </a:lnTo>
                  <a:lnTo>
                    <a:pt x="216306" y="113944"/>
                  </a:lnTo>
                  <a:lnTo>
                    <a:pt x="217462" y="116573"/>
                  </a:lnTo>
                  <a:lnTo>
                    <a:pt x="219087" y="117055"/>
                  </a:lnTo>
                  <a:lnTo>
                    <a:pt x="222707" y="115252"/>
                  </a:lnTo>
                  <a:lnTo>
                    <a:pt x="224256" y="111645"/>
                  </a:lnTo>
                  <a:close/>
                </a:path>
                <a:path w="575945" h="579120">
                  <a:moveTo>
                    <a:pt x="226720" y="369430"/>
                  </a:moveTo>
                  <a:lnTo>
                    <a:pt x="224497" y="370700"/>
                  </a:lnTo>
                  <a:lnTo>
                    <a:pt x="225450" y="370268"/>
                  </a:lnTo>
                  <a:lnTo>
                    <a:pt x="226720" y="369430"/>
                  </a:lnTo>
                  <a:close/>
                </a:path>
                <a:path w="575945" h="579120">
                  <a:moveTo>
                    <a:pt x="260045" y="95681"/>
                  </a:moveTo>
                  <a:lnTo>
                    <a:pt x="258648" y="91681"/>
                  </a:lnTo>
                  <a:lnTo>
                    <a:pt x="257263" y="90576"/>
                  </a:lnTo>
                  <a:lnTo>
                    <a:pt x="254025" y="90652"/>
                  </a:lnTo>
                  <a:lnTo>
                    <a:pt x="252425" y="92062"/>
                  </a:lnTo>
                  <a:lnTo>
                    <a:pt x="251929" y="94310"/>
                  </a:lnTo>
                  <a:lnTo>
                    <a:pt x="251904" y="94742"/>
                  </a:lnTo>
                  <a:lnTo>
                    <a:pt x="251853" y="95084"/>
                  </a:lnTo>
                  <a:lnTo>
                    <a:pt x="252095" y="96888"/>
                  </a:lnTo>
                  <a:lnTo>
                    <a:pt x="252374" y="98564"/>
                  </a:lnTo>
                  <a:lnTo>
                    <a:pt x="255143" y="100495"/>
                  </a:lnTo>
                  <a:lnTo>
                    <a:pt x="256222" y="100482"/>
                  </a:lnTo>
                  <a:lnTo>
                    <a:pt x="259295" y="98094"/>
                  </a:lnTo>
                  <a:lnTo>
                    <a:pt x="260045" y="95681"/>
                  </a:lnTo>
                  <a:close/>
                </a:path>
                <a:path w="575945" h="579120">
                  <a:moveTo>
                    <a:pt x="302056" y="96456"/>
                  </a:moveTo>
                  <a:lnTo>
                    <a:pt x="301332" y="93992"/>
                  </a:lnTo>
                  <a:lnTo>
                    <a:pt x="299732" y="90728"/>
                  </a:lnTo>
                  <a:lnTo>
                    <a:pt x="298729" y="89903"/>
                  </a:lnTo>
                  <a:lnTo>
                    <a:pt x="295706" y="89890"/>
                  </a:lnTo>
                  <a:lnTo>
                    <a:pt x="294513" y="90614"/>
                  </a:lnTo>
                  <a:lnTo>
                    <a:pt x="293395" y="92760"/>
                  </a:lnTo>
                  <a:lnTo>
                    <a:pt x="293243" y="93726"/>
                  </a:lnTo>
                  <a:lnTo>
                    <a:pt x="292963" y="94615"/>
                  </a:lnTo>
                  <a:lnTo>
                    <a:pt x="293268" y="95694"/>
                  </a:lnTo>
                  <a:lnTo>
                    <a:pt x="293408" y="96735"/>
                  </a:lnTo>
                  <a:lnTo>
                    <a:pt x="295109" y="100368"/>
                  </a:lnTo>
                  <a:lnTo>
                    <a:pt x="298538" y="100965"/>
                  </a:lnTo>
                  <a:lnTo>
                    <a:pt x="301866" y="97840"/>
                  </a:lnTo>
                  <a:lnTo>
                    <a:pt x="302056" y="96456"/>
                  </a:lnTo>
                  <a:close/>
                </a:path>
                <a:path w="575945" h="579120">
                  <a:moveTo>
                    <a:pt x="335470" y="110007"/>
                  </a:moveTo>
                  <a:lnTo>
                    <a:pt x="335407" y="106768"/>
                  </a:lnTo>
                  <a:lnTo>
                    <a:pt x="335064" y="105473"/>
                  </a:lnTo>
                  <a:lnTo>
                    <a:pt x="333248" y="101777"/>
                  </a:lnTo>
                  <a:lnTo>
                    <a:pt x="330161" y="101434"/>
                  </a:lnTo>
                  <a:lnTo>
                    <a:pt x="327583" y="104698"/>
                  </a:lnTo>
                  <a:lnTo>
                    <a:pt x="327253" y="106032"/>
                  </a:lnTo>
                  <a:lnTo>
                    <a:pt x="326720" y="107200"/>
                  </a:lnTo>
                  <a:lnTo>
                    <a:pt x="327164" y="108673"/>
                  </a:lnTo>
                  <a:lnTo>
                    <a:pt x="327380" y="110007"/>
                  </a:lnTo>
                  <a:lnTo>
                    <a:pt x="328917" y="113068"/>
                  </a:lnTo>
                  <a:lnTo>
                    <a:pt x="330733" y="113538"/>
                  </a:lnTo>
                  <a:lnTo>
                    <a:pt x="334645" y="111696"/>
                  </a:lnTo>
                  <a:lnTo>
                    <a:pt x="335470" y="110007"/>
                  </a:lnTo>
                  <a:close/>
                </a:path>
                <a:path w="575945" h="579120">
                  <a:moveTo>
                    <a:pt x="363474" y="136690"/>
                  </a:moveTo>
                  <a:lnTo>
                    <a:pt x="363461" y="134264"/>
                  </a:lnTo>
                  <a:lnTo>
                    <a:pt x="362737" y="132981"/>
                  </a:lnTo>
                  <a:lnTo>
                    <a:pt x="359625" y="131406"/>
                  </a:lnTo>
                  <a:lnTo>
                    <a:pt x="358165" y="131775"/>
                  </a:lnTo>
                  <a:lnTo>
                    <a:pt x="355536" y="133807"/>
                  </a:lnTo>
                  <a:lnTo>
                    <a:pt x="354926" y="135166"/>
                  </a:lnTo>
                  <a:lnTo>
                    <a:pt x="355765" y="139268"/>
                  </a:lnTo>
                  <a:lnTo>
                    <a:pt x="357124" y="140652"/>
                  </a:lnTo>
                  <a:lnTo>
                    <a:pt x="360730" y="141389"/>
                  </a:lnTo>
                  <a:lnTo>
                    <a:pt x="361708" y="141084"/>
                  </a:lnTo>
                  <a:lnTo>
                    <a:pt x="362877" y="138709"/>
                  </a:lnTo>
                  <a:lnTo>
                    <a:pt x="363232" y="137350"/>
                  </a:lnTo>
                  <a:lnTo>
                    <a:pt x="363474" y="136690"/>
                  </a:lnTo>
                  <a:close/>
                </a:path>
                <a:path w="575945" h="579120">
                  <a:moveTo>
                    <a:pt x="366941" y="303161"/>
                  </a:moveTo>
                  <a:lnTo>
                    <a:pt x="366928" y="301028"/>
                  </a:lnTo>
                  <a:lnTo>
                    <a:pt x="366826" y="300304"/>
                  </a:lnTo>
                  <a:lnTo>
                    <a:pt x="366636" y="299567"/>
                  </a:lnTo>
                  <a:lnTo>
                    <a:pt x="366712" y="296926"/>
                  </a:lnTo>
                  <a:lnTo>
                    <a:pt x="365798" y="295808"/>
                  </a:lnTo>
                  <a:lnTo>
                    <a:pt x="362254" y="294767"/>
                  </a:lnTo>
                  <a:lnTo>
                    <a:pt x="360578" y="295236"/>
                  </a:lnTo>
                  <a:lnTo>
                    <a:pt x="357492" y="298932"/>
                  </a:lnTo>
                  <a:lnTo>
                    <a:pt x="357847" y="303822"/>
                  </a:lnTo>
                  <a:lnTo>
                    <a:pt x="361251" y="306832"/>
                  </a:lnTo>
                  <a:lnTo>
                    <a:pt x="362978" y="306984"/>
                  </a:lnTo>
                  <a:lnTo>
                    <a:pt x="366306" y="304965"/>
                  </a:lnTo>
                  <a:lnTo>
                    <a:pt x="366941" y="303161"/>
                  </a:lnTo>
                  <a:close/>
                </a:path>
                <a:path w="575945" h="579120">
                  <a:moveTo>
                    <a:pt x="367080" y="264147"/>
                  </a:moveTo>
                  <a:lnTo>
                    <a:pt x="366661" y="259524"/>
                  </a:lnTo>
                  <a:lnTo>
                    <a:pt x="363334" y="257200"/>
                  </a:lnTo>
                  <a:lnTo>
                    <a:pt x="362369" y="257251"/>
                  </a:lnTo>
                  <a:lnTo>
                    <a:pt x="359854" y="258876"/>
                  </a:lnTo>
                  <a:lnTo>
                    <a:pt x="359003" y="260426"/>
                  </a:lnTo>
                  <a:lnTo>
                    <a:pt x="358736" y="262445"/>
                  </a:lnTo>
                  <a:lnTo>
                    <a:pt x="359168" y="263588"/>
                  </a:lnTo>
                  <a:lnTo>
                    <a:pt x="359435" y="264858"/>
                  </a:lnTo>
                  <a:lnTo>
                    <a:pt x="361226" y="267639"/>
                  </a:lnTo>
                  <a:lnTo>
                    <a:pt x="363588" y="267728"/>
                  </a:lnTo>
                  <a:lnTo>
                    <a:pt x="367080" y="264147"/>
                  </a:lnTo>
                  <a:close/>
                </a:path>
                <a:path w="575945" h="579120">
                  <a:moveTo>
                    <a:pt x="377456" y="219786"/>
                  </a:moveTo>
                  <a:lnTo>
                    <a:pt x="377075" y="218528"/>
                  </a:lnTo>
                  <a:lnTo>
                    <a:pt x="376847" y="217208"/>
                  </a:lnTo>
                  <a:lnTo>
                    <a:pt x="375221" y="213804"/>
                  </a:lnTo>
                  <a:lnTo>
                    <a:pt x="372808" y="213410"/>
                  </a:lnTo>
                  <a:lnTo>
                    <a:pt x="368617" y="217081"/>
                  </a:lnTo>
                  <a:lnTo>
                    <a:pt x="368325" y="222021"/>
                  </a:lnTo>
                  <a:lnTo>
                    <a:pt x="371424" y="225552"/>
                  </a:lnTo>
                  <a:lnTo>
                    <a:pt x="372846" y="225894"/>
                  </a:lnTo>
                  <a:lnTo>
                    <a:pt x="376034" y="223862"/>
                  </a:lnTo>
                  <a:lnTo>
                    <a:pt x="377418" y="222288"/>
                  </a:lnTo>
                  <a:lnTo>
                    <a:pt x="377456" y="219786"/>
                  </a:lnTo>
                  <a:close/>
                </a:path>
                <a:path w="575945" h="579120">
                  <a:moveTo>
                    <a:pt x="379120" y="324408"/>
                  </a:moveTo>
                  <a:lnTo>
                    <a:pt x="377875" y="319976"/>
                  </a:lnTo>
                  <a:lnTo>
                    <a:pt x="376986" y="319303"/>
                  </a:lnTo>
                  <a:lnTo>
                    <a:pt x="375056" y="319278"/>
                  </a:lnTo>
                  <a:lnTo>
                    <a:pt x="372364" y="319239"/>
                  </a:lnTo>
                  <a:lnTo>
                    <a:pt x="370725" y="320675"/>
                  </a:lnTo>
                  <a:lnTo>
                    <a:pt x="370598" y="324510"/>
                  </a:lnTo>
                  <a:lnTo>
                    <a:pt x="370776" y="325729"/>
                  </a:lnTo>
                  <a:lnTo>
                    <a:pt x="371779" y="328396"/>
                  </a:lnTo>
                  <a:lnTo>
                    <a:pt x="373164" y="328866"/>
                  </a:lnTo>
                  <a:lnTo>
                    <a:pt x="377456" y="327418"/>
                  </a:lnTo>
                  <a:lnTo>
                    <a:pt x="379120" y="324408"/>
                  </a:lnTo>
                  <a:close/>
                </a:path>
                <a:path w="575945" h="579120">
                  <a:moveTo>
                    <a:pt x="379945" y="177673"/>
                  </a:moveTo>
                  <a:lnTo>
                    <a:pt x="376199" y="172961"/>
                  </a:lnTo>
                  <a:lnTo>
                    <a:pt x="374256" y="172923"/>
                  </a:lnTo>
                  <a:lnTo>
                    <a:pt x="371906" y="175526"/>
                  </a:lnTo>
                  <a:lnTo>
                    <a:pt x="371475" y="176784"/>
                  </a:lnTo>
                  <a:lnTo>
                    <a:pt x="371221" y="178371"/>
                  </a:lnTo>
                  <a:lnTo>
                    <a:pt x="371665" y="179514"/>
                  </a:lnTo>
                  <a:lnTo>
                    <a:pt x="371944" y="180746"/>
                  </a:lnTo>
                  <a:lnTo>
                    <a:pt x="372592" y="181762"/>
                  </a:lnTo>
                  <a:lnTo>
                    <a:pt x="373557" y="183222"/>
                  </a:lnTo>
                  <a:lnTo>
                    <a:pt x="375310" y="183438"/>
                  </a:lnTo>
                  <a:lnTo>
                    <a:pt x="379399" y="180060"/>
                  </a:lnTo>
                  <a:lnTo>
                    <a:pt x="379945" y="177673"/>
                  </a:lnTo>
                  <a:close/>
                </a:path>
                <a:path w="575945" h="579120">
                  <a:moveTo>
                    <a:pt x="405218" y="338226"/>
                  </a:moveTo>
                  <a:lnTo>
                    <a:pt x="402983" y="336016"/>
                  </a:lnTo>
                  <a:lnTo>
                    <a:pt x="400519" y="336029"/>
                  </a:lnTo>
                  <a:lnTo>
                    <a:pt x="398119" y="336042"/>
                  </a:lnTo>
                  <a:lnTo>
                    <a:pt x="396290" y="337718"/>
                  </a:lnTo>
                  <a:lnTo>
                    <a:pt x="396633" y="342861"/>
                  </a:lnTo>
                  <a:lnTo>
                    <a:pt x="398106" y="344297"/>
                  </a:lnTo>
                  <a:lnTo>
                    <a:pt x="403428" y="344525"/>
                  </a:lnTo>
                  <a:lnTo>
                    <a:pt x="405193" y="342658"/>
                  </a:lnTo>
                  <a:lnTo>
                    <a:pt x="405218" y="338226"/>
                  </a:lnTo>
                  <a:close/>
                </a:path>
                <a:path w="575945" h="579120">
                  <a:moveTo>
                    <a:pt x="435216" y="358394"/>
                  </a:moveTo>
                  <a:lnTo>
                    <a:pt x="434721" y="356870"/>
                  </a:lnTo>
                  <a:lnTo>
                    <a:pt x="434327" y="355307"/>
                  </a:lnTo>
                  <a:lnTo>
                    <a:pt x="433209" y="352679"/>
                  </a:lnTo>
                  <a:lnTo>
                    <a:pt x="432193" y="352018"/>
                  </a:lnTo>
                  <a:lnTo>
                    <a:pt x="429564" y="352374"/>
                  </a:lnTo>
                  <a:lnTo>
                    <a:pt x="428713" y="353085"/>
                  </a:lnTo>
                  <a:lnTo>
                    <a:pt x="427482" y="356336"/>
                  </a:lnTo>
                  <a:lnTo>
                    <a:pt x="428002" y="358698"/>
                  </a:lnTo>
                  <a:lnTo>
                    <a:pt x="429895" y="360476"/>
                  </a:lnTo>
                  <a:lnTo>
                    <a:pt x="432041" y="362788"/>
                  </a:lnTo>
                  <a:lnTo>
                    <a:pt x="434035" y="362381"/>
                  </a:lnTo>
                  <a:lnTo>
                    <a:pt x="434911" y="359676"/>
                  </a:lnTo>
                  <a:lnTo>
                    <a:pt x="434911" y="359067"/>
                  </a:lnTo>
                  <a:lnTo>
                    <a:pt x="434987" y="358495"/>
                  </a:lnTo>
                  <a:lnTo>
                    <a:pt x="435216" y="358394"/>
                  </a:lnTo>
                  <a:close/>
                </a:path>
                <a:path w="575945" h="579120">
                  <a:moveTo>
                    <a:pt x="450545" y="390398"/>
                  </a:moveTo>
                  <a:lnTo>
                    <a:pt x="450316" y="389242"/>
                  </a:lnTo>
                  <a:lnTo>
                    <a:pt x="450202" y="388061"/>
                  </a:lnTo>
                  <a:lnTo>
                    <a:pt x="449326" y="385584"/>
                  </a:lnTo>
                  <a:lnTo>
                    <a:pt x="448043" y="384949"/>
                  </a:lnTo>
                  <a:lnTo>
                    <a:pt x="442861" y="387273"/>
                  </a:lnTo>
                  <a:lnTo>
                    <a:pt x="441655" y="390232"/>
                  </a:lnTo>
                  <a:lnTo>
                    <a:pt x="445427" y="394766"/>
                  </a:lnTo>
                  <a:lnTo>
                    <a:pt x="446570" y="395249"/>
                  </a:lnTo>
                  <a:lnTo>
                    <a:pt x="449389" y="394335"/>
                  </a:lnTo>
                  <a:lnTo>
                    <a:pt x="450265" y="393306"/>
                  </a:lnTo>
                  <a:lnTo>
                    <a:pt x="450481" y="391312"/>
                  </a:lnTo>
                  <a:lnTo>
                    <a:pt x="450443" y="390867"/>
                  </a:lnTo>
                  <a:lnTo>
                    <a:pt x="450443" y="390423"/>
                  </a:lnTo>
                  <a:close/>
                </a:path>
                <a:path w="575945" h="579120">
                  <a:moveTo>
                    <a:pt x="456971" y="431012"/>
                  </a:moveTo>
                  <a:lnTo>
                    <a:pt x="456628" y="430072"/>
                  </a:lnTo>
                  <a:lnTo>
                    <a:pt x="456361" y="428840"/>
                  </a:lnTo>
                  <a:lnTo>
                    <a:pt x="454787" y="426199"/>
                  </a:lnTo>
                  <a:lnTo>
                    <a:pt x="453275" y="426059"/>
                  </a:lnTo>
                  <a:lnTo>
                    <a:pt x="449630" y="428942"/>
                  </a:lnTo>
                  <a:lnTo>
                    <a:pt x="449199" y="430847"/>
                  </a:lnTo>
                  <a:lnTo>
                    <a:pt x="450977" y="434746"/>
                  </a:lnTo>
                  <a:lnTo>
                    <a:pt x="451904" y="435584"/>
                  </a:lnTo>
                  <a:lnTo>
                    <a:pt x="454685" y="435660"/>
                  </a:lnTo>
                  <a:lnTo>
                    <a:pt x="456018" y="434657"/>
                  </a:lnTo>
                  <a:lnTo>
                    <a:pt x="456730" y="432638"/>
                  </a:lnTo>
                  <a:lnTo>
                    <a:pt x="456780" y="431965"/>
                  </a:lnTo>
                  <a:lnTo>
                    <a:pt x="456971" y="431012"/>
                  </a:lnTo>
                  <a:close/>
                </a:path>
                <a:path w="575945" h="579120">
                  <a:moveTo>
                    <a:pt x="457454" y="467042"/>
                  </a:moveTo>
                  <a:lnTo>
                    <a:pt x="457415" y="465289"/>
                  </a:lnTo>
                  <a:lnTo>
                    <a:pt x="456704" y="463715"/>
                  </a:lnTo>
                  <a:lnTo>
                    <a:pt x="454291" y="461492"/>
                  </a:lnTo>
                  <a:lnTo>
                    <a:pt x="452894" y="461429"/>
                  </a:lnTo>
                  <a:lnTo>
                    <a:pt x="450430" y="463257"/>
                  </a:lnTo>
                  <a:lnTo>
                    <a:pt x="449021" y="464108"/>
                  </a:lnTo>
                  <a:lnTo>
                    <a:pt x="448183" y="467906"/>
                  </a:lnTo>
                  <a:lnTo>
                    <a:pt x="448513" y="469709"/>
                  </a:lnTo>
                  <a:lnTo>
                    <a:pt x="451446" y="472249"/>
                  </a:lnTo>
                  <a:lnTo>
                    <a:pt x="453047" y="472440"/>
                  </a:lnTo>
                  <a:lnTo>
                    <a:pt x="456323" y="471182"/>
                  </a:lnTo>
                  <a:lnTo>
                    <a:pt x="457415" y="469265"/>
                  </a:lnTo>
                  <a:lnTo>
                    <a:pt x="457454" y="467042"/>
                  </a:lnTo>
                  <a:close/>
                </a:path>
                <a:path w="575945" h="579120">
                  <a:moveTo>
                    <a:pt x="457631" y="502399"/>
                  </a:moveTo>
                  <a:lnTo>
                    <a:pt x="457263" y="499465"/>
                  </a:lnTo>
                  <a:lnTo>
                    <a:pt x="456780" y="498055"/>
                  </a:lnTo>
                  <a:lnTo>
                    <a:pt x="454901" y="495033"/>
                  </a:lnTo>
                  <a:lnTo>
                    <a:pt x="452170" y="494931"/>
                  </a:lnTo>
                  <a:lnTo>
                    <a:pt x="450024" y="497624"/>
                  </a:lnTo>
                  <a:lnTo>
                    <a:pt x="449732" y="498894"/>
                  </a:lnTo>
                  <a:lnTo>
                    <a:pt x="449237" y="500011"/>
                  </a:lnTo>
                  <a:lnTo>
                    <a:pt x="449694" y="501446"/>
                  </a:lnTo>
                  <a:lnTo>
                    <a:pt x="449910" y="502780"/>
                  </a:lnTo>
                  <a:lnTo>
                    <a:pt x="451561" y="505904"/>
                  </a:lnTo>
                  <a:lnTo>
                    <a:pt x="453834" y="506260"/>
                  </a:lnTo>
                  <a:lnTo>
                    <a:pt x="456907" y="503834"/>
                  </a:lnTo>
                  <a:lnTo>
                    <a:pt x="457631" y="502399"/>
                  </a:lnTo>
                  <a:close/>
                </a:path>
                <a:path w="575945" h="579120">
                  <a:moveTo>
                    <a:pt x="575881" y="281139"/>
                  </a:moveTo>
                  <a:lnTo>
                    <a:pt x="575513" y="271030"/>
                  </a:lnTo>
                  <a:lnTo>
                    <a:pt x="574598" y="260946"/>
                  </a:lnTo>
                  <a:lnTo>
                    <a:pt x="568147" y="223139"/>
                  </a:lnTo>
                  <a:lnTo>
                    <a:pt x="568147" y="299389"/>
                  </a:lnTo>
                  <a:lnTo>
                    <a:pt x="567575" y="310261"/>
                  </a:lnTo>
                  <a:lnTo>
                    <a:pt x="560285" y="353225"/>
                  </a:lnTo>
                  <a:lnTo>
                    <a:pt x="543293" y="403352"/>
                  </a:lnTo>
                  <a:lnTo>
                    <a:pt x="524535" y="438010"/>
                  </a:lnTo>
                  <a:lnTo>
                    <a:pt x="500087" y="470801"/>
                  </a:lnTo>
                  <a:lnTo>
                    <a:pt x="468160" y="502285"/>
                  </a:lnTo>
                  <a:lnTo>
                    <a:pt x="440423" y="523100"/>
                  </a:lnTo>
                  <a:lnTo>
                    <a:pt x="437172" y="523100"/>
                  </a:lnTo>
                  <a:lnTo>
                    <a:pt x="436791" y="525513"/>
                  </a:lnTo>
                  <a:lnTo>
                    <a:pt x="435978" y="530720"/>
                  </a:lnTo>
                  <a:lnTo>
                    <a:pt x="435267" y="520560"/>
                  </a:lnTo>
                  <a:lnTo>
                    <a:pt x="434860" y="518020"/>
                  </a:lnTo>
                  <a:lnTo>
                    <a:pt x="434771" y="511670"/>
                  </a:lnTo>
                  <a:lnTo>
                    <a:pt x="434809" y="487540"/>
                  </a:lnTo>
                  <a:lnTo>
                    <a:pt x="434936" y="483730"/>
                  </a:lnTo>
                  <a:lnTo>
                    <a:pt x="435038" y="476110"/>
                  </a:lnTo>
                  <a:lnTo>
                    <a:pt x="434809" y="474840"/>
                  </a:lnTo>
                  <a:lnTo>
                    <a:pt x="433489" y="451980"/>
                  </a:lnTo>
                  <a:lnTo>
                    <a:pt x="432968" y="441820"/>
                  </a:lnTo>
                  <a:lnTo>
                    <a:pt x="433044" y="432930"/>
                  </a:lnTo>
                  <a:lnTo>
                    <a:pt x="431495" y="418960"/>
                  </a:lnTo>
                  <a:lnTo>
                    <a:pt x="429882" y="411340"/>
                  </a:lnTo>
                  <a:lnTo>
                    <a:pt x="428294" y="402450"/>
                  </a:lnTo>
                  <a:lnTo>
                    <a:pt x="427850" y="401180"/>
                  </a:lnTo>
                  <a:lnTo>
                    <a:pt x="427774" y="400634"/>
                  </a:lnTo>
                  <a:lnTo>
                    <a:pt x="427774" y="525640"/>
                  </a:lnTo>
                  <a:lnTo>
                    <a:pt x="422325" y="529450"/>
                  </a:lnTo>
                  <a:lnTo>
                    <a:pt x="397395" y="542150"/>
                  </a:lnTo>
                  <a:lnTo>
                    <a:pt x="391655" y="545960"/>
                  </a:lnTo>
                  <a:lnTo>
                    <a:pt x="391502" y="548500"/>
                  </a:lnTo>
                  <a:lnTo>
                    <a:pt x="388924" y="544690"/>
                  </a:lnTo>
                  <a:lnTo>
                    <a:pt x="387756" y="552310"/>
                  </a:lnTo>
                  <a:lnTo>
                    <a:pt x="387019" y="545960"/>
                  </a:lnTo>
                  <a:lnTo>
                    <a:pt x="380822" y="551040"/>
                  </a:lnTo>
                  <a:lnTo>
                    <a:pt x="379310" y="552310"/>
                  </a:lnTo>
                  <a:lnTo>
                    <a:pt x="372452" y="552310"/>
                  </a:lnTo>
                  <a:lnTo>
                    <a:pt x="368935" y="553580"/>
                  </a:lnTo>
                  <a:lnTo>
                    <a:pt x="363562" y="553580"/>
                  </a:lnTo>
                  <a:lnTo>
                    <a:pt x="361696" y="551040"/>
                  </a:lnTo>
                  <a:lnTo>
                    <a:pt x="360400" y="549770"/>
                  </a:lnTo>
                  <a:lnTo>
                    <a:pt x="358254" y="547230"/>
                  </a:lnTo>
                  <a:lnTo>
                    <a:pt x="357873" y="545960"/>
                  </a:lnTo>
                  <a:lnTo>
                    <a:pt x="357797" y="539610"/>
                  </a:lnTo>
                  <a:lnTo>
                    <a:pt x="356806" y="533260"/>
                  </a:lnTo>
                  <a:lnTo>
                    <a:pt x="351497" y="492620"/>
                  </a:lnTo>
                  <a:lnTo>
                    <a:pt x="351370" y="485000"/>
                  </a:lnTo>
                  <a:lnTo>
                    <a:pt x="350139" y="468490"/>
                  </a:lnTo>
                  <a:lnTo>
                    <a:pt x="347687" y="438010"/>
                  </a:lnTo>
                  <a:lnTo>
                    <a:pt x="347535" y="436740"/>
                  </a:lnTo>
                  <a:lnTo>
                    <a:pt x="346913" y="436740"/>
                  </a:lnTo>
                  <a:lnTo>
                    <a:pt x="346608" y="441820"/>
                  </a:lnTo>
                  <a:lnTo>
                    <a:pt x="346075" y="446900"/>
                  </a:lnTo>
                  <a:lnTo>
                    <a:pt x="346062" y="483730"/>
                  </a:lnTo>
                  <a:lnTo>
                    <a:pt x="345935" y="506590"/>
                  </a:lnTo>
                  <a:lnTo>
                    <a:pt x="346278" y="512940"/>
                  </a:lnTo>
                  <a:lnTo>
                    <a:pt x="351091" y="547230"/>
                  </a:lnTo>
                  <a:lnTo>
                    <a:pt x="350761" y="548500"/>
                  </a:lnTo>
                  <a:lnTo>
                    <a:pt x="349465" y="551040"/>
                  </a:lnTo>
                  <a:lnTo>
                    <a:pt x="348932" y="552310"/>
                  </a:lnTo>
                  <a:lnTo>
                    <a:pt x="346646" y="557390"/>
                  </a:lnTo>
                  <a:lnTo>
                    <a:pt x="343687" y="558660"/>
                  </a:lnTo>
                  <a:lnTo>
                    <a:pt x="336181" y="558660"/>
                  </a:lnTo>
                  <a:lnTo>
                    <a:pt x="333095" y="559930"/>
                  </a:lnTo>
                  <a:lnTo>
                    <a:pt x="327418" y="559930"/>
                  </a:lnTo>
                  <a:lnTo>
                    <a:pt x="324853" y="561200"/>
                  </a:lnTo>
                  <a:lnTo>
                    <a:pt x="315087" y="563740"/>
                  </a:lnTo>
                  <a:lnTo>
                    <a:pt x="271678" y="563740"/>
                  </a:lnTo>
                  <a:lnTo>
                    <a:pt x="268808" y="562470"/>
                  </a:lnTo>
                  <a:lnTo>
                    <a:pt x="253517" y="562470"/>
                  </a:lnTo>
                  <a:lnTo>
                    <a:pt x="244767" y="561200"/>
                  </a:lnTo>
                  <a:lnTo>
                    <a:pt x="235686" y="561200"/>
                  </a:lnTo>
                  <a:lnTo>
                    <a:pt x="231965" y="559930"/>
                  </a:lnTo>
                  <a:lnTo>
                    <a:pt x="228142" y="557390"/>
                  </a:lnTo>
                  <a:lnTo>
                    <a:pt x="224243" y="557390"/>
                  </a:lnTo>
                  <a:lnTo>
                    <a:pt x="221894" y="556120"/>
                  </a:lnTo>
                  <a:lnTo>
                    <a:pt x="221272" y="556120"/>
                  </a:lnTo>
                  <a:lnTo>
                    <a:pt x="218122" y="551040"/>
                  </a:lnTo>
                  <a:lnTo>
                    <a:pt x="216903" y="547230"/>
                  </a:lnTo>
                  <a:lnTo>
                    <a:pt x="219595" y="535800"/>
                  </a:lnTo>
                  <a:lnTo>
                    <a:pt x="220421" y="528688"/>
                  </a:lnTo>
                  <a:lnTo>
                    <a:pt x="220294" y="524421"/>
                  </a:lnTo>
                  <a:lnTo>
                    <a:pt x="219913" y="516750"/>
                  </a:lnTo>
                  <a:lnTo>
                    <a:pt x="219519" y="512940"/>
                  </a:lnTo>
                  <a:lnTo>
                    <a:pt x="219265" y="498970"/>
                  </a:lnTo>
                  <a:lnTo>
                    <a:pt x="219024" y="481190"/>
                  </a:lnTo>
                  <a:lnTo>
                    <a:pt x="218795" y="468490"/>
                  </a:lnTo>
                  <a:lnTo>
                    <a:pt x="218617" y="460870"/>
                  </a:lnTo>
                  <a:lnTo>
                    <a:pt x="218071" y="451980"/>
                  </a:lnTo>
                  <a:lnTo>
                    <a:pt x="217462" y="440550"/>
                  </a:lnTo>
                  <a:lnTo>
                    <a:pt x="216979" y="432930"/>
                  </a:lnTo>
                  <a:lnTo>
                    <a:pt x="216471" y="432930"/>
                  </a:lnTo>
                  <a:lnTo>
                    <a:pt x="216293" y="434200"/>
                  </a:lnTo>
                  <a:lnTo>
                    <a:pt x="215861" y="436740"/>
                  </a:lnTo>
                  <a:lnTo>
                    <a:pt x="214668" y="472300"/>
                  </a:lnTo>
                  <a:lnTo>
                    <a:pt x="214236" y="479920"/>
                  </a:lnTo>
                  <a:lnTo>
                    <a:pt x="213715" y="483730"/>
                  </a:lnTo>
                  <a:lnTo>
                    <a:pt x="213321" y="498970"/>
                  </a:lnTo>
                  <a:lnTo>
                    <a:pt x="212750" y="525640"/>
                  </a:lnTo>
                  <a:lnTo>
                    <a:pt x="212128" y="543420"/>
                  </a:lnTo>
                  <a:lnTo>
                    <a:pt x="212471" y="544690"/>
                  </a:lnTo>
                  <a:lnTo>
                    <a:pt x="211048" y="548500"/>
                  </a:lnTo>
                  <a:lnTo>
                    <a:pt x="209283" y="551040"/>
                  </a:lnTo>
                  <a:lnTo>
                    <a:pt x="207886" y="552310"/>
                  </a:lnTo>
                  <a:lnTo>
                    <a:pt x="207111" y="553580"/>
                  </a:lnTo>
                  <a:lnTo>
                    <a:pt x="206451" y="553580"/>
                  </a:lnTo>
                  <a:lnTo>
                    <a:pt x="200406" y="552310"/>
                  </a:lnTo>
                  <a:lnTo>
                    <a:pt x="195389" y="551040"/>
                  </a:lnTo>
                  <a:lnTo>
                    <a:pt x="189763" y="549770"/>
                  </a:lnTo>
                  <a:lnTo>
                    <a:pt x="189141" y="548500"/>
                  </a:lnTo>
                  <a:lnTo>
                    <a:pt x="188658" y="548500"/>
                  </a:lnTo>
                  <a:lnTo>
                    <a:pt x="182308" y="547230"/>
                  </a:lnTo>
                  <a:lnTo>
                    <a:pt x="159156" y="543420"/>
                  </a:lnTo>
                  <a:lnTo>
                    <a:pt x="152806" y="542150"/>
                  </a:lnTo>
                  <a:lnTo>
                    <a:pt x="149948" y="539610"/>
                  </a:lnTo>
                  <a:lnTo>
                    <a:pt x="148234" y="535800"/>
                  </a:lnTo>
                  <a:lnTo>
                    <a:pt x="146202" y="533260"/>
                  </a:lnTo>
                  <a:lnTo>
                    <a:pt x="146126" y="531990"/>
                  </a:lnTo>
                  <a:lnTo>
                    <a:pt x="145910" y="529450"/>
                  </a:lnTo>
                  <a:lnTo>
                    <a:pt x="145694" y="526910"/>
                  </a:lnTo>
                  <a:lnTo>
                    <a:pt x="145440" y="519290"/>
                  </a:lnTo>
                  <a:lnTo>
                    <a:pt x="145351" y="511670"/>
                  </a:lnTo>
                  <a:lnTo>
                    <a:pt x="144424" y="490080"/>
                  </a:lnTo>
                  <a:lnTo>
                    <a:pt x="143967" y="480364"/>
                  </a:lnTo>
                  <a:lnTo>
                    <a:pt x="143967" y="529450"/>
                  </a:lnTo>
                  <a:lnTo>
                    <a:pt x="139433" y="529450"/>
                  </a:lnTo>
                  <a:lnTo>
                    <a:pt x="138811" y="528688"/>
                  </a:lnTo>
                  <a:lnTo>
                    <a:pt x="143967" y="529450"/>
                  </a:lnTo>
                  <a:lnTo>
                    <a:pt x="143967" y="480364"/>
                  </a:lnTo>
                  <a:lnTo>
                    <a:pt x="143408" y="468490"/>
                  </a:lnTo>
                  <a:lnTo>
                    <a:pt x="143002" y="458330"/>
                  </a:lnTo>
                  <a:lnTo>
                    <a:pt x="142811" y="451980"/>
                  </a:lnTo>
                  <a:lnTo>
                    <a:pt x="142811" y="446900"/>
                  </a:lnTo>
                  <a:lnTo>
                    <a:pt x="142976" y="441820"/>
                  </a:lnTo>
                  <a:lnTo>
                    <a:pt x="143179" y="429120"/>
                  </a:lnTo>
                  <a:lnTo>
                    <a:pt x="143560" y="425310"/>
                  </a:lnTo>
                  <a:lnTo>
                    <a:pt x="143954" y="420230"/>
                  </a:lnTo>
                  <a:lnTo>
                    <a:pt x="144322" y="418960"/>
                  </a:lnTo>
                  <a:lnTo>
                    <a:pt x="144691" y="412610"/>
                  </a:lnTo>
                  <a:lnTo>
                    <a:pt x="146481" y="407530"/>
                  </a:lnTo>
                  <a:lnTo>
                    <a:pt x="148856" y="399910"/>
                  </a:lnTo>
                  <a:lnTo>
                    <a:pt x="150291" y="397370"/>
                  </a:lnTo>
                  <a:lnTo>
                    <a:pt x="153073" y="393560"/>
                  </a:lnTo>
                  <a:lnTo>
                    <a:pt x="154698" y="391020"/>
                  </a:lnTo>
                  <a:lnTo>
                    <a:pt x="158242" y="389750"/>
                  </a:lnTo>
                  <a:lnTo>
                    <a:pt x="159562" y="388480"/>
                  </a:lnTo>
                  <a:lnTo>
                    <a:pt x="162585" y="387210"/>
                  </a:lnTo>
                  <a:lnTo>
                    <a:pt x="164223" y="387210"/>
                  </a:lnTo>
                  <a:lnTo>
                    <a:pt x="166852" y="385940"/>
                  </a:lnTo>
                  <a:lnTo>
                    <a:pt x="167906" y="385940"/>
                  </a:lnTo>
                  <a:lnTo>
                    <a:pt x="173177" y="384670"/>
                  </a:lnTo>
                  <a:lnTo>
                    <a:pt x="174256" y="383400"/>
                  </a:lnTo>
                  <a:lnTo>
                    <a:pt x="181711" y="383400"/>
                  </a:lnTo>
                  <a:lnTo>
                    <a:pt x="188480" y="382130"/>
                  </a:lnTo>
                  <a:lnTo>
                    <a:pt x="212471" y="382130"/>
                  </a:lnTo>
                  <a:lnTo>
                    <a:pt x="219227" y="380860"/>
                  </a:lnTo>
                  <a:lnTo>
                    <a:pt x="223621" y="380860"/>
                  </a:lnTo>
                  <a:lnTo>
                    <a:pt x="227596" y="378320"/>
                  </a:lnTo>
                  <a:lnTo>
                    <a:pt x="230593" y="374510"/>
                  </a:lnTo>
                  <a:lnTo>
                    <a:pt x="231216" y="374510"/>
                  </a:lnTo>
                  <a:lnTo>
                    <a:pt x="244132" y="341490"/>
                  </a:lnTo>
                  <a:lnTo>
                    <a:pt x="244017" y="333870"/>
                  </a:lnTo>
                  <a:lnTo>
                    <a:pt x="243865" y="331330"/>
                  </a:lnTo>
                  <a:lnTo>
                    <a:pt x="243027" y="328790"/>
                  </a:lnTo>
                  <a:lnTo>
                    <a:pt x="238582" y="323710"/>
                  </a:lnTo>
                  <a:lnTo>
                    <a:pt x="242900" y="323710"/>
                  </a:lnTo>
                  <a:lnTo>
                    <a:pt x="239903" y="317360"/>
                  </a:lnTo>
                  <a:lnTo>
                    <a:pt x="239560" y="317360"/>
                  </a:lnTo>
                  <a:lnTo>
                    <a:pt x="238798" y="313550"/>
                  </a:lnTo>
                  <a:lnTo>
                    <a:pt x="234619" y="311010"/>
                  </a:lnTo>
                  <a:lnTo>
                    <a:pt x="236829" y="312280"/>
                  </a:lnTo>
                  <a:lnTo>
                    <a:pt x="235686" y="311010"/>
                  </a:lnTo>
                  <a:lnTo>
                    <a:pt x="233413" y="308470"/>
                  </a:lnTo>
                  <a:lnTo>
                    <a:pt x="232854" y="307200"/>
                  </a:lnTo>
                  <a:lnTo>
                    <a:pt x="230060" y="305930"/>
                  </a:lnTo>
                  <a:lnTo>
                    <a:pt x="227571" y="303390"/>
                  </a:lnTo>
                  <a:lnTo>
                    <a:pt x="223342" y="299580"/>
                  </a:lnTo>
                  <a:lnTo>
                    <a:pt x="221259" y="297040"/>
                  </a:lnTo>
                  <a:lnTo>
                    <a:pt x="217398" y="289420"/>
                  </a:lnTo>
                  <a:lnTo>
                    <a:pt x="214909" y="285610"/>
                  </a:lnTo>
                  <a:lnTo>
                    <a:pt x="213664" y="280530"/>
                  </a:lnTo>
                  <a:lnTo>
                    <a:pt x="203542" y="242430"/>
                  </a:lnTo>
                  <a:lnTo>
                    <a:pt x="202730" y="238620"/>
                  </a:lnTo>
                  <a:lnTo>
                    <a:pt x="201790" y="231000"/>
                  </a:lnTo>
                  <a:lnTo>
                    <a:pt x="201714" y="228460"/>
                  </a:lnTo>
                  <a:lnTo>
                    <a:pt x="200050" y="217030"/>
                  </a:lnTo>
                  <a:lnTo>
                    <a:pt x="198729" y="209410"/>
                  </a:lnTo>
                  <a:lnTo>
                    <a:pt x="199745" y="192900"/>
                  </a:lnTo>
                  <a:lnTo>
                    <a:pt x="201104" y="186550"/>
                  </a:lnTo>
                  <a:lnTo>
                    <a:pt x="204546" y="171310"/>
                  </a:lnTo>
                  <a:lnTo>
                    <a:pt x="207200" y="162420"/>
                  </a:lnTo>
                  <a:lnTo>
                    <a:pt x="213093" y="150990"/>
                  </a:lnTo>
                  <a:lnTo>
                    <a:pt x="215544" y="145910"/>
                  </a:lnTo>
                  <a:lnTo>
                    <a:pt x="221221" y="137020"/>
                  </a:lnTo>
                  <a:lnTo>
                    <a:pt x="228117" y="129400"/>
                  </a:lnTo>
                  <a:lnTo>
                    <a:pt x="228828" y="128130"/>
                  </a:lnTo>
                  <a:lnTo>
                    <a:pt x="231343" y="126860"/>
                  </a:lnTo>
                  <a:lnTo>
                    <a:pt x="233705" y="124320"/>
                  </a:lnTo>
                  <a:lnTo>
                    <a:pt x="238010" y="121780"/>
                  </a:lnTo>
                  <a:lnTo>
                    <a:pt x="239356" y="120510"/>
                  </a:lnTo>
                  <a:lnTo>
                    <a:pt x="242138" y="117970"/>
                  </a:lnTo>
                  <a:lnTo>
                    <a:pt x="244068" y="116700"/>
                  </a:lnTo>
                  <a:lnTo>
                    <a:pt x="248285" y="116700"/>
                  </a:lnTo>
                  <a:lnTo>
                    <a:pt x="250355" y="115430"/>
                  </a:lnTo>
                  <a:lnTo>
                    <a:pt x="256222" y="112890"/>
                  </a:lnTo>
                  <a:lnTo>
                    <a:pt x="259969" y="111620"/>
                  </a:lnTo>
                  <a:lnTo>
                    <a:pt x="289318" y="111620"/>
                  </a:lnTo>
                  <a:lnTo>
                    <a:pt x="291172" y="112890"/>
                  </a:lnTo>
                  <a:lnTo>
                    <a:pt x="298716" y="114160"/>
                  </a:lnTo>
                  <a:lnTo>
                    <a:pt x="306019" y="116700"/>
                  </a:lnTo>
                  <a:lnTo>
                    <a:pt x="312978" y="120510"/>
                  </a:lnTo>
                  <a:lnTo>
                    <a:pt x="319481" y="124320"/>
                  </a:lnTo>
                  <a:lnTo>
                    <a:pt x="320230" y="125590"/>
                  </a:lnTo>
                  <a:lnTo>
                    <a:pt x="321056" y="125590"/>
                  </a:lnTo>
                  <a:lnTo>
                    <a:pt x="344589" y="153530"/>
                  </a:lnTo>
                  <a:lnTo>
                    <a:pt x="346316" y="157340"/>
                  </a:lnTo>
                  <a:lnTo>
                    <a:pt x="349567" y="167500"/>
                  </a:lnTo>
                  <a:lnTo>
                    <a:pt x="352132" y="173850"/>
                  </a:lnTo>
                  <a:lnTo>
                    <a:pt x="353047" y="187820"/>
                  </a:lnTo>
                  <a:lnTo>
                    <a:pt x="353872" y="194170"/>
                  </a:lnTo>
                  <a:lnTo>
                    <a:pt x="354939" y="204330"/>
                  </a:lnTo>
                  <a:lnTo>
                    <a:pt x="354914" y="208140"/>
                  </a:lnTo>
                  <a:lnTo>
                    <a:pt x="353910" y="214490"/>
                  </a:lnTo>
                  <a:lnTo>
                    <a:pt x="353479" y="215760"/>
                  </a:lnTo>
                  <a:lnTo>
                    <a:pt x="352907" y="225920"/>
                  </a:lnTo>
                  <a:lnTo>
                    <a:pt x="349605" y="241160"/>
                  </a:lnTo>
                  <a:lnTo>
                    <a:pt x="347992" y="244970"/>
                  </a:lnTo>
                  <a:lnTo>
                    <a:pt x="347738" y="247510"/>
                  </a:lnTo>
                  <a:lnTo>
                    <a:pt x="346837" y="251320"/>
                  </a:lnTo>
                  <a:lnTo>
                    <a:pt x="346430" y="252590"/>
                  </a:lnTo>
                  <a:lnTo>
                    <a:pt x="345833" y="255130"/>
                  </a:lnTo>
                  <a:lnTo>
                    <a:pt x="345516" y="255130"/>
                  </a:lnTo>
                  <a:lnTo>
                    <a:pt x="344385" y="261480"/>
                  </a:lnTo>
                  <a:lnTo>
                    <a:pt x="341693" y="267830"/>
                  </a:lnTo>
                  <a:lnTo>
                    <a:pt x="339382" y="275450"/>
                  </a:lnTo>
                  <a:lnTo>
                    <a:pt x="336118" y="283070"/>
                  </a:lnTo>
                  <a:lnTo>
                    <a:pt x="335140" y="288150"/>
                  </a:lnTo>
                  <a:lnTo>
                    <a:pt x="329425" y="297040"/>
                  </a:lnTo>
                  <a:lnTo>
                    <a:pt x="324789" y="305930"/>
                  </a:lnTo>
                  <a:lnTo>
                    <a:pt x="319849" y="309740"/>
                  </a:lnTo>
                  <a:lnTo>
                    <a:pt x="319836" y="318630"/>
                  </a:lnTo>
                  <a:lnTo>
                    <a:pt x="321614" y="327520"/>
                  </a:lnTo>
                  <a:lnTo>
                    <a:pt x="318820" y="323710"/>
                  </a:lnTo>
                  <a:lnTo>
                    <a:pt x="316738" y="336410"/>
                  </a:lnTo>
                  <a:lnTo>
                    <a:pt x="316712" y="344030"/>
                  </a:lnTo>
                  <a:lnTo>
                    <a:pt x="317119" y="352920"/>
                  </a:lnTo>
                  <a:lnTo>
                    <a:pt x="317474" y="355460"/>
                  </a:lnTo>
                  <a:lnTo>
                    <a:pt x="320535" y="363080"/>
                  </a:lnTo>
                  <a:lnTo>
                    <a:pt x="323049" y="366890"/>
                  </a:lnTo>
                  <a:lnTo>
                    <a:pt x="327456" y="374510"/>
                  </a:lnTo>
                  <a:lnTo>
                    <a:pt x="329501" y="375780"/>
                  </a:lnTo>
                  <a:lnTo>
                    <a:pt x="332105" y="375780"/>
                  </a:lnTo>
                  <a:lnTo>
                    <a:pt x="340448" y="377050"/>
                  </a:lnTo>
                  <a:lnTo>
                    <a:pt x="355663" y="377050"/>
                  </a:lnTo>
                  <a:lnTo>
                    <a:pt x="370890" y="378320"/>
                  </a:lnTo>
                  <a:lnTo>
                    <a:pt x="385673" y="378320"/>
                  </a:lnTo>
                  <a:lnTo>
                    <a:pt x="390296" y="380860"/>
                  </a:lnTo>
                  <a:lnTo>
                    <a:pt x="398081" y="382130"/>
                  </a:lnTo>
                  <a:lnTo>
                    <a:pt x="401320" y="383400"/>
                  </a:lnTo>
                  <a:lnTo>
                    <a:pt x="405358" y="384670"/>
                  </a:lnTo>
                  <a:lnTo>
                    <a:pt x="406146" y="384670"/>
                  </a:lnTo>
                  <a:lnTo>
                    <a:pt x="409206" y="388480"/>
                  </a:lnTo>
                  <a:lnTo>
                    <a:pt x="421487" y="418960"/>
                  </a:lnTo>
                  <a:lnTo>
                    <a:pt x="422821" y="426580"/>
                  </a:lnTo>
                  <a:lnTo>
                    <a:pt x="423684" y="430390"/>
                  </a:lnTo>
                  <a:lnTo>
                    <a:pt x="424116" y="438010"/>
                  </a:lnTo>
                  <a:lnTo>
                    <a:pt x="424357" y="441820"/>
                  </a:lnTo>
                  <a:lnTo>
                    <a:pt x="424738" y="449440"/>
                  </a:lnTo>
                  <a:lnTo>
                    <a:pt x="424967" y="454520"/>
                  </a:lnTo>
                  <a:lnTo>
                    <a:pt x="425399" y="468490"/>
                  </a:lnTo>
                  <a:lnTo>
                    <a:pt x="425805" y="490080"/>
                  </a:lnTo>
                  <a:lnTo>
                    <a:pt x="426466" y="518020"/>
                  </a:lnTo>
                  <a:lnTo>
                    <a:pt x="426580" y="520560"/>
                  </a:lnTo>
                  <a:lnTo>
                    <a:pt x="426745" y="523100"/>
                  </a:lnTo>
                  <a:lnTo>
                    <a:pt x="427774" y="525640"/>
                  </a:lnTo>
                  <a:lnTo>
                    <a:pt x="427774" y="400634"/>
                  </a:lnTo>
                  <a:lnTo>
                    <a:pt x="426974" y="394830"/>
                  </a:lnTo>
                  <a:lnTo>
                    <a:pt x="425373" y="391020"/>
                  </a:lnTo>
                  <a:lnTo>
                    <a:pt x="423011" y="385940"/>
                  </a:lnTo>
                  <a:lnTo>
                    <a:pt x="422440" y="385940"/>
                  </a:lnTo>
                  <a:lnTo>
                    <a:pt x="415378" y="380860"/>
                  </a:lnTo>
                  <a:lnTo>
                    <a:pt x="408127" y="377050"/>
                  </a:lnTo>
                  <a:lnTo>
                    <a:pt x="396570" y="375780"/>
                  </a:lnTo>
                  <a:lnTo>
                    <a:pt x="387235" y="370700"/>
                  </a:lnTo>
                  <a:lnTo>
                    <a:pt x="356857" y="370700"/>
                  </a:lnTo>
                  <a:lnTo>
                    <a:pt x="340309" y="369430"/>
                  </a:lnTo>
                  <a:lnTo>
                    <a:pt x="330885" y="364350"/>
                  </a:lnTo>
                  <a:lnTo>
                    <a:pt x="326390" y="356730"/>
                  </a:lnTo>
                  <a:lnTo>
                    <a:pt x="324396" y="349110"/>
                  </a:lnTo>
                  <a:lnTo>
                    <a:pt x="325158" y="335140"/>
                  </a:lnTo>
                  <a:lnTo>
                    <a:pt x="326250" y="331330"/>
                  </a:lnTo>
                  <a:lnTo>
                    <a:pt x="326986" y="327520"/>
                  </a:lnTo>
                  <a:lnTo>
                    <a:pt x="328218" y="321170"/>
                  </a:lnTo>
                  <a:lnTo>
                    <a:pt x="324967" y="316090"/>
                  </a:lnTo>
                  <a:lnTo>
                    <a:pt x="329933" y="309740"/>
                  </a:lnTo>
                  <a:lnTo>
                    <a:pt x="333146" y="304660"/>
                  </a:lnTo>
                  <a:lnTo>
                    <a:pt x="335711" y="302120"/>
                  </a:lnTo>
                  <a:lnTo>
                    <a:pt x="339432" y="295770"/>
                  </a:lnTo>
                  <a:lnTo>
                    <a:pt x="342150" y="288150"/>
                  </a:lnTo>
                  <a:lnTo>
                    <a:pt x="344449" y="280530"/>
                  </a:lnTo>
                  <a:lnTo>
                    <a:pt x="349338" y="267830"/>
                  </a:lnTo>
                  <a:lnTo>
                    <a:pt x="358152" y="223380"/>
                  </a:lnTo>
                  <a:lnTo>
                    <a:pt x="359092" y="219570"/>
                  </a:lnTo>
                  <a:lnTo>
                    <a:pt x="360553" y="210680"/>
                  </a:lnTo>
                  <a:lnTo>
                    <a:pt x="361480" y="204330"/>
                  </a:lnTo>
                  <a:lnTo>
                    <a:pt x="362851" y="191630"/>
                  </a:lnTo>
                  <a:lnTo>
                    <a:pt x="361950" y="184010"/>
                  </a:lnTo>
                  <a:lnTo>
                    <a:pt x="348424" y="142100"/>
                  </a:lnTo>
                  <a:lnTo>
                    <a:pt x="320243" y="116700"/>
                  </a:lnTo>
                  <a:lnTo>
                    <a:pt x="318325" y="115430"/>
                  </a:lnTo>
                  <a:lnTo>
                    <a:pt x="314134" y="111620"/>
                  </a:lnTo>
                  <a:lnTo>
                    <a:pt x="311581" y="110350"/>
                  </a:lnTo>
                  <a:lnTo>
                    <a:pt x="305155" y="109080"/>
                  </a:lnTo>
                  <a:lnTo>
                    <a:pt x="301523" y="109080"/>
                  </a:lnTo>
                  <a:lnTo>
                    <a:pt x="294043" y="106540"/>
                  </a:lnTo>
                  <a:lnTo>
                    <a:pt x="290144" y="105270"/>
                  </a:lnTo>
                  <a:lnTo>
                    <a:pt x="280200" y="102730"/>
                  </a:lnTo>
                  <a:lnTo>
                    <a:pt x="274066" y="101460"/>
                  </a:lnTo>
                  <a:lnTo>
                    <a:pt x="262763" y="104000"/>
                  </a:lnTo>
                  <a:lnTo>
                    <a:pt x="257924" y="105270"/>
                  </a:lnTo>
                  <a:lnTo>
                    <a:pt x="252717" y="107810"/>
                  </a:lnTo>
                  <a:lnTo>
                    <a:pt x="251777" y="107810"/>
                  </a:lnTo>
                  <a:lnTo>
                    <a:pt x="250050" y="109080"/>
                  </a:lnTo>
                  <a:lnTo>
                    <a:pt x="249123" y="109080"/>
                  </a:lnTo>
                  <a:lnTo>
                    <a:pt x="239141" y="112890"/>
                  </a:lnTo>
                  <a:lnTo>
                    <a:pt x="233578" y="116700"/>
                  </a:lnTo>
                  <a:lnTo>
                    <a:pt x="232117" y="116700"/>
                  </a:lnTo>
                  <a:lnTo>
                    <a:pt x="227495" y="120510"/>
                  </a:lnTo>
                  <a:lnTo>
                    <a:pt x="224256" y="123050"/>
                  </a:lnTo>
                  <a:lnTo>
                    <a:pt x="219798" y="126860"/>
                  </a:lnTo>
                  <a:lnTo>
                    <a:pt x="218681" y="128130"/>
                  </a:lnTo>
                  <a:lnTo>
                    <a:pt x="213791" y="131940"/>
                  </a:lnTo>
                  <a:lnTo>
                    <a:pt x="195643" y="167500"/>
                  </a:lnTo>
                  <a:lnTo>
                    <a:pt x="191274" y="204330"/>
                  </a:lnTo>
                  <a:lnTo>
                    <a:pt x="191300" y="210680"/>
                  </a:lnTo>
                  <a:lnTo>
                    <a:pt x="191884" y="217030"/>
                  </a:lnTo>
                  <a:lnTo>
                    <a:pt x="195338" y="233540"/>
                  </a:lnTo>
                  <a:lnTo>
                    <a:pt x="196646" y="241160"/>
                  </a:lnTo>
                  <a:lnTo>
                    <a:pt x="196621" y="243700"/>
                  </a:lnTo>
                  <a:lnTo>
                    <a:pt x="198170" y="255130"/>
                  </a:lnTo>
                  <a:lnTo>
                    <a:pt x="199377" y="261480"/>
                  </a:lnTo>
                  <a:lnTo>
                    <a:pt x="204177" y="272910"/>
                  </a:lnTo>
                  <a:lnTo>
                    <a:pt x="205536" y="277990"/>
                  </a:lnTo>
                  <a:lnTo>
                    <a:pt x="225806" y="311010"/>
                  </a:lnTo>
                  <a:lnTo>
                    <a:pt x="230238" y="314820"/>
                  </a:lnTo>
                  <a:lnTo>
                    <a:pt x="238328" y="323710"/>
                  </a:lnTo>
                  <a:lnTo>
                    <a:pt x="233654" y="326250"/>
                  </a:lnTo>
                  <a:lnTo>
                    <a:pt x="238506" y="331330"/>
                  </a:lnTo>
                  <a:lnTo>
                    <a:pt x="238506" y="335140"/>
                  </a:lnTo>
                  <a:lnTo>
                    <a:pt x="239293" y="336410"/>
                  </a:lnTo>
                  <a:lnTo>
                    <a:pt x="239077" y="340220"/>
                  </a:lnTo>
                  <a:lnTo>
                    <a:pt x="238518" y="344030"/>
                  </a:lnTo>
                  <a:lnTo>
                    <a:pt x="234213" y="352920"/>
                  </a:lnTo>
                  <a:lnTo>
                    <a:pt x="232435" y="358000"/>
                  </a:lnTo>
                  <a:lnTo>
                    <a:pt x="228968" y="364350"/>
                  </a:lnTo>
                  <a:lnTo>
                    <a:pt x="228841" y="364350"/>
                  </a:lnTo>
                  <a:lnTo>
                    <a:pt x="228396" y="366890"/>
                  </a:lnTo>
                  <a:lnTo>
                    <a:pt x="228003" y="368160"/>
                  </a:lnTo>
                  <a:lnTo>
                    <a:pt x="227596" y="368160"/>
                  </a:lnTo>
                  <a:lnTo>
                    <a:pt x="227279" y="369430"/>
                  </a:lnTo>
                  <a:lnTo>
                    <a:pt x="225450" y="370268"/>
                  </a:lnTo>
                  <a:lnTo>
                    <a:pt x="224790" y="370700"/>
                  </a:lnTo>
                  <a:lnTo>
                    <a:pt x="224497" y="370700"/>
                  </a:lnTo>
                  <a:lnTo>
                    <a:pt x="224205" y="370700"/>
                  </a:lnTo>
                  <a:lnTo>
                    <a:pt x="223735" y="371970"/>
                  </a:lnTo>
                  <a:lnTo>
                    <a:pt x="223215" y="371970"/>
                  </a:lnTo>
                  <a:lnTo>
                    <a:pt x="214464" y="373240"/>
                  </a:lnTo>
                  <a:lnTo>
                    <a:pt x="186169" y="375780"/>
                  </a:lnTo>
                  <a:lnTo>
                    <a:pt x="177203" y="375780"/>
                  </a:lnTo>
                  <a:lnTo>
                    <a:pt x="174955" y="377050"/>
                  </a:lnTo>
                  <a:lnTo>
                    <a:pt x="172694" y="377050"/>
                  </a:lnTo>
                  <a:lnTo>
                    <a:pt x="166458" y="378320"/>
                  </a:lnTo>
                  <a:lnTo>
                    <a:pt x="156616" y="382130"/>
                  </a:lnTo>
                  <a:lnTo>
                    <a:pt x="155067" y="383400"/>
                  </a:lnTo>
                  <a:lnTo>
                    <a:pt x="150279" y="388480"/>
                  </a:lnTo>
                  <a:lnTo>
                    <a:pt x="146621" y="392290"/>
                  </a:lnTo>
                  <a:lnTo>
                    <a:pt x="141693" y="398640"/>
                  </a:lnTo>
                  <a:lnTo>
                    <a:pt x="140703" y="401180"/>
                  </a:lnTo>
                  <a:lnTo>
                    <a:pt x="138874" y="404990"/>
                  </a:lnTo>
                  <a:lnTo>
                    <a:pt x="138544" y="406260"/>
                  </a:lnTo>
                  <a:lnTo>
                    <a:pt x="136486" y="411340"/>
                  </a:lnTo>
                  <a:lnTo>
                    <a:pt x="135712" y="413880"/>
                  </a:lnTo>
                  <a:lnTo>
                    <a:pt x="135318" y="422770"/>
                  </a:lnTo>
                  <a:lnTo>
                    <a:pt x="135039" y="425310"/>
                  </a:lnTo>
                  <a:lnTo>
                    <a:pt x="134924" y="441820"/>
                  </a:lnTo>
                  <a:lnTo>
                    <a:pt x="135153" y="472300"/>
                  </a:lnTo>
                  <a:lnTo>
                    <a:pt x="135280" y="482460"/>
                  </a:lnTo>
                  <a:lnTo>
                    <a:pt x="135407" y="507860"/>
                  </a:lnTo>
                  <a:lnTo>
                    <a:pt x="135191" y="511670"/>
                  </a:lnTo>
                  <a:lnTo>
                    <a:pt x="135064" y="521830"/>
                  </a:lnTo>
                  <a:lnTo>
                    <a:pt x="135343" y="524421"/>
                  </a:lnTo>
                  <a:lnTo>
                    <a:pt x="135382" y="525475"/>
                  </a:lnTo>
                  <a:lnTo>
                    <a:pt x="135305" y="524370"/>
                  </a:lnTo>
                  <a:lnTo>
                    <a:pt x="131178" y="519290"/>
                  </a:lnTo>
                  <a:lnTo>
                    <a:pt x="127825" y="519290"/>
                  </a:lnTo>
                  <a:lnTo>
                    <a:pt x="119583" y="513181"/>
                  </a:lnTo>
                  <a:lnTo>
                    <a:pt x="119583" y="520534"/>
                  </a:lnTo>
                  <a:lnTo>
                    <a:pt x="119405" y="520560"/>
                  </a:lnTo>
                  <a:lnTo>
                    <a:pt x="118935" y="520560"/>
                  </a:lnTo>
                  <a:lnTo>
                    <a:pt x="119583" y="520534"/>
                  </a:lnTo>
                  <a:lnTo>
                    <a:pt x="119583" y="513181"/>
                  </a:lnTo>
                  <a:lnTo>
                    <a:pt x="87401" y="484784"/>
                  </a:lnTo>
                  <a:lnTo>
                    <a:pt x="52374" y="441325"/>
                  </a:lnTo>
                  <a:lnTo>
                    <a:pt x="27609" y="395020"/>
                  </a:lnTo>
                  <a:lnTo>
                    <a:pt x="12700" y="347878"/>
                  </a:lnTo>
                  <a:lnTo>
                    <a:pt x="6578" y="299732"/>
                  </a:lnTo>
                  <a:lnTo>
                    <a:pt x="6172" y="286956"/>
                  </a:lnTo>
                  <a:lnTo>
                    <a:pt x="6565" y="267309"/>
                  </a:lnTo>
                  <a:lnTo>
                    <a:pt x="7277" y="260477"/>
                  </a:lnTo>
                  <a:lnTo>
                    <a:pt x="16014" y="215671"/>
                  </a:lnTo>
                  <a:lnTo>
                    <a:pt x="22796" y="196545"/>
                  </a:lnTo>
                  <a:lnTo>
                    <a:pt x="25323" y="188747"/>
                  </a:lnTo>
                  <a:lnTo>
                    <a:pt x="45796" y="146126"/>
                  </a:lnTo>
                  <a:lnTo>
                    <a:pt x="76060" y="103746"/>
                  </a:lnTo>
                  <a:lnTo>
                    <a:pt x="110045" y="70916"/>
                  </a:lnTo>
                  <a:lnTo>
                    <a:pt x="144310" y="46888"/>
                  </a:lnTo>
                  <a:lnTo>
                    <a:pt x="181914" y="28587"/>
                  </a:lnTo>
                  <a:lnTo>
                    <a:pt x="224472" y="15163"/>
                  </a:lnTo>
                  <a:lnTo>
                    <a:pt x="268122" y="8750"/>
                  </a:lnTo>
                  <a:lnTo>
                    <a:pt x="282727" y="8178"/>
                  </a:lnTo>
                  <a:lnTo>
                    <a:pt x="297383" y="8407"/>
                  </a:lnTo>
                  <a:lnTo>
                    <a:pt x="338543" y="13004"/>
                  </a:lnTo>
                  <a:lnTo>
                    <a:pt x="377101" y="22987"/>
                  </a:lnTo>
                  <a:lnTo>
                    <a:pt x="421005" y="41846"/>
                  </a:lnTo>
                  <a:lnTo>
                    <a:pt x="455993" y="64185"/>
                  </a:lnTo>
                  <a:lnTo>
                    <a:pt x="497674" y="102768"/>
                  </a:lnTo>
                  <a:lnTo>
                    <a:pt x="523481" y="137071"/>
                  </a:lnTo>
                  <a:lnTo>
                    <a:pt x="544499" y="175666"/>
                  </a:lnTo>
                  <a:lnTo>
                    <a:pt x="558114" y="214350"/>
                  </a:lnTo>
                  <a:lnTo>
                    <a:pt x="566051" y="252679"/>
                  </a:lnTo>
                  <a:lnTo>
                    <a:pt x="568147" y="299389"/>
                  </a:lnTo>
                  <a:lnTo>
                    <a:pt x="568147" y="223139"/>
                  </a:lnTo>
                  <a:lnTo>
                    <a:pt x="549630" y="168287"/>
                  </a:lnTo>
                  <a:lnTo>
                    <a:pt x="530440" y="132435"/>
                  </a:lnTo>
                  <a:lnTo>
                    <a:pt x="494030" y="86715"/>
                  </a:lnTo>
                  <a:lnTo>
                    <a:pt x="457923" y="55689"/>
                  </a:lnTo>
                  <a:lnTo>
                    <a:pt x="413118" y="28689"/>
                  </a:lnTo>
                  <a:lnTo>
                    <a:pt x="364197" y="10109"/>
                  </a:lnTo>
                  <a:lnTo>
                    <a:pt x="326682" y="2425"/>
                  </a:lnTo>
                  <a:lnTo>
                    <a:pt x="285102" y="0"/>
                  </a:lnTo>
                  <a:lnTo>
                    <a:pt x="263690" y="1079"/>
                  </a:lnTo>
                  <a:lnTo>
                    <a:pt x="221602" y="7797"/>
                  </a:lnTo>
                  <a:lnTo>
                    <a:pt x="172808" y="23990"/>
                  </a:lnTo>
                  <a:lnTo>
                    <a:pt x="136499" y="43027"/>
                  </a:lnTo>
                  <a:lnTo>
                    <a:pt x="99390" y="69926"/>
                  </a:lnTo>
                  <a:lnTo>
                    <a:pt x="68948" y="100266"/>
                  </a:lnTo>
                  <a:lnTo>
                    <a:pt x="45199" y="131851"/>
                  </a:lnTo>
                  <a:lnTo>
                    <a:pt x="14109" y="193713"/>
                  </a:lnTo>
                  <a:lnTo>
                    <a:pt x="4775" y="231190"/>
                  </a:lnTo>
                  <a:lnTo>
                    <a:pt x="0" y="284873"/>
                  </a:lnTo>
                  <a:lnTo>
                    <a:pt x="88" y="302006"/>
                  </a:lnTo>
                  <a:lnTo>
                    <a:pt x="7353" y="352666"/>
                  </a:lnTo>
                  <a:lnTo>
                    <a:pt x="19253" y="392176"/>
                  </a:lnTo>
                  <a:lnTo>
                    <a:pt x="38938" y="433590"/>
                  </a:lnTo>
                  <a:lnTo>
                    <a:pt x="64985" y="470916"/>
                  </a:lnTo>
                  <a:lnTo>
                    <a:pt x="92659" y="500291"/>
                  </a:lnTo>
                  <a:lnTo>
                    <a:pt x="118605" y="520560"/>
                  </a:lnTo>
                  <a:lnTo>
                    <a:pt x="121373" y="523100"/>
                  </a:lnTo>
                  <a:lnTo>
                    <a:pt x="136550" y="533260"/>
                  </a:lnTo>
                  <a:lnTo>
                    <a:pt x="142925" y="537070"/>
                  </a:lnTo>
                  <a:lnTo>
                    <a:pt x="146050" y="539610"/>
                  </a:lnTo>
                  <a:lnTo>
                    <a:pt x="154228" y="547230"/>
                  </a:lnTo>
                  <a:lnTo>
                    <a:pt x="159283" y="551040"/>
                  </a:lnTo>
                  <a:lnTo>
                    <a:pt x="166204" y="553580"/>
                  </a:lnTo>
                  <a:lnTo>
                    <a:pt x="167144" y="553580"/>
                  </a:lnTo>
                  <a:lnTo>
                    <a:pt x="174548" y="557390"/>
                  </a:lnTo>
                  <a:lnTo>
                    <a:pt x="181648" y="559930"/>
                  </a:lnTo>
                  <a:lnTo>
                    <a:pt x="189001" y="561200"/>
                  </a:lnTo>
                  <a:lnTo>
                    <a:pt x="204127" y="566280"/>
                  </a:lnTo>
                  <a:lnTo>
                    <a:pt x="214731" y="570090"/>
                  </a:lnTo>
                  <a:lnTo>
                    <a:pt x="224904" y="572630"/>
                  </a:lnTo>
                  <a:lnTo>
                    <a:pt x="228892" y="573900"/>
                  </a:lnTo>
                  <a:lnTo>
                    <a:pt x="238544" y="575170"/>
                  </a:lnTo>
                  <a:lnTo>
                    <a:pt x="244182" y="576440"/>
                  </a:lnTo>
                  <a:lnTo>
                    <a:pt x="256082" y="577710"/>
                  </a:lnTo>
                  <a:lnTo>
                    <a:pt x="262445" y="577710"/>
                  </a:lnTo>
                  <a:lnTo>
                    <a:pt x="270852" y="578980"/>
                  </a:lnTo>
                  <a:lnTo>
                    <a:pt x="309994" y="578980"/>
                  </a:lnTo>
                  <a:lnTo>
                    <a:pt x="315442" y="577710"/>
                  </a:lnTo>
                  <a:lnTo>
                    <a:pt x="328549" y="575170"/>
                  </a:lnTo>
                  <a:lnTo>
                    <a:pt x="359016" y="570090"/>
                  </a:lnTo>
                  <a:lnTo>
                    <a:pt x="377380" y="563740"/>
                  </a:lnTo>
                  <a:lnTo>
                    <a:pt x="380974" y="562470"/>
                  </a:lnTo>
                  <a:lnTo>
                    <a:pt x="381977" y="561200"/>
                  </a:lnTo>
                  <a:lnTo>
                    <a:pt x="383032" y="561200"/>
                  </a:lnTo>
                  <a:lnTo>
                    <a:pt x="391744" y="558660"/>
                  </a:lnTo>
                  <a:lnTo>
                    <a:pt x="399427" y="556120"/>
                  </a:lnTo>
                  <a:lnTo>
                    <a:pt x="408813" y="553580"/>
                  </a:lnTo>
                  <a:lnTo>
                    <a:pt x="413512" y="552310"/>
                  </a:lnTo>
                  <a:lnTo>
                    <a:pt x="419087" y="548500"/>
                  </a:lnTo>
                  <a:lnTo>
                    <a:pt x="426300" y="542150"/>
                  </a:lnTo>
                  <a:lnTo>
                    <a:pt x="429056" y="539610"/>
                  </a:lnTo>
                  <a:lnTo>
                    <a:pt x="431609" y="538340"/>
                  </a:lnTo>
                  <a:lnTo>
                    <a:pt x="435470" y="535800"/>
                  </a:lnTo>
                  <a:lnTo>
                    <a:pt x="442747" y="530720"/>
                  </a:lnTo>
                  <a:lnTo>
                    <a:pt x="450037" y="525640"/>
                  </a:lnTo>
                  <a:lnTo>
                    <a:pt x="454088" y="523100"/>
                  </a:lnTo>
                  <a:lnTo>
                    <a:pt x="453783" y="523100"/>
                  </a:lnTo>
                  <a:lnTo>
                    <a:pt x="469557" y="511505"/>
                  </a:lnTo>
                  <a:lnTo>
                    <a:pt x="504228" y="478167"/>
                  </a:lnTo>
                  <a:lnTo>
                    <a:pt x="530225" y="443458"/>
                  </a:lnTo>
                  <a:lnTo>
                    <a:pt x="551776" y="403021"/>
                  </a:lnTo>
                  <a:lnTo>
                    <a:pt x="565467" y="364845"/>
                  </a:lnTo>
                  <a:lnTo>
                    <a:pt x="573278" y="326263"/>
                  </a:lnTo>
                  <a:lnTo>
                    <a:pt x="575678" y="291287"/>
                  </a:lnTo>
                  <a:lnTo>
                    <a:pt x="575881" y="281139"/>
                  </a:lnTo>
                  <a:close/>
                </a:path>
              </a:pathLst>
            </a:custGeom>
            <a:solidFill>
              <a:srgbClr val="285567"/>
            </a:solidFill>
          </p:spPr>
          <p:txBody>
            <a:bodyPr wrap="square" lIns="0" tIns="0" rIns="0" bIns="0" rtlCol="0"/>
            <a:lstStyle/>
            <a:p>
              <a:endParaRPr/>
            </a:p>
          </p:txBody>
        </p:sp>
        <p:sp>
          <p:nvSpPr>
            <p:cNvPr id="23" name="object 23"/>
            <p:cNvSpPr/>
            <p:nvPr/>
          </p:nvSpPr>
          <p:spPr>
            <a:xfrm>
              <a:off x="3668070" y="4870720"/>
              <a:ext cx="575945" cy="579120"/>
            </a:xfrm>
            <a:custGeom>
              <a:avLst/>
              <a:gdLst/>
              <a:ahLst/>
              <a:cxnLst/>
              <a:rect l="l" t="t" r="r" b="b"/>
              <a:pathLst>
                <a:path w="575945" h="579120">
                  <a:moveTo>
                    <a:pt x="126047" y="433070"/>
                  </a:moveTo>
                  <a:lnTo>
                    <a:pt x="120281" y="425462"/>
                  </a:lnTo>
                  <a:lnTo>
                    <a:pt x="117449" y="427126"/>
                  </a:lnTo>
                  <a:lnTo>
                    <a:pt x="116662" y="428828"/>
                  </a:lnTo>
                  <a:lnTo>
                    <a:pt x="117144" y="432193"/>
                  </a:lnTo>
                  <a:lnTo>
                    <a:pt x="117843" y="433552"/>
                  </a:lnTo>
                  <a:lnTo>
                    <a:pt x="120332" y="435787"/>
                  </a:lnTo>
                  <a:lnTo>
                    <a:pt x="121869" y="436130"/>
                  </a:lnTo>
                  <a:lnTo>
                    <a:pt x="125120" y="434670"/>
                  </a:lnTo>
                  <a:lnTo>
                    <a:pt x="126047" y="433070"/>
                  </a:lnTo>
                  <a:close/>
                </a:path>
                <a:path w="575945" h="579120">
                  <a:moveTo>
                    <a:pt x="127330" y="469595"/>
                  </a:moveTo>
                  <a:lnTo>
                    <a:pt x="127279" y="467931"/>
                  </a:lnTo>
                  <a:lnTo>
                    <a:pt x="127127" y="465810"/>
                  </a:lnTo>
                  <a:lnTo>
                    <a:pt x="126263" y="464108"/>
                  </a:lnTo>
                  <a:lnTo>
                    <a:pt x="122631" y="462254"/>
                  </a:lnTo>
                  <a:lnTo>
                    <a:pt x="120980" y="462597"/>
                  </a:lnTo>
                  <a:lnTo>
                    <a:pt x="117906" y="464972"/>
                  </a:lnTo>
                  <a:lnTo>
                    <a:pt x="117309" y="466750"/>
                  </a:lnTo>
                  <a:lnTo>
                    <a:pt x="117957" y="470268"/>
                  </a:lnTo>
                  <a:lnTo>
                    <a:pt x="118579" y="471601"/>
                  </a:lnTo>
                  <a:lnTo>
                    <a:pt x="121513" y="474256"/>
                  </a:lnTo>
                  <a:lnTo>
                    <a:pt x="124117" y="474065"/>
                  </a:lnTo>
                  <a:lnTo>
                    <a:pt x="126453" y="470903"/>
                  </a:lnTo>
                  <a:lnTo>
                    <a:pt x="127330" y="469595"/>
                  </a:lnTo>
                  <a:close/>
                </a:path>
                <a:path w="575945" h="579120">
                  <a:moveTo>
                    <a:pt x="128562" y="498119"/>
                  </a:moveTo>
                  <a:lnTo>
                    <a:pt x="128066" y="496595"/>
                  </a:lnTo>
                  <a:lnTo>
                    <a:pt x="127711" y="495007"/>
                  </a:lnTo>
                  <a:lnTo>
                    <a:pt x="126352" y="491985"/>
                  </a:lnTo>
                  <a:lnTo>
                    <a:pt x="124955" y="491337"/>
                  </a:lnTo>
                  <a:lnTo>
                    <a:pt x="121564" y="491705"/>
                  </a:lnTo>
                  <a:lnTo>
                    <a:pt x="120611" y="492709"/>
                  </a:lnTo>
                  <a:lnTo>
                    <a:pt x="119138" y="497179"/>
                  </a:lnTo>
                  <a:lnTo>
                    <a:pt x="120548" y="500875"/>
                  </a:lnTo>
                  <a:lnTo>
                    <a:pt x="125882" y="503288"/>
                  </a:lnTo>
                  <a:lnTo>
                    <a:pt x="128117" y="501942"/>
                  </a:lnTo>
                  <a:lnTo>
                    <a:pt x="128333" y="498640"/>
                  </a:lnTo>
                  <a:lnTo>
                    <a:pt x="128320" y="498195"/>
                  </a:lnTo>
                  <a:lnTo>
                    <a:pt x="128562" y="498119"/>
                  </a:lnTo>
                  <a:close/>
                </a:path>
                <a:path w="575945" h="579120">
                  <a:moveTo>
                    <a:pt x="128803" y="394817"/>
                  </a:moveTo>
                  <a:lnTo>
                    <a:pt x="128562" y="393750"/>
                  </a:lnTo>
                  <a:lnTo>
                    <a:pt x="128435" y="392633"/>
                  </a:lnTo>
                  <a:lnTo>
                    <a:pt x="127165" y="389128"/>
                  </a:lnTo>
                  <a:lnTo>
                    <a:pt x="125463" y="388048"/>
                  </a:lnTo>
                  <a:lnTo>
                    <a:pt x="120523" y="388493"/>
                  </a:lnTo>
                  <a:lnTo>
                    <a:pt x="118440" y="390271"/>
                  </a:lnTo>
                  <a:lnTo>
                    <a:pt x="117716" y="394639"/>
                  </a:lnTo>
                  <a:lnTo>
                    <a:pt x="118122" y="396570"/>
                  </a:lnTo>
                  <a:lnTo>
                    <a:pt x="120192" y="399859"/>
                  </a:lnTo>
                  <a:lnTo>
                    <a:pt x="121615" y="400443"/>
                  </a:lnTo>
                  <a:lnTo>
                    <a:pt x="123748" y="400088"/>
                  </a:lnTo>
                  <a:lnTo>
                    <a:pt x="124091" y="399846"/>
                  </a:lnTo>
                  <a:lnTo>
                    <a:pt x="127228" y="399859"/>
                  </a:lnTo>
                  <a:lnTo>
                    <a:pt x="128778" y="397116"/>
                  </a:lnTo>
                  <a:lnTo>
                    <a:pt x="128803" y="394817"/>
                  </a:lnTo>
                  <a:close/>
                </a:path>
                <a:path w="575945" h="579120">
                  <a:moveTo>
                    <a:pt x="149872" y="370128"/>
                  </a:moveTo>
                  <a:lnTo>
                    <a:pt x="149656" y="369201"/>
                  </a:lnTo>
                  <a:lnTo>
                    <a:pt x="149567" y="368071"/>
                  </a:lnTo>
                  <a:lnTo>
                    <a:pt x="148513" y="365645"/>
                  </a:lnTo>
                  <a:lnTo>
                    <a:pt x="147320" y="364832"/>
                  </a:lnTo>
                  <a:lnTo>
                    <a:pt x="144005" y="364985"/>
                  </a:lnTo>
                  <a:lnTo>
                    <a:pt x="142875" y="365899"/>
                  </a:lnTo>
                  <a:lnTo>
                    <a:pt x="141312" y="369785"/>
                  </a:lnTo>
                  <a:lnTo>
                    <a:pt x="141782" y="372110"/>
                  </a:lnTo>
                  <a:lnTo>
                    <a:pt x="143992" y="375437"/>
                  </a:lnTo>
                  <a:lnTo>
                    <a:pt x="145161" y="376008"/>
                  </a:lnTo>
                  <a:lnTo>
                    <a:pt x="148234" y="375450"/>
                  </a:lnTo>
                  <a:lnTo>
                    <a:pt x="149250" y="374421"/>
                  </a:lnTo>
                  <a:lnTo>
                    <a:pt x="149872" y="372071"/>
                  </a:lnTo>
                  <a:lnTo>
                    <a:pt x="149796" y="371170"/>
                  </a:lnTo>
                  <a:lnTo>
                    <a:pt x="149872" y="370128"/>
                  </a:lnTo>
                  <a:close/>
                </a:path>
                <a:path w="575945" h="579120">
                  <a:moveTo>
                    <a:pt x="182016" y="213525"/>
                  </a:moveTo>
                  <a:lnTo>
                    <a:pt x="181914" y="211607"/>
                  </a:lnTo>
                  <a:lnTo>
                    <a:pt x="181864" y="211353"/>
                  </a:lnTo>
                  <a:lnTo>
                    <a:pt x="181787" y="210769"/>
                  </a:lnTo>
                  <a:lnTo>
                    <a:pt x="181178" y="208762"/>
                  </a:lnTo>
                  <a:lnTo>
                    <a:pt x="180289" y="207683"/>
                  </a:lnTo>
                  <a:lnTo>
                    <a:pt x="177279" y="207391"/>
                  </a:lnTo>
                  <a:lnTo>
                    <a:pt x="176250" y="208280"/>
                  </a:lnTo>
                  <a:lnTo>
                    <a:pt x="174599" y="210781"/>
                  </a:lnTo>
                  <a:lnTo>
                    <a:pt x="174447" y="213639"/>
                  </a:lnTo>
                  <a:lnTo>
                    <a:pt x="177279" y="215874"/>
                  </a:lnTo>
                  <a:lnTo>
                    <a:pt x="178485" y="216357"/>
                  </a:lnTo>
                  <a:lnTo>
                    <a:pt x="181114" y="215163"/>
                  </a:lnTo>
                  <a:lnTo>
                    <a:pt x="182016" y="213525"/>
                  </a:lnTo>
                  <a:close/>
                </a:path>
                <a:path w="575945" h="579120">
                  <a:moveTo>
                    <a:pt x="182168" y="352704"/>
                  </a:moveTo>
                  <a:lnTo>
                    <a:pt x="181229" y="348589"/>
                  </a:lnTo>
                  <a:lnTo>
                    <a:pt x="179793" y="347408"/>
                  </a:lnTo>
                  <a:lnTo>
                    <a:pt x="176606" y="347459"/>
                  </a:lnTo>
                  <a:lnTo>
                    <a:pt x="175018" y="348792"/>
                  </a:lnTo>
                  <a:lnTo>
                    <a:pt x="174523" y="351015"/>
                  </a:lnTo>
                  <a:lnTo>
                    <a:pt x="174523" y="351548"/>
                  </a:lnTo>
                  <a:lnTo>
                    <a:pt x="174498" y="351828"/>
                  </a:lnTo>
                  <a:lnTo>
                    <a:pt x="174625" y="353555"/>
                  </a:lnTo>
                  <a:lnTo>
                    <a:pt x="174904" y="354990"/>
                  </a:lnTo>
                  <a:lnTo>
                    <a:pt x="177228" y="357289"/>
                  </a:lnTo>
                  <a:lnTo>
                    <a:pt x="178447" y="357365"/>
                  </a:lnTo>
                  <a:lnTo>
                    <a:pt x="181787" y="354787"/>
                  </a:lnTo>
                  <a:lnTo>
                    <a:pt x="182168" y="352704"/>
                  </a:lnTo>
                  <a:close/>
                </a:path>
                <a:path w="575945" h="579120">
                  <a:moveTo>
                    <a:pt x="184442" y="173863"/>
                  </a:moveTo>
                  <a:lnTo>
                    <a:pt x="183692" y="170256"/>
                  </a:lnTo>
                  <a:lnTo>
                    <a:pt x="181648" y="168694"/>
                  </a:lnTo>
                  <a:lnTo>
                    <a:pt x="177736" y="169303"/>
                  </a:lnTo>
                  <a:lnTo>
                    <a:pt x="176517" y="170992"/>
                  </a:lnTo>
                  <a:lnTo>
                    <a:pt x="176441" y="173405"/>
                  </a:lnTo>
                  <a:lnTo>
                    <a:pt x="176669" y="174396"/>
                  </a:lnTo>
                  <a:lnTo>
                    <a:pt x="176771" y="175437"/>
                  </a:lnTo>
                  <a:lnTo>
                    <a:pt x="177723" y="177749"/>
                  </a:lnTo>
                  <a:lnTo>
                    <a:pt x="178790" y="178625"/>
                  </a:lnTo>
                  <a:lnTo>
                    <a:pt x="181965" y="178777"/>
                  </a:lnTo>
                  <a:lnTo>
                    <a:pt x="182943" y="177838"/>
                  </a:lnTo>
                  <a:lnTo>
                    <a:pt x="184353" y="175247"/>
                  </a:lnTo>
                  <a:lnTo>
                    <a:pt x="184442" y="173863"/>
                  </a:lnTo>
                  <a:close/>
                </a:path>
                <a:path w="575945" h="579120">
                  <a:moveTo>
                    <a:pt x="186817" y="250532"/>
                  </a:moveTo>
                  <a:lnTo>
                    <a:pt x="186664" y="248107"/>
                  </a:lnTo>
                  <a:lnTo>
                    <a:pt x="186486" y="247459"/>
                  </a:lnTo>
                  <a:lnTo>
                    <a:pt x="186309" y="246278"/>
                  </a:lnTo>
                  <a:lnTo>
                    <a:pt x="185864" y="245211"/>
                  </a:lnTo>
                  <a:lnTo>
                    <a:pt x="185267" y="243713"/>
                  </a:lnTo>
                  <a:lnTo>
                    <a:pt x="183883" y="242849"/>
                  </a:lnTo>
                  <a:lnTo>
                    <a:pt x="181089" y="243268"/>
                  </a:lnTo>
                  <a:lnTo>
                    <a:pt x="179895" y="244157"/>
                  </a:lnTo>
                  <a:lnTo>
                    <a:pt x="179387" y="247091"/>
                  </a:lnTo>
                  <a:lnTo>
                    <a:pt x="179349" y="248716"/>
                  </a:lnTo>
                  <a:lnTo>
                    <a:pt x="180276" y="252336"/>
                  </a:lnTo>
                  <a:lnTo>
                    <a:pt x="181940" y="253199"/>
                  </a:lnTo>
                  <a:lnTo>
                    <a:pt x="185547" y="252412"/>
                  </a:lnTo>
                  <a:lnTo>
                    <a:pt x="186817" y="250532"/>
                  </a:lnTo>
                  <a:close/>
                </a:path>
                <a:path w="575945" h="579120">
                  <a:moveTo>
                    <a:pt x="197535" y="288264"/>
                  </a:moveTo>
                  <a:lnTo>
                    <a:pt x="197497" y="285623"/>
                  </a:lnTo>
                  <a:lnTo>
                    <a:pt x="197205" y="284746"/>
                  </a:lnTo>
                  <a:lnTo>
                    <a:pt x="196811" y="283006"/>
                  </a:lnTo>
                  <a:lnTo>
                    <a:pt x="195211" y="279755"/>
                  </a:lnTo>
                  <a:lnTo>
                    <a:pt x="193535" y="279184"/>
                  </a:lnTo>
                  <a:lnTo>
                    <a:pt x="190563" y="280098"/>
                  </a:lnTo>
                  <a:lnTo>
                    <a:pt x="189572" y="281533"/>
                  </a:lnTo>
                  <a:lnTo>
                    <a:pt x="189687" y="285800"/>
                  </a:lnTo>
                  <a:lnTo>
                    <a:pt x="190982" y="287769"/>
                  </a:lnTo>
                  <a:lnTo>
                    <a:pt x="193459" y="290322"/>
                  </a:lnTo>
                  <a:lnTo>
                    <a:pt x="194576" y="290512"/>
                  </a:lnTo>
                  <a:lnTo>
                    <a:pt x="196926" y="289458"/>
                  </a:lnTo>
                  <a:lnTo>
                    <a:pt x="197535" y="288264"/>
                  </a:lnTo>
                  <a:close/>
                </a:path>
                <a:path w="575945" h="579120">
                  <a:moveTo>
                    <a:pt x="200063" y="142519"/>
                  </a:moveTo>
                  <a:lnTo>
                    <a:pt x="199580" y="141071"/>
                  </a:lnTo>
                  <a:lnTo>
                    <a:pt x="199212" y="139573"/>
                  </a:lnTo>
                  <a:lnTo>
                    <a:pt x="198005" y="136893"/>
                  </a:lnTo>
                  <a:lnTo>
                    <a:pt x="196811" y="136182"/>
                  </a:lnTo>
                  <a:lnTo>
                    <a:pt x="193789" y="136385"/>
                  </a:lnTo>
                  <a:lnTo>
                    <a:pt x="192506" y="137121"/>
                  </a:lnTo>
                  <a:lnTo>
                    <a:pt x="191909" y="138645"/>
                  </a:lnTo>
                  <a:lnTo>
                    <a:pt x="190868" y="141401"/>
                  </a:lnTo>
                  <a:lnTo>
                    <a:pt x="191401" y="144030"/>
                  </a:lnTo>
                  <a:lnTo>
                    <a:pt x="193522" y="147624"/>
                  </a:lnTo>
                  <a:lnTo>
                    <a:pt x="194881" y="148005"/>
                  </a:lnTo>
                  <a:lnTo>
                    <a:pt x="197866" y="147180"/>
                  </a:lnTo>
                  <a:lnTo>
                    <a:pt x="199872" y="144437"/>
                  </a:lnTo>
                  <a:lnTo>
                    <a:pt x="200063" y="142519"/>
                  </a:lnTo>
                  <a:close/>
                </a:path>
                <a:path w="575945" h="579120">
                  <a:moveTo>
                    <a:pt x="210261" y="338569"/>
                  </a:moveTo>
                  <a:lnTo>
                    <a:pt x="208153" y="336689"/>
                  </a:lnTo>
                  <a:lnTo>
                    <a:pt x="204812" y="336740"/>
                  </a:lnTo>
                  <a:lnTo>
                    <a:pt x="203530" y="336867"/>
                  </a:lnTo>
                  <a:lnTo>
                    <a:pt x="202006" y="337235"/>
                  </a:lnTo>
                  <a:lnTo>
                    <a:pt x="200520" y="340436"/>
                  </a:lnTo>
                  <a:lnTo>
                    <a:pt x="200837" y="341960"/>
                  </a:lnTo>
                  <a:lnTo>
                    <a:pt x="202488" y="343776"/>
                  </a:lnTo>
                  <a:lnTo>
                    <a:pt x="202844" y="344335"/>
                  </a:lnTo>
                  <a:lnTo>
                    <a:pt x="204444" y="346303"/>
                  </a:lnTo>
                  <a:lnTo>
                    <a:pt x="206438" y="346608"/>
                  </a:lnTo>
                  <a:lnTo>
                    <a:pt x="208622" y="344068"/>
                  </a:lnTo>
                  <a:lnTo>
                    <a:pt x="209461" y="342620"/>
                  </a:lnTo>
                  <a:lnTo>
                    <a:pt x="210261" y="338569"/>
                  </a:lnTo>
                  <a:close/>
                </a:path>
                <a:path w="575945" h="579120">
                  <a:moveTo>
                    <a:pt x="221754" y="321081"/>
                  </a:moveTo>
                  <a:lnTo>
                    <a:pt x="221056" y="318173"/>
                  </a:lnTo>
                  <a:lnTo>
                    <a:pt x="220332" y="316750"/>
                  </a:lnTo>
                  <a:lnTo>
                    <a:pt x="216636" y="315353"/>
                  </a:lnTo>
                  <a:lnTo>
                    <a:pt x="214604" y="315849"/>
                  </a:lnTo>
                  <a:lnTo>
                    <a:pt x="213398" y="318338"/>
                  </a:lnTo>
                  <a:lnTo>
                    <a:pt x="213258" y="319455"/>
                  </a:lnTo>
                  <a:lnTo>
                    <a:pt x="212991" y="320459"/>
                  </a:lnTo>
                  <a:lnTo>
                    <a:pt x="213207" y="321284"/>
                  </a:lnTo>
                  <a:lnTo>
                    <a:pt x="213309" y="322021"/>
                  </a:lnTo>
                  <a:lnTo>
                    <a:pt x="214439" y="324612"/>
                  </a:lnTo>
                  <a:lnTo>
                    <a:pt x="216344" y="325221"/>
                  </a:lnTo>
                  <a:lnTo>
                    <a:pt x="218782" y="323786"/>
                  </a:lnTo>
                  <a:lnTo>
                    <a:pt x="219290" y="323202"/>
                  </a:lnTo>
                  <a:lnTo>
                    <a:pt x="221132" y="322110"/>
                  </a:lnTo>
                  <a:lnTo>
                    <a:pt x="221754" y="321081"/>
                  </a:lnTo>
                  <a:close/>
                </a:path>
                <a:path w="575945" h="579120">
                  <a:moveTo>
                    <a:pt x="224256" y="111645"/>
                  </a:moveTo>
                  <a:lnTo>
                    <a:pt x="223113" y="108229"/>
                  </a:lnTo>
                  <a:lnTo>
                    <a:pt x="221361" y="106946"/>
                  </a:lnTo>
                  <a:lnTo>
                    <a:pt x="218414" y="106857"/>
                  </a:lnTo>
                  <a:lnTo>
                    <a:pt x="217093" y="107746"/>
                  </a:lnTo>
                  <a:lnTo>
                    <a:pt x="216230" y="110109"/>
                  </a:lnTo>
                  <a:lnTo>
                    <a:pt x="216154" y="110998"/>
                  </a:lnTo>
                  <a:lnTo>
                    <a:pt x="215963" y="111925"/>
                  </a:lnTo>
                  <a:lnTo>
                    <a:pt x="216204" y="112903"/>
                  </a:lnTo>
                  <a:lnTo>
                    <a:pt x="216306" y="113944"/>
                  </a:lnTo>
                  <a:lnTo>
                    <a:pt x="217462" y="116573"/>
                  </a:lnTo>
                  <a:lnTo>
                    <a:pt x="219087" y="117055"/>
                  </a:lnTo>
                  <a:lnTo>
                    <a:pt x="222707" y="115252"/>
                  </a:lnTo>
                  <a:lnTo>
                    <a:pt x="224256" y="111645"/>
                  </a:lnTo>
                  <a:close/>
                </a:path>
                <a:path w="575945" h="579120">
                  <a:moveTo>
                    <a:pt x="226720" y="369430"/>
                  </a:moveTo>
                  <a:lnTo>
                    <a:pt x="224497" y="370700"/>
                  </a:lnTo>
                  <a:lnTo>
                    <a:pt x="225450" y="370268"/>
                  </a:lnTo>
                  <a:lnTo>
                    <a:pt x="226720" y="369430"/>
                  </a:lnTo>
                  <a:close/>
                </a:path>
                <a:path w="575945" h="579120">
                  <a:moveTo>
                    <a:pt x="260045" y="95681"/>
                  </a:moveTo>
                  <a:lnTo>
                    <a:pt x="258648" y="91681"/>
                  </a:lnTo>
                  <a:lnTo>
                    <a:pt x="257263" y="90576"/>
                  </a:lnTo>
                  <a:lnTo>
                    <a:pt x="254025" y="90652"/>
                  </a:lnTo>
                  <a:lnTo>
                    <a:pt x="252425" y="92062"/>
                  </a:lnTo>
                  <a:lnTo>
                    <a:pt x="251929" y="94310"/>
                  </a:lnTo>
                  <a:lnTo>
                    <a:pt x="251904" y="94742"/>
                  </a:lnTo>
                  <a:lnTo>
                    <a:pt x="251853" y="95084"/>
                  </a:lnTo>
                  <a:lnTo>
                    <a:pt x="252095" y="96888"/>
                  </a:lnTo>
                  <a:lnTo>
                    <a:pt x="252374" y="98564"/>
                  </a:lnTo>
                  <a:lnTo>
                    <a:pt x="255143" y="100495"/>
                  </a:lnTo>
                  <a:lnTo>
                    <a:pt x="256222" y="100482"/>
                  </a:lnTo>
                  <a:lnTo>
                    <a:pt x="259295" y="98094"/>
                  </a:lnTo>
                  <a:lnTo>
                    <a:pt x="260045" y="95681"/>
                  </a:lnTo>
                  <a:close/>
                </a:path>
                <a:path w="575945" h="579120">
                  <a:moveTo>
                    <a:pt x="302056" y="96456"/>
                  </a:moveTo>
                  <a:lnTo>
                    <a:pt x="301332" y="93992"/>
                  </a:lnTo>
                  <a:lnTo>
                    <a:pt x="299732" y="90728"/>
                  </a:lnTo>
                  <a:lnTo>
                    <a:pt x="298729" y="89903"/>
                  </a:lnTo>
                  <a:lnTo>
                    <a:pt x="295706" y="89890"/>
                  </a:lnTo>
                  <a:lnTo>
                    <a:pt x="294513" y="90614"/>
                  </a:lnTo>
                  <a:lnTo>
                    <a:pt x="293395" y="92760"/>
                  </a:lnTo>
                  <a:lnTo>
                    <a:pt x="293243" y="93726"/>
                  </a:lnTo>
                  <a:lnTo>
                    <a:pt x="292963" y="94615"/>
                  </a:lnTo>
                  <a:lnTo>
                    <a:pt x="293268" y="95694"/>
                  </a:lnTo>
                  <a:lnTo>
                    <a:pt x="293408" y="96735"/>
                  </a:lnTo>
                  <a:lnTo>
                    <a:pt x="295109" y="100368"/>
                  </a:lnTo>
                  <a:lnTo>
                    <a:pt x="298538" y="100965"/>
                  </a:lnTo>
                  <a:lnTo>
                    <a:pt x="301866" y="97840"/>
                  </a:lnTo>
                  <a:lnTo>
                    <a:pt x="302056" y="96456"/>
                  </a:lnTo>
                  <a:close/>
                </a:path>
                <a:path w="575945" h="579120">
                  <a:moveTo>
                    <a:pt x="335470" y="110007"/>
                  </a:moveTo>
                  <a:lnTo>
                    <a:pt x="335407" y="106768"/>
                  </a:lnTo>
                  <a:lnTo>
                    <a:pt x="335064" y="105473"/>
                  </a:lnTo>
                  <a:lnTo>
                    <a:pt x="333248" y="101777"/>
                  </a:lnTo>
                  <a:lnTo>
                    <a:pt x="330161" y="101434"/>
                  </a:lnTo>
                  <a:lnTo>
                    <a:pt x="327583" y="104698"/>
                  </a:lnTo>
                  <a:lnTo>
                    <a:pt x="327253" y="106032"/>
                  </a:lnTo>
                  <a:lnTo>
                    <a:pt x="326720" y="107200"/>
                  </a:lnTo>
                  <a:lnTo>
                    <a:pt x="327164" y="108673"/>
                  </a:lnTo>
                  <a:lnTo>
                    <a:pt x="327380" y="110007"/>
                  </a:lnTo>
                  <a:lnTo>
                    <a:pt x="328917" y="113068"/>
                  </a:lnTo>
                  <a:lnTo>
                    <a:pt x="330733" y="113538"/>
                  </a:lnTo>
                  <a:lnTo>
                    <a:pt x="334645" y="111696"/>
                  </a:lnTo>
                  <a:lnTo>
                    <a:pt x="335470" y="110007"/>
                  </a:lnTo>
                  <a:close/>
                </a:path>
                <a:path w="575945" h="579120">
                  <a:moveTo>
                    <a:pt x="363474" y="136690"/>
                  </a:moveTo>
                  <a:lnTo>
                    <a:pt x="363461" y="134264"/>
                  </a:lnTo>
                  <a:lnTo>
                    <a:pt x="362737" y="132981"/>
                  </a:lnTo>
                  <a:lnTo>
                    <a:pt x="359625" y="131406"/>
                  </a:lnTo>
                  <a:lnTo>
                    <a:pt x="358165" y="131775"/>
                  </a:lnTo>
                  <a:lnTo>
                    <a:pt x="355536" y="133807"/>
                  </a:lnTo>
                  <a:lnTo>
                    <a:pt x="354926" y="135166"/>
                  </a:lnTo>
                  <a:lnTo>
                    <a:pt x="355765" y="139268"/>
                  </a:lnTo>
                  <a:lnTo>
                    <a:pt x="357124" y="140652"/>
                  </a:lnTo>
                  <a:lnTo>
                    <a:pt x="360730" y="141389"/>
                  </a:lnTo>
                  <a:lnTo>
                    <a:pt x="361708" y="141084"/>
                  </a:lnTo>
                  <a:lnTo>
                    <a:pt x="362877" y="138709"/>
                  </a:lnTo>
                  <a:lnTo>
                    <a:pt x="363232" y="137350"/>
                  </a:lnTo>
                  <a:lnTo>
                    <a:pt x="363474" y="136690"/>
                  </a:lnTo>
                  <a:close/>
                </a:path>
                <a:path w="575945" h="579120">
                  <a:moveTo>
                    <a:pt x="366928" y="303161"/>
                  </a:moveTo>
                  <a:lnTo>
                    <a:pt x="366915" y="301028"/>
                  </a:lnTo>
                  <a:lnTo>
                    <a:pt x="366814" y="300304"/>
                  </a:lnTo>
                  <a:lnTo>
                    <a:pt x="366623" y="299567"/>
                  </a:lnTo>
                  <a:lnTo>
                    <a:pt x="366699" y="296926"/>
                  </a:lnTo>
                  <a:lnTo>
                    <a:pt x="365785" y="295808"/>
                  </a:lnTo>
                  <a:lnTo>
                    <a:pt x="362242" y="294767"/>
                  </a:lnTo>
                  <a:lnTo>
                    <a:pt x="360565" y="295236"/>
                  </a:lnTo>
                  <a:lnTo>
                    <a:pt x="357479" y="298932"/>
                  </a:lnTo>
                  <a:lnTo>
                    <a:pt x="357835" y="303822"/>
                  </a:lnTo>
                  <a:lnTo>
                    <a:pt x="361238" y="306832"/>
                  </a:lnTo>
                  <a:lnTo>
                    <a:pt x="362966" y="306984"/>
                  </a:lnTo>
                  <a:lnTo>
                    <a:pt x="366293" y="304965"/>
                  </a:lnTo>
                  <a:lnTo>
                    <a:pt x="366928" y="303161"/>
                  </a:lnTo>
                  <a:close/>
                </a:path>
                <a:path w="575945" h="579120">
                  <a:moveTo>
                    <a:pt x="367080" y="264147"/>
                  </a:moveTo>
                  <a:lnTo>
                    <a:pt x="366661" y="259524"/>
                  </a:lnTo>
                  <a:lnTo>
                    <a:pt x="363334" y="257200"/>
                  </a:lnTo>
                  <a:lnTo>
                    <a:pt x="362369" y="257251"/>
                  </a:lnTo>
                  <a:lnTo>
                    <a:pt x="359854" y="258876"/>
                  </a:lnTo>
                  <a:lnTo>
                    <a:pt x="359003" y="260426"/>
                  </a:lnTo>
                  <a:lnTo>
                    <a:pt x="358736" y="262445"/>
                  </a:lnTo>
                  <a:lnTo>
                    <a:pt x="359168" y="263588"/>
                  </a:lnTo>
                  <a:lnTo>
                    <a:pt x="359435" y="264858"/>
                  </a:lnTo>
                  <a:lnTo>
                    <a:pt x="361226" y="267639"/>
                  </a:lnTo>
                  <a:lnTo>
                    <a:pt x="363588" y="267728"/>
                  </a:lnTo>
                  <a:lnTo>
                    <a:pt x="367080" y="264147"/>
                  </a:lnTo>
                  <a:close/>
                </a:path>
                <a:path w="575945" h="579120">
                  <a:moveTo>
                    <a:pt x="377456" y="219786"/>
                  </a:moveTo>
                  <a:lnTo>
                    <a:pt x="377075" y="218528"/>
                  </a:lnTo>
                  <a:lnTo>
                    <a:pt x="376847" y="217208"/>
                  </a:lnTo>
                  <a:lnTo>
                    <a:pt x="375221" y="213804"/>
                  </a:lnTo>
                  <a:lnTo>
                    <a:pt x="372808" y="213410"/>
                  </a:lnTo>
                  <a:lnTo>
                    <a:pt x="368617" y="217081"/>
                  </a:lnTo>
                  <a:lnTo>
                    <a:pt x="368325" y="222021"/>
                  </a:lnTo>
                  <a:lnTo>
                    <a:pt x="371424" y="225552"/>
                  </a:lnTo>
                  <a:lnTo>
                    <a:pt x="372846" y="225894"/>
                  </a:lnTo>
                  <a:lnTo>
                    <a:pt x="376034" y="223862"/>
                  </a:lnTo>
                  <a:lnTo>
                    <a:pt x="377418" y="222288"/>
                  </a:lnTo>
                  <a:lnTo>
                    <a:pt x="377456" y="219786"/>
                  </a:lnTo>
                  <a:close/>
                </a:path>
                <a:path w="575945" h="579120">
                  <a:moveTo>
                    <a:pt x="379120" y="324408"/>
                  </a:moveTo>
                  <a:lnTo>
                    <a:pt x="377875" y="319976"/>
                  </a:lnTo>
                  <a:lnTo>
                    <a:pt x="376986" y="319303"/>
                  </a:lnTo>
                  <a:lnTo>
                    <a:pt x="375056" y="319278"/>
                  </a:lnTo>
                  <a:lnTo>
                    <a:pt x="372364" y="319239"/>
                  </a:lnTo>
                  <a:lnTo>
                    <a:pt x="370725" y="320675"/>
                  </a:lnTo>
                  <a:lnTo>
                    <a:pt x="370598" y="324510"/>
                  </a:lnTo>
                  <a:lnTo>
                    <a:pt x="370776" y="325729"/>
                  </a:lnTo>
                  <a:lnTo>
                    <a:pt x="371779" y="328396"/>
                  </a:lnTo>
                  <a:lnTo>
                    <a:pt x="373164" y="328866"/>
                  </a:lnTo>
                  <a:lnTo>
                    <a:pt x="377456" y="327418"/>
                  </a:lnTo>
                  <a:lnTo>
                    <a:pt x="379120" y="324408"/>
                  </a:lnTo>
                  <a:close/>
                </a:path>
                <a:path w="575945" h="579120">
                  <a:moveTo>
                    <a:pt x="379933" y="177673"/>
                  </a:moveTo>
                  <a:lnTo>
                    <a:pt x="376186" y="172961"/>
                  </a:lnTo>
                  <a:lnTo>
                    <a:pt x="374243" y="172923"/>
                  </a:lnTo>
                  <a:lnTo>
                    <a:pt x="371894" y="175526"/>
                  </a:lnTo>
                  <a:lnTo>
                    <a:pt x="371462" y="176784"/>
                  </a:lnTo>
                  <a:lnTo>
                    <a:pt x="371208" y="178371"/>
                  </a:lnTo>
                  <a:lnTo>
                    <a:pt x="371652" y="179514"/>
                  </a:lnTo>
                  <a:lnTo>
                    <a:pt x="371932" y="180746"/>
                  </a:lnTo>
                  <a:lnTo>
                    <a:pt x="372579" y="181762"/>
                  </a:lnTo>
                  <a:lnTo>
                    <a:pt x="373545" y="183222"/>
                  </a:lnTo>
                  <a:lnTo>
                    <a:pt x="375297" y="183438"/>
                  </a:lnTo>
                  <a:lnTo>
                    <a:pt x="379387" y="180060"/>
                  </a:lnTo>
                  <a:lnTo>
                    <a:pt x="379933" y="177673"/>
                  </a:lnTo>
                  <a:close/>
                </a:path>
                <a:path w="575945" h="579120">
                  <a:moveTo>
                    <a:pt x="405206" y="338226"/>
                  </a:moveTo>
                  <a:lnTo>
                    <a:pt x="402971" y="336016"/>
                  </a:lnTo>
                  <a:lnTo>
                    <a:pt x="400507" y="336029"/>
                  </a:lnTo>
                  <a:lnTo>
                    <a:pt x="398106" y="336042"/>
                  </a:lnTo>
                  <a:lnTo>
                    <a:pt x="396278" y="337718"/>
                  </a:lnTo>
                  <a:lnTo>
                    <a:pt x="396621" y="342861"/>
                  </a:lnTo>
                  <a:lnTo>
                    <a:pt x="398094" y="344297"/>
                  </a:lnTo>
                  <a:lnTo>
                    <a:pt x="403415" y="344525"/>
                  </a:lnTo>
                  <a:lnTo>
                    <a:pt x="405180" y="342658"/>
                  </a:lnTo>
                  <a:lnTo>
                    <a:pt x="405206" y="338226"/>
                  </a:lnTo>
                  <a:close/>
                </a:path>
                <a:path w="575945" h="579120">
                  <a:moveTo>
                    <a:pt x="435216" y="358394"/>
                  </a:moveTo>
                  <a:lnTo>
                    <a:pt x="434721" y="356870"/>
                  </a:lnTo>
                  <a:lnTo>
                    <a:pt x="434327" y="355307"/>
                  </a:lnTo>
                  <a:lnTo>
                    <a:pt x="433209" y="352679"/>
                  </a:lnTo>
                  <a:lnTo>
                    <a:pt x="432193" y="352018"/>
                  </a:lnTo>
                  <a:lnTo>
                    <a:pt x="429564" y="352374"/>
                  </a:lnTo>
                  <a:lnTo>
                    <a:pt x="428713" y="353085"/>
                  </a:lnTo>
                  <a:lnTo>
                    <a:pt x="427482" y="356336"/>
                  </a:lnTo>
                  <a:lnTo>
                    <a:pt x="428002" y="358698"/>
                  </a:lnTo>
                  <a:lnTo>
                    <a:pt x="429895" y="360476"/>
                  </a:lnTo>
                  <a:lnTo>
                    <a:pt x="432041" y="362788"/>
                  </a:lnTo>
                  <a:lnTo>
                    <a:pt x="434035" y="362381"/>
                  </a:lnTo>
                  <a:lnTo>
                    <a:pt x="434911" y="359676"/>
                  </a:lnTo>
                  <a:lnTo>
                    <a:pt x="434911" y="359067"/>
                  </a:lnTo>
                  <a:lnTo>
                    <a:pt x="434987" y="358495"/>
                  </a:lnTo>
                  <a:lnTo>
                    <a:pt x="435216" y="358394"/>
                  </a:lnTo>
                  <a:close/>
                </a:path>
                <a:path w="575945" h="579120">
                  <a:moveTo>
                    <a:pt x="450545" y="390398"/>
                  </a:moveTo>
                  <a:lnTo>
                    <a:pt x="450316" y="389242"/>
                  </a:lnTo>
                  <a:lnTo>
                    <a:pt x="450202" y="388061"/>
                  </a:lnTo>
                  <a:lnTo>
                    <a:pt x="449326" y="385584"/>
                  </a:lnTo>
                  <a:lnTo>
                    <a:pt x="448043" y="384949"/>
                  </a:lnTo>
                  <a:lnTo>
                    <a:pt x="442861" y="387273"/>
                  </a:lnTo>
                  <a:lnTo>
                    <a:pt x="441655" y="390232"/>
                  </a:lnTo>
                  <a:lnTo>
                    <a:pt x="445427" y="394766"/>
                  </a:lnTo>
                  <a:lnTo>
                    <a:pt x="446570" y="395249"/>
                  </a:lnTo>
                  <a:lnTo>
                    <a:pt x="449389" y="394335"/>
                  </a:lnTo>
                  <a:lnTo>
                    <a:pt x="450265" y="393306"/>
                  </a:lnTo>
                  <a:lnTo>
                    <a:pt x="450481" y="391312"/>
                  </a:lnTo>
                  <a:lnTo>
                    <a:pt x="450443" y="390867"/>
                  </a:lnTo>
                  <a:lnTo>
                    <a:pt x="450443" y="390423"/>
                  </a:lnTo>
                  <a:close/>
                </a:path>
                <a:path w="575945" h="579120">
                  <a:moveTo>
                    <a:pt x="456971" y="431012"/>
                  </a:moveTo>
                  <a:lnTo>
                    <a:pt x="456628" y="430072"/>
                  </a:lnTo>
                  <a:lnTo>
                    <a:pt x="456361" y="428840"/>
                  </a:lnTo>
                  <a:lnTo>
                    <a:pt x="454787" y="426199"/>
                  </a:lnTo>
                  <a:lnTo>
                    <a:pt x="453275" y="426059"/>
                  </a:lnTo>
                  <a:lnTo>
                    <a:pt x="449630" y="428942"/>
                  </a:lnTo>
                  <a:lnTo>
                    <a:pt x="449199" y="430847"/>
                  </a:lnTo>
                  <a:lnTo>
                    <a:pt x="450977" y="434746"/>
                  </a:lnTo>
                  <a:lnTo>
                    <a:pt x="451904" y="435584"/>
                  </a:lnTo>
                  <a:lnTo>
                    <a:pt x="454685" y="435660"/>
                  </a:lnTo>
                  <a:lnTo>
                    <a:pt x="456018" y="434657"/>
                  </a:lnTo>
                  <a:lnTo>
                    <a:pt x="456730" y="432638"/>
                  </a:lnTo>
                  <a:lnTo>
                    <a:pt x="456780" y="431965"/>
                  </a:lnTo>
                  <a:lnTo>
                    <a:pt x="456971" y="431012"/>
                  </a:lnTo>
                  <a:close/>
                </a:path>
                <a:path w="575945" h="579120">
                  <a:moveTo>
                    <a:pt x="457454" y="467042"/>
                  </a:moveTo>
                  <a:lnTo>
                    <a:pt x="457415" y="465289"/>
                  </a:lnTo>
                  <a:lnTo>
                    <a:pt x="456704" y="463715"/>
                  </a:lnTo>
                  <a:lnTo>
                    <a:pt x="454291" y="461492"/>
                  </a:lnTo>
                  <a:lnTo>
                    <a:pt x="452894" y="461429"/>
                  </a:lnTo>
                  <a:lnTo>
                    <a:pt x="450430" y="463257"/>
                  </a:lnTo>
                  <a:lnTo>
                    <a:pt x="449021" y="464108"/>
                  </a:lnTo>
                  <a:lnTo>
                    <a:pt x="448183" y="467906"/>
                  </a:lnTo>
                  <a:lnTo>
                    <a:pt x="448513" y="469709"/>
                  </a:lnTo>
                  <a:lnTo>
                    <a:pt x="451446" y="472249"/>
                  </a:lnTo>
                  <a:lnTo>
                    <a:pt x="453047" y="472440"/>
                  </a:lnTo>
                  <a:lnTo>
                    <a:pt x="456323" y="471182"/>
                  </a:lnTo>
                  <a:lnTo>
                    <a:pt x="457415" y="469265"/>
                  </a:lnTo>
                  <a:lnTo>
                    <a:pt x="457454" y="467042"/>
                  </a:lnTo>
                  <a:close/>
                </a:path>
                <a:path w="575945" h="579120">
                  <a:moveTo>
                    <a:pt x="457631" y="502399"/>
                  </a:moveTo>
                  <a:lnTo>
                    <a:pt x="457263" y="499465"/>
                  </a:lnTo>
                  <a:lnTo>
                    <a:pt x="456780" y="498055"/>
                  </a:lnTo>
                  <a:lnTo>
                    <a:pt x="454901" y="495033"/>
                  </a:lnTo>
                  <a:lnTo>
                    <a:pt x="452170" y="494931"/>
                  </a:lnTo>
                  <a:lnTo>
                    <a:pt x="450024" y="497624"/>
                  </a:lnTo>
                  <a:lnTo>
                    <a:pt x="449732" y="498894"/>
                  </a:lnTo>
                  <a:lnTo>
                    <a:pt x="449237" y="500011"/>
                  </a:lnTo>
                  <a:lnTo>
                    <a:pt x="449694" y="501446"/>
                  </a:lnTo>
                  <a:lnTo>
                    <a:pt x="449910" y="502780"/>
                  </a:lnTo>
                  <a:lnTo>
                    <a:pt x="451561" y="505904"/>
                  </a:lnTo>
                  <a:lnTo>
                    <a:pt x="453834" y="506260"/>
                  </a:lnTo>
                  <a:lnTo>
                    <a:pt x="456907" y="503834"/>
                  </a:lnTo>
                  <a:lnTo>
                    <a:pt x="457631" y="502399"/>
                  </a:lnTo>
                  <a:close/>
                </a:path>
                <a:path w="575945" h="579120">
                  <a:moveTo>
                    <a:pt x="575881" y="281139"/>
                  </a:moveTo>
                  <a:lnTo>
                    <a:pt x="575513" y="271030"/>
                  </a:lnTo>
                  <a:lnTo>
                    <a:pt x="574598" y="260946"/>
                  </a:lnTo>
                  <a:lnTo>
                    <a:pt x="568147" y="223139"/>
                  </a:lnTo>
                  <a:lnTo>
                    <a:pt x="568147" y="299389"/>
                  </a:lnTo>
                  <a:lnTo>
                    <a:pt x="567575" y="310261"/>
                  </a:lnTo>
                  <a:lnTo>
                    <a:pt x="560285" y="353225"/>
                  </a:lnTo>
                  <a:lnTo>
                    <a:pt x="543293" y="403352"/>
                  </a:lnTo>
                  <a:lnTo>
                    <a:pt x="524535" y="438010"/>
                  </a:lnTo>
                  <a:lnTo>
                    <a:pt x="500087" y="470801"/>
                  </a:lnTo>
                  <a:lnTo>
                    <a:pt x="468160" y="502285"/>
                  </a:lnTo>
                  <a:lnTo>
                    <a:pt x="440423" y="523100"/>
                  </a:lnTo>
                  <a:lnTo>
                    <a:pt x="437172" y="523100"/>
                  </a:lnTo>
                  <a:lnTo>
                    <a:pt x="436791" y="525513"/>
                  </a:lnTo>
                  <a:lnTo>
                    <a:pt x="435978" y="530720"/>
                  </a:lnTo>
                  <a:lnTo>
                    <a:pt x="435267" y="520560"/>
                  </a:lnTo>
                  <a:lnTo>
                    <a:pt x="434860" y="518020"/>
                  </a:lnTo>
                  <a:lnTo>
                    <a:pt x="434771" y="511670"/>
                  </a:lnTo>
                  <a:lnTo>
                    <a:pt x="434809" y="487540"/>
                  </a:lnTo>
                  <a:lnTo>
                    <a:pt x="434936" y="483730"/>
                  </a:lnTo>
                  <a:lnTo>
                    <a:pt x="435038" y="476110"/>
                  </a:lnTo>
                  <a:lnTo>
                    <a:pt x="434809" y="474840"/>
                  </a:lnTo>
                  <a:lnTo>
                    <a:pt x="433489" y="451980"/>
                  </a:lnTo>
                  <a:lnTo>
                    <a:pt x="432968" y="441820"/>
                  </a:lnTo>
                  <a:lnTo>
                    <a:pt x="433044" y="432930"/>
                  </a:lnTo>
                  <a:lnTo>
                    <a:pt x="431495" y="418960"/>
                  </a:lnTo>
                  <a:lnTo>
                    <a:pt x="429882" y="411340"/>
                  </a:lnTo>
                  <a:lnTo>
                    <a:pt x="428294" y="402450"/>
                  </a:lnTo>
                  <a:lnTo>
                    <a:pt x="427850" y="401180"/>
                  </a:lnTo>
                  <a:lnTo>
                    <a:pt x="427774" y="400634"/>
                  </a:lnTo>
                  <a:lnTo>
                    <a:pt x="427774" y="525640"/>
                  </a:lnTo>
                  <a:lnTo>
                    <a:pt x="422325" y="529450"/>
                  </a:lnTo>
                  <a:lnTo>
                    <a:pt x="397395" y="542150"/>
                  </a:lnTo>
                  <a:lnTo>
                    <a:pt x="391655" y="545960"/>
                  </a:lnTo>
                  <a:lnTo>
                    <a:pt x="391502" y="548500"/>
                  </a:lnTo>
                  <a:lnTo>
                    <a:pt x="388924" y="544690"/>
                  </a:lnTo>
                  <a:lnTo>
                    <a:pt x="387756" y="552310"/>
                  </a:lnTo>
                  <a:lnTo>
                    <a:pt x="387019" y="545960"/>
                  </a:lnTo>
                  <a:lnTo>
                    <a:pt x="380822" y="551040"/>
                  </a:lnTo>
                  <a:lnTo>
                    <a:pt x="379310" y="552310"/>
                  </a:lnTo>
                  <a:lnTo>
                    <a:pt x="372452" y="552310"/>
                  </a:lnTo>
                  <a:lnTo>
                    <a:pt x="368935" y="553580"/>
                  </a:lnTo>
                  <a:lnTo>
                    <a:pt x="363562" y="553580"/>
                  </a:lnTo>
                  <a:lnTo>
                    <a:pt x="361696" y="551040"/>
                  </a:lnTo>
                  <a:lnTo>
                    <a:pt x="360400" y="549770"/>
                  </a:lnTo>
                  <a:lnTo>
                    <a:pt x="358254" y="547230"/>
                  </a:lnTo>
                  <a:lnTo>
                    <a:pt x="357873" y="545960"/>
                  </a:lnTo>
                  <a:lnTo>
                    <a:pt x="357797" y="539610"/>
                  </a:lnTo>
                  <a:lnTo>
                    <a:pt x="356806" y="533260"/>
                  </a:lnTo>
                  <a:lnTo>
                    <a:pt x="351485" y="492620"/>
                  </a:lnTo>
                  <a:lnTo>
                    <a:pt x="351370" y="485000"/>
                  </a:lnTo>
                  <a:lnTo>
                    <a:pt x="350126" y="468490"/>
                  </a:lnTo>
                  <a:lnTo>
                    <a:pt x="347687" y="438010"/>
                  </a:lnTo>
                  <a:lnTo>
                    <a:pt x="347535" y="436740"/>
                  </a:lnTo>
                  <a:lnTo>
                    <a:pt x="346913" y="436740"/>
                  </a:lnTo>
                  <a:lnTo>
                    <a:pt x="346608" y="441820"/>
                  </a:lnTo>
                  <a:lnTo>
                    <a:pt x="346075" y="446900"/>
                  </a:lnTo>
                  <a:lnTo>
                    <a:pt x="346049" y="483730"/>
                  </a:lnTo>
                  <a:lnTo>
                    <a:pt x="345935" y="506590"/>
                  </a:lnTo>
                  <a:lnTo>
                    <a:pt x="346278" y="512940"/>
                  </a:lnTo>
                  <a:lnTo>
                    <a:pt x="351091" y="547230"/>
                  </a:lnTo>
                  <a:lnTo>
                    <a:pt x="350761" y="548500"/>
                  </a:lnTo>
                  <a:lnTo>
                    <a:pt x="349465" y="551040"/>
                  </a:lnTo>
                  <a:lnTo>
                    <a:pt x="348932" y="552310"/>
                  </a:lnTo>
                  <a:lnTo>
                    <a:pt x="346646" y="557390"/>
                  </a:lnTo>
                  <a:lnTo>
                    <a:pt x="343687" y="558660"/>
                  </a:lnTo>
                  <a:lnTo>
                    <a:pt x="336181" y="558660"/>
                  </a:lnTo>
                  <a:lnTo>
                    <a:pt x="333095" y="559930"/>
                  </a:lnTo>
                  <a:lnTo>
                    <a:pt x="327418" y="559930"/>
                  </a:lnTo>
                  <a:lnTo>
                    <a:pt x="324853" y="561200"/>
                  </a:lnTo>
                  <a:lnTo>
                    <a:pt x="315087" y="563740"/>
                  </a:lnTo>
                  <a:lnTo>
                    <a:pt x="271678" y="563740"/>
                  </a:lnTo>
                  <a:lnTo>
                    <a:pt x="268808" y="562470"/>
                  </a:lnTo>
                  <a:lnTo>
                    <a:pt x="253517" y="562470"/>
                  </a:lnTo>
                  <a:lnTo>
                    <a:pt x="244767" y="561200"/>
                  </a:lnTo>
                  <a:lnTo>
                    <a:pt x="235686" y="561200"/>
                  </a:lnTo>
                  <a:lnTo>
                    <a:pt x="231965" y="559930"/>
                  </a:lnTo>
                  <a:lnTo>
                    <a:pt x="228142" y="557390"/>
                  </a:lnTo>
                  <a:lnTo>
                    <a:pt x="224243" y="557390"/>
                  </a:lnTo>
                  <a:lnTo>
                    <a:pt x="221894" y="556120"/>
                  </a:lnTo>
                  <a:lnTo>
                    <a:pt x="221272" y="556120"/>
                  </a:lnTo>
                  <a:lnTo>
                    <a:pt x="218122" y="551040"/>
                  </a:lnTo>
                  <a:lnTo>
                    <a:pt x="216903" y="547230"/>
                  </a:lnTo>
                  <a:lnTo>
                    <a:pt x="219595" y="535800"/>
                  </a:lnTo>
                  <a:lnTo>
                    <a:pt x="220408" y="528688"/>
                  </a:lnTo>
                  <a:lnTo>
                    <a:pt x="220294" y="524421"/>
                  </a:lnTo>
                  <a:lnTo>
                    <a:pt x="219913" y="516750"/>
                  </a:lnTo>
                  <a:lnTo>
                    <a:pt x="219519" y="512940"/>
                  </a:lnTo>
                  <a:lnTo>
                    <a:pt x="219265" y="498970"/>
                  </a:lnTo>
                  <a:lnTo>
                    <a:pt x="219024" y="481190"/>
                  </a:lnTo>
                  <a:lnTo>
                    <a:pt x="218795" y="468490"/>
                  </a:lnTo>
                  <a:lnTo>
                    <a:pt x="218617" y="460870"/>
                  </a:lnTo>
                  <a:lnTo>
                    <a:pt x="218071" y="451980"/>
                  </a:lnTo>
                  <a:lnTo>
                    <a:pt x="217462" y="440550"/>
                  </a:lnTo>
                  <a:lnTo>
                    <a:pt x="216979" y="432930"/>
                  </a:lnTo>
                  <a:lnTo>
                    <a:pt x="216471" y="432930"/>
                  </a:lnTo>
                  <a:lnTo>
                    <a:pt x="216293" y="434200"/>
                  </a:lnTo>
                  <a:lnTo>
                    <a:pt x="215861" y="436740"/>
                  </a:lnTo>
                  <a:lnTo>
                    <a:pt x="214668" y="472300"/>
                  </a:lnTo>
                  <a:lnTo>
                    <a:pt x="214236" y="479920"/>
                  </a:lnTo>
                  <a:lnTo>
                    <a:pt x="213715" y="483730"/>
                  </a:lnTo>
                  <a:lnTo>
                    <a:pt x="213309" y="498970"/>
                  </a:lnTo>
                  <a:lnTo>
                    <a:pt x="212750" y="525640"/>
                  </a:lnTo>
                  <a:lnTo>
                    <a:pt x="212128" y="543420"/>
                  </a:lnTo>
                  <a:lnTo>
                    <a:pt x="212471" y="544690"/>
                  </a:lnTo>
                  <a:lnTo>
                    <a:pt x="211048" y="548500"/>
                  </a:lnTo>
                  <a:lnTo>
                    <a:pt x="209283" y="551040"/>
                  </a:lnTo>
                  <a:lnTo>
                    <a:pt x="207886" y="552310"/>
                  </a:lnTo>
                  <a:lnTo>
                    <a:pt x="207111" y="553580"/>
                  </a:lnTo>
                  <a:lnTo>
                    <a:pt x="206451" y="553580"/>
                  </a:lnTo>
                  <a:lnTo>
                    <a:pt x="200406" y="552310"/>
                  </a:lnTo>
                  <a:lnTo>
                    <a:pt x="195389" y="551040"/>
                  </a:lnTo>
                  <a:lnTo>
                    <a:pt x="189763" y="549770"/>
                  </a:lnTo>
                  <a:lnTo>
                    <a:pt x="189141" y="548500"/>
                  </a:lnTo>
                  <a:lnTo>
                    <a:pt x="188658" y="548500"/>
                  </a:lnTo>
                  <a:lnTo>
                    <a:pt x="182308" y="547230"/>
                  </a:lnTo>
                  <a:lnTo>
                    <a:pt x="159156" y="543420"/>
                  </a:lnTo>
                  <a:lnTo>
                    <a:pt x="152806" y="542150"/>
                  </a:lnTo>
                  <a:lnTo>
                    <a:pt x="149948" y="539610"/>
                  </a:lnTo>
                  <a:lnTo>
                    <a:pt x="148234" y="535800"/>
                  </a:lnTo>
                  <a:lnTo>
                    <a:pt x="146202" y="533260"/>
                  </a:lnTo>
                  <a:lnTo>
                    <a:pt x="146126" y="531990"/>
                  </a:lnTo>
                  <a:lnTo>
                    <a:pt x="145910" y="529450"/>
                  </a:lnTo>
                  <a:lnTo>
                    <a:pt x="145694" y="526910"/>
                  </a:lnTo>
                  <a:lnTo>
                    <a:pt x="145440" y="519290"/>
                  </a:lnTo>
                  <a:lnTo>
                    <a:pt x="145351" y="511670"/>
                  </a:lnTo>
                  <a:lnTo>
                    <a:pt x="144424" y="490080"/>
                  </a:lnTo>
                  <a:lnTo>
                    <a:pt x="143967" y="480364"/>
                  </a:lnTo>
                  <a:lnTo>
                    <a:pt x="143967" y="529450"/>
                  </a:lnTo>
                  <a:lnTo>
                    <a:pt x="139433" y="529450"/>
                  </a:lnTo>
                  <a:lnTo>
                    <a:pt x="138811" y="528688"/>
                  </a:lnTo>
                  <a:lnTo>
                    <a:pt x="143967" y="529450"/>
                  </a:lnTo>
                  <a:lnTo>
                    <a:pt x="143967" y="480364"/>
                  </a:lnTo>
                  <a:lnTo>
                    <a:pt x="143408" y="468490"/>
                  </a:lnTo>
                  <a:lnTo>
                    <a:pt x="143002" y="458330"/>
                  </a:lnTo>
                  <a:lnTo>
                    <a:pt x="142811" y="451980"/>
                  </a:lnTo>
                  <a:lnTo>
                    <a:pt x="142811" y="446900"/>
                  </a:lnTo>
                  <a:lnTo>
                    <a:pt x="142976" y="441820"/>
                  </a:lnTo>
                  <a:lnTo>
                    <a:pt x="143179" y="429120"/>
                  </a:lnTo>
                  <a:lnTo>
                    <a:pt x="143560" y="425310"/>
                  </a:lnTo>
                  <a:lnTo>
                    <a:pt x="143954" y="420230"/>
                  </a:lnTo>
                  <a:lnTo>
                    <a:pt x="144322" y="418960"/>
                  </a:lnTo>
                  <a:lnTo>
                    <a:pt x="144691" y="412610"/>
                  </a:lnTo>
                  <a:lnTo>
                    <a:pt x="146481" y="407530"/>
                  </a:lnTo>
                  <a:lnTo>
                    <a:pt x="148856" y="399910"/>
                  </a:lnTo>
                  <a:lnTo>
                    <a:pt x="150291" y="397370"/>
                  </a:lnTo>
                  <a:lnTo>
                    <a:pt x="153073" y="393560"/>
                  </a:lnTo>
                  <a:lnTo>
                    <a:pt x="154698" y="391020"/>
                  </a:lnTo>
                  <a:lnTo>
                    <a:pt x="158242" y="389750"/>
                  </a:lnTo>
                  <a:lnTo>
                    <a:pt x="159562" y="388480"/>
                  </a:lnTo>
                  <a:lnTo>
                    <a:pt x="162585" y="387210"/>
                  </a:lnTo>
                  <a:lnTo>
                    <a:pt x="164223" y="387210"/>
                  </a:lnTo>
                  <a:lnTo>
                    <a:pt x="166852" y="385940"/>
                  </a:lnTo>
                  <a:lnTo>
                    <a:pt x="167906" y="385940"/>
                  </a:lnTo>
                  <a:lnTo>
                    <a:pt x="173177" y="384670"/>
                  </a:lnTo>
                  <a:lnTo>
                    <a:pt x="174256" y="383400"/>
                  </a:lnTo>
                  <a:lnTo>
                    <a:pt x="181711" y="383400"/>
                  </a:lnTo>
                  <a:lnTo>
                    <a:pt x="188480" y="382130"/>
                  </a:lnTo>
                  <a:lnTo>
                    <a:pt x="212471" y="382130"/>
                  </a:lnTo>
                  <a:lnTo>
                    <a:pt x="219227" y="380860"/>
                  </a:lnTo>
                  <a:lnTo>
                    <a:pt x="223621" y="380860"/>
                  </a:lnTo>
                  <a:lnTo>
                    <a:pt x="227596" y="378320"/>
                  </a:lnTo>
                  <a:lnTo>
                    <a:pt x="230593" y="374510"/>
                  </a:lnTo>
                  <a:lnTo>
                    <a:pt x="231216" y="374510"/>
                  </a:lnTo>
                  <a:lnTo>
                    <a:pt x="244132" y="341490"/>
                  </a:lnTo>
                  <a:lnTo>
                    <a:pt x="244017" y="333870"/>
                  </a:lnTo>
                  <a:lnTo>
                    <a:pt x="243865" y="331330"/>
                  </a:lnTo>
                  <a:lnTo>
                    <a:pt x="243027" y="328790"/>
                  </a:lnTo>
                  <a:lnTo>
                    <a:pt x="238582" y="323710"/>
                  </a:lnTo>
                  <a:lnTo>
                    <a:pt x="242900" y="323710"/>
                  </a:lnTo>
                  <a:lnTo>
                    <a:pt x="239903" y="317360"/>
                  </a:lnTo>
                  <a:lnTo>
                    <a:pt x="239560" y="317360"/>
                  </a:lnTo>
                  <a:lnTo>
                    <a:pt x="238798" y="313550"/>
                  </a:lnTo>
                  <a:lnTo>
                    <a:pt x="234619" y="311010"/>
                  </a:lnTo>
                  <a:lnTo>
                    <a:pt x="236829" y="312280"/>
                  </a:lnTo>
                  <a:lnTo>
                    <a:pt x="235686" y="311010"/>
                  </a:lnTo>
                  <a:lnTo>
                    <a:pt x="233413" y="308470"/>
                  </a:lnTo>
                  <a:lnTo>
                    <a:pt x="232854" y="307200"/>
                  </a:lnTo>
                  <a:lnTo>
                    <a:pt x="230060" y="305930"/>
                  </a:lnTo>
                  <a:lnTo>
                    <a:pt x="227571" y="303390"/>
                  </a:lnTo>
                  <a:lnTo>
                    <a:pt x="223342" y="299580"/>
                  </a:lnTo>
                  <a:lnTo>
                    <a:pt x="221259" y="297040"/>
                  </a:lnTo>
                  <a:lnTo>
                    <a:pt x="217398" y="289420"/>
                  </a:lnTo>
                  <a:lnTo>
                    <a:pt x="214909" y="285610"/>
                  </a:lnTo>
                  <a:lnTo>
                    <a:pt x="213664" y="280530"/>
                  </a:lnTo>
                  <a:lnTo>
                    <a:pt x="203542" y="242430"/>
                  </a:lnTo>
                  <a:lnTo>
                    <a:pt x="202730" y="238620"/>
                  </a:lnTo>
                  <a:lnTo>
                    <a:pt x="201790" y="231000"/>
                  </a:lnTo>
                  <a:lnTo>
                    <a:pt x="201714" y="228460"/>
                  </a:lnTo>
                  <a:lnTo>
                    <a:pt x="200050" y="217030"/>
                  </a:lnTo>
                  <a:lnTo>
                    <a:pt x="198729" y="209410"/>
                  </a:lnTo>
                  <a:lnTo>
                    <a:pt x="199745" y="192900"/>
                  </a:lnTo>
                  <a:lnTo>
                    <a:pt x="201104" y="186550"/>
                  </a:lnTo>
                  <a:lnTo>
                    <a:pt x="204546" y="171310"/>
                  </a:lnTo>
                  <a:lnTo>
                    <a:pt x="207200" y="162420"/>
                  </a:lnTo>
                  <a:lnTo>
                    <a:pt x="213093" y="150990"/>
                  </a:lnTo>
                  <a:lnTo>
                    <a:pt x="215544" y="145910"/>
                  </a:lnTo>
                  <a:lnTo>
                    <a:pt x="221221" y="137020"/>
                  </a:lnTo>
                  <a:lnTo>
                    <a:pt x="228117" y="129400"/>
                  </a:lnTo>
                  <a:lnTo>
                    <a:pt x="228828" y="128130"/>
                  </a:lnTo>
                  <a:lnTo>
                    <a:pt x="231343" y="126860"/>
                  </a:lnTo>
                  <a:lnTo>
                    <a:pt x="233705" y="124320"/>
                  </a:lnTo>
                  <a:lnTo>
                    <a:pt x="238010" y="121780"/>
                  </a:lnTo>
                  <a:lnTo>
                    <a:pt x="239356" y="120510"/>
                  </a:lnTo>
                  <a:lnTo>
                    <a:pt x="242138" y="117970"/>
                  </a:lnTo>
                  <a:lnTo>
                    <a:pt x="244068" y="116700"/>
                  </a:lnTo>
                  <a:lnTo>
                    <a:pt x="248285" y="116700"/>
                  </a:lnTo>
                  <a:lnTo>
                    <a:pt x="250355" y="115430"/>
                  </a:lnTo>
                  <a:lnTo>
                    <a:pt x="256222" y="112890"/>
                  </a:lnTo>
                  <a:lnTo>
                    <a:pt x="259969" y="111620"/>
                  </a:lnTo>
                  <a:lnTo>
                    <a:pt x="289318" y="111620"/>
                  </a:lnTo>
                  <a:lnTo>
                    <a:pt x="291172" y="112890"/>
                  </a:lnTo>
                  <a:lnTo>
                    <a:pt x="298716" y="114160"/>
                  </a:lnTo>
                  <a:lnTo>
                    <a:pt x="306019" y="116700"/>
                  </a:lnTo>
                  <a:lnTo>
                    <a:pt x="312966" y="120510"/>
                  </a:lnTo>
                  <a:lnTo>
                    <a:pt x="319481" y="124320"/>
                  </a:lnTo>
                  <a:lnTo>
                    <a:pt x="320230" y="125590"/>
                  </a:lnTo>
                  <a:lnTo>
                    <a:pt x="321056" y="125590"/>
                  </a:lnTo>
                  <a:lnTo>
                    <a:pt x="344589" y="153530"/>
                  </a:lnTo>
                  <a:lnTo>
                    <a:pt x="346316" y="157340"/>
                  </a:lnTo>
                  <a:lnTo>
                    <a:pt x="349567" y="167500"/>
                  </a:lnTo>
                  <a:lnTo>
                    <a:pt x="352132" y="173850"/>
                  </a:lnTo>
                  <a:lnTo>
                    <a:pt x="353047" y="187820"/>
                  </a:lnTo>
                  <a:lnTo>
                    <a:pt x="353872" y="194170"/>
                  </a:lnTo>
                  <a:lnTo>
                    <a:pt x="354939" y="204330"/>
                  </a:lnTo>
                  <a:lnTo>
                    <a:pt x="354914" y="208140"/>
                  </a:lnTo>
                  <a:lnTo>
                    <a:pt x="353910" y="214490"/>
                  </a:lnTo>
                  <a:lnTo>
                    <a:pt x="353479" y="215760"/>
                  </a:lnTo>
                  <a:lnTo>
                    <a:pt x="352907" y="225920"/>
                  </a:lnTo>
                  <a:lnTo>
                    <a:pt x="349605" y="241160"/>
                  </a:lnTo>
                  <a:lnTo>
                    <a:pt x="347992" y="244970"/>
                  </a:lnTo>
                  <a:lnTo>
                    <a:pt x="347738" y="247510"/>
                  </a:lnTo>
                  <a:lnTo>
                    <a:pt x="346837" y="251320"/>
                  </a:lnTo>
                  <a:lnTo>
                    <a:pt x="346430" y="252590"/>
                  </a:lnTo>
                  <a:lnTo>
                    <a:pt x="345833" y="255130"/>
                  </a:lnTo>
                  <a:lnTo>
                    <a:pt x="345516" y="255130"/>
                  </a:lnTo>
                  <a:lnTo>
                    <a:pt x="344385" y="261480"/>
                  </a:lnTo>
                  <a:lnTo>
                    <a:pt x="341693" y="267830"/>
                  </a:lnTo>
                  <a:lnTo>
                    <a:pt x="339382" y="275450"/>
                  </a:lnTo>
                  <a:lnTo>
                    <a:pt x="336118" y="283070"/>
                  </a:lnTo>
                  <a:lnTo>
                    <a:pt x="335140" y="288150"/>
                  </a:lnTo>
                  <a:lnTo>
                    <a:pt x="329425" y="297040"/>
                  </a:lnTo>
                  <a:lnTo>
                    <a:pt x="324789" y="305930"/>
                  </a:lnTo>
                  <a:lnTo>
                    <a:pt x="319849" y="309740"/>
                  </a:lnTo>
                  <a:lnTo>
                    <a:pt x="319836" y="318630"/>
                  </a:lnTo>
                  <a:lnTo>
                    <a:pt x="321614" y="327520"/>
                  </a:lnTo>
                  <a:lnTo>
                    <a:pt x="318820" y="323710"/>
                  </a:lnTo>
                  <a:lnTo>
                    <a:pt x="316738" y="336410"/>
                  </a:lnTo>
                  <a:lnTo>
                    <a:pt x="316712" y="344030"/>
                  </a:lnTo>
                  <a:lnTo>
                    <a:pt x="317119" y="352920"/>
                  </a:lnTo>
                  <a:lnTo>
                    <a:pt x="317474" y="355460"/>
                  </a:lnTo>
                  <a:lnTo>
                    <a:pt x="320535" y="363080"/>
                  </a:lnTo>
                  <a:lnTo>
                    <a:pt x="323049" y="366890"/>
                  </a:lnTo>
                  <a:lnTo>
                    <a:pt x="327456" y="374510"/>
                  </a:lnTo>
                  <a:lnTo>
                    <a:pt x="329501" y="375780"/>
                  </a:lnTo>
                  <a:lnTo>
                    <a:pt x="332105" y="375780"/>
                  </a:lnTo>
                  <a:lnTo>
                    <a:pt x="340448" y="377050"/>
                  </a:lnTo>
                  <a:lnTo>
                    <a:pt x="355663" y="377050"/>
                  </a:lnTo>
                  <a:lnTo>
                    <a:pt x="370890" y="378320"/>
                  </a:lnTo>
                  <a:lnTo>
                    <a:pt x="385673" y="378320"/>
                  </a:lnTo>
                  <a:lnTo>
                    <a:pt x="390296" y="380860"/>
                  </a:lnTo>
                  <a:lnTo>
                    <a:pt x="398081" y="382130"/>
                  </a:lnTo>
                  <a:lnTo>
                    <a:pt x="401320" y="383400"/>
                  </a:lnTo>
                  <a:lnTo>
                    <a:pt x="405358" y="384670"/>
                  </a:lnTo>
                  <a:lnTo>
                    <a:pt x="406146" y="384670"/>
                  </a:lnTo>
                  <a:lnTo>
                    <a:pt x="409206" y="388480"/>
                  </a:lnTo>
                  <a:lnTo>
                    <a:pt x="421487" y="418960"/>
                  </a:lnTo>
                  <a:lnTo>
                    <a:pt x="422821" y="426580"/>
                  </a:lnTo>
                  <a:lnTo>
                    <a:pt x="423684" y="430390"/>
                  </a:lnTo>
                  <a:lnTo>
                    <a:pt x="424116" y="438010"/>
                  </a:lnTo>
                  <a:lnTo>
                    <a:pt x="424357" y="441820"/>
                  </a:lnTo>
                  <a:lnTo>
                    <a:pt x="424738" y="449440"/>
                  </a:lnTo>
                  <a:lnTo>
                    <a:pt x="424967" y="454520"/>
                  </a:lnTo>
                  <a:lnTo>
                    <a:pt x="425399" y="468490"/>
                  </a:lnTo>
                  <a:lnTo>
                    <a:pt x="425805" y="490080"/>
                  </a:lnTo>
                  <a:lnTo>
                    <a:pt x="426466" y="518020"/>
                  </a:lnTo>
                  <a:lnTo>
                    <a:pt x="426580" y="520560"/>
                  </a:lnTo>
                  <a:lnTo>
                    <a:pt x="426745" y="523100"/>
                  </a:lnTo>
                  <a:lnTo>
                    <a:pt x="427774" y="525640"/>
                  </a:lnTo>
                  <a:lnTo>
                    <a:pt x="427774" y="400634"/>
                  </a:lnTo>
                  <a:lnTo>
                    <a:pt x="426974" y="394830"/>
                  </a:lnTo>
                  <a:lnTo>
                    <a:pt x="425373" y="391020"/>
                  </a:lnTo>
                  <a:lnTo>
                    <a:pt x="423011" y="385940"/>
                  </a:lnTo>
                  <a:lnTo>
                    <a:pt x="422440" y="385940"/>
                  </a:lnTo>
                  <a:lnTo>
                    <a:pt x="415378" y="380860"/>
                  </a:lnTo>
                  <a:lnTo>
                    <a:pt x="408127" y="377050"/>
                  </a:lnTo>
                  <a:lnTo>
                    <a:pt x="396570" y="375780"/>
                  </a:lnTo>
                  <a:lnTo>
                    <a:pt x="387235" y="370700"/>
                  </a:lnTo>
                  <a:lnTo>
                    <a:pt x="356857" y="370700"/>
                  </a:lnTo>
                  <a:lnTo>
                    <a:pt x="340309" y="369430"/>
                  </a:lnTo>
                  <a:lnTo>
                    <a:pt x="330885" y="364350"/>
                  </a:lnTo>
                  <a:lnTo>
                    <a:pt x="326390" y="356730"/>
                  </a:lnTo>
                  <a:lnTo>
                    <a:pt x="324396" y="349110"/>
                  </a:lnTo>
                  <a:lnTo>
                    <a:pt x="325158" y="335140"/>
                  </a:lnTo>
                  <a:lnTo>
                    <a:pt x="326250" y="331330"/>
                  </a:lnTo>
                  <a:lnTo>
                    <a:pt x="326986" y="327520"/>
                  </a:lnTo>
                  <a:lnTo>
                    <a:pt x="328218" y="321170"/>
                  </a:lnTo>
                  <a:lnTo>
                    <a:pt x="324967" y="316090"/>
                  </a:lnTo>
                  <a:lnTo>
                    <a:pt x="329933" y="309740"/>
                  </a:lnTo>
                  <a:lnTo>
                    <a:pt x="333146" y="304660"/>
                  </a:lnTo>
                  <a:lnTo>
                    <a:pt x="335711" y="302120"/>
                  </a:lnTo>
                  <a:lnTo>
                    <a:pt x="339420" y="295770"/>
                  </a:lnTo>
                  <a:lnTo>
                    <a:pt x="342150" y="288150"/>
                  </a:lnTo>
                  <a:lnTo>
                    <a:pt x="344449" y="280530"/>
                  </a:lnTo>
                  <a:lnTo>
                    <a:pt x="349338" y="267830"/>
                  </a:lnTo>
                  <a:lnTo>
                    <a:pt x="358152" y="223380"/>
                  </a:lnTo>
                  <a:lnTo>
                    <a:pt x="359092" y="219570"/>
                  </a:lnTo>
                  <a:lnTo>
                    <a:pt x="360553" y="210680"/>
                  </a:lnTo>
                  <a:lnTo>
                    <a:pt x="361480" y="204330"/>
                  </a:lnTo>
                  <a:lnTo>
                    <a:pt x="362851" y="191630"/>
                  </a:lnTo>
                  <a:lnTo>
                    <a:pt x="361950" y="184010"/>
                  </a:lnTo>
                  <a:lnTo>
                    <a:pt x="348424" y="142100"/>
                  </a:lnTo>
                  <a:lnTo>
                    <a:pt x="320243" y="116700"/>
                  </a:lnTo>
                  <a:lnTo>
                    <a:pt x="318325" y="115430"/>
                  </a:lnTo>
                  <a:lnTo>
                    <a:pt x="314134" y="111620"/>
                  </a:lnTo>
                  <a:lnTo>
                    <a:pt x="311581" y="110350"/>
                  </a:lnTo>
                  <a:lnTo>
                    <a:pt x="305155" y="109080"/>
                  </a:lnTo>
                  <a:lnTo>
                    <a:pt x="301523" y="109080"/>
                  </a:lnTo>
                  <a:lnTo>
                    <a:pt x="294043" y="106540"/>
                  </a:lnTo>
                  <a:lnTo>
                    <a:pt x="290144" y="105270"/>
                  </a:lnTo>
                  <a:lnTo>
                    <a:pt x="280200" y="102730"/>
                  </a:lnTo>
                  <a:lnTo>
                    <a:pt x="274066" y="101460"/>
                  </a:lnTo>
                  <a:lnTo>
                    <a:pt x="262763" y="104000"/>
                  </a:lnTo>
                  <a:lnTo>
                    <a:pt x="257924" y="105270"/>
                  </a:lnTo>
                  <a:lnTo>
                    <a:pt x="252717" y="107810"/>
                  </a:lnTo>
                  <a:lnTo>
                    <a:pt x="251777" y="107810"/>
                  </a:lnTo>
                  <a:lnTo>
                    <a:pt x="250050" y="109080"/>
                  </a:lnTo>
                  <a:lnTo>
                    <a:pt x="249123" y="109080"/>
                  </a:lnTo>
                  <a:lnTo>
                    <a:pt x="239141" y="112890"/>
                  </a:lnTo>
                  <a:lnTo>
                    <a:pt x="233578" y="116700"/>
                  </a:lnTo>
                  <a:lnTo>
                    <a:pt x="232117" y="116700"/>
                  </a:lnTo>
                  <a:lnTo>
                    <a:pt x="227495" y="120510"/>
                  </a:lnTo>
                  <a:lnTo>
                    <a:pt x="224256" y="123050"/>
                  </a:lnTo>
                  <a:lnTo>
                    <a:pt x="219798" y="126860"/>
                  </a:lnTo>
                  <a:lnTo>
                    <a:pt x="218681" y="128130"/>
                  </a:lnTo>
                  <a:lnTo>
                    <a:pt x="213791" y="131940"/>
                  </a:lnTo>
                  <a:lnTo>
                    <a:pt x="195643" y="167500"/>
                  </a:lnTo>
                  <a:lnTo>
                    <a:pt x="191274" y="204330"/>
                  </a:lnTo>
                  <a:lnTo>
                    <a:pt x="191300" y="210680"/>
                  </a:lnTo>
                  <a:lnTo>
                    <a:pt x="191884" y="217030"/>
                  </a:lnTo>
                  <a:lnTo>
                    <a:pt x="195338" y="233540"/>
                  </a:lnTo>
                  <a:lnTo>
                    <a:pt x="196646" y="241160"/>
                  </a:lnTo>
                  <a:lnTo>
                    <a:pt x="196621" y="243700"/>
                  </a:lnTo>
                  <a:lnTo>
                    <a:pt x="198170" y="255130"/>
                  </a:lnTo>
                  <a:lnTo>
                    <a:pt x="199377" y="261480"/>
                  </a:lnTo>
                  <a:lnTo>
                    <a:pt x="204177" y="272910"/>
                  </a:lnTo>
                  <a:lnTo>
                    <a:pt x="205536" y="277990"/>
                  </a:lnTo>
                  <a:lnTo>
                    <a:pt x="225806" y="311010"/>
                  </a:lnTo>
                  <a:lnTo>
                    <a:pt x="230238" y="314820"/>
                  </a:lnTo>
                  <a:lnTo>
                    <a:pt x="238328" y="323710"/>
                  </a:lnTo>
                  <a:lnTo>
                    <a:pt x="233654" y="326250"/>
                  </a:lnTo>
                  <a:lnTo>
                    <a:pt x="238506" y="331330"/>
                  </a:lnTo>
                  <a:lnTo>
                    <a:pt x="238506" y="335140"/>
                  </a:lnTo>
                  <a:lnTo>
                    <a:pt x="239293" y="336410"/>
                  </a:lnTo>
                  <a:lnTo>
                    <a:pt x="239077" y="340220"/>
                  </a:lnTo>
                  <a:lnTo>
                    <a:pt x="238518" y="344030"/>
                  </a:lnTo>
                  <a:lnTo>
                    <a:pt x="234213" y="352920"/>
                  </a:lnTo>
                  <a:lnTo>
                    <a:pt x="232435" y="358000"/>
                  </a:lnTo>
                  <a:lnTo>
                    <a:pt x="228968" y="364350"/>
                  </a:lnTo>
                  <a:lnTo>
                    <a:pt x="228841" y="364350"/>
                  </a:lnTo>
                  <a:lnTo>
                    <a:pt x="228396" y="366890"/>
                  </a:lnTo>
                  <a:lnTo>
                    <a:pt x="228003" y="368160"/>
                  </a:lnTo>
                  <a:lnTo>
                    <a:pt x="227596" y="368160"/>
                  </a:lnTo>
                  <a:lnTo>
                    <a:pt x="227279" y="369430"/>
                  </a:lnTo>
                  <a:lnTo>
                    <a:pt x="225450" y="370268"/>
                  </a:lnTo>
                  <a:lnTo>
                    <a:pt x="224790" y="370700"/>
                  </a:lnTo>
                  <a:lnTo>
                    <a:pt x="224497" y="370700"/>
                  </a:lnTo>
                  <a:lnTo>
                    <a:pt x="224205" y="370700"/>
                  </a:lnTo>
                  <a:lnTo>
                    <a:pt x="223735" y="371970"/>
                  </a:lnTo>
                  <a:lnTo>
                    <a:pt x="223215" y="371970"/>
                  </a:lnTo>
                  <a:lnTo>
                    <a:pt x="214464" y="373240"/>
                  </a:lnTo>
                  <a:lnTo>
                    <a:pt x="186169" y="375780"/>
                  </a:lnTo>
                  <a:lnTo>
                    <a:pt x="177203" y="375780"/>
                  </a:lnTo>
                  <a:lnTo>
                    <a:pt x="174955" y="377050"/>
                  </a:lnTo>
                  <a:lnTo>
                    <a:pt x="172694" y="377050"/>
                  </a:lnTo>
                  <a:lnTo>
                    <a:pt x="166458" y="378320"/>
                  </a:lnTo>
                  <a:lnTo>
                    <a:pt x="156616" y="382130"/>
                  </a:lnTo>
                  <a:lnTo>
                    <a:pt x="155067" y="383400"/>
                  </a:lnTo>
                  <a:lnTo>
                    <a:pt x="150279" y="388480"/>
                  </a:lnTo>
                  <a:lnTo>
                    <a:pt x="146621" y="392290"/>
                  </a:lnTo>
                  <a:lnTo>
                    <a:pt x="141693" y="398640"/>
                  </a:lnTo>
                  <a:lnTo>
                    <a:pt x="140703" y="401180"/>
                  </a:lnTo>
                  <a:lnTo>
                    <a:pt x="138874" y="404990"/>
                  </a:lnTo>
                  <a:lnTo>
                    <a:pt x="138544" y="406260"/>
                  </a:lnTo>
                  <a:lnTo>
                    <a:pt x="136486" y="411340"/>
                  </a:lnTo>
                  <a:lnTo>
                    <a:pt x="135712" y="413880"/>
                  </a:lnTo>
                  <a:lnTo>
                    <a:pt x="135318" y="422770"/>
                  </a:lnTo>
                  <a:lnTo>
                    <a:pt x="135039" y="425310"/>
                  </a:lnTo>
                  <a:lnTo>
                    <a:pt x="134924" y="441820"/>
                  </a:lnTo>
                  <a:lnTo>
                    <a:pt x="135153" y="472300"/>
                  </a:lnTo>
                  <a:lnTo>
                    <a:pt x="135280" y="482460"/>
                  </a:lnTo>
                  <a:lnTo>
                    <a:pt x="135394" y="507860"/>
                  </a:lnTo>
                  <a:lnTo>
                    <a:pt x="135191" y="511670"/>
                  </a:lnTo>
                  <a:lnTo>
                    <a:pt x="135064" y="521830"/>
                  </a:lnTo>
                  <a:lnTo>
                    <a:pt x="135343" y="524421"/>
                  </a:lnTo>
                  <a:lnTo>
                    <a:pt x="135382" y="525475"/>
                  </a:lnTo>
                  <a:lnTo>
                    <a:pt x="135305" y="524370"/>
                  </a:lnTo>
                  <a:lnTo>
                    <a:pt x="131178" y="519290"/>
                  </a:lnTo>
                  <a:lnTo>
                    <a:pt x="127825" y="519290"/>
                  </a:lnTo>
                  <a:lnTo>
                    <a:pt x="119583" y="513181"/>
                  </a:lnTo>
                  <a:lnTo>
                    <a:pt x="119583" y="520534"/>
                  </a:lnTo>
                  <a:lnTo>
                    <a:pt x="119405" y="520560"/>
                  </a:lnTo>
                  <a:lnTo>
                    <a:pt x="118935" y="520560"/>
                  </a:lnTo>
                  <a:lnTo>
                    <a:pt x="119583" y="520534"/>
                  </a:lnTo>
                  <a:lnTo>
                    <a:pt x="119583" y="513181"/>
                  </a:lnTo>
                  <a:lnTo>
                    <a:pt x="87401" y="484784"/>
                  </a:lnTo>
                  <a:lnTo>
                    <a:pt x="52374" y="441325"/>
                  </a:lnTo>
                  <a:lnTo>
                    <a:pt x="27609" y="395020"/>
                  </a:lnTo>
                  <a:lnTo>
                    <a:pt x="12700" y="347878"/>
                  </a:lnTo>
                  <a:lnTo>
                    <a:pt x="6578" y="299732"/>
                  </a:lnTo>
                  <a:lnTo>
                    <a:pt x="6172" y="286956"/>
                  </a:lnTo>
                  <a:lnTo>
                    <a:pt x="6565" y="267309"/>
                  </a:lnTo>
                  <a:lnTo>
                    <a:pt x="7277" y="260477"/>
                  </a:lnTo>
                  <a:lnTo>
                    <a:pt x="16014" y="215671"/>
                  </a:lnTo>
                  <a:lnTo>
                    <a:pt x="22796" y="196545"/>
                  </a:lnTo>
                  <a:lnTo>
                    <a:pt x="25323" y="188747"/>
                  </a:lnTo>
                  <a:lnTo>
                    <a:pt x="45796" y="146126"/>
                  </a:lnTo>
                  <a:lnTo>
                    <a:pt x="76060" y="103746"/>
                  </a:lnTo>
                  <a:lnTo>
                    <a:pt x="110045" y="70916"/>
                  </a:lnTo>
                  <a:lnTo>
                    <a:pt x="144310" y="46888"/>
                  </a:lnTo>
                  <a:lnTo>
                    <a:pt x="181914" y="28587"/>
                  </a:lnTo>
                  <a:lnTo>
                    <a:pt x="224472" y="15163"/>
                  </a:lnTo>
                  <a:lnTo>
                    <a:pt x="268122" y="8750"/>
                  </a:lnTo>
                  <a:lnTo>
                    <a:pt x="282727" y="8178"/>
                  </a:lnTo>
                  <a:lnTo>
                    <a:pt x="297383" y="8407"/>
                  </a:lnTo>
                  <a:lnTo>
                    <a:pt x="338543" y="13004"/>
                  </a:lnTo>
                  <a:lnTo>
                    <a:pt x="377101" y="22987"/>
                  </a:lnTo>
                  <a:lnTo>
                    <a:pt x="421005" y="41846"/>
                  </a:lnTo>
                  <a:lnTo>
                    <a:pt x="455993" y="64185"/>
                  </a:lnTo>
                  <a:lnTo>
                    <a:pt x="497674" y="102768"/>
                  </a:lnTo>
                  <a:lnTo>
                    <a:pt x="523481" y="137071"/>
                  </a:lnTo>
                  <a:lnTo>
                    <a:pt x="544499" y="175666"/>
                  </a:lnTo>
                  <a:lnTo>
                    <a:pt x="558114" y="214350"/>
                  </a:lnTo>
                  <a:lnTo>
                    <a:pt x="566051" y="252679"/>
                  </a:lnTo>
                  <a:lnTo>
                    <a:pt x="568147" y="299389"/>
                  </a:lnTo>
                  <a:lnTo>
                    <a:pt x="568147" y="223139"/>
                  </a:lnTo>
                  <a:lnTo>
                    <a:pt x="549630" y="168287"/>
                  </a:lnTo>
                  <a:lnTo>
                    <a:pt x="530440" y="132435"/>
                  </a:lnTo>
                  <a:lnTo>
                    <a:pt x="494030" y="86715"/>
                  </a:lnTo>
                  <a:lnTo>
                    <a:pt x="457923" y="55689"/>
                  </a:lnTo>
                  <a:lnTo>
                    <a:pt x="413105" y="28689"/>
                  </a:lnTo>
                  <a:lnTo>
                    <a:pt x="364197" y="10109"/>
                  </a:lnTo>
                  <a:lnTo>
                    <a:pt x="326682" y="2425"/>
                  </a:lnTo>
                  <a:lnTo>
                    <a:pt x="285102" y="0"/>
                  </a:lnTo>
                  <a:lnTo>
                    <a:pt x="263690" y="1079"/>
                  </a:lnTo>
                  <a:lnTo>
                    <a:pt x="221602" y="7797"/>
                  </a:lnTo>
                  <a:lnTo>
                    <a:pt x="172796" y="23990"/>
                  </a:lnTo>
                  <a:lnTo>
                    <a:pt x="136499" y="43027"/>
                  </a:lnTo>
                  <a:lnTo>
                    <a:pt x="99390" y="69926"/>
                  </a:lnTo>
                  <a:lnTo>
                    <a:pt x="68948" y="100266"/>
                  </a:lnTo>
                  <a:lnTo>
                    <a:pt x="45199" y="131851"/>
                  </a:lnTo>
                  <a:lnTo>
                    <a:pt x="14109" y="193713"/>
                  </a:lnTo>
                  <a:lnTo>
                    <a:pt x="4775" y="231190"/>
                  </a:lnTo>
                  <a:lnTo>
                    <a:pt x="0" y="284873"/>
                  </a:lnTo>
                  <a:lnTo>
                    <a:pt x="88" y="302006"/>
                  </a:lnTo>
                  <a:lnTo>
                    <a:pt x="7353" y="352666"/>
                  </a:lnTo>
                  <a:lnTo>
                    <a:pt x="19253" y="392176"/>
                  </a:lnTo>
                  <a:lnTo>
                    <a:pt x="38938" y="433590"/>
                  </a:lnTo>
                  <a:lnTo>
                    <a:pt x="64985" y="470916"/>
                  </a:lnTo>
                  <a:lnTo>
                    <a:pt x="92659" y="500291"/>
                  </a:lnTo>
                  <a:lnTo>
                    <a:pt x="118605" y="520560"/>
                  </a:lnTo>
                  <a:lnTo>
                    <a:pt x="121373" y="523100"/>
                  </a:lnTo>
                  <a:lnTo>
                    <a:pt x="136550" y="533260"/>
                  </a:lnTo>
                  <a:lnTo>
                    <a:pt x="142925" y="537070"/>
                  </a:lnTo>
                  <a:lnTo>
                    <a:pt x="146050" y="539610"/>
                  </a:lnTo>
                  <a:lnTo>
                    <a:pt x="154228" y="547230"/>
                  </a:lnTo>
                  <a:lnTo>
                    <a:pt x="159283" y="551040"/>
                  </a:lnTo>
                  <a:lnTo>
                    <a:pt x="166204" y="553580"/>
                  </a:lnTo>
                  <a:lnTo>
                    <a:pt x="167144" y="553580"/>
                  </a:lnTo>
                  <a:lnTo>
                    <a:pt x="174548" y="557390"/>
                  </a:lnTo>
                  <a:lnTo>
                    <a:pt x="181648" y="559930"/>
                  </a:lnTo>
                  <a:lnTo>
                    <a:pt x="189001" y="561200"/>
                  </a:lnTo>
                  <a:lnTo>
                    <a:pt x="204127" y="566280"/>
                  </a:lnTo>
                  <a:lnTo>
                    <a:pt x="214731" y="570090"/>
                  </a:lnTo>
                  <a:lnTo>
                    <a:pt x="224904" y="572630"/>
                  </a:lnTo>
                  <a:lnTo>
                    <a:pt x="228892" y="573900"/>
                  </a:lnTo>
                  <a:lnTo>
                    <a:pt x="238544" y="575170"/>
                  </a:lnTo>
                  <a:lnTo>
                    <a:pt x="244182" y="576440"/>
                  </a:lnTo>
                  <a:lnTo>
                    <a:pt x="256082" y="577710"/>
                  </a:lnTo>
                  <a:lnTo>
                    <a:pt x="262445" y="577710"/>
                  </a:lnTo>
                  <a:lnTo>
                    <a:pt x="270852" y="578980"/>
                  </a:lnTo>
                  <a:lnTo>
                    <a:pt x="309994" y="578980"/>
                  </a:lnTo>
                  <a:lnTo>
                    <a:pt x="315442" y="577710"/>
                  </a:lnTo>
                  <a:lnTo>
                    <a:pt x="328549" y="575170"/>
                  </a:lnTo>
                  <a:lnTo>
                    <a:pt x="359016" y="570090"/>
                  </a:lnTo>
                  <a:lnTo>
                    <a:pt x="377380" y="563740"/>
                  </a:lnTo>
                  <a:lnTo>
                    <a:pt x="380974" y="562470"/>
                  </a:lnTo>
                  <a:lnTo>
                    <a:pt x="381977" y="561200"/>
                  </a:lnTo>
                  <a:lnTo>
                    <a:pt x="383032" y="561200"/>
                  </a:lnTo>
                  <a:lnTo>
                    <a:pt x="391744" y="558660"/>
                  </a:lnTo>
                  <a:lnTo>
                    <a:pt x="399427" y="556120"/>
                  </a:lnTo>
                  <a:lnTo>
                    <a:pt x="408813" y="553580"/>
                  </a:lnTo>
                  <a:lnTo>
                    <a:pt x="413512" y="552310"/>
                  </a:lnTo>
                  <a:lnTo>
                    <a:pt x="419087" y="548500"/>
                  </a:lnTo>
                  <a:lnTo>
                    <a:pt x="426300" y="542150"/>
                  </a:lnTo>
                  <a:lnTo>
                    <a:pt x="429056" y="539610"/>
                  </a:lnTo>
                  <a:lnTo>
                    <a:pt x="431609" y="538340"/>
                  </a:lnTo>
                  <a:lnTo>
                    <a:pt x="435470" y="535800"/>
                  </a:lnTo>
                  <a:lnTo>
                    <a:pt x="442747" y="530720"/>
                  </a:lnTo>
                  <a:lnTo>
                    <a:pt x="450024" y="525640"/>
                  </a:lnTo>
                  <a:lnTo>
                    <a:pt x="454088" y="523100"/>
                  </a:lnTo>
                  <a:lnTo>
                    <a:pt x="453783" y="523100"/>
                  </a:lnTo>
                  <a:lnTo>
                    <a:pt x="469544" y="511505"/>
                  </a:lnTo>
                  <a:lnTo>
                    <a:pt x="504228" y="478167"/>
                  </a:lnTo>
                  <a:lnTo>
                    <a:pt x="530225" y="443458"/>
                  </a:lnTo>
                  <a:lnTo>
                    <a:pt x="551776" y="403021"/>
                  </a:lnTo>
                  <a:lnTo>
                    <a:pt x="565467" y="364845"/>
                  </a:lnTo>
                  <a:lnTo>
                    <a:pt x="573278" y="326263"/>
                  </a:lnTo>
                  <a:lnTo>
                    <a:pt x="575678" y="291287"/>
                  </a:lnTo>
                  <a:lnTo>
                    <a:pt x="575881" y="281139"/>
                  </a:lnTo>
                  <a:close/>
                </a:path>
              </a:pathLst>
            </a:custGeom>
            <a:solidFill>
              <a:srgbClr val="285567"/>
            </a:solidFill>
          </p:spPr>
          <p:txBody>
            <a:bodyPr wrap="square" lIns="0" tIns="0" rIns="0" bIns="0" rtlCol="0"/>
            <a:lstStyle/>
            <a:p>
              <a:endParaRPr/>
            </a:p>
          </p:txBody>
        </p:sp>
        <p:sp>
          <p:nvSpPr>
            <p:cNvPr id="24" name="object 24"/>
            <p:cNvSpPr txBox="1"/>
            <p:nvPr/>
          </p:nvSpPr>
          <p:spPr>
            <a:xfrm>
              <a:off x="1670079" y="4723789"/>
              <a:ext cx="10131111" cy="799578"/>
            </a:xfrm>
            <a:prstGeom prst="rect">
              <a:avLst/>
            </a:prstGeom>
          </p:spPr>
          <p:txBody>
            <a:bodyPr vert="horz" wrap="square" lIns="0" tIns="60325" rIns="0" bIns="0" rtlCol="0">
              <a:spAutoFit/>
            </a:bodyPr>
            <a:lstStyle/>
            <a:p>
              <a:pPr marL="2733675">
                <a:lnSpc>
                  <a:spcPct val="100000"/>
                </a:lnSpc>
                <a:spcBef>
                  <a:spcPts val="910"/>
                </a:spcBef>
              </a:pPr>
              <a:r>
                <a:rPr sz="4800" b="1" dirty="0">
                  <a:solidFill>
                    <a:srgbClr val="285567"/>
                  </a:solidFill>
                  <a:latin typeface="Source Sans Pro Black"/>
                  <a:cs typeface="Source Sans Pro Black"/>
                </a:rPr>
                <a:t>x3</a:t>
              </a:r>
              <a:r>
                <a:rPr sz="4800" b="1" spc="-50" dirty="0">
                  <a:solidFill>
                    <a:srgbClr val="285567"/>
                  </a:solidFill>
                  <a:latin typeface="Source Sans Pro Black"/>
                  <a:cs typeface="Source Sans Pro Black"/>
                </a:rPr>
                <a:t> </a:t>
              </a:r>
              <a:r>
                <a:rPr sz="2000" spc="-40" dirty="0">
                  <a:latin typeface="Source Sans Pro"/>
                  <a:cs typeface="Source Sans Pro"/>
                </a:rPr>
                <a:t>mo</a:t>
              </a:r>
              <a:r>
                <a:rPr sz="2000" spc="-60" dirty="0">
                  <a:latin typeface="Source Sans Pro"/>
                  <a:cs typeface="Source Sans Pro"/>
                </a:rPr>
                <a:t>r</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li</a:t>
              </a:r>
              <a:r>
                <a:rPr sz="2000" spc="-80" dirty="0">
                  <a:latin typeface="Source Sans Pro"/>
                  <a:cs typeface="Source Sans Pro"/>
                </a:rPr>
                <a:t>k</a:t>
              </a:r>
              <a:r>
                <a:rPr sz="2000" spc="-40" dirty="0">
                  <a:latin typeface="Source Sans Pro"/>
                  <a:cs typeface="Source Sans Pro"/>
                </a:rPr>
                <a:t>el</a:t>
              </a:r>
              <a:r>
                <a:rPr sz="2000" dirty="0">
                  <a:latin typeface="Source Sans Pro"/>
                  <a:cs typeface="Source Sans Pro"/>
                </a:rPr>
                <a:t>y</a:t>
              </a:r>
              <a:r>
                <a:rPr sz="2000" spc="-80" dirty="0">
                  <a:latin typeface="Source Sans Pro"/>
                  <a:cs typeface="Source Sans Pro"/>
                </a:rPr>
                <a:t> </a:t>
              </a:r>
              <a:r>
                <a:rPr sz="2000" spc="-70" dirty="0">
                  <a:latin typeface="Source Sans Pro"/>
                  <a:cs typeface="Source Sans Pro"/>
                </a:rPr>
                <a:t>t</a:t>
              </a:r>
              <a:r>
                <a:rPr sz="2000" dirty="0">
                  <a:latin typeface="Source Sans Pro"/>
                  <a:cs typeface="Source Sans Pro"/>
                </a:rPr>
                <a:t>o</a:t>
              </a:r>
              <a:r>
                <a:rPr sz="2000" spc="-80" dirty="0">
                  <a:latin typeface="Source Sans Pro"/>
                  <a:cs typeface="Source Sans Pro"/>
                </a:rPr>
                <a:t> </a:t>
              </a:r>
              <a:r>
                <a:rPr sz="2000" spc="-40" dirty="0">
                  <a:latin typeface="Source Sans Pro"/>
                  <a:cs typeface="Source Sans Pro"/>
                </a:rPr>
                <a:t>b</a:t>
              </a:r>
              <a:r>
                <a:rPr sz="2000" dirty="0">
                  <a:latin typeface="Source Sans Pro"/>
                  <a:cs typeface="Source Sans Pro"/>
                </a:rPr>
                <a:t>e</a:t>
              </a:r>
              <a:r>
                <a:rPr sz="2000" spc="-80" dirty="0">
                  <a:latin typeface="Source Sans Pro"/>
                  <a:cs typeface="Source Sans Pro"/>
                </a:rPr>
                <a:t> </a:t>
              </a:r>
              <a:r>
                <a:rPr sz="2000" dirty="0">
                  <a:latin typeface="Source Sans Pro"/>
                  <a:cs typeface="Source Sans Pro"/>
                </a:rPr>
                <a:t>a</a:t>
              </a:r>
              <a:r>
                <a:rPr sz="2000" spc="-80" dirty="0">
                  <a:latin typeface="Source Sans Pro"/>
                  <a:cs typeface="Source Sans Pro"/>
                </a:rPr>
                <a:t> </a:t>
              </a:r>
              <a:r>
                <a:rPr sz="2000" spc="-60" dirty="0">
                  <a:latin typeface="Source Sans Pro"/>
                  <a:cs typeface="Source Sans Pro"/>
                </a:rPr>
                <a:t>c</a:t>
              </a:r>
              <a:r>
                <a:rPr sz="2000" spc="-40" dirty="0">
                  <a:latin typeface="Source Sans Pro"/>
                  <a:cs typeface="Source Sans Pro"/>
                </a:rPr>
                <a:t>aus</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o</a:t>
              </a:r>
              <a:r>
                <a:rPr sz="2000" dirty="0">
                  <a:latin typeface="Source Sans Pro"/>
                  <a:cs typeface="Source Sans Pro"/>
                </a:rPr>
                <a:t>f</a:t>
              </a:r>
              <a:r>
                <a:rPr sz="2000" spc="-80" dirty="0">
                  <a:latin typeface="Source Sans Pro"/>
                  <a:cs typeface="Source Sans Pro"/>
                </a:rPr>
                <a:t> </a:t>
              </a:r>
              <a:r>
                <a:rPr sz="2000" spc="-40" dirty="0">
                  <a:latin typeface="Source Sans Pro"/>
                  <a:cs typeface="Source Sans Pro"/>
                </a:rPr>
                <a:t>d</a:t>
              </a:r>
              <a:r>
                <a:rPr sz="2000" spc="-70" dirty="0">
                  <a:latin typeface="Source Sans Pro"/>
                  <a:cs typeface="Source Sans Pro"/>
                </a:rPr>
                <a:t>ea</a:t>
              </a:r>
              <a:r>
                <a:rPr sz="2000" spc="-40" dirty="0">
                  <a:latin typeface="Source Sans Pro"/>
                  <a:cs typeface="Source Sans Pro"/>
                </a:rPr>
                <a:t>t</a:t>
              </a:r>
              <a:r>
                <a:rPr sz="2000" dirty="0">
                  <a:latin typeface="Source Sans Pro"/>
                  <a:cs typeface="Source Sans Pro"/>
                </a:rPr>
                <a:t>h</a:t>
              </a:r>
              <a:r>
                <a:rPr sz="2000" spc="-80" dirty="0">
                  <a:latin typeface="Source Sans Pro"/>
                  <a:cs typeface="Source Sans Pro"/>
                </a:rPr>
                <a:t> </a:t>
              </a:r>
              <a:r>
                <a:rPr sz="2000" spc="-60" dirty="0">
                  <a:latin typeface="Source Sans Pro"/>
                  <a:cs typeface="Source Sans Pro"/>
                </a:rPr>
                <a:t>f</a:t>
              </a:r>
              <a:r>
                <a:rPr sz="2000" spc="-40" dirty="0">
                  <a:latin typeface="Source Sans Pro"/>
                  <a:cs typeface="Source Sans Pro"/>
                </a:rPr>
                <a:t>o</a:t>
              </a:r>
              <a:r>
                <a:rPr sz="2000" dirty="0">
                  <a:latin typeface="Source Sans Pro"/>
                  <a:cs typeface="Source Sans Pro"/>
                </a:rPr>
                <a:t>r</a:t>
              </a:r>
              <a:r>
                <a:rPr sz="2000" spc="-80" dirty="0">
                  <a:latin typeface="Source Sans Pro"/>
                  <a:cs typeface="Source Sans Pro"/>
                </a:rPr>
                <a:t> </a:t>
              </a:r>
              <a:r>
                <a:rPr lang="en-US" sz="2000" spc="-40" dirty="0">
                  <a:latin typeface="Source Sans Pro"/>
                  <a:cs typeface="Source Sans Pro"/>
                </a:rPr>
                <a:t>males</a:t>
              </a:r>
              <a:r>
                <a:rPr sz="2000" spc="-80" dirty="0">
                  <a:latin typeface="Source Sans Pro"/>
                  <a:cs typeface="Source Sans Pro"/>
                </a:rPr>
                <a:t> </a:t>
              </a:r>
              <a:r>
                <a:rPr sz="2000" spc="-40" dirty="0">
                  <a:latin typeface="Source Sans Pro"/>
                  <a:cs typeface="Source Sans Pro"/>
                </a:rPr>
                <a:t>a</a:t>
              </a:r>
              <a:r>
                <a:rPr sz="2000" dirty="0">
                  <a:latin typeface="Source Sans Pro"/>
                  <a:cs typeface="Source Sans Pro"/>
                </a:rPr>
                <a:t>s</a:t>
              </a:r>
              <a:r>
                <a:rPr sz="2000" spc="-80" dirty="0">
                  <a:latin typeface="Source Sans Pro"/>
                  <a:cs typeface="Source Sans Pro"/>
                </a:rPr>
                <a:t> </a:t>
              </a:r>
              <a:r>
                <a:rPr sz="2000" spc="-60" dirty="0">
                  <a:latin typeface="Source Sans Pro"/>
                  <a:cs typeface="Source Sans Pro"/>
                </a:rPr>
                <a:t>f</a:t>
              </a:r>
              <a:r>
                <a:rPr sz="2000" spc="-40" dirty="0">
                  <a:latin typeface="Source Sans Pro"/>
                  <a:cs typeface="Source Sans Pro"/>
                </a:rPr>
                <a:t>o</a:t>
              </a:r>
              <a:r>
                <a:rPr sz="2000" dirty="0">
                  <a:latin typeface="Source Sans Pro"/>
                  <a:cs typeface="Source Sans Pro"/>
                </a:rPr>
                <a:t>r</a:t>
              </a:r>
              <a:r>
                <a:rPr sz="2000" spc="-80" dirty="0">
                  <a:latin typeface="Source Sans Pro"/>
                  <a:cs typeface="Source Sans Pro"/>
                </a:rPr>
                <a:t> </a:t>
              </a:r>
              <a:r>
                <a:rPr lang="en-US" sz="2000" spc="-50" dirty="0">
                  <a:latin typeface="Source Sans Pro"/>
                  <a:cs typeface="Source Sans Pro"/>
                </a:rPr>
                <a:t>females.</a:t>
              </a:r>
              <a:endParaRPr sz="2000" dirty="0">
                <a:latin typeface="Source Sans Pro"/>
                <a:cs typeface="Source Sans Pro"/>
              </a:endParaRPr>
            </a:p>
          </p:txBody>
        </p:sp>
        <p:grpSp>
          <p:nvGrpSpPr>
            <p:cNvPr id="25" name="object 25"/>
            <p:cNvGrpSpPr/>
            <p:nvPr/>
          </p:nvGrpSpPr>
          <p:grpSpPr>
            <a:xfrm>
              <a:off x="1670081" y="4870893"/>
              <a:ext cx="575945" cy="579120"/>
              <a:chOff x="3576435" y="6441638"/>
              <a:chExt cx="575945" cy="579120"/>
            </a:xfrm>
          </p:grpSpPr>
          <p:sp>
            <p:nvSpPr>
              <p:cNvPr id="26" name="object 26"/>
              <p:cNvSpPr/>
              <p:nvPr/>
            </p:nvSpPr>
            <p:spPr>
              <a:xfrm>
                <a:off x="3576434" y="6441642"/>
                <a:ext cx="575945" cy="579120"/>
              </a:xfrm>
              <a:custGeom>
                <a:avLst/>
                <a:gdLst/>
                <a:ahLst/>
                <a:cxnLst/>
                <a:rect l="l" t="t" r="r" b="b"/>
                <a:pathLst>
                  <a:path w="575945" h="579120">
                    <a:moveTo>
                      <a:pt x="145821" y="242620"/>
                    </a:moveTo>
                    <a:lnTo>
                      <a:pt x="144640" y="238493"/>
                    </a:lnTo>
                    <a:lnTo>
                      <a:pt x="142087" y="237947"/>
                    </a:lnTo>
                    <a:lnTo>
                      <a:pt x="138214" y="238315"/>
                    </a:lnTo>
                    <a:lnTo>
                      <a:pt x="137109" y="239788"/>
                    </a:lnTo>
                    <a:lnTo>
                      <a:pt x="137083" y="241808"/>
                    </a:lnTo>
                    <a:lnTo>
                      <a:pt x="137121" y="242836"/>
                    </a:lnTo>
                    <a:lnTo>
                      <a:pt x="137134" y="244665"/>
                    </a:lnTo>
                    <a:lnTo>
                      <a:pt x="137591" y="245935"/>
                    </a:lnTo>
                    <a:lnTo>
                      <a:pt x="140131" y="249745"/>
                    </a:lnTo>
                    <a:lnTo>
                      <a:pt x="143129" y="249745"/>
                    </a:lnTo>
                    <a:lnTo>
                      <a:pt x="145351" y="244665"/>
                    </a:lnTo>
                    <a:lnTo>
                      <a:pt x="145821" y="243395"/>
                    </a:lnTo>
                    <a:lnTo>
                      <a:pt x="145707" y="243052"/>
                    </a:lnTo>
                    <a:lnTo>
                      <a:pt x="145821" y="242620"/>
                    </a:lnTo>
                    <a:close/>
                  </a:path>
                  <a:path w="575945" h="579120">
                    <a:moveTo>
                      <a:pt x="146608" y="202755"/>
                    </a:moveTo>
                    <a:lnTo>
                      <a:pt x="146583" y="201777"/>
                    </a:lnTo>
                    <a:lnTo>
                      <a:pt x="146570" y="201409"/>
                    </a:lnTo>
                    <a:lnTo>
                      <a:pt x="146532" y="199313"/>
                    </a:lnTo>
                    <a:lnTo>
                      <a:pt x="146532" y="198945"/>
                    </a:lnTo>
                    <a:lnTo>
                      <a:pt x="146532" y="197700"/>
                    </a:lnTo>
                    <a:lnTo>
                      <a:pt x="144729" y="195249"/>
                    </a:lnTo>
                    <a:lnTo>
                      <a:pt x="140500" y="194373"/>
                    </a:lnTo>
                    <a:lnTo>
                      <a:pt x="138734" y="195491"/>
                    </a:lnTo>
                    <a:lnTo>
                      <a:pt x="138493" y="199720"/>
                    </a:lnTo>
                    <a:lnTo>
                      <a:pt x="138493" y="200215"/>
                    </a:lnTo>
                    <a:lnTo>
                      <a:pt x="139192" y="202755"/>
                    </a:lnTo>
                    <a:lnTo>
                      <a:pt x="142316" y="205295"/>
                    </a:lnTo>
                    <a:lnTo>
                      <a:pt x="143586" y="205295"/>
                    </a:lnTo>
                    <a:lnTo>
                      <a:pt x="146100" y="204025"/>
                    </a:lnTo>
                    <a:lnTo>
                      <a:pt x="146608" y="202755"/>
                    </a:lnTo>
                    <a:close/>
                  </a:path>
                  <a:path w="575945" h="579120">
                    <a:moveTo>
                      <a:pt x="148120" y="281139"/>
                    </a:moveTo>
                    <a:lnTo>
                      <a:pt x="147231" y="279387"/>
                    </a:lnTo>
                    <a:lnTo>
                      <a:pt x="144259" y="277075"/>
                    </a:lnTo>
                    <a:lnTo>
                      <a:pt x="142278" y="277279"/>
                    </a:lnTo>
                    <a:lnTo>
                      <a:pt x="139052" y="280568"/>
                    </a:lnTo>
                    <a:lnTo>
                      <a:pt x="139077" y="281470"/>
                    </a:lnTo>
                    <a:lnTo>
                      <a:pt x="139192" y="285305"/>
                    </a:lnTo>
                    <a:lnTo>
                      <a:pt x="142201" y="287845"/>
                    </a:lnTo>
                    <a:lnTo>
                      <a:pt x="146354" y="287845"/>
                    </a:lnTo>
                    <a:lnTo>
                      <a:pt x="148120" y="286575"/>
                    </a:lnTo>
                    <a:lnTo>
                      <a:pt x="148120" y="285584"/>
                    </a:lnTo>
                    <a:lnTo>
                      <a:pt x="148120" y="281495"/>
                    </a:lnTo>
                    <a:lnTo>
                      <a:pt x="148120" y="281139"/>
                    </a:lnTo>
                    <a:close/>
                  </a:path>
                  <a:path w="575945" h="579120">
                    <a:moveTo>
                      <a:pt x="149682" y="450418"/>
                    </a:moveTo>
                    <a:lnTo>
                      <a:pt x="144068" y="442620"/>
                    </a:lnTo>
                    <a:lnTo>
                      <a:pt x="141084" y="444271"/>
                    </a:lnTo>
                    <a:lnTo>
                      <a:pt x="140271" y="446074"/>
                    </a:lnTo>
                    <a:lnTo>
                      <a:pt x="140335" y="446481"/>
                    </a:lnTo>
                    <a:lnTo>
                      <a:pt x="140830" y="450405"/>
                    </a:lnTo>
                    <a:lnTo>
                      <a:pt x="141554" y="451675"/>
                    </a:lnTo>
                    <a:lnTo>
                      <a:pt x="144068" y="454215"/>
                    </a:lnTo>
                    <a:lnTo>
                      <a:pt x="145884" y="454215"/>
                    </a:lnTo>
                    <a:lnTo>
                      <a:pt x="148767" y="452945"/>
                    </a:lnTo>
                    <a:lnTo>
                      <a:pt x="149669" y="451675"/>
                    </a:lnTo>
                    <a:lnTo>
                      <a:pt x="149631" y="450494"/>
                    </a:lnTo>
                    <a:close/>
                  </a:path>
                  <a:path w="575945" h="579120">
                    <a:moveTo>
                      <a:pt x="151015" y="487235"/>
                    </a:moveTo>
                    <a:lnTo>
                      <a:pt x="150977" y="486752"/>
                    </a:lnTo>
                    <a:lnTo>
                      <a:pt x="150914" y="485038"/>
                    </a:lnTo>
                    <a:lnTo>
                      <a:pt x="150710" y="482930"/>
                    </a:lnTo>
                    <a:lnTo>
                      <a:pt x="149834" y="481228"/>
                    </a:lnTo>
                    <a:lnTo>
                      <a:pt x="146151" y="479463"/>
                    </a:lnTo>
                    <a:lnTo>
                      <a:pt x="144513" y="479844"/>
                    </a:lnTo>
                    <a:lnTo>
                      <a:pt x="141490" y="482282"/>
                    </a:lnTo>
                    <a:lnTo>
                      <a:pt x="140817" y="484098"/>
                    </a:lnTo>
                    <a:lnTo>
                      <a:pt x="140919" y="484492"/>
                    </a:lnTo>
                    <a:lnTo>
                      <a:pt x="140817" y="484695"/>
                    </a:lnTo>
                    <a:lnTo>
                      <a:pt x="141757" y="488505"/>
                    </a:lnTo>
                    <a:lnTo>
                      <a:pt x="142405" y="489775"/>
                    </a:lnTo>
                    <a:lnTo>
                      <a:pt x="144983" y="492315"/>
                    </a:lnTo>
                    <a:lnTo>
                      <a:pt x="147777" y="492315"/>
                    </a:lnTo>
                    <a:lnTo>
                      <a:pt x="150139" y="488505"/>
                    </a:lnTo>
                    <a:lnTo>
                      <a:pt x="151015" y="487235"/>
                    </a:lnTo>
                    <a:close/>
                  </a:path>
                  <a:path w="575945" h="579120">
                    <a:moveTo>
                      <a:pt x="152184" y="515239"/>
                    </a:moveTo>
                    <a:lnTo>
                      <a:pt x="151726" y="513778"/>
                    </a:lnTo>
                    <a:lnTo>
                      <a:pt x="151384" y="512267"/>
                    </a:lnTo>
                    <a:lnTo>
                      <a:pt x="150075" y="509308"/>
                    </a:lnTo>
                    <a:lnTo>
                      <a:pt x="148742" y="508584"/>
                    </a:lnTo>
                    <a:lnTo>
                      <a:pt x="145389" y="508838"/>
                    </a:lnTo>
                    <a:lnTo>
                      <a:pt x="144272" y="509803"/>
                    </a:lnTo>
                    <a:lnTo>
                      <a:pt x="142786" y="514489"/>
                    </a:lnTo>
                    <a:lnTo>
                      <a:pt x="142900" y="514781"/>
                    </a:lnTo>
                    <a:lnTo>
                      <a:pt x="142786" y="515175"/>
                    </a:lnTo>
                    <a:lnTo>
                      <a:pt x="144246" y="518985"/>
                    </a:lnTo>
                    <a:lnTo>
                      <a:pt x="149517" y="521525"/>
                    </a:lnTo>
                    <a:lnTo>
                      <a:pt x="151701" y="520255"/>
                    </a:lnTo>
                    <a:lnTo>
                      <a:pt x="151968" y="516445"/>
                    </a:lnTo>
                    <a:lnTo>
                      <a:pt x="152184" y="516445"/>
                    </a:lnTo>
                    <a:lnTo>
                      <a:pt x="151968" y="515302"/>
                    </a:lnTo>
                    <a:lnTo>
                      <a:pt x="152184" y="515239"/>
                    </a:lnTo>
                    <a:close/>
                  </a:path>
                  <a:path w="575945" h="579120">
                    <a:moveTo>
                      <a:pt x="152438" y="411873"/>
                    </a:moveTo>
                    <a:lnTo>
                      <a:pt x="152184" y="410806"/>
                    </a:lnTo>
                    <a:lnTo>
                      <a:pt x="152044" y="409765"/>
                    </a:lnTo>
                    <a:lnTo>
                      <a:pt x="150723" y="406234"/>
                    </a:lnTo>
                    <a:lnTo>
                      <a:pt x="148983" y="405206"/>
                    </a:lnTo>
                    <a:lnTo>
                      <a:pt x="144018" y="405765"/>
                    </a:lnTo>
                    <a:lnTo>
                      <a:pt x="142011" y="407593"/>
                    </a:lnTo>
                    <a:lnTo>
                      <a:pt x="141389" y="411924"/>
                    </a:lnTo>
                    <a:lnTo>
                      <a:pt x="141414" y="412064"/>
                    </a:lnTo>
                    <a:lnTo>
                      <a:pt x="141376" y="412305"/>
                    </a:lnTo>
                    <a:lnTo>
                      <a:pt x="141770" y="414845"/>
                    </a:lnTo>
                    <a:lnTo>
                      <a:pt x="143814" y="417385"/>
                    </a:lnTo>
                    <a:lnTo>
                      <a:pt x="145288" y="418655"/>
                    </a:lnTo>
                    <a:lnTo>
                      <a:pt x="149199" y="417385"/>
                    </a:lnTo>
                    <a:lnTo>
                      <a:pt x="151561" y="416115"/>
                    </a:lnTo>
                    <a:lnTo>
                      <a:pt x="152311" y="414845"/>
                    </a:lnTo>
                    <a:lnTo>
                      <a:pt x="152438" y="412305"/>
                    </a:lnTo>
                    <a:lnTo>
                      <a:pt x="152438" y="411873"/>
                    </a:lnTo>
                    <a:close/>
                  </a:path>
                  <a:path w="575945" h="579120">
                    <a:moveTo>
                      <a:pt x="152996" y="163766"/>
                    </a:moveTo>
                    <a:lnTo>
                      <a:pt x="152819" y="161036"/>
                    </a:lnTo>
                    <a:lnTo>
                      <a:pt x="151257" y="159181"/>
                    </a:lnTo>
                    <a:lnTo>
                      <a:pt x="146875" y="159245"/>
                    </a:lnTo>
                    <a:lnTo>
                      <a:pt x="145084" y="161226"/>
                    </a:lnTo>
                    <a:lnTo>
                      <a:pt x="145135" y="162052"/>
                    </a:lnTo>
                    <a:lnTo>
                      <a:pt x="145326" y="165925"/>
                    </a:lnTo>
                    <a:lnTo>
                      <a:pt x="145707" y="167195"/>
                    </a:lnTo>
                    <a:lnTo>
                      <a:pt x="147891" y="171005"/>
                    </a:lnTo>
                    <a:lnTo>
                      <a:pt x="151091" y="169735"/>
                    </a:lnTo>
                    <a:lnTo>
                      <a:pt x="152628" y="167195"/>
                    </a:lnTo>
                    <a:lnTo>
                      <a:pt x="152742" y="165925"/>
                    </a:lnTo>
                    <a:lnTo>
                      <a:pt x="152996" y="164655"/>
                    </a:lnTo>
                    <a:lnTo>
                      <a:pt x="152946" y="163969"/>
                    </a:lnTo>
                    <a:lnTo>
                      <a:pt x="152996" y="163766"/>
                    </a:lnTo>
                    <a:close/>
                  </a:path>
                  <a:path w="575945" h="579120">
                    <a:moveTo>
                      <a:pt x="155003" y="324446"/>
                    </a:moveTo>
                    <a:lnTo>
                      <a:pt x="154546" y="322465"/>
                    </a:lnTo>
                    <a:lnTo>
                      <a:pt x="152438" y="319328"/>
                    </a:lnTo>
                    <a:lnTo>
                      <a:pt x="150939" y="319074"/>
                    </a:lnTo>
                    <a:lnTo>
                      <a:pt x="147993" y="319570"/>
                    </a:lnTo>
                    <a:lnTo>
                      <a:pt x="147129" y="320522"/>
                    </a:lnTo>
                    <a:lnTo>
                      <a:pt x="146761" y="322795"/>
                    </a:lnTo>
                    <a:lnTo>
                      <a:pt x="146367" y="324739"/>
                    </a:lnTo>
                    <a:lnTo>
                      <a:pt x="146494" y="325069"/>
                    </a:lnTo>
                    <a:lnTo>
                      <a:pt x="146367" y="325945"/>
                    </a:lnTo>
                    <a:lnTo>
                      <a:pt x="146697" y="325945"/>
                    </a:lnTo>
                    <a:lnTo>
                      <a:pt x="146977" y="327215"/>
                    </a:lnTo>
                    <a:lnTo>
                      <a:pt x="147980" y="328485"/>
                    </a:lnTo>
                    <a:lnTo>
                      <a:pt x="148844" y="329755"/>
                    </a:lnTo>
                    <a:lnTo>
                      <a:pt x="151739" y="329755"/>
                    </a:lnTo>
                    <a:lnTo>
                      <a:pt x="153847" y="328485"/>
                    </a:lnTo>
                    <a:lnTo>
                      <a:pt x="154406" y="328485"/>
                    </a:lnTo>
                    <a:lnTo>
                      <a:pt x="155003" y="324675"/>
                    </a:lnTo>
                    <a:lnTo>
                      <a:pt x="155003" y="324446"/>
                    </a:lnTo>
                    <a:close/>
                  </a:path>
                  <a:path w="575945" h="579120">
                    <a:moveTo>
                      <a:pt x="167043" y="380784"/>
                    </a:moveTo>
                    <a:lnTo>
                      <a:pt x="166839" y="379907"/>
                    </a:lnTo>
                    <a:lnTo>
                      <a:pt x="166725" y="378790"/>
                    </a:lnTo>
                    <a:lnTo>
                      <a:pt x="165709" y="376453"/>
                    </a:lnTo>
                    <a:lnTo>
                      <a:pt x="164579" y="375666"/>
                    </a:lnTo>
                    <a:lnTo>
                      <a:pt x="161340" y="375666"/>
                    </a:lnTo>
                    <a:lnTo>
                      <a:pt x="160235" y="376555"/>
                    </a:lnTo>
                    <a:lnTo>
                      <a:pt x="158457" y="380034"/>
                    </a:lnTo>
                    <a:lnTo>
                      <a:pt x="158508" y="380428"/>
                    </a:lnTo>
                    <a:lnTo>
                      <a:pt x="158457" y="380555"/>
                    </a:lnTo>
                    <a:lnTo>
                      <a:pt x="159054" y="384365"/>
                    </a:lnTo>
                    <a:lnTo>
                      <a:pt x="161607" y="386905"/>
                    </a:lnTo>
                    <a:lnTo>
                      <a:pt x="165544" y="386905"/>
                    </a:lnTo>
                    <a:lnTo>
                      <a:pt x="166497" y="385635"/>
                    </a:lnTo>
                    <a:lnTo>
                      <a:pt x="167043" y="383095"/>
                    </a:lnTo>
                    <a:lnTo>
                      <a:pt x="167043" y="382790"/>
                    </a:lnTo>
                    <a:lnTo>
                      <a:pt x="167005" y="382397"/>
                    </a:lnTo>
                    <a:lnTo>
                      <a:pt x="167043" y="381825"/>
                    </a:lnTo>
                    <a:lnTo>
                      <a:pt x="166992" y="381558"/>
                    </a:lnTo>
                    <a:lnTo>
                      <a:pt x="167043" y="380784"/>
                    </a:lnTo>
                    <a:close/>
                  </a:path>
                  <a:path w="575945" h="579120">
                    <a:moveTo>
                      <a:pt x="172300" y="132080"/>
                    </a:moveTo>
                    <a:lnTo>
                      <a:pt x="170789" y="128574"/>
                    </a:lnTo>
                    <a:lnTo>
                      <a:pt x="170053" y="127622"/>
                    </a:lnTo>
                    <a:lnTo>
                      <a:pt x="167081" y="127558"/>
                    </a:lnTo>
                    <a:lnTo>
                      <a:pt x="166052" y="128346"/>
                    </a:lnTo>
                    <a:lnTo>
                      <a:pt x="165138" y="130441"/>
                    </a:lnTo>
                    <a:lnTo>
                      <a:pt x="165049" y="131343"/>
                    </a:lnTo>
                    <a:lnTo>
                      <a:pt x="164795" y="132397"/>
                    </a:lnTo>
                    <a:lnTo>
                      <a:pt x="164846" y="132600"/>
                    </a:lnTo>
                    <a:lnTo>
                      <a:pt x="164795" y="132905"/>
                    </a:lnTo>
                    <a:lnTo>
                      <a:pt x="165100" y="134175"/>
                    </a:lnTo>
                    <a:lnTo>
                      <a:pt x="165252" y="135445"/>
                    </a:lnTo>
                    <a:lnTo>
                      <a:pt x="166814" y="137985"/>
                    </a:lnTo>
                    <a:lnTo>
                      <a:pt x="169176" y="137985"/>
                    </a:lnTo>
                    <a:lnTo>
                      <a:pt x="171665" y="134175"/>
                    </a:lnTo>
                    <a:lnTo>
                      <a:pt x="172288" y="132905"/>
                    </a:lnTo>
                    <a:lnTo>
                      <a:pt x="172148" y="132575"/>
                    </a:lnTo>
                    <a:lnTo>
                      <a:pt x="172300" y="132080"/>
                    </a:lnTo>
                    <a:close/>
                  </a:path>
                  <a:path w="575945" h="579120">
                    <a:moveTo>
                      <a:pt x="175234" y="349072"/>
                    </a:moveTo>
                    <a:lnTo>
                      <a:pt x="172326" y="345859"/>
                    </a:lnTo>
                    <a:lnTo>
                      <a:pt x="170383" y="345440"/>
                    </a:lnTo>
                    <a:lnTo>
                      <a:pt x="166306" y="347103"/>
                    </a:lnTo>
                    <a:lnTo>
                      <a:pt x="165125" y="348894"/>
                    </a:lnTo>
                    <a:lnTo>
                      <a:pt x="165138" y="350050"/>
                    </a:lnTo>
                    <a:lnTo>
                      <a:pt x="165163" y="352615"/>
                    </a:lnTo>
                    <a:lnTo>
                      <a:pt x="165468" y="355155"/>
                    </a:lnTo>
                    <a:lnTo>
                      <a:pt x="167246" y="356425"/>
                    </a:lnTo>
                    <a:lnTo>
                      <a:pt x="171437" y="357695"/>
                    </a:lnTo>
                    <a:lnTo>
                      <a:pt x="173482" y="356425"/>
                    </a:lnTo>
                    <a:lnTo>
                      <a:pt x="174980" y="351345"/>
                    </a:lnTo>
                    <a:lnTo>
                      <a:pt x="175221" y="350075"/>
                    </a:lnTo>
                    <a:lnTo>
                      <a:pt x="175107" y="349948"/>
                    </a:lnTo>
                    <a:lnTo>
                      <a:pt x="175234" y="349072"/>
                    </a:lnTo>
                    <a:close/>
                  </a:path>
                  <a:path w="575945" h="579120">
                    <a:moveTo>
                      <a:pt x="199694" y="101612"/>
                    </a:moveTo>
                    <a:lnTo>
                      <a:pt x="198589" y="97840"/>
                    </a:lnTo>
                    <a:lnTo>
                      <a:pt x="196913" y="96634"/>
                    </a:lnTo>
                    <a:lnTo>
                      <a:pt x="194830" y="96596"/>
                    </a:lnTo>
                    <a:lnTo>
                      <a:pt x="191287" y="96532"/>
                    </a:lnTo>
                    <a:lnTo>
                      <a:pt x="188772" y="99466"/>
                    </a:lnTo>
                    <a:lnTo>
                      <a:pt x="188849" y="99809"/>
                    </a:lnTo>
                    <a:lnTo>
                      <a:pt x="190055" y="106235"/>
                    </a:lnTo>
                    <a:lnTo>
                      <a:pt x="191858" y="107505"/>
                    </a:lnTo>
                    <a:lnTo>
                      <a:pt x="196253" y="106235"/>
                    </a:lnTo>
                    <a:lnTo>
                      <a:pt x="198958" y="103695"/>
                    </a:lnTo>
                    <a:lnTo>
                      <a:pt x="199694" y="102425"/>
                    </a:lnTo>
                    <a:lnTo>
                      <a:pt x="199555" y="101968"/>
                    </a:lnTo>
                    <a:lnTo>
                      <a:pt x="199694" y="101612"/>
                    </a:lnTo>
                    <a:close/>
                  </a:path>
                  <a:path w="575945" h="579120">
                    <a:moveTo>
                      <a:pt x="201688" y="353212"/>
                    </a:moveTo>
                    <a:lnTo>
                      <a:pt x="200202" y="351561"/>
                    </a:lnTo>
                    <a:lnTo>
                      <a:pt x="196811" y="351701"/>
                    </a:lnTo>
                    <a:lnTo>
                      <a:pt x="195910" y="351688"/>
                    </a:lnTo>
                    <a:lnTo>
                      <a:pt x="194614" y="352005"/>
                    </a:lnTo>
                    <a:lnTo>
                      <a:pt x="192151" y="354584"/>
                    </a:lnTo>
                    <a:lnTo>
                      <a:pt x="192062" y="356323"/>
                    </a:lnTo>
                    <a:lnTo>
                      <a:pt x="193992" y="358965"/>
                    </a:lnTo>
                    <a:lnTo>
                      <a:pt x="194602" y="358965"/>
                    </a:lnTo>
                    <a:lnTo>
                      <a:pt x="197281" y="361505"/>
                    </a:lnTo>
                    <a:lnTo>
                      <a:pt x="200291" y="361505"/>
                    </a:lnTo>
                    <a:lnTo>
                      <a:pt x="201193" y="357695"/>
                    </a:lnTo>
                    <a:lnTo>
                      <a:pt x="201688" y="353885"/>
                    </a:lnTo>
                    <a:lnTo>
                      <a:pt x="201688" y="353212"/>
                    </a:lnTo>
                    <a:close/>
                  </a:path>
                  <a:path w="575945" h="579120">
                    <a:moveTo>
                      <a:pt x="228663" y="79692"/>
                    </a:moveTo>
                    <a:lnTo>
                      <a:pt x="227253" y="78257"/>
                    </a:lnTo>
                    <a:lnTo>
                      <a:pt x="225425" y="78308"/>
                    </a:lnTo>
                    <a:lnTo>
                      <a:pt x="224256" y="78397"/>
                    </a:lnTo>
                    <a:lnTo>
                      <a:pt x="223151" y="78803"/>
                    </a:lnTo>
                    <a:lnTo>
                      <a:pt x="222224" y="80949"/>
                    </a:lnTo>
                    <a:lnTo>
                      <a:pt x="221919" y="82143"/>
                    </a:lnTo>
                    <a:lnTo>
                      <a:pt x="221830" y="84836"/>
                    </a:lnTo>
                    <a:lnTo>
                      <a:pt x="221830" y="85915"/>
                    </a:lnTo>
                    <a:lnTo>
                      <a:pt x="227215" y="85915"/>
                    </a:lnTo>
                    <a:lnTo>
                      <a:pt x="228523" y="84645"/>
                    </a:lnTo>
                    <a:lnTo>
                      <a:pt x="228663" y="80835"/>
                    </a:lnTo>
                    <a:lnTo>
                      <a:pt x="228663" y="79692"/>
                    </a:lnTo>
                    <a:close/>
                  </a:path>
                  <a:path w="575945" h="579120">
                    <a:moveTo>
                      <a:pt x="234035" y="349567"/>
                    </a:moveTo>
                    <a:lnTo>
                      <a:pt x="231927" y="347497"/>
                    </a:lnTo>
                    <a:lnTo>
                      <a:pt x="228511" y="347497"/>
                    </a:lnTo>
                    <a:lnTo>
                      <a:pt x="227139" y="347599"/>
                    </a:lnTo>
                    <a:lnTo>
                      <a:pt x="225552" y="348018"/>
                    </a:lnTo>
                    <a:lnTo>
                      <a:pt x="224155" y="351332"/>
                    </a:lnTo>
                    <a:lnTo>
                      <a:pt x="224510" y="353885"/>
                    </a:lnTo>
                    <a:lnTo>
                      <a:pt x="226187" y="355155"/>
                    </a:lnTo>
                    <a:lnTo>
                      <a:pt x="226479" y="355155"/>
                    </a:lnTo>
                    <a:lnTo>
                      <a:pt x="228092" y="357695"/>
                    </a:lnTo>
                    <a:lnTo>
                      <a:pt x="230098" y="357695"/>
                    </a:lnTo>
                    <a:lnTo>
                      <a:pt x="232283" y="355155"/>
                    </a:lnTo>
                    <a:lnTo>
                      <a:pt x="233045" y="353885"/>
                    </a:lnTo>
                    <a:lnTo>
                      <a:pt x="234035" y="350075"/>
                    </a:lnTo>
                    <a:lnTo>
                      <a:pt x="234035" y="349567"/>
                    </a:lnTo>
                    <a:close/>
                  </a:path>
                  <a:path w="575945" h="579120">
                    <a:moveTo>
                      <a:pt x="265887" y="71767"/>
                    </a:moveTo>
                    <a:lnTo>
                      <a:pt x="262547" y="67297"/>
                    </a:lnTo>
                    <a:lnTo>
                      <a:pt x="260527" y="67005"/>
                    </a:lnTo>
                    <a:lnTo>
                      <a:pt x="257911" y="68922"/>
                    </a:lnTo>
                    <a:lnTo>
                      <a:pt x="256692" y="71424"/>
                    </a:lnTo>
                    <a:lnTo>
                      <a:pt x="256692" y="71907"/>
                    </a:lnTo>
                    <a:lnTo>
                      <a:pt x="256768" y="75755"/>
                    </a:lnTo>
                    <a:lnTo>
                      <a:pt x="258622" y="77025"/>
                    </a:lnTo>
                    <a:lnTo>
                      <a:pt x="264452" y="75755"/>
                    </a:lnTo>
                    <a:lnTo>
                      <a:pt x="265887" y="71945"/>
                    </a:lnTo>
                    <a:lnTo>
                      <a:pt x="265887" y="71767"/>
                    </a:lnTo>
                    <a:close/>
                  </a:path>
                  <a:path w="575945" h="579120">
                    <a:moveTo>
                      <a:pt x="305714" y="70218"/>
                    </a:moveTo>
                    <a:lnTo>
                      <a:pt x="304990" y="68910"/>
                    </a:lnTo>
                    <a:lnTo>
                      <a:pt x="302742" y="67525"/>
                    </a:lnTo>
                    <a:lnTo>
                      <a:pt x="301688" y="67017"/>
                    </a:lnTo>
                    <a:lnTo>
                      <a:pt x="298462" y="66662"/>
                    </a:lnTo>
                    <a:lnTo>
                      <a:pt x="296862" y="68287"/>
                    </a:lnTo>
                    <a:lnTo>
                      <a:pt x="296824" y="70485"/>
                    </a:lnTo>
                    <a:lnTo>
                      <a:pt x="296811" y="71170"/>
                    </a:lnTo>
                    <a:lnTo>
                      <a:pt x="296773" y="73215"/>
                    </a:lnTo>
                    <a:lnTo>
                      <a:pt x="297992" y="75755"/>
                    </a:lnTo>
                    <a:lnTo>
                      <a:pt x="301053" y="77025"/>
                    </a:lnTo>
                    <a:lnTo>
                      <a:pt x="301942" y="77025"/>
                    </a:lnTo>
                    <a:lnTo>
                      <a:pt x="304634" y="75755"/>
                    </a:lnTo>
                    <a:lnTo>
                      <a:pt x="305219" y="74485"/>
                    </a:lnTo>
                    <a:lnTo>
                      <a:pt x="305714" y="70675"/>
                    </a:lnTo>
                    <a:lnTo>
                      <a:pt x="305714" y="70218"/>
                    </a:lnTo>
                    <a:close/>
                  </a:path>
                  <a:path w="575945" h="579120">
                    <a:moveTo>
                      <a:pt x="324815" y="341185"/>
                    </a:moveTo>
                    <a:lnTo>
                      <a:pt x="324802" y="340410"/>
                    </a:lnTo>
                    <a:lnTo>
                      <a:pt x="323773" y="338988"/>
                    </a:lnTo>
                    <a:lnTo>
                      <a:pt x="320446" y="338264"/>
                    </a:lnTo>
                    <a:lnTo>
                      <a:pt x="318274" y="338975"/>
                    </a:lnTo>
                    <a:lnTo>
                      <a:pt x="317080" y="341350"/>
                    </a:lnTo>
                    <a:lnTo>
                      <a:pt x="316928" y="342392"/>
                    </a:lnTo>
                    <a:lnTo>
                      <a:pt x="316763" y="342976"/>
                    </a:lnTo>
                    <a:lnTo>
                      <a:pt x="316839" y="343789"/>
                    </a:lnTo>
                    <a:lnTo>
                      <a:pt x="316852" y="344157"/>
                    </a:lnTo>
                    <a:lnTo>
                      <a:pt x="316865" y="344322"/>
                    </a:lnTo>
                    <a:lnTo>
                      <a:pt x="316852" y="344995"/>
                    </a:lnTo>
                    <a:lnTo>
                      <a:pt x="317411" y="348805"/>
                    </a:lnTo>
                    <a:lnTo>
                      <a:pt x="319963" y="350075"/>
                    </a:lnTo>
                    <a:lnTo>
                      <a:pt x="324104" y="346265"/>
                    </a:lnTo>
                    <a:lnTo>
                      <a:pt x="324789" y="344995"/>
                    </a:lnTo>
                    <a:lnTo>
                      <a:pt x="324789" y="344068"/>
                    </a:lnTo>
                    <a:lnTo>
                      <a:pt x="324815" y="341185"/>
                    </a:lnTo>
                    <a:close/>
                  </a:path>
                  <a:path w="575945" h="579120">
                    <a:moveTo>
                      <a:pt x="344855" y="82994"/>
                    </a:moveTo>
                    <a:lnTo>
                      <a:pt x="343623" y="80327"/>
                    </a:lnTo>
                    <a:lnTo>
                      <a:pt x="338493" y="78041"/>
                    </a:lnTo>
                    <a:lnTo>
                      <a:pt x="335978" y="79844"/>
                    </a:lnTo>
                    <a:lnTo>
                      <a:pt x="335927" y="83527"/>
                    </a:lnTo>
                    <a:lnTo>
                      <a:pt x="335889" y="85763"/>
                    </a:lnTo>
                    <a:lnTo>
                      <a:pt x="335889" y="85915"/>
                    </a:lnTo>
                    <a:lnTo>
                      <a:pt x="337705" y="88455"/>
                    </a:lnTo>
                    <a:lnTo>
                      <a:pt x="341757" y="89725"/>
                    </a:lnTo>
                    <a:lnTo>
                      <a:pt x="343738" y="87185"/>
                    </a:lnTo>
                    <a:lnTo>
                      <a:pt x="344855" y="83375"/>
                    </a:lnTo>
                    <a:lnTo>
                      <a:pt x="344779" y="83248"/>
                    </a:lnTo>
                    <a:lnTo>
                      <a:pt x="344855" y="82994"/>
                    </a:lnTo>
                    <a:close/>
                  </a:path>
                  <a:path w="575945" h="579120">
                    <a:moveTo>
                      <a:pt x="360146" y="349516"/>
                    </a:moveTo>
                    <a:lnTo>
                      <a:pt x="359549" y="348094"/>
                    </a:lnTo>
                    <a:lnTo>
                      <a:pt x="359003" y="346265"/>
                    </a:lnTo>
                    <a:lnTo>
                      <a:pt x="358546" y="345884"/>
                    </a:lnTo>
                    <a:lnTo>
                      <a:pt x="356336" y="342658"/>
                    </a:lnTo>
                    <a:lnTo>
                      <a:pt x="355003" y="342709"/>
                    </a:lnTo>
                    <a:lnTo>
                      <a:pt x="349351" y="347078"/>
                    </a:lnTo>
                    <a:lnTo>
                      <a:pt x="349465" y="347459"/>
                    </a:lnTo>
                    <a:lnTo>
                      <a:pt x="350710" y="352615"/>
                    </a:lnTo>
                    <a:lnTo>
                      <a:pt x="354101" y="353885"/>
                    </a:lnTo>
                    <a:lnTo>
                      <a:pt x="360006" y="353885"/>
                    </a:lnTo>
                    <a:lnTo>
                      <a:pt x="360146" y="350075"/>
                    </a:lnTo>
                    <a:lnTo>
                      <a:pt x="360146" y="349516"/>
                    </a:lnTo>
                    <a:close/>
                  </a:path>
                  <a:path w="575945" h="579120">
                    <a:moveTo>
                      <a:pt x="373341" y="107327"/>
                    </a:moveTo>
                    <a:lnTo>
                      <a:pt x="366026" y="98323"/>
                    </a:lnTo>
                    <a:lnTo>
                      <a:pt x="363918" y="100190"/>
                    </a:lnTo>
                    <a:lnTo>
                      <a:pt x="363918" y="101155"/>
                    </a:lnTo>
                    <a:lnTo>
                      <a:pt x="363943" y="103695"/>
                    </a:lnTo>
                    <a:lnTo>
                      <a:pt x="364223" y="104965"/>
                    </a:lnTo>
                    <a:lnTo>
                      <a:pt x="364426" y="106235"/>
                    </a:lnTo>
                    <a:lnTo>
                      <a:pt x="365607" y="110045"/>
                    </a:lnTo>
                    <a:lnTo>
                      <a:pt x="367347" y="111315"/>
                    </a:lnTo>
                    <a:lnTo>
                      <a:pt x="371919" y="110045"/>
                    </a:lnTo>
                    <a:lnTo>
                      <a:pt x="373341" y="107505"/>
                    </a:lnTo>
                    <a:lnTo>
                      <a:pt x="373316" y="107353"/>
                    </a:lnTo>
                    <a:close/>
                  </a:path>
                  <a:path w="575945" h="579120">
                    <a:moveTo>
                      <a:pt x="394233" y="375183"/>
                    </a:moveTo>
                    <a:lnTo>
                      <a:pt x="393890" y="374078"/>
                    </a:lnTo>
                    <a:lnTo>
                      <a:pt x="393522" y="372579"/>
                    </a:lnTo>
                    <a:lnTo>
                      <a:pt x="392455" y="370014"/>
                    </a:lnTo>
                    <a:lnTo>
                      <a:pt x="391502" y="369303"/>
                    </a:lnTo>
                    <a:lnTo>
                      <a:pt x="388810" y="369455"/>
                    </a:lnTo>
                    <a:lnTo>
                      <a:pt x="387731" y="370319"/>
                    </a:lnTo>
                    <a:lnTo>
                      <a:pt x="386753" y="373926"/>
                    </a:lnTo>
                    <a:lnTo>
                      <a:pt x="386765" y="374116"/>
                    </a:lnTo>
                    <a:lnTo>
                      <a:pt x="387007" y="376745"/>
                    </a:lnTo>
                    <a:lnTo>
                      <a:pt x="389115" y="378015"/>
                    </a:lnTo>
                    <a:lnTo>
                      <a:pt x="389394" y="379285"/>
                    </a:lnTo>
                    <a:lnTo>
                      <a:pt x="391172" y="380555"/>
                    </a:lnTo>
                    <a:lnTo>
                      <a:pt x="393077" y="380555"/>
                    </a:lnTo>
                    <a:lnTo>
                      <a:pt x="394042" y="378015"/>
                    </a:lnTo>
                    <a:lnTo>
                      <a:pt x="394042" y="376961"/>
                    </a:lnTo>
                    <a:lnTo>
                      <a:pt x="394055" y="376745"/>
                    </a:lnTo>
                    <a:lnTo>
                      <a:pt x="394233" y="375475"/>
                    </a:lnTo>
                    <a:lnTo>
                      <a:pt x="394233" y="375183"/>
                    </a:lnTo>
                    <a:close/>
                  </a:path>
                  <a:path w="575945" h="579120">
                    <a:moveTo>
                      <a:pt x="395262" y="136029"/>
                    </a:moveTo>
                    <a:lnTo>
                      <a:pt x="395097" y="134302"/>
                    </a:lnTo>
                    <a:lnTo>
                      <a:pt x="394576" y="132905"/>
                    </a:lnTo>
                    <a:lnTo>
                      <a:pt x="391629" y="129794"/>
                    </a:lnTo>
                    <a:lnTo>
                      <a:pt x="388594" y="130289"/>
                    </a:lnTo>
                    <a:lnTo>
                      <a:pt x="386549" y="135051"/>
                    </a:lnTo>
                    <a:lnTo>
                      <a:pt x="386588" y="135331"/>
                    </a:lnTo>
                    <a:lnTo>
                      <a:pt x="386969" y="137985"/>
                    </a:lnTo>
                    <a:lnTo>
                      <a:pt x="389902" y="141795"/>
                    </a:lnTo>
                    <a:lnTo>
                      <a:pt x="392633" y="141795"/>
                    </a:lnTo>
                    <a:lnTo>
                      <a:pt x="394627" y="139255"/>
                    </a:lnTo>
                    <a:lnTo>
                      <a:pt x="394855" y="137985"/>
                    </a:lnTo>
                    <a:lnTo>
                      <a:pt x="395262" y="136715"/>
                    </a:lnTo>
                    <a:lnTo>
                      <a:pt x="395185" y="136207"/>
                    </a:lnTo>
                    <a:lnTo>
                      <a:pt x="395262" y="136029"/>
                    </a:lnTo>
                    <a:close/>
                  </a:path>
                  <a:path w="575945" h="579120">
                    <a:moveTo>
                      <a:pt x="399376" y="344322"/>
                    </a:moveTo>
                    <a:lnTo>
                      <a:pt x="399338" y="342455"/>
                    </a:lnTo>
                    <a:lnTo>
                      <a:pt x="399338" y="342328"/>
                    </a:lnTo>
                    <a:lnTo>
                      <a:pt x="399097" y="340817"/>
                    </a:lnTo>
                    <a:lnTo>
                      <a:pt x="398703" y="339178"/>
                    </a:lnTo>
                    <a:lnTo>
                      <a:pt x="396036" y="336892"/>
                    </a:lnTo>
                    <a:lnTo>
                      <a:pt x="394284" y="336956"/>
                    </a:lnTo>
                    <a:lnTo>
                      <a:pt x="391706" y="339572"/>
                    </a:lnTo>
                    <a:lnTo>
                      <a:pt x="391426" y="343001"/>
                    </a:lnTo>
                    <a:lnTo>
                      <a:pt x="391426" y="343725"/>
                    </a:lnTo>
                    <a:lnTo>
                      <a:pt x="393585" y="346265"/>
                    </a:lnTo>
                    <a:lnTo>
                      <a:pt x="395198" y="347535"/>
                    </a:lnTo>
                    <a:lnTo>
                      <a:pt x="398284" y="346265"/>
                    </a:lnTo>
                    <a:lnTo>
                      <a:pt x="399376" y="344995"/>
                    </a:lnTo>
                    <a:lnTo>
                      <a:pt x="399364" y="344347"/>
                    </a:lnTo>
                    <a:close/>
                  </a:path>
                  <a:path w="575945" h="579120">
                    <a:moveTo>
                      <a:pt x="402361" y="299351"/>
                    </a:moveTo>
                    <a:lnTo>
                      <a:pt x="402094" y="297662"/>
                    </a:lnTo>
                    <a:lnTo>
                      <a:pt x="400075" y="296062"/>
                    </a:lnTo>
                    <a:lnTo>
                      <a:pt x="399605" y="295706"/>
                    </a:lnTo>
                    <a:lnTo>
                      <a:pt x="399034" y="295249"/>
                    </a:lnTo>
                    <a:lnTo>
                      <a:pt x="398703" y="295389"/>
                    </a:lnTo>
                    <a:lnTo>
                      <a:pt x="398513" y="295490"/>
                    </a:lnTo>
                    <a:lnTo>
                      <a:pt x="394957" y="296468"/>
                    </a:lnTo>
                    <a:lnTo>
                      <a:pt x="394576" y="300151"/>
                    </a:lnTo>
                    <a:lnTo>
                      <a:pt x="394563" y="300545"/>
                    </a:lnTo>
                    <a:lnTo>
                      <a:pt x="397611" y="304355"/>
                    </a:lnTo>
                    <a:lnTo>
                      <a:pt x="400888" y="304355"/>
                    </a:lnTo>
                    <a:lnTo>
                      <a:pt x="401904" y="303085"/>
                    </a:lnTo>
                    <a:lnTo>
                      <a:pt x="402348" y="300545"/>
                    </a:lnTo>
                    <a:lnTo>
                      <a:pt x="402272" y="299923"/>
                    </a:lnTo>
                    <a:lnTo>
                      <a:pt x="402361" y="299351"/>
                    </a:lnTo>
                    <a:close/>
                  </a:path>
                  <a:path w="575945" h="579120">
                    <a:moveTo>
                      <a:pt x="405028" y="257606"/>
                    </a:moveTo>
                    <a:lnTo>
                      <a:pt x="404342" y="255612"/>
                    </a:lnTo>
                    <a:lnTo>
                      <a:pt x="402031" y="252971"/>
                    </a:lnTo>
                    <a:lnTo>
                      <a:pt x="401243" y="252907"/>
                    </a:lnTo>
                    <a:lnTo>
                      <a:pt x="398170" y="254431"/>
                    </a:lnTo>
                    <a:lnTo>
                      <a:pt x="396811" y="255727"/>
                    </a:lnTo>
                    <a:lnTo>
                      <a:pt x="396836" y="256082"/>
                    </a:lnTo>
                    <a:lnTo>
                      <a:pt x="396989" y="258635"/>
                    </a:lnTo>
                    <a:lnTo>
                      <a:pt x="397217" y="259905"/>
                    </a:lnTo>
                    <a:lnTo>
                      <a:pt x="397344" y="259905"/>
                    </a:lnTo>
                    <a:lnTo>
                      <a:pt x="397637" y="260629"/>
                    </a:lnTo>
                    <a:lnTo>
                      <a:pt x="398386" y="262432"/>
                    </a:lnTo>
                    <a:lnTo>
                      <a:pt x="399719" y="263715"/>
                    </a:lnTo>
                    <a:lnTo>
                      <a:pt x="402805" y="263715"/>
                    </a:lnTo>
                    <a:lnTo>
                      <a:pt x="404368" y="262445"/>
                    </a:lnTo>
                    <a:lnTo>
                      <a:pt x="405028" y="258635"/>
                    </a:lnTo>
                    <a:lnTo>
                      <a:pt x="404914" y="258241"/>
                    </a:lnTo>
                    <a:lnTo>
                      <a:pt x="405028" y="257606"/>
                    </a:lnTo>
                    <a:close/>
                  </a:path>
                  <a:path w="575945" h="579120">
                    <a:moveTo>
                      <a:pt x="405574" y="224955"/>
                    </a:moveTo>
                    <a:lnTo>
                      <a:pt x="405511" y="222135"/>
                    </a:lnTo>
                    <a:lnTo>
                      <a:pt x="405180" y="221234"/>
                    </a:lnTo>
                    <a:lnTo>
                      <a:pt x="404761" y="219481"/>
                    </a:lnTo>
                    <a:lnTo>
                      <a:pt x="402615" y="215658"/>
                    </a:lnTo>
                    <a:lnTo>
                      <a:pt x="399770" y="215760"/>
                    </a:lnTo>
                    <a:lnTo>
                      <a:pt x="395922" y="221970"/>
                    </a:lnTo>
                    <a:lnTo>
                      <a:pt x="396024" y="222910"/>
                    </a:lnTo>
                    <a:lnTo>
                      <a:pt x="395922" y="223075"/>
                    </a:lnTo>
                    <a:lnTo>
                      <a:pt x="396138" y="224345"/>
                    </a:lnTo>
                    <a:lnTo>
                      <a:pt x="398741" y="228155"/>
                    </a:lnTo>
                    <a:lnTo>
                      <a:pt x="400939" y="228155"/>
                    </a:lnTo>
                    <a:lnTo>
                      <a:pt x="404418" y="226885"/>
                    </a:lnTo>
                    <a:lnTo>
                      <a:pt x="405561" y="225615"/>
                    </a:lnTo>
                    <a:lnTo>
                      <a:pt x="405549" y="225005"/>
                    </a:lnTo>
                    <a:close/>
                  </a:path>
                  <a:path w="575945" h="579120">
                    <a:moveTo>
                      <a:pt x="405853" y="178066"/>
                    </a:moveTo>
                    <a:lnTo>
                      <a:pt x="405422" y="176758"/>
                    </a:lnTo>
                    <a:lnTo>
                      <a:pt x="405168" y="175361"/>
                    </a:lnTo>
                    <a:lnTo>
                      <a:pt x="403352" y="171996"/>
                    </a:lnTo>
                    <a:lnTo>
                      <a:pt x="397205" y="176745"/>
                    </a:lnTo>
                    <a:lnTo>
                      <a:pt x="397344" y="177190"/>
                    </a:lnTo>
                    <a:lnTo>
                      <a:pt x="397205" y="177355"/>
                    </a:lnTo>
                    <a:lnTo>
                      <a:pt x="398360" y="181165"/>
                    </a:lnTo>
                    <a:lnTo>
                      <a:pt x="399783" y="183705"/>
                    </a:lnTo>
                    <a:lnTo>
                      <a:pt x="401002" y="183705"/>
                    </a:lnTo>
                    <a:lnTo>
                      <a:pt x="404596" y="182435"/>
                    </a:lnTo>
                    <a:lnTo>
                      <a:pt x="405638" y="181165"/>
                    </a:lnTo>
                    <a:lnTo>
                      <a:pt x="405853" y="178625"/>
                    </a:lnTo>
                    <a:lnTo>
                      <a:pt x="405853" y="178066"/>
                    </a:lnTo>
                    <a:close/>
                  </a:path>
                  <a:path w="575945" h="579120">
                    <a:moveTo>
                      <a:pt x="409625" y="408381"/>
                    </a:moveTo>
                    <a:lnTo>
                      <a:pt x="409600" y="407936"/>
                    </a:lnTo>
                    <a:lnTo>
                      <a:pt x="409600" y="407225"/>
                    </a:lnTo>
                    <a:lnTo>
                      <a:pt x="409600" y="406996"/>
                    </a:lnTo>
                    <a:lnTo>
                      <a:pt x="409448" y="406323"/>
                    </a:lnTo>
                    <a:lnTo>
                      <a:pt x="409321" y="405130"/>
                    </a:lnTo>
                    <a:lnTo>
                      <a:pt x="408432" y="402780"/>
                    </a:lnTo>
                    <a:lnTo>
                      <a:pt x="407200" y="402170"/>
                    </a:lnTo>
                    <a:lnTo>
                      <a:pt x="402361" y="404253"/>
                    </a:lnTo>
                    <a:lnTo>
                      <a:pt x="400621" y="407123"/>
                    </a:lnTo>
                    <a:lnTo>
                      <a:pt x="404545" y="412305"/>
                    </a:lnTo>
                    <a:lnTo>
                      <a:pt x="405765" y="413575"/>
                    </a:lnTo>
                    <a:lnTo>
                      <a:pt x="408647" y="412305"/>
                    </a:lnTo>
                    <a:lnTo>
                      <a:pt x="409486" y="411035"/>
                    </a:lnTo>
                    <a:lnTo>
                      <a:pt x="409562" y="409206"/>
                    </a:lnTo>
                    <a:lnTo>
                      <a:pt x="409625" y="408381"/>
                    </a:lnTo>
                    <a:close/>
                  </a:path>
                  <a:path w="575945" h="579120">
                    <a:moveTo>
                      <a:pt x="416115" y="448233"/>
                    </a:moveTo>
                    <a:lnTo>
                      <a:pt x="415772" y="447294"/>
                    </a:lnTo>
                    <a:lnTo>
                      <a:pt x="415505" y="446049"/>
                    </a:lnTo>
                    <a:lnTo>
                      <a:pt x="413943" y="443407"/>
                    </a:lnTo>
                    <a:lnTo>
                      <a:pt x="412432" y="443255"/>
                    </a:lnTo>
                    <a:lnTo>
                      <a:pt x="408787" y="446112"/>
                    </a:lnTo>
                    <a:lnTo>
                      <a:pt x="408343" y="448030"/>
                    </a:lnTo>
                    <a:lnTo>
                      <a:pt x="408470" y="448348"/>
                    </a:lnTo>
                    <a:lnTo>
                      <a:pt x="408343" y="449135"/>
                    </a:lnTo>
                    <a:lnTo>
                      <a:pt x="410095" y="452945"/>
                    </a:lnTo>
                    <a:lnTo>
                      <a:pt x="415150" y="452945"/>
                    </a:lnTo>
                    <a:lnTo>
                      <a:pt x="415874" y="450405"/>
                    </a:lnTo>
                    <a:lnTo>
                      <a:pt x="416115" y="449135"/>
                    </a:lnTo>
                    <a:lnTo>
                      <a:pt x="416001" y="448754"/>
                    </a:lnTo>
                    <a:lnTo>
                      <a:pt x="416115" y="448233"/>
                    </a:lnTo>
                    <a:close/>
                  </a:path>
                  <a:path w="575945" h="579120">
                    <a:moveTo>
                      <a:pt x="416610" y="484378"/>
                    </a:moveTo>
                    <a:lnTo>
                      <a:pt x="416572" y="482473"/>
                    </a:lnTo>
                    <a:lnTo>
                      <a:pt x="415848" y="480898"/>
                    </a:lnTo>
                    <a:lnTo>
                      <a:pt x="413435" y="478688"/>
                    </a:lnTo>
                    <a:lnTo>
                      <a:pt x="412038" y="478637"/>
                    </a:lnTo>
                    <a:lnTo>
                      <a:pt x="409575" y="480466"/>
                    </a:lnTo>
                    <a:lnTo>
                      <a:pt x="408178" y="481330"/>
                    </a:lnTo>
                    <a:lnTo>
                      <a:pt x="407339" y="485114"/>
                    </a:lnTo>
                    <a:lnTo>
                      <a:pt x="407416" y="485584"/>
                    </a:lnTo>
                    <a:lnTo>
                      <a:pt x="407339" y="485965"/>
                    </a:lnTo>
                    <a:lnTo>
                      <a:pt x="407670" y="487235"/>
                    </a:lnTo>
                    <a:lnTo>
                      <a:pt x="410603" y="489775"/>
                    </a:lnTo>
                    <a:lnTo>
                      <a:pt x="412229" y="489775"/>
                    </a:lnTo>
                    <a:lnTo>
                      <a:pt x="415823" y="488505"/>
                    </a:lnTo>
                    <a:lnTo>
                      <a:pt x="416445" y="487235"/>
                    </a:lnTo>
                    <a:lnTo>
                      <a:pt x="416521" y="485965"/>
                    </a:lnTo>
                    <a:lnTo>
                      <a:pt x="416534" y="485279"/>
                    </a:lnTo>
                    <a:lnTo>
                      <a:pt x="416610" y="484378"/>
                    </a:lnTo>
                    <a:close/>
                  </a:path>
                  <a:path w="575945" h="579120">
                    <a:moveTo>
                      <a:pt x="417004" y="520179"/>
                    </a:moveTo>
                    <a:lnTo>
                      <a:pt x="416407" y="516496"/>
                    </a:lnTo>
                    <a:lnTo>
                      <a:pt x="416039" y="515493"/>
                    </a:lnTo>
                    <a:lnTo>
                      <a:pt x="414261" y="512152"/>
                    </a:lnTo>
                    <a:lnTo>
                      <a:pt x="411187" y="512025"/>
                    </a:lnTo>
                    <a:lnTo>
                      <a:pt x="408089" y="516280"/>
                    </a:lnTo>
                    <a:lnTo>
                      <a:pt x="408101" y="516432"/>
                    </a:lnTo>
                    <a:lnTo>
                      <a:pt x="408482" y="521525"/>
                    </a:lnTo>
                    <a:lnTo>
                      <a:pt x="410972" y="522795"/>
                    </a:lnTo>
                    <a:lnTo>
                      <a:pt x="411784" y="522795"/>
                    </a:lnTo>
                    <a:lnTo>
                      <a:pt x="412102" y="524065"/>
                    </a:lnTo>
                    <a:lnTo>
                      <a:pt x="414959" y="524065"/>
                    </a:lnTo>
                    <a:lnTo>
                      <a:pt x="417004" y="520255"/>
                    </a:lnTo>
                    <a:close/>
                  </a:path>
                  <a:path w="575945" h="579120">
                    <a:moveTo>
                      <a:pt x="436156" y="534225"/>
                    </a:moveTo>
                    <a:lnTo>
                      <a:pt x="431228" y="534225"/>
                    </a:lnTo>
                    <a:lnTo>
                      <a:pt x="426173" y="535495"/>
                    </a:lnTo>
                    <a:lnTo>
                      <a:pt x="423240" y="535495"/>
                    </a:lnTo>
                    <a:lnTo>
                      <a:pt x="419430" y="536765"/>
                    </a:lnTo>
                    <a:lnTo>
                      <a:pt x="415251" y="538035"/>
                    </a:lnTo>
                    <a:lnTo>
                      <a:pt x="413016" y="538035"/>
                    </a:lnTo>
                    <a:lnTo>
                      <a:pt x="410133" y="539305"/>
                    </a:lnTo>
                    <a:lnTo>
                      <a:pt x="408432" y="539305"/>
                    </a:lnTo>
                    <a:lnTo>
                      <a:pt x="402742" y="535495"/>
                    </a:lnTo>
                    <a:lnTo>
                      <a:pt x="401916" y="534225"/>
                    </a:lnTo>
                    <a:lnTo>
                      <a:pt x="399453" y="530415"/>
                    </a:lnTo>
                    <a:lnTo>
                      <a:pt x="398729" y="521525"/>
                    </a:lnTo>
                    <a:lnTo>
                      <a:pt x="398297" y="517715"/>
                    </a:lnTo>
                    <a:lnTo>
                      <a:pt x="398221" y="511365"/>
                    </a:lnTo>
                    <a:lnTo>
                      <a:pt x="398233" y="498246"/>
                    </a:lnTo>
                    <a:lnTo>
                      <a:pt x="398310" y="485965"/>
                    </a:lnTo>
                    <a:lnTo>
                      <a:pt x="398348" y="484695"/>
                    </a:lnTo>
                    <a:lnTo>
                      <a:pt x="398399" y="483425"/>
                    </a:lnTo>
                    <a:lnTo>
                      <a:pt x="398475" y="475805"/>
                    </a:lnTo>
                    <a:lnTo>
                      <a:pt x="398157" y="473265"/>
                    </a:lnTo>
                    <a:lnTo>
                      <a:pt x="397116" y="455485"/>
                    </a:lnTo>
                    <a:lnTo>
                      <a:pt x="396430" y="441515"/>
                    </a:lnTo>
                    <a:lnTo>
                      <a:pt x="396494" y="433895"/>
                    </a:lnTo>
                    <a:lnTo>
                      <a:pt x="394944" y="418655"/>
                    </a:lnTo>
                    <a:lnTo>
                      <a:pt x="393344" y="412305"/>
                    </a:lnTo>
                    <a:lnTo>
                      <a:pt x="391287" y="400875"/>
                    </a:lnTo>
                    <a:lnTo>
                      <a:pt x="390385" y="394525"/>
                    </a:lnTo>
                    <a:lnTo>
                      <a:pt x="388747" y="390715"/>
                    </a:lnTo>
                    <a:lnTo>
                      <a:pt x="386422" y="386905"/>
                    </a:lnTo>
                    <a:lnTo>
                      <a:pt x="385876" y="385635"/>
                    </a:lnTo>
                    <a:lnTo>
                      <a:pt x="378879" y="380555"/>
                    </a:lnTo>
                    <a:lnTo>
                      <a:pt x="371640" y="378015"/>
                    </a:lnTo>
                    <a:lnTo>
                      <a:pt x="360006" y="375475"/>
                    </a:lnTo>
                    <a:lnTo>
                      <a:pt x="356260" y="374205"/>
                    </a:lnTo>
                    <a:lnTo>
                      <a:pt x="346887" y="372935"/>
                    </a:lnTo>
                    <a:lnTo>
                      <a:pt x="341261" y="372935"/>
                    </a:lnTo>
                    <a:lnTo>
                      <a:pt x="331660" y="371665"/>
                    </a:lnTo>
                    <a:lnTo>
                      <a:pt x="327672" y="371665"/>
                    </a:lnTo>
                    <a:lnTo>
                      <a:pt x="320624" y="370395"/>
                    </a:lnTo>
                    <a:lnTo>
                      <a:pt x="318058" y="367855"/>
                    </a:lnTo>
                    <a:lnTo>
                      <a:pt x="314731" y="366585"/>
                    </a:lnTo>
                    <a:lnTo>
                      <a:pt x="310921" y="360235"/>
                    </a:lnTo>
                    <a:lnTo>
                      <a:pt x="309448" y="355155"/>
                    </a:lnTo>
                    <a:lnTo>
                      <a:pt x="306984" y="343725"/>
                    </a:lnTo>
                    <a:lnTo>
                      <a:pt x="307479" y="337375"/>
                    </a:lnTo>
                    <a:lnTo>
                      <a:pt x="309295" y="329755"/>
                    </a:lnTo>
                    <a:lnTo>
                      <a:pt x="309600" y="328485"/>
                    </a:lnTo>
                    <a:lnTo>
                      <a:pt x="310629" y="324675"/>
                    </a:lnTo>
                    <a:lnTo>
                      <a:pt x="311175" y="323405"/>
                    </a:lnTo>
                    <a:lnTo>
                      <a:pt x="319519" y="323405"/>
                    </a:lnTo>
                    <a:lnTo>
                      <a:pt x="326859" y="322135"/>
                    </a:lnTo>
                    <a:lnTo>
                      <a:pt x="340652" y="324675"/>
                    </a:lnTo>
                    <a:lnTo>
                      <a:pt x="347078" y="325945"/>
                    </a:lnTo>
                    <a:lnTo>
                      <a:pt x="357632" y="328485"/>
                    </a:lnTo>
                    <a:lnTo>
                      <a:pt x="361696" y="331025"/>
                    </a:lnTo>
                    <a:lnTo>
                      <a:pt x="367576" y="332295"/>
                    </a:lnTo>
                    <a:lnTo>
                      <a:pt x="369328" y="333565"/>
                    </a:lnTo>
                    <a:lnTo>
                      <a:pt x="371640" y="333565"/>
                    </a:lnTo>
                    <a:lnTo>
                      <a:pt x="378612" y="337375"/>
                    </a:lnTo>
                    <a:lnTo>
                      <a:pt x="383679" y="333565"/>
                    </a:lnTo>
                    <a:lnTo>
                      <a:pt x="383552" y="325945"/>
                    </a:lnTo>
                    <a:lnTo>
                      <a:pt x="383438" y="324675"/>
                    </a:lnTo>
                    <a:lnTo>
                      <a:pt x="383336" y="322135"/>
                    </a:lnTo>
                    <a:lnTo>
                      <a:pt x="383247" y="319595"/>
                    </a:lnTo>
                    <a:lnTo>
                      <a:pt x="383120" y="318325"/>
                    </a:lnTo>
                    <a:lnTo>
                      <a:pt x="383349" y="277685"/>
                    </a:lnTo>
                    <a:lnTo>
                      <a:pt x="384429" y="254825"/>
                    </a:lnTo>
                    <a:lnTo>
                      <a:pt x="385089" y="240855"/>
                    </a:lnTo>
                    <a:lnTo>
                      <a:pt x="385203" y="229425"/>
                    </a:lnTo>
                    <a:lnTo>
                      <a:pt x="385216" y="228612"/>
                    </a:lnTo>
                    <a:lnTo>
                      <a:pt x="385305" y="224485"/>
                    </a:lnTo>
                    <a:lnTo>
                      <a:pt x="385318" y="224345"/>
                    </a:lnTo>
                    <a:lnTo>
                      <a:pt x="385660" y="217995"/>
                    </a:lnTo>
                    <a:lnTo>
                      <a:pt x="386334" y="211645"/>
                    </a:lnTo>
                    <a:lnTo>
                      <a:pt x="387261" y="204025"/>
                    </a:lnTo>
                    <a:lnTo>
                      <a:pt x="388010" y="196405"/>
                    </a:lnTo>
                    <a:lnTo>
                      <a:pt x="388112" y="188785"/>
                    </a:lnTo>
                    <a:lnTo>
                      <a:pt x="387946" y="186321"/>
                    </a:lnTo>
                    <a:lnTo>
                      <a:pt x="387604" y="181165"/>
                    </a:lnTo>
                    <a:lnTo>
                      <a:pt x="386524" y="174815"/>
                    </a:lnTo>
                    <a:lnTo>
                      <a:pt x="385114" y="167195"/>
                    </a:lnTo>
                    <a:lnTo>
                      <a:pt x="383895" y="158305"/>
                    </a:lnTo>
                    <a:lnTo>
                      <a:pt x="382308" y="149415"/>
                    </a:lnTo>
                    <a:lnTo>
                      <a:pt x="381762" y="149415"/>
                    </a:lnTo>
                    <a:lnTo>
                      <a:pt x="381279" y="146875"/>
                    </a:lnTo>
                    <a:lnTo>
                      <a:pt x="381139" y="146875"/>
                    </a:lnTo>
                    <a:lnTo>
                      <a:pt x="378053" y="139255"/>
                    </a:lnTo>
                    <a:lnTo>
                      <a:pt x="372503" y="132905"/>
                    </a:lnTo>
                    <a:lnTo>
                      <a:pt x="361607" y="121475"/>
                    </a:lnTo>
                    <a:lnTo>
                      <a:pt x="356539" y="115125"/>
                    </a:lnTo>
                    <a:lnTo>
                      <a:pt x="346976" y="104965"/>
                    </a:lnTo>
                    <a:lnTo>
                      <a:pt x="342506" y="101155"/>
                    </a:lnTo>
                    <a:lnTo>
                      <a:pt x="336410" y="96075"/>
                    </a:lnTo>
                    <a:lnTo>
                      <a:pt x="334391" y="94805"/>
                    </a:lnTo>
                    <a:lnTo>
                      <a:pt x="324764" y="90995"/>
                    </a:lnTo>
                    <a:lnTo>
                      <a:pt x="317106" y="87185"/>
                    </a:lnTo>
                    <a:lnTo>
                      <a:pt x="300926" y="82105"/>
                    </a:lnTo>
                    <a:lnTo>
                      <a:pt x="293573" y="79565"/>
                    </a:lnTo>
                    <a:lnTo>
                      <a:pt x="290233" y="79565"/>
                    </a:lnTo>
                    <a:lnTo>
                      <a:pt x="281838" y="80835"/>
                    </a:lnTo>
                    <a:lnTo>
                      <a:pt x="276821" y="80835"/>
                    </a:lnTo>
                    <a:lnTo>
                      <a:pt x="271881" y="82105"/>
                    </a:lnTo>
                    <a:lnTo>
                      <a:pt x="249008" y="85915"/>
                    </a:lnTo>
                    <a:lnTo>
                      <a:pt x="241503" y="88455"/>
                    </a:lnTo>
                    <a:lnTo>
                      <a:pt x="233718" y="89725"/>
                    </a:lnTo>
                    <a:lnTo>
                      <a:pt x="196913" y="115125"/>
                    </a:lnTo>
                    <a:lnTo>
                      <a:pt x="194259" y="118935"/>
                    </a:lnTo>
                    <a:lnTo>
                      <a:pt x="191262" y="122745"/>
                    </a:lnTo>
                    <a:lnTo>
                      <a:pt x="186613" y="127825"/>
                    </a:lnTo>
                    <a:lnTo>
                      <a:pt x="184912" y="130365"/>
                    </a:lnTo>
                    <a:lnTo>
                      <a:pt x="182930" y="134175"/>
                    </a:lnTo>
                    <a:lnTo>
                      <a:pt x="177977" y="140525"/>
                    </a:lnTo>
                    <a:lnTo>
                      <a:pt x="174828" y="148145"/>
                    </a:lnTo>
                    <a:lnTo>
                      <a:pt x="170954" y="154495"/>
                    </a:lnTo>
                    <a:lnTo>
                      <a:pt x="160693" y="191325"/>
                    </a:lnTo>
                    <a:lnTo>
                      <a:pt x="158470" y="244665"/>
                    </a:lnTo>
                    <a:lnTo>
                      <a:pt x="158356" y="252285"/>
                    </a:lnTo>
                    <a:lnTo>
                      <a:pt x="159372" y="259905"/>
                    </a:lnTo>
                    <a:lnTo>
                      <a:pt x="164973" y="300545"/>
                    </a:lnTo>
                    <a:lnTo>
                      <a:pt x="165633" y="305625"/>
                    </a:lnTo>
                    <a:lnTo>
                      <a:pt x="166674" y="315785"/>
                    </a:lnTo>
                    <a:lnTo>
                      <a:pt x="166725" y="319595"/>
                    </a:lnTo>
                    <a:lnTo>
                      <a:pt x="167855" y="325945"/>
                    </a:lnTo>
                    <a:lnTo>
                      <a:pt x="168910" y="328485"/>
                    </a:lnTo>
                    <a:lnTo>
                      <a:pt x="170878" y="333565"/>
                    </a:lnTo>
                    <a:lnTo>
                      <a:pt x="172859" y="334835"/>
                    </a:lnTo>
                    <a:lnTo>
                      <a:pt x="176352" y="336105"/>
                    </a:lnTo>
                    <a:lnTo>
                      <a:pt x="177431" y="336105"/>
                    </a:lnTo>
                    <a:lnTo>
                      <a:pt x="180962" y="337375"/>
                    </a:lnTo>
                    <a:lnTo>
                      <a:pt x="183438" y="336105"/>
                    </a:lnTo>
                    <a:lnTo>
                      <a:pt x="190106" y="336105"/>
                    </a:lnTo>
                    <a:lnTo>
                      <a:pt x="194284" y="334835"/>
                    </a:lnTo>
                    <a:lnTo>
                      <a:pt x="205549" y="334835"/>
                    </a:lnTo>
                    <a:lnTo>
                      <a:pt x="212432" y="333565"/>
                    </a:lnTo>
                    <a:lnTo>
                      <a:pt x="222389" y="332295"/>
                    </a:lnTo>
                    <a:lnTo>
                      <a:pt x="228206" y="332295"/>
                    </a:lnTo>
                    <a:lnTo>
                      <a:pt x="228942" y="332295"/>
                    </a:lnTo>
                    <a:lnTo>
                      <a:pt x="240245" y="331025"/>
                    </a:lnTo>
                    <a:lnTo>
                      <a:pt x="242112" y="331025"/>
                    </a:lnTo>
                    <a:lnTo>
                      <a:pt x="244182" y="329755"/>
                    </a:lnTo>
                    <a:lnTo>
                      <a:pt x="244944" y="331025"/>
                    </a:lnTo>
                    <a:lnTo>
                      <a:pt x="247510" y="333565"/>
                    </a:lnTo>
                    <a:lnTo>
                      <a:pt x="251548" y="338645"/>
                    </a:lnTo>
                    <a:lnTo>
                      <a:pt x="251396" y="343725"/>
                    </a:lnTo>
                    <a:lnTo>
                      <a:pt x="236423" y="367855"/>
                    </a:lnTo>
                    <a:lnTo>
                      <a:pt x="235229" y="367855"/>
                    </a:lnTo>
                    <a:lnTo>
                      <a:pt x="231101" y="370395"/>
                    </a:lnTo>
                    <a:lnTo>
                      <a:pt x="228193" y="371665"/>
                    </a:lnTo>
                    <a:lnTo>
                      <a:pt x="223748" y="371665"/>
                    </a:lnTo>
                    <a:lnTo>
                      <a:pt x="217754" y="374205"/>
                    </a:lnTo>
                    <a:lnTo>
                      <a:pt x="211797" y="375475"/>
                    </a:lnTo>
                    <a:lnTo>
                      <a:pt x="203339" y="376745"/>
                    </a:lnTo>
                    <a:lnTo>
                      <a:pt x="200799" y="376745"/>
                    </a:lnTo>
                    <a:lnTo>
                      <a:pt x="194335" y="379285"/>
                    </a:lnTo>
                    <a:lnTo>
                      <a:pt x="190398" y="380555"/>
                    </a:lnTo>
                    <a:lnTo>
                      <a:pt x="184556" y="381825"/>
                    </a:lnTo>
                    <a:lnTo>
                      <a:pt x="182956" y="383095"/>
                    </a:lnTo>
                    <a:lnTo>
                      <a:pt x="174561" y="391985"/>
                    </a:lnTo>
                    <a:lnTo>
                      <a:pt x="169684" y="398335"/>
                    </a:lnTo>
                    <a:lnTo>
                      <a:pt x="168656" y="400875"/>
                    </a:lnTo>
                    <a:lnTo>
                      <a:pt x="166725" y="404685"/>
                    </a:lnTo>
                    <a:lnTo>
                      <a:pt x="166331" y="407225"/>
                    </a:lnTo>
                    <a:lnTo>
                      <a:pt x="163995" y="412305"/>
                    </a:lnTo>
                    <a:lnTo>
                      <a:pt x="163410" y="418655"/>
                    </a:lnTo>
                    <a:lnTo>
                      <a:pt x="162966" y="430085"/>
                    </a:lnTo>
                    <a:lnTo>
                      <a:pt x="162953" y="430288"/>
                    </a:lnTo>
                    <a:lnTo>
                      <a:pt x="162826" y="433895"/>
                    </a:lnTo>
                    <a:lnTo>
                      <a:pt x="162826" y="440245"/>
                    </a:lnTo>
                    <a:lnTo>
                      <a:pt x="162877" y="446176"/>
                    </a:lnTo>
                    <a:lnTo>
                      <a:pt x="162864" y="449135"/>
                    </a:lnTo>
                    <a:lnTo>
                      <a:pt x="163106" y="463105"/>
                    </a:lnTo>
                    <a:lnTo>
                      <a:pt x="163207" y="473265"/>
                    </a:lnTo>
                    <a:lnTo>
                      <a:pt x="163322" y="501992"/>
                    </a:lnTo>
                    <a:lnTo>
                      <a:pt x="163093" y="508825"/>
                    </a:lnTo>
                    <a:lnTo>
                      <a:pt x="163080" y="509016"/>
                    </a:lnTo>
                    <a:lnTo>
                      <a:pt x="163004" y="511365"/>
                    </a:lnTo>
                    <a:lnTo>
                      <a:pt x="163004" y="520255"/>
                    </a:lnTo>
                    <a:lnTo>
                      <a:pt x="163410" y="527875"/>
                    </a:lnTo>
                    <a:lnTo>
                      <a:pt x="161061" y="530415"/>
                    </a:lnTo>
                    <a:lnTo>
                      <a:pt x="158521" y="532955"/>
                    </a:lnTo>
                    <a:lnTo>
                      <a:pt x="154343" y="534225"/>
                    </a:lnTo>
                    <a:lnTo>
                      <a:pt x="153250" y="534225"/>
                    </a:lnTo>
                    <a:lnTo>
                      <a:pt x="149402" y="531685"/>
                    </a:lnTo>
                    <a:lnTo>
                      <a:pt x="146697" y="531685"/>
                    </a:lnTo>
                    <a:lnTo>
                      <a:pt x="143637" y="530415"/>
                    </a:lnTo>
                    <a:lnTo>
                      <a:pt x="132588" y="530415"/>
                    </a:lnTo>
                    <a:lnTo>
                      <a:pt x="135534" y="532955"/>
                    </a:lnTo>
                    <a:lnTo>
                      <a:pt x="138036" y="534225"/>
                    </a:lnTo>
                    <a:lnTo>
                      <a:pt x="143433" y="538035"/>
                    </a:lnTo>
                    <a:lnTo>
                      <a:pt x="145821" y="539305"/>
                    </a:lnTo>
                    <a:lnTo>
                      <a:pt x="149961" y="543115"/>
                    </a:lnTo>
                    <a:lnTo>
                      <a:pt x="152107" y="545655"/>
                    </a:lnTo>
                    <a:lnTo>
                      <a:pt x="155117" y="546925"/>
                    </a:lnTo>
                    <a:lnTo>
                      <a:pt x="155638" y="546925"/>
                    </a:lnTo>
                    <a:lnTo>
                      <a:pt x="159512" y="550735"/>
                    </a:lnTo>
                    <a:lnTo>
                      <a:pt x="163461" y="552005"/>
                    </a:lnTo>
                    <a:lnTo>
                      <a:pt x="167703" y="554545"/>
                    </a:lnTo>
                    <a:lnTo>
                      <a:pt x="168109" y="554545"/>
                    </a:lnTo>
                    <a:lnTo>
                      <a:pt x="174282" y="557085"/>
                    </a:lnTo>
                    <a:lnTo>
                      <a:pt x="180695" y="559625"/>
                    </a:lnTo>
                    <a:lnTo>
                      <a:pt x="189407" y="562165"/>
                    </a:lnTo>
                    <a:lnTo>
                      <a:pt x="191541" y="562165"/>
                    </a:lnTo>
                    <a:lnTo>
                      <a:pt x="199453" y="564705"/>
                    </a:lnTo>
                    <a:lnTo>
                      <a:pt x="205422" y="567245"/>
                    </a:lnTo>
                    <a:lnTo>
                      <a:pt x="208495" y="568515"/>
                    </a:lnTo>
                    <a:lnTo>
                      <a:pt x="215531" y="569785"/>
                    </a:lnTo>
                    <a:lnTo>
                      <a:pt x="219481" y="571055"/>
                    </a:lnTo>
                    <a:lnTo>
                      <a:pt x="227063" y="573595"/>
                    </a:lnTo>
                    <a:lnTo>
                      <a:pt x="230670" y="573595"/>
                    </a:lnTo>
                    <a:lnTo>
                      <a:pt x="239445" y="576135"/>
                    </a:lnTo>
                    <a:lnTo>
                      <a:pt x="244602" y="576135"/>
                    </a:lnTo>
                    <a:lnTo>
                      <a:pt x="256006" y="578675"/>
                    </a:lnTo>
                    <a:lnTo>
                      <a:pt x="308140" y="578675"/>
                    </a:lnTo>
                    <a:lnTo>
                      <a:pt x="321208" y="576135"/>
                    </a:lnTo>
                    <a:lnTo>
                      <a:pt x="329184" y="574865"/>
                    </a:lnTo>
                    <a:lnTo>
                      <a:pt x="342646" y="572325"/>
                    </a:lnTo>
                    <a:lnTo>
                      <a:pt x="348157" y="572325"/>
                    </a:lnTo>
                    <a:lnTo>
                      <a:pt x="353542" y="571055"/>
                    </a:lnTo>
                    <a:lnTo>
                      <a:pt x="360629" y="568515"/>
                    </a:lnTo>
                    <a:lnTo>
                      <a:pt x="367652" y="567245"/>
                    </a:lnTo>
                    <a:lnTo>
                      <a:pt x="377926" y="563435"/>
                    </a:lnTo>
                    <a:lnTo>
                      <a:pt x="381304" y="562165"/>
                    </a:lnTo>
                    <a:lnTo>
                      <a:pt x="382231" y="560895"/>
                    </a:lnTo>
                    <a:lnTo>
                      <a:pt x="391947" y="558355"/>
                    </a:lnTo>
                    <a:lnTo>
                      <a:pt x="399707" y="555815"/>
                    </a:lnTo>
                    <a:lnTo>
                      <a:pt x="404368" y="554545"/>
                    </a:lnTo>
                    <a:lnTo>
                      <a:pt x="413702" y="552005"/>
                    </a:lnTo>
                    <a:lnTo>
                      <a:pt x="419125" y="548195"/>
                    </a:lnTo>
                    <a:lnTo>
                      <a:pt x="426300" y="541845"/>
                    </a:lnTo>
                    <a:lnTo>
                      <a:pt x="429120" y="540575"/>
                    </a:lnTo>
                    <a:lnTo>
                      <a:pt x="430441" y="539305"/>
                    </a:lnTo>
                    <a:lnTo>
                      <a:pt x="434428" y="535495"/>
                    </a:lnTo>
                    <a:lnTo>
                      <a:pt x="436156" y="534225"/>
                    </a:lnTo>
                    <a:close/>
                  </a:path>
                  <a:path w="575945" h="579120">
                    <a:moveTo>
                      <a:pt x="575856" y="280746"/>
                    </a:moveTo>
                    <a:lnTo>
                      <a:pt x="575475" y="270751"/>
                    </a:lnTo>
                    <a:lnTo>
                      <a:pt x="574560" y="260781"/>
                    </a:lnTo>
                    <a:lnTo>
                      <a:pt x="574230" y="258876"/>
                    </a:lnTo>
                    <a:lnTo>
                      <a:pt x="573125" y="251015"/>
                    </a:lnTo>
                    <a:lnTo>
                      <a:pt x="571906" y="244665"/>
                    </a:lnTo>
                    <a:lnTo>
                      <a:pt x="570649" y="237045"/>
                    </a:lnTo>
                    <a:lnTo>
                      <a:pt x="569798" y="232867"/>
                    </a:lnTo>
                    <a:lnTo>
                      <a:pt x="552043" y="173634"/>
                    </a:lnTo>
                    <a:lnTo>
                      <a:pt x="549224" y="167322"/>
                    </a:lnTo>
                    <a:lnTo>
                      <a:pt x="548716" y="165925"/>
                    </a:lnTo>
                    <a:lnTo>
                      <a:pt x="545998" y="160045"/>
                    </a:lnTo>
                    <a:lnTo>
                      <a:pt x="545211" y="158267"/>
                    </a:lnTo>
                    <a:lnTo>
                      <a:pt x="540562" y="149250"/>
                    </a:lnTo>
                    <a:lnTo>
                      <a:pt x="510387" y="104863"/>
                    </a:lnTo>
                    <a:lnTo>
                      <a:pt x="478028" y="71729"/>
                    </a:lnTo>
                    <a:lnTo>
                      <a:pt x="437515" y="42037"/>
                    </a:lnTo>
                    <a:lnTo>
                      <a:pt x="389648" y="18567"/>
                    </a:lnTo>
                    <a:lnTo>
                      <a:pt x="345490" y="5575"/>
                    </a:lnTo>
                    <a:lnTo>
                      <a:pt x="303530" y="355"/>
                    </a:lnTo>
                    <a:lnTo>
                      <a:pt x="291960" y="0"/>
                    </a:lnTo>
                    <a:lnTo>
                      <a:pt x="280365" y="114"/>
                    </a:lnTo>
                    <a:lnTo>
                      <a:pt x="240144" y="4076"/>
                    </a:lnTo>
                    <a:lnTo>
                      <a:pt x="200850" y="13423"/>
                    </a:lnTo>
                    <a:lnTo>
                      <a:pt x="159423" y="30213"/>
                    </a:lnTo>
                    <a:lnTo>
                      <a:pt x="116903" y="56146"/>
                    </a:lnTo>
                    <a:lnTo>
                      <a:pt x="84061" y="84328"/>
                    </a:lnTo>
                    <a:lnTo>
                      <a:pt x="54787" y="117970"/>
                    </a:lnTo>
                    <a:lnTo>
                      <a:pt x="31508" y="155333"/>
                    </a:lnTo>
                    <a:lnTo>
                      <a:pt x="14325" y="193103"/>
                    </a:lnTo>
                    <a:lnTo>
                      <a:pt x="4737" y="231267"/>
                    </a:lnTo>
                    <a:lnTo>
                      <a:pt x="1638" y="255435"/>
                    </a:lnTo>
                    <a:lnTo>
                      <a:pt x="952" y="264985"/>
                    </a:lnTo>
                    <a:lnTo>
                      <a:pt x="254" y="278955"/>
                    </a:lnTo>
                    <a:lnTo>
                      <a:pt x="152" y="281495"/>
                    </a:lnTo>
                    <a:lnTo>
                      <a:pt x="139" y="282295"/>
                    </a:lnTo>
                    <a:lnTo>
                      <a:pt x="0" y="284949"/>
                    </a:lnTo>
                    <a:lnTo>
                      <a:pt x="63" y="297611"/>
                    </a:lnTo>
                    <a:lnTo>
                      <a:pt x="63" y="298005"/>
                    </a:lnTo>
                    <a:lnTo>
                      <a:pt x="63" y="298297"/>
                    </a:lnTo>
                    <a:lnTo>
                      <a:pt x="88" y="302082"/>
                    </a:lnTo>
                    <a:lnTo>
                      <a:pt x="152" y="303047"/>
                    </a:lnTo>
                    <a:lnTo>
                      <a:pt x="190" y="304355"/>
                    </a:lnTo>
                    <a:lnTo>
                      <a:pt x="7366" y="353885"/>
                    </a:lnTo>
                    <a:lnTo>
                      <a:pt x="19265" y="393255"/>
                    </a:lnTo>
                    <a:lnTo>
                      <a:pt x="38963" y="433895"/>
                    </a:lnTo>
                    <a:lnTo>
                      <a:pt x="64985" y="471995"/>
                    </a:lnTo>
                    <a:lnTo>
                      <a:pt x="82918" y="491045"/>
                    </a:lnTo>
                    <a:lnTo>
                      <a:pt x="92544" y="501205"/>
                    </a:lnTo>
                    <a:lnTo>
                      <a:pt x="98450" y="506285"/>
                    </a:lnTo>
                    <a:lnTo>
                      <a:pt x="104559" y="511365"/>
                    </a:lnTo>
                    <a:lnTo>
                      <a:pt x="110820" y="515175"/>
                    </a:lnTo>
                    <a:lnTo>
                      <a:pt x="117754" y="520255"/>
                    </a:lnTo>
                    <a:lnTo>
                      <a:pt x="118491" y="521525"/>
                    </a:lnTo>
                    <a:lnTo>
                      <a:pt x="128435" y="521525"/>
                    </a:lnTo>
                    <a:lnTo>
                      <a:pt x="128600" y="520293"/>
                    </a:lnTo>
                    <a:lnTo>
                      <a:pt x="128943" y="520065"/>
                    </a:lnTo>
                    <a:lnTo>
                      <a:pt x="94272" y="491363"/>
                    </a:lnTo>
                    <a:lnTo>
                      <a:pt x="67779" y="462788"/>
                    </a:lnTo>
                    <a:lnTo>
                      <a:pt x="38874" y="418693"/>
                    </a:lnTo>
                    <a:lnTo>
                      <a:pt x="18503" y="370052"/>
                    </a:lnTo>
                    <a:lnTo>
                      <a:pt x="8851" y="325132"/>
                    </a:lnTo>
                    <a:lnTo>
                      <a:pt x="6273" y="290461"/>
                    </a:lnTo>
                    <a:lnTo>
                      <a:pt x="6299" y="279755"/>
                    </a:lnTo>
                    <a:lnTo>
                      <a:pt x="6591" y="266255"/>
                    </a:lnTo>
                    <a:lnTo>
                      <a:pt x="7569" y="258635"/>
                    </a:lnTo>
                    <a:lnTo>
                      <a:pt x="8674" y="252945"/>
                    </a:lnTo>
                    <a:lnTo>
                      <a:pt x="15151" y="220865"/>
                    </a:lnTo>
                    <a:lnTo>
                      <a:pt x="16319" y="215455"/>
                    </a:lnTo>
                    <a:lnTo>
                      <a:pt x="17983" y="210375"/>
                    </a:lnTo>
                    <a:lnTo>
                      <a:pt x="21717" y="200215"/>
                    </a:lnTo>
                    <a:lnTo>
                      <a:pt x="23837" y="193865"/>
                    </a:lnTo>
                    <a:lnTo>
                      <a:pt x="41300" y="154495"/>
                    </a:lnTo>
                    <a:lnTo>
                      <a:pt x="65341" y="117665"/>
                    </a:lnTo>
                    <a:lnTo>
                      <a:pt x="93002" y="85915"/>
                    </a:lnTo>
                    <a:lnTo>
                      <a:pt x="110261" y="71945"/>
                    </a:lnTo>
                    <a:lnTo>
                      <a:pt x="126898" y="59245"/>
                    </a:lnTo>
                    <a:lnTo>
                      <a:pt x="162852" y="37655"/>
                    </a:lnTo>
                    <a:lnTo>
                      <a:pt x="239153" y="12255"/>
                    </a:lnTo>
                    <a:lnTo>
                      <a:pt x="279146" y="8445"/>
                    </a:lnTo>
                    <a:lnTo>
                      <a:pt x="292569" y="8445"/>
                    </a:lnTo>
                    <a:lnTo>
                      <a:pt x="303593" y="9715"/>
                    </a:lnTo>
                    <a:lnTo>
                      <a:pt x="314591" y="9715"/>
                    </a:lnTo>
                    <a:lnTo>
                      <a:pt x="325526" y="10985"/>
                    </a:lnTo>
                    <a:lnTo>
                      <a:pt x="336423" y="13525"/>
                    </a:lnTo>
                    <a:lnTo>
                      <a:pt x="356679" y="17335"/>
                    </a:lnTo>
                    <a:lnTo>
                      <a:pt x="395808" y="30035"/>
                    </a:lnTo>
                    <a:lnTo>
                      <a:pt x="432993" y="49085"/>
                    </a:lnTo>
                    <a:lnTo>
                      <a:pt x="467194" y="73215"/>
                    </a:lnTo>
                    <a:lnTo>
                      <a:pt x="482854" y="88455"/>
                    </a:lnTo>
                    <a:lnTo>
                      <a:pt x="493598" y="98615"/>
                    </a:lnTo>
                    <a:lnTo>
                      <a:pt x="521944" y="135445"/>
                    </a:lnTo>
                    <a:lnTo>
                      <a:pt x="545401" y="178625"/>
                    </a:lnTo>
                    <a:lnTo>
                      <a:pt x="554901" y="205295"/>
                    </a:lnTo>
                    <a:lnTo>
                      <a:pt x="558304" y="215455"/>
                    </a:lnTo>
                    <a:lnTo>
                      <a:pt x="566166" y="253225"/>
                    </a:lnTo>
                    <a:lnTo>
                      <a:pt x="568096" y="299148"/>
                    </a:lnTo>
                    <a:lnTo>
                      <a:pt x="568109" y="300253"/>
                    </a:lnTo>
                    <a:lnTo>
                      <a:pt x="560260" y="353199"/>
                    </a:lnTo>
                    <a:lnTo>
                      <a:pt x="544944" y="399757"/>
                    </a:lnTo>
                    <a:lnTo>
                      <a:pt x="523773" y="439115"/>
                    </a:lnTo>
                    <a:lnTo>
                      <a:pt x="489940" y="481914"/>
                    </a:lnTo>
                    <a:lnTo>
                      <a:pt x="459943" y="509181"/>
                    </a:lnTo>
                    <a:lnTo>
                      <a:pt x="436740" y="525564"/>
                    </a:lnTo>
                    <a:lnTo>
                      <a:pt x="436854" y="525868"/>
                    </a:lnTo>
                    <a:lnTo>
                      <a:pt x="438048" y="525653"/>
                    </a:lnTo>
                    <a:lnTo>
                      <a:pt x="436740" y="526605"/>
                    </a:lnTo>
                    <a:lnTo>
                      <a:pt x="443306" y="525335"/>
                    </a:lnTo>
                    <a:lnTo>
                      <a:pt x="448500" y="524065"/>
                    </a:lnTo>
                    <a:lnTo>
                      <a:pt x="453999" y="524065"/>
                    </a:lnTo>
                    <a:lnTo>
                      <a:pt x="454634" y="522795"/>
                    </a:lnTo>
                    <a:lnTo>
                      <a:pt x="468058" y="513905"/>
                    </a:lnTo>
                    <a:lnTo>
                      <a:pt x="480771" y="502475"/>
                    </a:lnTo>
                    <a:lnTo>
                      <a:pt x="509168" y="473265"/>
                    </a:lnTo>
                    <a:lnTo>
                      <a:pt x="536536" y="433895"/>
                    </a:lnTo>
                    <a:lnTo>
                      <a:pt x="555548" y="394525"/>
                    </a:lnTo>
                    <a:lnTo>
                      <a:pt x="559028" y="384365"/>
                    </a:lnTo>
                    <a:lnTo>
                      <a:pt x="562343" y="375475"/>
                    </a:lnTo>
                    <a:lnTo>
                      <a:pt x="572249" y="334835"/>
                    </a:lnTo>
                    <a:lnTo>
                      <a:pt x="575691" y="291655"/>
                    </a:lnTo>
                    <a:lnTo>
                      <a:pt x="575792" y="285305"/>
                    </a:lnTo>
                    <a:lnTo>
                      <a:pt x="575779" y="284873"/>
                    </a:lnTo>
                    <a:lnTo>
                      <a:pt x="575856" y="280746"/>
                    </a:lnTo>
                    <a:close/>
                  </a:path>
                </a:pathLst>
              </a:custGeom>
              <a:solidFill>
                <a:srgbClr val="A5874A"/>
              </a:solidFill>
            </p:spPr>
            <p:txBody>
              <a:bodyPr wrap="square" lIns="0" tIns="0" rIns="0" bIns="0" rtlCol="0"/>
              <a:lstStyle/>
              <a:p>
                <a:endParaRPr/>
              </a:p>
            </p:txBody>
          </p:sp>
          <p:sp>
            <p:nvSpPr>
              <p:cNvPr id="27" name="object 27"/>
              <p:cNvSpPr/>
              <p:nvPr/>
            </p:nvSpPr>
            <p:spPr>
              <a:xfrm>
                <a:off x="3747103" y="6551829"/>
                <a:ext cx="221615" cy="453390"/>
              </a:xfrm>
              <a:custGeom>
                <a:avLst/>
                <a:gdLst/>
                <a:ahLst/>
                <a:cxnLst/>
                <a:rect l="l" t="t" r="r" b="b"/>
                <a:pathLst>
                  <a:path w="221614" h="453390">
                    <a:moveTo>
                      <a:pt x="100329" y="0"/>
                    </a:moveTo>
                    <a:lnTo>
                      <a:pt x="89153" y="1371"/>
                    </a:lnTo>
                    <a:lnTo>
                      <a:pt x="85432" y="2819"/>
                    </a:lnTo>
                    <a:lnTo>
                      <a:pt x="79565" y="4508"/>
                    </a:lnTo>
                    <a:lnTo>
                      <a:pt x="77508" y="5359"/>
                    </a:lnTo>
                    <a:lnTo>
                      <a:pt x="71513" y="7238"/>
                    </a:lnTo>
                    <a:lnTo>
                      <a:pt x="68706" y="9880"/>
                    </a:lnTo>
                    <a:lnTo>
                      <a:pt x="62928" y="13423"/>
                    </a:lnTo>
                    <a:lnTo>
                      <a:pt x="60591" y="15798"/>
                    </a:lnTo>
                    <a:lnTo>
                      <a:pt x="56692" y="19380"/>
                    </a:lnTo>
                    <a:lnTo>
                      <a:pt x="36080" y="53911"/>
                    </a:lnTo>
                    <a:lnTo>
                      <a:pt x="28066" y="98297"/>
                    </a:lnTo>
                    <a:lnTo>
                      <a:pt x="31026" y="117297"/>
                    </a:lnTo>
                    <a:lnTo>
                      <a:pt x="31127" y="120637"/>
                    </a:lnTo>
                    <a:lnTo>
                      <a:pt x="32054" y="128015"/>
                    </a:lnTo>
                    <a:lnTo>
                      <a:pt x="32867" y="132079"/>
                    </a:lnTo>
                    <a:lnTo>
                      <a:pt x="33756" y="141427"/>
                    </a:lnTo>
                    <a:lnTo>
                      <a:pt x="34836" y="146545"/>
                    </a:lnTo>
                    <a:lnTo>
                      <a:pt x="37706" y="157149"/>
                    </a:lnTo>
                    <a:lnTo>
                      <a:pt x="39420" y="162636"/>
                    </a:lnTo>
                    <a:lnTo>
                      <a:pt x="42798" y="168973"/>
                    </a:lnTo>
                    <a:lnTo>
                      <a:pt x="45656" y="177406"/>
                    </a:lnTo>
                    <a:lnTo>
                      <a:pt x="48272" y="182765"/>
                    </a:lnTo>
                    <a:lnTo>
                      <a:pt x="55181" y="191046"/>
                    </a:lnTo>
                    <a:lnTo>
                      <a:pt x="63017" y="197599"/>
                    </a:lnTo>
                    <a:lnTo>
                      <a:pt x="66179" y="201637"/>
                    </a:lnTo>
                    <a:lnTo>
                      <a:pt x="86347" y="230489"/>
                    </a:lnTo>
                    <a:lnTo>
                      <a:pt x="85732" y="237443"/>
                    </a:lnTo>
                    <a:lnTo>
                      <a:pt x="72631" y="264096"/>
                    </a:lnTo>
                    <a:lnTo>
                      <a:pt x="69849" y="267944"/>
                    </a:lnTo>
                    <a:lnTo>
                      <a:pt x="65836" y="269595"/>
                    </a:lnTo>
                    <a:lnTo>
                      <a:pt x="55130" y="271741"/>
                    </a:lnTo>
                    <a:lnTo>
                      <a:pt x="47815" y="272592"/>
                    </a:lnTo>
                    <a:lnTo>
                      <a:pt x="30276" y="273735"/>
                    </a:lnTo>
                    <a:lnTo>
                      <a:pt x="24930" y="275297"/>
                    </a:lnTo>
                    <a:lnTo>
                      <a:pt x="3771" y="296773"/>
                    </a:lnTo>
                    <a:lnTo>
                      <a:pt x="1955" y="301688"/>
                    </a:lnTo>
                    <a:lnTo>
                      <a:pt x="1587" y="308381"/>
                    </a:lnTo>
                    <a:lnTo>
                      <a:pt x="1219" y="309752"/>
                    </a:lnTo>
                    <a:lnTo>
                      <a:pt x="457" y="318642"/>
                    </a:lnTo>
                    <a:lnTo>
                      <a:pt x="0" y="338454"/>
                    </a:lnTo>
                    <a:lnTo>
                      <a:pt x="2641" y="400672"/>
                    </a:lnTo>
                    <a:lnTo>
                      <a:pt x="2959" y="416318"/>
                    </a:lnTo>
                    <a:lnTo>
                      <a:pt x="3454" y="421944"/>
                    </a:lnTo>
                    <a:lnTo>
                      <a:pt x="7315" y="428878"/>
                    </a:lnTo>
                    <a:lnTo>
                      <a:pt x="12903" y="433425"/>
                    </a:lnTo>
                    <a:lnTo>
                      <a:pt x="18440" y="438276"/>
                    </a:lnTo>
                    <a:lnTo>
                      <a:pt x="19811" y="438848"/>
                    </a:lnTo>
                    <a:lnTo>
                      <a:pt x="35750" y="442861"/>
                    </a:lnTo>
                    <a:lnTo>
                      <a:pt x="36474" y="442569"/>
                    </a:lnTo>
                    <a:lnTo>
                      <a:pt x="38671" y="439648"/>
                    </a:lnTo>
                    <a:lnTo>
                      <a:pt x="40436" y="438124"/>
                    </a:lnTo>
                    <a:lnTo>
                      <a:pt x="41833" y="434301"/>
                    </a:lnTo>
                    <a:lnTo>
                      <a:pt x="41465" y="432003"/>
                    </a:lnTo>
                    <a:lnTo>
                      <a:pt x="43040" y="372998"/>
                    </a:lnTo>
                    <a:lnTo>
                      <a:pt x="44183" y="356654"/>
                    </a:lnTo>
                    <a:lnTo>
                      <a:pt x="45186" y="326275"/>
                    </a:lnTo>
                    <a:lnTo>
                      <a:pt x="45631" y="322732"/>
                    </a:lnTo>
                    <a:lnTo>
                      <a:pt x="45999" y="322160"/>
                    </a:lnTo>
                    <a:lnTo>
                      <a:pt x="46266" y="322224"/>
                    </a:lnTo>
                    <a:lnTo>
                      <a:pt x="48399" y="367055"/>
                    </a:lnTo>
                    <a:lnTo>
                      <a:pt x="48107" y="374002"/>
                    </a:lnTo>
                    <a:lnTo>
                      <a:pt x="49733" y="418528"/>
                    </a:lnTo>
                    <a:lnTo>
                      <a:pt x="48869" y="424814"/>
                    </a:lnTo>
                    <a:lnTo>
                      <a:pt x="46240" y="435978"/>
                    </a:lnTo>
                    <a:lnTo>
                      <a:pt x="47421" y="440308"/>
                    </a:lnTo>
                    <a:lnTo>
                      <a:pt x="50558" y="445312"/>
                    </a:lnTo>
                    <a:lnTo>
                      <a:pt x="51231" y="445858"/>
                    </a:lnTo>
                    <a:lnTo>
                      <a:pt x="57442" y="447154"/>
                    </a:lnTo>
                    <a:lnTo>
                      <a:pt x="61315" y="449656"/>
                    </a:lnTo>
                    <a:lnTo>
                      <a:pt x="73444" y="450049"/>
                    </a:lnTo>
                    <a:lnTo>
                      <a:pt x="82295" y="451802"/>
                    </a:lnTo>
                    <a:lnTo>
                      <a:pt x="98526" y="452119"/>
                    </a:lnTo>
                    <a:lnTo>
                      <a:pt x="123316" y="452894"/>
                    </a:lnTo>
                    <a:lnTo>
                      <a:pt x="137007" y="453085"/>
                    </a:lnTo>
                    <a:lnTo>
                      <a:pt x="144297" y="452666"/>
                    </a:lnTo>
                    <a:lnTo>
                      <a:pt x="156768" y="449681"/>
                    </a:lnTo>
                    <a:lnTo>
                      <a:pt x="165607" y="448322"/>
                    </a:lnTo>
                    <a:lnTo>
                      <a:pt x="173012" y="448030"/>
                    </a:lnTo>
                    <a:lnTo>
                      <a:pt x="175945" y="446036"/>
                    </a:lnTo>
                    <a:lnTo>
                      <a:pt x="180085" y="437908"/>
                    </a:lnTo>
                    <a:lnTo>
                      <a:pt x="180403" y="435927"/>
                    </a:lnTo>
                    <a:lnTo>
                      <a:pt x="178790" y="428993"/>
                    </a:lnTo>
                    <a:lnTo>
                      <a:pt x="176367" y="411124"/>
                    </a:lnTo>
                    <a:lnTo>
                      <a:pt x="175598" y="402577"/>
                    </a:lnTo>
                    <a:lnTo>
                      <a:pt x="175183" y="394010"/>
                    </a:lnTo>
                    <a:lnTo>
                      <a:pt x="175298" y="335838"/>
                    </a:lnTo>
                    <a:lnTo>
                      <a:pt x="175894" y="330809"/>
                    </a:lnTo>
                    <a:lnTo>
                      <a:pt x="176783" y="325754"/>
                    </a:lnTo>
                    <a:lnTo>
                      <a:pt x="177050" y="327177"/>
                    </a:lnTo>
                    <a:lnTo>
                      <a:pt x="180695" y="373964"/>
                    </a:lnTo>
                    <a:lnTo>
                      <a:pt x="180708" y="380631"/>
                    </a:lnTo>
                    <a:lnTo>
                      <a:pt x="182711" y="401996"/>
                    </a:lnTo>
                    <a:lnTo>
                      <a:pt x="183717" y="409340"/>
                    </a:lnTo>
                    <a:lnTo>
                      <a:pt x="187134" y="428421"/>
                    </a:lnTo>
                    <a:lnTo>
                      <a:pt x="187185" y="435609"/>
                    </a:lnTo>
                    <a:lnTo>
                      <a:pt x="187578" y="436473"/>
                    </a:lnTo>
                    <a:lnTo>
                      <a:pt x="191071" y="440321"/>
                    </a:lnTo>
                    <a:lnTo>
                      <a:pt x="192900" y="442836"/>
                    </a:lnTo>
                    <a:lnTo>
                      <a:pt x="193547" y="443128"/>
                    </a:lnTo>
                    <a:lnTo>
                      <a:pt x="205079" y="441451"/>
                    </a:lnTo>
                    <a:lnTo>
                      <a:pt x="208267" y="441159"/>
                    </a:lnTo>
                    <a:lnTo>
                      <a:pt x="221094" y="417156"/>
                    </a:lnTo>
                    <a:lnTo>
                      <a:pt x="220979" y="415658"/>
                    </a:lnTo>
                    <a:lnTo>
                      <a:pt x="219544" y="411759"/>
                    </a:lnTo>
                    <a:lnTo>
                      <a:pt x="217486" y="338211"/>
                    </a:lnTo>
                    <a:lnTo>
                      <a:pt x="216573" y="321360"/>
                    </a:lnTo>
                    <a:lnTo>
                      <a:pt x="214566" y="309562"/>
                    </a:lnTo>
                    <a:lnTo>
                      <a:pt x="213829" y="303847"/>
                    </a:lnTo>
                    <a:lnTo>
                      <a:pt x="211670" y="292823"/>
                    </a:lnTo>
                    <a:lnTo>
                      <a:pt x="209651" y="287680"/>
                    </a:lnTo>
                    <a:lnTo>
                      <a:pt x="204838" y="279958"/>
                    </a:lnTo>
                    <a:lnTo>
                      <a:pt x="202031" y="277406"/>
                    </a:lnTo>
                    <a:lnTo>
                      <a:pt x="199021" y="274116"/>
                    </a:lnTo>
                    <a:lnTo>
                      <a:pt x="198246" y="273608"/>
                    </a:lnTo>
                    <a:lnTo>
                      <a:pt x="193408" y="272465"/>
                    </a:lnTo>
                    <a:lnTo>
                      <a:pt x="189699" y="270230"/>
                    </a:lnTo>
                    <a:lnTo>
                      <a:pt x="181546" y="269481"/>
                    </a:lnTo>
                    <a:lnTo>
                      <a:pt x="177660" y="268795"/>
                    </a:lnTo>
                    <a:lnTo>
                      <a:pt x="167246" y="268668"/>
                    </a:lnTo>
                    <a:lnTo>
                      <a:pt x="132613" y="252044"/>
                    </a:lnTo>
                    <a:lnTo>
                      <a:pt x="128777" y="232041"/>
                    </a:lnTo>
                    <a:lnTo>
                      <a:pt x="128917" y="224637"/>
                    </a:lnTo>
                    <a:lnTo>
                      <a:pt x="147548" y="190334"/>
                    </a:lnTo>
                    <a:lnTo>
                      <a:pt x="154038" y="184886"/>
                    </a:lnTo>
                    <a:lnTo>
                      <a:pt x="165455" y="166979"/>
                    </a:lnTo>
                    <a:lnTo>
                      <a:pt x="171729" y="156425"/>
                    </a:lnTo>
                    <a:lnTo>
                      <a:pt x="173697" y="151256"/>
                    </a:lnTo>
                    <a:lnTo>
                      <a:pt x="175793" y="141325"/>
                    </a:lnTo>
                    <a:lnTo>
                      <a:pt x="177228" y="135394"/>
                    </a:lnTo>
                    <a:lnTo>
                      <a:pt x="177457" y="133565"/>
                    </a:lnTo>
                    <a:lnTo>
                      <a:pt x="178892" y="130682"/>
                    </a:lnTo>
                    <a:lnTo>
                      <a:pt x="180911" y="120954"/>
                    </a:lnTo>
                    <a:lnTo>
                      <a:pt x="183413" y="103073"/>
                    </a:lnTo>
                    <a:lnTo>
                      <a:pt x="184340" y="94018"/>
                    </a:lnTo>
                    <a:lnTo>
                      <a:pt x="181419" y="65341"/>
                    </a:lnTo>
                    <a:lnTo>
                      <a:pt x="164122" y="26161"/>
                    </a:lnTo>
                    <a:lnTo>
                      <a:pt x="127676" y="3486"/>
                    </a:lnTo>
                    <a:lnTo>
                      <a:pt x="118402" y="1041"/>
                    </a:lnTo>
                    <a:lnTo>
                      <a:pt x="100329" y="0"/>
                    </a:lnTo>
                    <a:close/>
                  </a:path>
                </a:pathLst>
              </a:custGeom>
              <a:solidFill>
                <a:srgbClr val="FFFFFF"/>
              </a:solidFill>
            </p:spPr>
            <p:txBody>
              <a:bodyPr wrap="square" lIns="0" tIns="0" rIns="0" bIns="0" rtlCol="0"/>
              <a:lstStyle/>
              <a:p>
                <a:endParaRPr/>
              </a:p>
            </p:txBody>
          </p:sp>
          <p:pic>
            <p:nvPicPr>
              <p:cNvPr id="28" name="object 28"/>
              <p:cNvPicPr/>
              <p:nvPr/>
            </p:nvPicPr>
            <p:blipFill>
              <a:blip r:embed="rId3" cstate="email">
                <a:extLst>
                  <a:ext uri="{28A0092B-C50C-407E-A947-70E740481C1C}">
                    <a14:useLocalDpi xmlns:a14="http://schemas.microsoft.com/office/drawing/2010/main"/>
                  </a:ext>
                </a:extLst>
              </a:blip>
              <a:stretch>
                <a:fillRect/>
              </a:stretch>
            </p:blipFill>
            <p:spPr>
              <a:xfrm>
                <a:off x="3747427" y="6528742"/>
                <a:ext cx="206468" cy="239229"/>
              </a:xfrm>
              <a:prstGeom prst="rect">
                <a:avLst/>
              </a:prstGeom>
            </p:spPr>
          </p:pic>
        </p:grpSp>
      </p:grpSp>
      <p:sp>
        <p:nvSpPr>
          <p:cNvPr id="29" name="object 29"/>
          <p:cNvSpPr txBox="1">
            <a:spLocks noGrp="1"/>
          </p:cNvSpPr>
          <p:nvPr>
            <p:ph type="title"/>
          </p:nvPr>
        </p:nvSpPr>
        <p:spPr>
          <a:xfrm>
            <a:off x="1562100" y="718267"/>
            <a:ext cx="6223000" cy="574040"/>
          </a:xfrm>
          <a:prstGeom prst="rect">
            <a:avLst/>
          </a:prstGeom>
        </p:spPr>
        <p:txBody>
          <a:bodyPr vert="horz" wrap="square" lIns="0" tIns="12700" rIns="0" bIns="0" rtlCol="0">
            <a:spAutoFit/>
          </a:bodyPr>
          <a:lstStyle/>
          <a:p>
            <a:pPr marL="12700">
              <a:lnSpc>
                <a:spcPct val="100000"/>
              </a:lnSpc>
              <a:spcBef>
                <a:spcPts val="100"/>
              </a:spcBef>
            </a:pPr>
            <a:r>
              <a:rPr spc="-35" dirty="0"/>
              <a:t>Social</a:t>
            </a:r>
            <a:r>
              <a:rPr spc="-90" dirty="0"/>
              <a:t> </a:t>
            </a:r>
            <a:r>
              <a:rPr spc="-30" dirty="0"/>
              <a:t>and</a:t>
            </a:r>
            <a:r>
              <a:rPr spc="-85" dirty="0"/>
              <a:t> </a:t>
            </a:r>
            <a:r>
              <a:rPr spc="-50" dirty="0"/>
              <a:t>emotional</a:t>
            </a:r>
            <a:r>
              <a:rPr spc="-85" dirty="0"/>
              <a:t> </a:t>
            </a:r>
            <a:r>
              <a:rPr spc="-45" dirty="0"/>
              <a:t>wellbeing</a:t>
            </a:r>
          </a:p>
        </p:txBody>
      </p:sp>
      <p:sp>
        <p:nvSpPr>
          <p:cNvPr id="33" name="object 3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1" name="object 3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2" name="object 3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44</a:t>
            </a:fld>
            <a:endParaRPr dirty="0"/>
          </a:p>
        </p:txBody>
      </p:sp>
      <p:sp>
        <p:nvSpPr>
          <p:cNvPr id="30" name="object 30"/>
          <p:cNvSpPr txBox="1"/>
          <p:nvPr/>
        </p:nvSpPr>
        <p:spPr>
          <a:xfrm>
            <a:off x="1549400" y="1259285"/>
            <a:ext cx="13410565" cy="1946687"/>
          </a:xfrm>
          <a:prstGeom prst="rect">
            <a:avLst/>
          </a:prstGeom>
        </p:spPr>
        <p:txBody>
          <a:bodyPr vert="horz" wrap="square" lIns="0" tIns="12700" rIns="0" bIns="0" rtlCol="0">
            <a:spAutoFit/>
          </a:bodyPr>
          <a:lstStyle/>
          <a:p>
            <a:pPr marL="25400">
              <a:lnSpc>
                <a:spcPct val="100000"/>
              </a:lnSpc>
              <a:spcBef>
                <a:spcPts val="100"/>
              </a:spcBef>
            </a:pPr>
            <a:r>
              <a:rPr sz="1800" b="1" spc="-20" dirty="0">
                <a:solidFill>
                  <a:srgbClr val="285567"/>
                </a:solidFill>
                <a:latin typeface="Source Sans Pro Semibold"/>
                <a:cs typeface="Source Sans Pro Semibold"/>
              </a:rPr>
              <a:t>(including</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mental</a:t>
            </a:r>
            <a:r>
              <a:rPr sz="1800" b="1" dirty="0">
                <a:solidFill>
                  <a:srgbClr val="285567"/>
                </a:solidFill>
                <a:latin typeface="Source Sans Pro Semibold"/>
                <a:cs typeface="Source Sans Pro Semibold"/>
              </a:rPr>
              <a:t> </a:t>
            </a:r>
            <a:r>
              <a:rPr sz="1800" b="1" spc="-20" dirty="0">
                <a:solidFill>
                  <a:srgbClr val="285567"/>
                </a:solidFill>
                <a:latin typeface="Source Sans Pro Semibold"/>
                <a:cs typeface="Source Sans Pro Semibold"/>
              </a:rPr>
              <a:t>health)</a:t>
            </a:r>
            <a:r>
              <a:rPr sz="1800" b="1" spc="-60"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among</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40"/>
              </a:spcBef>
            </a:pPr>
            <a:endParaRPr sz="3400" dirty="0">
              <a:latin typeface="Source Sans Pro Semibold"/>
              <a:cs typeface="Source Sans Pro Semibold"/>
            </a:endParaRPr>
          </a:p>
          <a:p>
            <a:pPr marL="926465">
              <a:lnSpc>
                <a:spcPct val="100000"/>
              </a:lnSpc>
            </a:pPr>
            <a:r>
              <a:rPr sz="2400" b="1" spc="-15" dirty="0">
                <a:solidFill>
                  <a:srgbClr val="285567"/>
                </a:solidFill>
                <a:latin typeface="Source Sans Pro"/>
                <a:cs typeface="Source Sans Pro"/>
              </a:rPr>
              <a:t>Deaths</a:t>
            </a:r>
            <a:endParaRPr sz="2400" dirty="0">
              <a:latin typeface="Source Sans Pro"/>
              <a:cs typeface="Source Sans Pro"/>
            </a:endParaRPr>
          </a:p>
          <a:p>
            <a:pPr marL="62865">
              <a:lnSpc>
                <a:spcPct val="100000"/>
              </a:lnSpc>
              <a:spcBef>
                <a:spcPts val="2595"/>
              </a:spcBef>
            </a:pPr>
            <a:r>
              <a:rPr sz="2000" dirty="0">
                <a:latin typeface="Source Sans Pro"/>
                <a:cs typeface="Source Sans Pro"/>
              </a:rPr>
              <a:t>In 2019,</a:t>
            </a:r>
            <a:r>
              <a:rPr sz="2000" spc="-5" dirty="0">
                <a:latin typeface="Source Sans Pro"/>
                <a:cs typeface="Source Sans Pro"/>
              </a:rPr>
              <a:t> </a:t>
            </a:r>
            <a:r>
              <a:rPr sz="2800" b="1" spc="-50" dirty="0">
                <a:solidFill>
                  <a:srgbClr val="71B2C9"/>
                </a:solidFill>
                <a:latin typeface="Source Sans Pro"/>
                <a:cs typeface="Source Sans Pro"/>
              </a:rPr>
              <a:t>19</a:t>
            </a:r>
            <a:r>
              <a:rPr sz="2800" b="1" spc="10" dirty="0">
                <a:solidFill>
                  <a:srgbClr val="71B2C9"/>
                </a:solidFill>
                <a:latin typeface="Source Sans Pro"/>
                <a:cs typeface="Source Sans Pro"/>
              </a:rPr>
              <a:t>5</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peopl</a:t>
            </a:r>
            <a:r>
              <a:rPr sz="2800" b="1" spc="10" dirty="0">
                <a:solidFill>
                  <a:srgbClr val="71B2C9"/>
                </a:solidFill>
                <a:latin typeface="Source Sans Pro"/>
                <a:cs typeface="Source Sans Pro"/>
              </a:rPr>
              <a:t>e</a:t>
            </a:r>
            <a:r>
              <a:rPr sz="2800" b="1" spc="-110" dirty="0">
                <a:solidFill>
                  <a:srgbClr val="71B2C9"/>
                </a:solidFill>
                <a:latin typeface="Source Sans Pro"/>
                <a:cs typeface="Source Sans Pro"/>
              </a:rPr>
              <a:t> </a:t>
            </a:r>
            <a:r>
              <a:rPr sz="2800" b="1" spc="-50" dirty="0">
                <a:solidFill>
                  <a:srgbClr val="71B2C9"/>
                </a:solidFill>
                <a:latin typeface="Source Sans Pro"/>
                <a:cs typeface="Source Sans Pro"/>
              </a:rPr>
              <a:t>die</a:t>
            </a:r>
            <a:r>
              <a:rPr sz="2800" b="1" spc="10" dirty="0">
                <a:solidFill>
                  <a:srgbClr val="71B2C9"/>
                </a:solidFill>
                <a:latin typeface="Source Sans Pro"/>
                <a:cs typeface="Source Sans Pro"/>
              </a:rPr>
              <a:t>d</a:t>
            </a:r>
            <a:r>
              <a:rPr sz="2800" b="1" spc="-110" dirty="0">
                <a:solidFill>
                  <a:srgbClr val="71B2C9"/>
                </a:solidFill>
                <a:latin typeface="Source Sans Pro"/>
                <a:cs typeface="Source Sans Pro"/>
              </a:rPr>
              <a:t> </a:t>
            </a:r>
            <a:r>
              <a:rPr sz="2000" dirty="0">
                <a:latin typeface="Source Sans Pro"/>
                <a:cs typeface="Source Sans Pro"/>
              </a:rPr>
              <a:t>f</a:t>
            </a:r>
            <a:r>
              <a:rPr sz="2000" spc="-20" dirty="0">
                <a:latin typeface="Source Sans Pro"/>
                <a:cs typeface="Source Sans Pro"/>
              </a:rPr>
              <a:t>r</a:t>
            </a:r>
            <a:r>
              <a:rPr sz="2000" dirty="0">
                <a:latin typeface="Source Sans Pro"/>
                <a:cs typeface="Source Sans Pro"/>
              </a:rPr>
              <a:t>om in</a:t>
            </a:r>
            <a:r>
              <a:rPr sz="2000" spc="-30" dirty="0">
                <a:latin typeface="Source Sans Pro"/>
                <a:cs typeface="Source Sans Pro"/>
              </a:rPr>
              <a:t>t</a:t>
            </a:r>
            <a:r>
              <a:rPr sz="2000" dirty="0">
                <a:latin typeface="Source Sans Pro"/>
                <a:cs typeface="Source Sans Pro"/>
              </a:rPr>
              <a:t>entional sel</a:t>
            </a:r>
            <a:r>
              <a:rPr sz="2000" spc="-30" dirty="0">
                <a:latin typeface="Source Sans Pro"/>
                <a:cs typeface="Source Sans Pro"/>
              </a:rPr>
              <a:t>f</a:t>
            </a:r>
            <a:r>
              <a:rPr sz="2000" dirty="0">
                <a:latin typeface="Source Sans Pro"/>
                <a:cs typeface="Source Sans Pro"/>
              </a:rPr>
              <a:t>-harm (suicide).</a:t>
            </a:r>
          </a:p>
        </p:txBody>
      </p:sp>
      <p:sp>
        <p:nvSpPr>
          <p:cNvPr id="3" name="object 3"/>
          <p:cNvSpPr txBox="1"/>
          <p:nvPr/>
        </p:nvSpPr>
        <p:spPr>
          <a:xfrm>
            <a:off x="1630489" y="5233280"/>
            <a:ext cx="7286917" cy="359842"/>
          </a:xfrm>
          <a:prstGeom prst="rect">
            <a:avLst/>
          </a:prstGeom>
        </p:spPr>
        <p:txBody>
          <a:bodyPr vert="horz" wrap="square" lIns="0" tIns="12700" rIns="0" bIns="0" rtlCol="0">
            <a:spAutoFit/>
          </a:bodyPr>
          <a:lstStyle/>
          <a:p>
            <a:pPr marL="12700" marR="5080">
              <a:lnSpc>
                <a:spcPct val="116700"/>
              </a:lnSpc>
              <a:spcBef>
                <a:spcPts val="100"/>
              </a:spcBef>
            </a:pPr>
            <a:r>
              <a:rPr lang="en-AU" sz="2000" spc="-40" dirty="0">
                <a:latin typeface="Source Sans Pro"/>
                <a:cs typeface="Source Sans Pro"/>
              </a:rPr>
              <a:t>B</a:t>
            </a:r>
            <a:r>
              <a:rPr lang="en-AU" sz="2000" spc="-60" dirty="0">
                <a:latin typeface="Source Sans Pro"/>
                <a:cs typeface="Source Sans Pro"/>
              </a:rPr>
              <a:t>e</a:t>
            </a:r>
            <a:r>
              <a:rPr lang="en-AU" sz="2000" spc="-40" dirty="0">
                <a:latin typeface="Source Sans Pro"/>
                <a:cs typeface="Source Sans Pro"/>
              </a:rPr>
              <a:t>t</a:t>
            </a:r>
            <a:r>
              <a:rPr lang="en-AU" sz="2000" spc="-50" dirty="0">
                <a:latin typeface="Source Sans Pro"/>
                <a:cs typeface="Source Sans Pro"/>
              </a:rPr>
              <a:t>w</a:t>
            </a:r>
            <a:r>
              <a:rPr lang="en-AU" sz="2000" spc="-40" dirty="0">
                <a:latin typeface="Source Sans Pro"/>
                <a:cs typeface="Source Sans Pro"/>
              </a:rPr>
              <a:t>ee</a:t>
            </a:r>
            <a:r>
              <a:rPr lang="en-AU" sz="2000" dirty="0">
                <a:latin typeface="Source Sans Pro"/>
                <a:cs typeface="Source Sans Pro"/>
              </a:rPr>
              <a:t>n</a:t>
            </a:r>
            <a:r>
              <a:rPr lang="en-AU" sz="2000" spc="-80" dirty="0">
                <a:latin typeface="Source Sans Pro"/>
                <a:cs typeface="Source Sans Pro"/>
              </a:rPr>
              <a:t> </a:t>
            </a:r>
            <a:r>
              <a:rPr lang="en-AU" sz="2000" spc="-40" dirty="0">
                <a:latin typeface="Source Sans Pro"/>
                <a:cs typeface="Source Sans Pro"/>
              </a:rPr>
              <a:t>2015-2019 t</a:t>
            </a:r>
            <a:r>
              <a:rPr sz="2000" spc="-40" dirty="0">
                <a:latin typeface="Source Sans Pro"/>
                <a:cs typeface="Source Sans Pro"/>
              </a:rPr>
              <a:t>h</a:t>
            </a:r>
            <a:r>
              <a:rPr sz="2000" dirty="0">
                <a:latin typeface="Source Sans Pro"/>
                <a:cs typeface="Source Sans Pro"/>
              </a:rPr>
              <a:t>e</a:t>
            </a:r>
            <a:r>
              <a:rPr sz="2000" spc="-80" dirty="0">
                <a:latin typeface="Source Sans Pro"/>
                <a:cs typeface="Source Sans Pro"/>
              </a:rPr>
              <a:t> </a:t>
            </a:r>
            <a:r>
              <a:rPr sz="2000" spc="-90" dirty="0">
                <a:latin typeface="Source Sans Pro"/>
                <a:cs typeface="Source Sans Pro"/>
              </a:rPr>
              <a:t>r</a:t>
            </a:r>
            <a:r>
              <a:rPr sz="2000" spc="-70" dirty="0">
                <a:latin typeface="Source Sans Pro"/>
                <a:cs typeface="Source Sans Pro"/>
              </a:rPr>
              <a:t>at</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o</a:t>
            </a:r>
            <a:r>
              <a:rPr sz="2000" dirty="0">
                <a:latin typeface="Source Sans Pro"/>
                <a:cs typeface="Source Sans Pro"/>
              </a:rPr>
              <a:t>f</a:t>
            </a:r>
            <a:r>
              <a:rPr sz="2000" spc="-80" dirty="0">
                <a:latin typeface="Source Sans Pro"/>
                <a:cs typeface="Source Sans Pro"/>
              </a:rPr>
              <a:t> </a:t>
            </a:r>
            <a:r>
              <a:rPr sz="2000" spc="-40" dirty="0">
                <a:latin typeface="Source Sans Pro"/>
                <a:cs typeface="Source Sans Pro"/>
              </a:rPr>
              <a:t>suicid</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d</a:t>
            </a:r>
            <a:r>
              <a:rPr sz="2000" spc="-70" dirty="0">
                <a:latin typeface="Source Sans Pro"/>
                <a:cs typeface="Source Sans Pro"/>
              </a:rPr>
              <a:t>ea</a:t>
            </a:r>
            <a:r>
              <a:rPr sz="2000" spc="-40" dirty="0">
                <a:latin typeface="Source Sans Pro"/>
                <a:cs typeface="Source Sans Pro"/>
              </a:rPr>
              <a:t>ths  inc</a:t>
            </a:r>
            <a:r>
              <a:rPr sz="2000" spc="-60" dirty="0">
                <a:latin typeface="Source Sans Pro"/>
                <a:cs typeface="Source Sans Pro"/>
              </a:rPr>
              <a:t>r</a:t>
            </a:r>
            <a:r>
              <a:rPr sz="2000" spc="-70" dirty="0">
                <a:latin typeface="Source Sans Pro"/>
                <a:cs typeface="Source Sans Pro"/>
              </a:rPr>
              <a:t>e</a:t>
            </a:r>
            <a:r>
              <a:rPr sz="2000" spc="-40" dirty="0">
                <a:latin typeface="Source Sans Pro"/>
                <a:cs typeface="Source Sans Pro"/>
              </a:rPr>
              <a:t>ase</a:t>
            </a:r>
            <a:r>
              <a:rPr sz="2000" dirty="0">
                <a:latin typeface="Source Sans Pro"/>
                <a:cs typeface="Source Sans Pro"/>
              </a:rPr>
              <a:t>d</a:t>
            </a:r>
            <a:r>
              <a:rPr sz="2000" spc="-80" dirty="0">
                <a:latin typeface="Source Sans Pro"/>
                <a:cs typeface="Source Sans Pro"/>
              </a:rPr>
              <a:t> </a:t>
            </a:r>
            <a:r>
              <a:rPr sz="2000" spc="-40" dirty="0">
                <a:latin typeface="Source Sans Pro"/>
                <a:cs typeface="Source Sans Pro"/>
              </a:rPr>
              <a:t>f</a:t>
            </a:r>
            <a:r>
              <a:rPr sz="2000" spc="-60" dirty="0">
                <a:latin typeface="Source Sans Pro"/>
                <a:cs typeface="Source Sans Pro"/>
              </a:rPr>
              <a:t>r</a:t>
            </a:r>
            <a:r>
              <a:rPr sz="2000" spc="-40" dirty="0">
                <a:latin typeface="Source Sans Pro"/>
                <a:cs typeface="Source Sans Pro"/>
              </a:rPr>
              <a:t>om</a:t>
            </a:r>
            <a:r>
              <a:rPr lang="en-AU" sz="2000" spc="-40" dirty="0">
                <a:latin typeface="Source Sans Pro"/>
                <a:cs typeface="Source Sans Pro"/>
              </a:rPr>
              <a:t>:</a:t>
            </a:r>
            <a:endParaRPr sz="2000" dirty="0">
              <a:latin typeface="Source Sans Pro"/>
              <a:cs typeface="Source Sans Pro"/>
            </a:endParaRPr>
          </a:p>
        </p:txBody>
      </p:sp>
      <p:grpSp>
        <p:nvGrpSpPr>
          <p:cNvPr id="37" name="Group 36">
            <a:extLst>
              <a:ext uri="{FF2B5EF4-FFF2-40B4-BE49-F238E27FC236}">
                <a16:creationId xmlns:a16="http://schemas.microsoft.com/office/drawing/2014/main" id="{BE9AD453-B8BB-47BB-A17F-BF0F5BD90892}"/>
              </a:ext>
            </a:extLst>
          </p:cNvPr>
          <p:cNvGrpSpPr/>
          <p:nvPr/>
        </p:nvGrpSpPr>
        <p:grpSpPr>
          <a:xfrm>
            <a:off x="1657226" y="5673250"/>
            <a:ext cx="6837245" cy="882559"/>
            <a:chOff x="6396730" y="6409423"/>
            <a:chExt cx="6837245" cy="882559"/>
          </a:xfrm>
        </p:grpSpPr>
        <p:sp>
          <p:nvSpPr>
            <p:cNvPr id="4" name="object 4"/>
            <p:cNvSpPr txBox="1"/>
            <p:nvPr/>
          </p:nvSpPr>
          <p:spPr>
            <a:xfrm>
              <a:off x="6396730" y="6480452"/>
              <a:ext cx="5013960" cy="756920"/>
            </a:xfrm>
            <a:prstGeom prst="rect">
              <a:avLst/>
            </a:prstGeom>
          </p:spPr>
          <p:txBody>
            <a:bodyPr vert="horz" wrap="square" lIns="0" tIns="12700" rIns="0" bIns="0" rtlCol="0">
              <a:spAutoFit/>
            </a:bodyPr>
            <a:lstStyle/>
            <a:p>
              <a:pPr marL="12700">
                <a:lnSpc>
                  <a:spcPct val="100000"/>
                </a:lnSpc>
                <a:spcBef>
                  <a:spcPts val="100"/>
                </a:spcBef>
                <a:tabLst>
                  <a:tab pos="4082415" algn="l"/>
                </a:tabLst>
              </a:pPr>
              <a:r>
                <a:rPr sz="4800" b="1" dirty="0">
                  <a:solidFill>
                    <a:srgbClr val="285567"/>
                  </a:solidFill>
                  <a:latin typeface="Source Sans Pro Black"/>
                  <a:cs typeface="Source Sans Pro Black"/>
                </a:rPr>
                <a:t>21	25</a:t>
              </a:r>
              <a:r>
                <a:rPr sz="4800" b="1" spc="-445" dirty="0">
                  <a:solidFill>
                    <a:srgbClr val="285567"/>
                  </a:solidFill>
                  <a:latin typeface="Source Sans Pro Black"/>
                  <a:cs typeface="Source Sans Pro Black"/>
                </a:rPr>
                <a:t> </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dirty="0">
                <a:latin typeface="Source Sans Pro Black"/>
                <a:cs typeface="Source Sans Pro Black"/>
              </a:endParaRPr>
            </a:p>
          </p:txBody>
        </p:sp>
        <p:sp>
          <p:nvSpPr>
            <p:cNvPr id="5" name="object 5"/>
            <p:cNvSpPr txBox="1"/>
            <p:nvPr/>
          </p:nvSpPr>
          <p:spPr>
            <a:xfrm>
              <a:off x="7470080" y="6566773"/>
              <a:ext cx="1649095" cy="635000"/>
            </a:xfrm>
            <a:prstGeom prst="rect">
              <a:avLst/>
            </a:prstGeom>
          </p:spPr>
          <p:txBody>
            <a:bodyPr vert="horz" wrap="square" lIns="0" tIns="12700" rIns="0" bIns="0" rtlCol="0">
              <a:spAutoFit/>
            </a:bodyPr>
            <a:lstStyle/>
            <a:p>
              <a:pPr marL="12700">
                <a:lnSpc>
                  <a:spcPct val="100000"/>
                </a:lnSpc>
                <a:spcBef>
                  <a:spcPts val="100"/>
                </a:spcBef>
              </a:pPr>
              <a:r>
                <a:rPr lang="en-AU" sz="2000" b="1" spc="-15" dirty="0">
                  <a:solidFill>
                    <a:srgbClr val="CFA565"/>
                  </a:solidFill>
                  <a:latin typeface="Source Sans Pro"/>
                  <a:cs typeface="Source Sans Pro"/>
                </a:rPr>
                <a:t>    </a:t>
              </a:r>
              <a:r>
                <a:rPr sz="2000" b="1" spc="-15" dirty="0">
                  <a:solidFill>
                    <a:srgbClr val="CFA565"/>
                  </a:solidFill>
                  <a:latin typeface="Source Sans Pro"/>
                  <a:cs typeface="Source Sans Pro"/>
                </a:rPr>
                <a:t>per</a:t>
              </a:r>
              <a:r>
                <a:rPr sz="2000" b="1" spc="-7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dirty="0">
                <a:latin typeface="Source Sans Pro"/>
                <a:cs typeface="Source Sans Pro"/>
              </a:endParaRPr>
            </a:p>
            <a:p>
              <a:pPr marL="232410">
                <a:lnSpc>
                  <a:spcPct val="100000"/>
                </a:lnSpc>
              </a:pPr>
              <a:r>
                <a:rPr sz="2000" b="1" spc="-20" dirty="0">
                  <a:solidFill>
                    <a:srgbClr val="CFA565"/>
                  </a:solidFill>
                  <a:latin typeface="Source Sans Pro"/>
                  <a:cs typeface="Source Sans Pro"/>
                </a:rPr>
                <a:t>i</a:t>
              </a:r>
              <a:r>
                <a:rPr sz="2000" b="1" dirty="0">
                  <a:solidFill>
                    <a:srgbClr val="CFA565"/>
                  </a:solidFill>
                  <a:latin typeface="Source Sans Pro"/>
                  <a:cs typeface="Source Sans Pro"/>
                </a:rPr>
                <a:t>n</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2010-2014</a:t>
              </a:r>
              <a:endParaRPr sz="2000" dirty="0">
                <a:latin typeface="Source Sans Pro"/>
                <a:cs typeface="Source Sans Pro"/>
              </a:endParaRPr>
            </a:p>
          </p:txBody>
        </p:sp>
        <p:sp>
          <p:nvSpPr>
            <p:cNvPr id="6" name="object 6"/>
            <p:cNvSpPr txBox="1"/>
            <p:nvPr/>
          </p:nvSpPr>
          <p:spPr>
            <a:xfrm>
              <a:off x="11584880" y="6566773"/>
              <a:ext cx="1649095" cy="635000"/>
            </a:xfrm>
            <a:prstGeom prst="rect">
              <a:avLst/>
            </a:prstGeom>
          </p:spPr>
          <p:txBody>
            <a:bodyPr vert="horz" wrap="square" lIns="0" tIns="12700" rIns="0" bIns="0" rtlCol="0">
              <a:spAutoFit/>
            </a:bodyPr>
            <a:lstStyle/>
            <a:p>
              <a:pPr marL="12700">
                <a:lnSpc>
                  <a:spcPct val="100000"/>
                </a:lnSpc>
                <a:spcBef>
                  <a:spcPts val="100"/>
                </a:spcBef>
              </a:pPr>
              <a:r>
                <a:rPr lang="en-AU" sz="2000" dirty="0">
                  <a:solidFill>
                    <a:srgbClr val="CFA565"/>
                  </a:solidFill>
                  <a:uFill>
                    <a:solidFill>
                      <a:srgbClr val="262626"/>
                    </a:solidFill>
                  </a:uFill>
                  <a:latin typeface="Source Sans Pro"/>
                  <a:cs typeface="Source Sans Pro"/>
                </a:rPr>
                <a:t>    </a:t>
              </a:r>
              <a:r>
                <a:rPr sz="2000" spc="-45" dirty="0">
                  <a:solidFill>
                    <a:srgbClr val="CFA565"/>
                  </a:solidFill>
                  <a:latin typeface="Source Sans Pro"/>
                  <a:cs typeface="Source Sans Pro"/>
                </a:rPr>
                <a:t> </a:t>
              </a:r>
              <a:r>
                <a:rPr sz="2000" b="1" spc="-15" dirty="0">
                  <a:solidFill>
                    <a:srgbClr val="CFA565"/>
                  </a:solidFill>
                  <a:latin typeface="Source Sans Pro"/>
                  <a:cs typeface="Source Sans Pro"/>
                </a:rPr>
                <a:t>per</a:t>
              </a:r>
              <a:r>
                <a:rPr sz="2000" b="1" spc="-7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lang="en-AU" sz="2000" dirty="0">
                <a:latin typeface="Source Sans Pro"/>
                <a:cs typeface="Source Sans Pro"/>
              </a:endParaRPr>
            </a:p>
            <a:p>
              <a:pPr marL="232410">
                <a:lnSpc>
                  <a:spcPct val="100000"/>
                </a:lnSpc>
              </a:pPr>
              <a:r>
                <a:rPr lang="en-AU" sz="2000" b="1" spc="-20" dirty="0">
                  <a:solidFill>
                    <a:srgbClr val="CFA565"/>
                  </a:solidFill>
                  <a:latin typeface="Source Sans Pro"/>
                  <a:cs typeface="Source Sans Pro"/>
                </a:rPr>
                <a:t>i</a:t>
              </a:r>
              <a:r>
                <a:rPr lang="en-AU" sz="2000" b="1" dirty="0">
                  <a:solidFill>
                    <a:srgbClr val="CFA565"/>
                  </a:solidFill>
                  <a:latin typeface="Source Sans Pro"/>
                  <a:cs typeface="Source Sans Pro"/>
                </a:rPr>
                <a:t>n</a:t>
              </a:r>
              <a:r>
                <a:rPr lang="en-AU" sz="2000" b="1" spc="-40" dirty="0">
                  <a:solidFill>
                    <a:srgbClr val="CFA565"/>
                  </a:solidFill>
                  <a:latin typeface="Source Sans Pro"/>
                  <a:cs typeface="Source Sans Pro"/>
                </a:rPr>
                <a:t> </a:t>
              </a:r>
              <a:r>
                <a:rPr lang="en-AU" sz="2000" b="1" spc="-20" dirty="0">
                  <a:solidFill>
                    <a:srgbClr val="CFA565"/>
                  </a:solidFill>
                  <a:latin typeface="Source Sans Pro"/>
                  <a:cs typeface="Source Sans Pro"/>
                </a:rPr>
                <a:t>2015-2019</a:t>
              </a:r>
              <a:endParaRPr lang="en-AU" sz="2000" dirty="0">
                <a:latin typeface="Source Sans Pro"/>
                <a:cs typeface="Source Sans Pro"/>
              </a:endParaRPr>
            </a:p>
          </p:txBody>
        </p:sp>
        <p:grpSp>
          <p:nvGrpSpPr>
            <p:cNvPr id="9" name="object 9"/>
            <p:cNvGrpSpPr/>
            <p:nvPr/>
          </p:nvGrpSpPr>
          <p:grpSpPr>
            <a:xfrm>
              <a:off x="9386907" y="6593551"/>
              <a:ext cx="635635" cy="655320"/>
              <a:chOff x="9359027" y="4977188"/>
              <a:chExt cx="635635" cy="655320"/>
            </a:xfrm>
          </p:grpSpPr>
          <p:sp>
            <p:nvSpPr>
              <p:cNvPr id="10" name="object 10"/>
              <p:cNvSpPr/>
              <p:nvPr/>
            </p:nvSpPr>
            <p:spPr>
              <a:xfrm>
                <a:off x="9359023" y="4977193"/>
                <a:ext cx="635635" cy="655320"/>
              </a:xfrm>
              <a:custGeom>
                <a:avLst/>
                <a:gdLst/>
                <a:ahLst/>
                <a:cxnLst/>
                <a:rect l="l" t="t" r="r" b="b"/>
                <a:pathLst>
                  <a:path w="635634" h="655320">
                    <a:moveTo>
                      <a:pt x="360565" y="336753"/>
                    </a:moveTo>
                    <a:lnTo>
                      <a:pt x="359714" y="331673"/>
                    </a:lnTo>
                    <a:lnTo>
                      <a:pt x="356819" y="317703"/>
                    </a:lnTo>
                    <a:lnTo>
                      <a:pt x="353758" y="302463"/>
                    </a:lnTo>
                    <a:lnTo>
                      <a:pt x="350583" y="288493"/>
                    </a:lnTo>
                    <a:lnTo>
                      <a:pt x="346925" y="271983"/>
                    </a:lnTo>
                    <a:lnTo>
                      <a:pt x="345795" y="269443"/>
                    </a:lnTo>
                    <a:lnTo>
                      <a:pt x="344652" y="268173"/>
                    </a:lnTo>
                    <a:lnTo>
                      <a:pt x="342061" y="264363"/>
                    </a:lnTo>
                    <a:lnTo>
                      <a:pt x="336892" y="256743"/>
                    </a:lnTo>
                    <a:lnTo>
                      <a:pt x="336384" y="256032"/>
                    </a:lnTo>
                    <a:lnTo>
                      <a:pt x="336384" y="357073"/>
                    </a:lnTo>
                    <a:lnTo>
                      <a:pt x="334276" y="357073"/>
                    </a:lnTo>
                    <a:lnTo>
                      <a:pt x="325920" y="264363"/>
                    </a:lnTo>
                    <a:lnTo>
                      <a:pt x="327621" y="264363"/>
                    </a:lnTo>
                    <a:lnTo>
                      <a:pt x="336384" y="357073"/>
                    </a:lnTo>
                    <a:lnTo>
                      <a:pt x="336384" y="256032"/>
                    </a:lnTo>
                    <a:lnTo>
                      <a:pt x="328739" y="245313"/>
                    </a:lnTo>
                    <a:lnTo>
                      <a:pt x="319824" y="233883"/>
                    </a:lnTo>
                    <a:lnTo>
                      <a:pt x="312635" y="227533"/>
                    </a:lnTo>
                    <a:lnTo>
                      <a:pt x="309765" y="224993"/>
                    </a:lnTo>
                    <a:lnTo>
                      <a:pt x="305282" y="220853"/>
                    </a:lnTo>
                    <a:lnTo>
                      <a:pt x="305282" y="348183"/>
                    </a:lnTo>
                    <a:lnTo>
                      <a:pt x="304685" y="359613"/>
                    </a:lnTo>
                    <a:lnTo>
                      <a:pt x="303936" y="371043"/>
                    </a:lnTo>
                    <a:lnTo>
                      <a:pt x="303885" y="373583"/>
                    </a:lnTo>
                    <a:lnTo>
                      <a:pt x="303809" y="392633"/>
                    </a:lnTo>
                    <a:lnTo>
                      <a:pt x="301498" y="397713"/>
                    </a:lnTo>
                    <a:lnTo>
                      <a:pt x="292658" y="401523"/>
                    </a:lnTo>
                    <a:lnTo>
                      <a:pt x="292404" y="396443"/>
                    </a:lnTo>
                    <a:lnTo>
                      <a:pt x="291820" y="392633"/>
                    </a:lnTo>
                    <a:lnTo>
                      <a:pt x="292011" y="387553"/>
                    </a:lnTo>
                    <a:lnTo>
                      <a:pt x="292608" y="378663"/>
                    </a:lnTo>
                    <a:lnTo>
                      <a:pt x="293331" y="368503"/>
                    </a:lnTo>
                    <a:lnTo>
                      <a:pt x="293839" y="359613"/>
                    </a:lnTo>
                    <a:lnTo>
                      <a:pt x="293966" y="355803"/>
                    </a:lnTo>
                    <a:lnTo>
                      <a:pt x="294030" y="351993"/>
                    </a:lnTo>
                    <a:lnTo>
                      <a:pt x="293916" y="334213"/>
                    </a:lnTo>
                    <a:lnTo>
                      <a:pt x="293789" y="325323"/>
                    </a:lnTo>
                    <a:lnTo>
                      <a:pt x="293217" y="297383"/>
                    </a:lnTo>
                    <a:lnTo>
                      <a:pt x="291807" y="242773"/>
                    </a:lnTo>
                    <a:lnTo>
                      <a:pt x="291541" y="240233"/>
                    </a:lnTo>
                    <a:lnTo>
                      <a:pt x="291007" y="235153"/>
                    </a:lnTo>
                    <a:lnTo>
                      <a:pt x="290499" y="228803"/>
                    </a:lnTo>
                    <a:lnTo>
                      <a:pt x="292493" y="227533"/>
                    </a:lnTo>
                    <a:lnTo>
                      <a:pt x="294779" y="230073"/>
                    </a:lnTo>
                    <a:lnTo>
                      <a:pt x="298843" y="232613"/>
                    </a:lnTo>
                    <a:lnTo>
                      <a:pt x="302704" y="285953"/>
                    </a:lnTo>
                    <a:lnTo>
                      <a:pt x="305193" y="330403"/>
                    </a:lnTo>
                    <a:lnTo>
                      <a:pt x="305282" y="348183"/>
                    </a:lnTo>
                    <a:lnTo>
                      <a:pt x="305282" y="220853"/>
                    </a:lnTo>
                    <a:lnTo>
                      <a:pt x="285076" y="202133"/>
                    </a:lnTo>
                    <a:lnTo>
                      <a:pt x="271030" y="189801"/>
                    </a:lnTo>
                    <a:lnTo>
                      <a:pt x="271030" y="421843"/>
                    </a:lnTo>
                    <a:lnTo>
                      <a:pt x="269455" y="421843"/>
                    </a:lnTo>
                    <a:lnTo>
                      <a:pt x="269278" y="420573"/>
                    </a:lnTo>
                    <a:lnTo>
                      <a:pt x="269011" y="420573"/>
                    </a:lnTo>
                    <a:lnTo>
                      <a:pt x="267855" y="405333"/>
                    </a:lnTo>
                    <a:lnTo>
                      <a:pt x="265493" y="367233"/>
                    </a:lnTo>
                    <a:lnTo>
                      <a:pt x="265379" y="357073"/>
                    </a:lnTo>
                    <a:lnTo>
                      <a:pt x="265518" y="341833"/>
                    </a:lnTo>
                    <a:lnTo>
                      <a:pt x="265874" y="325323"/>
                    </a:lnTo>
                    <a:lnTo>
                      <a:pt x="266446" y="292303"/>
                    </a:lnTo>
                    <a:lnTo>
                      <a:pt x="266357" y="265633"/>
                    </a:lnTo>
                    <a:lnTo>
                      <a:pt x="266115" y="260553"/>
                    </a:lnTo>
                    <a:lnTo>
                      <a:pt x="264655" y="246583"/>
                    </a:lnTo>
                    <a:lnTo>
                      <a:pt x="263906" y="240233"/>
                    </a:lnTo>
                    <a:lnTo>
                      <a:pt x="266979" y="255473"/>
                    </a:lnTo>
                    <a:lnTo>
                      <a:pt x="268744" y="271983"/>
                    </a:lnTo>
                    <a:lnTo>
                      <a:pt x="269201" y="288493"/>
                    </a:lnTo>
                    <a:lnTo>
                      <a:pt x="268300" y="306273"/>
                    </a:lnTo>
                    <a:lnTo>
                      <a:pt x="267042" y="329133"/>
                    </a:lnTo>
                    <a:lnTo>
                      <a:pt x="267081" y="357073"/>
                    </a:lnTo>
                    <a:lnTo>
                      <a:pt x="268109" y="379933"/>
                    </a:lnTo>
                    <a:lnTo>
                      <a:pt x="270002" y="407873"/>
                    </a:lnTo>
                    <a:lnTo>
                      <a:pt x="271030" y="421843"/>
                    </a:lnTo>
                    <a:lnTo>
                      <a:pt x="271030" y="189801"/>
                    </a:lnTo>
                    <a:lnTo>
                      <a:pt x="250393" y="171653"/>
                    </a:lnTo>
                    <a:lnTo>
                      <a:pt x="246964" y="168656"/>
                    </a:lnTo>
                    <a:lnTo>
                      <a:pt x="246964" y="442163"/>
                    </a:lnTo>
                    <a:lnTo>
                      <a:pt x="245122" y="445973"/>
                    </a:lnTo>
                    <a:lnTo>
                      <a:pt x="239128" y="449783"/>
                    </a:lnTo>
                    <a:lnTo>
                      <a:pt x="232524" y="351993"/>
                    </a:lnTo>
                    <a:lnTo>
                      <a:pt x="227977" y="284683"/>
                    </a:lnTo>
                    <a:lnTo>
                      <a:pt x="220357" y="171653"/>
                    </a:lnTo>
                    <a:lnTo>
                      <a:pt x="222364" y="174193"/>
                    </a:lnTo>
                    <a:lnTo>
                      <a:pt x="224599" y="176733"/>
                    </a:lnTo>
                    <a:lnTo>
                      <a:pt x="230809" y="235153"/>
                    </a:lnTo>
                    <a:lnTo>
                      <a:pt x="233057" y="278333"/>
                    </a:lnTo>
                    <a:lnTo>
                      <a:pt x="233654" y="288493"/>
                    </a:lnTo>
                    <a:lnTo>
                      <a:pt x="237236" y="331673"/>
                    </a:lnTo>
                    <a:lnTo>
                      <a:pt x="240385" y="368503"/>
                    </a:lnTo>
                    <a:lnTo>
                      <a:pt x="243052" y="398983"/>
                    </a:lnTo>
                    <a:lnTo>
                      <a:pt x="246964" y="442163"/>
                    </a:lnTo>
                    <a:lnTo>
                      <a:pt x="246964" y="168656"/>
                    </a:lnTo>
                    <a:lnTo>
                      <a:pt x="235864" y="158953"/>
                    </a:lnTo>
                    <a:lnTo>
                      <a:pt x="212407" y="138849"/>
                    </a:lnTo>
                    <a:lnTo>
                      <a:pt x="212407" y="475183"/>
                    </a:lnTo>
                    <a:lnTo>
                      <a:pt x="210070" y="475183"/>
                    </a:lnTo>
                    <a:lnTo>
                      <a:pt x="204406" y="396443"/>
                    </a:lnTo>
                    <a:lnTo>
                      <a:pt x="201218" y="351993"/>
                    </a:lnTo>
                    <a:lnTo>
                      <a:pt x="204254" y="351993"/>
                    </a:lnTo>
                    <a:lnTo>
                      <a:pt x="212407" y="475183"/>
                    </a:lnTo>
                    <a:lnTo>
                      <a:pt x="212407" y="138849"/>
                    </a:lnTo>
                    <a:lnTo>
                      <a:pt x="212166" y="138633"/>
                    </a:lnTo>
                    <a:lnTo>
                      <a:pt x="210693" y="137363"/>
                    </a:lnTo>
                    <a:lnTo>
                      <a:pt x="196100" y="127203"/>
                    </a:lnTo>
                    <a:lnTo>
                      <a:pt x="195656" y="126911"/>
                    </a:lnTo>
                    <a:lnTo>
                      <a:pt x="195656" y="283413"/>
                    </a:lnTo>
                    <a:lnTo>
                      <a:pt x="193903" y="284683"/>
                    </a:lnTo>
                    <a:lnTo>
                      <a:pt x="190373" y="265633"/>
                    </a:lnTo>
                    <a:lnTo>
                      <a:pt x="188493" y="247853"/>
                    </a:lnTo>
                    <a:lnTo>
                      <a:pt x="187591" y="233883"/>
                    </a:lnTo>
                    <a:lnTo>
                      <a:pt x="186880" y="223723"/>
                    </a:lnTo>
                    <a:lnTo>
                      <a:pt x="186042" y="212293"/>
                    </a:lnTo>
                    <a:lnTo>
                      <a:pt x="182473" y="171653"/>
                    </a:lnTo>
                    <a:lnTo>
                      <a:pt x="179692" y="138633"/>
                    </a:lnTo>
                    <a:lnTo>
                      <a:pt x="182156" y="138633"/>
                    </a:lnTo>
                    <a:lnTo>
                      <a:pt x="195656" y="283413"/>
                    </a:lnTo>
                    <a:lnTo>
                      <a:pt x="195656" y="126911"/>
                    </a:lnTo>
                    <a:lnTo>
                      <a:pt x="180746" y="117043"/>
                    </a:lnTo>
                    <a:lnTo>
                      <a:pt x="164985" y="108153"/>
                    </a:lnTo>
                    <a:lnTo>
                      <a:pt x="155384" y="101993"/>
                    </a:lnTo>
                    <a:lnTo>
                      <a:pt x="155384" y="233883"/>
                    </a:lnTo>
                    <a:lnTo>
                      <a:pt x="153974" y="233883"/>
                    </a:lnTo>
                    <a:lnTo>
                      <a:pt x="152806" y="232613"/>
                    </a:lnTo>
                    <a:lnTo>
                      <a:pt x="151917" y="231343"/>
                    </a:lnTo>
                    <a:lnTo>
                      <a:pt x="142786" y="223723"/>
                    </a:lnTo>
                    <a:lnTo>
                      <a:pt x="140779" y="216103"/>
                    </a:lnTo>
                    <a:lnTo>
                      <a:pt x="139814" y="199593"/>
                    </a:lnTo>
                    <a:lnTo>
                      <a:pt x="138988" y="191973"/>
                    </a:lnTo>
                    <a:lnTo>
                      <a:pt x="138772" y="189433"/>
                    </a:lnTo>
                    <a:lnTo>
                      <a:pt x="138226" y="183083"/>
                    </a:lnTo>
                    <a:lnTo>
                      <a:pt x="136258" y="164033"/>
                    </a:lnTo>
                    <a:lnTo>
                      <a:pt x="134467" y="144983"/>
                    </a:lnTo>
                    <a:lnTo>
                      <a:pt x="133540" y="127203"/>
                    </a:lnTo>
                    <a:lnTo>
                      <a:pt x="133502" y="124663"/>
                    </a:lnTo>
                    <a:lnTo>
                      <a:pt x="133946" y="106883"/>
                    </a:lnTo>
                    <a:lnTo>
                      <a:pt x="134302" y="103073"/>
                    </a:lnTo>
                    <a:lnTo>
                      <a:pt x="134480" y="101803"/>
                    </a:lnTo>
                    <a:lnTo>
                      <a:pt x="142621" y="104343"/>
                    </a:lnTo>
                    <a:lnTo>
                      <a:pt x="144487" y="109423"/>
                    </a:lnTo>
                    <a:lnTo>
                      <a:pt x="144653" y="117043"/>
                    </a:lnTo>
                    <a:lnTo>
                      <a:pt x="145186" y="129743"/>
                    </a:lnTo>
                    <a:lnTo>
                      <a:pt x="146126" y="143713"/>
                    </a:lnTo>
                    <a:lnTo>
                      <a:pt x="147561" y="158953"/>
                    </a:lnTo>
                    <a:lnTo>
                      <a:pt x="148564" y="169113"/>
                    </a:lnTo>
                    <a:lnTo>
                      <a:pt x="150190" y="184353"/>
                    </a:lnTo>
                    <a:lnTo>
                      <a:pt x="151892" y="200863"/>
                    </a:lnTo>
                    <a:lnTo>
                      <a:pt x="155384" y="233883"/>
                    </a:lnTo>
                    <a:lnTo>
                      <a:pt x="155384" y="101993"/>
                    </a:lnTo>
                    <a:lnTo>
                      <a:pt x="113842" y="79209"/>
                    </a:lnTo>
                    <a:lnTo>
                      <a:pt x="113842" y="189433"/>
                    </a:lnTo>
                    <a:lnTo>
                      <a:pt x="112420" y="186893"/>
                    </a:lnTo>
                    <a:lnTo>
                      <a:pt x="110299" y="184353"/>
                    </a:lnTo>
                    <a:lnTo>
                      <a:pt x="104025" y="176733"/>
                    </a:lnTo>
                    <a:lnTo>
                      <a:pt x="100469" y="172923"/>
                    </a:lnTo>
                    <a:lnTo>
                      <a:pt x="100444" y="147523"/>
                    </a:lnTo>
                    <a:lnTo>
                      <a:pt x="100177" y="124663"/>
                    </a:lnTo>
                    <a:lnTo>
                      <a:pt x="99618" y="89103"/>
                    </a:lnTo>
                    <a:lnTo>
                      <a:pt x="99606" y="86563"/>
                    </a:lnTo>
                    <a:lnTo>
                      <a:pt x="100228" y="86563"/>
                    </a:lnTo>
                    <a:lnTo>
                      <a:pt x="109575" y="87833"/>
                    </a:lnTo>
                    <a:lnTo>
                      <a:pt x="109588" y="90373"/>
                    </a:lnTo>
                    <a:lnTo>
                      <a:pt x="113842" y="189433"/>
                    </a:lnTo>
                    <a:lnTo>
                      <a:pt x="113842" y="79209"/>
                    </a:lnTo>
                    <a:lnTo>
                      <a:pt x="110718" y="77673"/>
                    </a:lnTo>
                    <a:lnTo>
                      <a:pt x="104190" y="73863"/>
                    </a:lnTo>
                    <a:lnTo>
                      <a:pt x="97675" y="70053"/>
                    </a:lnTo>
                    <a:lnTo>
                      <a:pt x="85344" y="64973"/>
                    </a:lnTo>
                    <a:lnTo>
                      <a:pt x="82270" y="63703"/>
                    </a:lnTo>
                    <a:lnTo>
                      <a:pt x="79844" y="63131"/>
                    </a:lnTo>
                    <a:lnTo>
                      <a:pt x="79844" y="124663"/>
                    </a:lnTo>
                    <a:lnTo>
                      <a:pt x="78740" y="147523"/>
                    </a:lnTo>
                    <a:lnTo>
                      <a:pt x="74625" y="146253"/>
                    </a:lnTo>
                    <a:lnTo>
                      <a:pt x="73469" y="142443"/>
                    </a:lnTo>
                    <a:lnTo>
                      <a:pt x="73355" y="117043"/>
                    </a:lnTo>
                    <a:lnTo>
                      <a:pt x="73240" y="111963"/>
                    </a:lnTo>
                    <a:lnTo>
                      <a:pt x="73113" y="106883"/>
                    </a:lnTo>
                    <a:lnTo>
                      <a:pt x="72669" y="96723"/>
                    </a:lnTo>
                    <a:lnTo>
                      <a:pt x="72275" y="89103"/>
                    </a:lnTo>
                    <a:lnTo>
                      <a:pt x="70307" y="81483"/>
                    </a:lnTo>
                    <a:lnTo>
                      <a:pt x="68872" y="73863"/>
                    </a:lnTo>
                    <a:lnTo>
                      <a:pt x="74510" y="82753"/>
                    </a:lnTo>
                    <a:lnTo>
                      <a:pt x="78308" y="101803"/>
                    </a:lnTo>
                    <a:lnTo>
                      <a:pt x="79844" y="124663"/>
                    </a:lnTo>
                    <a:lnTo>
                      <a:pt x="79844" y="63131"/>
                    </a:lnTo>
                    <a:lnTo>
                      <a:pt x="66370" y="59893"/>
                    </a:lnTo>
                    <a:lnTo>
                      <a:pt x="49999" y="57353"/>
                    </a:lnTo>
                    <a:lnTo>
                      <a:pt x="44983" y="56997"/>
                    </a:lnTo>
                    <a:lnTo>
                      <a:pt x="44983" y="111963"/>
                    </a:lnTo>
                    <a:lnTo>
                      <a:pt x="41605" y="100533"/>
                    </a:lnTo>
                    <a:lnTo>
                      <a:pt x="39827" y="89103"/>
                    </a:lnTo>
                    <a:lnTo>
                      <a:pt x="38760" y="77673"/>
                    </a:lnTo>
                    <a:lnTo>
                      <a:pt x="37503" y="66243"/>
                    </a:lnTo>
                    <a:lnTo>
                      <a:pt x="44983" y="111963"/>
                    </a:lnTo>
                    <a:lnTo>
                      <a:pt x="44983" y="56997"/>
                    </a:lnTo>
                    <a:lnTo>
                      <a:pt x="14897" y="54813"/>
                    </a:lnTo>
                    <a:lnTo>
                      <a:pt x="6858" y="54813"/>
                    </a:lnTo>
                    <a:lnTo>
                      <a:pt x="1905" y="57353"/>
                    </a:lnTo>
                    <a:lnTo>
                      <a:pt x="0" y="63703"/>
                    </a:lnTo>
                    <a:lnTo>
                      <a:pt x="1092" y="72593"/>
                    </a:lnTo>
                    <a:lnTo>
                      <a:pt x="3683" y="78943"/>
                    </a:lnTo>
                    <a:lnTo>
                      <a:pt x="7632" y="85293"/>
                    </a:lnTo>
                    <a:lnTo>
                      <a:pt x="12382" y="90373"/>
                    </a:lnTo>
                    <a:lnTo>
                      <a:pt x="17335" y="96723"/>
                    </a:lnTo>
                    <a:lnTo>
                      <a:pt x="54648" y="138633"/>
                    </a:lnTo>
                    <a:lnTo>
                      <a:pt x="55626" y="139903"/>
                    </a:lnTo>
                    <a:lnTo>
                      <a:pt x="56870" y="141173"/>
                    </a:lnTo>
                    <a:lnTo>
                      <a:pt x="74180" y="157683"/>
                    </a:lnTo>
                    <a:lnTo>
                      <a:pt x="90398" y="175463"/>
                    </a:lnTo>
                    <a:lnTo>
                      <a:pt x="106006" y="194513"/>
                    </a:lnTo>
                    <a:lnTo>
                      <a:pt x="121462" y="213563"/>
                    </a:lnTo>
                    <a:lnTo>
                      <a:pt x="134264" y="227533"/>
                    </a:lnTo>
                    <a:lnTo>
                      <a:pt x="159766" y="258013"/>
                    </a:lnTo>
                    <a:lnTo>
                      <a:pt x="183654" y="288493"/>
                    </a:lnTo>
                    <a:lnTo>
                      <a:pt x="195478" y="318973"/>
                    </a:lnTo>
                    <a:lnTo>
                      <a:pt x="194818" y="331673"/>
                    </a:lnTo>
                    <a:lnTo>
                      <a:pt x="191096" y="343103"/>
                    </a:lnTo>
                    <a:lnTo>
                      <a:pt x="189280" y="346252"/>
                    </a:lnTo>
                    <a:lnTo>
                      <a:pt x="189280" y="499313"/>
                    </a:lnTo>
                    <a:lnTo>
                      <a:pt x="185280" y="504393"/>
                    </a:lnTo>
                    <a:lnTo>
                      <a:pt x="178498" y="510743"/>
                    </a:lnTo>
                    <a:lnTo>
                      <a:pt x="177761" y="503123"/>
                    </a:lnTo>
                    <a:lnTo>
                      <a:pt x="177190" y="498043"/>
                    </a:lnTo>
                    <a:lnTo>
                      <a:pt x="174244" y="473913"/>
                    </a:lnTo>
                    <a:lnTo>
                      <a:pt x="171983" y="454863"/>
                    </a:lnTo>
                    <a:lnTo>
                      <a:pt x="170053" y="439623"/>
                    </a:lnTo>
                    <a:lnTo>
                      <a:pt x="169570" y="435813"/>
                    </a:lnTo>
                    <a:lnTo>
                      <a:pt x="166827" y="416763"/>
                    </a:lnTo>
                    <a:lnTo>
                      <a:pt x="165303" y="407873"/>
                    </a:lnTo>
                    <a:lnTo>
                      <a:pt x="168910" y="401523"/>
                    </a:lnTo>
                    <a:lnTo>
                      <a:pt x="175463" y="396443"/>
                    </a:lnTo>
                    <a:lnTo>
                      <a:pt x="175704" y="396443"/>
                    </a:lnTo>
                    <a:lnTo>
                      <a:pt x="175971" y="397713"/>
                    </a:lnTo>
                    <a:lnTo>
                      <a:pt x="178841" y="420573"/>
                    </a:lnTo>
                    <a:lnTo>
                      <a:pt x="181622" y="443433"/>
                    </a:lnTo>
                    <a:lnTo>
                      <a:pt x="184543" y="466293"/>
                    </a:lnTo>
                    <a:lnTo>
                      <a:pt x="189280" y="499313"/>
                    </a:lnTo>
                    <a:lnTo>
                      <a:pt x="189280" y="346252"/>
                    </a:lnTo>
                    <a:lnTo>
                      <a:pt x="184480" y="354533"/>
                    </a:lnTo>
                    <a:lnTo>
                      <a:pt x="180327" y="360883"/>
                    </a:lnTo>
                    <a:lnTo>
                      <a:pt x="172567" y="373583"/>
                    </a:lnTo>
                    <a:lnTo>
                      <a:pt x="168402" y="379933"/>
                    </a:lnTo>
                    <a:lnTo>
                      <a:pt x="158064" y="392633"/>
                    </a:lnTo>
                    <a:lnTo>
                      <a:pt x="157060" y="393979"/>
                    </a:lnTo>
                    <a:lnTo>
                      <a:pt x="157060" y="529793"/>
                    </a:lnTo>
                    <a:lnTo>
                      <a:pt x="156895" y="529793"/>
                    </a:lnTo>
                    <a:lnTo>
                      <a:pt x="146761" y="536143"/>
                    </a:lnTo>
                    <a:lnTo>
                      <a:pt x="146291" y="533603"/>
                    </a:lnTo>
                    <a:lnTo>
                      <a:pt x="145757" y="531063"/>
                    </a:lnTo>
                    <a:lnTo>
                      <a:pt x="142608" y="512013"/>
                    </a:lnTo>
                    <a:lnTo>
                      <a:pt x="139865" y="494233"/>
                    </a:lnTo>
                    <a:lnTo>
                      <a:pt x="137185" y="477723"/>
                    </a:lnTo>
                    <a:lnTo>
                      <a:pt x="136982" y="476453"/>
                    </a:lnTo>
                    <a:lnTo>
                      <a:pt x="133769" y="459943"/>
                    </a:lnTo>
                    <a:lnTo>
                      <a:pt x="132067" y="451053"/>
                    </a:lnTo>
                    <a:lnTo>
                      <a:pt x="133934" y="444703"/>
                    </a:lnTo>
                    <a:lnTo>
                      <a:pt x="141274" y="439623"/>
                    </a:lnTo>
                    <a:lnTo>
                      <a:pt x="141782" y="442163"/>
                    </a:lnTo>
                    <a:lnTo>
                      <a:pt x="142354" y="443433"/>
                    </a:lnTo>
                    <a:lnTo>
                      <a:pt x="149085" y="482803"/>
                    </a:lnTo>
                    <a:lnTo>
                      <a:pt x="152285" y="501853"/>
                    </a:lnTo>
                    <a:lnTo>
                      <a:pt x="157060" y="529793"/>
                    </a:lnTo>
                    <a:lnTo>
                      <a:pt x="157060" y="393979"/>
                    </a:lnTo>
                    <a:lnTo>
                      <a:pt x="147599" y="406603"/>
                    </a:lnTo>
                    <a:lnTo>
                      <a:pt x="126504" y="434543"/>
                    </a:lnTo>
                    <a:lnTo>
                      <a:pt x="118033" y="445401"/>
                    </a:lnTo>
                    <a:lnTo>
                      <a:pt x="118033" y="550113"/>
                    </a:lnTo>
                    <a:lnTo>
                      <a:pt x="117995" y="553923"/>
                    </a:lnTo>
                    <a:lnTo>
                      <a:pt x="115887" y="556463"/>
                    </a:lnTo>
                    <a:lnTo>
                      <a:pt x="114274" y="560273"/>
                    </a:lnTo>
                    <a:lnTo>
                      <a:pt x="110617" y="527253"/>
                    </a:lnTo>
                    <a:lnTo>
                      <a:pt x="108089" y="504393"/>
                    </a:lnTo>
                    <a:lnTo>
                      <a:pt x="106235" y="486613"/>
                    </a:lnTo>
                    <a:lnTo>
                      <a:pt x="105994" y="484073"/>
                    </a:lnTo>
                    <a:lnTo>
                      <a:pt x="107988" y="480263"/>
                    </a:lnTo>
                    <a:lnTo>
                      <a:pt x="108953" y="477723"/>
                    </a:lnTo>
                    <a:lnTo>
                      <a:pt x="110934" y="478993"/>
                    </a:lnTo>
                    <a:lnTo>
                      <a:pt x="114071" y="503123"/>
                    </a:lnTo>
                    <a:lnTo>
                      <a:pt x="115595" y="514553"/>
                    </a:lnTo>
                    <a:lnTo>
                      <a:pt x="116979" y="525983"/>
                    </a:lnTo>
                    <a:lnTo>
                      <a:pt x="117881" y="534873"/>
                    </a:lnTo>
                    <a:lnTo>
                      <a:pt x="117919" y="536143"/>
                    </a:lnTo>
                    <a:lnTo>
                      <a:pt x="118033" y="550113"/>
                    </a:lnTo>
                    <a:lnTo>
                      <a:pt x="118033" y="445401"/>
                    </a:lnTo>
                    <a:lnTo>
                      <a:pt x="90830" y="480263"/>
                    </a:lnTo>
                    <a:lnTo>
                      <a:pt x="80530" y="493153"/>
                    </a:lnTo>
                    <a:lnTo>
                      <a:pt x="80530" y="583133"/>
                    </a:lnTo>
                    <a:lnTo>
                      <a:pt x="79248" y="585673"/>
                    </a:lnTo>
                    <a:lnTo>
                      <a:pt x="73964" y="586943"/>
                    </a:lnTo>
                    <a:lnTo>
                      <a:pt x="73558" y="584403"/>
                    </a:lnTo>
                    <a:lnTo>
                      <a:pt x="73063" y="580593"/>
                    </a:lnTo>
                    <a:lnTo>
                      <a:pt x="72821" y="578053"/>
                    </a:lnTo>
                    <a:lnTo>
                      <a:pt x="72110" y="569163"/>
                    </a:lnTo>
                    <a:lnTo>
                      <a:pt x="71437" y="560273"/>
                    </a:lnTo>
                    <a:lnTo>
                      <a:pt x="70650" y="551383"/>
                    </a:lnTo>
                    <a:lnTo>
                      <a:pt x="69570" y="542493"/>
                    </a:lnTo>
                    <a:lnTo>
                      <a:pt x="68694" y="537413"/>
                    </a:lnTo>
                    <a:lnTo>
                      <a:pt x="70688" y="532333"/>
                    </a:lnTo>
                    <a:lnTo>
                      <a:pt x="75184" y="527253"/>
                    </a:lnTo>
                    <a:lnTo>
                      <a:pt x="78625" y="565353"/>
                    </a:lnTo>
                    <a:lnTo>
                      <a:pt x="79946" y="578053"/>
                    </a:lnTo>
                    <a:lnTo>
                      <a:pt x="80530" y="583133"/>
                    </a:lnTo>
                    <a:lnTo>
                      <a:pt x="80530" y="493153"/>
                    </a:lnTo>
                    <a:lnTo>
                      <a:pt x="59194" y="525983"/>
                    </a:lnTo>
                    <a:lnTo>
                      <a:pt x="42710" y="562813"/>
                    </a:lnTo>
                    <a:lnTo>
                      <a:pt x="40322" y="572973"/>
                    </a:lnTo>
                    <a:lnTo>
                      <a:pt x="40373" y="583133"/>
                    </a:lnTo>
                    <a:lnTo>
                      <a:pt x="42341" y="593293"/>
                    </a:lnTo>
                    <a:lnTo>
                      <a:pt x="45732" y="602183"/>
                    </a:lnTo>
                    <a:lnTo>
                      <a:pt x="48755" y="609803"/>
                    </a:lnTo>
                    <a:lnTo>
                      <a:pt x="55499" y="612343"/>
                    </a:lnTo>
                    <a:lnTo>
                      <a:pt x="69621" y="605993"/>
                    </a:lnTo>
                    <a:lnTo>
                      <a:pt x="76212" y="603453"/>
                    </a:lnTo>
                    <a:lnTo>
                      <a:pt x="82626" y="599643"/>
                    </a:lnTo>
                    <a:lnTo>
                      <a:pt x="88722" y="595833"/>
                    </a:lnTo>
                    <a:lnTo>
                      <a:pt x="100825" y="586943"/>
                    </a:lnTo>
                    <a:lnTo>
                      <a:pt x="107746" y="581863"/>
                    </a:lnTo>
                    <a:lnTo>
                      <a:pt x="126657" y="569163"/>
                    </a:lnTo>
                    <a:lnTo>
                      <a:pt x="138607" y="560273"/>
                    </a:lnTo>
                    <a:lnTo>
                      <a:pt x="145440" y="555193"/>
                    </a:lnTo>
                    <a:lnTo>
                      <a:pt x="164071" y="539953"/>
                    </a:lnTo>
                    <a:lnTo>
                      <a:pt x="169151" y="536143"/>
                    </a:lnTo>
                    <a:lnTo>
                      <a:pt x="172542" y="533603"/>
                    </a:lnTo>
                    <a:lnTo>
                      <a:pt x="180708" y="525983"/>
                    </a:lnTo>
                    <a:lnTo>
                      <a:pt x="188709" y="518363"/>
                    </a:lnTo>
                    <a:lnTo>
                      <a:pt x="197332" y="510743"/>
                    </a:lnTo>
                    <a:lnTo>
                      <a:pt x="205943" y="503123"/>
                    </a:lnTo>
                    <a:lnTo>
                      <a:pt x="235064" y="475183"/>
                    </a:lnTo>
                    <a:lnTo>
                      <a:pt x="261632" y="449783"/>
                    </a:lnTo>
                    <a:lnTo>
                      <a:pt x="287210" y="425653"/>
                    </a:lnTo>
                    <a:lnTo>
                      <a:pt x="290995" y="421843"/>
                    </a:lnTo>
                    <a:lnTo>
                      <a:pt x="297307" y="415493"/>
                    </a:lnTo>
                    <a:lnTo>
                      <a:pt x="313385" y="401523"/>
                    </a:lnTo>
                    <a:lnTo>
                      <a:pt x="327939" y="388823"/>
                    </a:lnTo>
                    <a:lnTo>
                      <a:pt x="332930" y="383743"/>
                    </a:lnTo>
                    <a:lnTo>
                      <a:pt x="337235" y="378663"/>
                    </a:lnTo>
                    <a:lnTo>
                      <a:pt x="341960" y="373583"/>
                    </a:lnTo>
                    <a:lnTo>
                      <a:pt x="347459" y="367233"/>
                    </a:lnTo>
                    <a:lnTo>
                      <a:pt x="352221" y="360883"/>
                    </a:lnTo>
                    <a:lnTo>
                      <a:pt x="354469" y="357073"/>
                    </a:lnTo>
                    <a:lnTo>
                      <a:pt x="355968" y="354533"/>
                    </a:lnTo>
                    <a:lnTo>
                      <a:pt x="358394" y="345643"/>
                    </a:lnTo>
                    <a:lnTo>
                      <a:pt x="360565" y="336753"/>
                    </a:lnTo>
                    <a:close/>
                  </a:path>
                  <a:path w="635634" h="655320">
                    <a:moveTo>
                      <a:pt x="635127" y="337820"/>
                    </a:moveTo>
                    <a:lnTo>
                      <a:pt x="635000" y="336550"/>
                    </a:lnTo>
                    <a:lnTo>
                      <a:pt x="634365" y="330200"/>
                    </a:lnTo>
                    <a:lnTo>
                      <a:pt x="634542" y="321310"/>
                    </a:lnTo>
                    <a:lnTo>
                      <a:pt x="632053" y="311150"/>
                    </a:lnTo>
                    <a:lnTo>
                      <a:pt x="630821" y="306070"/>
                    </a:lnTo>
                    <a:lnTo>
                      <a:pt x="626656" y="300990"/>
                    </a:lnTo>
                    <a:lnTo>
                      <a:pt x="622935" y="293370"/>
                    </a:lnTo>
                    <a:lnTo>
                      <a:pt x="621703" y="292100"/>
                    </a:lnTo>
                    <a:lnTo>
                      <a:pt x="621169" y="290830"/>
                    </a:lnTo>
                    <a:lnTo>
                      <a:pt x="617791" y="284505"/>
                    </a:lnTo>
                    <a:lnTo>
                      <a:pt x="617791" y="322580"/>
                    </a:lnTo>
                    <a:lnTo>
                      <a:pt x="617766" y="328930"/>
                    </a:lnTo>
                    <a:lnTo>
                      <a:pt x="615238" y="336550"/>
                    </a:lnTo>
                    <a:lnTo>
                      <a:pt x="611847" y="311150"/>
                    </a:lnTo>
                    <a:lnTo>
                      <a:pt x="615683" y="316230"/>
                    </a:lnTo>
                    <a:lnTo>
                      <a:pt x="617791" y="322580"/>
                    </a:lnTo>
                    <a:lnTo>
                      <a:pt x="617791" y="284505"/>
                    </a:lnTo>
                    <a:lnTo>
                      <a:pt x="590918" y="245110"/>
                    </a:lnTo>
                    <a:lnTo>
                      <a:pt x="588010" y="241808"/>
                    </a:lnTo>
                    <a:lnTo>
                      <a:pt x="588010" y="382270"/>
                    </a:lnTo>
                    <a:lnTo>
                      <a:pt x="586752" y="383540"/>
                    </a:lnTo>
                    <a:lnTo>
                      <a:pt x="586117" y="384810"/>
                    </a:lnTo>
                    <a:lnTo>
                      <a:pt x="583120" y="384810"/>
                    </a:lnTo>
                    <a:lnTo>
                      <a:pt x="579247" y="349250"/>
                    </a:lnTo>
                    <a:lnTo>
                      <a:pt x="575779" y="314960"/>
                    </a:lnTo>
                    <a:lnTo>
                      <a:pt x="573074" y="279400"/>
                    </a:lnTo>
                    <a:lnTo>
                      <a:pt x="571500" y="243840"/>
                    </a:lnTo>
                    <a:lnTo>
                      <a:pt x="575056" y="247650"/>
                    </a:lnTo>
                    <a:lnTo>
                      <a:pt x="582764" y="300990"/>
                    </a:lnTo>
                    <a:lnTo>
                      <a:pt x="583438" y="312420"/>
                    </a:lnTo>
                    <a:lnTo>
                      <a:pt x="586828" y="363220"/>
                    </a:lnTo>
                    <a:lnTo>
                      <a:pt x="588010" y="382270"/>
                    </a:lnTo>
                    <a:lnTo>
                      <a:pt x="588010" y="241808"/>
                    </a:lnTo>
                    <a:lnTo>
                      <a:pt x="578675" y="231140"/>
                    </a:lnTo>
                    <a:lnTo>
                      <a:pt x="568375" y="220980"/>
                    </a:lnTo>
                    <a:lnTo>
                      <a:pt x="563308" y="215480"/>
                    </a:lnTo>
                    <a:lnTo>
                      <a:pt x="563308" y="405130"/>
                    </a:lnTo>
                    <a:lnTo>
                      <a:pt x="551154" y="220980"/>
                    </a:lnTo>
                    <a:lnTo>
                      <a:pt x="556183" y="266700"/>
                    </a:lnTo>
                    <a:lnTo>
                      <a:pt x="559168" y="312420"/>
                    </a:lnTo>
                    <a:lnTo>
                      <a:pt x="561644" y="369570"/>
                    </a:lnTo>
                    <a:lnTo>
                      <a:pt x="563308" y="405130"/>
                    </a:lnTo>
                    <a:lnTo>
                      <a:pt x="563308" y="215480"/>
                    </a:lnTo>
                    <a:lnTo>
                      <a:pt x="557847" y="209550"/>
                    </a:lnTo>
                    <a:lnTo>
                      <a:pt x="538048" y="190677"/>
                    </a:lnTo>
                    <a:lnTo>
                      <a:pt x="538048" y="433070"/>
                    </a:lnTo>
                    <a:lnTo>
                      <a:pt x="537019" y="438150"/>
                    </a:lnTo>
                    <a:lnTo>
                      <a:pt x="523074" y="388620"/>
                    </a:lnTo>
                    <a:lnTo>
                      <a:pt x="516051" y="335280"/>
                    </a:lnTo>
                    <a:lnTo>
                      <a:pt x="510705" y="281940"/>
                    </a:lnTo>
                    <a:lnTo>
                      <a:pt x="506857" y="227330"/>
                    </a:lnTo>
                    <a:lnTo>
                      <a:pt x="504355" y="173990"/>
                    </a:lnTo>
                    <a:lnTo>
                      <a:pt x="508965" y="179070"/>
                    </a:lnTo>
                    <a:lnTo>
                      <a:pt x="514057" y="184150"/>
                    </a:lnTo>
                    <a:lnTo>
                      <a:pt x="518820" y="194310"/>
                    </a:lnTo>
                    <a:lnTo>
                      <a:pt x="518363" y="198120"/>
                    </a:lnTo>
                    <a:lnTo>
                      <a:pt x="518274" y="201930"/>
                    </a:lnTo>
                    <a:lnTo>
                      <a:pt x="519671" y="242570"/>
                    </a:lnTo>
                    <a:lnTo>
                      <a:pt x="521855" y="281940"/>
                    </a:lnTo>
                    <a:lnTo>
                      <a:pt x="524802" y="320040"/>
                    </a:lnTo>
                    <a:lnTo>
                      <a:pt x="528599" y="358140"/>
                    </a:lnTo>
                    <a:lnTo>
                      <a:pt x="532765" y="392430"/>
                    </a:lnTo>
                    <a:lnTo>
                      <a:pt x="535012" y="410210"/>
                    </a:lnTo>
                    <a:lnTo>
                      <a:pt x="538048" y="433070"/>
                    </a:lnTo>
                    <a:lnTo>
                      <a:pt x="538048" y="190677"/>
                    </a:lnTo>
                    <a:lnTo>
                      <a:pt x="536536" y="189230"/>
                    </a:lnTo>
                    <a:lnTo>
                      <a:pt x="520750" y="173990"/>
                    </a:lnTo>
                    <a:lnTo>
                      <a:pt x="499325" y="153327"/>
                    </a:lnTo>
                    <a:lnTo>
                      <a:pt x="499325" y="486410"/>
                    </a:lnTo>
                    <a:lnTo>
                      <a:pt x="497713" y="485140"/>
                    </a:lnTo>
                    <a:lnTo>
                      <a:pt x="497027" y="482600"/>
                    </a:lnTo>
                    <a:lnTo>
                      <a:pt x="496735" y="480060"/>
                    </a:lnTo>
                    <a:lnTo>
                      <a:pt x="494030" y="461010"/>
                    </a:lnTo>
                    <a:lnTo>
                      <a:pt x="493293" y="455930"/>
                    </a:lnTo>
                    <a:lnTo>
                      <a:pt x="491261" y="441960"/>
                    </a:lnTo>
                    <a:lnTo>
                      <a:pt x="489597" y="429260"/>
                    </a:lnTo>
                    <a:lnTo>
                      <a:pt x="484530" y="367030"/>
                    </a:lnTo>
                    <a:lnTo>
                      <a:pt x="481990" y="320040"/>
                    </a:lnTo>
                    <a:lnTo>
                      <a:pt x="480504" y="290830"/>
                    </a:lnTo>
                    <a:lnTo>
                      <a:pt x="475195" y="189230"/>
                    </a:lnTo>
                    <a:lnTo>
                      <a:pt x="473684" y="167640"/>
                    </a:lnTo>
                    <a:lnTo>
                      <a:pt x="472020" y="146050"/>
                    </a:lnTo>
                    <a:lnTo>
                      <a:pt x="473849" y="146050"/>
                    </a:lnTo>
                    <a:lnTo>
                      <a:pt x="474281" y="147320"/>
                    </a:lnTo>
                    <a:lnTo>
                      <a:pt x="475018" y="147320"/>
                    </a:lnTo>
                    <a:lnTo>
                      <a:pt x="479018" y="196850"/>
                    </a:lnTo>
                    <a:lnTo>
                      <a:pt x="480009" y="213360"/>
                    </a:lnTo>
                    <a:lnTo>
                      <a:pt x="482168" y="261620"/>
                    </a:lnTo>
                    <a:lnTo>
                      <a:pt x="483857" y="300990"/>
                    </a:lnTo>
                    <a:lnTo>
                      <a:pt x="485660" y="340360"/>
                    </a:lnTo>
                    <a:lnTo>
                      <a:pt x="487997" y="382270"/>
                    </a:lnTo>
                    <a:lnTo>
                      <a:pt x="489915" y="406400"/>
                    </a:lnTo>
                    <a:lnTo>
                      <a:pt x="492493" y="430530"/>
                    </a:lnTo>
                    <a:lnTo>
                      <a:pt x="495350" y="454660"/>
                    </a:lnTo>
                    <a:lnTo>
                      <a:pt x="498411" y="481330"/>
                    </a:lnTo>
                    <a:lnTo>
                      <a:pt x="498919" y="483870"/>
                    </a:lnTo>
                    <a:lnTo>
                      <a:pt x="499325" y="486410"/>
                    </a:lnTo>
                    <a:lnTo>
                      <a:pt x="499325" y="153327"/>
                    </a:lnTo>
                    <a:lnTo>
                      <a:pt x="491782" y="146050"/>
                    </a:lnTo>
                    <a:lnTo>
                      <a:pt x="469176" y="124460"/>
                    </a:lnTo>
                    <a:lnTo>
                      <a:pt x="467842" y="123190"/>
                    </a:lnTo>
                    <a:lnTo>
                      <a:pt x="465696" y="121196"/>
                    </a:lnTo>
                    <a:lnTo>
                      <a:pt x="465696" y="455930"/>
                    </a:lnTo>
                    <a:lnTo>
                      <a:pt x="465696" y="499110"/>
                    </a:lnTo>
                    <a:lnTo>
                      <a:pt x="465188" y="499110"/>
                    </a:lnTo>
                    <a:lnTo>
                      <a:pt x="465188" y="455930"/>
                    </a:lnTo>
                    <a:lnTo>
                      <a:pt x="465696" y="455930"/>
                    </a:lnTo>
                    <a:lnTo>
                      <a:pt x="465696" y="121196"/>
                    </a:lnTo>
                    <a:lnTo>
                      <a:pt x="463829" y="119468"/>
                    </a:lnTo>
                    <a:lnTo>
                      <a:pt x="463829" y="429260"/>
                    </a:lnTo>
                    <a:lnTo>
                      <a:pt x="462216" y="429260"/>
                    </a:lnTo>
                    <a:lnTo>
                      <a:pt x="459486" y="377190"/>
                    </a:lnTo>
                    <a:lnTo>
                      <a:pt x="456374" y="316230"/>
                    </a:lnTo>
                    <a:lnTo>
                      <a:pt x="454825" y="270510"/>
                    </a:lnTo>
                    <a:lnTo>
                      <a:pt x="454139" y="232410"/>
                    </a:lnTo>
                    <a:lnTo>
                      <a:pt x="453542" y="125730"/>
                    </a:lnTo>
                    <a:lnTo>
                      <a:pt x="454113" y="124460"/>
                    </a:lnTo>
                    <a:lnTo>
                      <a:pt x="454291" y="125730"/>
                    </a:lnTo>
                    <a:lnTo>
                      <a:pt x="454621" y="127000"/>
                    </a:lnTo>
                    <a:lnTo>
                      <a:pt x="455879" y="191770"/>
                    </a:lnTo>
                    <a:lnTo>
                      <a:pt x="456425" y="227330"/>
                    </a:lnTo>
                    <a:lnTo>
                      <a:pt x="456539" y="261620"/>
                    </a:lnTo>
                    <a:lnTo>
                      <a:pt x="456768" y="284480"/>
                    </a:lnTo>
                    <a:lnTo>
                      <a:pt x="457974" y="325120"/>
                    </a:lnTo>
                    <a:lnTo>
                      <a:pt x="462153" y="392430"/>
                    </a:lnTo>
                    <a:lnTo>
                      <a:pt x="462597" y="398780"/>
                    </a:lnTo>
                    <a:lnTo>
                      <a:pt x="463092" y="410210"/>
                    </a:lnTo>
                    <a:lnTo>
                      <a:pt x="463829" y="429260"/>
                    </a:lnTo>
                    <a:lnTo>
                      <a:pt x="463829" y="119468"/>
                    </a:lnTo>
                    <a:lnTo>
                      <a:pt x="452805" y="109220"/>
                    </a:lnTo>
                    <a:lnTo>
                      <a:pt x="437591" y="95250"/>
                    </a:lnTo>
                    <a:lnTo>
                      <a:pt x="437045" y="94805"/>
                    </a:lnTo>
                    <a:lnTo>
                      <a:pt x="437045" y="551180"/>
                    </a:lnTo>
                    <a:lnTo>
                      <a:pt x="436245" y="552450"/>
                    </a:lnTo>
                    <a:lnTo>
                      <a:pt x="435902" y="554990"/>
                    </a:lnTo>
                    <a:lnTo>
                      <a:pt x="433527" y="554990"/>
                    </a:lnTo>
                    <a:lnTo>
                      <a:pt x="432320" y="547370"/>
                    </a:lnTo>
                    <a:lnTo>
                      <a:pt x="431419" y="538480"/>
                    </a:lnTo>
                    <a:lnTo>
                      <a:pt x="429844" y="530860"/>
                    </a:lnTo>
                    <a:lnTo>
                      <a:pt x="420700" y="469900"/>
                    </a:lnTo>
                    <a:lnTo>
                      <a:pt x="417550" y="410210"/>
                    </a:lnTo>
                    <a:lnTo>
                      <a:pt x="417664" y="400050"/>
                    </a:lnTo>
                    <a:lnTo>
                      <a:pt x="418744" y="392430"/>
                    </a:lnTo>
                    <a:lnTo>
                      <a:pt x="421601" y="384810"/>
                    </a:lnTo>
                    <a:lnTo>
                      <a:pt x="427101" y="377190"/>
                    </a:lnTo>
                    <a:lnTo>
                      <a:pt x="427355" y="382270"/>
                    </a:lnTo>
                    <a:lnTo>
                      <a:pt x="427697" y="387350"/>
                    </a:lnTo>
                    <a:lnTo>
                      <a:pt x="427837" y="391160"/>
                    </a:lnTo>
                    <a:lnTo>
                      <a:pt x="429056" y="441960"/>
                    </a:lnTo>
                    <a:lnTo>
                      <a:pt x="429666" y="463550"/>
                    </a:lnTo>
                    <a:lnTo>
                      <a:pt x="430695" y="487680"/>
                    </a:lnTo>
                    <a:lnTo>
                      <a:pt x="431812" y="502920"/>
                    </a:lnTo>
                    <a:lnTo>
                      <a:pt x="433412" y="518160"/>
                    </a:lnTo>
                    <a:lnTo>
                      <a:pt x="435178" y="533400"/>
                    </a:lnTo>
                    <a:lnTo>
                      <a:pt x="437045" y="551180"/>
                    </a:lnTo>
                    <a:lnTo>
                      <a:pt x="437045" y="94805"/>
                    </a:lnTo>
                    <a:lnTo>
                      <a:pt x="436054" y="93980"/>
                    </a:lnTo>
                    <a:lnTo>
                      <a:pt x="430707" y="89547"/>
                    </a:lnTo>
                    <a:lnTo>
                      <a:pt x="430707" y="118110"/>
                    </a:lnTo>
                    <a:lnTo>
                      <a:pt x="429831" y="135890"/>
                    </a:lnTo>
                    <a:lnTo>
                      <a:pt x="429171" y="156210"/>
                    </a:lnTo>
                    <a:lnTo>
                      <a:pt x="428764" y="172720"/>
                    </a:lnTo>
                    <a:lnTo>
                      <a:pt x="428510" y="189230"/>
                    </a:lnTo>
                    <a:lnTo>
                      <a:pt x="428396" y="270510"/>
                    </a:lnTo>
                    <a:lnTo>
                      <a:pt x="426491" y="270510"/>
                    </a:lnTo>
                    <a:lnTo>
                      <a:pt x="422922" y="261620"/>
                    </a:lnTo>
                    <a:lnTo>
                      <a:pt x="419506" y="252730"/>
                    </a:lnTo>
                    <a:lnTo>
                      <a:pt x="416979" y="242570"/>
                    </a:lnTo>
                    <a:lnTo>
                      <a:pt x="416102" y="232410"/>
                    </a:lnTo>
                    <a:lnTo>
                      <a:pt x="416585" y="196850"/>
                    </a:lnTo>
                    <a:lnTo>
                      <a:pt x="416648" y="189230"/>
                    </a:lnTo>
                    <a:lnTo>
                      <a:pt x="416852" y="165100"/>
                    </a:lnTo>
                    <a:lnTo>
                      <a:pt x="417296" y="95250"/>
                    </a:lnTo>
                    <a:lnTo>
                      <a:pt x="417957" y="93980"/>
                    </a:lnTo>
                    <a:lnTo>
                      <a:pt x="424573" y="99060"/>
                    </a:lnTo>
                    <a:lnTo>
                      <a:pt x="428599" y="104140"/>
                    </a:lnTo>
                    <a:lnTo>
                      <a:pt x="430491" y="110490"/>
                    </a:lnTo>
                    <a:lnTo>
                      <a:pt x="430707" y="118110"/>
                    </a:lnTo>
                    <a:lnTo>
                      <a:pt x="430707" y="89547"/>
                    </a:lnTo>
                    <a:lnTo>
                      <a:pt x="422275" y="82550"/>
                    </a:lnTo>
                    <a:lnTo>
                      <a:pt x="406933" y="68580"/>
                    </a:lnTo>
                    <a:lnTo>
                      <a:pt x="397852" y="60960"/>
                    </a:lnTo>
                    <a:lnTo>
                      <a:pt x="388366" y="52997"/>
                    </a:lnTo>
                    <a:lnTo>
                      <a:pt x="388366" y="67310"/>
                    </a:lnTo>
                    <a:lnTo>
                      <a:pt x="387502" y="76200"/>
                    </a:lnTo>
                    <a:lnTo>
                      <a:pt x="386702" y="86360"/>
                    </a:lnTo>
                    <a:lnTo>
                      <a:pt x="386308" y="97790"/>
                    </a:lnTo>
                    <a:lnTo>
                      <a:pt x="384873" y="163830"/>
                    </a:lnTo>
                    <a:lnTo>
                      <a:pt x="384314" y="184150"/>
                    </a:lnTo>
                    <a:lnTo>
                      <a:pt x="382739" y="186690"/>
                    </a:lnTo>
                    <a:lnTo>
                      <a:pt x="381863" y="189230"/>
                    </a:lnTo>
                    <a:lnTo>
                      <a:pt x="378548" y="187960"/>
                    </a:lnTo>
                    <a:lnTo>
                      <a:pt x="377329" y="184150"/>
                    </a:lnTo>
                    <a:lnTo>
                      <a:pt x="375069" y="180340"/>
                    </a:lnTo>
                    <a:lnTo>
                      <a:pt x="375132" y="142240"/>
                    </a:lnTo>
                    <a:lnTo>
                      <a:pt x="375335" y="118110"/>
                    </a:lnTo>
                    <a:lnTo>
                      <a:pt x="375577" y="99060"/>
                    </a:lnTo>
                    <a:lnTo>
                      <a:pt x="375754" y="88900"/>
                    </a:lnTo>
                    <a:lnTo>
                      <a:pt x="376643" y="60960"/>
                    </a:lnTo>
                    <a:lnTo>
                      <a:pt x="384352" y="63500"/>
                    </a:lnTo>
                    <a:lnTo>
                      <a:pt x="388366" y="67310"/>
                    </a:lnTo>
                    <a:lnTo>
                      <a:pt x="388366" y="52997"/>
                    </a:lnTo>
                    <a:lnTo>
                      <a:pt x="382739" y="48260"/>
                    </a:lnTo>
                    <a:lnTo>
                      <a:pt x="373227" y="39370"/>
                    </a:lnTo>
                    <a:lnTo>
                      <a:pt x="370509" y="36830"/>
                    </a:lnTo>
                    <a:lnTo>
                      <a:pt x="358101" y="26670"/>
                    </a:lnTo>
                    <a:lnTo>
                      <a:pt x="352374" y="22567"/>
                    </a:lnTo>
                    <a:lnTo>
                      <a:pt x="352374" y="140970"/>
                    </a:lnTo>
                    <a:lnTo>
                      <a:pt x="349821" y="142240"/>
                    </a:lnTo>
                    <a:lnTo>
                      <a:pt x="346976" y="137160"/>
                    </a:lnTo>
                    <a:lnTo>
                      <a:pt x="341820" y="133350"/>
                    </a:lnTo>
                    <a:lnTo>
                      <a:pt x="340944" y="105410"/>
                    </a:lnTo>
                    <a:lnTo>
                      <a:pt x="340537" y="83820"/>
                    </a:lnTo>
                    <a:lnTo>
                      <a:pt x="340017" y="39370"/>
                    </a:lnTo>
                    <a:lnTo>
                      <a:pt x="351358" y="43180"/>
                    </a:lnTo>
                    <a:lnTo>
                      <a:pt x="351383" y="48260"/>
                    </a:lnTo>
                    <a:lnTo>
                      <a:pt x="351536" y="55880"/>
                    </a:lnTo>
                    <a:lnTo>
                      <a:pt x="351739" y="63500"/>
                    </a:lnTo>
                    <a:lnTo>
                      <a:pt x="352196" y="76200"/>
                    </a:lnTo>
                    <a:lnTo>
                      <a:pt x="352285" y="81280"/>
                    </a:lnTo>
                    <a:lnTo>
                      <a:pt x="352374" y="140970"/>
                    </a:lnTo>
                    <a:lnTo>
                      <a:pt x="352374" y="22567"/>
                    </a:lnTo>
                    <a:lnTo>
                      <a:pt x="345694" y="17780"/>
                    </a:lnTo>
                    <a:lnTo>
                      <a:pt x="332447" y="11430"/>
                    </a:lnTo>
                    <a:lnTo>
                      <a:pt x="318465" y="5080"/>
                    </a:lnTo>
                    <a:lnTo>
                      <a:pt x="305523" y="1701"/>
                    </a:lnTo>
                    <a:lnTo>
                      <a:pt x="305523" y="83820"/>
                    </a:lnTo>
                    <a:lnTo>
                      <a:pt x="303377" y="82550"/>
                    </a:lnTo>
                    <a:lnTo>
                      <a:pt x="302069" y="81280"/>
                    </a:lnTo>
                    <a:lnTo>
                      <a:pt x="301967" y="19050"/>
                    </a:lnTo>
                    <a:lnTo>
                      <a:pt x="303364" y="17780"/>
                    </a:lnTo>
                    <a:lnTo>
                      <a:pt x="304088" y="19050"/>
                    </a:lnTo>
                    <a:lnTo>
                      <a:pt x="305422" y="20320"/>
                    </a:lnTo>
                    <a:lnTo>
                      <a:pt x="305523" y="83820"/>
                    </a:lnTo>
                    <a:lnTo>
                      <a:pt x="305523" y="1701"/>
                    </a:lnTo>
                    <a:lnTo>
                      <a:pt x="303898" y="1270"/>
                    </a:lnTo>
                    <a:lnTo>
                      <a:pt x="292290" y="0"/>
                    </a:lnTo>
                    <a:lnTo>
                      <a:pt x="280936" y="1270"/>
                    </a:lnTo>
                    <a:lnTo>
                      <a:pt x="256578" y="30480"/>
                    </a:lnTo>
                    <a:lnTo>
                      <a:pt x="258445" y="43180"/>
                    </a:lnTo>
                    <a:lnTo>
                      <a:pt x="263804" y="55880"/>
                    </a:lnTo>
                    <a:lnTo>
                      <a:pt x="271614" y="66040"/>
                    </a:lnTo>
                    <a:lnTo>
                      <a:pt x="298831" y="93980"/>
                    </a:lnTo>
                    <a:lnTo>
                      <a:pt x="315506" y="114300"/>
                    </a:lnTo>
                    <a:lnTo>
                      <a:pt x="346405" y="154940"/>
                    </a:lnTo>
                    <a:lnTo>
                      <a:pt x="371678" y="194310"/>
                    </a:lnTo>
                    <a:lnTo>
                      <a:pt x="392607" y="234950"/>
                    </a:lnTo>
                    <a:lnTo>
                      <a:pt x="398246" y="248920"/>
                    </a:lnTo>
                    <a:lnTo>
                      <a:pt x="409917" y="274320"/>
                    </a:lnTo>
                    <a:lnTo>
                      <a:pt x="422833" y="316230"/>
                    </a:lnTo>
                    <a:lnTo>
                      <a:pt x="424700" y="335280"/>
                    </a:lnTo>
                    <a:lnTo>
                      <a:pt x="423608" y="345440"/>
                    </a:lnTo>
                    <a:lnTo>
                      <a:pt x="419811" y="358140"/>
                    </a:lnTo>
                    <a:lnTo>
                      <a:pt x="414286" y="369570"/>
                    </a:lnTo>
                    <a:lnTo>
                      <a:pt x="407492" y="379730"/>
                    </a:lnTo>
                    <a:lnTo>
                      <a:pt x="399973" y="391160"/>
                    </a:lnTo>
                    <a:lnTo>
                      <a:pt x="388327" y="406247"/>
                    </a:lnTo>
                    <a:lnTo>
                      <a:pt x="388327" y="593090"/>
                    </a:lnTo>
                    <a:lnTo>
                      <a:pt x="385902" y="593090"/>
                    </a:lnTo>
                    <a:lnTo>
                      <a:pt x="385495" y="591820"/>
                    </a:lnTo>
                    <a:lnTo>
                      <a:pt x="384860" y="589280"/>
                    </a:lnTo>
                    <a:lnTo>
                      <a:pt x="384340" y="579120"/>
                    </a:lnTo>
                    <a:lnTo>
                      <a:pt x="384048" y="570230"/>
                    </a:lnTo>
                    <a:lnTo>
                      <a:pt x="383628" y="562610"/>
                    </a:lnTo>
                    <a:lnTo>
                      <a:pt x="382905" y="554990"/>
                    </a:lnTo>
                    <a:lnTo>
                      <a:pt x="380111" y="528320"/>
                    </a:lnTo>
                    <a:lnTo>
                      <a:pt x="378028" y="502920"/>
                    </a:lnTo>
                    <a:lnTo>
                      <a:pt x="377571" y="492760"/>
                    </a:lnTo>
                    <a:lnTo>
                      <a:pt x="376834" y="476250"/>
                    </a:lnTo>
                    <a:lnTo>
                      <a:pt x="376707" y="455930"/>
                    </a:lnTo>
                    <a:lnTo>
                      <a:pt x="376745" y="445770"/>
                    </a:lnTo>
                    <a:lnTo>
                      <a:pt x="378815" y="441960"/>
                    </a:lnTo>
                    <a:lnTo>
                      <a:pt x="379958" y="438150"/>
                    </a:lnTo>
                    <a:lnTo>
                      <a:pt x="381558" y="439420"/>
                    </a:lnTo>
                    <a:lnTo>
                      <a:pt x="388327" y="593090"/>
                    </a:lnTo>
                    <a:lnTo>
                      <a:pt x="388327" y="406247"/>
                    </a:lnTo>
                    <a:lnTo>
                      <a:pt x="364464" y="436880"/>
                    </a:lnTo>
                    <a:lnTo>
                      <a:pt x="349491" y="457022"/>
                    </a:lnTo>
                    <a:lnTo>
                      <a:pt x="349491" y="613410"/>
                    </a:lnTo>
                    <a:lnTo>
                      <a:pt x="347141" y="615950"/>
                    </a:lnTo>
                    <a:lnTo>
                      <a:pt x="345871" y="618490"/>
                    </a:lnTo>
                    <a:lnTo>
                      <a:pt x="343611" y="618490"/>
                    </a:lnTo>
                    <a:lnTo>
                      <a:pt x="343306" y="612140"/>
                    </a:lnTo>
                    <a:lnTo>
                      <a:pt x="342861" y="607060"/>
                    </a:lnTo>
                    <a:lnTo>
                      <a:pt x="341947" y="568960"/>
                    </a:lnTo>
                    <a:lnTo>
                      <a:pt x="341668" y="556260"/>
                    </a:lnTo>
                    <a:lnTo>
                      <a:pt x="341071" y="534670"/>
                    </a:lnTo>
                    <a:lnTo>
                      <a:pt x="339902" y="504190"/>
                    </a:lnTo>
                    <a:lnTo>
                      <a:pt x="342112" y="499110"/>
                    </a:lnTo>
                    <a:lnTo>
                      <a:pt x="346633" y="492760"/>
                    </a:lnTo>
                    <a:lnTo>
                      <a:pt x="348830" y="492760"/>
                    </a:lnTo>
                    <a:lnTo>
                      <a:pt x="348843" y="551180"/>
                    </a:lnTo>
                    <a:lnTo>
                      <a:pt x="349046" y="568960"/>
                    </a:lnTo>
                    <a:lnTo>
                      <a:pt x="349364" y="591820"/>
                    </a:lnTo>
                    <a:lnTo>
                      <a:pt x="349491" y="613410"/>
                    </a:lnTo>
                    <a:lnTo>
                      <a:pt x="349491" y="457022"/>
                    </a:lnTo>
                    <a:lnTo>
                      <a:pt x="323862" y="496570"/>
                    </a:lnTo>
                    <a:lnTo>
                      <a:pt x="308216" y="523938"/>
                    </a:lnTo>
                    <a:lnTo>
                      <a:pt x="308216" y="568960"/>
                    </a:lnTo>
                    <a:lnTo>
                      <a:pt x="308216" y="633730"/>
                    </a:lnTo>
                    <a:lnTo>
                      <a:pt x="306552" y="633730"/>
                    </a:lnTo>
                    <a:lnTo>
                      <a:pt x="306552" y="568960"/>
                    </a:lnTo>
                    <a:lnTo>
                      <a:pt x="308216" y="568960"/>
                    </a:lnTo>
                    <a:lnTo>
                      <a:pt x="308216" y="523938"/>
                    </a:lnTo>
                    <a:lnTo>
                      <a:pt x="303923" y="533400"/>
                    </a:lnTo>
                    <a:lnTo>
                      <a:pt x="294081" y="554990"/>
                    </a:lnTo>
                    <a:lnTo>
                      <a:pt x="289306" y="566420"/>
                    </a:lnTo>
                    <a:lnTo>
                      <a:pt x="284594" y="576580"/>
                    </a:lnTo>
                    <a:lnTo>
                      <a:pt x="279971" y="586740"/>
                    </a:lnTo>
                    <a:lnTo>
                      <a:pt x="275526" y="598170"/>
                    </a:lnTo>
                    <a:lnTo>
                      <a:pt x="272427" y="605790"/>
                    </a:lnTo>
                    <a:lnTo>
                      <a:pt x="269405" y="613410"/>
                    </a:lnTo>
                    <a:lnTo>
                      <a:pt x="267601" y="628650"/>
                    </a:lnTo>
                    <a:lnTo>
                      <a:pt x="268363" y="636270"/>
                    </a:lnTo>
                    <a:lnTo>
                      <a:pt x="270675" y="643890"/>
                    </a:lnTo>
                    <a:lnTo>
                      <a:pt x="274307" y="650240"/>
                    </a:lnTo>
                    <a:lnTo>
                      <a:pt x="279565" y="655320"/>
                    </a:lnTo>
                    <a:lnTo>
                      <a:pt x="286232" y="655320"/>
                    </a:lnTo>
                    <a:lnTo>
                      <a:pt x="294144" y="654050"/>
                    </a:lnTo>
                    <a:lnTo>
                      <a:pt x="301574" y="652780"/>
                    </a:lnTo>
                    <a:lnTo>
                      <a:pt x="309194" y="650240"/>
                    </a:lnTo>
                    <a:lnTo>
                      <a:pt x="320865" y="647700"/>
                    </a:lnTo>
                    <a:lnTo>
                      <a:pt x="324929" y="645160"/>
                    </a:lnTo>
                    <a:lnTo>
                      <a:pt x="329450" y="643890"/>
                    </a:lnTo>
                    <a:lnTo>
                      <a:pt x="329768" y="643890"/>
                    </a:lnTo>
                    <a:lnTo>
                      <a:pt x="348919" y="633730"/>
                    </a:lnTo>
                    <a:lnTo>
                      <a:pt x="358305" y="629920"/>
                    </a:lnTo>
                    <a:lnTo>
                      <a:pt x="367652" y="624840"/>
                    </a:lnTo>
                    <a:lnTo>
                      <a:pt x="372021" y="623570"/>
                    </a:lnTo>
                    <a:lnTo>
                      <a:pt x="376110" y="621030"/>
                    </a:lnTo>
                    <a:lnTo>
                      <a:pt x="380288" y="618490"/>
                    </a:lnTo>
                    <a:lnTo>
                      <a:pt x="388073" y="613410"/>
                    </a:lnTo>
                    <a:lnTo>
                      <a:pt x="419557" y="593090"/>
                    </a:lnTo>
                    <a:lnTo>
                      <a:pt x="425094" y="588010"/>
                    </a:lnTo>
                    <a:lnTo>
                      <a:pt x="431787" y="581660"/>
                    </a:lnTo>
                    <a:lnTo>
                      <a:pt x="438251" y="575310"/>
                    </a:lnTo>
                    <a:lnTo>
                      <a:pt x="447802" y="565150"/>
                    </a:lnTo>
                    <a:lnTo>
                      <a:pt x="457149" y="554990"/>
                    </a:lnTo>
                    <a:lnTo>
                      <a:pt x="466509" y="544830"/>
                    </a:lnTo>
                    <a:lnTo>
                      <a:pt x="475970" y="534670"/>
                    </a:lnTo>
                    <a:lnTo>
                      <a:pt x="480326" y="530860"/>
                    </a:lnTo>
                    <a:lnTo>
                      <a:pt x="486498" y="528320"/>
                    </a:lnTo>
                    <a:lnTo>
                      <a:pt x="490613" y="523240"/>
                    </a:lnTo>
                    <a:lnTo>
                      <a:pt x="502335" y="509270"/>
                    </a:lnTo>
                    <a:lnTo>
                      <a:pt x="510768" y="499110"/>
                    </a:lnTo>
                    <a:lnTo>
                      <a:pt x="513930" y="495300"/>
                    </a:lnTo>
                    <a:lnTo>
                      <a:pt x="522033" y="486410"/>
                    </a:lnTo>
                    <a:lnTo>
                      <a:pt x="525500" y="482600"/>
                    </a:lnTo>
                    <a:lnTo>
                      <a:pt x="537171" y="468630"/>
                    </a:lnTo>
                    <a:lnTo>
                      <a:pt x="547243" y="457200"/>
                    </a:lnTo>
                    <a:lnTo>
                      <a:pt x="560832" y="441960"/>
                    </a:lnTo>
                    <a:lnTo>
                      <a:pt x="577761" y="422910"/>
                    </a:lnTo>
                    <a:lnTo>
                      <a:pt x="589483" y="408940"/>
                    </a:lnTo>
                    <a:lnTo>
                      <a:pt x="592988" y="405130"/>
                    </a:lnTo>
                    <a:lnTo>
                      <a:pt x="601179" y="396240"/>
                    </a:lnTo>
                    <a:lnTo>
                      <a:pt x="610654" y="384810"/>
                    </a:lnTo>
                    <a:lnTo>
                      <a:pt x="612762" y="382270"/>
                    </a:lnTo>
                    <a:lnTo>
                      <a:pt x="624192" y="368300"/>
                    </a:lnTo>
                    <a:lnTo>
                      <a:pt x="629119" y="361950"/>
                    </a:lnTo>
                    <a:lnTo>
                      <a:pt x="632307" y="354330"/>
                    </a:lnTo>
                    <a:lnTo>
                      <a:pt x="634161" y="346710"/>
                    </a:lnTo>
                    <a:lnTo>
                      <a:pt x="635127" y="337820"/>
                    </a:lnTo>
                    <a:close/>
                  </a:path>
                </a:pathLst>
              </a:custGeom>
              <a:solidFill>
                <a:srgbClr val="285567"/>
              </a:solidFill>
            </p:spPr>
            <p:txBody>
              <a:bodyPr wrap="square" lIns="0" tIns="0" rIns="0" bIns="0" rtlCol="0"/>
              <a:lstStyle/>
              <a:p>
                <a:endParaRPr/>
              </a:p>
            </p:txBody>
          </p:sp>
          <p:sp>
            <p:nvSpPr>
              <p:cNvPr id="11" name="object 11"/>
              <p:cNvSpPr/>
              <p:nvPr/>
            </p:nvSpPr>
            <p:spPr>
              <a:xfrm>
                <a:off x="9863381" y="5150293"/>
                <a:ext cx="34290" cy="268605"/>
              </a:xfrm>
              <a:custGeom>
                <a:avLst/>
                <a:gdLst/>
                <a:ahLst/>
                <a:cxnLst/>
                <a:rect l="l" t="t" r="r" b="b"/>
                <a:pathLst>
                  <a:path w="34290" h="268604">
                    <a:moveTo>
                      <a:pt x="0" y="0"/>
                    </a:moveTo>
                    <a:lnTo>
                      <a:pt x="2509" y="54215"/>
                    </a:lnTo>
                    <a:lnTo>
                      <a:pt x="6353" y="108041"/>
                    </a:lnTo>
                    <a:lnTo>
                      <a:pt x="11702" y="161564"/>
                    </a:lnTo>
                    <a:lnTo>
                      <a:pt x="18723" y="214866"/>
                    </a:lnTo>
                    <a:lnTo>
                      <a:pt x="27584" y="268033"/>
                    </a:lnTo>
                    <a:lnTo>
                      <a:pt x="32651" y="263969"/>
                    </a:lnTo>
                    <a:lnTo>
                      <a:pt x="33693" y="259486"/>
                    </a:lnTo>
                    <a:lnTo>
                      <a:pt x="26255" y="201923"/>
                    </a:lnTo>
                    <a:lnTo>
                      <a:pt x="24244" y="184556"/>
                    </a:lnTo>
                    <a:lnTo>
                      <a:pt x="20451" y="146378"/>
                    </a:lnTo>
                    <a:lnTo>
                      <a:pt x="17505" y="108142"/>
                    </a:lnTo>
                    <a:lnTo>
                      <a:pt x="15366" y="69850"/>
                    </a:lnTo>
                    <a:lnTo>
                      <a:pt x="13868" y="26212"/>
                    </a:lnTo>
                    <a:lnTo>
                      <a:pt x="14465" y="20307"/>
                    </a:lnTo>
                    <a:lnTo>
                      <a:pt x="9702" y="10172"/>
                    </a:lnTo>
                    <a:lnTo>
                      <a:pt x="4610" y="5689"/>
                    </a:lnTo>
                    <a:lnTo>
                      <a:pt x="0" y="0"/>
                    </a:lnTo>
                    <a:close/>
                  </a:path>
                </a:pathLst>
              </a:custGeom>
              <a:solidFill>
                <a:srgbClr val="FFFFFF"/>
              </a:solidFill>
            </p:spPr>
            <p:txBody>
              <a:bodyPr wrap="square" lIns="0" tIns="0" rIns="0" bIns="0" rtlCol="0"/>
              <a:lstStyle/>
              <a:p>
                <a:endParaRPr/>
              </a:p>
            </p:txBody>
          </p:sp>
          <p:sp>
            <p:nvSpPr>
              <p:cNvPr id="12" name="object 12"/>
              <p:cNvSpPr/>
              <p:nvPr/>
            </p:nvSpPr>
            <p:spPr>
              <a:xfrm>
                <a:off x="9782428" y="5071017"/>
                <a:ext cx="0" cy="177165"/>
              </a:xfrm>
              <a:custGeom>
                <a:avLst/>
                <a:gdLst/>
                <a:ahLst/>
                <a:cxnLst/>
                <a:rect l="l" t="t" r="r" b="b"/>
                <a:pathLst>
                  <a:path h="177164">
                    <a:moveTo>
                      <a:pt x="0" y="0"/>
                    </a:moveTo>
                    <a:lnTo>
                      <a:pt x="0" y="176542"/>
                    </a:lnTo>
                  </a:path>
                </a:pathLst>
              </a:custGeom>
              <a:ln w="3175">
                <a:solidFill>
                  <a:srgbClr val="FFFFFF"/>
                </a:solidFill>
              </a:ln>
            </p:spPr>
            <p:txBody>
              <a:bodyPr wrap="square" lIns="0" tIns="0" rIns="0" bIns="0" rtlCol="0"/>
              <a:lstStyle/>
              <a:p>
                <a:endParaRPr/>
              </a:p>
            </p:txBody>
          </p:sp>
          <p:sp>
            <p:nvSpPr>
              <p:cNvPr id="13" name="object 13"/>
              <p:cNvSpPr/>
              <p:nvPr/>
            </p:nvSpPr>
            <p:spPr>
              <a:xfrm>
                <a:off x="9698926" y="5016042"/>
                <a:ext cx="248285" cy="579755"/>
              </a:xfrm>
              <a:custGeom>
                <a:avLst/>
                <a:gdLst/>
                <a:ahLst/>
                <a:cxnLst/>
                <a:rect l="l" t="t" r="r" b="b"/>
                <a:pathLst>
                  <a:path w="248284" h="579754">
                    <a:moveTo>
                      <a:pt x="9588" y="574167"/>
                    </a:moveTo>
                    <a:lnTo>
                      <a:pt x="8915" y="453872"/>
                    </a:lnTo>
                    <a:lnTo>
                      <a:pt x="6731" y="453618"/>
                    </a:lnTo>
                    <a:lnTo>
                      <a:pt x="2209" y="459282"/>
                    </a:lnTo>
                    <a:lnTo>
                      <a:pt x="0" y="465201"/>
                    </a:lnTo>
                    <a:lnTo>
                      <a:pt x="1168" y="495147"/>
                    </a:lnTo>
                    <a:lnTo>
                      <a:pt x="2946" y="567156"/>
                    </a:lnTo>
                    <a:lnTo>
                      <a:pt x="3708" y="578446"/>
                    </a:lnTo>
                    <a:lnTo>
                      <a:pt x="5969" y="579247"/>
                    </a:lnTo>
                    <a:lnTo>
                      <a:pt x="7226" y="576707"/>
                    </a:lnTo>
                    <a:lnTo>
                      <a:pt x="9588" y="574167"/>
                    </a:lnTo>
                    <a:close/>
                  </a:path>
                  <a:path w="248284" h="579754">
                    <a:moveTo>
                      <a:pt x="12471" y="101904"/>
                    </a:moveTo>
                    <a:lnTo>
                      <a:pt x="12433" y="44310"/>
                    </a:lnTo>
                    <a:lnTo>
                      <a:pt x="11379" y="4305"/>
                    </a:lnTo>
                    <a:lnTo>
                      <a:pt x="101" y="0"/>
                    </a:lnTo>
                    <a:lnTo>
                      <a:pt x="1041" y="66509"/>
                    </a:lnTo>
                    <a:lnTo>
                      <a:pt x="1917" y="93370"/>
                    </a:lnTo>
                    <a:lnTo>
                      <a:pt x="7061" y="97929"/>
                    </a:lnTo>
                    <a:lnTo>
                      <a:pt x="9918" y="102590"/>
                    </a:lnTo>
                    <a:lnTo>
                      <a:pt x="12471" y="101904"/>
                    </a:lnTo>
                    <a:close/>
                  </a:path>
                  <a:path w="248284" h="579754">
                    <a:moveTo>
                      <a:pt x="48425" y="553986"/>
                    </a:moveTo>
                    <a:lnTo>
                      <a:pt x="41656" y="399859"/>
                    </a:lnTo>
                    <a:lnTo>
                      <a:pt x="40043" y="399059"/>
                    </a:lnTo>
                    <a:lnTo>
                      <a:pt x="38900" y="402996"/>
                    </a:lnTo>
                    <a:lnTo>
                      <a:pt x="36842" y="406908"/>
                    </a:lnTo>
                    <a:lnTo>
                      <a:pt x="36918" y="436943"/>
                    </a:lnTo>
                    <a:lnTo>
                      <a:pt x="38125" y="462965"/>
                    </a:lnTo>
                    <a:lnTo>
                      <a:pt x="40208" y="488950"/>
                    </a:lnTo>
                    <a:lnTo>
                      <a:pt x="43726" y="522960"/>
                    </a:lnTo>
                    <a:lnTo>
                      <a:pt x="44945" y="549605"/>
                    </a:lnTo>
                    <a:lnTo>
                      <a:pt x="45986" y="554215"/>
                    </a:lnTo>
                    <a:lnTo>
                      <a:pt x="48425" y="553986"/>
                    </a:lnTo>
                    <a:close/>
                  </a:path>
                  <a:path w="248284" h="579754">
                    <a:moveTo>
                      <a:pt x="48463" y="27952"/>
                    </a:moveTo>
                    <a:lnTo>
                      <a:pt x="44450" y="24384"/>
                    </a:lnTo>
                    <a:lnTo>
                      <a:pt x="36728" y="21056"/>
                    </a:lnTo>
                    <a:lnTo>
                      <a:pt x="35674" y="59524"/>
                    </a:lnTo>
                    <a:lnTo>
                      <a:pt x="35140" y="117817"/>
                    </a:lnTo>
                    <a:lnTo>
                      <a:pt x="35166" y="141160"/>
                    </a:lnTo>
                    <a:lnTo>
                      <a:pt x="37414" y="145059"/>
                    </a:lnTo>
                    <a:lnTo>
                      <a:pt x="38633" y="148971"/>
                    </a:lnTo>
                    <a:lnTo>
                      <a:pt x="41948" y="149428"/>
                    </a:lnTo>
                    <a:lnTo>
                      <a:pt x="42837" y="146824"/>
                    </a:lnTo>
                    <a:lnTo>
                      <a:pt x="44399" y="144246"/>
                    </a:lnTo>
                    <a:lnTo>
                      <a:pt x="46405" y="57848"/>
                    </a:lnTo>
                    <a:lnTo>
                      <a:pt x="46799" y="47193"/>
                    </a:lnTo>
                    <a:lnTo>
                      <a:pt x="48463" y="27952"/>
                    </a:lnTo>
                    <a:close/>
                  </a:path>
                  <a:path w="248284" h="579754">
                    <a:moveTo>
                      <a:pt x="97129" y="511606"/>
                    </a:moveTo>
                    <a:lnTo>
                      <a:pt x="91909" y="463283"/>
                    </a:lnTo>
                    <a:lnTo>
                      <a:pt x="90779" y="447763"/>
                    </a:lnTo>
                    <a:lnTo>
                      <a:pt x="89763" y="423913"/>
                    </a:lnTo>
                    <a:lnTo>
                      <a:pt x="87795" y="347675"/>
                    </a:lnTo>
                    <a:lnTo>
                      <a:pt x="87185" y="338201"/>
                    </a:lnTo>
                    <a:lnTo>
                      <a:pt x="81699" y="345173"/>
                    </a:lnTo>
                    <a:lnTo>
                      <a:pt x="78841" y="352679"/>
                    </a:lnTo>
                    <a:lnTo>
                      <a:pt x="77774" y="360641"/>
                    </a:lnTo>
                    <a:lnTo>
                      <a:pt x="77622" y="368985"/>
                    </a:lnTo>
                    <a:lnTo>
                      <a:pt x="78473" y="399872"/>
                    </a:lnTo>
                    <a:lnTo>
                      <a:pt x="80797" y="430580"/>
                    </a:lnTo>
                    <a:lnTo>
                      <a:pt x="84620" y="461149"/>
                    </a:lnTo>
                    <a:lnTo>
                      <a:pt x="89941" y="491578"/>
                    </a:lnTo>
                    <a:lnTo>
                      <a:pt x="91503" y="499414"/>
                    </a:lnTo>
                    <a:lnTo>
                      <a:pt x="92405" y="507377"/>
                    </a:lnTo>
                    <a:lnTo>
                      <a:pt x="93611" y="515289"/>
                    </a:lnTo>
                    <a:lnTo>
                      <a:pt x="95986" y="515454"/>
                    </a:lnTo>
                    <a:lnTo>
                      <a:pt x="96329" y="513549"/>
                    </a:lnTo>
                    <a:lnTo>
                      <a:pt x="97129" y="511606"/>
                    </a:lnTo>
                    <a:close/>
                  </a:path>
                  <a:path w="248284" h="579754">
                    <a:moveTo>
                      <a:pt x="159410" y="447230"/>
                    </a:moveTo>
                    <a:lnTo>
                      <a:pt x="152590" y="391388"/>
                    </a:lnTo>
                    <a:lnTo>
                      <a:pt x="148082" y="343331"/>
                    </a:lnTo>
                    <a:lnTo>
                      <a:pt x="145757" y="301053"/>
                    </a:lnTo>
                    <a:lnTo>
                      <a:pt x="140093" y="174117"/>
                    </a:lnTo>
                    <a:lnTo>
                      <a:pt x="137883" y="141732"/>
                    </a:lnTo>
                    <a:lnTo>
                      <a:pt x="135115" y="108280"/>
                    </a:lnTo>
                    <a:lnTo>
                      <a:pt x="134378" y="107238"/>
                    </a:lnTo>
                    <a:lnTo>
                      <a:pt x="133934" y="106172"/>
                    </a:lnTo>
                    <a:lnTo>
                      <a:pt x="132105" y="106464"/>
                    </a:lnTo>
                    <a:lnTo>
                      <a:pt x="135280" y="150177"/>
                    </a:lnTo>
                    <a:lnTo>
                      <a:pt x="144627" y="327266"/>
                    </a:lnTo>
                    <a:lnTo>
                      <a:pt x="148869" y="383057"/>
                    </a:lnTo>
                    <a:lnTo>
                      <a:pt x="157124" y="442937"/>
                    </a:lnTo>
                    <a:lnTo>
                      <a:pt x="157810" y="445147"/>
                    </a:lnTo>
                    <a:lnTo>
                      <a:pt x="159410" y="447230"/>
                    </a:lnTo>
                    <a:close/>
                  </a:path>
                  <a:path w="248284" h="579754">
                    <a:moveTo>
                      <a:pt x="248107" y="342201"/>
                    </a:moveTo>
                    <a:lnTo>
                      <a:pt x="241058" y="231330"/>
                    </a:lnTo>
                    <a:lnTo>
                      <a:pt x="239382" y="212839"/>
                    </a:lnTo>
                    <a:lnTo>
                      <a:pt x="235153" y="208483"/>
                    </a:lnTo>
                    <a:lnTo>
                      <a:pt x="231597" y="204254"/>
                    </a:lnTo>
                    <a:lnTo>
                      <a:pt x="235864" y="274904"/>
                    </a:lnTo>
                    <a:lnTo>
                      <a:pt x="243205" y="345122"/>
                    </a:lnTo>
                    <a:lnTo>
                      <a:pt x="246214" y="345617"/>
                    </a:lnTo>
                    <a:lnTo>
                      <a:pt x="246837" y="343928"/>
                    </a:lnTo>
                    <a:lnTo>
                      <a:pt x="248107" y="342201"/>
                    </a:lnTo>
                    <a:close/>
                  </a:path>
                </a:pathLst>
              </a:custGeom>
              <a:solidFill>
                <a:srgbClr val="FFFFFF"/>
              </a:solidFill>
            </p:spPr>
            <p:txBody>
              <a:bodyPr wrap="square" lIns="0" tIns="0" rIns="0" bIns="0" rtlCol="0"/>
              <a:lstStyle/>
              <a:p>
                <a:endParaRPr/>
              </a:p>
            </p:txBody>
          </p:sp>
          <p:sp>
            <p:nvSpPr>
              <p:cNvPr id="14" name="object 14"/>
              <p:cNvSpPr/>
              <p:nvPr/>
            </p:nvSpPr>
            <p:spPr>
              <a:xfrm>
                <a:off x="9812571" y="5101638"/>
                <a:ext cx="10795" cy="304800"/>
              </a:xfrm>
              <a:custGeom>
                <a:avLst/>
                <a:gdLst/>
                <a:ahLst/>
                <a:cxnLst/>
                <a:rect l="l" t="t" r="r" b="b"/>
                <a:pathLst>
                  <a:path w="10795" h="304800">
                    <a:moveTo>
                      <a:pt x="558" y="0"/>
                    </a:moveTo>
                    <a:lnTo>
                      <a:pt x="657" y="114548"/>
                    </a:lnTo>
                    <a:lnTo>
                      <a:pt x="1435" y="152666"/>
                    </a:lnTo>
                    <a:lnTo>
                      <a:pt x="8674" y="304507"/>
                    </a:lnTo>
                    <a:lnTo>
                      <a:pt x="10274" y="304444"/>
                    </a:lnTo>
                    <a:lnTo>
                      <a:pt x="9043" y="274320"/>
                    </a:lnTo>
                    <a:lnTo>
                      <a:pt x="6202" y="232066"/>
                    </a:lnTo>
                    <a:lnTo>
                      <a:pt x="4437" y="199818"/>
                    </a:lnTo>
                    <a:lnTo>
                      <a:pt x="3306" y="167537"/>
                    </a:lnTo>
                    <a:lnTo>
                      <a:pt x="2892" y="102243"/>
                    </a:lnTo>
                    <a:lnTo>
                      <a:pt x="1079" y="2222"/>
                    </a:lnTo>
                    <a:lnTo>
                      <a:pt x="558" y="0"/>
                    </a:lnTo>
                    <a:close/>
                  </a:path>
                </a:pathLst>
              </a:custGeom>
              <a:solidFill>
                <a:srgbClr val="FFD530"/>
              </a:solidFill>
            </p:spPr>
            <p:txBody>
              <a:bodyPr wrap="square" lIns="0" tIns="0" rIns="0" bIns="0" rtlCol="0"/>
              <a:lstStyle/>
              <a:p>
                <a:endParaRPr/>
              </a:p>
            </p:txBody>
          </p:sp>
          <p:sp>
            <p:nvSpPr>
              <p:cNvPr id="15" name="object 15"/>
              <p:cNvSpPr/>
              <p:nvPr/>
            </p:nvSpPr>
            <p:spPr>
              <a:xfrm>
                <a:off x="9579381" y="4994236"/>
                <a:ext cx="397510" cy="616585"/>
              </a:xfrm>
              <a:custGeom>
                <a:avLst/>
                <a:gdLst/>
                <a:ahLst/>
                <a:cxnLst/>
                <a:rect l="l" t="t" r="r" b="b"/>
                <a:pathLst>
                  <a:path w="397509" h="616585">
                    <a:moveTo>
                      <a:pt x="26606" y="424929"/>
                    </a:moveTo>
                    <a:lnTo>
                      <a:pt x="16332" y="307797"/>
                    </a:lnTo>
                    <a:lnTo>
                      <a:pt x="13296" y="270840"/>
                    </a:lnTo>
                    <a:lnTo>
                      <a:pt x="12700" y="260337"/>
                    </a:lnTo>
                    <a:lnTo>
                      <a:pt x="12115" y="239306"/>
                    </a:lnTo>
                    <a:lnTo>
                      <a:pt x="11493" y="228815"/>
                    </a:lnTo>
                    <a:lnTo>
                      <a:pt x="8293" y="195249"/>
                    </a:lnTo>
                    <a:lnTo>
                      <a:pt x="4241" y="158851"/>
                    </a:lnTo>
                    <a:lnTo>
                      <a:pt x="0" y="154000"/>
                    </a:lnTo>
                    <a:lnTo>
                      <a:pt x="18770" y="431990"/>
                    </a:lnTo>
                    <a:lnTo>
                      <a:pt x="24765" y="428764"/>
                    </a:lnTo>
                    <a:lnTo>
                      <a:pt x="26606" y="424929"/>
                    </a:lnTo>
                    <a:close/>
                  </a:path>
                  <a:path w="397509" h="616585">
                    <a:moveTo>
                      <a:pt x="85153" y="66370"/>
                    </a:moveTo>
                    <a:lnTo>
                      <a:pt x="85064" y="2425"/>
                    </a:lnTo>
                    <a:lnTo>
                      <a:pt x="83718" y="1219"/>
                    </a:lnTo>
                    <a:lnTo>
                      <a:pt x="83007" y="0"/>
                    </a:lnTo>
                    <a:lnTo>
                      <a:pt x="81610" y="825"/>
                    </a:lnTo>
                    <a:lnTo>
                      <a:pt x="81711" y="63461"/>
                    </a:lnTo>
                    <a:lnTo>
                      <a:pt x="83007" y="65125"/>
                    </a:lnTo>
                    <a:lnTo>
                      <a:pt x="85153" y="66370"/>
                    </a:lnTo>
                    <a:close/>
                  </a:path>
                  <a:path w="397509" h="616585">
                    <a:moveTo>
                      <a:pt x="87858" y="551065"/>
                    </a:moveTo>
                    <a:lnTo>
                      <a:pt x="86182" y="551040"/>
                    </a:lnTo>
                    <a:lnTo>
                      <a:pt x="86182" y="616496"/>
                    </a:lnTo>
                    <a:lnTo>
                      <a:pt x="87858" y="616496"/>
                    </a:lnTo>
                    <a:lnTo>
                      <a:pt x="87858" y="551065"/>
                    </a:lnTo>
                    <a:close/>
                  </a:path>
                  <a:path w="397509" h="616585">
                    <a:moveTo>
                      <a:pt x="245325" y="438683"/>
                    </a:moveTo>
                    <a:lnTo>
                      <a:pt x="244830" y="438683"/>
                    </a:lnTo>
                    <a:lnTo>
                      <a:pt x="244830" y="481152"/>
                    </a:lnTo>
                    <a:lnTo>
                      <a:pt x="245325" y="481139"/>
                    </a:lnTo>
                    <a:lnTo>
                      <a:pt x="245325" y="438683"/>
                    </a:lnTo>
                    <a:close/>
                  </a:path>
                  <a:path w="397509" h="616585">
                    <a:moveTo>
                      <a:pt x="342938" y="387489"/>
                    </a:moveTo>
                    <a:lnTo>
                      <a:pt x="338810" y="295198"/>
                    </a:lnTo>
                    <a:lnTo>
                      <a:pt x="335826" y="249123"/>
                    </a:lnTo>
                    <a:lnTo>
                      <a:pt x="330784" y="203212"/>
                    </a:lnTo>
                    <a:lnTo>
                      <a:pt x="342938" y="387489"/>
                    </a:lnTo>
                    <a:close/>
                  </a:path>
                  <a:path w="397509" h="616585">
                    <a:moveTo>
                      <a:pt x="397433" y="304850"/>
                    </a:moveTo>
                    <a:lnTo>
                      <a:pt x="395325" y="298792"/>
                    </a:lnTo>
                    <a:lnTo>
                      <a:pt x="391477" y="293141"/>
                    </a:lnTo>
                    <a:lnTo>
                      <a:pt x="394881" y="318935"/>
                    </a:lnTo>
                    <a:lnTo>
                      <a:pt x="397408" y="311492"/>
                    </a:lnTo>
                    <a:lnTo>
                      <a:pt x="397433" y="304850"/>
                    </a:lnTo>
                    <a:close/>
                  </a:path>
                </a:pathLst>
              </a:custGeom>
              <a:solidFill>
                <a:srgbClr val="FFFFFF"/>
              </a:solidFill>
            </p:spPr>
            <p:txBody>
              <a:bodyPr wrap="square" lIns="0" tIns="0" rIns="0" bIns="0" rtlCol="0"/>
              <a:lstStyle/>
              <a:p>
                <a:endParaRPr/>
              </a:p>
            </p:txBody>
          </p:sp>
          <p:sp>
            <p:nvSpPr>
              <p:cNvPr id="16" name="object 16"/>
              <p:cNvSpPr/>
              <p:nvPr/>
            </p:nvSpPr>
            <p:spPr>
              <a:xfrm>
                <a:off x="9656973" y="5203931"/>
                <a:ext cx="0" cy="173990"/>
              </a:xfrm>
              <a:custGeom>
                <a:avLst/>
                <a:gdLst/>
                <a:ahLst/>
                <a:cxnLst/>
                <a:rect l="l" t="t" r="r" b="b"/>
                <a:pathLst>
                  <a:path h="173989">
                    <a:moveTo>
                      <a:pt x="0" y="0"/>
                    </a:moveTo>
                    <a:lnTo>
                      <a:pt x="0" y="173545"/>
                    </a:lnTo>
                  </a:path>
                </a:pathLst>
              </a:custGeom>
              <a:ln w="3175">
                <a:solidFill>
                  <a:srgbClr val="FFFFFF"/>
                </a:solidFill>
              </a:ln>
            </p:spPr>
            <p:txBody>
              <a:bodyPr wrap="square" lIns="0" tIns="0" rIns="0" bIns="0" rtlCol="0"/>
              <a:lstStyle/>
              <a:p>
                <a:endParaRPr/>
              </a:p>
            </p:txBody>
          </p:sp>
          <p:sp>
            <p:nvSpPr>
              <p:cNvPr id="17" name="object 17"/>
              <p:cNvSpPr/>
              <p:nvPr/>
            </p:nvSpPr>
            <p:spPr>
              <a:xfrm>
                <a:off x="9427718" y="5049887"/>
                <a:ext cx="144145" cy="513715"/>
              </a:xfrm>
              <a:custGeom>
                <a:avLst/>
                <a:gdLst/>
                <a:ahLst/>
                <a:cxnLst/>
                <a:rect l="l" t="t" r="r" b="b"/>
                <a:pathLst>
                  <a:path w="144145" h="513714">
                    <a:moveTo>
                      <a:pt x="11150" y="51320"/>
                    </a:moveTo>
                    <a:lnTo>
                      <a:pt x="9601" y="28321"/>
                    </a:lnTo>
                    <a:lnTo>
                      <a:pt x="5816" y="9855"/>
                    </a:lnTo>
                    <a:lnTo>
                      <a:pt x="177" y="0"/>
                    </a:lnTo>
                    <a:lnTo>
                      <a:pt x="1612" y="8267"/>
                    </a:lnTo>
                    <a:lnTo>
                      <a:pt x="3568" y="15494"/>
                    </a:lnTo>
                    <a:lnTo>
                      <a:pt x="4419" y="33286"/>
                    </a:lnTo>
                    <a:lnTo>
                      <a:pt x="4749" y="54279"/>
                    </a:lnTo>
                    <a:lnTo>
                      <a:pt x="4775" y="69227"/>
                    </a:lnTo>
                    <a:lnTo>
                      <a:pt x="5930" y="72466"/>
                    </a:lnTo>
                    <a:lnTo>
                      <a:pt x="10033" y="74726"/>
                    </a:lnTo>
                    <a:lnTo>
                      <a:pt x="11150" y="51320"/>
                    </a:lnTo>
                    <a:close/>
                  </a:path>
                  <a:path w="144145" h="513714">
                    <a:moveTo>
                      <a:pt x="11836" y="509485"/>
                    </a:moveTo>
                    <a:lnTo>
                      <a:pt x="9944" y="492125"/>
                    </a:lnTo>
                    <a:lnTo>
                      <a:pt x="6489" y="453491"/>
                    </a:lnTo>
                    <a:lnTo>
                      <a:pt x="1993" y="459371"/>
                    </a:lnTo>
                    <a:lnTo>
                      <a:pt x="0" y="463562"/>
                    </a:lnTo>
                    <a:lnTo>
                      <a:pt x="876" y="469684"/>
                    </a:lnTo>
                    <a:lnTo>
                      <a:pt x="1955" y="478510"/>
                    </a:lnTo>
                    <a:lnTo>
                      <a:pt x="2743" y="487387"/>
                    </a:lnTo>
                    <a:lnTo>
                      <a:pt x="4368" y="507860"/>
                    </a:lnTo>
                    <a:lnTo>
                      <a:pt x="4876" y="510527"/>
                    </a:lnTo>
                    <a:lnTo>
                      <a:pt x="5270" y="513334"/>
                    </a:lnTo>
                    <a:lnTo>
                      <a:pt x="10566" y="512051"/>
                    </a:lnTo>
                    <a:lnTo>
                      <a:pt x="11836" y="509485"/>
                    </a:lnTo>
                    <a:close/>
                  </a:path>
                  <a:path w="144145" h="513714">
                    <a:moveTo>
                      <a:pt x="45135" y="115735"/>
                    </a:moveTo>
                    <a:lnTo>
                      <a:pt x="40792" y="14795"/>
                    </a:lnTo>
                    <a:lnTo>
                      <a:pt x="31521" y="12814"/>
                    </a:lnTo>
                    <a:lnTo>
                      <a:pt x="30899" y="13804"/>
                    </a:lnTo>
                    <a:lnTo>
                      <a:pt x="31750" y="72986"/>
                    </a:lnTo>
                    <a:lnTo>
                      <a:pt x="31775" y="99580"/>
                    </a:lnTo>
                    <a:lnTo>
                      <a:pt x="41605" y="111188"/>
                    </a:lnTo>
                    <a:lnTo>
                      <a:pt x="45135" y="115735"/>
                    </a:lnTo>
                    <a:close/>
                  </a:path>
                  <a:path w="144145" h="513714">
                    <a:moveTo>
                      <a:pt x="49441" y="469646"/>
                    </a:moveTo>
                    <a:lnTo>
                      <a:pt x="49174" y="461327"/>
                    </a:lnTo>
                    <a:lnTo>
                      <a:pt x="46901" y="441159"/>
                    </a:lnTo>
                    <a:lnTo>
                      <a:pt x="42227" y="405371"/>
                    </a:lnTo>
                    <a:lnTo>
                      <a:pt x="40246" y="404850"/>
                    </a:lnTo>
                    <a:lnTo>
                      <a:pt x="39293" y="407492"/>
                    </a:lnTo>
                    <a:lnTo>
                      <a:pt x="37287" y="410222"/>
                    </a:lnTo>
                    <a:lnTo>
                      <a:pt x="45567" y="486892"/>
                    </a:lnTo>
                    <a:lnTo>
                      <a:pt x="47193" y="483196"/>
                    </a:lnTo>
                    <a:lnTo>
                      <a:pt x="49301" y="480568"/>
                    </a:lnTo>
                    <a:lnTo>
                      <a:pt x="49441" y="469646"/>
                    </a:lnTo>
                    <a:close/>
                  </a:path>
                  <a:path w="144145" h="513714">
                    <a:moveTo>
                      <a:pt x="86677" y="160020"/>
                    </a:moveTo>
                    <a:lnTo>
                      <a:pt x="78613" y="82677"/>
                    </a:lnTo>
                    <a:lnTo>
                      <a:pt x="76492" y="56984"/>
                    </a:lnTo>
                    <a:lnTo>
                      <a:pt x="75793" y="36169"/>
                    </a:lnTo>
                    <a:lnTo>
                      <a:pt x="73914" y="31229"/>
                    </a:lnTo>
                    <a:lnTo>
                      <a:pt x="65786" y="28740"/>
                    </a:lnTo>
                    <a:lnTo>
                      <a:pt x="65239" y="33312"/>
                    </a:lnTo>
                    <a:lnTo>
                      <a:pt x="64782" y="52603"/>
                    </a:lnTo>
                    <a:lnTo>
                      <a:pt x="65760" y="71831"/>
                    </a:lnTo>
                    <a:lnTo>
                      <a:pt x="71107" y="126238"/>
                    </a:lnTo>
                    <a:lnTo>
                      <a:pt x="72085" y="143065"/>
                    </a:lnTo>
                    <a:lnTo>
                      <a:pt x="74079" y="150939"/>
                    </a:lnTo>
                    <a:lnTo>
                      <a:pt x="83210" y="157467"/>
                    </a:lnTo>
                    <a:lnTo>
                      <a:pt x="84112" y="159321"/>
                    </a:lnTo>
                    <a:lnTo>
                      <a:pt x="85267" y="160807"/>
                    </a:lnTo>
                    <a:lnTo>
                      <a:pt x="86677" y="160020"/>
                    </a:lnTo>
                    <a:close/>
                  </a:path>
                  <a:path w="144145" h="513714">
                    <a:moveTo>
                      <a:pt x="88366" y="456565"/>
                    </a:moveTo>
                    <a:lnTo>
                      <a:pt x="73660" y="370116"/>
                    </a:lnTo>
                    <a:lnTo>
                      <a:pt x="72580" y="366661"/>
                    </a:lnTo>
                    <a:lnTo>
                      <a:pt x="65239" y="371805"/>
                    </a:lnTo>
                    <a:lnTo>
                      <a:pt x="63360" y="377482"/>
                    </a:lnTo>
                    <a:lnTo>
                      <a:pt x="68275" y="403377"/>
                    </a:lnTo>
                    <a:lnTo>
                      <a:pt x="77063" y="457822"/>
                    </a:lnTo>
                    <a:lnTo>
                      <a:pt x="78066" y="462419"/>
                    </a:lnTo>
                    <a:lnTo>
                      <a:pt x="88366" y="456565"/>
                    </a:lnTo>
                    <a:close/>
                  </a:path>
                  <a:path w="144145" h="513714">
                    <a:moveTo>
                      <a:pt x="120586" y="425881"/>
                    </a:moveTo>
                    <a:lnTo>
                      <a:pt x="115862" y="393420"/>
                    </a:lnTo>
                    <a:lnTo>
                      <a:pt x="107276" y="323824"/>
                    </a:lnTo>
                    <a:lnTo>
                      <a:pt x="106768" y="322503"/>
                    </a:lnTo>
                    <a:lnTo>
                      <a:pt x="100228" y="328295"/>
                    </a:lnTo>
                    <a:lnTo>
                      <a:pt x="96608" y="334162"/>
                    </a:lnTo>
                    <a:lnTo>
                      <a:pt x="100876" y="362648"/>
                    </a:lnTo>
                    <a:lnTo>
                      <a:pt x="109804" y="436880"/>
                    </a:lnTo>
                    <a:lnTo>
                      <a:pt x="116586" y="430898"/>
                    </a:lnTo>
                    <a:lnTo>
                      <a:pt x="120586" y="425881"/>
                    </a:lnTo>
                    <a:close/>
                  </a:path>
                  <a:path w="144145" h="513714">
                    <a:moveTo>
                      <a:pt x="126961" y="210566"/>
                    </a:moveTo>
                    <a:lnTo>
                      <a:pt x="113474" y="65100"/>
                    </a:lnTo>
                    <a:lnTo>
                      <a:pt x="111010" y="65328"/>
                    </a:lnTo>
                    <a:lnTo>
                      <a:pt x="117348" y="138455"/>
                    </a:lnTo>
                    <a:lnTo>
                      <a:pt x="119786" y="174840"/>
                    </a:lnTo>
                    <a:lnTo>
                      <a:pt x="121666" y="192938"/>
                    </a:lnTo>
                    <a:lnTo>
                      <a:pt x="125209" y="210807"/>
                    </a:lnTo>
                    <a:lnTo>
                      <a:pt x="126961" y="210566"/>
                    </a:lnTo>
                    <a:close/>
                  </a:path>
                  <a:path w="144145" h="513714">
                    <a:moveTo>
                      <a:pt x="143713" y="402221"/>
                    </a:moveTo>
                    <a:lnTo>
                      <a:pt x="135559" y="278790"/>
                    </a:lnTo>
                    <a:lnTo>
                      <a:pt x="132524" y="278955"/>
                    </a:lnTo>
                    <a:lnTo>
                      <a:pt x="141376" y="402361"/>
                    </a:lnTo>
                    <a:lnTo>
                      <a:pt x="143713" y="402221"/>
                    </a:lnTo>
                    <a:close/>
                  </a:path>
                </a:pathLst>
              </a:custGeom>
              <a:solidFill>
                <a:srgbClr val="FFFFFF"/>
              </a:solidFill>
            </p:spPr>
            <p:txBody>
              <a:bodyPr wrap="square" lIns="0" tIns="0" rIns="0" bIns="0" rtlCol="0"/>
              <a:lstStyle/>
              <a:p>
                <a:endParaRPr/>
              </a:p>
            </p:txBody>
          </p:sp>
          <p:sp>
            <p:nvSpPr>
              <p:cNvPr id="18" name="object 18"/>
              <p:cNvSpPr/>
              <p:nvPr/>
            </p:nvSpPr>
            <p:spPr>
              <a:xfrm>
                <a:off x="9626496" y="5216223"/>
                <a:ext cx="0" cy="182245"/>
              </a:xfrm>
              <a:custGeom>
                <a:avLst/>
                <a:gdLst/>
                <a:ahLst/>
                <a:cxnLst/>
                <a:rect l="l" t="t" r="r" b="b"/>
                <a:pathLst>
                  <a:path h="182245">
                    <a:moveTo>
                      <a:pt x="0" y="0"/>
                    </a:moveTo>
                    <a:lnTo>
                      <a:pt x="0" y="182219"/>
                    </a:lnTo>
                  </a:path>
                </a:pathLst>
              </a:custGeom>
              <a:ln w="3175">
                <a:solidFill>
                  <a:srgbClr val="FFFFFF"/>
                </a:solidFill>
              </a:ln>
            </p:spPr>
            <p:txBody>
              <a:bodyPr wrap="square" lIns="0" tIns="0" rIns="0" bIns="0" rtlCol="0"/>
              <a:lstStyle/>
              <a:p>
                <a:endParaRPr/>
              </a:p>
            </p:txBody>
          </p:sp>
          <p:sp>
            <p:nvSpPr>
              <p:cNvPr id="19" name="object 19"/>
              <p:cNvSpPr/>
              <p:nvPr/>
            </p:nvSpPr>
            <p:spPr>
              <a:xfrm>
                <a:off x="9396527" y="5041734"/>
                <a:ext cx="299085" cy="292735"/>
              </a:xfrm>
              <a:custGeom>
                <a:avLst/>
                <a:gdLst/>
                <a:ahLst/>
                <a:cxnLst/>
                <a:rect l="l" t="t" r="r" b="b"/>
                <a:pathLst>
                  <a:path w="299084" h="292735">
                    <a:moveTo>
                      <a:pt x="7480" y="46951"/>
                    </a:moveTo>
                    <a:lnTo>
                      <a:pt x="7137" y="35102"/>
                    </a:lnTo>
                    <a:lnTo>
                      <a:pt x="6413" y="23317"/>
                    </a:lnTo>
                    <a:lnTo>
                      <a:pt x="5143" y="11595"/>
                    </a:lnTo>
                    <a:lnTo>
                      <a:pt x="3124" y="0"/>
                    </a:lnTo>
                    <a:lnTo>
                      <a:pt x="0" y="444"/>
                    </a:lnTo>
                    <a:lnTo>
                      <a:pt x="1257" y="12153"/>
                    </a:lnTo>
                    <a:lnTo>
                      <a:pt x="2324" y="23888"/>
                    </a:lnTo>
                    <a:lnTo>
                      <a:pt x="4102" y="35534"/>
                    </a:lnTo>
                    <a:lnTo>
                      <a:pt x="7480" y="46951"/>
                    </a:lnTo>
                    <a:close/>
                  </a:path>
                  <a:path w="299084" h="292735">
                    <a:moveTo>
                      <a:pt x="298894" y="292277"/>
                    </a:moveTo>
                    <a:lnTo>
                      <a:pt x="290118" y="199009"/>
                    </a:lnTo>
                    <a:lnTo>
                      <a:pt x="288417" y="198996"/>
                    </a:lnTo>
                    <a:lnTo>
                      <a:pt x="296786" y="292468"/>
                    </a:lnTo>
                    <a:lnTo>
                      <a:pt x="298894" y="292277"/>
                    </a:lnTo>
                    <a:close/>
                  </a:path>
                </a:pathLst>
              </a:custGeom>
              <a:solidFill>
                <a:srgbClr val="FFFFFF"/>
              </a:solidFill>
            </p:spPr>
            <p:txBody>
              <a:bodyPr wrap="square" lIns="0" tIns="0" rIns="0" bIns="0" rtlCol="0"/>
              <a:lstStyle/>
              <a:p>
                <a:endParaRPr/>
              </a:p>
            </p:txBody>
          </p:sp>
        </p:grpSp>
        <p:grpSp>
          <p:nvGrpSpPr>
            <p:cNvPr id="38" name="object 33">
              <a:extLst>
                <a:ext uri="{FF2B5EF4-FFF2-40B4-BE49-F238E27FC236}">
                  <a16:creationId xmlns:a16="http://schemas.microsoft.com/office/drawing/2014/main" id="{9253391C-2AD0-46AC-9782-435CB48F12A0}"/>
                </a:ext>
              </a:extLst>
            </p:cNvPr>
            <p:cNvGrpSpPr/>
            <p:nvPr/>
          </p:nvGrpSpPr>
          <p:grpSpPr>
            <a:xfrm rot="10800000">
              <a:off x="7075934" y="6425842"/>
              <a:ext cx="353060" cy="866140"/>
              <a:chOff x="9044113" y="5941900"/>
              <a:chExt cx="353060" cy="866140"/>
            </a:xfrm>
          </p:grpSpPr>
          <p:sp>
            <p:nvSpPr>
              <p:cNvPr id="39" name="object 34">
                <a:extLst>
                  <a:ext uri="{FF2B5EF4-FFF2-40B4-BE49-F238E27FC236}">
                    <a16:creationId xmlns:a16="http://schemas.microsoft.com/office/drawing/2014/main" id="{DDFF0E07-7407-4A6A-8E26-20DB71F1341D}"/>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40" name="object 35">
                <a:extLst>
                  <a:ext uri="{FF2B5EF4-FFF2-40B4-BE49-F238E27FC236}">
                    <a16:creationId xmlns:a16="http://schemas.microsoft.com/office/drawing/2014/main" id="{0FFA727A-AF76-45CC-B7A0-97A08E8B2580}"/>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1" name="object 36">
                <a:extLst>
                  <a:ext uri="{FF2B5EF4-FFF2-40B4-BE49-F238E27FC236}">
                    <a16:creationId xmlns:a16="http://schemas.microsoft.com/office/drawing/2014/main" id="{DF9B4673-59DF-4312-9C0E-7560C94B058E}"/>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nvGrpSpPr>
            <p:cNvPr id="42" name="object 33">
              <a:extLst>
                <a:ext uri="{FF2B5EF4-FFF2-40B4-BE49-F238E27FC236}">
                  <a16:creationId xmlns:a16="http://schemas.microsoft.com/office/drawing/2014/main" id="{42D3A029-D598-4CD6-85EB-AE57E691E795}"/>
                </a:ext>
              </a:extLst>
            </p:cNvPr>
            <p:cNvGrpSpPr/>
            <p:nvPr/>
          </p:nvGrpSpPr>
          <p:grpSpPr>
            <a:xfrm rot="10800000">
              <a:off x="11205396" y="6409423"/>
              <a:ext cx="353060" cy="866140"/>
              <a:chOff x="9044113" y="5941900"/>
              <a:chExt cx="353060" cy="866140"/>
            </a:xfrm>
          </p:grpSpPr>
          <p:sp>
            <p:nvSpPr>
              <p:cNvPr id="43" name="object 34">
                <a:extLst>
                  <a:ext uri="{FF2B5EF4-FFF2-40B4-BE49-F238E27FC236}">
                    <a16:creationId xmlns:a16="http://schemas.microsoft.com/office/drawing/2014/main" id="{08DCB9E0-2112-4042-88D6-BD1137D7E70B}"/>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44" name="object 35">
                <a:extLst>
                  <a:ext uri="{FF2B5EF4-FFF2-40B4-BE49-F238E27FC236}">
                    <a16:creationId xmlns:a16="http://schemas.microsoft.com/office/drawing/2014/main" id="{5382730A-8FEE-4B0D-8F0A-96EA400F870E}"/>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5" name="object 36">
                <a:extLst>
                  <a:ext uri="{FF2B5EF4-FFF2-40B4-BE49-F238E27FC236}">
                    <a16:creationId xmlns:a16="http://schemas.microsoft.com/office/drawing/2014/main" id="{6F4D5FE0-8F86-42AA-BF0A-210B29DDB269}"/>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sp>
        <p:nvSpPr>
          <p:cNvPr id="46" name="TextBox 45">
            <a:extLst>
              <a:ext uri="{FF2B5EF4-FFF2-40B4-BE49-F238E27FC236}">
                <a16:creationId xmlns:a16="http://schemas.microsoft.com/office/drawing/2014/main" id="{79EFABA2-5972-4961-A17F-58A9BF0B4235}"/>
              </a:ext>
            </a:extLst>
          </p:cNvPr>
          <p:cNvSpPr txBox="1"/>
          <p:nvPr/>
        </p:nvSpPr>
        <p:spPr>
          <a:xfrm>
            <a:off x="1549400" y="3284202"/>
            <a:ext cx="14046200" cy="553357"/>
          </a:xfrm>
          <a:prstGeom prst="rect">
            <a:avLst/>
          </a:prstGeom>
          <a:noFill/>
        </p:spPr>
        <p:txBody>
          <a:bodyPr wrap="square">
            <a:spAutoFit/>
          </a:bodyPr>
          <a:lstStyle/>
          <a:p>
            <a:pPr marR="43180">
              <a:lnSpc>
                <a:spcPct val="107100"/>
              </a:lnSpc>
              <a:spcBef>
                <a:spcPts val="660"/>
              </a:spcBef>
            </a:pPr>
            <a:r>
              <a:rPr lang="en-US" sz="2800" b="1" spc="-45" dirty="0">
                <a:solidFill>
                  <a:srgbClr val="A5874A"/>
                </a:solidFill>
                <a:latin typeface="Source Sans Pro"/>
                <a:cs typeface="Source Sans Pro"/>
              </a:rPr>
              <a:t>Suicide</a:t>
            </a:r>
            <a:r>
              <a:rPr lang="en-US" sz="2800" b="1" spc="-110" dirty="0">
                <a:solidFill>
                  <a:srgbClr val="A5874A"/>
                </a:solidFill>
                <a:latin typeface="Source Sans Pro"/>
                <a:cs typeface="Source Sans Pro"/>
              </a:rPr>
              <a:t> </a:t>
            </a:r>
            <a:r>
              <a:rPr lang="en-US" sz="2800" b="1" spc="-40" dirty="0">
                <a:solidFill>
                  <a:srgbClr val="A5874A"/>
                </a:solidFill>
                <a:latin typeface="Source Sans Pro"/>
                <a:cs typeface="Source Sans Pro"/>
              </a:rPr>
              <a:t>was</a:t>
            </a:r>
            <a:r>
              <a:rPr lang="en-US" sz="2800" b="1" spc="-110" dirty="0">
                <a:solidFill>
                  <a:srgbClr val="A5874A"/>
                </a:solidFill>
                <a:latin typeface="Source Sans Pro"/>
                <a:cs typeface="Source Sans Pro"/>
              </a:rPr>
              <a:t> </a:t>
            </a:r>
            <a:r>
              <a:rPr lang="en-US" sz="2800" b="1" spc="-30" dirty="0">
                <a:solidFill>
                  <a:srgbClr val="A5874A"/>
                </a:solidFill>
                <a:latin typeface="Source Sans Pro"/>
                <a:cs typeface="Source Sans Pro"/>
              </a:rPr>
              <a:t>the</a:t>
            </a:r>
            <a:r>
              <a:rPr lang="en-US" sz="2800" b="1" spc="-105" dirty="0">
                <a:solidFill>
                  <a:srgbClr val="A5874A"/>
                </a:solidFill>
                <a:latin typeface="Source Sans Pro"/>
                <a:cs typeface="Source Sans Pro"/>
              </a:rPr>
              <a:t> </a:t>
            </a:r>
            <a:r>
              <a:rPr lang="en-US" sz="2800" b="1" spc="-50" dirty="0">
                <a:solidFill>
                  <a:srgbClr val="A5874A"/>
                </a:solidFill>
                <a:latin typeface="Source Sans Pro"/>
                <a:cs typeface="Source Sans Pro"/>
              </a:rPr>
              <a:t>fifth</a:t>
            </a:r>
            <a:r>
              <a:rPr lang="en-US" sz="2800" b="1" spc="-110" dirty="0">
                <a:solidFill>
                  <a:srgbClr val="A5874A"/>
                </a:solidFill>
                <a:latin typeface="Source Sans Pro"/>
                <a:cs typeface="Source Sans Pro"/>
              </a:rPr>
              <a:t> </a:t>
            </a:r>
            <a:r>
              <a:rPr lang="en-US" sz="2800" b="1" spc="-50" dirty="0">
                <a:solidFill>
                  <a:srgbClr val="A5874A"/>
                </a:solidFill>
                <a:latin typeface="Source Sans Pro"/>
                <a:cs typeface="Source Sans Pro"/>
              </a:rPr>
              <a:t>leading</a:t>
            </a:r>
            <a:r>
              <a:rPr lang="en-US" sz="2800" b="1" spc="-110" dirty="0">
                <a:solidFill>
                  <a:srgbClr val="A5874A"/>
                </a:solidFill>
                <a:latin typeface="Source Sans Pro"/>
                <a:cs typeface="Source Sans Pro"/>
              </a:rPr>
              <a:t> </a:t>
            </a:r>
            <a:r>
              <a:rPr lang="en-US" sz="2800" b="1" spc="-45" dirty="0">
                <a:solidFill>
                  <a:srgbClr val="A5874A"/>
                </a:solidFill>
                <a:latin typeface="Source Sans Pro"/>
                <a:cs typeface="Source Sans Pro"/>
              </a:rPr>
              <a:t>cause</a:t>
            </a:r>
            <a:r>
              <a:rPr lang="en-US" sz="2800" b="1" spc="-105" dirty="0">
                <a:solidFill>
                  <a:srgbClr val="A5874A"/>
                </a:solidFill>
                <a:latin typeface="Source Sans Pro"/>
                <a:cs typeface="Source Sans Pro"/>
              </a:rPr>
              <a:t> </a:t>
            </a:r>
            <a:r>
              <a:rPr lang="en-US" sz="2800" b="1" spc="-30" dirty="0">
                <a:solidFill>
                  <a:srgbClr val="A5874A"/>
                </a:solidFill>
                <a:latin typeface="Source Sans Pro"/>
                <a:cs typeface="Source Sans Pro"/>
              </a:rPr>
              <a:t>of</a:t>
            </a:r>
            <a:r>
              <a:rPr lang="en-US" sz="2800" b="1" spc="-110" dirty="0">
                <a:solidFill>
                  <a:srgbClr val="A5874A"/>
                </a:solidFill>
                <a:latin typeface="Source Sans Pro"/>
                <a:cs typeface="Source Sans Pro"/>
              </a:rPr>
              <a:t> </a:t>
            </a:r>
            <a:r>
              <a:rPr lang="en-US" sz="2800" b="1" spc="-55" dirty="0">
                <a:solidFill>
                  <a:srgbClr val="A5874A"/>
                </a:solidFill>
                <a:latin typeface="Source Sans Pro"/>
                <a:cs typeface="Source Sans Pro"/>
              </a:rPr>
              <a:t>death</a:t>
            </a:r>
            <a:r>
              <a:rPr lang="en-US" sz="2800" b="1" spc="-220" dirty="0">
                <a:solidFill>
                  <a:srgbClr val="A5874A"/>
                </a:solidFill>
                <a:latin typeface="Source Sans Pro"/>
                <a:cs typeface="Source Sans Pro"/>
              </a:rPr>
              <a:t> </a:t>
            </a:r>
            <a:r>
              <a:rPr lang="en-US" sz="2000" spc="-10" dirty="0">
                <a:latin typeface="Source Sans Pro"/>
                <a:cs typeface="Source Sans Pro"/>
              </a:rPr>
              <a:t>overall</a:t>
            </a:r>
            <a:r>
              <a:rPr lang="en-US" sz="2000" spc="5" dirty="0">
                <a:latin typeface="Source Sans Pro"/>
                <a:cs typeface="Source Sans Pro"/>
              </a:rPr>
              <a:t> </a:t>
            </a:r>
            <a:r>
              <a:rPr lang="en-US" sz="2000" dirty="0">
                <a:latin typeface="Source Sans Pro"/>
                <a:cs typeface="Source Sans Pro"/>
              </a:rPr>
              <a:t>in 2019 </a:t>
            </a:r>
            <a:r>
              <a:rPr lang="en-US" sz="2000" spc="-385" dirty="0">
                <a:latin typeface="Source Sans Pro"/>
                <a:cs typeface="Source Sans Pro"/>
              </a:rPr>
              <a:t> </a:t>
            </a:r>
            <a:r>
              <a:rPr lang="en-US" sz="2000" spc="-10" dirty="0">
                <a:latin typeface="Source Sans Pro"/>
                <a:cs typeface="Source Sans Pro"/>
              </a:rPr>
              <a:t>for</a:t>
            </a:r>
            <a:r>
              <a:rPr lang="en-US" sz="2000" spc="-5" dirty="0">
                <a:latin typeface="Source Sans Pro"/>
                <a:cs typeface="Source Sans Pro"/>
              </a:rPr>
              <a:t> </a:t>
            </a:r>
            <a:r>
              <a:rPr lang="en-US" sz="2000" dirty="0">
                <a:latin typeface="Source Sans Pro"/>
                <a:cs typeface="Source Sans Pro"/>
              </a:rPr>
              <a:t>Aboriginal and </a:t>
            </a:r>
            <a:r>
              <a:rPr lang="en-US" sz="2000" spc="-30" dirty="0">
                <a:latin typeface="Source Sans Pro"/>
                <a:cs typeface="Source Sans Pro"/>
              </a:rPr>
              <a:t>Torres</a:t>
            </a:r>
            <a:r>
              <a:rPr lang="en-US" sz="2000" dirty="0">
                <a:latin typeface="Source Sans Pro"/>
                <a:cs typeface="Source Sans Pro"/>
              </a:rPr>
              <a:t> </a:t>
            </a:r>
            <a:r>
              <a:rPr lang="en-US" sz="2000" spc="-20" dirty="0">
                <a:latin typeface="Source Sans Pro"/>
                <a:cs typeface="Source Sans Pro"/>
              </a:rPr>
              <a:t>Strait</a:t>
            </a:r>
            <a:r>
              <a:rPr lang="en-US" sz="2000" dirty="0">
                <a:latin typeface="Source Sans Pro"/>
                <a:cs typeface="Source Sans Pro"/>
              </a:rPr>
              <a:t> islander people.</a:t>
            </a:r>
          </a:p>
        </p:txBody>
      </p:sp>
      <p:sp>
        <p:nvSpPr>
          <p:cNvPr id="48" name="TextBox 47">
            <a:extLst>
              <a:ext uri="{FF2B5EF4-FFF2-40B4-BE49-F238E27FC236}">
                <a16:creationId xmlns:a16="http://schemas.microsoft.com/office/drawing/2014/main" id="{28D765F8-9F4A-48F2-A96E-221525FF9931}"/>
              </a:ext>
            </a:extLst>
          </p:cNvPr>
          <p:cNvSpPr txBox="1"/>
          <p:nvPr/>
        </p:nvSpPr>
        <p:spPr>
          <a:xfrm>
            <a:off x="1176935" y="6941320"/>
            <a:ext cx="9941572" cy="523220"/>
          </a:xfrm>
          <a:prstGeom prst="rect">
            <a:avLst/>
          </a:prstGeom>
          <a:noFill/>
        </p:spPr>
        <p:txBody>
          <a:bodyPr wrap="square">
            <a:spAutoFit/>
          </a:bodyPr>
          <a:lstStyle/>
          <a:p>
            <a:pPr marL="1051560">
              <a:lnSpc>
                <a:spcPct val="100000"/>
              </a:lnSpc>
              <a:spcBef>
                <a:spcPts val="3879"/>
              </a:spcBef>
            </a:pPr>
            <a:r>
              <a:rPr lang="en-US" sz="2800" b="1" spc="-15" dirty="0">
                <a:solidFill>
                  <a:srgbClr val="285567"/>
                </a:solidFill>
                <a:latin typeface="Source Sans Pro"/>
                <a:cs typeface="Source Sans Pro"/>
              </a:rPr>
              <a:t>WA</a:t>
            </a:r>
            <a:r>
              <a:rPr lang="en-US" sz="2800" b="1" spc="-260" dirty="0">
                <a:solidFill>
                  <a:srgbClr val="285567"/>
                </a:solidFill>
                <a:latin typeface="Source Sans Pro"/>
                <a:cs typeface="Source Sans Pro"/>
              </a:rPr>
              <a:t> </a:t>
            </a:r>
            <a:r>
              <a:rPr lang="en-US" sz="2000" spc="-50" dirty="0">
                <a:latin typeface="Source Sans Pro"/>
                <a:cs typeface="Source Sans Pro"/>
              </a:rPr>
              <a:t>consistently</a:t>
            </a:r>
            <a:r>
              <a:rPr lang="en-US" sz="2000" spc="-75" dirty="0">
                <a:latin typeface="Source Sans Pro"/>
                <a:cs typeface="Source Sans Pro"/>
              </a:rPr>
              <a:t> </a:t>
            </a:r>
            <a:r>
              <a:rPr lang="en-US" sz="2000" spc="-50" dirty="0">
                <a:latin typeface="Source Sans Pro"/>
                <a:cs typeface="Source Sans Pro"/>
              </a:rPr>
              <a:t>records</a:t>
            </a:r>
            <a:r>
              <a:rPr lang="en-US" sz="2000" spc="-80" dirty="0">
                <a:latin typeface="Source Sans Pro"/>
                <a:cs typeface="Source Sans Pro"/>
              </a:rPr>
              <a:t> </a:t>
            </a:r>
            <a:r>
              <a:rPr lang="en-US" sz="2000" spc="-30" dirty="0">
                <a:latin typeface="Source Sans Pro"/>
                <a:cs typeface="Source Sans Pro"/>
              </a:rPr>
              <a:t>the</a:t>
            </a:r>
            <a:r>
              <a:rPr lang="en-US" sz="2000" spc="-80" dirty="0">
                <a:latin typeface="Source Sans Pro"/>
                <a:cs typeface="Source Sans Pro"/>
              </a:rPr>
              <a:t> </a:t>
            </a:r>
            <a:r>
              <a:rPr lang="en-US" sz="2800" b="1" spc="-50" dirty="0">
                <a:solidFill>
                  <a:srgbClr val="71B2C9"/>
                </a:solidFill>
                <a:latin typeface="Source Sans Pro"/>
                <a:cs typeface="Source Sans Pro"/>
              </a:rPr>
              <a:t>highest</a:t>
            </a:r>
            <a:r>
              <a:rPr lang="en-US" sz="2800" b="1" spc="-105" dirty="0">
                <a:solidFill>
                  <a:srgbClr val="71B2C9"/>
                </a:solidFill>
                <a:latin typeface="Source Sans Pro"/>
                <a:cs typeface="Source Sans Pro"/>
              </a:rPr>
              <a:t> </a:t>
            </a:r>
            <a:r>
              <a:rPr lang="en-US" sz="2800" b="1" spc="-55" dirty="0">
                <a:solidFill>
                  <a:srgbClr val="71B2C9"/>
                </a:solidFill>
                <a:latin typeface="Source Sans Pro"/>
                <a:cs typeface="Source Sans Pro"/>
              </a:rPr>
              <a:t>death</a:t>
            </a:r>
            <a:r>
              <a:rPr lang="en-US" sz="2800" b="1" spc="-105" dirty="0">
                <a:solidFill>
                  <a:srgbClr val="71B2C9"/>
                </a:solidFill>
                <a:latin typeface="Source Sans Pro"/>
                <a:cs typeface="Source Sans Pro"/>
              </a:rPr>
              <a:t> </a:t>
            </a:r>
            <a:r>
              <a:rPr lang="en-US" sz="2800" b="1" spc="-80" dirty="0">
                <a:solidFill>
                  <a:srgbClr val="71B2C9"/>
                </a:solidFill>
                <a:latin typeface="Source Sans Pro"/>
                <a:cs typeface="Source Sans Pro"/>
              </a:rPr>
              <a:t>rates</a:t>
            </a:r>
            <a:r>
              <a:rPr lang="en-US" sz="2800" b="1" spc="-105" dirty="0">
                <a:solidFill>
                  <a:srgbClr val="71B2C9"/>
                </a:solidFill>
                <a:latin typeface="Source Sans Pro"/>
                <a:cs typeface="Source Sans Pro"/>
              </a:rPr>
              <a:t> </a:t>
            </a:r>
            <a:r>
              <a:rPr lang="en-US" sz="2800" b="1" spc="-40" dirty="0">
                <a:solidFill>
                  <a:srgbClr val="71B2C9"/>
                </a:solidFill>
                <a:latin typeface="Source Sans Pro"/>
                <a:cs typeface="Source Sans Pro"/>
              </a:rPr>
              <a:t>for</a:t>
            </a:r>
            <a:r>
              <a:rPr lang="en-US" sz="2800" b="1" spc="-105" dirty="0">
                <a:solidFill>
                  <a:srgbClr val="71B2C9"/>
                </a:solidFill>
                <a:latin typeface="Source Sans Pro"/>
                <a:cs typeface="Source Sans Pro"/>
              </a:rPr>
              <a:t> </a:t>
            </a:r>
            <a:r>
              <a:rPr lang="en-US" sz="2800" b="1" spc="-55" dirty="0">
                <a:solidFill>
                  <a:srgbClr val="71B2C9"/>
                </a:solidFill>
                <a:latin typeface="Source Sans Pro"/>
                <a:cs typeface="Source Sans Pro"/>
              </a:rPr>
              <a:t>suicide.</a:t>
            </a:r>
            <a:endParaRPr lang="en-US" sz="2800" dirty="0">
              <a:latin typeface="Source Sans Pro"/>
              <a:cs typeface="Source Sans Pro"/>
            </a:endParaRPr>
          </a:p>
        </p:txBody>
      </p:sp>
      <p:sp>
        <p:nvSpPr>
          <p:cNvPr id="51" name="TextBox 50">
            <a:extLst>
              <a:ext uri="{FF2B5EF4-FFF2-40B4-BE49-F238E27FC236}">
                <a16:creationId xmlns:a16="http://schemas.microsoft.com/office/drawing/2014/main" id="{CB6FB7A9-B6E4-4454-855E-F23C02526884}"/>
              </a:ext>
            </a:extLst>
          </p:cNvPr>
          <p:cNvSpPr txBox="1"/>
          <p:nvPr/>
        </p:nvSpPr>
        <p:spPr>
          <a:xfrm>
            <a:off x="1549400" y="4053257"/>
            <a:ext cx="8127330" cy="369332"/>
          </a:xfrm>
          <a:prstGeom prst="rect">
            <a:avLst/>
          </a:prstGeom>
          <a:noFill/>
        </p:spPr>
        <p:txBody>
          <a:bodyPr wrap="square">
            <a:spAutoFit/>
          </a:bodyPr>
          <a:lstStyle/>
          <a:p>
            <a:pPr marL="12700">
              <a:lnSpc>
                <a:spcPct val="100000"/>
              </a:lnSpc>
              <a:spcBef>
                <a:spcPts val="475"/>
              </a:spcBef>
            </a:pPr>
            <a:r>
              <a:rPr lang="en-AU" sz="1800" spc="-40" dirty="0">
                <a:latin typeface="Source Sans Pro"/>
                <a:cs typeface="Source Sans Pro"/>
              </a:rPr>
              <a:t>Suicid</a:t>
            </a:r>
            <a:r>
              <a:rPr lang="en-AU" sz="1800" dirty="0">
                <a:latin typeface="Source Sans Pro"/>
                <a:cs typeface="Source Sans Pro"/>
              </a:rPr>
              <a:t>e</a:t>
            </a:r>
            <a:r>
              <a:rPr lang="en-AU" sz="1800" spc="-80" dirty="0">
                <a:latin typeface="Source Sans Pro"/>
                <a:cs typeface="Source Sans Pro"/>
              </a:rPr>
              <a:t> </a:t>
            </a:r>
            <a:r>
              <a:rPr lang="en-AU" sz="1800" spc="-60" dirty="0">
                <a:latin typeface="Source Sans Pro"/>
                <a:cs typeface="Source Sans Pro"/>
              </a:rPr>
              <a:t>w</a:t>
            </a:r>
            <a:r>
              <a:rPr lang="en-AU" sz="1800" spc="-40" dirty="0">
                <a:latin typeface="Source Sans Pro"/>
                <a:cs typeface="Source Sans Pro"/>
              </a:rPr>
              <a:t>as</a:t>
            </a:r>
            <a:endParaRPr lang="en-AU" sz="1800" dirty="0">
              <a:latin typeface="Source Sans Pro"/>
              <a:cs typeface="Source Sans Pro"/>
            </a:endParaRPr>
          </a:p>
        </p:txBody>
      </p:sp>
      <p:sp>
        <p:nvSpPr>
          <p:cNvPr id="47" name="Holder 5">
            <a:extLst>
              <a:ext uri="{FF2B5EF4-FFF2-40B4-BE49-F238E27FC236}">
                <a16:creationId xmlns:a16="http://schemas.microsoft.com/office/drawing/2014/main" id="{12D858DC-2590-4307-A3BE-38ACBF46C399}"/>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2272665" cy="574040"/>
          </a:xfrm>
          <a:prstGeom prst="rect">
            <a:avLst/>
          </a:prstGeom>
        </p:spPr>
        <p:txBody>
          <a:bodyPr vert="horz" wrap="square" lIns="0" tIns="12700" rIns="0" bIns="0" rtlCol="0">
            <a:spAutoFit/>
          </a:bodyPr>
          <a:lstStyle/>
          <a:p>
            <a:pPr marL="12700">
              <a:lnSpc>
                <a:spcPct val="100000"/>
              </a:lnSpc>
              <a:spcBef>
                <a:spcPts val="100"/>
              </a:spcBef>
            </a:pPr>
            <a:r>
              <a:rPr spc="-40" dirty="0"/>
              <a:t>Al</a:t>
            </a:r>
            <a:r>
              <a:rPr spc="-140" dirty="0"/>
              <a:t>c</a:t>
            </a:r>
            <a:r>
              <a:rPr spc="-40" dirty="0"/>
              <a:t>oho</a:t>
            </a:r>
            <a:r>
              <a:rPr dirty="0"/>
              <a:t>l</a:t>
            </a:r>
            <a:r>
              <a:rPr spc="-75" dirty="0"/>
              <a:t> </a:t>
            </a:r>
            <a:r>
              <a:rPr spc="-40" dirty="0"/>
              <a:t>use</a:t>
            </a:r>
          </a:p>
        </p:txBody>
      </p:sp>
      <p:sp>
        <p:nvSpPr>
          <p:cNvPr id="17" name="object 17"/>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5" name="object 15"/>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6" name="object 16"/>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45</a:t>
            </a:fld>
            <a:endParaRPr dirty="0"/>
          </a:p>
        </p:txBody>
      </p:sp>
      <p:grpSp>
        <p:nvGrpSpPr>
          <p:cNvPr id="3" name="object 3"/>
          <p:cNvGrpSpPr/>
          <p:nvPr/>
        </p:nvGrpSpPr>
        <p:grpSpPr>
          <a:xfrm>
            <a:off x="1573358" y="1843535"/>
            <a:ext cx="445134" cy="648970"/>
            <a:chOff x="1729006" y="2033033"/>
            <a:chExt cx="445134" cy="648970"/>
          </a:xfrm>
        </p:grpSpPr>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729006" y="2033033"/>
              <a:ext cx="197923" cy="647699"/>
            </a:xfrm>
            <a:prstGeom prst="rect">
              <a:avLst/>
            </a:prstGeom>
          </p:spPr>
        </p:pic>
        <p:sp>
          <p:nvSpPr>
            <p:cNvPr id="5" name="object 5"/>
            <p:cNvSpPr/>
            <p:nvPr/>
          </p:nvSpPr>
          <p:spPr>
            <a:xfrm>
              <a:off x="1966338" y="2333528"/>
              <a:ext cx="207645" cy="347980"/>
            </a:xfrm>
            <a:custGeom>
              <a:avLst/>
              <a:gdLst/>
              <a:ahLst/>
              <a:cxnLst/>
              <a:rect l="l" t="t" r="r" b="b"/>
              <a:pathLst>
                <a:path w="207644" h="347980">
                  <a:moveTo>
                    <a:pt x="207378" y="0"/>
                  </a:moveTo>
                  <a:lnTo>
                    <a:pt x="0" y="0"/>
                  </a:lnTo>
                  <a:lnTo>
                    <a:pt x="7619" y="13970"/>
                  </a:lnTo>
                  <a:lnTo>
                    <a:pt x="1435" y="15240"/>
                  </a:lnTo>
                  <a:lnTo>
                    <a:pt x="1263" y="17780"/>
                  </a:lnTo>
                  <a:lnTo>
                    <a:pt x="1202" y="297180"/>
                  </a:lnTo>
                  <a:lnTo>
                    <a:pt x="1308" y="326390"/>
                  </a:lnTo>
                  <a:lnTo>
                    <a:pt x="1841" y="328930"/>
                  </a:lnTo>
                  <a:lnTo>
                    <a:pt x="4914" y="332740"/>
                  </a:lnTo>
                  <a:lnTo>
                    <a:pt x="7759" y="334010"/>
                  </a:lnTo>
                  <a:lnTo>
                    <a:pt x="10896" y="335280"/>
                  </a:lnTo>
                  <a:lnTo>
                    <a:pt x="8229" y="337820"/>
                  </a:lnTo>
                  <a:lnTo>
                    <a:pt x="6489" y="337820"/>
                  </a:lnTo>
                  <a:lnTo>
                    <a:pt x="4063" y="341630"/>
                  </a:lnTo>
                  <a:lnTo>
                    <a:pt x="2336" y="342900"/>
                  </a:lnTo>
                  <a:lnTo>
                    <a:pt x="3098" y="345440"/>
                  </a:lnTo>
                  <a:lnTo>
                    <a:pt x="5613" y="347980"/>
                  </a:lnTo>
                  <a:lnTo>
                    <a:pt x="201841" y="347980"/>
                  </a:lnTo>
                  <a:lnTo>
                    <a:pt x="203733" y="346710"/>
                  </a:lnTo>
                  <a:lnTo>
                    <a:pt x="205625" y="346710"/>
                  </a:lnTo>
                  <a:lnTo>
                    <a:pt x="204533" y="344170"/>
                  </a:lnTo>
                  <a:lnTo>
                    <a:pt x="203809" y="341630"/>
                  </a:lnTo>
                  <a:lnTo>
                    <a:pt x="200278" y="339090"/>
                  </a:lnTo>
                  <a:lnTo>
                    <a:pt x="197637" y="337820"/>
                  </a:lnTo>
                  <a:lnTo>
                    <a:pt x="194881" y="335280"/>
                  </a:lnTo>
                  <a:lnTo>
                    <a:pt x="203758" y="332740"/>
                  </a:lnTo>
                  <a:lnTo>
                    <a:pt x="205409" y="330200"/>
                  </a:lnTo>
                  <a:lnTo>
                    <a:pt x="92849" y="330200"/>
                  </a:lnTo>
                  <a:lnTo>
                    <a:pt x="90795" y="328930"/>
                  </a:lnTo>
                  <a:lnTo>
                    <a:pt x="54584" y="328930"/>
                  </a:lnTo>
                  <a:lnTo>
                    <a:pt x="50749" y="327660"/>
                  </a:lnTo>
                  <a:lnTo>
                    <a:pt x="49517" y="326390"/>
                  </a:lnTo>
                  <a:lnTo>
                    <a:pt x="8851" y="326390"/>
                  </a:lnTo>
                  <a:lnTo>
                    <a:pt x="7238" y="323850"/>
                  </a:lnTo>
                  <a:lnTo>
                    <a:pt x="5575" y="322580"/>
                  </a:lnTo>
                  <a:lnTo>
                    <a:pt x="6769" y="320040"/>
                  </a:lnTo>
                  <a:lnTo>
                    <a:pt x="206235" y="320040"/>
                  </a:lnTo>
                  <a:lnTo>
                    <a:pt x="206235" y="306070"/>
                  </a:lnTo>
                  <a:lnTo>
                    <a:pt x="8420" y="302260"/>
                  </a:lnTo>
                  <a:lnTo>
                    <a:pt x="7175" y="298450"/>
                  </a:lnTo>
                  <a:lnTo>
                    <a:pt x="9486" y="297180"/>
                  </a:lnTo>
                  <a:lnTo>
                    <a:pt x="206235" y="297180"/>
                  </a:lnTo>
                  <a:lnTo>
                    <a:pt x="206235" y="280670"/>
                  </a:lnTo>
                  <a:lnTo>
                    <a:pt x="203961" y="280670"/>
                  </a:lnTo>
                  <a:lnTo>
                    <a:pt x="7683" y="275590"/>
                  </a:lnTo>
                  <a:lnTo>
                    <a:pt x="7670" y="273050"/>
                  </a:lnTo>
                  <a:lnTo>
                    <a:pt x="206235" y="273050"/>
                  </a:lnTo>
                  <a:lnTo>
                    <a:pt x="206235" y="257810"/>
                  </a:lnTo>
                  <a:lnTo>
                    <a:pt x="113068" y="257810"/>
                  </a:lnTo>
                  <a:lnTo>
                    <a:pt x="111671" y="256540"/>
                  </a:lnTo>
                  <a:lnTo>
                    <a:pt x="58216" y="256540"/>
                  </a:lnTo>
                  <a:lnTo>
                    <a:pt x="55359" y="254000"/>
                  </a:lnTo>
                  <a:lnTo>
                    <a:pt x="7442" y="254000"/>
                  </a:lnTo>
                  <a:lnTo>
                    <a:pt x="7442" y="247650"/>
                  </a:lnTo>
                  <a:lnTo>
                    <a:pt x="206235" y="247650"/>
                  </a:lnTo>
                  <a:lnTo>
                    <a:pt x="206235" y="233680"/>
                  </a:lnTo>
                  <a:lnTo>
                    <a:pt x="21666" y="233680"/>
                  </a:lnTo>
                  <a:lnTo>
                    <a:pt x="21666" y="138430"/>
                  </a:lnTo>
                  <a:lnTo>
                    <a:pt x="7721" y="138430"/>
                  </a:lnTo>
                  <a:lnTo>
                    <a:pt x="6667" y="134620"/>
                  </a:lnTo>
                  <a:lnTo>
                    <a:pt x="6984" y="132080"/>
                  </a:lnTo>
                  <a:lnTo>
                    <a:pt x="21666" y="132080"/>
                  </a:lnTo>
                  <a:lnTo>
                    <a:pt x="21666" y="130810"/>
                  </a:lnTo>
                  <a:lnTo>
                    <a:pt x="206235" y="130810"/>
                  </a:lnTo>
                  <a:lnTo>
                    <a:pt x="206235" y="115570"/>
                  </a:lnTo>
                  <a:lnTo>
                    <a:pt x="77760" y="115570"/>
                  </a:lnTo>
                  <a:lnTo>
                    <a:pt x="11556" y="114300"/>
                  </a:lnTo>
                  <a:lnTo>
                    <a:pt x="9143" y="114300"/>
                  </a:lnTo>
                  <a:lnTo>
                    <a:pt x="8293" y="113030"/>
                  </a:lnTo>
                  <a:lnTo>
                    <a:pt x="11772" y="110490"/>
                  </a:lnTo>
                  <a:lnTo>
                    <a:pt x="21791" y="109220"/>
                  </a:lnTo>
                  <a:lnTo>
                    <a:pt x="206235" y="109220"/>
                  </a:lnTo>
                  <a:lnTo>
                    <a:pt x="206235" y="93980"/>
                  </a:lnTo>
                  <a:lnTo>
                    <a:pt x="202641" y="93980"/>
                  </a:lnTo>
                  <a:lnTo>
                    <a:pt x="8648" y="90170"/>
                  </a:lnTo>
                  <a:lnTo>
                    <a:pt x="57201" y="88900"/>
                  </a:lnTo>
                  <a:lnTo>
                    <a:pt x="206235" y="88900"/>
                  </a:lnTo>
                  <a:lnTo>
                    <a:pt x="206235" y="85090"/>
                  </a:lnTo>
                  <a:lnTo>
                    <a:pt x="202691" y="85090"/>
                  </a:lnTo>
                  <a:lnTo>
                    <a:pt x="198005" y="83820"/>
                  </a:lnTo>
                  <a:lnTo>
                    <a:pt x="193662" y="83820"/>
                  </a:lnTo>
                  <a:lnTo>
                    <a:pt x="188340" y="82550"/>
                  </a:lnTo>
                  <a:lnTo>
                    <a:pt x="187566" y="81280"/>
                  </a:lnTo>
                  <a:lnTo>
                    <a:pt x="186651" y="80010"/>
                  </a:lnTo>
                  <a:lnTo>
                    <a:pt x="155676" y="80010"/>
                  </a:lnTo>
                  <a:lnTo>
                    <a:pt x="151345" y="78740"/>
                  </a:lnTo>
                  <a:lnTo>
                    <a:pt x="9080" y="78740"/>
                  </a:lnTo>
                  <a:lnTo>
                    <a:pt x="7467" y="76200"/>
                  </a:lnTo>
                  <a:lnTo>
                    <a:pt x="8813" y="74930"/>
                  </a:lnTo>
                  <a:lnTo>
                    <a:pt x="10032" y="72390"/>
                  </a:lnTo>
                  <a:lnTo>
                    <a:pt x="42995" y="72390"/>
                  </a:lnTo>
                  <a:lnTo>
                    <a:pt x="43687" y="71120"/>
                  </a:lnTo>
                  <a:lnTo>
                    <a:pt x="94411" y="71120"/>
                  </a:lnTo>
                  <a:lnTo>
                    <a:pt x="103189" y="69850"/>
                  </a:lnTo>
                  <a:lnTo>
                    <a:pt x="206235" y="69850"/>
                  </a:lnTo>
                  <a:lnTo>
                    <a:pt x="206235" y="57150"/>
                  </a:lnTo>
                  <a:lnTo>
                    <a:pt x="204088" y="57150"/>
                  </a:lnTo>
                  <a:lnTo>
                    <a:pt x="188988" y="55880"/>
                  </a:lnTo>
                  <a:lnTo>
                    <a:pt x="5016" y="55880"/>
                  </a:lnTo>
                  <a:lnTo>
                    <a:pt x="6273" y="48260"/>
                  </a:lnTo>
                  <a:lnTo>
                    <a:pt x="206235" y="48260"/>
                  </a:lnTo>
                  <a:lnTo>
                    <a:pt x="206235" y="27940"/>
                  </a:lnTo>
                  <a:lnTo>
                    <a:pt x="180982" y="26670"/>
                  </a:lnTo>
                  <a:lnTo>
                    <a:pt x="156003" y="24130"/>
                  </a:lnTo>
                  <a:lnTo>
                    <a:pt x="81769" y="20320"/>
                  </a:lnTo>
                  <a:lnTo>
                    <a:pt x="57049" y="20320"/>
                  </a:lnTo>
                  <a:lnTo>
                    <a:pt x="32322" y="19050"/>
                  </a:lnTo>
                  <a:lnTo>
                    <a:pt x="7594" y="19050"/>
                  </a:lnTo>
                  <a:lnTo>
                    <a:pt x="7645" y="17780"/>
                  </a:lnTo>
                  <a:lnTo>
                    <a:pt x="57264" y="16510"/>
                  </a:lnTo>
                  <a:lnTo>
                    <a:pt x="202863" y="16510"/>
                  </a:lnTo>
                  <a:lnTo>
                    <a:pt x="201993" y="15240"/>
                  </a:lnTo>
                  <a:lnTo>
                    <a:pt x="207378" y="0"/>
                  </a:lnTo>
                  <a:close/>
                </a:path>
                <a:path w="207644" h="347980">
                  <a:moveTo>
                    <a:pt x="164655" y="323850"/>
                  </a:moveTo>
                  <a:lnTo>
                    <a:pt x="147688" y="323850"/>
                  </a:lnTo>
                  <a:lnTo>
                    <a:pt x="149542" y="326390"/>
                  </a:lnTo>
                  <a:lnTo>
                    <a:pt x="148424" y="327660"/>
                  </a:lnTo>
                  <a:lnTo>
                    <a:pt x="147408" y="328930"/>
                  </a:lnTo>
                  <a:lnTo>
                    <a:pt x="93522" y="328930"/>
                  </a:lnTo>
                  <a:lnTo>
                    <a:pt x="92849" y="330200"/>
                  </a:lnTo>
                  <a:lnTo>
                    <a:pt x="164668" y="330200"/>
                  </a:lnTo>
                  <a:lnTo>
                    <a:pt x="163499" y="327660"/>
                  </a:lnTo>
                  <a:lnTo>
                    <a:pt x="162255" y="326390"/>
                  </a:lnTo>
                  <a:lnTo>
                    <a:pt x="163461" y="326390"/>
                  </a:lnTo>
                  <a:lnTo>
                    <a:pt x="164655" y="323850"/>
                  </a:lnTo>
                  <a:close/>
                </a:path>
                <a:path w="207644" h="347980">
                  <a:moveTo>
                    <a:pt x="206235" y="321310"/>
                  </a:moveTo>
                  <a:lnTo>
                    <a:pt x="101485" y="321310"/>
                  </a:lnTo>
                  <a:lnTo>
                    <a:pt x="107314" y="322580"/>
                  </a:lnTo>
                  <a:lnTo>
                    <a:pt x="108978" y="323850"/>
                  </a:lnTo>
                  <a:lnTo>
                    <a:pt x="190665" y="323850"/>
                  </a:lnTo>
                  <a:lnTo>
                    <a:pt x="191858" y="326390"/>
                  </a:lnTo>
                  <a:lnTo>
                    <a:pt x="193078" y="327660"/>
                  </a:lnTo>
                  <a:lnTo>
                    <a:pt x="191884" y="327660"/>
                  </a:lnTo>
                  <a:lnTo>
                    <a:pt x="190766" y="330200"/>
                  </a:lnTo>
                  <a:lnTo>
                    <a:pt x="205409" y="330200"/>
                  </a:lnTo>
                  <a:lnTo>
                    <a:pt x="206235" y="328930"/>
                  </a:lnTo>
                  <a:lnTo>
                    <a:pt x="206235" y="321310"/>
                  </a:lnTo>
                  <a:close/>
                </a:path>
                <a:path w="207644" h="347980">
                  <a:moveTo>
                    <a:pt x="59601" y="327660"/>
                  </a:moveTo>
                  <a:lnTo>
                    <a:pt x="57124" y="327660"/>
                  </a:lnTo>
                  <a:lnTo>
                    <a:pt x="54584" y="328930"/>
                  </a:lnTo>
                  <a:lnTo>
                    <a:pt x="59613" y="328930"/>
                  </a:lnTo>
                  <a:lnTo>
                    <a:pt x="59601" y="327660"/>
                  </a:lnTo>
                  <a:close/>
                </a:path>
                <a:path w="207644" h="347980">
                  <a:moveTo>
                    <a:pt x="90284" y="322580"/>
                  </a:moveTo>
                  <a:lnTo>
                    <a:pt x="70497" y="322580"/>
                  </a:lnTo>
                  <a:lnTo>
                    <a:pt x="72529" y="325120"/>
                  </a:lnTo>
                  <a:lnTo>
                    <a:pt x="71526" y="326390"/>
                  </a:lnTo>
                  <a:lnTo>
                    <a:pt x="70624" y="327660"/>
                  </a:lnTo>
                  <a:lnTo>
                    <a:pt x="62903" y="327660"/>
                  </a:lnTo>
                  <a:lnTo>
                    <a:pt x="59613" y="328930"/>
                  </a:lnTo>
                  <a:lnTo>
                    <a:pt x="90795" y="328930"/>
                  </a:lnTo>
                  <a:lnTo>
                    <a:pt x="84632" y="325120"/>
                  </a:lnTo>
                  <a:lnTo>
                    <a:pt x="87490" y="323850"/>
                  </a:lnTo>
                  <a:lnTo>
                    <a:pt x="90284" y="322580"/>
                  </a:lnTo>
                  <a:close/>
                </a:path>
                <a:path w="207644" h="347980">
                  <a:moveTo>
                    <a:pt x="126123" y="323850"/>
                  </a:moveTo>
                  <a:lnTo>
                    <a:pt x="110642" y="323850"/>
                  </a:lnTo>
                  <a:lnTo>
                    <a:pt x="109283" y="325120"/>
                  </a:lnTo>
                  <a:lnTo>
                    <a:pt x="108038" y="327660"/>
                  </a:lnTo>
                  <a:lnTo>
                    <a:pt x="102247" y="327660"/>
                  </a:lnTo>
                  <a:lnTo>
                    <a:pt x="97866" y="328930"/>
                  </a:lnTo>
                  <a:lnTo>
                    <a:pt x="126530" y="328930"/>
                  </a:lnTo>
                  <a:lnTo>
                    <a:pt x="125564" y="327660"/>
                  </a:lnTo>
                  <a:lnTo>
                    <a:pt x="124536" y="326390"/>
                  </a:lnTo>
                  <a:lnTo>
                    <a:pt x="125348" y="325120"/>
                  </a:lnTo>
                  <a:lnTo>
                    <a:pt x="126123" y="323850"/>
                  </a:lnTo>
                  <a:close/>
                </a:path>
                <a:path w="207644" h="347980">
                  <a:moveTo>
                    <a:pt x="206235" y="320040"/>
                  </a:moveTo>
                  <a:lnTo>
                    <a:pt x="34493" y="320040"/>
                  </a:lnTo>
                  <a:lnTo>
                    <a:pt x="37757" y="322580"/>
                  </a:lnTo>
                  <a:lnTo>
                    <a:pt x="36347" y="323850"/>
                  </a:lnTo>
                  <a:lnTo>
                    <a:pt x="35001" y="326390"/>
                  </a:lnTo>
                  <a:lnTo>
                    <a:pt x="49517" y="326390"/>
                  </a:lnTo>
                  <a:lnTo>
                    <a:pt x="48183" y="325120"/>
                  </a:lnTo>
                  <a:lnTo>
                    <a:pt x="49288" y="325120"/>
                  </a:lnTo>
                  <a:lnTo>
                    <a:pt x="50330" y="322580"/>
                  </a:lnTo>
                  <a:lnTo>
                    <a:pt x="97307" y="322580"/>
                  </a:lnTo>
                  <a:lnTo>
                    <a:pt x="101485" y="321310"/>
                  </a:lnTo>
                  <a:lnTo>
                    <a:pt x="206235" y="321310"/>
                  </a:lnTo>
                  <a:lnTo>
                    <a:pt x="206235" y="320040"/>
                  </a:lnTo>
                  <a:close/>
                </a:path>
                <a:path w="207644" h="347980">
                  <a:moveTo>
                    <a:pt x="206235" y="297180"/>
                  </a:moveTo>
                  <a:lnTo>
                    <a:pt x="41179" y="297180"/>
                  </a:lnTo>
                  <a:lnTo>
                    <a:pt x="50685" y="298450"/>
                  </a:lnTo>
                  <a:lnTo>
                    <a:pt x="84640" y="298450"/>
                  </a:lnTo>
                  <a:lnTo>
                    <a:pt x="152544" y="300990"/>
                  </a:lnTo>
                  <a:lnTo>
                    <a:pt x="191465" y="300990"/>
                  </a:lnTo>
                  <a:lnTo>
                    <a:pt x="196468" y="302260"/>
                  </a:lnTo>
                  <a:lnTo>
                    <a:pt x="202882" y="302260"/>
                  </a:lnTo>
                  <a:lnTo>
                    <a:pt x="204139" y="304800"/>
                  </a:lnTo>
                  <a:lnTo>
                    <a:pt x="205689" y="306070"/>
                  </a:lnTo>
                  <a:lnTo>
                    <a:pt x="206235" y="306070"/>
                  </a:lnTo>
                  <a:lnTo>
                    <a:pt x="206235" y="297180"/>
                  </a:lnTo>
                  <a:close/>
                </a:path>
                <a:path w="207644" h="347980">
                  <a:moveTo>
                    <a:pt x="206235" y="273050"/>
                  </a:moveTo>
                  <a:lnTo>
                    <a:pt x="7670" y="273050"/>
                  </a:lnTo>
                  <a:lnTo>
                    <a:pt x="204012" y="278130"/>
                  </a:lnTo>
                  <a:lnTo>
                    <a:pt x="203961" y="280670"/>
                  </a:lnTo>
                  <a:lnTo>
                    <a:pt x="206235" y="280670"/>
                  </a:lnTo>
                  <a:lnTo>
                    <a:pt x="206235" y="273050"/>
                  </a:lnTo>
                  <a:close/>
                </a:path>
                <a:path w="207644" h="347980">
                  <a:moveTo>
                    <a:pt x="156908" y="254000"/>
                  </a:moveTo>
                  <a:lnTo>
                    <a:pt x="148767" y="254000"/>
                  </a:lnTo>
                  <a:lnTo>
                    <a:pt x="147548" y="255270"/>
                  </a:lnTo>
                  <a:lnTo>
                    <a:pt x="146367" y="256540"/>
                  </a:lnTo>
                  <a:lnTo>
                    <a:pt x="139712" y="257810"/>
                  </a:lnTo>
                  <a:lnTo>
                    <a:pt x="206235" y="257810"/>
                  </a:lnTo>
                  <a:lnTo>
                    <a:pt x="206235" y="256540"/>
                  </a:lnTo>
                  <a:lnTo>
                    <a:pt x="157962" y="256540"/>
                  </a:lnTo>
                  <a:lnTo>
                    <a:pt x="156908" y="254000"/>
                  </a:lnTo>
                  <a:close/>
                </a:path>
                <a:path w="207644" h="347980">
                  <a:moveTo>
                    <a:pt x="158165" y="250190"/>
                  </a:moveTo>
                  <a:lnTo>
                    <a:pt x="90017" y="250190"/>
                  </a:lnTo>
                  <a:lnTo>
                    <a:pt x="91198" y="251460"/>
                  </a:lnTo>
                  <a:lnTo>
                    <a:pt x="92417" y="252730"/>
                  </a:lnTo>
                  <a:lnTo>
                    <a:pt x="91198" y="254000"/>
                  </a:lnTo>
                  <a:lnTo>
                    <a:pt x="90017" y="255270"/>
                  </a:lnTo>
                  <a:lnTo>
                    <a:pt x="81464" y="255270"/>
                  </a:lnTo>
                  <a:lnTo>
                    <a:pt x="74190" y="256540"/>
                  </a:lnTo>
                  <a:lnTo>
                    <a:pt x="111671" y="256540"/>
                  </a:lnTo>
                  <a:lnTo>
                    <a:pt x="110223" y="255270"/>
                  </a:lnTo>
                  <a:lnTo>
                    <a:pt x="111607" y="254000"/>
                  </a:lnTo>
                  <a:lnTo>
                    <a:pt x="112979" y="251460"/>
                  </a:lnTo>
                  <a:lnTo>
                    <a:pt x="157594" y="251460"/>
                  </a:lnTo>
                  <a:lnTo>
                    <a:pt x="158165" y="250190"/>
                  </a:lnTo>
                  <a:close/>
                </a:path>
                <a:path w="207644" h="347980">
                  <a:moveTo>
                    <a:pt x="206235" y="247650"/>
                  </a:moveTo>
                  <a:lnTo>
                    <a:pt x="37845" y="247650"/>
                  </a:lnTo>
                  <a:lnTo>
                    <a:pt x="39192" y="250190"/>
                  </a:lnTo>
                  <a:lnTo>
                    <a:pt x="185978" y="250190"/>
                  </a:lnTo>
                  <a:lnTo>
                    <a:pt x="187058" y="251460"/>
                  </a:lnTo>
                  <a:lnTo>
                    <a:pt x="188188" y="252730"/>
                  </a:lnTo>
                  <a:lnTo>
                    <a:pt x="187134" y="254000"/>
                  </a:lnTo>
                  <a:lnTo>
                    <a:pt x="186118" y="255270"/>
                  </a:lnTo>
                  <a:lnTo>
                    <a:pt x="178524" y="256540"/>
                  </a:lnTo>
                  <a:lnTo>
                    <a:pt x="206235" y="256540"/>
                  </a:lnTo>
                  <a:lnTo>
                    <a:pt x="206235" y="247650"/>
                  </a:lnTo>
                  <a:close/>
                </a:path>
                <a:path w="207644" h="347980">
                  <a:moveTo>
                    <a:pt x="64566" y="250190"/>
                  </a:moveTo>
                  <a:lnTo>
                    <a:pt x="40551" y="250190"/>
                  </a:lnTo>
                  <a:lnTo>
                    <a:pt x="39052" y="251460"/>
                  </a:lnTo>
                  <a:lnTo>
                    <a:pt x="37579" y="254000"/>
                  </a:lnTo>
                  <a:lnTo>
                    <a:pt x="55359" y="254000"/>
                  </a:lnTo>
                  <a:lnTo>
                    <a:pt x="56781" y="252730"/>
                  </a:lnTo>
                  <a:lnTo>
                    <a:pt x="58140" y="251460"/>
                  </a:lnTo>
                  <a:lnTo>
                    <a:pt x="64566" y="250190"/>
                  </a:lnTo>
                  <a:close/>
                </a:path>
                <a:path w="207644" h="347980">
                  <a:moveTo>
                    <a:pt x="157594" y="251460"/>
                  </a:moveTo>
                  <a:lnTo>
                    <a:pt x="146240" y="251460"/>
                  </a:lnTo>
                  <a:lnTo>
                    <a:pt x="147497" y="254000"/>
                  </a:lnTo>
                  <a:lnTo>
                    <a:pt x="155828" y="254000"/>
                  </a:lnTo>
                  <a:lnTo>
                    <a:pt x="157022" y="252730"/>
                  </a:lnTo>
                  <a:lnTo>
                    <a:pt x="157594" y="251460"/>
                  </a:lnTo>
                  <a:close/>
                </a:path>
                <a:path w="207644" h="347980">
                  <a:moveTo>
                    <a:pt x="74510" y="250190"/>
                  </a:moveTo>
                  <a:lnTo>
                    <a:pt x="64566" y="250190"/>
                  </a:lnTo>
                  <a:lnTo>
                    <a:pt x="69545" y="251460"/>
                  </a:lnTo>
                  <a:lnTo>
                    <a:pt x="74510" y="251460"/>
                  </a:lnTo>
                  <a:lnTo>
                    <a:pt x="74510" y="250190"/>
                  </a:lnTo>
                  <a:close/>
                </a:path>
                <a:path w="207644" h="347980">
                  <a:moveTo>
                    <a:pt x="206235" y="130810"/>
                  </a:moveTo>
                  <a:lnTo>
                    <a:pt x="192544" y="130810"/>
                  </a:lnTo>
                  <a:lnTo>
                    <a:pt x="191727" y="156210"/>
                  </a:lnTo>
                  <a:lnTo>
                    <a:pt x="191384" y="168910"/>
                  </a:lnTo>
                  <a:lnTo>
                    <a:pt x="191091" y="181610"/>
                  </a:lnTo>
                  <a:lnTo>
                    <a:pt x="190868" y="193040"/>
                  </a:lnTo>
                  <a:lnTo>
                    <a:pt x="190830" y="233680"/>
                  </a:lnTo>
                  <a:lnTo>
                    <a:pt x="206235" y="233680"/>
                  </a:lnTo>
                  <a:lnTo>
                    <a:pt x="206235" y="139700"/>
                  </a:lnTo>
                  <a:lnTo>
                    <a:pt x="196684" y="139700"/>
                  </a:lnTo>
                  <a:lnTo>
                    <a:pt x="194386" y="133350"/>
                  </a:lnTo>
                  <a:lnTo>
                    <a:pt x="206235" y="133350"/>
                  </a:lnTo>
                  <a:lnTo>
                    <a:pt x="206235" y="130810"/>
                  </a:lnTo>
                  <a:close/>
                </a:path>
                <a:path w="207644" h="347980">
                  <a:moveTo>
                    <a:pt x="200050" y="138430"/>
                  </a:moveTo>
                  <a:lnTo>
                    <a:pt x="196684" y="139700"/>
                  </a:lnTo>
                  <a:lnTo>
                    <a:pt x="205181" y="139700"/>
                  </a:lnTo>
                  <a:lnTo>
                    <a:pt x="200050" y="138430"/>
                  </a:lnTo>
                  <a:close/>
                </a:path>
                <a:path w="207644" h="347980">
                  <a:moveTo>
                    <a:pt x="206235" y="133350"/>
                  </a:moveTo>
                  <a:lnTo>
                    <a:pt x="203974" y="133350"/>
                  </a:lnTo>
                  <a:lnTo>
                    <a:pt x="205181" y="139700"/>
                  </a:lnTo>
                  <a:lnTo>
                    <a:pt x="206235" y="139700"/>
                  </a:lnTo>
                  <a:lnTo>
                    <a:pt x="206235" y="133350"/>
                  </a:lnTo>
                  <a:close/>
                </a:path>
                <a:path w="207644" h="347980">
                  <a:moveTo>
                    <a:pt x="21666" y="132080"/>
                  </a:moveTo>
                  <a:lnTo>
                    <a:pt x="17792" y="132080"/>
                  </a:lnTo>
                  <a:lnTo>
                    <a:pt x="16103" y="138430"/>
                  </a:lnTo>
                  <a:lnTo>
                    <a:pt x="21666" y="138430"/>
                  </a:lnTo>
                  <a:lnTo>
                    <a:pt x="21666" y="132080"/>
                  </a:lnTo>
                  <a:close/>
                </a:path>
                <a:path w="207644" h="347980">
                  <a:moveTo>
                    <a:pt x="206235" y="109220"/>
                  </a:moveTo>
                  <a:lnTo>
                    <a:pt x="38310" y="109220"/>
                  </a:lnTo>
                  <a:lnTo>
                    <a:pt x="79613" y="110490"/>
                  </a:lnTo>
                  <a:lnTo>
                    <a:pt x="192468" y="110490"/>
                  </a:lnTo>
                  <a:lnTo>
                    <a:pt x="200952" y="111760"/>
                  </a:lnTo>
                  <a:lnTo>
                    <a:pt x="202514" y="113030"/>
                  </a:lnTo>
                  <a:lnTo>
                    <a:pt x="204127" y="114300"/>
                  </a:lnTo>
                  <a:lnTo>
                    <a:pt x="202476" y="114300"/>
                  </a:lnTo>
                  <a:lnTo>
                    <a:pt x="200837" y="115570"/>
                  </a:lnTo>
                  <a:lnTo>
                    <a:pt x="206235" y="115570"/>
                  </a:lnTo>
                  <a:lnTo>
                    <a:pt x="206235" y="109220"/>
                  </a:lnTo>
                  <a:close/>
                </a:path>
                <a:path w="207644" h="347980">
                  <a:moveTo>
                    <a:pt x="206235" y="88900"/>
                  </a:moveTo>
                  <a:lnTo>
                    <a:pt x="105721" y="88900"/>
                  </a:lnTo>
                  <a:lnTo>
                    <a:pt x="154202" y="90170"/>
                  </a:lnTo>
                  <a:lnTo>
                    <a:pt x="202641" y="93980"/>
                  </a:lnTo>
                  <a:lnTo>
                    <a:pt x="206235" y="93980"/>
                  </a:lnTo>
                  <a:lnTo>
                    <a:pt x="206235" y="88900"/>
                  </a:lnTo>
                  <a:close/>
                </a:path>
                <a:path w="207644" h="347980">
                  <a:moveTo>
                    <a:pt x="206235" y="77470"/>
                  </a:moveTo>
                  <a:lnTo>
                    <a:pt x="196100" y="77470"/>
                  </a:lnTo>
                  <a:lnTo>
                    <a:pt x="203187" y="78740"/>
                  </a:lnTo>
                  <a:lnTo>
                    <a:pt x="203834" y="80010"/>
                  </a:lnTo>
                  <a:lnTo>
                    <a:pt x="202691" y="85090"/>
                  </a:lnTo>
                  <a:lnTo>
                    <a:pt x="206235" y="85090"/>
                  </a:lnTo>
                  <a:lnTo>
                    <a:pt x="206235" y="77470"/>
                  </a:lnTo>
                  <a:close/>
                </a:path>
                <a:path w="207644" h="347980">
                  <a:moveTo>
                    <a:pt x="206235" y="69850"/>
                  </a:moveTo>
                  <a:lnTo>
                    <a:pt x="127177" y="69850"/>
                  </a:lnTo>
                  <a:lnTo>
                    <a:pt x="128816" y="72390"/>
                  </a:lnTo>
                  <a:lnTo>
                    <a:pt x="130479" y="73660"/>
                  </a:lnTo>
                  <a:lnTo>
                    <a:pt x="174180" y="73660"/>
                  </a:lnTo>
                  <a:lnTo>
                    <a:pt x="175602" y="76200"/>
                  </a:lnTo>
                  <a:lnTo>
                    <a:pt x="175412" y="77470"/>
                  </a:lnTo>
                  <a:lnTo>
                    <a:pt x="173799" y="78740"/>
                  </a:lnTo>
                  <a:lnTo>
                    <a:pt x="169278" y="80010"/>
                  </a:lnTo>
                  <a:lnTo>
                    <a:pt x="186651" y="80010"/>
                  </a:lnTo>
                  <a:lnTo>
                    <a:pt x="189090" y="77470"/>
                  </a:lnTo>
                  <a:lnTo>
                    <a:pt x="206235" y="77470"/>
                  </a:lnTo>
                  <a:lnTo>
                    <a:pt x="206235" y="69850"/>
                  </a:lnTo>
                  <a:close/>
                </a:path>
                <a:path w="207644" h="347980">
                  <a:moveTo>
                    <a:pt x="94411" y="71120"/>
                  </a:moveTo>
                  <a:lnTo>
                    <a:pt x="72584" y="71120"/>
                  </a:lnTo>
                  <a:lnTo>
                    <a:pt x="82969" y="72390"/>
                  </a:lnTo>
                  <a:lnTo>
                    <a:pt x="85331" y="74930"/>
                  </a:lnTo>
                  <a:lnTo>
                    <a:pt x="83985" y="74930"/>
                  </a:lnTo>
                  <a:lnTo>
                    <a:pt x="82664" y="77470"/>
                  </a:lnTo>
                  <a:lnTo>
                    <a:pt x="15633" y="77470"/>
                  </a:lnTo>
                  <a:lnTo>
                    <a:pt x="9080" y="78740"/>
                  </a:lnTo>
                  <a:lnTo>
                    <a:pt x="151345" y="78740"/>
                  </a:lnTo>
                  <a:lnTo>
                    <a:pt x="149707" y="77470"/>
                  </a:lnTo>
                  <a:lnTo>
                    <a:pt x="149529" y="76200"/>
                  </a:lnTo>
                  <a:lnTo>
                    <a:pt x="94818" y="76200"/>
                  </a:lnTo>
                  <a:lnTo>
                    <a:pt x="93344" y="74930"/>
                  </a:lnTo>
                  <a:lnTo>
                    <a:pt x="91820" y="73660"/>
                  </a:lnTo>
                  <a:lnTo>
                    <a:pt x="94411" y="71120"/>
                  </a:lnTo>
                  <a:close/>
                </a:path>
                <a:path w="207644" h="347980">
                  <a:moveTo>
                    <a:pt x="40919" y="73660"/>
                  </a:moveTo>
                  <a:lnTo>
                    <a:pt x="32397" y="73660"/>
                  </a:lnTo>
                  <a:lnTo>
                    <a:pt x="31178" y="74930"/>
                  </a:lnTo>
                  <a:lnTo>
                    <a:pt x="30048" y="77470"/>
                  </a:lnTo>
                  <a:lnTo>
                    <a:pt x="51219" y="77470"/>
                  </a:lnTo>
                  <a:lnTo>
                    <a:pt x="43751" y="76200"/>
                  </a:lnTo>
                  <a:lnTo>
                    <a:pt x="40919" y="73660"/>
                  </a:lnTo>
                  <a:close/>
                </a:path>
                <a:path w="207644" h="347980">
                  <a:moveTo>
                    <a:pt x="151028" y="73660"/>
                  </a:moveTo>
                  <a:lnTo>
                    <a:pt x="128828" y="73660"/>
                  </a:lnTo>
                  <a:lnTo>
                    <a:pt x="127215" y="76200"/>
                  </a:lnTo>
                  <a:lnTo>
                    <a:pt x="149529" y="76200"/>
                  </a:lnTo>
                  <a:lnTo>
                    <a:pt x="151028" y="73660"/>
                  </a:lnTo>
                  <a:close/>
                </a:path>
                <a:path w="207644" h="347980">
                  <a:moveTo>
                    <a:pt x="42995" y="72390"/>
                  </a:moveTo>
                  <a:lnTo>
                    <a:pt x="30010" y="72390"/>
                  </a:lnTo>
                  <a:lnTo>
                    <a:pt x="31203" y="73660"/>
                  </a:lnTo>
                  <a:lnTo>
                    <a:pt x="42303" y="73660"/>
                  </a:lnTo>
                  <a:lnTo>
                    <a:pt x="42995" y="72390"/>
                  </a:lnTo>
                  <a:close/>
                </a:path>
                <a:path w="207644" h="347980">
                  <a:moveTo>
                    <a:pt x="206235" y="50800"/>
                  </a:moveTo>
                  <a:lnTo>
                    <a:pt x="205397" y="50800"/>
                  </a:lnTo>
                  <a:lnTo>
                    <a:pt x="204088" y="57150"/>
                  </a:lnTo>
                  <a:lnTo>
                    <a:pt x="206235" y="57150"/>
                  </a:lnTo>
                  <a:lnTo>
                    <a:pt x="206235" y="50800"/>
                  </a:lnTo>
                  <a:close/>
                </a:path>
                <a:path w="207644" h="347980">
                  <a:moveTo>
                    <a:pt x="9016" y="54610"/>
                  </a:moveTo>
                  <a:lnTo>
                    <a:pt x="5016" y="55880"/>
                  </a:lnTo>
                  <a:lnTo>
                    <a:pt x="133349" y="55880"/>
                  </a:lnTo>
                  <a:lnTo>
                    <a:pt x="9016" y="54610"/>
                  </a:lnTo>
                  <a:close/>
                </a:path>
                <a:path w="207644" h="347980">
                  <a:moveTo>
                    <a:pt x="206235" y="48260"/>
                  </a:moveTo>
                  <a:lnTo>
                    <a:pt x="56400" y="48260"/>
                  </a:lnTo>
                  <a:lnTo>
                    <a:pt x="91909" y="49530"/>
                  </a:lnTo>
                  <a:lnTo>
                    <a:pt x="127419" y="49530"/>
                  </a:lnTo>
                  <a:lnTo>
                    <a:pt x="201091" y="52070"/>
                  </a:lnTo>
                  <a:lnTo>
                    <a:pt x="205397" y="50800"/>
                  </a:lnTo>
                  <a:lnTo>
                    <a:pt x="206235" y="50800"/>
                  </a:lnTo>
                  <a:lnTo>
                    <a:pt x="206235" y="48260"/>
                  </a:lnTo>
                  <a:close/>
                </a:path>
                <a:path w="207644" h="347980">
                  <a:moveTo>
                    <a:pt x="202863" y="16510"/>
                  </a:moveTo>
                  <a:lnTo>
                    <a:pt x="57264" y="16510"/>
                  </a:lnTo>
                  <a:lnTo>
                    <a:pt x="205866" y="24130"/>
                  </a:lnTo>
                  <a:lnTo>
                    <a:pt x="207213" y="22860"/>
                  </a:lnTo>
                  <a:lnTo>
                    <a:pt x="202863" y="16510"/>
                  </a:lnTo>
                  <a:close/>
                </a:path>
              </a:pathLst>
            </a:custGeom>
            <a:solidFill>
              <a:srgbClr val="285567"/>
            </a:solidFill>
          </p:spPr>
          <p:txBody>
            <a:bodyPr wrap="square" lIns="0" tIns="0" rIns="0" bIns="0" rtlCol="0"/>
            <a:lstStyle/>
            <a:p>
              <a:endParaRPr/>
            </a:p>
          </p:txBody>
        </p:sp>
      </p:grpSp>
      <p:sp>
        <p:nvSpPr>
          <p:cNvPr id="6" name="object 6"/>
          <p:cNvSpPr/>
          <p:nvPr/>
        </p:nvSpPr>
        <p:spPr>
          <a:xfrm>
            <a:off x="1432205" y="3665481"/>
            <a:ext cx="1347873" cy="1344902"/>
          </a:xfrm>
          <a:custGeom>
            <a:avLst/>
            <a:gdLst/>
            <a:ahLst/>
            <a:cxnLst/>
            <a:rect l="l" t="t" r="r" b="b"/>
            <a:pathLst>
              <a:path w="864235" h="862329">
                <a:moveTo>
                  <a:pt x="55676" y="379615"/>
                </a:moveTo>
                <a:lnTo>
                  <a:pt x="51790" y="375589"/>
                </a:lnTo>
                <a:lnTo>
                  <a:pt x="41300" y="375285"/>
                </a:lnTo>
                <a:lnTo>
                  <a:pt x="36639" y="379730"/>
                </a:lnTo>
                <a:lnTo>
                  <a:pt x="36715" y="389953"/>
                </a:lnTo>
                <a:lnTo>
                  <a:pt x="41554" y="394601"/>
                </a:lnTo>
                <a:lnTo>
                  <a:pt x="51587" y="394220"/>
                </a:lnTo>
                <a:lnTo>
                  <a:pt x="55651" y="389928"/>
                </a:lnTo>
                <a:lnTo>
                  <a:pt x="55664" y="384848"/>
                </a:lnTo>
                <a:lnTo>
                  <a:pt x="55676" y="379615"/>
                </a:lnTo>
                <a:close/>
              </a:path>
              <a:path w="864235" h="862329">
                <a:moveTo>
                  <a:pt x="66078" y="482561"/>
                </a:moveTo>
                <a:lnTo>
                  <a:pt x="65392" y="472224"/>
                </a:lnTo>
                <a:lnTo>
                  <a:pt x="60858" y="468058"/>
                </a:lnTo>
                <a:lnTo>
                  <a:pt x="55981" y="468249"/>
                </a:lnTo>
                <a:lnTo>
                  <a:pt x="50787" y="468452"/>
                </a:lnTo>
                <a:lnTo>
                  <a:pt x="46456" y="473265"/>
                </a:lnTo>
                <a:lnTo>
                  <a:pt x="47129" y="483400"/>
                </a:lnTo>
                <a:lnTo>
                  <a:pt x="51727" y="487616"/>
                </a:lnTo>
                <a:lnTo>
                  <a:pt x="61925" y="487197"/>
                </a:lnTo>
                <a:lnTo>
                  <a:pt x="66078" y="482561"/>
                </a:lnTo>
                <a:close/>
              </a:path>
              <a:path w="864235" h="862329">
                <a:moveTo>
                  <a:pt x="76568" y="316572"/>
                </a:moveTo>
                <a:lnTo>
                  <a:pt x="72301" y="312191"/>
                </a:lnTo>
                <a:lnTo>
                  <a:pt x="62268" y="312013"/>
                </a:lnTo>
                <a:lnTo>
                  <a:pt x="57950" y="316230"/>
                </a:lnTo>
                <a:lnTo>
                  <a:pt x="57785" y="326415"/>
                </a:lnTo>
                <a:lnTo>
                  <a:pt x="61887" y="330593"/>
                </a:lnTo>
                <a:lnTo>
                  <a:pt x="72136" y="330758"/>
                </a:lnTo>
                <a:lnTo>
                  <a:pt x="76390" y="326644"/>
                </a:lnTo>
                <a:lnTo>
                  <a:pt x="76479" y="321551"/>
                </a:lnTo>
                <a:lnTo>
                  <a:pt x="76568" y="316572"/>
                </a:lnTo>
                <a:close/>
              </a:path>
              <a:path w="864235" h="862329">
                <a:moveTo>
                  <a:pt x="82435" y="561657"/>
                </a:moveTo>
                <a:lnTo>
                  <a:pt x="81889" y="551218"/>
                </a:lnTo>
                <a:lnTo>
                  <a:pt x="77660" y="547319"/>
                </a:lnTo>
                <a:lnTo>
                  <a:pt x="72517" y="547433"/>
                </a:lnTo>
                <a:lnTo>
                  <a:pt x="67360" y="547547"/>
                </a:lnTo>
                <a:lnTo>
                  <a:pt x="63309" y="551599"/>
                </a:lnTo>
                <a:lnTo>
                  <a:pt x="63169" y="561987"/>
                </a:lnTo>
                <a:lnTo>
                  <a:pt x="67665" y="566458"/>
                </a:lnTo>
                <a:lnTo>
                  <a:pt x="78232" y="566204"/>
                </a:lnTo>
                <a:lnTo>
                  <a:pt x="82435" y="561657"/>
                </a:lnTo>
                <a:close/>
              </a:path>
              <a:path w="864235" h="862329">
                <a:moveTo>
                  <a:pt x="102298" y="270027"/>
                </a:moveTo>
                <a:lnTo>
                  <a:pt x="102235" y="264909"/>
                </a:lnTo>
                <a:lnTo>
                  <a:pt x="102158" y="259740"/>
                </a:lnTo>
                <a:lnTo>
                  <a:pt x="98005" y="255739"/>
                </a:lnTo>
                <a:lnTo>
                  <a:pt x="87782" y="255905"/>
                </a:lnTo>
                <a:lnTo>
                  <a:pt x="83439" y="260350"/>
                </a:lnTo>
                <a:lnTo>
                  <a:pt x="83616" y="270116"/>
                </a:lnTo>
                <a:lnTo>
                  <a:pt x="88252" y="274548"/>
                </a:lnTo>
                <a:lnTo>
                  <a:pt x="98145" y="274396"/>
                </a:lnTo>
                <a:lnTo>
                  <a:pt x="102298" y="270027"/>
                </a:lnTo>
                <a:close/>
              </a:path>
              <a:path w="864235" h="862329">
                <a:moveTo>
                  <a:pt x="116636" y="631393"/>
                </a:moveTo>
                <a:lnTo>
                  <a:pt x="112217" y="626783"/>
                </a:lnTo>
                <a:lnTo>
                  <a:pt x="102044" y="626795"/>
                </a:lnTo>
                <a:lnTo>
                  <a:pt x="97726" y="631050"/>
                </a:lnTo>
                <a:lnTo>
                  <a:pt x="97409" y="641362"/>
                </a:lnTo>
                <a:lnTo>
                  <a:pt x="101803" y="645947"/>
                </a:lnTo>
                <a:lnTo>
                  <a:pt x="112026" y="645909"/>
                </a:lnTo>
                <a:lnTo>
                  <a:pt x="116332" y="641680"/>
                </a:lnTo>
                <a:lnTo>
                  <a:pt x="116484" y="636676"/>
                </a:lnTo>
                <a:lnTo>
                  <a:pt x="116636" y="631393"/>
                </a:lnTo>
                <a:close/>
              </a:path>
              <a:path w="864235" h="862329">
                <a:moveTo>
                  <a:pt x="132003" y="199072"/>
                </a:moveTo>
                <a:lnTo>
                  <a:pt x="127774" y="194703"/>
                </a:lnTo>
                <a:lnTo>
                  <a:pt x="117563" y="194449"/>
                </a:lnTo>
                <a:lnTo>
                  <a:pt x="113334" y="198462"/>
                </a:lnTo>
                <a:lnTo>
                  <a:pt x="113080" y="208521"/>
                </a:lnTo>
                <a:lnTo>
                  <a:pt x="117360" y="213067"/>
                </a:lnTo>
                <a:lnTo>
                  <a:pt x="127088" y="213360"/>
                </a:lnTo>
                <a:lnTo>
                  <a:pt x="131673" y="208953"/>
                </a:lnTo>
                <a:lnTo>
                  <a:pt x="131838" y="204025"/>
                </a:lnTo>
                <a:lnTo>
                  <a:pt x="132003" y="199072"/>
                </a:lnTo>
                <a:close/>
              </a:path>
              <a:path w="864235" h="862329">
                <a:moveTo>
                  <a:pt x="158127" y="695401"/>
                </a:moveTo>
                <a:lnTo>
                  <a:pt x="158026" y="690041"/>
                </a:lnTo>
                <a:lnTo>
                  <a:pt x="157937" y="684911"/>
                </a:lnTo>
                <a:lnTo>
                  <a:pt x="153873" y="680948"/>
                </a:lnTo>
                <a:lnTo>
                  <a:pt x="143179" y="680821"/>
                </a:lnTo>
                <a:lnTo>
                  <a:pt x="138963" y="685038"/>
                </a:lnTo>
                <a:lnTo>
                  <a:pt x="139192" y="695579"/>
                </a:lnTo>
                <a:lnTo>
                  <a:pt x="143268" y="699592"/>
                </a:lnTo>
                <a:lnTo>
                  <a:pt x="153809" y="699719"/>
                </a:lnTo>
                <a:lnTo>
                  <a:pt x="158127" y="695401"/>
                </a:lnTo>
                <a:close/>
              </a:path>
              <a:path w="864235" h="862329">
                <a:moveTo>
                  <a:pt x="174244" y="148170"/>
                </a:moveTo>
                <a:lnTo>
                  <a:pt x="170268" y="144157"/>
                </a:lnTo>
                <a:lnTo>
                  <a:pt x="165011" y="144132"/>
                </a:lnTo>
                <a:lnTo>
                  <a:pt x="159956" y="144106"/>
                </a:lnTo>
                <a:lnTo>
                  <a:pt x="155613" y="148310"/>
                </a:lnTo>
                <a:lnTo>
                  <a:pt x="155498" y="158127"/>
                </a:lnTo>
                <a:lnTo>
                  <a:pt x="159943" y="162547"/>
                </a:lnTo>
                <a:lnTo>
                  <a:pt x="170027" y="162699"/>
                </a:lnTo>
                <a:lnTo>
                  <a:pt x="174167" y="158584"/>
                </a:lnTo>
                <a:lnTo>
                  <a:pt x="174244" y="148170"/>
                </a:lnTo>
                <a:close/>
              </a:path>
              <a:path w="864235" h="862329">
                <a:moveTo>
                  <a:pt x="213461" y="728179"/>
                </a:moveTo>
                <a:lnTo>
                  <a:pt x="208876" y="723684"/>
                </a:lnTo>
                <a:lnTo>
                  <a:pt x="198666" y="723938"/>
                </a:lnTo>
                <a:lnTo>
                  <a:pt x="194322" y="728294"/>
                </a:lnTo>
                <a:lnTo>
                  <a:pt x="194183" y="738390"/>
                </a:lnTo>
                <a:lnTo>
                  <a:pt x="198793" y="742873"/>
                </a:lnTo>
                <a:lnTo>
                  <a:pt x="204076" y="742746"/>
                </a:lnTo>
                <a:lnTo>
                  <a:pt x="209105" y="742619"/>
                </a:lnTo>
                <a:lnTo>
                  <a:pt x="213360" y="738365"/>
                </a:lnTo>
                <a:lnTo>
                  <a:pt x="213461" y="728179"/>
                </a:lnTo>
                <a:close/>
              </a:path>
              <a:path w="864235" h="862329">
                <a:moveTo>
                  <a:pt x="242785" y="99580"/>
                </a:moveTo>
                <a:lnTo>
                  <a:pt x="238353" y="95135"/>
                </a:lnTo>
                <a:lnTo>
                  <a:pt x="228422" y="95059"/>
                </a:lnTo>
                <a:lnTo>
                  <a:pt x="224129" y="99364"/>
                </a:lnTo>
                <a:lnTo>
                  <a:pt x="224066" y="109588"/>
                </a:lnTo>
                <a:lnTo>
                  <a:pt x="228130" y="113652"/>
                </a:lnTo>
                <a:lnTo>
                  <a:pt x="233349" y="113677"/>
                </a:lnTo>
                <a:lnTo>
                  <a:pt x="238379" y="113703"/>
                </a:lnTo>
                <a:lnTo>
                  <a:pt x="242735" y="109448"/>
                </a:lnTo>
                <a:lnTo>
                  <a:pt x="242785" y="99580"/>
                </a:lnTo>
                <a:close/>
              </a:path>
              <a:path w="864235" h="862329">
                <a:moveTo>
                  <a:pt x="264541" y="776439"/>
                </a:moveTo>
                <a:lnTo>
                  <a:pt x="264401" y="771347"/>
                </a:lnTo>
                <a:lnTo>
                  <a:pt x="264248" y="766013"/>
                </a:lnTo>
                <a:lnTo>
                  <a:pt x="259765" y="761974"/>
                </a:lnTo>
                <a:lnTo>
                  <a:pt x="249224" y="762571"/>
                </a:lnTo>
                <a:lnTo>
                  <a:pt x="245389" y="766762"/>
                </a:lnTo>
                <a:lnTo>
                  <a:pt x="245681" y="777303"/>
                </a:lnTo>
                <a:lnTo>
                  <a:pt x="250113" y="781316"/>
                </a:lnTo>
                <a:lnTo>
                  <a:pt x="260629" y="780707"/>
                </a:lnTo>
                <a:lnTo>
                  <a:pt x="264541" y="776439"/>
                </a:lnTo>
                <a:close/>
              </a:path>
              <a:path w="864235" h="862329">
                <a:moveTo>
                  <a:pt x="314248" y="77495"/>
                </a:moveTo>
                <a:lnTo>
                  <a:pt x="313905" y="67348"/>
                </a:lnTo>
                <a:lnTo>
                  <a:pt x="309232" y="62915"/>
                </a:lnTo>
                <a:lnTo>
                  <a:pt x="299681" y="63347"/>
                </a:lnTo>
                <a:lnTo>
                  <a:pt x="295236" y="68122"/>
                </a:lnTo>
                <a:lnTo>
                  <a:pt x="295541" y="77812"/>
                </a:lnTo>
                <a:lnTo>
                  <a:pt x="299999" y="81864"/>
                </a:lnTo>
                <a:lnTo>
                  <a:pt x="305130" y="81737"/>
                </a:lnTo>
                <a:lnTo>
                  <a:pt x="310375" y="81610"/>
                </a:lnTo>
                <a:lnTo>
                  <a:pt x="314248" y="77495"/>
                </a:lnTo>
                <a:close/>
              </a:path>
              <a:path w="864235" h="862329">
                <a:moveTo>
                  <a:pt x="400342" y="48793"/>
                </a:moveTo>
                <a:lnTo>
                  <a:pt x="400113" y="38671"/>
                </a:lnTo>
                <a:lnTo>
                  <a:pt x="395884" y="34709"/>
                </a:lnTo>
                <a:lnTo>
                  <a:pt x="390690" y="34823"/>
                </a:lnTo>
                <a:lnTo>
                  <a:pt x="385597" y="34937"/>
                </a:lnTo>
                <a:lnTo>
                  <a:pt x="381508" y="39217"/>
                </a:lnTo>
                <a:lnTo>
                  <a:pt x="381787" y="49250"/>
                </a:lnTo>
                <a:lnTo>
                  <a:pt x="386334" y="53568"/>
                </a:lnTo>
                <a:lnTo>
                  <a:pt x="396176" y="53263"/>
                </a:lnTo>
                <a:lnTo>
                  <a:pt x="400342" y="48793"/>
                </a:lnTo>
                <a:close/>
              </a:path>
              <a:path w="864235" h="862329">
                <a:moveTo>
                  <a:pt x="471881" y="52057"/>
                </a:moveTo>
                <a:lnTo>
                  <a:pt x="471817" y="42506"/>
                </a:lnTo>
                <a:lnTo>
                  <a:pt x="467702" y="38392"/>
                </a:lnTo>
                <a:lnTo>
                  <a:pt x="458139" y="38100"/>
                </a:lnTo>
                <a:lnTo>
                  <a:pt x="453986" y="41897"/>
                </a:lnTo>
                <a:lnTo>
                  <a:pt x="453390" y="51752"/>
                </a:lnTo>
                <a:lnTo>
                  <a:pt x="457365" y="56045"/>
                </a:lnTo>
                <a:lnTo>
                  <a:pt x="462483" y="56184"/>
                </a:lnTo>
                <a:lnTo>
                  <a:pt x="467461" y="56324"/>
                </a:lnTo>
                <a:lnTo>
                  <a:pt x="471881" y="52057"/>
                </a:lnTo>
                <a:close/>
              </a:path>
              <a:path w="864235" h="862329">
                <a:moveTo>
                  <a:pt x="531063" y="55143"/>
                </a:moveTo>
                <a:lnTo>
                  <a:pt x="527405" y="51219"/>
                </a:lnTo>
                <a:lnTo>
                  <a:pt x="517182" y="50749"/>
                </a:lnTo>
                <a:lnTo>
                  <a:pt x="513092" y="54724"/>
                </a:lnTo>
                <a:lnTo>
                  <a:pt x="513143" y="64947"/>
                </a:lnTo>
                <a:lnTo>
                  <a:pt x="517029" y="68859"/>
                </a:lnTo>
                <a:lnTo>
                  <a:pt x="521970" y="68922"/>
                </a:lnTo>
                <a:lnTo>
                  <a:pt x="526834" y="68986"/>
                </a:lnTo>
                <a:lnTo>
                  <a:pt x="530809" y="65087"/>
                </a:lnTo>
                <a:lnTo>
                  <a:pt x="531063" y="55143"/>
                </a:lnTo>
                <a:close/>
              </a:path>
              <a:path w="864235" h="862329">
                <a:moveTo>
                  <a:pt x="595960" y="79743"/>
                </a:moveTo>
                <a:lnTo>
                  <a:pt x="595858" y="74790"/>
                </a:lnTo>
                <a:lnTo>
                  <a:pt x="595757" y="70129"/>
                </a:lnTo>
                <a:lnTo>
                  <a:pt x="591604" y="66040"/>
                </a:lnTo>
                <a:lnTo>
                  <a:pt x="582015" y="65874"/>
                </a:lnTo>
                <a:lnTo>
                  <a:pt x="577545" y="70383"/>
                </a:lnTo>
                <a:lnTo>
                  <a:pt x="577799" y="79883"/>
                </a:lnTo>
                <a:lnTo>
                  <a:pt x="581990" y="83972"/>
                </a:lnTo>
                <a:lnTo>
                  <a:pt x="591616" y="84137"/>
                </a:lnTo>
                <a:lnTo>
                  <a:pt x="595960" y="79743"/>
                </a:lnTo>
                <a:close/>
              </a:path>
              <a:path w="864235" h="862329">
                <a:moveTo>
                  <a:pt x="631583" y="797001"/>
                </a:moveTo>
                <a:lnTo>
                  <a:pt x="630110" y="793191"/>
                </a:lnTo>
                <a:lnTo>
                  <a:pt x="625208" y="791921"/>
                </a:lnTo>
                <a:lnTo>
                  <a:pt x="621944" y="795731"/>
                </a:lnTo>
                <a:lnTo>
                  <a:pt x="611276" y="800811"/>
                </a:lnTo>
                <a:lnTo>
                  <a:pt x="603948" y="804621"/>
                </a:lnTo>
                <a:lnTo>
                  <a:pt x="590270" y="807161"/>
                </a:lnTo>
                <a:lnTo>
                  <a:pt x="586193" y="807161"/>
                </a:lnTo>
                <a:lnTo>
                  <a:pt x="576376" y="800811"/>
                </a:lnTo>
                <a:lnTo>
                  <a:pt x="571576" y="795731"/>
                </a:lnTo>
                <a:lnTo>
                  <a:pt x="571309" y="786841"/>
                </a:lnTo>
                <a:lnTo>
                  <a:pt x="570433" y="785571"/>
                </a:lnTo>
                <a:lnTo>
                  <a:pt x="569810" y="783031"/>
                </a:lnTo>
                <a:lnTo>
                  <a:pt x="566674" y="772871"/>
                </a:lnTo>
                <a:lnTo>
                  <a:pt x="564375" y="763981"/>
                </a:lnTo>
                <a:lnTo>
                  <a:pt x="562597" y="753821"/>
                </a:lnTo>
                <a:lnTo>
                  <a:pt x="560539" y="739851"/>
                </a:lnTo>
                <a:lnTo>
                  <a:pt x="560933" y="736041"/>
                </a:lnTo>
                <a:lnTo>
                  <a:pt x="559206" y="725881"/>
                </a:lnTo>
                <a:lnTo>
                  <a:pt x="557720" y="719531"/>
                </a:lnTo>
                <a:lnTo>
                  <a:pt x="553821" y="700405"/>
                </a:lnTo>
                <a:lnTo>
                  <a:pt x="553821" y="793191"/>
                </a:lnTo>
                <a:lnTo>
                  <a:pt x="539864" y="830021"/>
                </a:lnTo>
                <a:lnTo>
                  <a:pt x="505485" y="837641"/>
                </a:lnTo>
                <a:lnTo>
                  <a:pt x="497840" y="838911"/>
                </a:lnTo>
                <a:lnTo>
                  <a:pt x="490245" y="838911"/>
                </a:lnTo>
                <a:lnTo>
                  <a:pt x="479056" y="828751"/>
                </a:lnTo>
                <a:lnTo>
                  <a:pt x="477888" y="823671"/>
                </a:lnTo>
                <a:lnTo>
                  <a:pt x="477723" y="809701"/>
                </a:lnTo>
                <a:lnTo>
                  <a:pt x="478650" y="802081"/>
                </a:lnTo>
                <a:lnTo>
                  <a:pt x="479348" y="788111"/>
                </a:lnTo>
                <a:lnTo>
                  <a:pt x="480733" y="780491"/>
                </a:lnTo>
                <a:lnTo>
                  <a:pt x="478739" y="771601"/>
                </a:lnTo>
                <a:lnTo>
                  <a:pt x="480695" y="767791"/>
                </a:lnTo>
                <a:lnTo>
                  <a:pt x="482498" y="746201"/>
                </a:lnTo>
                <a:lnTo>
                  <a:pt x="483743" y="727151"/>
                </a:lnTo>
                <a:lnTo>
                  <a:pt x="484073" y="720801"/>
                </a:lnTo>
                <a:lnTo>
                  <a:pt x="483400" y="714451"/>
                </a:lnTo>
                <a:lnTo>
                  <a:pt x="483679" y="708101"/>
                </a:lnTo>
                <a:lnTo>
                  <a:pt x="484555" y="694131"/>
                </a:lnTo>
                <a:lnTo>
                  <a:pt x="486117" y="675081"/>
                </a:lnTo>
                <a:lnTo>
                  <a:pt x="486816" y="668731"/>
                </a:lnTo>
                <a:lnTo>
                  <a:pt x="488454" y="647141"/>
                </a:lnTo>
                <a:lnTo>
                  <a:pt x="489915" y="626821"/>
                </a:lnTo>
                <a:lnTo>
                  <a:pt x="490562" y="624281"/>
                </a:lnTo>
                <a:lnTo>
                  <a:pt x="491680" y="617931"/>
                </a:lnTo>
                <a:lnTo>
                  <a:pt x="496735" y="570941"/>
                </a:lnTo>
                <a:lnTo>
                  <a:pt x="497065" y="564591"/>
                </a:lnTo>
                <a:lnTo>
                  <a:pt x="497903" y="556971"/>
                </a:lnTo>
                <a:lnTo>
                  <a:pt x="498614" y="554431"/>
                </a:lnTo>
                <a:lnTo>
                  <a:pt x="499097" y="551891"/>
                </a:lnTo>
                <a:lnTo>
                  <a:pt x="500164" y="551891"/>
                </a:lnTo>
                <a:lnTo>
                  <a:pt x="501662" y="555701"/>
                </a:lnTo>
                <a:lnTo>
                  <a:pt x="503529" y="559511"/>
                </a:lnTo>
                <a:lnTo>
                  <a:pt x="508533" y="577291"/>
                </a:lnTo>
                <a:lnTo>
                  <a:pt x="512445" y="592531"/>
                </a:lnTo>
                <a:lnTo>
                  <a:pt x="516293" y="606501"/>
                </a:lnTo>
                <a:lnTo>
                  <a:pt x="520077" y="621741"/>
                </a:lnTo>
                <a:lnTo>
                  <a:pt x="523798" y="635711"/>
                </a:lnTo>
                <a:lnTo>
                  <a:pt x="527456" y="650951"/>
                </a:lnTo>
                <a:lnTo>
                  <a:pt x="531037" y="666191"/>
                </a:lnTo>
                <a:lnTo>
                  <a:pt x="534517" y="680161"/>
                </a:lnTo>
                <a:lnTo>
                  <a:pt x="536562" y="689051"/>
                </a:lnTo>
                <a:lnTo>
                  <a:pt x="538429" y="699211"/>
                </a:lnTo>
                <a:lnTo>
                  <a:pt x="540258" y="708101"/>
                </a:lnTo>
                <a:lnTo>
                  <a:pt x="545211" y="733501"/>
                </a:lnTo>
                <a:lnTo>
                  <a:pt x="546900" y="741121"/>
                </a:lnTo>
                <a:lnTo>
                  <a:pt x="548932" y="747471"/>
                </a:lnTo>
                <a:lnTo>
                  <a:pt x="550481" y="755091"/>
                </a:lnTo>
                <a:lnTo>
                  <a:pt x="551332" y="761441"/>
                </a:lnTo>
                <a:lnTo>
                  <a:pt x="552348" y="775411"/>
                </a:lnTo>
                <a:lnTo>
                  <a:pt x="552907" y="780491"/>
                </a:lnTo>
                <a:lnTo>
                  <a:pt x="553720" y="785571"/>
                </a:lnTo>
                <a:lnTo>
                  <a:pt x="553821" y="793191"/>
                </a:lnTo>
                <a:lnTo>
                  <a:pt x="553821" y="700405"/>
                </a:lnTo>
                <a:lnTo>
                  <a:pt x="550989" y="686511"/>
                </a:lnTo>
                <a:lnTo>
                  <a:pt x="549122" y="678891"/>
                </a:lnTo>
                <a:lnTo>
                  <a:pt x="547395" y="671271"/>
                </a:lnTo>
                <a:lnTo>
                  <a:pt x="545566" y="663651"/>
                </a:lnTo>
                <a:lnTo>
                  <a:pt x="543763" y="656031"/>
                </a:lnTo>
                <a:lnTo>
                  <a:pt x="542112" y="649681"/>
                </a:lnTo>
                <a:lnTo>
                  <a:pt x="540499" y="642061"/>
                </a:lnTo>
                <a:lnTo>
                  <a:pt x="539648" y="633171"/>
                </a:lnTo>
                <a:lnTo>
                  <a:pt x="538327" y="625551"/>
                </a:lnTo>
                <a:lnTo>
                  <a:pt x="536930" y="619201"/>
                </a:lnTo>
                <a:lnTo>
                  <a:pt x="534162" y="605231"/>
                </a:lnTo>
                <a:lnTo>
                  <a:pt x="533501" y="597611"/>
                </a:lnTo>
                <a:lnTo>
                  <a:pt x="532739" y="587451"/>
                </a:lnTo>
                <a:lnTo>
                  <a:pt x="531406" y="577291"/>
                </a:lnTo>
                <a:lnTo>
                  <a:pt x="529920" y="568401"/>
                </a:lnTo>
                <a:lnTo>
                  <a:pt x="528713" y="558241"/>
                </a:lnTo>
                <a:lnTo>
                  <a:pt x="527900" y="551891"/>
                </a:lnTo>
                <a:lnTo>
                  <a:pt x="526821" y="545541"/>
                </a:lnTo>
                <a:lnTo>
                  <a:pt x="525716" y="539191"/>
                </a:lnTo>
                <a:lnTo>
                  <a:pt x="524789" y="532841"/>
                </a:lnTo>
                <a:lnTo>
                  <a:pt x="521487" y="488391"/>
                </a:lnTo>
                <a:lnTo>
                  <a:pt x="521246" y="482041"/>
                </a:lnTo>
                <a:lnTo>
                  <a:pt x="519988" y="465531"/>
                </a:lnTo>
                <a:lnTo>
                  <a:pt x="518452" y="457911"/>
                </a:lnTo>
                <a:lnTo>
                  <a:pt x="518337" y="449021"/>
                </a:lnTo>
                <a:lnTo>
                  <a:pt x="518414" y="426161"/>
                </a:lnTo>
                <a:lnTo>
                  <a:pt x="518655" y="414731"/>
                </a:lnTo>
                <a:lnTo>
                  <a:pt x="519150" y="395681"/>
                </a:lnTo>
                <a:lnTo>
                  <a:pt x="518858" y="388061"/>
                </a:lnTo>
                <a:lnTo>
                  <a:pt x="520750" y="381711"/>
                </a:lnTo>
                <a:lnTo>
                  <a:pt x="523265" y="372821"/>
                </a:lnTo>
                <a:lnTo>
                  <a:pt x="526440" y="365201"/>
                </a:lnTo>
                <a:lnTo>
                  <a:pt x="530440" y="357581"/>
                </a:lnTo>
                <a:lnTo>
                  <a:pt x="534428" y="352501"/>
                </a:lnTo>
                <a:lnTo>
                  <a:pt x="535419" y="351231"/>
                </a:lnTo>
                <a:lnTo>
                  <a:pt x="544703" y="339801"/>
                </a:lnTo>
                <a:lnTo>
                  <a:pt x="548208" y="335991"/>
                </a:lnTo>
                <a:lnTo>
                  <a:pt x="549389" y="334721"/>
                </a:lnTo>
                <a:lnTo>
                  <a:pt x="556793" y="325831"/>
                </a:lnTo>
                <a:lnTo>
                  <a:pt x="559587" y="323291"/>
                </a:lnTo>
                <a:lnTo>
                  <a:pt x="561136" y="322021"/>
                </a:lnTo>
                <a:lnTo>
                  <a:pt x="581329" y="305511"/>
                </a:lnTo>
                <a:lnTo>
                  <a:pt x="589546" y="297891"/>
                </a:lnTo>
                <a:lnTo>
                  <a:pt x="591248" y="296621"/>
                </a:lnTo>
                <a:lnTo>
                  <a:pt x="593090" y="294081"/>
                </a:lnTo>
                <a:lnTo>
                  <a:pt x="590143" y="291541"/>
                </a:lnTo>
                <a:lnTo>
                  <a:pt x="587794" y="291541"/>
                </a:lnTo>
                <a:lnTo>
                  <a:pt x="585063" y="292811"/>
                </a:lnTo>
                <a:lnTo>
                  <a:pt x="562508" y="308051"/>
                </a:lnTo>
                <a:lnTo>
                  <a:pt x="555231" y="313131"/>
                </a:lnTo>
                <a:lnTo>
                  <a:pt x="547700" y="316941"/>
                </a:lnTo>
                <a:lnTo>
                  <a:pt x="539826" y="319481"/>
                </a:lnTo>
                <a:lnTo>
                  <a:pt x="531507" y="320751"/>
                </a:lnTo>
                <a:lnTo>
                  <a:pt x="516140" y="320751"/>
                </a:lnTo>
                <a:lnTo>
                  <a:pt x="508571" y="322021"/>
                </a:lnTo>
                <a:lnTo>
                  <a:pt x="495630" y="322021"/>
                </a:lnTo>
                <a:lnTo>
                  <a:pt x="482777" y="319481"/>
                </a:lnTo>
                <a:lnTo>
                  <a:pt x="482295" y="311861"/>
                </a:lnTo>
                <a:lnTo>
                  <a:pt x="482206" y="302971"/>
                </a:lnTo>
                <a:lnTo>
                  <a:pt x="486384" y="295351"/>
                </a:lnTo>
                <a:lnTo>
                  <a:pt x="489724" y="289001"/>
                </a:lnTo>
                <a:lnTo>
                  <a:pt x="491794" y="281381"/>
                </a:lnTo>
                <a:lnTo>
                  <a:pt x="493014" y="273761"/>
                </a:lnTo>
                <a:lnTo>
                  <a:pt x="493801" y="266141"/>
                </a:lnTo>
                <a:lnTo>
                  <a:pt x="493610" y="257251"/>
                </a:lnTo>
                <a:lnTo>
                  <a:pt x="491236" y="248361"/>
                </a:lnTo>
                <a:lnTo>
                  <a:pt x="486765" y="240741"/>
                </a:lnTo>
                <a:lnTo>
                  <a:pt x="473621" y="228041"/>
                </a:lnTo>
                <a:lnTo>
                  <a:pt x="472871" y="227914"/>
                </a:lnTo>
                <a:lnTo>
                  <a:pt x="472871" y="642061"/>
                </a:lnTo>
                <a:lnTo>
                  <a:pt x="472744" y="650951"/>
                </a:lnTo>
                <a:lnTo>
                  <a:pt x="472643" y="656031"/>
                </a:lnTo>
                <a:lnTo>
                  <a:pt x="472020" y="673811"/>
                </a:lnTo>
                <a:lnTo>
                  <a:pt x="470890" y="681431"/>
                </a:lnTo>
                <a:lnTo>
                  <a:pt x="467652" y="741121"/>
                </a:lnTo>
                <a:lnTo>
                  <a:pt x="467258" y="747471"/>
                </a:lnTo>
                <a:lnTo>
                  <a:pt x="466420" y="755091"/>
                </a:lnTo>
                <a:lnTo>
                  <a:pt x="465683" y="763981"/>
                </a:lnTo>
                <a:lnTo>
                  <a:pt x="463753" y="789381"/>
                </a:lnTo>
                <a:lnTo>
                  <a:pt x="461568" y="812241"/>
                </a:lnTo>
                <a:lnTo>
                  <a:pt x="460756" y="819861"/>
                </a:lnTo>
                <a:lnTo>
                  <a:pt x="459879" y="826211"/>
                </a:lnTo>
                <a:lnTo>
                  <a:pt x="459562" y="828751"/>
                </a:lnTo>
                <a:lnTo>
                  <a:pt x="430872" y="847801"/>
                </a:lnTo>
                <a:lnTo>
                  <a:pt x="423214" y="845261"/>
                </a:lnTo>
                <a:lnTo>
                  <a:pt x="412457" y="837641"/>
                </a:lnTo>
                <a:lnTo>
                  <a:pt x="410730" y="835101"/>
                </a:lnTo>
                <a:lnTo>
                  <a:pt x="408990" y="832561"/>
                </a:lnTo>
                <a:lnTo>
                  <a:pt x="403872" y="794461"/>
                </a:lnTo>
                <a:lnTo>
                  <a:pt x="403415" y="785571"/>
                </a:lnTo>
                <a:lnTo>
                  <a:pt x="402551" y="777951"/>
                </a:lnTo>
                <a:lnTo>
                  <a:pt x="400939" y="769061"/>
                </a:lnTo>
                <a:lnTo>
                  <a:pt x="401002" y="761441"/>
                </a:lnTo>
                <a:lnTo>
                  <a:pt x="401091" y="757631"/>
                </a:lnTo>
                <a:lnTo>
                  <a:pt x="401294" y="750011"/>
                </a:lnTo>
                <a:lnTo>
                  <a:pt x="401358" y="746201"/>
                </a:lnTo>
                <a:lnTo>
                  <a:pt x="399656" y="699211"/>
                </a:lnTo>
                <a:lnTo>
                  <a:pt x="398945" y="695401"/>
                </a:lnTo>
                <a:lnTo>
                  <a:pt x="401116" y="687781"/>
                </a:lnTo>
                <a:lnTo>
                  <a:pt x="399478" y="682701"/>
                </a:lnTo>
                <a:lnTo>
                  <a:pt x="399707" y="668731"/>
                </a:lnTo>
                <a:lnTo>
                  <a:pt x="400113" y="650951"/>
                </a:lnTo>
                <a:lnTo>
                  <a:pt x="414566" y="652221"/>
                </a:lnTo>
                <a:lnTo>
                  <a:pt x="414642" y="650951"/>
                </a:lnTo>
                <a:lnTo>
                  <a:pt x="414718" y="649681"/>
                </a:lnTo>
                <a:lnTo>
                  <a:pt x="415074" y="648411"/>
                </a:lnTo>
                <a:lnTo>
                  <a:pt x="413486" y="635711"/>
                </a:lnTo>
                <a:lnTo>
                  <a:pt x="405396" y="567131"/>
                </a:lnTo>
                <a:lnTo>
                  <a:pt x="403504" y="551891"/>
                </a:lnTo>
                <a:lnTo>
                  <a:pt x="401535" y="536651"/>
                </a:lnTo>
                <a:lnTo>
                  <a:pt x="400253" y="526491"/>
                </a:lnTo>
                <a:lnTo>
                  <a:pt x="398856" y="517601"/>
                </a:lnTo>
                <a:lnTo>
                  <a:pt x="397446" y="507441"/>
                </a:lnTo>
                <a:lnTo>
                  <a:pt x="396074" y="498551"/>
                </a:lnTo>
                <a:lnTo>
                  <a:pt x="395198" y="492201"/>
                </a:lnTo>
                <a:lnTo>
                  <a:pt x="394690" y="485851"/>
                </a:lnTo>
                <a:lnTo>
                  <a:pt x="393890" y="479501"/>
                </a:lnTo>
                <a:lnTo>
                  <a:pt x="392633" y="470611"/>
                </a:lnTo>
                <a:lnTo>
                  <a:pt x="391325" y="461721"/>
                </a:lnTo>
                <a:lnTo>
                  <a:pt x="390677" y="456958"/>
                </a:lnTo>
                <a:lnTo>
                  <a:pt x="390677" y="794461"/>
                </a:lnTo>
                <a:lnTo>
                  <a:pt x="390042" y="808431"/>
                </a:lnTo>
                <a:lnTo>
                  <a:pt x="359587" y="835101"/>
                </a:lnTo>
                <a:lnTo>
                  <a:pt x="345617" y="831291"/>
                </a:lnTo>
                <a:lnTo>
                  <a:pt x="339852" y="826211"/>
                </a:lnTo>
                <a:lnTo>
                  <a:pt x="338734" y="823671"/>
                </a:lnTo>
                <a:lnTo>
                  <a:pt x="333679" y="812241"/>
                </a:lnTo>
                <a:lnTo>
                  <a:pt x="333806" y="803351"/>
                </a:lnTo>
                <a:lnTo>
                  <a:pt x="334111" y="794461"/>
                </a:lnTo>
                <a:lnTo>
                  <a:pt x="333997" y="789381"/>
                </a:lnTo>
                <a:lnTo>
                  <a:pt x="334111" y="771601"/>
                </a:lnTo>
                <a:lnTo>
                  <a:pt x="334289" y="761441"/>
                </a:lnTo>
                <a:lnTo>
                  <a:pt x="334403" y="753821"/>
                </a:lnTo>
                <a:lnTo>
                  <a:pt x="334467" y="716991"/>
                </a:lnTo>
                <a:lnTo>
                  <a:pt x="334924" y="714451"/>
                </a:lnTo>
                <a:lnTo>
                  <a:pt x="336130" y="704291"/>
                </a:lnTo>
                <a:lnTo>
                  <a:pt x="337083" y="696671"/>
                </a:lnTo>
                <a:lnTo>
                  <a:pt x="338963" y="680161"/>
                </a:lnTo>
                <a:lnTo>
                  <a:pt x="340258" y="672541"/>
                </a:lnTo>
                <a:lnTo>
                  <a:pt x="342023" y="664921"/>
                </a:lnTo>
                <a:lnTo>
                  <a:pt x="344398" y="656031"/>
                </a:lnTo>
                <a:lnTo>
                  <a:pt x="344652" y="656031"/>
                </a:lnTo>
                <a:lnTo>
                  <a:pt x="344563" y="650951"/>
                </a:lnTo>
                <a:lnTo>
                  <a:pt x="346125" y="649681"/>
                </a:lnTo>
                <a:lnTo>
                  <a:pt x="374205" y="649681"/>
                </a:lnTo>
                <a:lnTo>
                  <a:pt x="383717" y="720801"/>
                </a:lnTo>
                <a:lnTo>
                  <a:pt x="385394" y="733501"/>
                </a:lnTo>
                <a:lnTo>
                  <a:pt x="387197" y="746201"/>
                </a:lnTo>
                <a:lnTo>
                  <a:pt x="389242" y="761441"/>
                </a:lnTo>
                <a:lnTo>
                  <a:pt x="390486" y="776681"/>
                </a:lnTo>
                <a:lnTo>
                  <a:pt x="390563" y="780491"/>
                </a:lnTo>
                <a:lnTo>
                  <a:pt x="390677" y="794461"/>
                </a:lnTo>
                <a:lnTo>
                  <a:pt x="390677" y="456958"/>
                </a:lnTo>
                <a:lnTo>
                  <a:pt x="390118" y="452831"/>
                </a:lnTo>
                <a:lnTo>
                  <a:pt x="389140" y="442671"/>
                </a:lnTo>
                <a:lnTo>
                  <a:pt x="388442" y="435051"/>
                </a:lnTo>
                <a:lnTo>
                  <a:pt x="389039" y="427431"/>
                </a:lnTo>
                <a:lnTo>
                  <a:pt x="389483" y="414731"/>
                </a:lnTo>
                <a:lnTo>
                  <a:pt x="389940" y="410921"/>
                </a:lnTo>
                <a:lnTo>
                  <a:pt x="391972" y="402031"/>
                </a:lnTo>
                <a:lnTo>
                  <a:pt x="393090" y="396951"/>
                </a:lnTo>
                <a:lnTo>
                  <a:pt x="412292" y="362661"/>
                </a:lnTo>
                <a:lnTo>
                  <a:pt x="427685" y="352501"/>
                </a:lnTo>
                <a:lnTo>
                  <a:pt x="431723" y="353771"/>
                </a:lnTo>
                <a:lnTo>
                  <a:pt x="456730" y="382981"/>
                </a:lnTo>
                <a:lnTo>
                  <a:pt x="458228" y="390601"/>
                </a:lnTo>
                <a:lnTo>
                  <a:pt x="461733" y="404571"/>
                </a:lnTo>
                <a:lnTo>
                  <a:pt x="467614" y="450291"/>
                </a:lnTo>
                <a:lnTo>
                  <a:pt x="467728" y="461721"/>
                </a:lnTo>
                <a:lnTo>
                  <a:pt x="467995" y="470611"/>
                </a:lnTo>
                <a:lnTo>
                  <a:pt x="468109" y="475691"/>
                </a:lnTo>
                <a:lnTo>
                  <a:pt x="468223" y="507441"/>
                </a:lnTo>
                <a:lnTo>
                  <a:pt x="468490" y="518871"/>
                </a:lnTo>
                <a:lnTo>
                  <a:pt x="468731" y="527761"/>
                </a:lnTo>
                <a:lnTo>
                  <a:pt x="469658" y="555701"/>
                </a:lnTo>
                <a:lnTo>
                  <a:pt x="470293" y="562051"/>
                </a:lnTo>
                <a:lnTo>
                  <a:pt x="470585" y="568401"/>
                </a:lnTo>
                <a:lnTo>
                  <a:pt x="471754" y="600151"/>
                </a:lnTo>
                <a:lnTo>
                  <a:pt x="472668" y="621741"/>
                </a:lnTo>
                <a:lnTo>
                  <a:pt x="472744" y="624281"/>
                </a:lnTo>
                <a:lnTo>
                  <a:pt x="472871" y="642061"/>
                </a:lnTo>
                <a:lnTo>
                  <a:pt x="472871" y="227914"/>
                </a:lnTo>
                <a:lnTo>
                  <a:pt x="466483" y="226771"/>
                </a:lnTo>
                <a:lnTo>
                  <a:pt x="452767" y="230581"/>
                </a:lnTo>
                <a:lnTo>
                  <a:pt x="448500" y="233121"/>
                </a:lnTo>
                <a:lnTo>
                  <a:pt x="443026" y="242011"/>
                </a:lnTo>
                <a:lnTo>
                  <a:pt x="441477" y="245821"/>
                </a:lnTo>
                <a:lnTo>
                  <a:pt x="439051" y="248361"/>
                </a:lnTo>
                <a:lnTo>
                  <a:pt x="435711" y="254711"/>
                </a:lnTo>
                <a:lnTo>
                  <a:pt x="433933" y="261061"/>
                </a:lnTo>
                <a:lnTo>
                  <a:pt x="433171" y="267411"/>
                </a:lnTo>
                <a:lnTo>
                  <a:pt x="432879" y="275031"/>
                </a:lnTo>
                <a:lnTo>
                  <a:pt x="433692" y="282651"/>
                </a:lnTo>
                <a:lnTo>
                  <a:pt x="452361" y="314401"/>
                </a:lnTo>
                <a:lnTo>
                  <a:pt x="456692" y="319481"/>
                </a:lnTo>
                <a:lnTo>
                  <a:pt x="454964" y="320751"/>
                </a:lnTo>
                <a:lnTo>
                  <a:pt x="453745" y="323291"/>
                </a:lnTo>
                <a:lnTo>
                  <a:pt x="446087" y="325831"/>
                </a:lnTo>
                <a:lnTo>
                  <a:pt x="440118" y="329641"/>
                </a:lnTo>
                <a:lnTo>
                  <a:pt x="426326" y="333451"/>
                </a:lnTo>
                <a:lnTo>
                  <a:pt x="418693" y="335991"/>
                </a:lnTo>
                <a:lnTo>
                  <a:pt x="397713" y="335991"/>
                </a:lnTo>
                <a:lnTo>
                  <a:pt x="385165" y="334721"/>
                </a:lnTo>
                <a:lnTo>
                  <a:pt x="354203" y="316941"/>
                </a:lnTo>
                <a:lnTo>
                  <a:pt x="356882" y="314401"/>
                </a:lnTo>
                <a:lnTo>
                  <a:pt x="359879" y="315671"/>
                </a:lnTo>
                <a:lnTo>
                  <a:pt x="365696" y="316941"/>
                </a:lnTo>
                <a:lnTo>
                  <a:pt x="368554" y="316941"/>
                </a:lnTo>
                <a:lnTo>
                  <a:pt x="375564" y="319481"/>
                </a:lnTo>
                <a:lnTo>
                  <a:pt x="376212" y="319481"/>
                </a:lnTo>
                <a:lnTo>
                  <a:pt x="376847" y="314401"/>
                </a:lnTo>
                <a:lnTo>
                  <a:pt x="377482" y="309321"/>
                </a:lnTo>
                <a:lnTo>
                  <a:pt x="377710" y="304241"/>
                </a:lnTo>
                <a:lnTo>
                  <a:pt x="378498" y="299161"/>
                </a:lnTo>
                <a:lnTo>
                  <a:pt x="379577" y="289001"/>
                </a:lnTo>
                <a:lnTo>
                  <a:pt x="379641" y="277571"/>
                </a:lnTo>
                <a:lnTo>
                  <a:pt x="378980" y="266141"/>
                </a:lnTo>
                <a:lnTo>
                  <a:pt x="377634" y="253441"/>
                </a:lnTo>
                <a:lnTo>
                  <a:pt x="377012" y="247091"/>
                </a:lnTo>
                <a:lnTo>
                  <a:pt x="372999" y="242011"/>
                </a:lnTo>
                <a:lnTo>
                  <a:pt x="365937" y="238201"/>
                </a:lnTo>
                <a:lnTo>
                  <a:pt x="357797" y="234391"/>
                </a:lnTo>
                <a:lnTo>
                  <a:pt x="349580" y="231851"/>
                </a:lnTo>
                <a:lnTo>
                  <a:pt x="341249" y="233121"/>
                </a:lnTo>
                <a:lnTo>
                  <a:pt x="332765" y="235661"/>
                </a:lnTo>
                <a:lnTo>
                  <a:pt x="326986" y="239471"/>
                </a:lnTo>
                <a:lnTo>
                  <a:pt x="323824" y="244551"/>
                </a:lnTo>
                <a:lnTo>
                  <a:pt x="315849" y="253441"/>
                </a:lnTo>
                <a:lnTo>
                  <a:pt x="315544" y="258521"/>
                </a:lnTo>
                <a:lnTo>
                  <a:pt x="313524" y="263601"/>
                </a:lnTo>
                <a:lnTo>
                  <a:pt x="310299" y="273761"/>
                </a:lnTo>
                <a:lnTo>
                  <a:pt x="308279" y="282651"/>
                </a:lnTo>
                <a:lnTo>
                  <a:pt x="307238" y="292811"/>
                </a:lnTo>
                <a:lnTo>
                  <a:pt x="306920" y="302971"/>
                </a:lnTo>
                <a:lnTo>
                  <a:pt x="306908" y="308051"/>
                </a:lnTo>
                <a:lnTo>
                  <a:pt x="309359" y="311861"/>
                </a:lnTo>
                <a:lnTo>
                  <a:pt x="318630" y="315671"/>
                </a:lnTo>
                <a:lnTo>
                  <a:pt x="327837" y="315671"/>
                </a:lnTo>
                <a:lnTo>
                  <a:pt x="328701" y="318211"/>
                </a:lnTo>
                <a:lnTo>
                  <a:pt x="326542" y="319481"/>
                </a:lnTo>
                <a:lnTo>
                  <a:pt x="324853" y="319481"/>
                </a:lnTo>
                <a:lnTo>
                  <a:pt x="317601" y="323291"/>
                </a:lnTo>
                <a:lnTo>
                  <a:pt x="310222" y="325831"/>
                </a:lnTo>
                <a:lnTo>
                  <a:pt x="294919" y="328371"/>
                </a:lnTo>
                <a:lnTo>
                  <a:pt x="279349" y="329641"/>
                </a:lnTo>
                <a:lnTo>
                  <a:pt x="268820" y="330911"/>
                </a:lnTo>
                <a:lnTo>
                  <a:pt x="265938" y="330911"/>
                </a:lnTo>
                <a:lnTo>
                  <a:pt x="256476" y="328371"/>
                </a:lnTo>
                <a:lnTo>
                  <a:pt x="249656" y="327101"/>
                </a:lnTo>
                <a:lnTo>
                  <a:pt x="242862" y="324561"/>
                </a:lnTo>
                <a:lnTo>
                  <a:pt x="233375" y="322021"/>
                </a:lnTo>
                <a:lnTo>
                  <a:pt x="224574" y="322021"/>
                </a:lnTo>
                <a:lnTo>
                  <a:pt x="223812" y="324561"/>
                </a:lnTo>
                <a:lnTo>
                  <a:pt x="224713" y="325831"/>
                </a:lnTo>
                <a:lnTo>
                  <a:pt x="252920" y="339801"/>
                </a:lnTo>
                <a:lnTo>
                  <a:pt x="261835" y="342341"/>
                </a:lnTo>
                <a:lnTo>
                  <a:pt x="266293" y="342341"/>
                </a:lnTo>
                <a:lnTo>
                  <a:pt x="273024" y="344881"/>
                </a:lnTo>
                <a:lnTo>
                  <a:pt x="306679" y="367741"/>
                </a:lnTo>
                <a:lnTo>
                  <a:pt x="312305" y="390601"/>
                </a:lnTo>
                <a:lnTo>
                  <a:pt x="313067" y="399491"/>
                </a:lnTo>
                <a:lnTo>
                  <a:pt x="313918" y="405841"/>
                </a:lnTo>
                <a:lnTo>
                  <a:pt x="316001" y="419811"/>
                </a:lnTo>
                <a:lnTo>
                  <a:pt x="316788" y="427431"/>
                </a:lnTo>
                <a:lnTo>
                  <a:pt x="317436" y="435051"/>
                </a:lnTo>
                <a:lnTo>
                  <a:pt x="317919" y="443941"/>
                </a:lnTo>
                <a:lnTo>
                  <a:pt x="318096" y="449021"/>
                </a:lnTo>
                <a:lnTo>
                  <a:pt x="318147" y="456641"/>
                </a:lnTo>
                <a:lnTo>
                  <a:pt x="318046" y="461721"/>
                </a:lnTo>
                <a:lnTo>
                  <a:pt x="317627" y="473151"/>
                </a:lnTo>
                <a:lnTo>
                  <a:pt x="316890" y="485851"/>
                </a:lnTo>
                <a:lnTo>
                  <a:pt x="316001" y="499821"/>
                </a:lnTo>
                <a:lnTo>
                  <a:pt x="314960" y="518871"/>
                </a:lnTo>
                <a:lnTo>
                  <a:pt x="315188" y="525221"/>
                </a:lnTo>
                <a:lnTo>
                  <a:pt x="315163" y="527761"/>
                </a:lnTo>
                <a:lnTo>
                  <a:pt x="314769" y="534111"/>
                </a:lnTo>
                <a:lnTo>
                  <a:pt x="313778" y="548081"/>
                </a:lnTo>
                <a:lnTo>
                  <a:pt x="312724" y="562051"/>
                </a:lnTo>
                <a:lnTo>
                  <a:pt x="310527" y="589991"/>
                </a:lnTo>
                <a:lnTo>
                  <a:pt x="306489" y="636981"/>
                </a:lnTo>
                <a:lnTo>
                  <a:pt x="305676" y="648411"/>
                </a:lnTo>
                <a:lnTo>
                  <a:pt x="320395" y="652221"/>
                </a:lnTo>
                <a:lnTo>
                  <a:pt x="320509" y="653491"/>
                </a:lnTo>
                <a:lnTo>
                  <a:pt x="320802" y="653491"/>
                </a:lnTo>
                <a:lnTo>
                  <a:pt x="320827" y="671271"/>
                </a:lnTo>
                <a:lnTo>
                  <a:pt x="321360" y="682701"/>
                </a:lnTo>
                <a:lnTo>
                  <a:pt x="321805" y="694131"/>
                </a:lnTo>
                <a:lnTo>
                  <a:pt x="321805" y="697941"/>
                </a:lnTo>
                <a:lnTo>
                  <a:pt x="321576" y="709371"/>
                </a:lnTo>
                <a:lnTo>
                  <a:pt x="321144" y="715721"/>
                </a:lnTo>
                <a:lnTo>
                  <a:pt x="321056" y="722071"/>
                </a:lnTo>
                <a:lnTo>
                  <a:pt x="320408" y="734771"/>
                </a:lnTo>
                <a:lnTo>
                  <a:pt x="319252" y="741121"/>
                </a:lnTo>
                <a:lnTo>
                  <a:pt x="319087" y="746201"/>
                </a:lnTo>
                <a:lnTo>
                  <a:pt x="318998" y="750011"/>
                </a:lnTo>
                <a:lnTo>
                  <a:pt x="318871" y="771601"/>
                </a:lnTo>
                <a:lnTo>
                  <a:pt x="318770" y="776681"/>
                </a:lnTo>
                <a:lnTo>
                  <a:pt x="313321" y="822401"/>
                </a:lnTo>
                <a:lnTo>
                  <a:pt x="311543" y="823671"/>
                </a:lnTo>
                <a:lnTo>
                  <a:pt x="305079" y="822401"/>
                </a:lnTo>
                <a:lnTo>
                  <a:pt x="293192" y="821131"/>
                </a:lnTo>
                <a:lnTo>
                  <a:pt x="270662" y="813511"/>
                </a:lnTo>
                <a:lnTo>
                  <a:pt x="257810" y="807161"/>
                </a:lnTo>
                <a:lnTo>
                  <a:pt x="255917" y="807161"/>
                </a:lnTo>
                <a:lnTo>
                  <a:pt x="254190" y="805891"/>
                </a:lnTo>
                <a:lnTo>
                  <a:pt x="250786" y="809701"/>
                </a:lnTo>
                <a:lnTo>
                  <a:pt x="250380" y="810971"/>
                </a:lnTo>
                <a:lnTo>
                  <a:pt x="257975" y="817321"/>
                </a:lnTo>
                <a:lnTo>
                  <a:pt x="262661" y="822401"/>
                </a:lnTo>
                <a:lnTo>
                  <a:pt x="268173" y="824941"/>
                </a:lnTo>
                <a:lnTo>
                  <a:pt x="294500" y="836371"/>
                </a:lnTo>
                <a:lnTo>
                  <a:pt x="303542" y="838911"/>
                </a:lnTo>
                <a:lnTo>
                  <a:pt x="338429" y="850341"/>
                </a:lnTo>
                <a:lnTo>
                  <a:pt x="350291" y="852881"/>
                </a:lnTo>
                <a:lnTo>
                  <a:pt x="364121" y="856691"/>
                </a:lnTo>
                <a:lnTo>
                  <a:pt x="370687" y="856691"/>
                </a:lnTo>
                <a:lnTo>
                  <a:pt x="383857" y="859231"/>
                </a:lnTo>
                <a:lnTo>
                  <a:pt x="399453" y="860501"/>
                </a:lnTo>
                <a:lnTo>
                  <a:pt x="408495" y="861771"/>
                </a:lnTo>
                <a:lnTo>
                  <a:pt x="445541" y="861771"/>
                </a:lnTo>
                <a:lnTo>
                  <a:pt x="460184" y="860501"/>
                </a:lnTo>
                <a:lnTo>
                  <a:pt x="466471" y="859231"/>
                </a:lnTo>
                <a:lnTo>
                  <a:pt x="476338" y="860501"/>
                </a:lnTo>
                <a:lnTo>
                  <a:pt x="480110" y="860501"/>
                </a:lnTo>
                <a:lnTo>
                  <a:pt x="482727" y="859231"/>
                </a:lnTo>
                <a:lnTo>
                  <a:pt x="485330" y="857961"/>
                </a:lnTo>
                <a:lnTo>
                  <a:pt x="489940" y="857961"/>
                </a:lnTo>
                <a:lnTo>
                  <a:pt x="491312" y="859231"/>
                </a:lnTo>
                <a:lnTo>
                  <a:pt x="495630" y="857961"/>
                </a:lnTo>
                <a:lnTo>
                  <a:pt x="508558" y="854151"/>
                </a:lnTo>
                <a:lnTo>
                  <a:pt x="520280" y="850341"/>
                </a:lnTo>
                <a:lnTo>
                  <a:pt x="523760" y="847801"/>
                </a:lnTo>
                <a:lnTo>
                  <a:pt x="535165" y="845261"/>
                </a:lnTo>
                <a:lnTo>
                  <a:pt x="542963" y="842721"/>
                </a:lnTo>
                <a:lnTo>
                  <a:pt x="556844" y="838911"/>
                </a:lnTo>
                <a:lnTo>
                  <a:pt x="562991" y="836371"/>
                </a:lnTo>
                <a:lnTo>
                  <a:pt x="571614" y="833831"/>
                </a:lnTo>
                <a:lnTo>
                  <a:pt x="573849" y="831291"/>
                </a:lnTo>
                <a:lnTo>
                  <a:pt x="576376" y="830021"/>
                </a:lnTo>
                <a:lnTo>
                  <a:pt x="586384" y="826211"/>
                </a:lnTo>
                <a:lnTo>
                  <a:pt x="605878" y="816051"/>
                </a:lnTo>
                <a:lnTo>
                  <a:pt x="622477" y="807161"/>
                </a:lnTo>
                <a:lnTo>
                  <a:pt x="624878" y="805891"/>
                </a:lnTo>
                <a:lnTo>
                  <a:pt x="629945" y="799541"/>
                </a:lnTo>
                <a:lnTo>
                  <a:pt x="631583" y="797001"/>
                </a:lnTo>
                <a:close/>
              </a:path>
              <a:path w="864235" h="862329">
                <a:moveTo>
                  <a:pt x="642632" y="774865"/>
                </a:moveTo>
                <a:lnTo>
                  <a:pt x="642581" y="764451"/>
                </a:lnTo>
                <a:lnTo>
                  <a:pt x="638606" y="760450"/>
                </a:lnTo>
                <a:lnTo>
                  <a:pt x="633399" y="760298"/>
                </a:lnTo>
                <a:lnTo>
                  <a:pt x="628230" y="760145"/>
                </a:lnTo>
                <a:lnTo>
                  <a:pt x="624078" y="763968"/>
                </a:lnTo>
                <a:lnTo>
                  <a:pt x="623519" y="774446"/>
                </a:lnTo>
                <a:lnTo>
                  <a:pt x="627659" y="778992"/>
                </a:lnTo>
                <a:lnTo>
                  <a:pt x="638124" y="779348"/>
                </a:lnTo>
                <a:lnTo>
                  <a:pt x="642632" y="774865"/>
                </a:lnTo>
                <a:close/>
              </a:path>
              <a:path w="864235" h="862329">
                <a:moveTo>
                  <a:pt x="653122" y="109651"/>
                </a:moveTo>
                <a:lnTo>
                  <a:pt x="653110" y="104800"/>
                </a:lnTo>
                <a:lnTo>
                  <a:pt x="653097" y="100025"/>
                </a:lnTo>
                <a:lnTo>
                  <a:pt x="649020" y="96012"/>
                </a:lnTo>
                <a:lnTo>
                  <a:pt x="639025" y="95859"/>
                </a:lnTo>
                <a:lnTo>
                  <a:pt x="634746" y="100228"/>
                </a:lnTo>
                <a:lnTo>
                  <a:pt x="635190" y="110109"/>
                </a:lnTo>
                <a:lnTo>
                  <a:pt x="639318" y="113880"/>
                </a:lnTo>
                <a:lnTo>
                  <a:pt x="649147" y="113690"/>
                </a:lnTo>
                <a:lnTo>
                  <a:pt x="653122" y="109651"/>
                </a:lnTo>
                <a:close/>
              </a:path>
              <a:path w="864235" h="862329">
                <a:moveTo>
                  <a:pt x="711225" y="711301"/>
                </a:moveTo>
                <a:lnTo>
                  <a:pt x="710958" y="700646"/>
                </a:lnTo>
                <a:lnTo>
                  <a:pt x="707009" y="696849"/>
                </a:lnTo>
                <a:lnTo>
                  <a:pt x="696493" y="696810"/>
                </a:lnTo>
                <a:lnTo>
                  <a:pt x="692365" y="700684"/>
                </a:lnTo>
                <a:lnTo>
                  <a:pt x="691921" y="711034"/>
                </a:lnTo>
                <a:lnTo>
                  <a:pt x="696315" y="715568"/>
                </a:lnTo>
                <a:lnTo>
                  <a:pt x="701636" y="715606"/>
                </a:lnTo>
                <a:lnTo>
                  <a:pt x="707009" y="715645"/>
                </a:lnTo>
                <a:lnTo>
                  <a:pt x="711225" y="711301"/>
                </a:lnTo>
                <a:close/>
              </a:path>
              <a:path w="864235" h="862329">
                <a:moveTo>
                  <a:pt x="714616" y="155498"/>
                </a:moveTo>
                <a:lnTo>
                  <a:pt x="710692" y="151180"/>
                </a:lnTo>
                <a:lnTo>
                  <a:pt x="700722" y="150507"/>
                </a:lnTo>
                <a:lnTo>
                  <a:pt x="696252" y="154584"/>
                </a:lnTo>
                <a:lnTo>
                  <a:pt x="696074" y="164401"/>
                </a:lnTo>
                <a:lnTo>
                  <a:pt x="700125" y="168579"/>
                </a:lnTo>
                <a:lnTo>
                  <a:pt x="704977" y="168757"/>
                </a:lnTo>
                <a:lnTo>
                  <a:pt x="709752" y="168935"/>
                </a:lnTo>
                <a:lnTo>
                  <a:pt x="714032" y="165023"/>
                </a:lnTo>
                <a:lnTo>
                  <a:pt x="714616" y="155498"/>
                </a:lnTo>
                <a:close/>
              </a:path>
              <a:path w="864235" h="862329">
                <a:moveTo>
                  <a:pt x="759891" y="226212"/>
                </a:moveTo>
                <a:lnTo>
                  <a:pt x="759841" y="221145"/>
                </a:lnTo>
                <a:lnTo>
                  <a:pt x="759790" y="216090"/>
                </a:lnTo>
                <a:lnTo>
                  <a:pt x="755497" y="212026"/>
                </a:lnTo>
                <a:lnTo>
                  <a:pt x="745718" y="212496"/>
                </a:lnTo>
                <a:lnTo>
                  <a:pt x="741756" y="216700"/>
                </a:lnTo>
                <a:lnTo>
                  <a:pt x="741857" y="226060"/>
                </a:lnTo>
                <a:lnTo>
                  <a:pt x="745959" y="230200"/>
                </a:lnTo>
                <a:lnTo>
                  <a:pt x="755611" y="230517"/>
                </a:lnTo>
                <a:lnTo>
                  <a:pt x="759891" y="226212"/>
                </a:lnTo>
                <a:close/>
              </a:path>
              <a:path w="864235" h="862329">
                <a:moveTo>
                  <a:pt x="764628" y="640537"/>
                </a:moveTo>
                <a:lnTo>
                  <a:pt x="760082" y="636016"/>
                </a:lnTo>
                <a:lnTo>
                  <a:pt x="749960" y="636308"/>
                </a:lnTo>
                <a:lnTo>
                  <a:pt x="745578" y="640753"/>
                </a:lnTo>
                <a:lnTo>
                  <a:pt x="745426" y="650773"/>
                </a:lnTo>
                <a:lnTo>
                  <a:pt x="750138" y="655383"/>
                </a:lnTo>
                <a:lnTo>
                  <a:pt x="760361" y="655154"/>
                </a:lnTo>
                <a:lnTo>
                  <a:pt x="764514" y="650913"/>
                </a:lnTo>
                <a:lnTo>
                  <a:pt x="764565" y="645820"/>
                </a:lnTo>
                <a:lnTo>
                  <a:pt x="764628" y="640537"/>
                </a:lnTo>
                <a:close/>
              </a:path>
              <a:path w="864235" h="862329">
                <a:moveTo>
                  <a:pt x="805776" y="301879"/>
                </a:moveTo>
                <a:lnTo>
                  <a:pt x="805141" y="292112"/>
                </a:lnTo>
                <a:lnTo>
                  <a:pt x="800785" y="288099"/>
                </a:lnTo>
                <a:lnTo>
                  <a:pt x="791286" y="288455"/>
                </a:lnTo>
                <a:lnTo>
                  <a:pt x="787285" y="293014"/>
                </a:lnTo>
                <a:lnTo>
                  <a:pt x="787895" y="302831"/>
                </a:lnTo>
                <a:lnTo>
                  <a:pt x="792111" y="306692"/>
                </a:lnTo>
                <a:lnTo>
                  <a:pt x="796836" y="306527"/>
                </a:lnTo>
                <a:lnTo>
                  <a:pt x="801827" y="306349"/>
                </a:lnTo>
                <a:lnTo>
                  <a:pt x="805776" y="301879"/>
                </a:lnTo>
                <a:close/>
              </a:path>
              <a:path w="864235" h="862329">
                <a:moveTo>
                  <a:pt x="807961" y="565772"/>
                </a:moveTo>
                <a:lnTo>
                  <a:pt x="803592" y="561263"/>
                </a:lnTo>
                <a:lnTo>
                  <a:pt x="793292" y="561251"/>
                </a:lnTo>
                <a:lnTo>
                  <a:pt x="789114" y="565353"/>
                </a:lnTo>
                <a:lnTo>
                  <a:pt x="788784" y="575779"/>
                </a:lnTo>
                <a:lnTo>
                  <a:pt x="792378" y="579716"/>
                </a:lnTo>
                <a:lnTo>
                  <a:pt x="803351" y="580351"/>
                </a:lnTo>
                <a:lnTo>
                  <a:pt x="807618" y="576541"/>
                </a:lnTo>
                <a:lnTo>
                  <a:pt x="807796" y="571042"/>
                </a:lnTo>
                <a:lnTo>
                  <a:pt x="807961" y="565772"/>
                </a:lnTo>
                <a:close/>
              </a:path>
              <a:path w="864235" h="862329">
                <a:moveTo>
                  <a:pt x="826211" y="510286"/>
                </a:moveTo>
                <a:lnTo>
                  <a:pt x="826160" y="505206"/>
                </a:lnTo>
                <a:lnTo>
                  <a:pt x="826109" y="499910"/>
                </a:lnTo>
                <a:lnTo>
                  <a:pt x="821588" y="495681"/>
                </a:lnTo>
                <a:lnTo>
                  <a:pt x="811149" y="496087"/>
                </a:lnTo>
                <a:lnTo>
                  <a:pt x="807085" y="500341"/>
                </a:lnTo>
                <a:lnTo>
                  <a:pt x="807173" y="510768"/>
                </a:lnTo>
                <a:lnTo>
                  <a:pt x="811530" y="514807"/>
                </a:lnTo>
                <a:lnTo>
                  <a:pt x="822198" y="514438"/>
                </a:lnTo>
                <a:lnTo>
                  <a:pt x="826211" y="510286"/>
                </a:lnTo>
                <a:close/>
              </a:path>
              <a:path w="864235" h="862329">
                <a:moveTo>
                  <a:pt x="827659" y="430085"/>
                </a:moveTo>
                <a:lnTo>
                  <a:pt x="822960" y="425564"/>
                </a:lnTo>
                <a:lnTo>
                  <a:pt x="817765" y="425754"/>
                </a:lnTo>
                <a:lnTo>
                  <a:pt x="812507" y="425945"/>
                </a:lnTo>
                <a:lnTo>
                  <a:pt x="808405" y="430618"/>
                </a:lnTo>
                <a:lnTo>
                  <a:pt x="809078" y="441071"/>
                </a:lnTo>
                <a:lnTo>
                  <a:pt x="813498" y="445084"/>
                </a:lnTo>
                <a:lnTo>
                  <a:pt x="823442" y="444627"/>
                </a:lnTo>
                <a:lnTo>
                  <a:pt x="827659" y="440220"/>
                </a:lnTo>
                <a:lnTo>
                  <a:pt x="827659" y="430085"/>
                </a:lnTo>
                <a:close/>
              </a:path>
              <a:path w="864235" h="862329">
                <a:moveTo>
                  <a:pt x="828167" y="366839"/>
                </a:moveTo>
                <a:lnTo>
                  <a:pt x="823988" y="362229"/>
                </a:lnTo>
                <a:lnTo>
                  <a:pt x="813435" y="361848"/>
                </a:lnTo>
                <a:lnTo>
                  <a:pt x="809231" y="365683"/>
                </a:lnTo>
                <a:lnTo>
                  <a:pt x="808634" y="376250"/>
                </a:lnTo>
                <a:lnTo>
                  <a:pt x="812723" y="380860"/>
                </a:lnTo>
                <a:lnTo>
                  <a:pt x="817994" y="381076"/>
                </a:lnTo>
                <a:lnTo>
                  <a:pt x="822833" y="381266"/>
                </a:lnTo>
                <a:lnTo>
                  <a:pt x="827392" y="377101"/>
                </a:lnTo>
                <a:lnTo>
                  <a:pt x="828167" y="366839"/>
                </a:lnTo>
                <a:close/>
              </a:path>
              <a:path w="864235" h="862329">
                <a:moveTo>
                  <a:pt x="863904" y="450265"/>
                </a:moveTo>
                <a:lnTo>
                  <a:pt x="862380" y="398259"/>
                </a:lnTo>
                <a:lnTo>
                  <a:pt x="852919" y="335343"/>
                </a:lnTo>
                <a:lnTo>
                  <a:pt x="837260" y="283806"/>
                </a:lnTo>
                <a:lnTo>
                  <a:pt x="821004" y="243446"/>
                </a:lnTo>
                <a:lnTo>
                  <a:pt x="784644" y="182092"/>
                </a:lnTo>
                <a:lnTo>
                  <a:pt x="754126" y="143802"/>
                </a:lnTo>
                <a:lnTo>
                  <a:pt x="719429" y="109283"/>
                </a:lnTo>
                <a:lnTo>
                  <a:pt x="680491" y="78651"/>
                </a:lnTo>
                <a:lnTo>
                  <a:pt x="635965" y="51231"/>
                </a:lnTo>
                <a:lnTo>
                  <a:pt x="589483" y="29667"/>
                </a:lnTo>
                <a:lnTo>
                  <a:pt x="541096" y="13944"/>
                </a:lnTo>
                <a:lnTo>
                  <a:pt x="490804" y="4064"/>
                </a:lnTo>
                <a:lnTo>
                  <a:pt x="438645" y="0"/>
                </a:lnTo>
                <a:lnTo>
                  <a:pt x="414172" y="63"/>
                </a:lnTo>
                <a:lnTo>
                  <a:pt x="365544" y="4318"/>
                </a:lnTo>
                <a:lnTo>
                  <a:pt x="315379" y="15849"/>
                </a:lnTo>
                <a:lnTo>
                  <a:pt x="264845" y="34112"/>
                </a:lnTo>
                <a:lnTo>
                  <a:pt x="201295" y="67678"/>
                </a:lnTo>
                <a:lnTo>
                  <a:pt x="164566" y="92862"/>
                </a:lnTo>
                <a:lnTo>
                  <a:pt x="130644" y="121666"/>
                </a:lnTo>
                <a:lnTo>
                  <a:pt x="99936" y="154597"/>
                </a:lnTo>
                <a:lnTo>
                  <a:pt x="73837" y="188277"/>
                </a:lnTo>
                <a:lnTo>
                  <a:pt x="52133" y="224878"/>
                </a:lnTo>
                <a:lnTo>
                  <a:pt x="29832" y="275374"/>
                </a:lnTo>
                <a:lnTo>
                  <a:pt x="9906" y="342976"/>
                </a:lnTo>
                <a:lnTo>
                  <a:pt x="787" y="412851"/>
                </a:lnTo>
                <a:lnTo>
                  <a:pt x="0" y="436511"/>
                </a:lnTo>
                <a:lnTo>
                  <a:pt x="863" y="460095"/>
                </a:lnTo>
                <a:lnTo>
                  <a:pt x="6324" y="507047"/>
                </a:lnTo>
                <a:lnTo>
                  <a:pt x="24993" y="580148"/>
                </a:lnTo>
                <a:lnTo>
                  <a:pt x="57099" y="648360"/>
                </a:lnTo>
                <a:lnTo>
                  <a:pt x="84404" y="689686"/>
                </a:lnTo>
                <a:lnTo>
                  <a:pt x="115709" y="727290"/>
                </a:lnTo>
                <a:lnTo>
                  <a:pt x="151142" y="761034"/>
                </a:lnTo>
                <a:lnTo>
                  <a:pt x="190842" y="790790"/>
                </a:lnTo>
                <a:lnTo>
                  <a:pt x="216903" y="800696"/>
                </a:lnTo>
                <a:lnTo>
                  <a:pt x="224028" y="800658"/>
                </a:lnTo>
                <a:lnTo>
                  <a:pt x="231165" y="801776"/>
                </a:lnTo>
                <a:lnTo>
                  <a:pt x="238848" y="802424"/>
                </a:lnTo>
                <a:lnTo>
                  <a:pt x="238112" y="800519"/>
                </a:lnTo>
                <a:lnTo>
                  <a:pt x="201650" y="778827"/>
                </a:lnTo>
                <a:lnTo>
                  <a:pt x="172364" y="757123"/>
                </a:lnTo>
                <a:lnTo>
                  <a:pt x="119672" y="706412"/>
                </a:lnTo>
                <a:lnTo>
                  <a:pt x="75996" y="647242"/>
                </a:lnTo>
                <a:lnTo>
                  <a:pt x="43789" y="581253"/>
                </a:lnTo>
                <a:lnTo>
                  <a:pt x="25349" y="523367"/>
                </a:lnTo>
                <a:lnTo>
                  <a:pt x="16014" y="463156"/>
                </a:lnTo>
                <a:lnTo>
                  <a:pt x="14693" y="421868"/>
                </a:lnTo>
                <a:lnTo>
                  <a:pt x="15252" y="401269"/>
                </a:lnTo>
                <a:lnTo>
                  <a:pt x="20980" y="353161"/>
                </a:lnTo>
                <a:lnTo>
                  <a:pt x="35217" y="299618"/>
                </a:lnTo>
                <a:lnTo>
                  <a:pt x="52184" y="256895"/>
                </a:lnTo>
                <a:lnTo>
                  <a:pt x="79019" y="209613"/>
                </a:lnTo>
                <a:lnTo>
                  <a:pt x="106273" y="170395"/>
                </a:lnTo>
                <a:lnTo>
                  <a:pt x="137363" y="134899"/>
                </a:lnTo>
                <a:lnTo>
                  <a:pt x="172212" y="103174"/>
                </a:lnTo>
                <a:lnTo>
                  <a:pt x="210781" y="75222"/>
                </a:lnTo>
                <a:lnTo>
                  <a:pt x="259232" y="48818"/>
                </a:lnTo>
                <a:lnTo>
                  <a:pt x="310095" y="29946"/>
                </a:lnTo>
                <a:lnTo>
                  <a:pt x="363080" y="18046"/>
                </a:lnTo>
                <a:lnTo>
                  <a:pt x="417868" y="12484"/>
                </a:lnTo>
                <a:lnTo>
                  <a:pt x="455066" y="12420"/>
                </a:lnTo>
                <a:lnTo>
                  <a:pt x="491896" y="15709"/>
                </a:lnTo>
                <a:lnTo>
                  <a:pt x="564070" y="32778"/>
                </a:lnTo>
                <a:lnTo>
                  <a:pt x="611403" y="51930"/>
                </a:lnTo>
                <a:lnTo>
                  <a:pt x="655002" y="75730"/>
                </a:lnTo>
                <a:lnTo>
                  <a:pt x="694842" y="104178"/>
                </a:lnTo>
                <a:lnTo>
                  <a:pt x="730935" y="137274"/>
                </a:lnTo>
                <a:lnTo>
                  <a:pt x="763270" y="174980"/>
                </a:lnTo>
                <a:lnTo>
                  <a:pt x="791832" y="217284"/>
                </a:lnTo>
                <a:lnTo>
                  <a:pt x="820254" y="272529"/>
                </a:lnTo>
                <a:lnTo>
                  <a:pt x="839330" y="331736"/>
                </a:lnTo>
                <a:lnTo>
                  <a:pt x="847598" y="375920"/>
                </a:lnTo>
                <a:lnTo>
                  <a:pt x="850747" y="420662"/>
                </a:lnTo>
                <a:lnTo>
                  <a:pt x="850290" y="435952"/>
                </a:lnTo>
                <a:lnTo>
                  <a:pt x="846061" y="491515"/>
                </a:lnTo>
                <a:lnTo>
                  <a:pt x="837514" y="539496"/>
                </a:lnTo>
                <a:lnTo>
                  <a:pt x="825385" y="575970"/>
                </a:lnTo>
                <a:lnTo>
                  <a:pt x="800354" y="629539"/>
                </a:lnTo>
                <a:lnTo>
                  <a:pt x="779830" y="663194"/>
                </a:lnTo>
                <a:lnTo>
                  <a:pt x="756373" y="694855"/>
                </a:lnTo>
                <a:lnTo>
                  <a:pt x="729983" y="724560"/>
                </a:lnTo>
                <a:lnTo>
                  <a:pt x="690118" y="759815"/>
                </a:lnTo>
                <a:lnTo>
                  <a:pt x="640524" y="792365"/>
                </a:lnTo>
                <a:lnTo>
                  <a:pt x="642023" y="793242"/>
                </a:lnTo>
                <a:lnTo>
                  <a:pt x="680402" y="786130"/>
                </a:lnTo>
                <a:lnTo>
                  <a:pt x="713016" y="759663"/>
                </a:lnTo>
                <a:lnTo>
                  <a:pt x="743102" y="731850"/>
                </a:lnTo>
                <a:lnTo>
                  <a:pt x="769861" y="701344"/>
                </a:lnTo>
                <a:lnTo>
                  <a:pt x="793572" y="668401"/>
                </a:lnTo>
                <a:lnTo>
                  <a:pt x="814527" y="633234"/>
                </a:lnTo>
                <a:lnTo>
                  <a:pt x="834339" y="588619"/>
                </a:lnTo>
                <a:lnTo>
                  <a:pt x="852703" y="525526"/>
                </a:lnTo>
                <a:lnTo>
                  <a:pt x="862952" y="470192"/>
                </a:lnTo>
                <a:lnTo>
                  <a:pt x="863904" y="450265"/>
                </a:lnTo>
                <a:close/>
              </a:path>
            </a:pathLst>
          </a:custGeom>
          <a:solidFill>
            <a:srgbClr val="A5874A"/>
          </a:solidFill>
        </p:spPr>
        <p:txBody>
          <a:bodyPr wrap="square" lIns="0" tIns="0" rIns="0" bIns="0" rtlCol="0"/>
          <a:lstStyle/>
          <a:p>
            <a:endParaRPr/>
          </a:p>
        </p:txBody>
      </p:sp>
      <p:sp>
        <p:nvSpPr>
          <p:cNvPr id="7" name="object 7"/>
          <p:cNvSpPr/>
          <p:nvPr/>
        </p:nvSpPr>
        <p:spPr>
          <a:xfrm>
            <a:off x="5665131" y="3693485"/>
            <a:ext cx="1347873" cy="1344902"/>
          </a:xfrm>
          <a:custGeom>
            <a:avLst/>
            <a:gdLst/>
            <a:ahLst/>
            <a:cxnLst/>
            <a:rect l="l" t="t" r="r" b="b"/>
            <a:pathLst>
              <a:path w="864234" h="862329">
                <a:moveTo>
                  <a:pt x="55676" y="379615"/>
                </a:moveTo>
                <a:lnTo>
                  <a:pt x="51790" y="375589"/>
                </a:lnTo>
                <a:lnTo>
                  <a:pt x="41300" y="375285"/>
                </a:lnTo>
                <a:lnTo>
                  <a:pt x="36639" y="379730"/>
                </a:lnTo>
                <a:lnTo>
                  <a:pt x="36715" y="389953"/>
                </a:lnTo>
                <a:lnTo>
                  <a:pt x="41554" y="394601"/>
                </a:lnTo>
                <a:lnTo>
                  <a:pt x="51587" y="394220"/>
                </a:lnTo>
                <a:lnTo>
                  <a:pt x="55651" y="389928"/>
                </a:lnTo>
                <a:lnTo>
                  <a:pt x="55664" y="384848"/>
                </a:lnTo>
                <a:lnTo>
                  <a:pt x="55676" y="379615"/>
                </a:lnTo>
                <a:close/>
              </a:path>
              <a:path w="864234" h="862329">
                <a:moveTo>
                  <a:pt x="66090" y="482561"/>
                </a:moveTo>
                <a:lnTo>
                  <a:pt x="65405" y="472224"/>
                </a:lnTo>
                <a:lnTo>
                  <a:pt x="60871" y="468058"/>
                </a:lnTo>
                <a:lnTo>
                  <a:pt x="55994" y="468249"/>
                </a:lnTo>
                <a:lnTo>
                  <a:pt x="50800" y="468452"/>
                </a:lnTo>
                <a:lnTo>
                  <a:pt x="46469" y="473265"/>
                </a:lnTo>
                <a:lnTo>
                  <a:pt x="47142" y="483400"/>
                </a:lnTo>
                <a:lnTo>
                  <a:pt x="51739" y="487616"/>
                </a:lnTo>
                <a:lnTo>
                  <a:pt x="61937" y="487197"/>
                </a:lnTo>
                <a:lnTo>
                  <a:pt x="66090" y="482561"/>
                </a:lnTo>
                <a:close/>
              </a:path>
              <a:path w="864234" h="862329">
                <a:moveTo>
                  <a:pt x="76568" y="316572"/>
                </a:moveTo>
                <a:lnTo>
                  <a:pt x="72301" y="312191"/>
                </a:lnTo>
                <a:lnTo>
                  <a:pt x="62268" y="312013"/>
                </a:lnTo>
                <a:lnTo>
                  <a:pt x="57950" y="316230"/>
                </a:lnTo>
                <a:lnTo>
                  <a:pt x="57785" y="326415"/>
                </a:lnTo>
                <a:lnTo>
                  <a:pt x="61887" y="330593"/>
                </a:lnTo>
                <a:lnTo>
                  <a:pt x="72136" y="330758"/>
                </a:lnTo>
                <a:lnTo>
                  <a:pt x="76390" y="326644"/>
                </a:lnTo>
                <a:lnTo>
                  <a:pt x="76479" y="321551"/>
                </a:lnTo>
                <a:lnTo>
                  <a:pt x="76568" y="316572"/>
                </a:lnTo>
                <a:close/>
              </a:path>
              <a:path w="864234" h="862329">
                <a:moveTo>
                  <a:pt x="82435" y="561657"/>
                </a:moveTo>
                <a:lnTo>
                  <a:pt x="81889" y="551218"/>
                </a:lnTo>
                <a:lnTo>
                  <a:pt x="77660" y="547319"/>
                </a:lnTo>
                <a:lnTo>
                  <a:pt x="72517" y="547433"/>
                </a:lnTo>
                <a:lnTo>
                  <a:pt x="67360" y="547547"/>
                </a:lnTo>
                <a:lnTo>
                  <a:pt x="63309" y="551599"/>
                </a:lnTo>
                <a:lnTo>
                  <a:pt x="63169" y="561987"/>
                </a:lnTo>
                <a:lnTo>
                  <a:pt x="67665" y="566458"/>
                </a:lnTo>
                <a:lnTo>
                  <a:pt x="78232" y="566204"/>
                </a:lnTo>
                <a:lnTo>
                  <a:pt x="82435" y="561657"/>
                </a:lnTo>
                <a:close/>
              </a:path>
              <a:path w="864234" h="862329">
                <a:moveTo>
                  <a:pt x="102298" y="270027"/>
                </a:moveTo>
                <a:lnTo>
                  <a:pt x="102235" y="264909"/>
                </a:lnTo>
                <a:lnTo>
                  <a:pt x="102158" y="259740"/>
                </a:lnTo>
                <a:lnTo>
                  <a:pt x="98005" y="255739"/>
                </a:lnTo>
                <a:lnTo>
                  <a:pt x="87782" y="255905"/>
                </a:lnTo>
                <a:lnTo>
                  <a:pt x="83439" y="260350"/>
                </a:lnTo>
                <a:lnTo>
                  <a:pt x="83616" y="270116"/>
                </a:lnTo>
                <a:lnTo>
                  <a:pt x="88252" y="274548"/>
                </a:lnTo>
                <a:lnTo>
                  <a:pt x="98145" y="274396"/>
                </a:lnTo>
                <a:lnTo>
                  <a:pt x="102298" y="270027"/>
                </a:lnTo>
                <a:close/>
              </a:path>
              <a:path w="864234" h="862329">
                <a:moveTo>
                  <a:pt x="116636" y="631393"/>
                </a:moveTo>
                <a:lnTo>
                  <a:pt x="112217" y="626783"/>
                </a:lnTo>
                <a:lnTo>
                  <a:pt x="102044" y="626795"/>
                </a:lnTo>
                <a:lnTo>
                  <a:pt x="97726" y="631050"/>
                </a:lnTo>
                <a:lnTo>
                  <a:pt x="97409" y="641362"/>
                </a:lnTo>
                <a:lnTo>
                  <a:pt x="101803" y="645947"/>
                </a:lnTo>
                <a:lnTo>
                  <a:pt x="112026" y="645909"/>
                </a:lnTo>
                <a:lnTo>
                  <a:pt x="116332" y="641680"/>
                </a:lnTo>
                <a:lnTo>
                  <a:pt x="116484" y="636676"/>
                </a:lnTo>
                <a:lnTo>
                  <a:pt x="116636" y="631393"/>
                </a:lnTo>
                <a:close/>
              </a:path>
              <a:path w="864234" h="862329">
                <a:moveTo>
                  <a:pt x="132003" y="199072"/>
                </a:moveTo>
                <a:lnTo>
                  <a:pt x="127774" y="194703"/>
                </a:lnTo>
                <a:lnTo>
                  <a:pt x="117563" y="194449"/>
                </a:lnTo>
                <a:lnTo>
                  <a:pt x="113334" y="198462"/>
                </a:lnTo>
                <a:lnTo>
                  <a:pt x="113080" y="208521"/>
                </a:lnTo>
                <a:lnTo>
                  <a:pt x="117360" y="213067"/>
                </a:lnTo>
                <a:lnTo>
                  <a:pt x="127088" y="213360"/>
                </a:lnTo>
                <a:lnTo>
                  <a:pt x="131673" y="208953"/>
                </a:lnTo>
                <a:lnTo>
                  <a:pt x="131838" y="204025"/>
                </a:lnTo>
                <a:lnTo>
                  <a:pt x="132003" y="199072"/>
                </a:lnTo>
                <a:close/>
              </a:path>
              <a:path w="864234" h="862329">
                <a:moveTo>
                  <a:pt x="158127" y="695401"/>
                </a:moveTo>
                <a:lnTo>
                  <a:pt x="158026" y="690041"/>
                </a:lnTo>
                <a:lnTo>
                  <a:pt x="157937" y="684911"/>
                </a:lnTo>
                <a:lnTo>
                  <a:pt x="153873" y="680948"/>
                </a:lnTo>
                <a:lnTo>
                  <a:pt x="143179" y="680821"/>
                </a:lnTo>
                <a:lnTo>
                  <a:pt x="138963" y="685038"/>
                </a:lnTo>
                <a:lnTo>
                  <a:pt x="139192" y="695579"/>
                </a:lnTo>
                <a:lnTo>
                  <a:pt x="143268" y="699592"/>
                </a:lnTo>
                <a:lnTo>
                  <a:pt x="153809" y="699719"/>
                </a:lnTo>
                <a:lnTo>
                  <a:pt x="158127" y="695401"/>
                </a:lnTo>
                <a:close/>
              </a:path>
              <a:path w="864234" h="862329">
                <a:moveTo>
                  <a:pt x="174244" y="148170"/>
                </a:moveTo>
                <a:lnTo>
                  <a:pt x="170268" y="144157"/>
                </a:lnTo>
                <a:lnTo>
                  <a:pt x="165011" y="144132"/>
                </a:lnTo>
                <a:lnTo>
                  <a:pt x="159956" y="144106"/>
                </a:lnTo>
                <a:lnTo>
                  <a:pt x="155613" y="148310"/>
                </a:lnTo>
                <a:lnTo>
                  <a:pt x="155498" y="158127"/>
                </a:lnTo>
                <a:lnTo>
                  <a:pt x="159943" y="162547"/>
                </a:lnTo>
                <a:lnTo>
                  <a:pt x="170027" y="162699"/>
                </a:lnTo>
                <a:lnTo>
                  <a:pt x="174167" y="158584"/>
                </a:lnTo>
                <a:lnTo>
                  <a:pt x="174244" y="148170"/>
                </a:lnTo>
                <a:close/>
              </a:path>
              <a:path w="864234" h="862329">
                <a:moveTo>
                  <a:pt x="213461" y="728179"/>
                </a:moveTo>
                <a:lnTo>
                  <a:pt x="208876" y="723684"/>
                </a:lnTo>
                <a:lnTo>
                  <a:pt x="198666" y="723938"/>
                </a:lnTo>
                <a:lnTo>
                  <a:pt x="194322" y="728294"/>
                </a:lnTo>
                <a:lnTo>
                  <a:pt x="194183" y="738390"/>
                </a:lnTo>
                <a:lnTo>
                  <a:pt x="198793" y="742873"/>
                </a:lnTo>
                <a:lnTo>
                  <a:pt x="204076" y="742746"/>
                </a:lnTo>
                <a:lnTo>
                  <a:pt x="209105" y="742619"/>
                </a:lnTo>
                <a:lnTo>
                  <a:pt x="213360" y="738365"/>
                </a:lnTo>
                <a:lnTo>
                  <a:pt x="213461" y="728179"/>
                </a:lnTo>
                <a:close/>
              </a:path>
              <a:path w="864234" h="862329">
                <a:moveTo>
                  <a:pt x="242798" y="99580"/>
                </a:moveTo>
                <a:lnTo>
                  <a:pt x="238366" y="95135"/>
                </a:lnTo>
                <a:lnTo>
                  <a:pt x="228434" y="95059"/>
                </a:lnTo>
                <a:lnTo>
                  <a:pt x="224142" y="99364"/>
                </a:lnTo>
                <a:lnTo>
                  <a:pt x="224078" y="109588"/>
                </a:lnTo>
                <a:lnTo>
                  <a:pt x="228142" y="113652"/>
                </a:lnTo>
                <a:lnTo>
                  <a:pt x="233362" y="113677"/>
                </a:lnTo>
                <a:lnTo>
                  <a:pt x="238391" y="113703"/>
                </a:lnTo>
                <a:lnTo>
                  <a:pt x="242747" y="109448"/>
                </a:lnTo>
                <a:lnTo>
                  <a:pt x="242798" y="99580"/>
                </a:lnTo>
                <a:close/>
              </a:path>
              <a:path w="864234" h="862329">
                <a:moveTo>
                  <a:pt x="264541" y="776439"/>
                </a:moveTo>
                <a:lnTo>
                  <a:pt x="264401" y="771347"/>
                </a:lnTo>
                <a:lnTo>
                  <a:pt x="264248" y="766013"/>
                </a:lnTo>
                <a:lnTo>
                  <a:pt x="259765" y="761974"/>
                </a:lnTo>
                <a:lnTo>
                  <a:pt x="249224" y="762571"/>
                </a:lnTo>
                <a:lnTo>
                  <a:pt x="245389" y="766762"/>
                </a:lnTo>
                <a:lnTo>
                  <a:pt x="245681" y="777303"/>
                </a:lnTo>
                <a:lnTo>
                  <a:pt x="250113" y="781316"/>
                </a:lnTo>
                <a:lnTo>
                  <a:pt x="260629" y="780707"/>
                </a:lnTo>
                <a:lnTo>
                  <a:pt x="264541" y="776439"/>
                </a:lnTo>
                <a:close/>
              </a:path>
              <a:path w="864234" h="862329">
                <a:moveTo>
                  <a:pt x="314248" y="77495"/>
                </a:moveTo>
                <a:lnTo>
                  <a:pt x="313905" y="67348"/>
                </a:lnTo>
                <a:lnTo>
                  <a:pt x="309232" y="62915"/>
                </a:lnTo>
                <a:lnTo>
                  <a:pt x="299681" y="63347"/>
                </a:lnTo>
                <a:lnTo>
                  <a:pt x="295236" y="68122"/>
                </a:lnTo>
                <a:lnTo>
                  <a:pt x="295541" y="77812"/>
                </a:lnTo>
                <a:lnTo>
                  <a:pt x="299999" y="81864"/>
                </a:lnTo>
                <a:lnTo>
                  <a:pt x="305130" y="81737"/>
                </a:lnTo>
                <a:lnTo>
                  <a:pt x="310375" y="81610"/>
                </a:lnTo>
                <a:lnTo>
                  <a:pt x="314248" y="77495"/>
                </a:lnTo>
                <a:close/>
              </a:path>
              <a:path w="864234" h="862329">
                <a:moveTo>
                  <a:pt x="400354" y="48793"/>
                </a:moveTo>
                <a:lnTo>
                  <a:pt x="400126" y="38671"/>
                </a:lnTo>
                <a:lnTo>
                  <a:pt x="395897" y="34709"/>
                </a:lnTo>
                <a:lnTo>
                  <a:pt x="390702" y="34823"/>
                </a:lnTo>
                <a:lnTo>
                  <a:pt x="385610" y="34937"/>
                </a:lnTo>
                <a:lnTo>
                  <a:pt x="381520" y="39217"/>
                </a:lnTo>
                <a:lnTo>
                  <a:pt x="381800" y="49250"/>
                </a:lnTo>
                <a:lnTo>
                  <a:pt x="386346" y="53568"/>
                </a:lnTo>
                <a:lnTo>
                  <a:pt x="396189" y="53263"/>
                </a:lnTo>
                <a:lnTo>
                  <a:pt x="400354" y="48793"/>
                </a:lnTo>
                <a:close/>
              </a:path>
              <a:path w="864234" h="862329">
                <a:moveTo>
                  <a:pt x="471881" y="52057"/>
                </a:moveTo>
                <a:lnTo>
                  <a:pt x="471817" y="42506"/>
                </a:lnTo>
                <a:lnTo>
                  <a:pt x="467702" y="38392"/>
                </a:lnTo>
                <a:lnTo>
                  <a:pt x="458139" y="38100"/>
                </a:lnTo>
                <a:lnTo>
                  <a:pt x="453986" y="41897"/>
                </a:lnTo>
                <a:lnTo>
                  <a:pt x="453390" y="51752"/>
                </a:lnTo>
                <a:lnTo>
                  <a:pt x="457365" y="56045"/>
                </a:lnTo>
                <a:lnTo>
                  <a:pt x="462483" y="56184"/>
                </a:lnTo>
                <a:lnTo>
                  <a:pt x="467461" y="56324"/>
                </a:lnTo>
                <a:lnTo>
                  <a:pt x="471881" y="52057"/>
                </a:lnTo>
                <a:close/>
              </a:path>
              <a:path w="864234" h="862329">
                <a:moveTo>
                  <a:pt x="531063" y="55143"/>
                </a:moveTo>
                <a:lnTo>
                  <a:pt x="527405" y="51219"/>
                </a:lnTo>
                <a:lnTo>
                  <a:pt x="517182" y="50749"/>
                </a:lnTo>
                <a:lnTo>
                  <a:pt x="513092" y="54724"/>
                </a:lnTo>
                <a:lnTo>
                  <a:pt x="513143" y="64947"/>
                </a:lnTo>
                <a:lnTo>
                  <a:pt x="517029" y="68859"/>
                </a:lnTo>
                <a:lnTo>
                  <a:pt x="521970" y="68922"/>
                </a:lnTo>
                <a:lnTo>
                  <a:pt x="526834" y="68986"/>
                </a:lnTo>
                <a:lnTo>
                  <a:pt x="530809" y="65087"/>
                </a:lnTo>
                <a:lnTo>
                  <a:pt x="531063" y="55143"/>
                </a:lnTo>
                <a:close/>
              </a:path>
              <a:path w="864234" h="862329">
                <a:moveTo>
                  <a:pt x="595960" y="79743"/>
                </a:moveTo>
                <a:lnTo>
                  <a:pt x="595858" y="74790"/>
                </a:lnTo>
                <a:lnTo>
                  <a:pt x="595757" y="70129"/>
                </a:lnTo>
                <a:lnTo>
                  <a:pt x="591604" y="66040"/>
                </a:lnTo>
                <a:lnTo>
                  <a:pt x="582015" y="65874"/>
                </a:lnTo>
                <a:lnTo>
                  <a:pt x="577545" y="70383"/>
                </a:lnTo>
                <a:lnTo>
                  <a:pt x="577799" y="79883"/>
                </a:lnTo>
                <a:lnTo>
                  <a:pt x="581990" y="83972"/>
                </a:lnTo>
                <a:lnTo>
                  <a:pt x="591616" y="84137"/>
                </a:lnTo>
                <a:lnTo>
                  <a:pt x="595960" y="79743"/>
                </a:lnTo>
                <a:close/>
              </a:path>
              <a:path w="864234" h="862329">
                <a:moveTo>
                  <a:pt x="631583" y="797001"/>
                </a:moveTo>
                <a:lnTo>
                  <a:pt x="630123" y="793191"/>
                </a:lnTo>
                <a:lnTo>
                  <a:pt x="625208" y="791921"/>
                </a:lnTo>
                <a:lnTo>
                  <a:pt x="621944" y="795731"/>
                </a:lnTo>
                <a:lnTo>
                  <a:pt x="611276" y="800811"/>
                </a:lnTo>
                <a:lnTo>
                  <a:pt x="603948" y="804621"/>
                </a:lnTo>
                <a:lnTo>
                  <a:pt x="590270" y="807161"/>
                </a:lnTo>
                <a:lnTo>
                  <a:pt x="586193" y="807161"/>
                </a:lnTo>
                <a:lnTo>
                  <a:pt x="576376" y="800811"/>
                </a:lnTo>
                <a:lnTo>
                  <a:pt x="571576" y="795731"/>
                </a:lnTo>
                <a:lnTo>
                  <a:pt x="571322" y="786841"/>
                </a:lnTo>
                <a:lnTo>
                  <a:pt x="570433" y="785571"/>
                </a:lnTo>
                <a:lnTo>
                  <a:pt x="569810" y="783031"/>
                </a:lnTo>
                <a:lnTo>
                  <a:pt x="566686" y="772871"/>
                </a:lnTo>
                <a:lnTo>
                  <a:pt x="564375" y="763981"/>
                </a:lnTo>
                <a:lnTo>
                  <a:pt x="562610" y="753821"/>
                </a:lnTo>
                <a:lnTo>
                  <a:pt x="560539" y="739851"/>
                </a:lnTo>
                <a:lnTo>
                  <a:pt x="560933" y="736041"/>
                </a:lnTo>
                <a:lnTo>
                  <a:pt x="559219" y="725881"/>
                </a:lnTo>
                <a:lnTo>
                  <a:pt x="557720" y="719531"/>
                </a:lnTo>
                <a:lnTo>
                  <a:pt x="553821" y="700379"/>
                </a:lnTo>
                <a:lnTo>
                  <a:pt x="553821" y="793191"/>
                </a:lnTo>
                <a:lnTo>
                  <a:pt x="539864" y="830021"/>
                </a:lnTo>
                <a:lnTo>
                  <a:pt x="505485" y="837641"/>
                </a:lnTo>
                <a:lnTo>
                  <a:pt x="497840" y="838911"/>
                </a:lnTo>
                <a:lnTo>
                  <a:pt x="490245" y="838911"/>
                </a:lnTo>
                <a:lnTo>
                  <a:pt x="479056" y="828751"/>
                </a:lnTo>
                <a:lnTo>
                  <a:pt x="477888" y="823671"/>
                </a:lnTo>
                <a:lnTo>
                  <a:pt x="477723" y="809701"/>
                </a:lnTo>
                <a:lnTo>
                  <a:pt x="478650" y="802081"/>
                </a:lnTo>
                <a:lnTo>
                  <a:pt x="479348" y="788111"/>
                </a:lnTo>
                <a:lnTo>
                  <a:pt x="480733" y="780491"/>
                </a:lnTo>
                <a:lnTo>
                  <a:pt x="478739" y="771601"/>
                </a:lnTo>
                <a:lnTo>
                  <a:pt x="480695" y="767791"/>
                </a:lnTo>
                <a:lnTo>
                  <a:pt x="482498" y="746201"/>
                </a:lnTo>
                <a:lnTo>
                  <a:pt x="483743" y="727151"/>
                </a:lnTo>
                <a:lnTo>
                  <a:pt x="484073" y="720801"/>
                </a:lnTo>
                <a:lnTo>
                  <a:pt x="483400" y="714451"/>
                </a:lnTo>
                <a:lnTo>
                  <a:pt x="483679" y="708101"/>
                </a:lnTo>
                <a:lnTo>
                  <a:pt x="484555" y="694131"/>
                </a:lnTo>
                <a:lnTo>
                  <a:pt x="486117" y="675081"/>
                </a:lnTo>
                <a:lnTo>
                  <a:pt x="486816" y="668731"/>
                </a:lnTo>
                <a:lnTo>
                  <a:pt x="488454" y="647141"/>
                </a:lnTo>
                <a:lnTo>
                  <a:pt x="489915" y="626821"/>
                </a:lnTo>
                <a:lnTo>
                  <a:pt x="490562" y="624281"/>
                </a:lnTo>
                <a:lnTo>
                  <a:pt x="491680" y="617931"/>
                </a:lnTo>
                <a:lnTo>
                  <a:pt x="496735" y="570941"/>
                </a:lnTo>
                <a:lnTo>
                  <a:pt x="497065" y="564591"/>
                </a:lnTo>
                <a:lnTo>
                  <a:pt x="497903" y="556971"/>
                </a:lnTo>
                <a:lnTo>
                  <a:pt x="498614" y="554431"/>
                </a:lnTo>
                <a:lnTo>
                  <a:pt x="499097" y="551891"/>
                </a:lnTo>
                <a:lnTo>
                  <a:pt x="500164" y="551891"/>
                </a:lnTo>
                <a:lnTo>
                  <a:pt x="501662" y="555701"/>
                </a:lnTo>
                <a:lnTo>
                  <a:pt x="503529" y="559511"/>
                </a:lnTo>
                <a:lnTo>
                  <a:pt x="508546" y="577291"/>
                </a:lnTo>
                <a:lnTo>
                  <a:pt x="512445" y="592531"/>
                </a:lnTo>
                <a:lnTo>
                  <a:pt x="516305" y="606501"/>
                </a:lnTo>
                <a:lnTo>
                  <a:pt x="520077" y="621741"/>
                </a:lnTo>
                <a:lnTo>
                  <a:pt x="523798" y="635711"/>
                </a:lnTo>
                <a:lnTo>
                  <a:pt x="527456" y="650951"/>
                </a:lnTo>
                <a:lnTo>
                  <a:pt x="531037" y="666191"/>
                </a:lnTo>
                <a:lnTo>
                  <a:pt x="534517" y="680161"/>
                </a:lnTo>
                <a:lnTo>
                  <a:pt x="536562" y="689051"/>
                </a:lnTo>
                <a:lnTo>
                  <a:pt x="538441" y="699211"/>
                </a:lnTo>
                <a:lnTo>
                  <a:pt x="540258" y="708101"/>
                </a:lnTo>
                <a:lnTo>
                  <a:pt x="545211" y="733501"/>
                </a:lnTo>
                <a:lnTo>
                  <a:pt x="546912" y="741121"/>
                </a:lnTo>
                <a:lnTo>
                  <a:pt x="548932" y="747471"/>
                </a:lnTo>
                <a:lnTo>
                  <a:pt x="550481" y="755091"/>
                </a:lnTo>
                <a:lnTo>
                  <a:pt x="551345" y="761441"/>
                </a:lnTo>
                <a:lnTo>
                  <a:pt x="552348" y="775411"/>
                </a:lnTo>
                <a:lnTo>
                  <a:pt x="552907" y="780491"/>
                </a:lnTo>
                <a:lnTo>
                  <a:pt x="553720" y="785571"/>
                </a:lnTo>
                <a:lnTo>
                  <a:pt x="553821" y="793191"/>
                </a:lnTo>
                <a:lnTo>
                  <a:pt x="553821" y="700379"/>
                </a:lnTo>
                <a:lnTo>
                  <a:pt x="551002" y="686511"/>
                </a:lnTo>
                <a:lnTo>
                  <a:pt x="549122" y="678891"/>
                </a:lnTo>
                <a:lnTo>
                  <a:pt x="547395" y="671271"/>
                </a:lnTo>
                <a:lnTo>
                  <a:pt x="545566" y="663651"/>
                </a:lnTo>
                <a:lnTo>
                  <a:pt x="543775" y="656031"/>
                </a:lnTo>
                <a:lnTo>
                  <a:pt x="542112" y="649681"/>
                </a:lnTo>
                <a:lnTo>
                  <a:pt x="540499" y="642061"/>
                </a:lnTo>
                <a:lnTo>
                  <a:pt x="539648" y="633171"/>
                </a:lnTo>
                <a:lnTo>
                  <a:pt x="538327" y="625551"/>
                </a:lnTo>
                <a:lnTo>
                  <a:pt x="536930" y="619201"/>
                </a:lnTo>
                <a:lnTo>
                  <a:pt x="534162" y="605231"/>
                </a:lnTo>
                <a:lnTo>
                  <a:pt x="533501" y="597611"/>
                </a:lnTo>
                <a:lnTo>
                  <a:pt x="532752" y="587451"/>
                </a:lnTo>
                <a:lnTo>
                  <a:pt x="531406" y="577291"/>
                </a:lnTo>
                <a:lnTo>
                  <a:pt x="529920" y="568401"/>
                </a:lnTo>
                <a:lnTo>
                  <a:pt x="528713" y="558241"/>
                </a:lnTo>
                <a:lnTo>
                  <a:pt x="527900" y="551891"/>
                </a:lnTo>
                <a:lnTo>
                  <a:pt x="526821" y="545541"/>
                </a:lnTo>
                <a:lnTo>
                  <a:pt x="525716" y="539191"/>
                </a:lnTo>
                <a:lnTo>
                  <a:pt x="524789" y="532841"/>
                </a:lnTo>
                <a:lnTo>
                  <a:pt x="521487" y="488391"/>
                </a:lnTo>
                <a:lnTo>
                  <a:pt x="521246" y="482041"/>
                </a:lnTo>
                <a:lnTo>
                  <a:pt x="519988" y="465531"/>
                </a:lnTo>
                <a:lnTo>
                  <a:pt x="518464" y="457911"/>
                </a:lnTo>
                <a:lnTo>
                  <a:pt x="518337" y="449021"/>
                </a:lnTo>
                <a:lnTo>
                  <a:pt x="518414" y="426161"/>
                </a:lnTo>
                <a:lnTo>
                  <a:pt x="518655" y="414731"/>
                </a:lnTo>
                <a:lnTo>
                  <a:pt x="519150" y="395681"/>
                </a:lnTo>
                <a:lnTo>
                  <a:pt x="518858" y="388061"/>
                </a:lnTo>
                <a:lnTo>
                  <a:pt x="520750" y="381711"/>
                </a:lnTo>
                <a:lnTo>
                  <a:pt x="523265" y="372821"/>
                </a:lnTo>
                <a:lnTo>
                  <a:pt x="526440" y="365201"/>
                </a:lnTo>
                <a:lnTo>
                  <a:pt x="530440" y="357581"/>
                </a:lnTo>
                <a:lnTo>
                  <a:pt x="534428" y="352501"/>
                </a:lnTo>
                <a:lnTo>
                  <a:pt x="535419" y="351231"/>
                </a:lnTo>
                <a:lnTo>
                  <a:pt x="544715" y="339801"/>
                </a:lnTo>
                <a:lnTo>
                  <a:pt x="548220" y="335991"/>
                </a:lnTo>
                <a:lnTo>
                  <a:pt x="549389" y="334721"/>
                </a:lnTo>
                <a:lnTo>
                  <a:pt x="556793" y="325831"/>
                </a:lnTo>
                <a:lnTo>
                  <a:pt x="559587" y="323291"/>
                </a:lnTo>
                <a:lnTo>
                  <a:pt x="561136" y="322021"/>
                </a:lnTo>
                <a:lnTo>
                  <a:pt x="581329" y="305511"/>
                </a:lnTo>
                <a:lnTo>
                  <a:pt x="589546" y="297891"/>
                </a:lnTo>
                <a:lnTo>
                  <a:pt x="591248" y="296621"/>
                </a:lnTo>
                <a:lnTo>
                  <a:pt x="593090" y="294081"/>
                </a:lnTo>
                <a:lnTo>
                  <a:pt x="590143" y="291541"/>
                </a:lnTo>
                <a:lnTo>
                  <a:pt x="587794" y="291541"/>
                </a:lnTo>
                <a:lnTo>
                  <a:pt x="585063" y="292811"/>
                </a:lnTo>
                <a:lnTo>
                  <a:pt x="562508" y="308051"/>
                </a:lnTo>
                <a:lnTo>
                  <a:pt x="555231" y="313131"/>
                </a:lnTo>
                <a:lnTo>
                  <a:pt x="547712" y="316941"/>
                </a:lnTo>
                <a:lnTo>
                  <a:pt x="539838" y="319481"/>
                </a:lnTo>
                <a:lnTo>
                  <a:pt x="531507" y="320751"/>
                </a:lnTo>
                <a:lnTo>
                  <a:pt x="516140" y="320751"/>
                </a:lnTo>
                <a:lnTo>
                  <a:pt x="508571" y="322021"/>
                </a:lnTo>
                <a:lnTo>
                  <a:pt x="495630" y="322021"/>
                </a:lnTo>
                <a:lnTo>
                  <a:pt x="482777" y="319481"/>
                </a:lnTo>
                <a:lnTo>
                  <a:pt x="482295" y="311861"/>
                </a:lnTo>
                <a:lnTo>
                  <a:pt x="482206" y="302971"/>
                </a:lnTo>
                <a:lnTo>
                  <a:pt x="486384" y="295351"/>
                </a:lnTo>
                <a:lnTo>
                  <a:pt x="489724" y="289001"/>
                </a:lnTo>
                <a:lnTo>
                  <a:pt x="491807" y="281381"/>
                </a:lnTo>
                <a:lnTo>
                  <a:pt x="493026" y="273761"/>
                </a:lnTo>
                <a:lnTo>
                  <a:pt x="493801" y="266141"/>
                </a:lnTo>
                <a:lnTo>
                  <a:pt x="493610" y="257251"/>
                </a:lnTo>
                <a:lnTo>
                  <a:pt x="491248" y="248361"/>
                </a:lnTo>
                <a:lnTo>
                  <a:pt x="486765" y="240741"/>
                </a:lnTo>
                <a:lnTo>
                  <a:pt x="473621" y="228041"/>
                </a:lnTo>
                <a:lnTo>
                  <a:pt x="472871" y="227914"/>
                </a:lnTo>
                <a:lnTo>
                  <a:pt x="472871" y="642061"/>
                </a:lnTo>
                <a:lnTo>
                  <a:pt x="472744" y="650951"/>
                </a:lnTo>
                <a:lnTo>
                  <a:pt x="472643" y="656031"/>
                </a:lnTo>
                <a:lnTo>
                  <a:pt x="472020" y="673811"/>
                </a:lnTo>
                <a:lnTo>
                  <a:pt x="470890" y="681431"/>
                </a:lnTo>
                <a:lnTo>
                  <a:pt x="467652" y="741121"/>
                </a:lnTo>
                <a:lnTo>
                  <a:pt x="467258" y="747471"/>
                </a:lnTo>
                <a:lnTo>
                  <a:pt x="466420" y="755091"/>
                </a:lnTo>
                <a:lnTo>
                  <a:pt x="465683" y="763981"/>
                </a:lnTo>
                <a:lnTo>
                  <a:pt x="463765" y="789381"/>
                </a:lnTo>
                <a:lnTo>
                  <a:pt x="461581" y="812241"/>
                </a:lnTo>
                <a:lnTo>
                  <a:pt x="460768" y="819861"/>
                </a:lnTo>
                <a:lnTo>
                  <a:pt x="459879" y="826211"/>
                </a:lnTo>
                <a:lnTo>
                  <a:pt x="459562" y="828751"/>
                </a:lnTo>
                <a:lnTo>
                  <a:pt x="430872" y="847801"/>
                </a:lnTo>
                <a:lnTo>
                  <a:pt x="423214" y="845261"/>
                </a:lnTo>
                <a:lnTo>
                  <a:pt x="412470" y="837641"/>
                </a:lnTo>
                <a:lnTo>
                  <a:pt x="410730" y="835101"/>
                </a:lnTo>
                <a:lnTo>
                  <a:pt x="408990" y="832561"/>
                </a:lnTo>
                <a:lnTo>
                  <a:pt x="403872" y="794461"/>
                </a:lnTo>
                <a:lnTo>
                  <a:pt x="403428" y="785571"/>
                </a:lnTo>
                <a:lnTo>
                  <a:pt x="402564" y="777951"/>
                </a:lnTo>
                <a:lnTo>
                  <a:pt x="400939" y="769061"/>
                </a:lnTo>
                <a:lnTo>
                  <a:pt x="401015" y="761441"/>
                </a:lnTo>
                <a:lnTo>
                  <a:pt x="401091" y="757631"/>
                </a:lnTo>
                <a:lnTo>
                  <a:pt x="401307" y="750011"/>
                </a:lnTo>
                <a:lnTo>
                  <a:pt x="401358" y="746201"/>
                </a:lnTo>
                <a:lnTo>
                  <a:pt x="399656" y="699211"/>
                </a:lnTo>
                <a:lnTo>
                  <a:pt x="398945" y="695401"/>
                </a:lnTo>
                <a:lnTo>
                  <a:pt x="401116" y="687781"/>
                </a:lnTo>
                <a:lnTo>
                  <a:pt x="399478" y="682701"/>
                </a:lnTo>
                <a:lnTo>
                  <a:pt x="399707" y="668731"/>
                </a:lnTo>
                <a:lnTo>
                  <a:pt x="400113" y="650951"/>
                </a:lnTo>
                <a:lnTo>
                  <a:pt x="414566" y="652221"/>
                </a:lnTo>
                <a:lnTo>
                  <a:pt x="414642" y="650951"/>
                </a:lnTo>
                <a:lnTo>
                  <a:pt x="414718" y="649681"/>
                </a:lnTo>
                <a:lnTo>
                  <a:pt x="415086" y="648411"/>
                </a:lnTo>
                <a:lnTo>
                  <a:pt x="413486" y="635711"/>
                </a:lnTo>
                <a:lnTo>
                  <a:pt x="405409" y="567131"/>
                </a:lnTo>
                <a:lnTo>
                  <a:pt x="403504" y="551891"/>
                </a:lnTo>
                <a:lnTo>
                  <a:pt x="401535" y="536651"/>
                </a:lnTo>
                <a:lnTo>
                  <a:pt x="400253" y="526491"/>
                </a:lnTo>
                <a:lnTo>
                  <a:pt x="398856" y="517601"/>
                </a:lnTo>
                <a:lnTo>
                  <a:pt x="397446" y="507441"/>
                </a:lnTo>
                <a:lnTo>
                  <a:pt x="396074" y="498551"/>
                </a:lnTo>
                <a:lnTo>
                  <a:pt x="395198" y="492201"/>
                </a:lnTo>
                <a:lnTo>
                  <a:pt x="394690" y="485851"/>
                </a:lnTo>
                <a:lnTo>
                  <a:pt x="393890" y="479501"/>
                </a:lnTo>
                <a:lnTo>
                  <a:pt x="392633" y="470611"/>
                </a:lnTo>
                <a:lnTo>
                  <a:pt x="391325" y="461721"/>
                </a:lnTo>
                <a:lnTo>
                  <a:pt x="390690" y="457047"/>
                </a:lnTo>
                <a:lnTo>
                  <a:pt x="390690" y="794461"/>
                </a:lnTo>
                <a:lnTo>
                  <a:pt x="390042" y="808431"/>
                </a:lnTo>
                <a:lnTo>
                  <a:pt x="359587" y="835101"/>
                </a:lnTo>
                <a:lnTo>
                  <a:pt x="345617" y="831291"/>
                </a:lnTo>
                <a:lnTo>
                  <a:pt x="339852" y="826211"/>
                </a:lnTo>
                <a:lnTo>
                  <a:pt x="338734" y="823671"/>
                </a:lnTo>
                <a:lnTo>
                  <a:pt x="333679" y="812241"/>
                </a:lnTo>
                <a:lnTo>
                  <a:pt x="333806" y="803351"/>
                </a:lnTo>
                <a:lnTo>
                  <a:pt x="334111" y="794461"/>
                </a:lnTo>
                <a:lnTo>
                  <a:pt x="333997" y="789381"/>
                </a:lnTo>
                <a:lnTo>
                  <a:pt x="334111" y="771601"/>
                </a:lnTo>
                <a:lnTo>
                  <a:pt x="334289" y="761441"/>
                </a:lnTo>
                <a:lnTo>
                  <a:pt x="334403" y="753821"/>
                </a:lnTo>
                <a:lnTo>
                  <a:pt x="334467" y="716991"/>
                </a:lnTo>
                <a:lnTo>
                  <a:pt x="334924" y="714451"/>
                </a:lnTo>
                <a:lnTo>
                  <a:pt x="336130" y="704291"/>
                </a:lnTo>
                <a:lnTo>
                  <a:pt x="337083" y="696671"/>
                </a:lnTo>
                <a:lnTo>
                  <a:pt x="338963" y="680161"/>
                </a:lnTo>
                <a:lnTo>
                  <a:pt x="340271" y="672541"/>
                </a:lnTo>
                <a:lnTo>
                  <a:pt x="342023" y="664921"/>
                </a:lnTo>
                <a:lnTo>
                  <a:pt x="344398" y="656031"/>
                </a:lnTo>
                <a:lnTo>
                  <a:pt x="344652" y="656031"/>
                </a:lnTo>
                <a:lnTo>
                  <a:pt x="344563" y="650951"/>
                </a:lnTo>
                <a:lnTo>
                  <a:pt x="346125" y="649681"/>
                </a:lnTo>
                <a:lnTo>
                  <a:pt x="374205" y="649681"/>
                </a:lnTo>
                <a:lnTo>
                  <a:pt x="383717" y="720801"/>
                </a:lnTo>
                <a:lnTo>
                  <a:pt x="385394" y="733501"/>
                </a:lnTo>
                <a:lnTo>
                  <a:pt x="387197" y="746201"/>
                </a:lnTo>
                <a:lnTo>
                  <a:pt x="389242" y="761441"/>
                </a:lnTo>
                <a:lnTo>
                  <a:pt x="390486" y="776681"/>
                </a:lnTo>
                <a:lnTo>
                  <a:pt x="390563" y="780491"/>
                </a:lnTo>
                <a:lnTo>
                  <a:pt x="390690" y="794461"/>
                </a:lnTo>
                <a:lnTo>
                  <a:pt x="390690" y="457047"/>
                </a:lnTo>
                <a:lnTo>
                  <a:pt x="390118" y="452831"/>
                </a:lnTo>
                <a:lnTo>
                  <a:pt x="389140" y="442671"/>
                </a:lnTo>
                <a:lnTo>
                  <a:pt x="388442" y="435051"/>
                </a:lnTo>
                <a:lnTo>
                  <a:pt x="389039" y="427431"/>
                </a:lnTo>
                <a:lnTo>
                  <a:pt x="389483" y="414731"/>
                </a:lnTo>
                <a:lnTo>
                  <a:pt x="389940" y="410921"/>
                </a:lnTo>
                <a:lnTo>
                  <a:pt x="391972" y="402031"/>
                </a:lnTo>
                <a:lnTo>
                  <a:pt x="393090" y="396951"/>
                </a:lnTo>
                <a:lnTo>
                  <a:pt x="412292" y="362661"/>
                </a:lnTo>
                <a:lnTo>
                  <a:pt x="427685" y="352501"/>
                </a:lnTo>
                <a:lnTo>
                  <a:pt x="431723" y="353771"/>
                </a:lnTo>
                <a:lnTo>
                  <a:pt x="456730" y="382981"/>
                </a:lnTo>
                <a:lnTo>
                  <a:pt x="458228" y="390601"/>
                </a:lnTo>
                <a:lnTo>
                  <a:pt x="461733" y="404571"/>
                </a:lnTo>
                <a:lnTo>
                  <a:pt x="467614" y="450291"/>
                </a:lnTo>
                <a:lnTo>
                  <a:pt x="467728" y="461721"/>
                </a:lnTo>
                <a:lnTo>
                  <a:pt x="467995" y="470611"/>
                </a:lnTo>
                <a:lnTo>
                  <a:pt x="468109" y="475691"/>
                </a:lnTo>
                <a:lnTo>
                  <a:pt x="468223" y="507441"/>
                </a:lnTo>
                <a:lnTo>
                  <a:pt x="468490" y="518871"/>
                </a:lnTo>
                <a:lnTo>
                  <a:pt x="468744" y="527761"/>
                </a:lnTo>
                <a:lnTo>
                  <a:pt x="469658" y="555701"/>
                </a:lnTo>
                <a:lnTo>
                  <a:pt x="470293" y="562051"/>
                </a:lnTo>
                <a:lnTo>
                  <a:pt x="470585" y="568401"/>
                </a:lnTo>
                <a:lnTo>
                  <a:pt x="471754" y="600151"/>
                </a:lnTo>
                <a:lnTo>
                  <a:pt x="472668" y="621741"/>
                </a:lnTo>
                <a:lnTo>
                  <a:pt x="472744" y="624281"/>
                </a:lnTo>
                <a:lnTo>
                  <a:pt x="472871" y="642061"/>
                </a:lnTo>
                <a:lnTo>
                  <a:pt x="472871" y="227914"/>
                </a:lnTo>
                <a:lnTo>
                  <a:pt x="466483" y="226771"/>
                </a:lnTo>
                <a:lnTo>
                  <a:pt x="452767" y="230581"/>
                </a:lnTo>
                <a:lnTo>
                  <a:pt x="448500" y="233121"/>
                </a:lnTo>
                <a:lnTo>
                  <a:pt x="443026" y="242011"/>
                </a:lnTo>
                <a:lnTo>
                  <a:pt x="441477" y="245821"/>
                </a:lnTo>
                <a:lnTo>
                  <a:pt x="439051" y="248361"/>
                </a:lnTo>
                <a:lnTo>
                  <a:pt x="435724" y="254711"/>
                </a:lnTo>
                <a:lnTo>
                  <a:pt x="433946" y="261061"/>
                </a:lnTo>
                <a:lnTo>
                  <a:pt x="433171" y="267411"/>
                </a:lnTo>
                <a:lnTo>
                  <a:pt x="432879" y="275031"/>
                </a:lnTo>
                <a:lnTo>
                  <a:pt x="433692" y="282651"/>
                </a:lnTo>
                <a:lnTo>
                  <a:pt x="452361" y="314401"/>
                </a:lnTo>
                <a:lnTo>
                  <a:pt x="456692" y="319481"/>
                </a:lnTo>
                <a:lnTo>
                  <a:pt x="454964" y="320751"/>
                </a:lnTo>
                <a:lnTo>
                  <a:pt x="453745" y="323291"/>
                </a:lnTo>
                <a:lnTo>
                  <a:pt x="446087" y="325831"/>
                </a:lnTo>
                <a:lnTo>
                  <a:pt x="440118" y="329641"/>
                </a:lnTo>
                <a:lnTo>
                  <a:pt x="426326" y="333451"/>
                </a:lnTo>
                <a:lnTo>
                  <a:pt x="418693" y="335991"/>
                </a:lnTo>
                <a:lnTo>
                  <a:pt x="397725" y="335991"/>
                </a:lnTo>
                <a:lnTo>
                  <a:pt x="385178" y="334721"/>
                </a:lnTo>
                <a:lnTo>
                  <a:pt x="354203" y="316941"/>
                </a:lnTo>
                <a:lnTo>
                  <a:pt x="356882" y="314401"/>
                </a:lnTo>
                <a:lnTo>
                  <a:pt x="359879" y="315671"/>
                </a:lnTo>
                <a:lnTo>
                  <a:pt x="365696" y="316941"/>
                </a:lnTo>
                <a:lnTo>
                  <a:pt x="368566" y="316941"/>
                </a:lnTo>
                <a:lnTo>
                  <a:pt x="375564" y="319481"/>
                </a:lnTo>
                <a:lnTo>
                  <a:pt x="376212" y="319481"/>
                </a:lnTo>
                <a:lnTo>
                  <a:pt x="376847" y="314401"/>
                </a:lnTo>
                <a:lnTo>
                  <a:pt x="377482" y="309321"/>
                </a:lnTo>
                <a:lnTo>
                  <a:pt x="377710" y="304241"/>
                </a:lnTo>
                <a:lnTo>
                  <a:pt x="378498" y="299161"/>
                </a:lnTo>
                <a:lnTo>
                  <a:pt x="379590" y="289001"/>
                </a:lnTo>
                <a:lnTo>
                  <a:pt x="379653" y="277571"/>
                </a:lnTo>
                <a:lnTo>
                  <a:pt x="378980" y="266141"/>
                </a:lnTo>
                <a:lnTo>
                  <a:pt x="377647" y="253441"/>
                </a:lnTo>
                <a:lnTo>
                  <a:pt x="377012" y="247091"/>
                </a:lnTo>
                <a:lnTo>
                  <a:pt x="372999" y="242011"/>
                </a:lnTo>
                <a:lnTo>
                  <a:pt x="365937" y="238201"/>
                </a:lnTo>
                <a:lnTo>
                  <a:pt x="357809" y="234391"/>
                </a:lnTo>
                <a:lnTo>
                  <a:pt x="349580" y="231851"/>
                </a:lnTo>
                <a:lnTo>
                  <a:pt x="341249" y="233121"/>
                </a:lnTo>
                <a:lnTo>
                  <a:pt x="332765" y="235661"/>
                </a:lnTo>
                <a:lnTo>
                  <a:pt x="326986" y="239471"/>
                </a:lnTo>
                <a:lnTo>
                  <a:pt x="323824" y="244551"/>
                </a:lnTo>
                <a:lnTo>
                  <a:pt x="315849" y="253441"/>
                </a:lnTo>
                <a:lnTo>
                  <a:pt x="315544" y="258521"/>
                </a:lnTo>
                <a:lnTo>
                  <a:pt x="313524" y="263601"/>
                </a:lnTo>
                <a:lnTo>
                  <a:pt x="310299" y="273761"/>
                </a:lnTo>
                <a:lnTo>
                  <a:pt x="308279" y="282651"/>
                </a:lnTo>
                <a:lnTo>
                  <a:pt x="307238" y="292811"/>
                </a:lnTo>
                <a:lnTo>
                  <a:pt x="306920" y="302971"/>
                </a:lnTo>
                <a:lnTo>
                  <a:pt x="306908" y="308051"/>
                </a:lnTo>
                <a:lnTo>
                  <a:pt x="309359" y="311861"/>
                </a:lnTo>
                <a:lnTo>
                  <a:pt x="318630" y="315671"/>
                </a:lnTo>
                <a:lnTo>
                  <a:pt x="327837" y="315671"/>
                </a:lnTo>
                <a:lnTo>
                  <a:pt x="328701" y="318211"/>
                </a:lnTo>
                <a:lnTo>
                  <a:pt x="326542" y="319481"/>
                </a:lnTo>
                <a:lnTo>
                  <a:pt x="324853" y="319481"/>
                </a:lnTo>
                <a:lnTo>
                  <a:pt x="317601" y="323291"/>
                </a:lnTo>
                <a:lnTo>
                  <a:pt x="310222" y="325831"/>
                </a:lnTo>
                <a:lnTo>
                  <a:pt x="294919" y="328371"/>
                </a:lnTo>
                <a:lnTo>
                  <a:pt x="279349" y="329641"/>
                </a:lnTo>
                <a:lnTo>
                  <a:pt x="268820" y="330911"/>
                </a:lnTo>
                <a:lnTo>
                  <a:pt x="265938" y="330911"/>
                </a:lnTo>
                <a:lnTo>
                  <a:pt x="256476" y="328371"/>
                </a:lnTo>
                <a:lnTo>
                  <a:pt x="249669" y="327101"/>
                </a:lnTo>
                <a:lnTo>
                  <a:pt x="242862" y="324561"/>
                </a:lnTo>
                <a:lnTo>
                  <a:pt x="233387" y="322021"/>
                </a:lnTo>
                <a:lnTo>
                  <a:pt x="224574" y="322021"/>
                </a:lnTo>
                <a:lnTo>
                  <a:pt x="223812" y="324561"/>
                </a:lnTo>
                <a:lnTo>
                  <a:pt x="224713" y="325831"/>
                </a:lnTo>
                <a:lnTo>
                  <a:pt x="252920" y="339801"/>
                </a:lnTo>
                <a:lnTo>
                  <a:pt x="261835" y="342341"/>
                </a:lnTo>
                <a:lnTo>
                  <a:pt x="266293" y="342341"/>
                </a:lnTo>
                <a:lnTo>
                  <a:pt x="273024" y="344881"/>
                </a:lnTo>
                <a:lnTo>
                  <a:pt x="306679" y="367741"/>
                </a:lnTo>
                <a:lnTo>
                  <a:pt x="312305" y="390601"/>
                </a:lnTo>
                <a:lnTo>
                  <a:pt x="313067" y="399491"/>
                </a:lnTo>
                <a:lnTo>
                  <a:pt x="313918" y="405841"/>
                </a:lnTo>
                <a:lnTo>
                  <a:pt x="316001" y="419811"/>
                </a:lnTo>
                <a:lnTo>
                  <a:pt x="316788" y="427431"/>
                </a:lnTo>
                <a:lnTo>
                  <a:pt x="317436" y="435051"/>
                </a:lnTo>
                <a:lnTo>
                  <a:pt x="317931" y="443941"/>
                </a:lnTo>
                <a:lnTo>
                  <a:pt x="318096" y="449021"/>
                </a:lnTo>
                <a:lnTo>
                  <a:pt x="318160" y="456641"/>
                </a:lnTo>
                <a:lnTo>
                  <a:pt x="318046" y="461721"/>
                </a:lnTo>
                <a:lnTo>
                  <a:pt x="317627" y="473151"/>
                </a:lnTo>
                <a:lnTo>
                  <a:pt x="316890" y="485851"/>
                </a:lnTo>
                <a:lnTo>
                  <a:pt x="316001" y="499821"/>
                </a:lnTo>
                <a:lnTo>
                  <a:pt x="314960" y="518871"/>
                </a:lnTo>
                <a:lnTo>
                  <a:pt x="315201" y="525221"/>
                </a:lnTo>
                <a:lnTo>
                  <a:pt x="315163" y="527761"/>
                </a:lnTo>
                <a:lnTo>
                  <a:pt x="314769" y="534111"/>
                </a:lnTo>
                <a:lnTo>
                  <a:pt x="313791" y="548081"/>
                </a:lnTo>
                <a:lnTo>
                  <a:pt x="311543" y="577291"/>
                </a:lnTo>
                <a:lnTo>
                  <a:pt x="310527" y="589991"/>
                </a:lnTo>
                <a:lnTo>
                  <a:pt x="306489" y="636981"/>
                </a:lnTo>
                <a:lnTo>
                  <a:pt x="305676" y="648411"/>
                </a:lnTo>
                <a:lnTo>
                  <a:pt x="320395" y="652221"/>
                </a:lnTo>
                <a:lnTo>
                  <a:pt x="320509" y="653491"/>
                </a:lnTo>
                <a:lnTo>
                  <a:pt x="320802" y="653491"/>
                </a:lnTo>
                <a:lnTo>
                  <a:pt x="320827" y="671271"/>
                </a:lnTo>
                <a:lnTo>
                  <a:pt x="321360" y="682701"/>
                </a:lnTo>
                <a:lnTo>
                  <a:pt x="321805" y="694131"/>
                </a:lnTo>
                <a:lnTo>
                  <a:pt x="321805" y="697941"/>
                </a:lnTo>
                <a:lnTo>
                  <a:pt x="321576" y="709371"/>
                </a:lnTo>
                <a:lnTo>
                  <a:pt x="321144" y="715721"/>
                </a:lnTo>
                <a:lnTo>
                  <a:pt x="321056" y="722071"/>
                </a:lnTo>
                <a:lnTo>
                  <a:pt x="320408" y="734771"/>
                </a:lnTo>
                <a:lnTo>
                  <a:pt x="319252" y="741121"/>
                </a:lnTo>
                <a:lnTo>
                  <a:pt x="319087" y="746201"/>
                </a:lnTo>
                <a:lnTo>
                  <a:pt x="318998" y="750011"/>
                </a:lnTo>
                <a:lnTo>
                  <a:pt x="318871" y="771601"/>
                </a:lnTo>
                <a:lnTo>
                  <a:pt x="318770" y="776681"/>
                </a:lnTo>
                <a:lnTo>
                  <a:pt x="313321" y="822401"/>
                </a:lnTo>
                <a:lnTo>
                  <a:pt x="311543" y="823671"/>
                </a:lnTo>
                <a:lnTo>
                  <a:pt x="305079" y="822401"/>
                </a:lnTo>
                <a:lnTo>
                  <a:pt x="293192" y="821131"/>
                </a:lnTo>
                <a:lnTo>
                  <a:pt x="270662" y="813511"/>
                </a:lnTo>
                <a:lnTo>
                  <a:pt x="257810" y="807161"/>
                </a:lnTo>
                <a:lnTo>
                  <a:pt x="255917" y="807161"/>
                </a:lnTo>
                <a:lnTo>
                  <a:pt x="254190" y="805891"/>
                </a:lnTo>
                <a:lnTo>
                  <a:pt x="250786" y="809701"/>
                </a:lnTo>
                <a:lnTo>
                  <a:pt x="250380" y="810971"/>
                </a:lnTo>
                <a:lnTo>
                  <a:pt x="257975" y="817321"/>
                </a:lnTo>
                <a:lnTo>
                  <a:pt x="262661" y="822401"/>
                </a:lnTo>
                <a:lnTo>
                  <a:pt x="268173" y="824941"/>
                </a:lnTo>
                <a:lnTo>
                  <a:pt x="294513" y="836371"/>
                </a:lnTo>
                <a:lnTo>
                  <a:pt x="303542" y="838911"/>
                </a:lnTo>
                <a:lnTo>
                  <a:pt x="338429" y="850341"/>
                </a:lnTo>
                <a:lnTo>
                  <a:pt x="350291" y="852881"/>
                </a:lnTo>
                <a:lnTo>
                  <a:pt x="364121" y="856691"/>
                </a:lnTo>
                <a:lnTo>
                  <a:pt x="370687" y="856691"/>
                </a:lnTo>
                <a:lnTo>
                  <a:pt x="383857" y="859231"/>
                </a:lnTo>
                <a:lnTo>
                  <a:pt x="399453" y="860501"/>
                </a:lnTo>
                <a:lnTo>
                  <a:pt x="408495" y="861771"/>
                </a:lnTo>
                <a:lnTo>
                  <a:pt x="445541" y="861771"/>
                </a:lnTo>
                <a:lnTo>
                  <a:pt x="460184" y="860501"/>
                </a:lnTo>
                <a:lnTo>
                  <a:pt x="466471" y="859231"/>
                </a:lnTo>
                <a:lnTo>
                  <a:pt x="476338" y="860501"/>
                </a:lnTo>
                <a:lnTo>
                  <a:pt x="480110" y="860501"/>
                </a:lnTo>
                <a:lnTo>
                  <a:pt x="482727" y="859231"/>
                </a:lnTo>
                <a:lnTo>
                  <a:pt x="485330" y="857961"/>
                </a:lnTo>
                <a:lnTo>
                  <a:pt x="489940" y="857961"/>
                </a:lnTo>
                <a:lnTo>
                  <a:pt x="491312" y="859231"/>
                </a:lnTo>
                <a:lnTo>
                  <a:pt x="495630" y="857961"/>
                </a:lnTo>
                <a:lnTo>
                  <a:pt x="508558" y="854151"/>
                </a:lnTo>
                <a:lnTo>
                  <a:pt x="520280" y="850341"/>
                </a:lnTo>
                <a:lnTo>
                  <a:pt x="523760" y="847801"/>
                </a:lnTo>
                <a:lnTo>
                  <a:pt x="535165" y="845261"/>
                </a:lnTo>
                <a:lnTo>
                  <a:pt x="542975" y="842721"/>
                </a:lnTo>
                <a:lnTo>
                  <a:pt x="556844" y="838911"/>
                </a:lnTo>
                <a:lnTo>
                  <a:pt x="562991" y="836371"/>
                </a:lnTo>
                <a:lnTo>
                  <a:pt x="571614" y="833831"/>
                </a:lnTo>
                <a:lnTo>
                  <a:pt x="573849" y="831291"/>
                </a:lnTo>
                <a:lnTo>
                  <a:pt x="576376" y="830021"/>
                </a:lnTo>
                <a:lnTo>
                  <a:pt x="586397" y="826211"/>
                </a:lnTo>
                <a:lnTo>
                  <a:pt x="605878" y="816051"/>
                </a:lnTo>
                <a:lnTo>
                  <a:pt x="622477" y="807161"/>
                </a:lnTo>
                <a:lnTo>
                  <a:pt x="624878" y="805891"/>
                </a:lnTo>
                <a:lnTo>
                  <a:pt x="629945" y="799541"/>
                </a:lnTo>
                <a:lnTo>
                  <a:pt x="631583" y="797001"/>
                </a:lnTo>
                <a:close/>
              </a:path>
              <a:path w="864234" h="862329">
                <a:moveTo>
                  <a:pt x="642632" y="774865"/>
                </a:moveTo>
                <a:lnTo>
                  <a:pt x="642581" y="764451"/>
                </a:lnTo>
                <a:lnTo>
                  <a:pt x="638606" y="760450"/>
                </a:lnTo>
                <a:lnTo>
                  <a:pt x="633399" y="760298"/>
                </a:lnTo>
                <a:lnTo>
                  <a:pt x="628230" y="760145"/>
                </a:lnTo>
                <a:lnTo>
                  <a:pt x="624078" y="763968"/>
                </a:lnTo>
                <a:lnTo>
                  <a:pt x="623519" y="774446"/>
                </a:lnTo>
                <a:lnTo>
                  <a:pt x="627659" y="778992"/>
                </a:lnTo>
                <a:lnTo>
                  <a:pt x="638124" y="779348"/>
                </a:lnTo>
                <a:lnTo>
                  <a:pt x="642632" y="774865"/>
                </a:lnTo>
                <a:close/>
              </a:path>
              <a:path w="864234" h="862329">
                <a:moveTo>
                  <a:pt x="653135" y="109651"/>
                </a:moveTo>
                <a:lnTo>
                  <a:pt x="653122" y="104800"/>
                </a:lnTo>
                <a:lnTo>
                  <a:pt x="653110" y="100025"/>
                </a:lnTo>
                <a:lnTo>
                  <a:pt x="649033" y="96012"/>
                </a:lnTo>
                <a:lnTo>
                  <a:pt x="639038" y="95859"/>
                </a:lnTo>
                <a:lnTo>
                  <a:pt x="634758" y="100228"/>
                </a:lnTo>
                <a:lnTo>
                  <a:pt x="635203" y="110109"/>
                </a:lnTo>
                <a:lnTo>
                  <a:pt x="639330" y="113880"/>
                </a:lnTo>
                <a:lnTo>
                  <a:pt x="649160" y="113690"/>
                </a:lnTo>
                <a:lnTo>
                  <a:pt x="653135" y="109651"/>
                </a:lnTo>
                <a:close/>
              </a:path>
              <a:path w="864234" h="862329">
                <a:moveTo>
                  <a:pt x="711225" y="711301"/>
                </a:moveTo>
                <a:lnTo>
                  <a:pt x="710958" y="700646"/>
                </a:lnTo>
                <a:lnTo>
                  <a:pt x="707009" y="696849"/>
                </a:lnTo>
                <a:lnTo>
                  <a:pt x="696493" y="696810"/>
                </a:lnTo>
                <a:lnTo>
                  <a:pt x="692365" y="700684"/>
                </a:lnTo>
                <a:lnTo>
                  <a:pt x="691921" y="711034"/>
                </a:lnTo>
                <a:lnTo>
                  <a:pt x="696315" y="715568"/>
                </a:lnTo>
                <a:lnTo>
                  <a:pt x="701636" y="715606"/>
                </a:lnTo>
                <a:lnTo>
                  <a:pt x="707009" y="715645"/>
                </a:lnTo>
                <a:lnTo>
                  <a:pt x="711225" y="711301"/>
                </a:lnTo>
                <a:close/>
              </a:path>
              <a:path w="864234" h="862329">
                <a:moveTo>
                  <a:pt x="714616" y="155498"/>
                </a:moveTo>
                <a:lnTo>
                  <a:pt x="710692" y="151180"/>
                </a:lnTo>
                <a:lnTo>
                  <a:pt x="700722" y="150507"/>
                </a:lnTo>
                <a:lnTo>
                  <a:pt x="696252" y="154584"/>
                </a:lnTo>
                <a:lnTo>
                  <a:pt x="696074" y="164401"/>
                </a:lnTo>
                <a:lnTo>
                  <a:pt x="700125" y="168579"/>
                </a:lnTo>
                <a:lnTo>
                  <a:pt x="704977" y="168757"/>
                </a:lnTo>
                <a:lnTo>
                  <a:pt x="709752" y="168935"/>
                </a:lnTo>
                <a:lnTo>
                  <a:pt x="714032" y="165023"/>
                </a:lnTo>
                <a:lnTo>
                  <a:pt x="714616" y="155498"/>
                </a:lnTo>
                <a:close/>
              </a:path>
              <a:path w="864234" h="862329">
                <a:moveTo>
                  <a:pt x="759904" y="226212"/>
                </a:moveTo>
                <a:lnTo>
                  <a:pt x="759853" y="221145"/>
                </a:lnTo>
                <a:lnTo>
                  <a:pt x="759802" y="216090"/>
                </a:lnTo>
                <a:lnTo>
                  <a:pt x="755510" y="212026"/>
                </a:lnTo>
                <a:lnTo>
                  <a:pt x="745731" y="212496"/>
                </a:lnTo>
                <a:lnTo>
                  <a:pt x="741768" y="216700"/>
                </a:lnTo>
                <a:lnTo>
                  <a:pt x="741870" y="226060"/>
                </a:lnTo>
                <a:lnTo>
                  <a:pt x="745972" y="230200"/>
                </a:lnTo>
                <a:lnTo>
                  <a:pt x="755624" y="230517"/>
                </a:lnTo>
                <a:lnTo>
                  <a:pt x="759904" y="226212"/>
                </a:lnTo>
                <a:close/>
              </a:path>
              <a:path w="864234" h="862329">
                <a:moveTo>
                  <a:pt x="764641" y="640537"/>
                </a:moveTo>
                <a:lnTo>
                  <a:pt x="760095" y="636016"/>
                </a:lnTo>
                <a:lnTo>
                  <a:pt x="749973" y="636308"/>
                </a:lnTo>
                <a:lnTo>
                  <a:pt x="745591" y="640753"/>
                </a:lnTo>
                <a:lnTo>
                  <a:pt x="745439" y="650773"/>
                </a:lnTo>
                <a:lnTo>
                  <a:pt x="750150" y="655383"/>
                </a:lnTo>
                <a:lnTo>
                  <a:pt x="760374" y="655154"/>
                </a:lnTo>
                <a:lnTo>
                  <a:pt x="764527" y="650913"/>
                </a:lnTo>
                <a:lnTo>
                  <a:pt x="764578" y="645820"/>
                </a:lnTo>
                <a:lnTo>
                  <a:pt x="764641" y="640537"/>
                </a:lnTo>
                <a:close/>
              </a:path>
              <a:path w="864234" h="862329">
                <a:moveTo>
                  <a:pt x="805776" y="301879"/>
                </a:moveTo>
                <a:lnTo>
                  <a:pt x="805141" y="292112"/>
                </a:lnTo>
                <a:lnTo>
                  <a:pt x="800785" y="288099"/>
                </a:lnTo>
                <a:lnTo>
                  <a:pt x="791286" y="288455"/>
                </a:lnTo>
                <a:lnTo>
                  <a:pt x="787285" y="293014"/>
                </a:lnTo>
                <a:lnTo>
                  <a:pt x="787895" y="302831"/>
                </a:lnTo>
                <a:lnTo>
                  <a:pt x="792111" y="306692"/>
                </a:lnTo>
                <a:lnTo>
                  <a:pt x="796836" y="306527"/>
                </a:lnTo>
                <a:lnTo>
                  <a:pt x="801827" y="306349"/>
                </a:lnTo>
                <a:lnTo>
                  <a:pt x="805776" y="301879"/>
                </a:lnTo>
                <a:close/>
              </a:path>
              <a:path w="864234" h="862329">
                <a:moveTo>
                  <a:pt x="807961" y="565772"/>
                </a:moveTo>
                <a:lnTo>
                  <a:pt x="803592" y="561263"/>
                </a:lnTo>
                <a:lnTo>
                  <a:pt x="793292" y="561251"/>
                </a:lnTo>
                <a:lnTo>
                  <a:pt x="789114" y="565353"/>
                </a:lnTo>
                <a:lnTo>
                  <a:pt x="788784" y="575779"/>
                </a:lnTo>
                <a:lnTo>
                  <a:pt x="792378" y="579716"/>
                </a:lnTo>
                <a:lnTo>
                  <a:pt x="803351" y="580351"/>
                </a:lnTo>
                <a:lnTo>
                  <a:pt x="807618" y="576541"/>
                </a:lnTo>
                <a:lnTo>
                  <a:pt x="807796" y="571042"/>
                </a:lnTo>
                <a:lnTo>
                  <a:pt x="807961" y="565772"/>
                </a:lnTo>
                <a:close/>
              </a:path>
              <a:path w="864234" h="862329">
                <a:moveTo>
                  <a:pt x="826211" y="510286"/>
                </a:moveTo>
                <a:lnTo>
                  <a:pt x="826160" y="505206"/>
                </a:lnTo>
                <a:lnTo>
                  <a:pt x="826109" y="499910"/>
                </a:lnTo>
                <a:lnTo>
                  <a:pt x="821588" y="495681"/>
                </a:lnTo>
                <a:lnTo>
                  <a:pt x="811149" y="496087"/>
                </a:lnTo>
                <a:lnTo>
                  <a:pt x="807085" y="500341"/>
                </a:lnTo>
                <a:lnTo>
                  <a:pt x="807173" y="510768"/>
                </a:lnTo>
                <a:lnTo>
                  <a:pt x="811530" y="514807"/>
                </a:lnTo>
                <a:lnTo>
                  <a:pt x="822198" y="514438"/>
                </a:lnTo>
                <a:lnTo>
                  <a:pt x="826211" y="510286"/>
                </a:lnTo>
                <a:close/>
              </a:path>
              <a:path w="864234" h="862329">
                <a:moveTo>
                  <a:pt x="827659" y="430085"/>
                </a:moveTo>
                <a:lnTo>
                  <a:pt x="822960" y="425564"/>
                </a:lnTo>
                <a:lnTo>
                  <a:pt x="817765" y="425754"/>
                </a:lnTo>
                <a:lnTo>
                  <a:pt x="812507" y="425945"/>
                </a:lnTo>
                <a:lnTo>
                  <a:pt x="808405" y="430618"/>
                </a:lnTo>
                <a:lnTo>
                  <a:pt x="809078" y="441071"/>
                </a:lnTo>
                <a:lnTo>
                  <a:pt x="813498" y="445084"/>
                </a:lnTo>
                <a:lnTo>
                  <a:pt x="823442" y="444627"/>
                </a:lnTo>
                <a:lnTo>
                  <a:pt x="827659" y="440220"/>
                </a:lnTo>
                <a:lnTo>
                  <a:pt x="827659" y="430085"/>
                </a:lnTo>
                <a:close/>
              </a:path>
              <a:path w="864234" h="862329">
                <a:moveTo>
                  <a:pt x="828167" y="366839"/>
                </a:moveTo>
                <a:lnTo>
                  <a:pt x="823988" y="362229"/>
                </a:lnTo>
                <a:lnTo>
                  <a:pt x="813435" y="361848"/>
                </a:lnTo>
                <a:lnTo>
                  <a:pt x="809231" y="365683"/>
                </a:lnTo>
                <a:lnTo>
                  <a:pt x="808634" y="376250"/>
                </a:lnTo>
                <a:lnTo>
                  <a:pt x="812723" y="380860"/>
                </a:lnTo>
                <a:lnTo>
                  <a:pt x="817994" y="381076"/>
                </a:lnTo>
                <a:lnTo>
                  <a:pt x="822833" y="381266"/>
                </a:lnTo>
                <a:lnTo>
                  <a:pt x="827392" y="377101"/>
                </a:lnTo>
                <a:lnTo>
                  <a:pt x="828167" y="366839"/>
                </a:lnTo>
                <a:close/>
              </a:path>
              <a:path w="864234" h="862329">
                <a:moveTo>
                  <a:pt x="863904" y="430237"/>
                </a:moveTo>
                <a:lnTo>
                  <a:pt x="858837" y="366623"/>
                </a:lnTo>
                <a:lnTo>
                  <a:pt x="844296" y="304457"/>
                </a:lnTo>
                <a:lnTo>
                  <a:pt x="829614" y="263423"/>
                </a:lnTo>
                <a:lnTo>
                  <a:pt x="811098" y="224015"/>
                </a:lnTo>
                <a:lnTo>
                  <a:pt x="784656" y="182092"/>
                </a:lnTo>
                <a:lnTo>
                  <a:pt x="754126" y="143802"/>
                </a:lnTo>
                <a:lnTo>
                  <a:pt x="719442" y="109283"/>
                </a:lnTo>
                <a:lnTo>
                  <a:pt x="680504" y="78651"/>
                </a:lnTo>
                <a:lnTo>
                  <a:pt x="635965" y="51231"/>
                </a:lnTo>
                <a:lnTo>
                  <a:pt x="589495" y="29667"/>
                </a:lnTo>
                <a:lnTo>
                  <a:pt x="541096" y="13944"/>
                </a:lnTo>
                <a:lnTo>
                  <a:pt x="490804" y="4064"/>
                </a:lnTo>
                <a:lnTo>
                  <a:pt x="438658" y="0"/>
                </a:lnTo>
                <a:lnTo>
                  <a:pt x="414172" y="63"/>
                </a:lnTo>
                <a:lnTo>
                  <a:pt x="365556" y="4318"/>
                </a:lnTo>
                <a:lnTo>
                  <a:pt x="315379" y="15849"/>
                </a:lnTo>
                <a:lnTo>
                  <a:pt x="264845" y="34112"/>
                </a:lnTo>
                <a:lnTo>
                  <a:pt x="201307" y="67678"/>
                </a:lnTo>
                <a:lnTo>
                  <a:pt x="164566" y="92862"/>
                </a:lnTo>
                <a:lnTo>
                  <a:pt x="130657" y="121666"/>
                </a:lnTo>
                <a:lnTo>
                  <a:pt x="99949" y="154597"/>
                </a:lnTo>
                <a:lnTo>
                  <a:pt x="73850" y="188277"/>
                </a:lnTo>
                <a:lnTo>
                  <a:pt x="52146" y="224878"/>
                </a:lnTo>
                <a:lnTo>
                  <a:pt x="29845" y="275374"/>
                </a:lnTo>
                <a:lnTo>
                  <a:pt x="9918" y="342976"/>
                </a:lnTo>
                <a:lnTo>
                  <a:pt x="800" y="412851"/>
                </a:lnTo>
                <a:lnTo>
                  <a:pt x="0" y="436511"/>
                </a:lnTo>
                <a:lnTo>
                  <a:pt x="876" y="460095"/>
                </a:lnTo>
                <a:lnTo>
                  <a:pt x="6337" y="507047"/>
                </a:lnTo>
                <a:lnTo>
                  <a:pt x="25006" y="580148"/>
                </a:lnTo>
                <a:lnTo>
                  <a:pt x="57111" y="648360"/>
                </a:lnTo>
                <a:lnTo>
                  <a:pt x="84416" y="689686"/>
                </a:lnTo>
                <a:lnTo>
                  <a:pt x="115722" y="727290"/>
                </a:lnTo>
                <a:lnTo>
                  <a:pt x="151155" y="761034"/>
                </a:lnTo>
                <a:lnTo>
                  <a:pt x="190855" y="790790"/>
                </a:lnTo>
                <a:lnTo>
                  <a:pt x="216916" y="800696"/>
                </a:lnTo>
                <a:lnTo>
                  <a:pt x="224040" y="800658"/>
                </a:lnTo>
                <a:lnTo>
                  <a:pt x="231178" y="801776"/>
                </a:lnTo>
                <a:lnTo>
                  <a:pt x="238861" y="802424"/>
                </a:lnTo>
                <a:lnTo>
                  <a:pt x="238125" y="800519"/>
                </a:lnTo>
                <a:lnTo>
                  <a:pt x="201663" y="778827"/>
                </a:lnTo>
                <a:lnTo>
                  <a:pt x="172377" y="757123"/>
                </a:lnTo>
                <a:lnTo>
                  <a:pt x="119684" y="706412"/>
                </a:lnTo>
                <a:lnTo>
                  <a:pt x="76009" y="647242"/>
                </a:lnTo>
                <a:lnTo>
                  <a:pt x="43802" y="581253"/>
                </a:lnTo>
                <a:lnTo>
                  <a:pt x="25361" y="523367"/>
                </a:lnTo>
                <a:lnTo>
                  <a:pt x="16027" y="463156"/>
                </a:lnTo>
                <a:lnTo>
                  <a:pt x="14706" y="421868"/>
                </a:lnTo>
                <a:lnTo>
                  <a:pt x="15252" y="401269"/>
                </a:lnTo>
                <a:lnTo>
                  <a:pt x="20980" y="353161"/>
                </a:lnTo>
                <a:lnTo>
                  <a:pt x="35229" y="299618"/>
                </a:lnTo>
                <a:lnTo>
                  <a:pt x="52197" y="256895"/>
                </a:lnTo>
                <a:lnTo>
                  <a:pt x="79032" y="209613"/>
                </a:lnTo>
                <a:lnTo>
                  <a:pt x="106286" y="170395"/>
                </a:lnTo>
                <a:lnTo>
                  <a:pt x="137363" y="134899"/>
                </a:lnTo>
                <a:lnTo>
                  <a:pt x="172212" y="103174"/>
                </a:lnTo>
                <a:lnTo>
                  <a:pt x="210794" y="75222"/>
                </a:lnTo>
                <a:lnTo>
                  <a:pt x="259245" y="48818"/>
                </a:lnTo>
                <a:lnTo>
                  <a:pt x="310108" y="29946"/>
                </a:lnTo>
                <a:lnTo>
                  <a:pt x="363080" y="18046"/>
                </a:lnTo>
                <a:lnTo>
                  <a:pt x="417880" y="12484"/>
                </a:lnTo>
                <a:lnTo>
                  <a:pt x="455066" y="12420"/>
                </a:lnTo>
                <a:lnTo>
                  <a:pt x="491896" y="15709"/>
                </a:lnTo>
                <a:lnTo>
                  <a:pt x="564083" y="32778"/>
                </a:lnTo>
                <a:lnTo>
                  <a:pt x="611403" y="51930"/>
                </a:lnTo>
                <a:lnTo>
                  <a:pt x="655002" y="75730"/>
                </a:lnTo>
                <a:lnTo>
                  <a:pt x="694855" y="104178"/>
                </a:lnTo>
                <a:lnTo>
                  <a:pt x="730948" y="137274"/>
                </a:lnTo>
                <a:lnTo>
                  <a:pt x="763270" y="174980"/>
                </a:lnTo>
                <a:lnTo>
                  <a:pt x="791845" y="217284"/>
                </a:lnTo>
                <a:lnTo>
                  <a:pt x="820254" y="272529"/>
                </a:lnTo>
                <a:lnTo>
                  <a:pt x="839343" y="331736"/>
                </a:lnTo>
                <a:lnTo>
                  <a:pt x="847598" y="375920"/>
                </a:lnTo>
                <a:lnTo>
                  <a:pt x="850760" y="420662"/>
                </a:lnTo>
                <a:lnTo>
                  <a:pt x="850303" y="435952"/>
                </a:lnTo>
                <a:lnTo>
                  <a:pt x="846061" y="491515"/>
                </a:lnTo>
                <a:lnTo>
                  <a:pt x="837526" y="539496"/>
                </a:lnTo>
                <a:lnTo>
                  <a:pt x="825398" y="575970"/>
                </a:lnTo>
                <a:lnTo>
                  <a:pt x="800366" y="629539"/>
                </a:lnTo>
                <a:lnTo>
                  <a:pt x="779830" y="663194"/>
                </a:lnTo>
                <a:lnTo>
                  <a:pt x="756373" y="694855"/>
                </a:lnTo>
                <a:lnTo>
                  <a:pt x="729996" y="724560"/>
                </a:lnTo>
                <a:lnTo>
                  <a:pt x="690118" y="759815"/>
                </a:lnTo>
                <a:lnTo>
                  <a:pt x="640537" y="792365"/>
                </a:lnTo>
                <a:lnTo>
                  <a:pt x="642035" y="793242"/>
                </a:lnTo>
                <a:lnTo>
                  <a:pt x="680415" y="786130"/>
                </a:lnTo>
                <a:lnTo>
                  <a:pt x="713028" y="759663"/>
                </a:lnTo>
                <a:lnTo>
                  <a:pt x="743102" y="731850"/>
                </a:lnTo>
                <a:lnTo>
                  <a:pt x="769861" y="701344"/>
                </a:lnTo>
                <a:lnTo>
                  <a:pt x="793584" y="668401"/>
                </a:lnTo>
                <a:lnTo>
                  <a:pt x="814539" y="633234"/>
                </a:lnTo>
                <a:lnTo>
                  <a:pt x="834339" y="588619"/>
                </a:lnTo>
                <a:lnTo>
                  <a:pt x="852703" y="525526"/>
                </a:lnTo>
                <a:lnTo>
                  <a:pt x="862952" y="470192"/>
                </a:lnTo>
                <a:lnTo>
                  <a:pt x="863904" y="450265"/>
                </a:lnTo>
                <a:lnTo>
                  <a:pt x="863904" y="430237"/>
                </a:lnTo>
                <a:close/>
              </a:path>
            </a:pathLst>
          </a:custGeom>
          <a:solidFill>
            <a:srgbClr val="0687A1"/>
          </a:solidFill>
        </p:spPr>
        <p:txBody>
          <a:bodyPr wrap="square" lIns="0" tIns="0" rIns="0" bIns="0" rtlCol="0"/>
          <a:lstStyle/>
          <a:p>
            <a:endParaRPr/>
          </a:p>
        </p:txBody>
      </p:sp>
      <p:sp>
        <p:nvSpPr>
          <p:cNvPr id="8" name="object 8"/>
          <p:cNvSpPr txBox="1"/>
          <p:nvPr/>
        </p:nvSpPr>
        <p:spPr>
          <a:xfrm>
            <a:off x="1432205" y="2716909"/>
            <a:ext cx="11427460" cy="782265"/>
          </a:xfrm>
          <a:prstGeom prst="rect">
            <a:avLst/>
          </a:prstGeom>
        </p:spPr>
        <p:txBody>
          <a:bodyPr vert="horz" wrap="square" lIns="0" tIns="12700" rIns="0" bIns="0" rtlCol="0">
            <a:spAutoFit/>
          </a:bodyPr>
          <a:lstStyle/>
          <a:p>
            <a:pPr marL="83185">
              <a:lnSpc>
                <a:spcPct val="100000"/>
              </a:lnSpc>
            </a:pPr>
            <a:r>
              <a:rPr sz="2000" dirty="0">
                <a:latin typeface="Source Sans Pro"/>
                <a:cs typeface="Source Sans Pro"/>
              </a:rPr>
              <a:t>The </a:t>
            </a:r>
            <a:r>
              <a:rPr sz="2000" spc="-5" dirty="0">
                <a:latin typeface="Source Sans Pro"/>
                <a:cs typeface="Source Sans Pro"/>
              </a:rPr>
              <a:t>following</a:t>
            </a:r>
            <a:r>
              <a:rPr sz="2000" dirty="0">
                <a:latin typeface="Source Sans Pro"/>
                <a:cs typeface="Source Sans Pro"/>
              </a:rPr>
              <a:t> </a:t>
            </a:r>
            <a:r>
              <a:rPr sz="2000" spc="-5" dirty="0">
                <a:latin typeface="Source Sans Pro"/>
                <a:cs typeface="Source Sans Pro"/>
              </a:rPr>
              <a:t>information</a:t>
            </a:r>
            <a:r>
              <a:rPr sz="2000" dirty="0">
                <a:latin typeface="Source Sans Pro"/>
                <a:cs typeface="Source Sans Pro"/>
              </a:rPr>
              <a:t> </a:t>
            </a:r>
            <a:r>
              <a:rPr sz="2000" spc="-10" dirty="0">
                <a:latin typeface="Source Sans Pro"/>
                <a:cs typeface="Source Sans Pro"/>
              </a:rPr>
              <a:t>was</a:t>
            </a:r>
            <a:r>
              <a:rPr sz="2000" dirty="0">
                <a:latin typeface="Source Sans Pro"/>
                <a:cs typeface="Source Sans Pro"/>
              </a:rPr>
              <a:t> </a:t>
            </a:r>
            <a:r>
              <a:rPr sz="2000" spc="-10" dirty="0">
                <a:latin typeface="Source Sans Pro"/>
                <a:cs typeface="Source Sans Pro"/>
              </a:rPr>
              <a:t>self-reported</a:t>
            </a:r>
            <a:r>
              <a:rPr lang="en-US" sz="2000" spc="-10" dirty="0">
                <a:latin typeface="Source Sans Pro"/>
                <a:cs typeface="Source Sans Pro"/>
              </a:rPr>
              <a:t> by participants</a:t>
            </a:r>
            <a:r>
              <a:rPr sz="2000" dirty="0">
                <a:latin typeface="Source Sans Pro"/>
                <a:cs typeface="Source Sans Pro"/>
              </a:rPr>
              <a:t> in the 2018-19 </a:t>
            </a:r>
            <a:r>
              <a:rPr sz="2000" spc="-30" dirty="0">
                <a:latin typeface="Source Sans Pro"/>
                <a:cs typeface="Source Sans Pro"/>
              </a:rPr>
              <a:t>NATSIHS</a:t>
            </a:r>
            <a:r>
              <a:rPr sz="2000" dirty="0">
                <a:latin typeface="Source Sans Pro"/>
                <a:cs typeface="Source Sans Pro"/>
              </a:rPr>
              <a:t>:</a:t>
            </a:r>
          </a:p>
          <a:p>
            <a:pPr marL="76200">
              <a:lnSpc>
                <a:spcPct val="100000"/>
              </a:lnSpc>
              <a:spcBef>
                <a:spcPts val="1175"/>
              </a:spcBef>
            </a:pPr>
            <a:r>
              <a:rPr sz="2000" b="1" spc="-50" dirty="0">
                <a:solidFill>
                  <a:srgbClr val="285567"/>
                </a:solidFill>
                <a:latin typeface="Source Sans Pro"/>
                <a:cs typeface="Source Sans Pro"/>
              </a:rPr>
              <a:t>Abstinence</a:t>
            </a:r>
            <a:r>
              <a:rPr sz="2000" b="1" spc="-80" dirty="0">
                <a:solidFill>
                  <a:srgbClr val="285567"/>
                </a:solidFill>
                <a:latin typeface="Source Sans Pro"/>
                <a:cs typeface="Source Sans Pro"/>
              </a:rPr>
              <a:t> </a:t>
            </a:r>
            <a:r>
              <a:rPr sz="2000" b="1" spc="-30" dirty="0">
                <a:solidFill>
                  <a:srgbClr val="285567"/>
                </a:solidFill>
                <a:latin typeface="Source Sans Pro"/>
                <a:cs typeface="Source Sans Pro"/>
              </a:rPr>
              <a:t>(no</a:t>
            </a:r>
            <a:r>
              <a:rPr sz="2000" b="1" spc="-80" dirty="0">
                <a:solidFill>
                  <a:srgbClr val="285567"/>
                </a:solidFill>
                <a:latin typeface="Source Sans Pro"/>
                <a:cs typeface="Source Sans Pro"/>
              </a:rPr>
              <a:t> </a:t>
            </a:r>
            <a:r>
              <a:rPr sz="2000" b="1" spc="-50" dirty="0">
                <a:solidFill>
                  <a:srgbClr val="285567"/>
                </a:solidFill>
                <a:latin typeface="Source Sans Pro"/>
                <a:cs typeface="Source Sans Pro"/>
              </a:rPr>
              <a:t>consumption</a:t>
            </a:r>
            <a:r>
              <a:rPr sz="2000" b="1" spc="-80" dirty="0">
                <a:solidFill>
                  <a:srgbClr val="285567"/>
                </a:solidFill>
                <a:latin typeface="Source Sans Pro"/>
                <a:cs typeface="Source Sans Pro"/>
              </a:rPr>
              <a:t> </a:t>
            </a:r>
            <a:r>
              <a:rPr sz="2000" b="1" spc="-25" dirty="0">
                <a:solidFill>
                  <a:srgbClr val="285567"/>
                </a:solidFill>
                <a:latin typeface="Source Sans Pro"/>
                <a:cs typeface="Source Sans Pro"/>
              </a:rPr>
              <a:t>of</a:t>
            </a:r>
            <a:r>
              <a:rPr sz="2000" b="1" spc="-80" dirty="0">
                <a:solidFill>
                  <a:srgbClr val="285567"/>
                </a:solidFill>
                <a:latin typeface="Source Sans Pro"/>
                <a:cs typeface="Source Sans Pro"/>
              </a:rPr>
              <a:t> </a:t>
            </a:r>
            <a:r>
              <a:rPr sz="2000" b="1" spc="-45" dirty="0">
                <a:solidFill>
                  <a:srgbClr val="285567"/>
                </a:solidFill>
                <a:latin typeface="Source Sans Pro"/>
                <a:cs typeface="Source Sans Pro"/>
              </a:rPr>
              <a:t>alcohol)</a:t>
            </a:r>
            <a:r>
              <a:rPr sz="2000" b="1" spc="-80" dirty="0">
                <a:solidFill>
                  <a:srgbClr val="285567"/>
                </a:solidFill>
                <a:latin typeface="Source Sans Pro"/>
                <a:cs typeface="Source Sans Pro"/>
              </a:rPr>
              <a:t> </a:t>
            </a:r>
            <a:r>
              <a:rPr sz="2000" b="1" spc="-20" dirty="0">
                <a:solidFill>
                  <a:srgbClr val="285567"/>
                </a:solidFill>
                <a:latin typeface="Source Sans Pro"/>
                <a:cs typeface="Source Sans Pro"/>
              </a:rPr>
              <a:t>in</a:t>
            </a:r>
            <a:r>
              <a:rPr sz="2000" b="1" spc="-80" dirty="0">
                <a:solidFill>
                  <a:srgbClr val="285567"/>
                </a:solidFill>
                <a:latin typeface="Source Sans Pro"/>
                <a:cs typeface="Source Sans Pro"/>
              </a:rPr>
              <a:t> </a:t>
            </a:r>
            <a:r>
              <a:rPr sz="2000" b="1" spc="-30" dirty="0">
                <a:solidFill>
                  <a:srgbClr val="285567"/>
                </a:solidFill>
                <a:latin typeface="Source Sans Pro"/>
                <a:cs typeface="Source Sans Pro"/>
              </a:rPr>
              <a:t>the</a:t>
            </a:r>
            <a:r>
              <a:rPr sz="2000" b="1" spc="-80" dirty="0">
                <a:solidFill>
                  <a:srgbClr val="285567"/>
                </a:solidFill>
                <a:latin typeface="Source Sans Pro"/>
                <a:cs typeface="Source Sans Pro"/>
              </a:rPr>
              <a:t> </a:t>
            </a:r>
            <a:r>
              <a:rPr sz="2000" b="1" spc="-40" dirty="0">
                <a:solidFill>
                  <a:srgbClr val="285567"/>
                </a:solidFill>
                <a:latin typeface="Source Sans Pro"/>
                <a:cs typeface="Source Sans Pro"/>
              </a:rPr>
              <a:t>last</a:t>
            </a:r>
            <a:r>
              <a:rPr sz="2000" b="1" spc="-80" dirty="0">
                <a:solidFill>
                  <a:srgbClr val="285567"/>
                </a:solidFill>
                <a:latin typeface="Source Sans Pro"/>
                <a:cs typeface="Source Sans Pro"/>
              </a:rPr>
              <a:t> </a:t>
            </a:r>
            <a:r>
              <a:rPr sz="2000" b="1" spc="-20" dirty="0">
                <a:solidFill>
                  <a:srgbClr val="285567"/>
                </a:solidFill>
                <a:latin typeface="Source Sans Pro"/>
                <a:cs typeface="Source Sans Pro"/>
              </a:rPr>
              <a:t>12</a:t>
            </a:r>
            <a:r>
              <a:rPr sz="2000" b="1" spc="-80" dirty="0">
                <a:solidFill>
                  <a:srgbClr val="285567"/>
                </a:solidFill>
                <a:latin typeface="Source Sans Pro"/>
                <a:cs typeface="Source Sans Pro"/>
              </a:rPr>
              <a:t> </a:t>
            </a:r>
            <a:r>
              <a:rPr sz="2000" b="1" spc="-40" dirty="0">
                <a:solidFill>
                  <a:srgbClr val="285567"/>
                </a:solidFill>
                <a:latin typeface="Source Sans Pro"/>
                <a:cs typeface="Source Sans Pro"/>
              </a:rPr>
              <a:t>months</a:t>
            </a:r>
            <a:endParaRPr sz="2000" dirty="0">
              <a:latin typeface="Source Sans Pro"/>
              <a:cs typeface="Source Sans Pro"/>
            </a:endParaRPr>
          </a:p>
        </p:txBody>
      </p:sp>
      <p:sp>
        <p:nvSpPr>
          <p:cNvPr id="9" name="object 9"/>
          <p:cNvSpPr/>
          <p:nvPr/>
        </p:nvSpPr>
        <p:spPr>
          <a:xfrm>
            <a:off x="1501746" y="5823088"/>
            <a:ext cx="864235" cy="875030"/>
          </a:xfrm>
          <a:custGeom>
            <a:avLst/>
            <a:gdLst/>
            <a:ahLst/>
            <a:cxnLst/>
            <a:rect l="l" t="t" r="r" b="b"/>
            <a:pathLst>
              <a:path w="864235" h="875029">
                <a:moveTo>
                  <a:pt x="55676" y="379603"/>
                </a:moveTo>
                <a:lnTo>
                  <a:pt x="51790" y="375577"/>
                </a:lnTo>
                <a:lnTo>
                  <a:pt x="41300" y="375272"/>
                </a:lnTo>
                <a:lnTo>
                  <a:pt x="36639" y="379717"/>
                </a:lnTo>
                <a:lnTo>
                  <a:pt x="36715" y="389940"/>
                </a:lnTo>
                <a:lnTo>
                  <a:pt x="41554" y="394589"/>
                </a:lnTo>
                <a:lnTo>
                  <a:pt x="51587" y="394208"/>
                </a:lnTo>
                <a:lnTo>
                  <a:pt x="55651" y="389915"/>
                </a:lnTo>
                <a:lnTo>
                  <a:pt x="55664" y="384835"/>
                </a:lnTo>
                <a:lnTo>
                  <a:pt x="55676" y="379603"/>
                </a:lnTo>
                <a:close/>
              </a:path>
              <a:path w="864235" h="875029">
                <a:moveTo>
                  <a:pt x="66090" y="482549"/>
                </a:moveTo>
                <a:lnTo>
                  <a:pt x="65405" y="472211"/>
                </a:lnTo>
                <a:lnTo>
                  <a:pt x="60871" y="468045"/>
                </a:lnTo>
                <a:lnTo>
                  <a:pt x="55994" y="468236"/>
                </a:lnTo>
                <a:lnTo>
                  <a:pt x="50800" y="468439"/>
                </a:lnTo>
                <a:lnTo>
                  <a:pt x="46469" y="473252"/>
                </a:lnTo>
                <a:lnTo>
                  <a:pt x="47142" y="483387"/>
                </a:lnTo>
                <a:lnTo>
                  <a:pt x="51739" y="487603"/>
                </a:lnTo>
                <a:lnTo>
                  <a:pt x="61937" y="487184"/>
                </a:lnTo>
                <a:lnTo>
                  <a:pt x="66090" y="482549"/>
                </a:lnTo>
                <a:close/>
              </a:path>
              <a:path w="864235" h="875029">
                <a:moveTo>
                  <a:pt x="76568" y="316560"/>
                </a:moveTo>
                <a:lnTo>
                  <a:pt x="72301" y="312178"/>
                </a:lnTo>
                <a:lnTo>
                  <a:pt x="62268" y="312000"/>
                </a:lnTo>
                <a:lnTo>
                  <a:pt x="57950" y="316217"/>
                </a:lnTo>
                <a:lnTo>
                  <a:pt x="57785" y="326402"/>
                </a:lnTo>
                <a:lnTo>
                  <a:pt x="61887" y="330581"/>
                </a:lnTo>
                <a:lnTo>
                  <a:pt x="72136" y="330746"/>
                </a:lnTo>
                <a:lnTo>
                  <a:pt x="76390" y="326631"/>
                </a:lnTo>
                <a:lnTo>
                  <a:pt x="76479" y="321538"/>
                </a:lnTo>
                <a:lnTo>
                  <a:pt x="76568" y="316560"/>
                </a:lnTo>
                <a:close/>
              </a:path>
              <a:path w="864235" h="875029">
                <a:moveTo>
                  <a:pt x="82448" y="561657"/>
                </a:moveTo>
                <a:lnTo>
                  <a:pt x="81902" y="551218"/>
                </a:lnTo>
                <a:lnTo>
                  <a:pt x="77673" y="547319"/>
                </a:lnTo>
                <a:lnTo>
                  <a:pt x="72529" y="547433"/>
                </a:lnTo>
                <a:lnTo>
                  <a:pt x="67373" y="547547"/>
                </a:lnTo>
                <a:lnTo>
                  <a:pt x="63322" y="551599"/>
                </a:lnTo>
                <a:lnTo>
                  <a:pt x="63182" y="561987"/>
                </a:lnTo>
                <a:lnTo>
                  <a:pt x="67678" y="566458"/>
                </a:lnTo>
                <a:lnTo>
                  <a:pt x="78244" y="566204"/>
                </a:lnTo>
                <a:lnTo>
                  <a:pt x="82448" y="561657"/>
                </a:lnTo>
                <a:close/>
              </a:path>
              <a:path w="864235" h="875029">
                <a:moveTo>
                  <a:pt x="102311" y="270027"/>
                </a:moveTo>
                <a:lnTo>
                  <a:pt x="102247" y="264909"/>
                </a:lnTo>
                <a:lnTo>
                  <a:pt x="102171" y="259740"/>
                </a:lnTo>
                <a:lnTo>
                  <a:pt x="98018" y="255739"/>
                </a:lnTo>
                <a:lnTo>
                  <a:pt x="87795" y="255905"/>
                </a:lnTo>
                <a:lnTo>
                  <a:pt x="83451" y="260350"/>
                </a:lnTo>
                <a:lnTo>
                  <a:pt x="83629" y="270116"/>
                </a:lnTo>
                <a:lnTo>
                  <a:pt x="88265" y="274548"/>
                </a:lnTo>
                <a:lnTo>
                  <a:pt x="98158" y="274396"/>
                </a:lnTo>
                <a:lnTo>
                  <a:pt x="102311" y="270027"/>
                </a:lnTo>
                <a:close/>
              </a:path>
              <a:path w="864235" h="875029">
                <a:moveTo>
                  <a:pt x="116636" y="631380"/>
                </a:moveTo>
                <a:lnTo>
                  <a:pt x="112217" y="626770"/>
                </a:lnTo>
                <a:lnTo>
                  <a:pt x="102044" y="626783"/>
                </a:lnTo>
                <a:lnTo>
                  <a:pt x="97726" y="631037"/>
                </a:lnTo>
                <a:lnTo>
                  <a:pt x="97409" y="641350"/>
                </a:lnTo>
                <a:lnTo>
                  <a:pt x="101803" y="645934"/>
                </a:lnTo>
                <a:lnTo>
                  <a:pt x="112026" y="645896"/>
                </a:lnTo>
                <a:lnTo>
                  <a:pt x="116332" y="641667"/>
                </a:lnTo>
                <a:lnTo>
                  <a:pt x="116484" y="636663"/>
                </a:lnTo>
                <a:lnTo>
                  <a:pt x="116636" y="631380"/>
                </a:lnTo>
                <a:close/>
              </a:path>
              <a:path w="864235" h="875029">
                <a:moveTo>
                  <a:pt x="132016" y="199072"/>
                </a:moveTo>
                <a:lnTo>
                  <a:pt x="127787" y="194703"/>
                </a:lnTo>
                <a:lnTo>
                  <a:pt x="117576" y="194449"/>
                </a:lnTo>
                <a:lnTo>
                  <a:pt x="113347" y="198462"/>
                </a:lnTo>
                <a:lnTo>
                  <a:pt x="113093" y="208521"/>
                </a:lnTo>
                <a:lnTo>
                  <a:pt x="117373" y="213067"/>
                </a:lnTo>
                <a:lnTo>
                  <a:pt x="127101" y="213360"/>
                </a:lnTo>
                <a:lnTo>
                  <a:pt x="131686" y="208953"/>
                </a:lnTo>
                <a:lnTo>
                  <a:pt x="131851" y="204025"/>
                </a:lnTo>
                <a:lnTo>
                  <a:pt x="132016" y="199072"/>
                </a:lnTo>
                <a:close/>
              </a:path>
              <a:path w="864235" h="875029">
                <a:moveTo>
                  <a:pt x="158127" y="695388"/>
                </a:moveTo>
                <a:lnTo>
                  <a:pt x="158026" y="690029"/>
                </a:lnTo>
                <a:lnTo>
                  <a:pt x="157937" y="684898"/>
                </a:lnTo>
                <a:lnTo>
                  <a:pt x="153873" y="680935"/>
                </a:lnTo>
                <a:lnTo>
                  <a:pt x="143179" y="680808"/>
                </a:lnTo>
                <a:lnTo>
                  <a:pt x="138963" y="685025"/>
                </a:lnTo>
                <a:lnTo>
                  <a:pt x="139192" y="695566"/>
                </a:lnTo>
                <a:lnTo>
                  <a:pt x="143268" y="699579"/>
                </a:lnTo>
                <a:lnTo>
                  <a:pt x="153809" y="699706"/>
                </a:lnTo>
                <a:lnTo>
                  <a:pt x="158127" y="695388"/>
                </a:lnTo>
                <a:close/>
              </a:path>
              <a:path w="864235" h="875029">
                <a:moveTo>
                  <a:pt x="174244" y="148158"/>
                </a:moveTo>
                <a:lnTo>
                  <a:pt x="170268" y="144145"/>
                </a:lnTo>
                <a:lnTo>
                  <a:pt x="165011" y="144119"/>
                </a:lnTo>
                <a:lnTo>
                  <a:pt x="159956" y="144094"/>
                </a:lnTo>
                <a:lnTo>
                  <a:pt x="155613" y="148297"/>
                </a:lnTo>
                <a:lnTo>
                  <a:pt x="155498" y="158115"/>
                </a:lnTo>
                <a:lnTo>
                  <a:pt x="159943" y="162534"/>
                </a:lnTo>
                <a:lnTo>
                  <a:pt x="170027" y="162687"/>
                </a:lnTo>
                <a:lnTo>
                  <a:pt x="174167" y="158572"/>
                </a:lnTo>
                <a:lnTo>
                  <a:pt x="174244" y="148158"/>
                </a:lnTo>
                <a:close/>
              </a:path>
              <a:path w="864235" h="875029">
                <a:moveTo>
                  <a:pt x="213461" y="728179"/>
                </a:moveTo>
                <a:lnTo>
                  <a:pt x="208876" y="723684"/>
                </a:lnTo>
                <a:lnTo>
                  <a:pt x="198666" y="723938"/>
                </a:lnTo>
                <a:lnTo>
                  <a:pt x="194322" y="728294"/>
                </a:lnTo>
                <a:lnTo>
                  <a:pt x="194183" y="738390"/>
                </a:lnTo>
                <a:lnTo>
                  <a:pt x="198793" y="742873"/>
                </a:lnTo>
                <a:lnTo>
                  <a:pt x="204076" y="742746"/>
                </a:lnTo>
                <a:lnTo>
                  <a:pt x="209105" y="742619"/>
                </a:lnTo>
                <a:lnTo>
                  <a:pt x="213360" y="738365"/>
                </a:lnTo>
                <a:lnTo>
                  <a:pt x="213461" y="728179"/>
                </a:lnTo>
                <a:close/>
              </a:path>
              <a:path w="864235" h="875029">
                <a:moveTo>
                  <a:pt x="242798" y="99568"/>
                </a:moveTo>
                <a:lnTo>
                  <a:pt x="238366" y="95123"/>
                </a:lnTo>
                <a:lnTo>
                  <a:pt x="228434" y="95046"/>
                </a:lnTo>
                <a:lnTo>
                  <a:pt x="224142" y="99352"/>
                </a:lnTo>
                <a:lnTo>
                  <a:pt x="224078" y="109575"/>
                </a:lnTo>
                <a:lnTo>
                  <a:pt x="228142" y="113639"/>
                </a:lnTo>
                <a:lnTo>
                  <a:pt x="233362" y="113665"/>
                </a:lnTo>
                <a:lnTo>
                  <a:pt x="238391" y="113690"/>
                </a:lnTo>
                <a:lnTo>
                  <a:pt x="242747" y="109435"/>
                </a:lnTo>
                <a:lnTo>
                  <a:pt x="242798" y="99568"/>
                </a:lnTo>
                <a:close/>
              </a:path>
              <a:path w="864235" h="875029">
                <a:moveTo>
                  <a:pt x="289598" y="386867"/>
                </a:moveTo>
                <a:lnTo>
                  <a:pt x="287350" y="380199"/>
                </a:lnTo>
                <a:lnTo>
                  <a:pt x="287235" y="378866"/>
                </a:lnTo>
                <a:lnTo>
                  <a:pt x="286080" y="373938"/>
                </a:lnTo>
                <a:lnTo>
                  <a:pt x="285521" y="370166"/>
                </a:lnTo>
                <a:lnTo>
                  <a:pt x="282219" y="360895"/>
                </a:lnTo>
                <a:lnTo>
                  <a:pt x="273367" y="355041"/>
                </a:lnTo>
                <a:lnTo>
                  <a:pt x="261823" y="356133"/>
                </a:lnTo>
                <a:lnTo>
                  <a:pt x="245922" y="401955"/>
                </a:lnTo>
                <a:lnTo>
                  <a:pt x="244894" y="420865"/>
                </a:lnTo>
                <a:lnTo>
                  <a:pt x="240868" y="470814"/>
                </a:lnTo>
                <a:lnTo>
                  <a:pt x="239572" y="507923"/>
                </a:lnTo>
                <a:lnTo>
                  <a:pt x="239268" y="520534"/>
                </a:lnTo>
                <a:lnTo>
                  <a:pt x="239725" y="533184"/>
                </a:lnTo>
                <a:lnTo>
                  <a:pt x="240106" y="559142"/>
                </a:lnTo>
                <a:lnTo>
                  <a:pt x="239890" y="604202"/>
                </a:lnTo>
                <a:lnTo>
                  <a:pt x="239039" y="675297"/>
                </a:lnTo>
                <a:lnTo>
                  <a:pt x="239306" y="693039"/>
                </a:lnTo>
                <a:lnTo>
                  <a:pt x="239788" y="701446"/>
                </a:lnTo>
                <a:lnTo>
                  <a:pt x="239102" y="736231"/>
                </a:lnTo>
                <a:lnTo>
                  <a:pt x="239039" y="751992"/>
                </a:lnTo>
                <a:lnTo>
                  <a:pt x="241503" y="799807"/>
                </a:lnTo>
                <a:lnTo>
                  <a:pt x="250723" y="804138"/>
                </a:lnTo>
                <a:lnTo>
                  <a:pt x="252285" y="802436"/>
                </a:lnTo>
                <a:lnTo>
                  <a:pt x="253022" y="800252"/>
                </a:lnTo>
                <a:lnTo>
                  <a:pt x="250431" y="792022"/>
                </a:lnTo>
                <a:lnTo>
                  <a:pt x="250825" y="784948"/>
                </a:lnTo>
                <a:lnTo>
                  <a:pt x="250139" y="757542"/>
                </a:lnTo>
                <a:lnTo>
                  <a:pt x="250291" y="715518"/>
                </a:lnTo>
                <a:lnTo>
                  <a:pt x="249694" y="707974"/>
                </a:lnTo>
                <a:lnTo>
                  <a:pt x="250748" y="569569"/>
                </a:lnTo>
                <a:lnTo>
                  <a:pt x="252298" y="528853"/>
                </a:lnTo>
                <a:lnTo>
                  <a:pt x="254101" y="504380"/>
                </a:lnTo>
                <a:lnTo>
                  <a:pt x="254635" y="502640"/>
                </a:lnTo>
                <a:lnTo>
                  <a:pt x="254812" y="444893"/>
                </a:lnTo>
                <a:lnTo>
                  <a:pt x="255765" y="435660"/>
                </a:lnTo>
                <a:lnTo>
                  <a:pt x="256717" y="429094"/>
                </a:lnTo>
                <a:lnTo>
                  <a:pt x="257924" y="415213"/>
                </a:lnTo>
                <a:lnTo>
                  <a:pt x="265328" y="374230"/>
                </a:lnTo>
                <a:lnTo>
                  <a:pt x="267068" y="369023"/>
                </a:lnTo>
                <a:lnTo>
                  <a:pt x="270433" y="369112"/>
                </a:lnTo>
                <a:lnTo>
                  <a:pt x="271424" y="369735"/>
                </a:lnTo>
                <a:lnTo>
                  <a:pt x="278015" y="392531"/>
                </a:lnTo>
                <a:lnTo>
                  <a:pt x="278841" y="393306"/>
                </a:lnTo>
                <a:lnTo>
                  <a:pt x="283578" y="393141"/>
                </a:lnTo>
                <a:lnTo>
                  <a:pt x="286651" y="392658"/>
                </a:lnTo>
                <a:lnTo>
                  <a:pt x="289598" y="386867"/>
                </a:lnTo>
                <a:close/>
              </a:path>
              <a:path w="864235" h="875029">
                <a:moveTo>
                  <a:pt x="314248" y="77482"/>
                </a:moveTo>
                <a:lnTo>
                  <a:pt x="313905" y="67335"/>
                </a:lnTo>
                <a:lnTo>
                  <a:pt x="309232" y="62903"/>
                </a:lnTo>
                <a:lnTo>
                  <a:pt x="299681" y="63334"/>
                </a:lnTo>
                <a:lnTo>
                  <a:pt x="295236" y="68110"/>
                </a:lnTo>
                <a:lnTo>
                  <a:pt x="295541" y="77800"/>
                </a:lnTo>
                <a:lnTo>
                  <a:pt x="299999" y="81851"/>
                </a:lnTo>
                <a:lnTo>
                  <a:pt x="305130" y="81724"/>
                </a:lnTo>
                <a:lnTo>
                  <a:pt x="310375" y="81597"/>
                </a:lnTo>
                <a:lnTo>
                  <a:pt x="314248" y="77482"/>
                </a:lnTo>
                <a:close/>
              </a:path>
              <a:path w="864235" h="875029">
                <a:moveTo>
                  <a:pt x="400354" y="48780"/>
                </a:moveTo>
                <a:lnTo>
                  <a:pt x="400126" y="38658"/>
                </a:lnTo>
                <a:lnTo>
                  <a:pt x="395897" y="34696"/>
                </a:lnTo>
                <a:lnTo>
                  <a:pt x="390702" y="34810"/>
                </a:lnTo>
                <a:lnTo>
                  <a:pt x="385610" y="34925"/>
                </a:lnTo>
                <a:lnTo>
                  <a:pt x="381520" y="39204"/>
                </a:lnTo>
                <a:lnTo>
                  <a:pt x="381800" y="49237"/>
                </a:lnTo>
                <a:lnTo>
                  <a:pt x="386346" y="53555"/>
                </a:lnTo>
                <a:lnTo>
                  <a:pt x="396189" y="53251"/>
                </a:lnTo>
                <a:lnTo>
                  <a:pt x="400354" y="48780"/>
                </a:lnTo>
                <a:close/>
              </a:path>
              <a:path w="864235" h="875029">
                <a:moveTo>
                  <a:pt x="471893" y="52044"/>
                </a:moveTo>
                <a:lnTo>
                  <a:pt x="471830" y="42494"/>
                </a:lnTo>
                <a:lnTo>
                  <a:pt x="467715" y="38379"/>
                </a:lnTo>
                <a:lnTo>
                  <a:pt x="458152" y="38087"/>
                </a:lnTo>
                <a:lnTo>
                  <a:pt x="453999" y="41884"/>
                </a:lnTo>
                <a:lnTo>
                  <a:pt x="453402" y="51739"/>
                </a:lnTo>
                <a:lnTo>
                  <a:pt x="457377" y="56032"/>
                </a:lnTo>
                <a:lnTo>
                  <a:pt x="462495" y="56172"/>
                </a:lnTo>
                <a:lnTo>
                  <a:pt x="467474" y="56311"/>
                </a:lnTo>
                <a:lnTo>
                  <a:pt x="471893" y="52044"/>
                </a:lnTo>
                <a:close/>
              </a:path>
              <a:path w="864235" h="875029">
                <a:moveTo>
                  <a:pt x="531075" y="55130"/>
                </a:moveTo>
                <a:lnTo>
                  <a:pt x="527418" y="51206"/>
                </a:lnTo>
                <a:lnTo>
                  <a:pt x="517194" y="50736"/>
                </a:lnTo>
                <a:lnTo>
                  <a:pt x="513105" y="54711"/>
                </a:lnTo>
                <a:lnTo>
                  <a:pt x="513156" y="64935"/>
                </a:lnTo>
                <a:lnTo>
                  <a:pt x="517042" y="68846"/>
                </a:lnTo>
                <a:lnTo>
                  <a:pt x="521982" y="68910"/>
                </a:lnTo>
                <a:lnTo>
                  <a:pt x="526846" y="68973"/>
                </a:lnTo>
                <a:lnTo>
                  <a:pt x="530821" y="65074"/>
                </a:lnTo>
                <a:lnTo>
                  <a:pt x="531075" y="55130"/>
                </a:lnTo>
                <a:close/>
              </a:path>
              <a:path w="864235" h="875029">
                <a:moveTo>
                  <a:pt x="595960" y="79730"/>
                </a:moveTo>
                <a:lnTo>
                  <a:pt x="595858" y="74777"/>
                </a:lnTo>
                <a:lnTo>
                  <a:pt x="595757" y="70116"/>
                </a:lnTo>
                <a:lnTo>
                  <a:pt x="591604" y="66027"/>
                </a:lnTo>
                <a:lnTo>
                  <a:pt x="582015" y="65862"/>
                </a:lnTo>
                <a:lnTo>
                  <a:pt x="577545" y="70370"/>
                </a:lnTo>
                <a:lnTo>
                  <a:pt x="577799" y="79870"/>
                </a:lnTo>
                <a:lnTo>
                  <a:pt x="581990" y="83959"/>
                </a:lnTo>
                <a:lnTo>
                  <a:pt x="591616" y="84124"/>
                </a:lnTo>
                <a:lnTo>
                  <a:pt x="595960" y="79730"/>
                </a:lnTo>
                <a:close/>
              </a:path>
              <a:path w="864235" h="875029">
                <a:moveTo>
                  <a:pt x="642632" y="774852"/>
                </a:moveTo>
                <a:lnTo>
                  <a:pt x="642581" y="764438"/>
                </a:lnTo>
                <a:lnTo>
                  <a:pt x="638606" y="760437"/>
                </a:lnTo>
                <a:lnTo>
                  <a:pt x="633399" y="760285"/>
                </a:lnTo>
                <a:lnTo>
                  <a:pt x="628230" y="760133"/>
                </a:lnTo>
                <a:lnTo>
                  <a:pt x="624078" y="763955"/>
                </a:lnTo>
                <a:lnTo>
                  <a:pt x="623519" y="774433"/>
                </a:lnTo>
                <a:lnTo>
                  <a:pt x="627659" y="778979"/>
                </a:lnTo>
                <a:lnTo>
                  <a:pt x="638124" y="779335"/>
                </a:lnTo>
                <a:lnTo>
                  <a:pt x="642632" y="774852"/>
                </a:lnTo>
                <a:close/>
              </a:path>
              <a:path w="864235" h="875029">
                <a:moveTo>
                  <a:pt x="653135" y="109639"/>
                </a:moveTo>
                <a:lnTo>
                  <a:pt x="653122" y="104787"/>
                </a:lnTo>
                <a:lnTo>
                  <a:pt x="653110" y="100012"/>
                </a:lnTo>
                <a:lnTo>
                  <a:pt x="649033" y="95999"/>
                </a:lnTo>
                <a:lnTo>
                  <a:pt x="639038" y="95846"/>
                </a:lnTo>
                <a:lnTo>
                  <a:pt x="634758" y="100215"/>
                </a:lnTo>
                <a:lnTo>
                  <a:pt x="635203" y="110096"/>
                </a:lnTo>
                <a:lnTo>
                  <a:pt x="639330" y="113868"/>
                </a:lnTo>
                <a:lnTo>
                  <a:pt x="649160" y="113677"/>
                </a:lnTo>
                <a:lnTo>
                  <a:pt x="653135" y="109639"/>
                </a:lnTo>
                <a:close/>
              </a:path>
              <a:path w="864235" h="875029">
                <a:moveTo>
                  <a:pt x="653732" y="802360"/>
                </a:moveTo>
                <a:lnTo>
                  <a:pt x="651865" y="801090"/>
                </a:lnTo>
                <a:lnTo>
                  <a:pt x="643064" y="803630"/>
                </a:lnTo>
                <a:lnTo>
                  <a:pt x="635939" y="803630"/>
                </a:lnTo>
                <a:lnTo>
                  <a:pt x="625221" y="809980"/>
                </a:lnTo>
                <a:lnTo>
                  <a:pt x="620217" y="812520"/>
                </a:lnTo>
                <a:lnTo>
                  <a:pt x="611009" y="813790"/>
                </a:lnTo>
                <a:lnTo>
                  <a:pt x="603910" y="816330"/>
                </a:lnTo>
                <a:lnTo>
                  <a:pt x="587286" y="756640"/>
                </a:lnTo>
                <a:lnTo>
                  <a:pt x="586384" y="749808"/>
                </a:lnTo>
                <a:lnTo>
                  <a:pt x="586384" y="816330"/>
                </a:lnTo>
                <a:lnTo>
                  <a:pt x="561606" y="840460"/>
                </a:lnTo>
                <a:lnTo>
                  <a:pt x="553554" y="844270"/>
                </a:lnTo>
                <a:lnTo>
                  <a:pt x="545312" y="846810"/>
                </a:lnTo>
                <a:lnTo>
                  <a:pt x="536765" y="848080"/>
                </a:lnTo>
                <a:lnTo>
                  <a:pt x="510019" y="848080"/>
                </a:lnTo>
                <a:lnTo>
                  <a:pt x="508012" y="844270"/>
                </a:lnTo>
                <a:lnTo>
                  <a:pt x="507479" y="829030"/>
                </a:lnTo>
                <a:lnTo>
                  <a:pt x="508012" y="823950"/>
                </a:lnTo>
                <a:lnTo>
                  <a:pt x="508419" y="817600"/>
                </a:lnTo>
                <a:lnTo>
                  <a:pt x="508520" y="815060"/>
                </a:lnTo>
                <a:lnTo>
                  <a:pt x="508419" y="802360"/>
                </a:lnTo>
                <a:lnTo>
                  <a:pt x="508114" y="796010"/>
                </a:lnTo>
                <a:lnTo>
                  <a:pt x="507695" y="789660"/>
                </a:lnTo>
                <a:lnTo>
                  <a:pt x="509257" y="783310"/>
                </a:lnTo>
                <a:lnTo>
                  <a:pt x="510273" y="771880"/>
                </a:lnTo>
                <a:lnTo>
                  <a:pt x="510476" y="768070"/>
                </a:lnTo>
                <a:lnTo>
                  <a:pt x="516547" y="696950"/>
                </a:lnTo>
                <a:lnTo>
                  <a:pt x="516280" y="690600"/>
                </a:lnTo>
                <a:lnTo>
                  <a:pt x="516978" y="676630"/>
                </a:lnTo>
                <a:lnTo>
                  <a:pt x="517474" y="667740"/>
                </a:lnTo>
                <a:lnTo>
                  <a:pt x="517931" y="657580"/>
                </a:lnTo>
                <a:lnTo>
                  <a:pt x="518287" y="648690"/>
                </a:lnTo>
                <a:lnTo>
                  <a:pt x="518401" y="625830"/>
                </a:lnTo>
                <a:lnTo>
                  <a:pt x="518452" y="622020"/>
                </a:lnTo>
                <a:lnTo>
                  <a:pt x="521119" y="583920"/>
                </a:lnTo>
                <a:lnTo>
                  <a:pt x="522224" y="581380"/>
                </a:lnTo>
                <a:lnTo>
                  <a:pt x="523100" y="577570"/>
                </a:lnTo>
                <a:lnTo>
                  <a:pt x="527164" y="583920"/>
                </a:lnTo>
                <a:lnTo>
                  <a:pt x="529564" y="590270"/>
                </a:lnTo>
                <a:lnTo>
                  <a:pt x="531050" y="596620"/>
                </a:lnTo>
                <a:lnTo>
                  <a:pt x="532396" y="602970"/>
                </a:lnTo>
                <a:lnTo>
                  <a:pt x="538822" y="629640"/>
                </a:lnTo>
                <a:lnTo>
                  <a:pt x="549008" y="670280"/>
                </a:lnTo>
                <a:lnTo>
                  <a:pt x="559079" y="710920"/>
                </a:lnTo>
                <a:lnTo>
                  <a:pt x="569493" y="756640"/>
                </a:lnTo>
                <a:lnTo>
                  <a:pt x="571715" y="766800"/>
                </a:lnTo>
                <a:lnTo>
                  <a:pt x="576262" y="785850"/>
                </a:lnTo>
                <a:lnTo>
                  <a:pt x="578624" y="793470"/>
                </a:lnTo>
                <a:lnTo>
                  <a:pt x="581177" y="801090"/>
                </a:lnTo>
                <a:lnTo>
                  <a:pt x="583844" y="808710"/>
                </a:lnTo>
                <a:lnTo>
                  <a:pt x="586384" y="816330"/>
                </a:lnTo>
                <a:lnTo>
                  <a:pt x="586384" y="749808"/>
                </a:lnTo>
                <a:lnTo>
                  <a:pt x="580593" y="705840"/>
                </a:lnTo>
                <a:lnTo>
                  <a:pt x="572681" y="641070"/>
                </a:lnTo>
                <a:lnTo>
                  <a:pt x="565162" y="577570"/>
                </a:lnTo>
                <a:lnTo>
                  <a:pt x="556285" y="500100"/>
                </a:lnTo>
                <a:lnTo>
                  <a:pt x="552411" y="453110"/>
                </a:lnTo>
                <a:lnTo>
                  <a:pt x="551408" y="407390"/>
                </a:lnTo>
                <a:lnTo>
                  <a:pt x="551180" y="381990"/>
                </a:lnTo>
                <a:lnTo>
                  <a:pt x="551065" y="371830"/>
                </a:lnTo>
                <a:lnTo>
                  <a:pt x="550011" y="368020"/>
                </a:lnTo>
                <a:lnTo>
                  <a:pt x="550545" y="362940"/>
                </a:lnTo>
                <a:lnTo>
                  <a:pt x="551535" y="355320"/>
                </a:lnTo>
                <a:lnTo>
                  <a:pt x="552665" y="347700"/>
                </a:lnTo>
                <a:lnTo>
                  <a:pt x="553974" y="340080"/>
                </a:lnTo>
                <a:lnTo>
                  <a:pt x="554240" y="338810"/>
                </a:lnTo>
                <a:lnTo>
                  <a:pt x="555536" y="332460"/>
                </a:lnTo>
                <a:lnTo>
                  <a:pt x="581621" y="300710"/>
                </a:lnTo>
                <a:lnTo>
                  <a:pt x="609358" y="286740"/>
                </a:lnTo>
                <a:lnTo>
                  <a:pt x="614387" y="282930"/>
                </a:lnTo>
                <a:lnTo>
                  <a:pt x="618998" y="281660"/>
                </a:lnTo>
                <a:lnTo>
                  <a:pt x="619455" y="276580"/>
                </a:lnTo>
                <a:lnTo>
                  <a:pt x="614413" y="272770"/>
                </a:lnTo>
                <a:lnTo>
                  <a:pt x="613117" y="271500"/>
                </a:lnTo>
                <a:lnTo>
                  <a:pt x="567486" y="293090"/>
                </a:lnTo>
                <a:lnTo>
                  <a:pt x="556056" y="295630"/>
                </a:lnTo>
                <a:lnTo>
                  <a:pt x="550481" y="294360"/>
                </a:lnTo>
                <a:lnTo>
                  <a:pt x="541083" y="294360"/>
                </a:lnTo>
                <a:lnTo>
                  <a:pt x="531710" y="293090"/>
                </a:lnTo>
                <a:lnTo>
                  <a:pt x="510438" y="289280"/>
                </a:lnTo>
                <a:lnTo>
                  <a:pt x="507961" y="288010"/>
                </a:lnTo>
                <a:lnTo>
                  <a:pt x="506044" y="288010"/>
                </a:lnTo>
                <a:lnTo>
                  <a:pt x="504545" y="281660"/>
                </a:lnTo>
                <a:lnTo>
                  <a:pt x="506920" y="276580"/>
                </a:lnTo>
                <a:lnTo>
                  <a:pt x="508863" y="270230"/>
                </a:lnTo>
                <a:lnTo>
                  <a:pt x="511467" y="262610"/>
                </a:lnTo>
                <a:lnTo>
                  <a:pt x="513080" y="253720"/>
                </a:lnTo>
                <a:lnTo>
                  <a:pt x="513486" y="246100"/>
                </a:lnTo>
                <a:lnTo>
                  <a:pt x="513435" y="243967"/>
                </a:lnTo>
                <a:lnTo>
                  <a:pt x="513715" y="243624"/>
                </a:lnTo>
                <a:lnTo>
                  <a:pt x="513892" y="243408"/>
                </a:lnTo>
                <a:lnTo>
                  <a:pt x="514477" y="243014"/>
                </a:lnTo>
                <a:lnTo>
                  <a:pt x="514985" y="242506"/>
                </a:lnTo>
                <a:lnTo>
                  <a:pt x="515366" y="241833"/>
                </a:lnTo>
                <a:lnTo>
                  <a:pt x="515823" y="243408"/>
                </a:lnTo>
                <a:lnTo>
                  <a:pt x="515924" y="243624"/>
                </a:lnTo>
                <a:lnTo>
                  <a:pt x="517220" y="245084"/>
                </a:lnTo>
                <a:lnTo>
                  <a:pt x="519417" y="243814"/>
                </a:lnTo>
                <a:lnTo>
                  <a:pt x="519963" y="241833"/>
                </a:lnTo>
                <a:lnTo>
                  <a:pt x="520306" y="240614"/>
                </a:lnTo>
                <a:lnTo>
                  <a:pt x="520446" y="239610"/>
                </a:lnTo>
                <a:lnTo>
                  <a:pt x="520484" y="238785"/>
                </a:lnTo>
                <a:lnTo>
                  <a:pt x="520509" y="238277"/>
                </a:lnTo>
                <a:lnTo>
                  <a:pt x="520522" y="237693"/>
                </a:lnTo>
                <a:lnTo>
                  <a:pt x="520522" y="237388"/>
                </a:lnTo>
                <a:lnTo>
                  <a:pt x="521500" y="236969"/>
                </a:lnTo>
                <a:lnTo>
                  <a:pt x="522287" y="236207"/>
                </a:lnTo>
                <a:lnTo>
                  <a:pt x="522325" y="235115"/>
                </a:lnTo>
                <a:lnTo>
                  <a:pt x="522363" y="234048"/>
                </a:lnTo>
                <a:lnTo>
                  <a:pt x="522236" y="233387"/>
                </a:lnTo>
                <a:lnTo>
                  <a:pt x="521944" y="232714"/>
                </a:lnTo>
                <a:lnTo>
                  <a:pt x="521639" y="231914"/>
                </a:lnTo>
                <a:lnTo>
                  <a:pt x="521144" y="230619"/>
                </a:lnTo>
                <a:lnTo>
                  <a:pt x="521042" y="230365"/>
                </a:lnTo>
                <a:lnTo>
                  <a:pt x="520941" y="230162"/>
                </a:lnTo>
                <a:lnTo>
                  <a:pt x="520611" y="229412"/>
                </a:lnTo>
                <a:lnTo>
                  <a:pt x="520407" y="229082"/>
                </a:lnTo>
                <a:lnTo>
                  <a:pt x="520103" y="228574"/>
                </a:lnTo>
                <a:lnTo>
                  <a:pt x="519290" y="227241"/>
                </a:lnTo>
                <a:lnTo>
                  <a:pt x="518718" y="226631"/>
                </a:lnTo>
                <a:lnTo>
                  <a:pt x="518337" y="226225"/>
                </a:lnTo>
                <a:lnTo>
                  <a:pt x="517283" y="225602"/>
                </a:lnTo>
                <a:lnTo>
                  <a:pt x="517321" y="224320"/>
                </a:lnTo>
                <a:lnTo>
                  <a:pt x="517232" y="223354"/>
                </a:lnTo>
                <a:lnTo>
                  <a:pt x="517004" y="222656"/>
                </a:lnTo>
                <a:lnTo>
                  <a:pt x="517004" y="234048"/>
                </a:lnTo>
                <a:lnTo>
                  <a:pt x="516686" y="234022"/>
                </a:lnTo>
                <a:lnTo>
                  <a:pt x="516686" y="237820"/>
                </a:lnTo>
                <a:lnTo>
                  <a:pt x="516445" y="237934"/>
                </a:lnTo>
                <a:lnTo>
                  <a:pt x="516216" y="238086"/>
                </a:lnTo>
                <a:lnTo>
                  <a:pt x="516026" y="238277"/>
                </a:lnTo>
                <a:lnTo>
                  <a:pt x="512940" y="238277"/>
                </a:lnTo>
                <a:lnTo>
                  <a:pt x="516026" y="238264"/>
                </a:lnTo>
                <a:lnTo>
                  <a:pt x="515988" y="237693"/>
                </a:lnTo>
                <a:lnTo>
                  <a:pt x="516216" y="237756"/>
                </a:lnTo>
                <a:lnTo>
                  <a:pt x="516686" y="237820"/>
                </a:lnTo>
                <a:lnTo>
                  <a:pt x="516686" y="234022"/>
                </a:lnTo>
                <a:lnTo>
                  <a:pt x="516445" y="233984"/>
                </a:lnTo>
                <a:lnTo>
                  <a:pt x="515988" y="233832"/>
                </a:lnTo>
                <a:lnTo>
                  <a:pt x="516293" y="233083"/>
                </a:lnTo>
                <a:lnTo>
                  <a:pt x="516496" y="232714"/>
                </a:lnTo>
                <a:lnTo>
                  <a:pt x="516788" y="233387"/>
                </a:lnTo>
                <a:lnTo>
                  <a:pt x="517004" y="234048"/>
                </a:lnTo>
                <a:lnTo>
                  <a:pt x="517004" y="222656"/>
                </a:lnTo>
                <a:lnTo>
                  <a:pt x="516636" y="221500"/>
                </a:lnTo>
                <a:lnTo>
                  <a:pt x="516534" y="221322"/>
                </a:lnTo>
                <a:lnTo>
                  <a:pt x="516242" y="220776"/>
                </a:lnTo>
                <a:lnTo>
                  <a:pt x="515747" y="220179"/>
                </a:lnTo>
                <a:lnTo>
                  <a:pt x="515810" y="218325"/>
                </a:lnTo>
                <a:lnTo>
                  <a:pt x="515277" y="217157"/>
                </a:lnTo>
                <a:lnTo>
                  <a:pt x="514261" y="214922"/>
                </a:lnTo>
                <a:lnTo>
                  <a:pt x="514261" y="224320"/>
                </a:lnTo>
                <a:lnTo>
                  <a:pt x="514248" y="225082"/>
                </a:lnTo>
                <a:lnTo>
                  <a:pt x="513448" y="225310"/>
                </a:lnTo>
                <a:lnTo>
                  <a:pt x="512711" y="225844"/>
                </a:lnTo>
                <a:lnTo>
                  <a:pt x="512648" y="225971"/>
                </a:lnTo>
                <a:lnTo>
                  <a:pt x="512648" y="235115"/>
                </a:lnTo>
                <a:lnTo>
                  <a:pt x="511987" y="230644"/>
                </a:lnTo>
                <a:lnTo>
                  <a:pt x="512102" y="230974"/>
                </a:lnTo>
                <a:lnTo>
                  <a:pt x="512406" y="233083"/>
                </a:lnTo>
                <a:lnTo>
                  <a:pt x="512648" y="235115"/>
                </a:lnTo>
                <a:lnTo>
                  <a:pt x="512648" y="225971"/>
                </a:lnTo>
                <a:lnTo>
                  <a:pt x="512305" y="226631"/>
                </a:lnTo>
                <a:lnTo>
                  <a:pt x="510717" y="226326"/>
                </a:lnTo>
                <a:lnTo>
                  <a:pt x="508850" y="223291"/>
                </a:lnTo>
                <a:lnTo>
                  <a:pt x="509016" y="222707"/>
                </a:lnTo>
                <a:lnTo>
                  <a:pt x="508635" y="221729"/>
                </a:lnTo>
                <a:lnTo>
                  <a:pt x="508355" y="221500"/>
                </a:lnTo>
                <a:lnTo>
                  <a:pt x="507911" y="221132"/>
                </a:lnTo>
                <a:lnTo>
                  <a:pt x="508673" y="220700"/>
                </a:lnTo>
                <a:lnTo>
                  <a:pt x="509193" y="220433"/>
                </a:lnTo>
                <a:lnTo>
                  <a:pt x="509854" y="220154"/>
                </a:lnTo>
                <a:lnTo>
                  <a:pt x="509600" y="220700"/>
                </a:lnTo>
                <a:lnTo>
                  <a:pt x="509473" y="221729"/>
                </a:lnTo>
                <a:lnTo>
                  <a:pt x="510032" y="224751"/>
                </a:lnTo>
                <a:lnTo>
                  <a:pt x="512406" y="225679"/>
                </a:lnTo>
                <a:lnTo>
                  <a:pt x="513981" y="224574"/>
                </a:lnTo>
                <a:lnTo>
                  <a:pt x="514261" y="224320"/>
                </a:lnTo>
                <a:lnTo>
                  <a:pt x="514261" y="214922"/>
                </a:lnTo>
                <a:lnTo>
                  <a:pt x="511810" y="215430"/>
                </a:lnTo>
                <a:lnTo>
                  <a:pt x="509168" y="216331"/>
                </a:lnTo>
                <a:lnTo>
                  <a:pt x="508254" y="216712"/>
                </a:lnTo>
                <a:lnTo>
                  <a:pt x="507377" y="217157"/>
                </a:lnTo>
                <a:lnTo>
                  <a:pt x="507492" y="215938"/>
                </a:lnTo>
                <a:lnTo>
                  <a:pt x="507542" y="215036"/>
                </a:lnTo>
                <a:lnTo>
                  <a:pt x="507619" y="211886"/>
                </a:lnTo>
                <a:lnTo>
                  <a:pt x="507136" y="210858"/>
                </a:lnTo>
                <a:lnTo>
                  <a:pt x="504431" y="210045"/>
                </a:lnTo>
                <a:lnTo>
                  <a:pt x="504431" y="215036"/>
                </a:lnTo>
                <a:lnTo>
                  <a:pt x="504317" y="216484"/>
                </a:lnTo>
                <a:lnTo>
                  <a:pt x="504190" y="217551"/>
                </a:lnTo>
                <a:lnTo>
                  <a:pt x="504024" y="218554"/>
                </a:lnTo>
                <a:lnTo>
                  <a:pt x="502881" y="217424"/>
                </a:lnTo>
                <a:lnTo>
                  <a:pt x="503707" y="215938"/>
                </a:lnTo>
                <a:lnTo>
                  <a:pt x="504431" y="215036"/>
                </a:lnTo>
                <a:lnTo>
                  <a:pt x="504431" y="210045"/>
                </a:lnTo>
                <a:lnTo>
                  <a:pt x="503516" y="209765"/>
                </a:lnTo>
                <a:lnTo>
                  <a:pt x="501764" y="212509"/>
                </a:lnTo>
                <a:lnTo>
                  <a:pt x="500367" y="214960"/>
                </a:lnTo>
                <a:lnTo>
                  <a:pt x="499757" y="214350"/>
                </a:lnTo>
                <a:lnTo>
                  <a:pt x="497065" y="214350"/>
                </a:lnTo>
                <a:lnTo>
                  <a:pt x="497065" y="514070"/>
                </a:lnTo>
                <a:lnTo>
                  <a:pt x="496557" y="539470"/>
                </a:lnTo>
                <a:lnTo>
                  <a:pt x="496430" y="566140"/>
                </a:lnTo>
                <a:lnTo>
                  <a:pt x="496912" y="667740"/>
                </a:lnTo>
                <a:lnTo>
                  <a:pt x="497014" y="714730"/>
                </a:lnTo>
                <a:lnTo>
                  <a:pt x="495579" y="759180"/>
                </a:lnTo>
                <a:lnTo>
                  <a:pt x="493979" y="798550"/>
                </a:lnTo>
                <a:lnTo>
                  <a:pt x="489559" y="841730"/>
                </a:lnTo>
                <a:lnTo>
                  <a:pt x="480402" y="860780"/>
                </a:lnTo>
                <a:lnTo>
                  <a:pt x="472744" y="860780"/>
                </a:lnTo>
                <a:lnTo>
                  <a:pt x="453034" y="864590"/>
                </a:lnTo>
                <a:lnTo>
                  <a:pt x="432498" y="864590"/>
                </a:lnTo>
                <a:lnTo>
                  <a:pt x="418769" y="862050"/>
                </a:lnTo>
                <a:lnTo>
                  <a:pt x="397700" y="827760"/>
                </a:lnTo>
                <a:lnTo>
                  <a:pt x="393344" y="798550"/>
                </a:lnTo>
                <a:lnTo>
                  <a:pt x="392468" y="792200"/>
                </a:lnTo>
                <a:lnTo>
                  <a:pt x="391541" y="785850"/>
                </a:lnTo>
                <a:lnTo>
                  <a:pt x="390690" y="779500"/>
                </a:lnTo>
                <a:lnTo>
                  <a:pt x="389483" y="769340"/>
                </a:lnTo>
                <a:lnTo>
                  <a:pt x="389166" y="766610"/>
                </a:lnTo>
                <a:lnTo>
                  <a:pt x="389166" y="834110"/>
                </a:lnTo>
                <a:lnTo>
                  <a:pt x="388988" y="840460"/>
                </a:lnTo>
                <a:lnTo>
                  <a:pt x="382587" y="853160"/>
                </a:lnTo>
                <a:lnTo>
                  <a:pt x="379844" y="855700"/>
                </a:lnTo>
                <a:lnTo>
                  <a:pt x="372173" y="854430"/>
                </a:lnTo>
                <a:lnTo>
                  <a:pt x="361302" y="854430"/>
                </a:lnTo>
                <a:lnTo>
                  <a:pt x="325793" y="837920"/>
                </a:lnTo>
                <a:lnTo>
                  <a:pt x="322110" y="818870"/>
                </a:lnTo>
                <a:lnTo>
                  <a:pt x="322249" y="807440"/>
                </a:lnTo>
                <a:lnTo>
                  <a:pt x="323291" y="796010"/>
                </a:lnTo>
                <a:lnTo>
                  <a:pt x="324942" y="784580"/>
                </a:lnTo>
                <a:lnTo>
                  <a:pt x="328625" y="764260"/>
                </a:lnTo>
                <a:lnTo>
                  <a:pt x="331851" y="745210"/>
                </a:lnTo>
                <a:lnTo>
                  <a:pt x="333540" y="736320"/>
                </a:lnTo>
                <a:lnTo>
                  <a:pt x="334238" y="732510"/>
                </a:lnTo>
                <a:lnTo>
                  <a:pt x="335788" y="728700"/>
                </a:lnTo>
                <a:lnTo>
                  <a:pt x="337197" y="724890"/>
                </a:lnTo>
                <a:lnTo>
                  <a:pt x="345617" y="724890"/>
                </a:lnTo>
                <a:lnTo>
                  <a:pt x="353364" y="726160"/>
                </a:lnTo>
                <a:lnTo>
                  <a:pt x="362458" y="726160"/>
                </a:lnTo>
                <a:lnTo>
                  <a:pt x="364210" y="727430"/>
                </a:lnTo>
                <a:lnTo>
                  <a:pt x="365785" y="731240"/>
                </a:lnTo>
                <a:lnTo>
                  <a:pt x="365899" y="733780"/>
                </a:lnTo>
                <a:lnTo>
                  <a:pt x="367118" y="741400"/>
                </a:lnTo>
                <a:lnTo>
                  <a:pt x="367588" y="746480"/>
                </a:lnTo>
                <a:lnTo>
                  <a:pt x="368846" y="751560"/>
                </a:lnTo>
                <a:lnTo>
                  <a:pt x="370852" y="759180"/>
                </a:lnTo>
                <a:lnTo>
                  <a:pt x="375107" y="774420"/>
                </a:lnTo>
                <a:lnTo>
                  <a:pt x="377139" y="783310"/>
                </a:lnTo>
                <a:lnTo>
                  <a:pt x="379818" y="793470"/>
                </a:lnTo>
                <a:lnTo>
                  <a:pt x="382435" y="804900"/>
                </a:lnTo>
                <a:lnTo>
                  <a:pt x="389166" y="834110"/>
                </a:lnTo>
                <a:lnTo>
                  <a:pt x="389166" y="766610"/>
                </a:lnTo>
                <a:lnTo>
                  <a:pt x="388302" y="759180"/>
                </a:lnTo>
                <a:lnTo>
                  <a:pt x="387451" y="750290"/>
                </a:lnTo>
                <a:lnTo>
                  <a:pt x="387324" y="745210"/>
                </a:lnTo>
                <a:lnTo>
                  <a:pt x="387261" y="736320"/>
                </a:lnTo>
                <a:lnTo>
                  <a:pt x="386486" y="732510"/>
                </a:lnTo>
                <a:lnTo>
                  <a:pt x="385927" y="727430"/>
                </a:lnTo>
                <a:lnTo>
                  <a:pt x="388607" y="728700"/>
                </a:lnTo>
                <a:lnTo>
                  <a:pt x="390207" y="728700"/>
                </a:lnTo>
                <a:lnTo>
                  <a:pt x="395681" y="731240"/>
                </a:lnTo>
                <a:lnTo>
                  <a:pt x="398399" y="728700"/>
                </a:lnTo>
                <a:lnTo>
                  <a:pt x="398411" y="727430"/>
                </a:lnTo>
                <a:lnTo>
                  <a:pt x="398437" y="724890"/>
                </a:lnTo>
                <a:lnTo>
                  <a:pt x="398449" y="723620"/>
                </a:lnTo>
                <a:lnTo>
                  <a:pt x="398538" y="714730"/>
                </a:lnTo>
                <a:lnTo>
                  <a:pt x="398691" y="705840"/>
                </a:lnTo>
                <a:lnTo>
                  <a:pt x="399059" y="686790"/>
                </a:lnTo>
                <a:lnTo>
                  <a:pt x="398907" y="682980"/>
                </a:lnTo>
                <a:lnTo>
                  <a:pt x="398411" y="657580"/>
                </a:lnTo>
                <a:lnTo>
                  <a:pt x="397357" y="566140"/>
                </a:lnTo>
                <a:lnTo>
                  <a:pt x="395516" y="512800"/>
                </a:lnTo>
                <a:lnTo>
                  <a:pt x="391871" y="478510"/>
                </a:lnTo>
                <a:lnTo>
                  <a:pt x="392493" y="472160"/>
                </a:lnTo>
                <a:lnTo>
                  <a:pt x="392430" y="468350"/>
                </a:lnTo>
                <a:lnTo>
                  <a:pt x="392074" y="463270"/>
                </a:lnTo>
                <a:lnTo>
                  <a:pt x="391185" y="453110"/>
                </a:lnTo>
                <a:lnTo>
                  <a:pt x="388772" y="426440"/>
                </a:lnTo>
                <a:lnTo>
                  <a:pt x="388353" y="421360"/>
                </a:lnTo>
                <a:lnTo>
                  <a:pt x="388785" y="415010"/>
                </a:lnTo>
                <a:lnTo>
                  <a:pt x="388353" y="407390"/>
                </a:lnTo>
                <a:lnTo>
                  <a:pt x="386791" y="381990"/>
                </a:lnTo>
                <a:lnTo>
                  <a:pt x="386511" y="373100"/>
                </a:lnTo>
                <a:lnTo>
                  <a:pt x="386448" y="366750"/>
                </a:lnTo>
                <a:lnTo>
                  <a:pt x="387832" y="360400"/>
                </a:lnTo>
                <a:lnTo>
                  <a:pt x="393712" y="348970"/>
                </a:lnTo>
                <a:lnTo>
                  <a:pt x="397979" y="346430"/>
                </a:lnTo>
                <a:lnTo>
                  <a:pt x="402894" y="346430"/>
                </a:lnTo>
                <a:lnTo>
                  <a:pt x="430606" y="342620"/>
                </a:lnTo>
                <a:lnTo>
                  <a:pt x="446659" y="340080"/>
                </a:lnTo>
                <a:lnTo>
                  <a:pt x="453440" y="340080"/>
                </a:lnTo>
                <a:lnTo>
                  <a:pt x="465099" y="338810"/>
                </a:lnTo>
                <a:lnTo>
                  <a:pt x="469023" y="340080"/>
                </a:lnTo>
                <a:lnTo>
                  <a:pt x="473760" y="347700"/>
                </a:lnTo>
                <a:lnTo>
                  <a:pt x="476491" y="351510"/>
                </a:lnTo>
                <a:lnTo>
                  <a:pt x="488784" y="395960"/>
                </a:lnTo>
                <a:lnTo>
                  <a:pt x="493903" y="434060"/>
                </a:lnTo>
                <a:lnTo>
                  <a:pt x="496900" y="479780"/>
                </a:lnTo>
                <a:lnTo>
                  <a:pt x="497065" y="514070"/>
                </a:lnTo>
                <a:lnTo>
                  <a:pt x="497065" y="214350"/>
                </a:lnTo>
                <a:lnTo>
                  <a:pt x="493407" y="214350"/>
                </a:lnTo>
                <a:lnTo>
                  <a:pt x="487286" y="213080"/>
                </a:lnTo>
                <a:lnTo>
                  <a:pt x="480250" y="213080"/>
                </a:lnTo>
                <a:lnTo>
                  <a:pt x="474091" y="215620"/>
                </a:lnTo>
                <a:lnTo>
                  <a:pt x="471436" y="217474"/>
                </a:lnTo>
                <a:lnTo>
                  <a:pt x="471208" y="216535"/>
                </a:lnTo>
                <a:lnTo>
                  <a:pt x="469188" y="215773"/>
                </a:lnTo>
                <a:lnTo>
                  <a:pt x="465429" y="215836"/>
                </a:lnTo>
                <a:lnTo>
                  <a:pt x="463588" y="216179"/>
                </a:lnTo>
                <a:lnTo>
                  <a:pt x="461873" y="217055"/>
                </a:lnTo>
                <a:lnTo>
                  <a:pt x="461187" y="217182"/>
                </a:lnTo>
                <a:lnTo>
                  <a:pt x="460514" y="217449"/>
                </a:lnTo>
                <a:lnTo>
                  <a:pt x="459892" y="217919"/>
                </a:lnTo>
                <a:lnTo>
                  <a:pt x="459994" y="217055"/>
                </a:lnTo>
                <a:lnTo>
                  <a:pt x="459994" y="215773"/>
                </a:lnTo>
                <a:lnTo>
                  <a:pt x="459486" y="214198"/>
                </a:lnTo>
                <a:lnTo>
                  <a:pt x="456971" y="214477"/>
                </a:lnTo>
                <a:lnTo>
                  <a:pt x="454875" y="217055"/>
                </a:lnTo>
                <a:lnTo>
                  <a:pt x="454304" y="217995"/>
                </a:lnTo>
                <a:lnTo>
                  <a:pt x="453390" y="219913"/>
                </a:lnTo>
                <a:lnTo>
                  <a:pt x="467436" y="219913"/>
                </a:lnTo>
                <a:lnTo>
                  <a:pt x="467410" y="219595"/>
                </a:lnTo>
                <a:lnTo>
                  <a:pt x="467893" y="219621"/>
                </a:lnTo>
                <a:lnTo>
                  <a:pt x="468376" y="219697"/>
                </a:lnTo>
                <a:lnTo>
                  <a:pt x="467372" y="220726"/>
                </a:lnTo>
                <a:lnTo>
                  <a:pt x="467436" y="219925"/>
                </a:lnTo>
                <a:lnTo>
                  <a:pt x="461835" y="219925"/>
                </a:lnTo>
                <a:lnTo>
                  <a:pt x="461835" y="221195"/>
                </a:lnTo>
                <a:lnTo>
                  <a:pt x="461721" y="222034"/>
                </a:lnTo>
                <a:lnTo>
                  <a:pt x="461479" y="221881"/>
                </a:lnTo>
                <a:lnTo>
                  <a:pt x="461340" y="221729"/>
                </a:lnTo>
                <a:lnTo>
                  <a:pt x="461505" y="221576"/>
                </a:lnTo>
                <a:lnTo>
                  <a:pt x="461594" y="221449"/>
                </a:lnTo>
                <a:lnTo>
                  <a:pt x="461835" y="221195"/>
                </a:lnTo>
                <a:lnTo>
                  <a:pt x="461835" y="219925"/>
                </a:lnTo>
                <a:lnTo>
                  <a:pt x="460705" y="219925"/>
                </a:lnTo>
                <a:lnTo>
                  <a:pt x="460705" y="225742"/>
                </a:lnTo>
                <a:lnTo>
                  <a:pt x="460425" y="226466"/>
                </a:lnTo>
                <a:lnTo>
                  <a:pt x="460032" y="227279"/>
                </a:lnTo>
                <a:lnTo>
                  <a:pt x="459079" y="228942"/>
                </a:lnTo>
                <a:lnTo>
                  <a:pt x="458508" y="229539"/>
                </a:lnTo>
                <a:lnTo>
                  <a:pt x="458597" y="228942"/>
                </a:lnTo>
                <a:lnTo>
                  <a:pt x="459193" y="226809"/>
                </a:lnTo>
                <a:lnTo>
                  <a:pt x="459486" y="225818"/>
                </a:lnTo>
                <a:lnTo>
                  <a:pt x="459689" y="225158"/>
                </a:lnTo>
                <a:lnTo>
                  <a:pt x="460082" y="225450"/>
                </a:lnTo>
                <a:lnTo>
                  <a:pt x="460349" y="225602"/>
                </a:lnTo>
                <a:lnTo>
                  <a:pt x="460705" y="225742"/>
                </a:lnTo>
                <a:lnTo>
                  <a:pt x="460705" y="219925"/>
                </a:lnTo>
                <a:lnTo>
                  <a:pt x="458241" y="219925"/>
                </a:lnTo>
                <a:lnTo>
                  <a:pt x="458241" y="229755"/>
                </a:lnTo>
                <a:lnTo>
                  <a:pt x="458241" y="219925"/>
                </a:lnTo>
                <a:lnTo>
                  <a:pt x="458152" y="233895"/>
                </a:lnTo>
                <a:lnTo>
                  <a:pt x="458127" y="237896"/>
                </a:lnTo>
                <a:lnTo>
                  <a:pt x="458127" y="239280"/>
                </a:lnTo>
                <a:lnTo>
                  <a:pt x="458127" y="239915"/>
                </a:lnTo>
                <a:lnTo>
                  <a:pt x="457708" y="239953"/>
                </a:lnTo>
                <a:lnTo>
                  <a:pt x="457200" y="239991"/>
                </a:lnTo>
                <a:lnTo>
                  <a:pt x="456984" y="239991"/>
                </a:lnTo>
                <a:lnTo>
                  <a:pt x="456260" y="239979"/>
                </a:lnTo>
                <a:lnTo>
                  <a:pt x="456780" y="239534"/>
                </a:lnTo>
                <a:lnTo>
                  <a:pt x="457200" y="238887"/>
                </a:lnTo>
                <a:lnTo>
                  <a:pt x="457403" y="238010"/>
                </a:lnTo>
                <a:lnTo>
                  <a:pt x="454609" y="238010"/>
                </a:lnTo>
                <a:lnTo>
                  <a:pt x="457403" y="237998"/>
                </a:lnTo>
                <a:lnTo>
                  <a:pt x="457936" y="235699"/>
                </a:lnTo>
                <a:lnTo>
                  <a:pt x="456653" y="234416"/>
                </a:lnTo>
                <a:lnTo>
                  <a:pt x="456133" y="233895"/>
                </a:lnTo>
                <a:lnTo>
                  <a:pt x="454228" y="234289"/>
                </a:lnTo>
                <a:lnTo>
                  <a:pt x="453898" y="234416"/>
                </a:lnTo>
                <a:lnTo>
                  <a:pt x="454215" y="233718"/>
                </a:lnTo>
                <a:lnTo>
                  <a:pt x="455041" y="233819"/>
                </a:lnTo>
                <a:lnTo>
                  <a:pt x="455498" y="233718"/>
                </a:lnTo>
                <a:lnTo>
                  <a:pt x="455917" y="233629"/>
                </a:lnTo>
                <a:lnTo>
                  <a:pt x="456615" y="233070"/>
                </a:lnTo>
                <a:lnTo>
                  <a:pt x="457949" y="233984"/>
                </a:lnTo>
                <a:lnTo>
                  <a:pt x="458152" y="233895"/>
                </a:lnTo>
                <a:lnTo>
                  <a:pt x="458152" y="219925"/>
                </a:lnTo>
                <a:lnTo>
                  <a:pt x="457860" y="219925"/>
                </a:lnTo>
                <a:lnTo>
                  <a:pt x="457860" y="220903"/>
                </a:lnTo>
                <a:lnTo>
                  <a:pt x="457669" y="221449"/>
                </a:lnTo>
                <a:lnTo>
                  <a:pt x="457073" y="221068"/>
                </a:lnTo>
                <a:lnTo>
                  <a:pt x="457339" y="221056"/>
                </a:lnTo>
                <a:lnTo>
                  <a:pt x="457606" y="221005"/>
                </a:lnTo>
                <a:lnTo>
                  <a:pt x="457860" y="220903"/>
                </a:lnTo>
                <a:lnTo>
                  <a:pt x="457860" y="219925"/>
                </a:lnTo>
                <a:lnTo>
                  <a:pt x="456120" y="219925"/>
                </a:lnTo>
                <a:lnTo>
                  <a:pt x="456120" y="224993"/>
                </a:lnTo>
                <a:lnTo>
                  <a:pt x="455968" y="225158"/>
                </a:lnTo>
                <a:lnTo>
                  <a:pt x="455206" y="225818"/>
                </a:lnTo>
                <a:lnTo>
                  <a:pt x="455282" y="224396"/>
                </a:lnTo>
                <a:lnTo>
                  <a:pt x="455764" y="224675"/>
                </a:lnTo>
                <a:lnTo>
                  <a:pt x="456120" y="224993"/>
                </a:lnTo>
                <a:lnTo>
                  <a:pt x="456120" y="219925"/>
                </a:lnTo>
                <a:lnTo>
                  <a:pt x="453390" y="219925"/>
                </a:lnTo>
                <a:lnTo>
                  <a:pt x="452285" y="219925"/>
                </a:lnTo>
                <a:lnTo>
                  <a:pt x="451307" y="220306"/>
                </a:lnTo>
                <a:lnTo>
                  <a:pt x="450202" y="222567"/>
                </a:lnTo>
                <a:lnTo>
                  <a:pt x="450100" y="226707"/>
                </a:lnTo>
                <a:lnTo>
                  <a:pt x="450227" y="228079"/>
                </a:lnTo>
                <a:lnTo>
                  <a:pt x="450443" y="229692"/>
                </a:lnTo>
                <a:lnTo>
                  <a:pt x="450913" y="231025"/>
                </a:lnTo>
                <a:lnTo>
                  <a:pt x="451637" y="232029"/>
                </a:lnTo>
                <a:lnTo>
                  <a:pt x="451154" y="232994"/>
                </a:lnTo>
                <a:lnTo>
                  <a:pt x="450786" y="234099"/>
                </a:lnTo>
                <a:lnTo>
                  <a:pt x="450672" y="236855"/>
                </a:lnTo>
                <a:lnTo>
                  <a:pt x="450875" y="237604"/>
                </a:lnTo>
                <a:lnTo>
                  <a:pt x="450418" y="238404"/>
                </a:lnTo>
                <a:lnTo>
                  <a:pt x="450227" y="238887"/>
                </a:lnTo>
                <a:lnTo>
                  <a:pt x="450126" y="243078"/>
                </a:lnTo>
                <a:lnTo>
                  <a:pt x="452577" y="243535"/>
                </a:lnTo>
                <a:lnTo>
                  <a:pt x="455371" y="243763"/>
                </a:lnTo>
                <a:lnTo>
                  <a:pt x="456349" y="243776"/>
                </a:lnTo>
                <a:lnTo>
                  <a:pt x="457339" y="243725"/>
                </a:lnTo>
                <a:lnTo>
                  <a:pt x="456539" y="245186"/>
                </a:lnTo>
                <a:lnTo>
                  <a:pt x="455726" y="246849"/>
                </a:lnTo>
                <a:lnTo>
                  <a:pt x="455002" y="248450"/>
                </a:lnTo>
                <a:lnTo>
                  <a:pt x="455041" y="249593"/>
                </a:lnTo>
                <a:lnTo>
                  <a:pt x="457911" y="252044"/>
                </a:lnTo>
                <a:lnTo>
                  <a:pt x="458546" y="251625"/>
                </a:lnTo>
                <a:lnTo>
                  <a:pt x="458609" y="252450"/>
                </a:lnTo>
                <a:lnTo>
                  <a:pt x="460578" y="261340"/>
                </a:lnTo>
                <a:lnTo>
                  <a:pt x="464578" y="268960"/>
                </a:lnTo>
                <a:lnTo>
                  <a:pt x="465543" y="270230"/>
                </a:lnTo>
                <a:lnTo>
                  <a:pt x="466064" y="272770"/>
                </a:lnTo>
                <a:lnTo>
                  <a:pt x="470598" y="280390"/>
                </a:lnTo>
                <a:lnTo>
                  <a:pt x="474065" y="286740"/>
                </a:lnTo>
                <a:lnTo>
                  <a:pt x="484822" y="291820"/>
                </a:lnTo>
                <a:lnTo>
                  <a:pt x="485101" y="294360"/>
                </a:lnTo>
                <a:lnTo>
                  <a:pt x="481304" y="298170"/>
                </a:lnTo>
                <a:lnTo>
                  <a:pt x="479856" y="300710"/>
                </a:lnTo>
                <a:lnTo>
                  <a:pt x="478129" y="301980"/>
                </a:lnTo>
                <a:lnTo>
                  <a:pt x="461276" y="314680"/>
                </a:lnTo>
                <a:lnTo>
                  <a:pt x="452767" y="322300"/>
                </a:lnTo>
                <a:lnTo>
                  <a:pt x="444080" y="328650"/>
                </a:lnTo>
                <a:lnTo>
                  <a:pt x="438238" y="332460"/>
                </a:lnTo>
                <a:lnTo>
                  <a:pt x="430961" y="332460"/>
                </a:lnTo>
                <a:lnTo>
                  <a:pt x="387908" y="318490"/>
                </a:lnTo>
                <a:lnTo>
                  <a:pt x="371525" y="313410"/>
                </a:lnTo>
                <a:lnTo>
                  <a:pt x="367068" y="312140"/>
                </a:lnTo>
                <a:lnTo>
                  <a:pt x="358876" y="307060"/>
                </a:lnTo>
                <a:lnTo>
                  <a:pt x="358762" y="304520"/>
                </a:lnTo>
                <a:lnTo>
                  <a:pt x="371487" y="289280"/>
                </a:lnTo>
                <a:lnTo>
                  <a:pt x="375666" y="291820"/>
                </a:lnTo>
                <a:lnTo>
                  <a:pt x="379641" y="290550"/>
                </a:lnTo>
                <a:lnTo>
                  <a:pt x="381063" y="289280"/>
                </a:lnTo>
                <a:lnTo>
                  <a:pt x="383908" y="286740"/>
                </a:lnTo>
                <a:lnTo>
                  <a:pt x="385330" y="285470"/>
                </a:lnTo>
                <a:lnTo>
                  <a:pt x="388747" y="276580"/>
                </a:lnTo>
                <a:lnTo>
                  <a:pt x="390207" y="272770"/>
                </a:lnTo>
                <a:lnTo>
                  <a:pt x="390702" y="271500"/>
                </a:lnTo>
                <a:lnTo>
                  <a:pt x="391668" y="268960"/>
                </a:lnTo>
                <a:lnTo>
                  <a:pt x="391541" y="267690"/>
                </a:lnTo>
                <a:lnTo>
                  <a:pt x="391287" y="265150"/>
                </a:lnTo>
                <a:lnTo>
                  <a:pt x="390232" y="258800"/>
                </a:lnTo>
                <a:lnTo>
                  <a:pt x="388632" y="252450"/>
                </a:lnTo>
                <a:lnTo>
                  <a:pt x="386918" y="247370"/>
                </a:lnTo>
                <a:lnTo>
                  <a:pt x="386486" y="246100"/>
                </a:lnTo>
                <a:lnTo>
                  <a:pt x="385864" y="244932"/>
                </a:lnTo>
                <a:lnTo>
                  <a:pt x="385864" y="267690"/>
                </a:lnTo>
                <a:lnTo>
                  <a:pt x="381381" y="266433"/>
                </a:lnTo>
                <a:lnTo>
                  <a:pt x="381381" y="275310"/>
                </a:lnTo>
                <a:lnTo>
                  <a:pt x="381076" y="275755"/>
                </a:lnTo>
                <a:lnTo>
                  <a:pt x="381076" y="281660"/>
                </a:lnTo>
                <a:lnTo>
                  <a:pt x="380199" y="282930"/>
                </a:lnTo>
                <a:lnTo>
                  <a:pt x="379818" y="284200"/>
                </a:lnTo>
                <a:lnTo>
                  <a:pt x="377863" y="285470"/>
                </a:lnTo>
                <a:lnTo>
                  <a:pt x="375056" y="285470"/>
                </a:lnTo>
                <a:lnTo>
                  <a:pt x="374840" y="284200"/>
                </a:lnTo>
                <a:lnTo>
                  <a:pt x="374357" y="282930"/>
                </a:lnTo>
                <a:lnTo>
                  <a:pt x="374675" y="280390"/>
                </a:lnTo>
                <a:lnTo>
                  <a:pt x="375704" y="279120"/>
                </a:lnTo>
                <a:lnTo>
                  <a:pt x="378625" y="280390"/>
                </a:lnTo>
                <a:lnTo>
                  <a:pt x="379577" y="280390"/>
                </a:lnTo>
                <a:lnTo>
                  <a:pt x="381076" y="281660"/>
                </a:lnTo>
                <a:lnTo>
                  <a:pt x="381076" y="275755"/>
                </a:lnTo>
                <a:lnTo>
                  <a:pt x="380492" y="276580"/>
                </a:lnTo>
                <a:lnTo>
                  <a:pt x="378548" y="275310"/>
                </a:lnTo>
                <a:lnTo>
                  <a:pt x="376593" y="274040"/>
                </a:lnTo>
                <a:lnTo>
                  <a:pt x="377380" y="272770"/>
                </a:lnTo>
                <a:lnTo>
                  <a:pt x="381381" y="275310"/>
                </a:lnTo>
                <a:lnTo>
                  <a:pt x="381381" y="266433"/>
                </a:lnTo>
                <a:lnTo>
                  <a:pt x="376847" y="265150"/>
                </a:lnTo>
                <a:lnTo>
                  <a:pt x="375031" y="260070"/>
                </a:lnTo>
                <a:lnTo>
                  <a:pt x="373659" y="256260"/>
                </a:lnTo>
                <a:lnTo>
                  <a:pt x="372287" y="252450"/>
                </a:lnTo>
                <a:lnTo>
                  <a:pt x="370459" y="247370"/>
                </a:lnTo>
                <a:lnTo>
                  <a:pt x="378371" y="254990"/>
                </a:lnTo>
                <a:lnTo>
                  <a:pt x="378028" y="257530"/>
                </a:lnTo>
                <a:lnTo>
                  <a:pt x="376707" y="260070"/>
                </a:lnTo>
                <a:lnTo>
                  <a:pt x="379361" y="262610"/>
                </a:lnTo>
                <a:lnTo>
                  <a:pt x="382231" y="263880"/>
                </a:lnTo>
                <a:lnTo>
                  <a:pt x="385533" y="265150"/>
                </a:lnTo>
                <a:lnTo>
                  <a:pt x="385864" y="267690"/>
                </a:lnTo>
                <a:lnTo>
                  <a:pt x="385864" y="244932"/>
                </a:lnTo>
                <a:lnTo>
                  <a:pt x="385140" y="243560"/>
                </a:lnTo>
                <a:lnTo>
                  <a:pt x="383781" y="241020"/>
                </a:lnTo>
                <a:lnTo>
                  <a:pt x="383324" y="239750"/>
                </a:lnTo>
                <a:lnTo>
                  <a:pt x="382854" y="238480"/>
                </a:lnTo>
                <a:lnTo>
                  <a:pt x="381050" y="237210"/>
                </a:lnTo>
                <a:lnTo>
                  <a:pt x="372706" y="233400"/>
                </a:lnTo>
                <a:lnTo>
                  <a:pt x="366179" y="229590"/>
                </a:lnTo>
                <a:lnTo>
                  <a:pt x="359613" y="227050"/>
                </a:lnTo>
                <a:lnTo>
                  <a:pt x="352983" y="223240"/>
                </a:lnTo>
                <a:lnTo>
                  <a:pt x="347256" y="223240"/>
                </a:lnTo>
                <a:lnTo>
                  <a:pt x="347256" y="240169"/>
                </a:lnTo>
                <a:lnTo>
                  <a:pt x="344932" y="243560"/>
                </a:lnTo>
                <a:lnTo>
                  <a:pt x="343852" y="241020"/>
                </a:lnTo>
                <a:lnTo>
                  <a:pt x="342760" y="238480"/>
                </a:lnTo>
                <a:lnTo>
                  <a:pt x="347256" y="240169"/>
                </a:lnTo>
                <a:lnTo>
                  <a:pt x="347256" y="223240"/>
                </a:lnTo>
                <a:lnTo>
                  <a:pt x="344690" y="223240"/>
                </a:lnTo>
                <a:lnTo>
                  <a:pt x="343535" y="224510"/>
                </a:lnTo>
                <a:lnTo>
                  <a:pt x="343128" y="224510"/>
                </a:lnTo>
                <a:lnTo>
                  <a:pt x="343128" y="238480"/>
                </a:lnTo>
                <a:lnTo>
                  <a:pt x="341528" y="235940"/>
                </a:lnTo>
                <a:lnTo>
                  <a:pt x="338086" y="230517"/>
                </a:lnTo>
                <a:lnTo>
                  <a:pt x="338086" y="241020"/>
                </a:lnTo>
                <a:lnTo>
                  <a:pt x="336588" y="241020"/>
                </a:lnTo>
                <a:lnTo>
                  <a:pt x="335838" y="239750"/>
                </a:lnTo>
                <a:lnTo>
                  <a:pt x="335241" y="238480"/>
                </a:lnTo>
                <a:lnTo>
                  <a:pt x="334619" y="235940"/>
                </a:lnTo>
                <a:lnTo>
                  <a:pt x="336664" y="235940"/>
                </a:lnTo>
                <a:lnTo>
                  <a:pt x="338086" y="241020"/>
                </a:lnTo>
                <a:lnTo>
                  <a:pt x="338086" y="230517"/>
                </a:lnTo>
                <a:lnTo>
                  <a:pt x="337502" y="229590"/>
                </a:lnTo>
                <a:lnTo>
                  <a:pt x="341261" y="229590"/>
                </a:lnTo>
                <a:lnTo>
                  <a:pt x="343128" y="238480"/>
                </a:lnTo>
                <a:lnTo>
                  <a:pt x="343128" y="224510"/>
                </a:lnTo>
                <a:lnTo>
                  <a:pt x="333971" y="224510"/>
                </a:lnTo>
                <a:lnTo>
                  <a:pt x="328142" y="229158"/>
                </a:lnTo>
                <a:lnTo>
                  <a:pt x="328142" y="271500"/>
                </a:lnTo>
                <a:lnTo>
                  <a:pt x="326034" y="266420"/>
                </a:lnTo>
                <a:lnTo>
                  <a:pt x="324535" y="262610"/>
                </a:lnTo>
                <a:lnTo>
                  <a:pt x="324307" y="262559"/>
                </a:lnTo>
                <a:lnTo>
                  <a:pt x="324307" y="276580"/>
                </a:lnTo>
                <a:lnTo>
                  <a:pt x="323735" y="277850"/>
                </a:lnTo>
                <a:lnTo>
                  <a:pt x="320205" y="279120"/>
                </a:lnTo>
                <a:lnTo>
                  <a:pt x="321284" y="275310"/>
                </a:lnTo>
                <a:lnTo>
                  <a:pt x="324307" y="276580"/>
                </a:lnTo>
                <a:lnTo>
                  <a:pt x="324307" y="262559"/>
                </a:lnTo>
                <a:lnTo>
                  <a:pt x="319836" y="261340"/>
                </a:lnTo>
                <a:lnTo>
                  <a:pt x="320636" y="260070"/>
                </a:lnTo>
                <a:lnTo>
                  <a:pt x="327685" y="262610"/>
                </a:lnTo>
                <a:lnTo>
                  <a:pt x="328142" y="271500"/>
                </a:lnTo>
                <a:lnTo>
                  <a:pt x="328142" y="229158"/>
                </a:lnTo>
                <a:lnTo>
                  <a:pt x="327596" y="229590"/>
                </a:lnTo>
                <a:lnTo>
                  <a:pt x="324459" y="241020"/>
                </a:lnTo>
                <a:lnTo>
                  <a:pt x="323481" y="243560"/>
                </a:lnTo>
                <a:lnTo>
                  <a:pt x="323215" y="243725"/>
                </a:lnTo>
                <a:lnTo>
                  <a:pt x="323215" y="254990"/>
                </a:lnTo>
                <a:lnTo>
                  <a:pt x="318833" y="256260"/>
                </a:lnTo>
                <a:lnTo>
                  <a:pt x="320560" y="252450"/>
                </a:lnTo>
                <a:lnTo>
                  <a:pt x="321894" y="252450"/>
                </a:lnTo>
                <a:lnTo>
                  <a:pt x="323215" y="254990"/>
                </a:lnTo>
                <a:lnTo>
                  <a:pt x="323215" y="243725"/>
                </a:lnTo>
                <a:lnTo>
                  <a:pt x="314998" y="248640"/>
                </a:lnTo>
                <a:lnTo>
                  <a:pt x="313715" y="254990"/>
                </a:lnTo>
                <a:lnTo>
                  <a:pt x="313982" y="263880"/>
                </a:lnTo>
                <a:lnTo>
                  <a:pt x="313474" y="266420"/>
                </a:lnTo>
                <a:lnTo>
                  <a:pt x="324396" y="290550"/>
                </a:lnTo>
                <a:lnTo>
                  <a:pt x="327850" y="288010"/>
                </a:lnTo>
                <a:lnTo>
                  <a:pt x="331343" y="286740"/>
                </a:lnTo>
                <a:lnTo>
                  <a:pt x="334238" y="290550"/>
                </a:lnTo>
                <a:lnTo>
                  <a:pt x="337045" y="295630"/>
                </a:lnTo>
                <a:lnTo>
                  <a:pt x="343966" y="307060"/>
                </a:lnTo>
                <a:lnTo>
                  <a:pt x="343065" y="309600"/>
                </a:lnTo>
                <a:lnTo>
                  <a:pt x="328968" y="317220"/>
                </a:lnTo>
                <a:lnTo>
                  <a:pt x="314312" y="322300"/>
                </a:lnTo>
                <a:lnTo>
                  <a:pt x="306730" y="323570"/>
                </a:lnTo>
                <a:lnTo>
                  <a:pt x="299516" y="326110"/>
                </a:lnTo>
                <a:lnTo>
                  <a:pt x="292125" y="327380"/>
                </a:lnTo>
                <a:lnTo>
                  <a:pt x="288404" y="329920"/>
                </a:lnTo>
                <a:lnTo>
                  <a:pt x="284530" y="329920"/>
                </a:lnTo>
                <a:lnTo>
                  <a:pt x="275272" y="332460"/>
                </a:lnTo>
                <a:lnTo>
                  <a:pt x="266903" y="336270"/>
                </a:lnTo>
                <a:lnTo>
                  <a:pt x="259143" y="341350"/>
                </a:lnTo>
                <a:lnTo>
                  <a:pt x="251701" y="346430"/>
                </a:lnTo>
                <a:lnTo>
                  <a:pt x="247891" y="348970"/>
                </a:lnTo>
                <a:lnTo>
                  <a:pt x="243573" y="351510"/>
                </a:lnTo>
                <a:lnTo>
                  <a:pt x="241909" y="356590"/>
                </a:lnTo>
                <a:lnTo>
                  <a:pt x="242036" y="356590"/>
                </a:lnTo>
                <a:lnTo>
                  <a:pt x="242062" y="357860"/>
                </a:lnTo>
                <a:lnTo>
                  <a:pt x="245872" y="364210"/>
                </a:lnTo>
                <a:lnTo>
                  <a:pt x="245897" y="362940"/>
                </a:lnTo>
                <a:lnTo>
                  <a:pt x="255473" y="354050"/>
                </a:lnTo>
                <a:lnTo>
                  <a:pt x="260426" y="347700"/>
                </a:lnTo>
                <a:lnTo>
                  <a:pt x="267639" y="347700"/>
                </a:lnTo>
                <a:lnTo>
                  <a:pt x="275780" y="346430"/>
                </a:lnTo>
                <a:lnTo>
                  <a:pt x="318211" y="368020"/>
                </a:lnTo>
                <a:lnTo>
                  <a:pt x="324129" y="380720"/>
                </a:lnTo>
                <a:lnTo>
                  <a:pt x="325386" y="387070"/>
                </a:lnTo>
                <a:lnTo>
                  <a:pt x="326529" y="394690"/>
                </a:lnTo>
                <a:lnTo>
                  <a:pt x="327520" y="401040"/>
                </a:lnTo>
                <a:lnTo>
                  <a:pt x="328320" y="407390"/>
                </a:lnTo>
                <a:lnTo>
                  <a:pt x="329006" y="415010"/>
                </a:lnTo>
                <a:lnTo>
                  <a:pt x="328993" y="422630"/>
                </a:lnTo>
                <a:lnTo>
                  <a:pt x="328612" y="428980"/>
                </a:lnTo>
                <a:lnTo>
                  <a:pt x="327825" y="437870"/>
                </a:lnTo>
                <a:lnTo>
                  <a:pt x="325945" y="458190"/>
                </a:lnTo>
                <a:lnTo>
                  <a:pt x="325196" y="468350"/>
                </a:lnTo>
                <a:lnTo>
                  <a:pt x="325120" y="478510"/>
                </a:lnTo>
                <a:lnTo>
                  <a:pt x="325234" y="489940"/>
                </a:lnTo>
                <a:lnTo>
                  <a:pt x="325005" y="495020"/>
                </a:lnTo>
                <a:lnTo>
                  <a:pt x="323951" y="506450"/>
                </a:lnTo>
                <a:lnTo>
                  <a:pt x="318985" y="545820"/>
                </a:lnTo>
                <a:lnTo>
                  <a:pt x="317944" y="552170"/>
                </a:lnTo>
                <a:lnTo>
                  <a:pt x="316725" y="559790"/>
                </a:lnTo>
                <a:lnTo>
                  <a:pt x="315417" y="581380"/>
                </a:lnTo>
                <a:lnTo>
                  <a:pt x="315302" y="583920"/>
                </a:lnTo>
                <a:lnTo>
                  <a:pt x="313778" y="629640"/>
                </a:lnTo>
                <a:lnTo>
                  <a:pt x="312432" y="667740"/>
                </a:lnTo>
                <a:lnTo>
                  <a:pt x="310870" y="691870"/>
                </a:lnTo>
                <a:lnTo>
                  <a:pt x="309613" y="698220"/>
                </a:lnTo>
                <a:lnTo>
                  <a:pt x="308343" y="705840"/>
                </a:lnTo>
                <a:lnTo>
                  <a:pt x="306451" y="712190"/>
                </a:lnTo>
                <a:lnTo>
                  <a:pt x="303352" y="718540"/>
                </a:lnTo>
                <a:lnTo>
                  <a:pt x="305003" y="724890"/>
                </a:lnTo>
                <a:lnTo>
                  <a:pt x="310146" y="723620"/>
                </a:lnTo>
                <a:lnTo>
                  <a:pt x="314083" y="724890"/>
                </a:lnTo>
                <a:lnTo>
                  <a:pt x="315353" y="732510"/>
                </a:lnTo>
                <a:lnTo>
                  <a:pt x="315429" y="741400"/>
                </a:lnTo>
                <a:lnTo>
                  <a:pt x="315036" y="747750"/>
                </a:lnTo>
                <a:lnTo>
                  <a:pt x="314210" y="759180"/>
                </a:lnTo>
                <a:lnTo>
                  <a:pt x="313397" y="769340"/>
                </a:lnTo>
                <a:lnTo>
                  <a:pt x="311886" y="787120"/>
                </a:lnTo>
                <a:lnTo>
                  <a:pt x="311073" y="797280"/>
                </a:lnTo>
                <a:lnTo>
                  <a:pt x="310642" y="803630"/>
                </a:lnTo>
                <a:lnTo>
                  <a:pt x="310299" y="809980"/>
                </a:lnTo>
                <a:lnTo>
                  <a:pt x="310007" y="816330"/>
                </a:lnTo>
                <a:lnTo>
                  <a:pt x="309638" y="826490"/>
                </a:lnTo>
                <a:lnTo>
                  <a:pt x="308292" y="827760"/>
                </a:lnTo>
                <a:lnTo>
                  <a:pt x="305269" y="829030"/>
                </a:lnTo>
                <a:lnTo>
                  <a:pt x="298894" y="830300"/>
                </a:lnTo>
                <a:lnTo>
                  <a:pt x="286207" y="830300"/>
                </a:lnTo>
                <a:lnTo>
                  <a:pt x="279895" y="827760"/>
                </a:lnTo>
                <a:lnTo>
                  <a:pt x="273126" y="823950"/>
                </a:lnTo>
                <a:lnTo>
                  <a:pt x="266128" y="821410"/>
                </a:lnTo>
                <a:lnTo>
                  <a:pt x="255092" y="816330"/>
                </a:lnTo>
                <a:lnTo>
                  <a:pt x="250710" y="815060"/>
                </a:lnTo>
                <a:lnTo>
                  <a:pt x="243382" y="809980"/>
                </a:lnTo>
                <a:lnTo>
                  <a:pt x="239763" y="808710"/>
                </a:lnTo>
                <a:lnTo>
                  <a:pt x="233692" y="807440"/>
                </a:lnTo>
                <a:lnTo>
                  <a:pt x="231508" y="806170"/>
                </a:lnTo>
                <a:lnTo>
                  <a:pt x="230695" y="809980"/>
                </a:lnTo>
                <a:lnTo>
                  <a:pt x="231952" y="812520"/>
                </a:lnTo>
                <a:lnTo>
                  <a:pt x="239864" y="817600"/>
                </a:lnTo>
                <a:lnTo>
                  <a:pt x="246710" y="822680"/>
                </a:lnTo>
                <a:lnTo>
                  <a:pt x="257517" y="830300"/>
                </a:lnTo>
                <a:lnTo>
                  <a:pt x="261581" y="832840"/>
                </a:lnTo>
                <a:lnTo>
                  <a:pt x="272415" y="837920"/>
                </a:lnTo>
                <a:lnTo>
                  <a:pt x="278993" y="843000"/>
                </a:lnTo>
                <a:lnTo>
                  <a:pt x="286156" y="845540"/>
                </a:lnTo>
                <a:lnTo>
                  <a:pt x="303022" y="850620"/>
                </a:lnTo>
                <a:lnTo>
                  <a:pt x="326910" y="858240"/>
                </a:lnTo>
                <a:lnTo>
                  <a:pt x="333743" y="859510"/>
                </a:lnTo>
                <a:lnTo>
                  <a:pt x="340588" y="862050"/>
                </a:lnTo>
                <a:lnTo>
                  <a:pt x="354025" y="864590"/>
                </a:lnTo>
                <a:lnTo>
                  <a:pt x="360616" y="867130"/>
                </a:lnTo>
                <a:lnTo>
                  <a:pt x="367296" y="867130"/>
                </a:lnTo>
                <a:lnTo>
                  <a:pt x="374116" y="868400"/>
                </a:lnTo>
                <a:lnTo>
                  <a:pt x="389788" y="868400"/>
                </a:lnTo>
                <a:lnTo>
                  <a:pt x="397306" y="869670"/>
                </a:lnTo>
                <a:lnTo>
                  <a:pt x="407454" y="872210"/>
                </a:lnTo>
                <a:lnTo>
                  <a:pt x="417639" y="873480"/>
                </a:lnTo>
                <a:lnTo>
                  <a:pt x="427850" y="873480"/>
                </a:lnTo>
                <a:lnTo>
                  <a:pt x="438099" y="874750"/>
                </a:lnTo>
                <a:lnTo>
                  <a:pt x="458546" y="874750"/>
                </a:lnTo>
                <a:lnTo>
                  <a:pt x="498665" y="869670"/>
                </a:lnTo>
                <a:lnTo>
                  <a:pt x="506272" y="868400"/>
                </a:lnTo>
                <a:lnTo>
                  <a:pt x="513740" y="865860"/>
                </a:lnTo>
                <a:lnTo>
                  <a:pt x="521246" y="864590"/>
                </a:lnTo>
                <a:lnTo>
                  <a:pt x="537311" y="859510"/>
                </a:lnTo>
                <a:lnTo>
                  <a:pt x="545325" y="858240"/>
                </a:lnTo>
                <a:lnTo>
                  <a:pt x="553288" y="855700"/>
                </a:lnTo>
                <a:lnTo>
                  <a:pt x="560298" y="854430"/>
                </a:lnTo>
                <a:lnTo>
                  <a:pt x="577557" y="848080"/>
                </a:lnTo>
                <a:lnTo>
                  <a:pt x="580936" y="846810"/>
                </a:lnTo>
                <a:lnTo>
                  <a:pt x="590778" y="841730"/>
                </a:lnTo>
                <a:lnTo>
                  <a:pt x="600506" y="837920"/>
                </a:lnTo>
                <a:lnTo>
                  <a:pt x="619874" y="827760"/>
                </a:lnTo>
                <a:lnTo>
                  <a:pt x="627608" y="823950"/>
                </a:lnTo>
                <a:lnTo>
                  <a:pt x="635177" y="820140"/>
                </a:lnTo>
                <a:lnTo>
                  <a:pt x="640638" y="816330"/>
                </a:lnTo>
                <a:lnTo>
                  <a:pt x="642467" y="815060"/>
                </a:lnTo>
                <a:lnTo>
                  <a:pt x="649363" y="809980"/>
                </a:lnTo>
                <a:lnTo>
                  <a:pt x="650925" y="808710"/>
                </a:lnTo>
                <a:lnTo>
                  <a:pt x="652284" y="807440"/>
                </a:lnTo>
                <a:lnTo>
                  <a:pt x="653732" y="802360"/>
                </a:lnTo>
                <a:close/>
              </a:path>
              <a:path w="864235" h="875029">
                <a:moveTo>
                  <a:pt x="711225" y="711288"/>
                </a:moveTo>
                <a:lnTo>
                  <a:pt x="710958" y="700633"/>
                </a:lnTo>
                <a:lnTo>
                  <a:pt x="707009" y="696836"/>
                </a:lnTo>
                <a:lnTo>
                  <a:pt x="696493" y="696798"/>
                </a:lnTo>
                <a:lnTo>
                  <a:pt x="692365" y="700671"/>
                </a:lnTo>
                <a:lnTo>
                  <a:pt x="691921" y="711022"/>
                </a:lnTo>
                <a:lnTo>
                  <a:pt x="696315" y="715556"/>
                </a:lnTo>
                <a:lnTo>
                  <a:pt x="701636" y="715594"/>
                </a:lnTo>
                <a:lnTo>
                  <a:pt x="707009" y="715632"/>
                </a:lnTo>
                <a:lnTo>
                  <a:pt x="711225" y="711288"/>
                </a:lnTo>
                <a:close/>
              </a:path>
              <a:path w="864235" h="875029">
                <a:moveTo>
                  <a:pt x="714616" y="155486"/>
                </a:moveTo>
                <a:lnTo>
                  <a:pt x="710692" y="151168"/>
                </a:lnTo>
                <a:lnTo>
                  <a:pt x="700722" y="150495"/>
                </a:lnTo>
                <a:lnTo>
                  <a:pt x="696252" y="154571"/>
                </a:lnTo>
                <a:lnTo>
                  <a:pt x="696074" y="164388"/>
                </a:lnTo>
                <a:lnTo>
                  <a:pt x="700125" y="168567"/>
                </a:lnTo>
                <a:lnTo>
                  <a:pt x="704977" y="168744"/>
                </a:lnTo>
                <a:lnTo>
                  <a:pt x="709752" y="168922"/>
                </a:lnTo>
                <a:lnTo>
                  <a:pt x="714032" y="165011"/>
                </a:lnTo>
                <a:lnTo>
                  <a:pt x="714616" y="155486"/>
                </a:lnTo>
                <a:close/>
              </a:path>
              <a:path w="864235" h="875029">
                <a:moveTo>
                  <a:pt x="759904" y="226199"/>
                </a:moveTo>
                <a:lnTo>
                  <a:pt x="759853" y="221132"/>
                </a:lnTo>
                <a:lnTo>
                  <a:pt x="759802" y="216077"/>
                </a:lnTo>
                <a:lnTo>
                  <a:pt x="755510" y="212013"/>
                </a:lnTo>
                <a:lnTo>
                  <a:pt x="745731" y="212483"/>
                </a:lnTo>
                <a:lnTo>
                  <a:pt x="741768" y="216687"/>
                </a:lnTo>
                <a:lnTo>
                  <a:pt x="741870" y="226047"/>
                </a:lnTo>
                <a:lnTo>
                  <a:pt x="745972" y="230187"/>
                </a:lnTo>
                <a:lnTo>
                  <a:pt x="755624" y="230505"/>
                </a:lnTo>
                <a:lnTo>
                  <a:pt x="759904" y="226199"/>
                </a:lnTo>
                <a:close/>
              </a:path>
              <a:path w="864235" h="875029">
                <a:moveTo>
                  <a:pt x="764641" y="640537"/>
                </a:moveTo>
                <a:lnTo>
                  <a:pt x="760095" y="636016"/>
                </a:lnTo>
                <a:lnTo>
                  <a:pt x="749973" y="636308"/>
                </a:lnTo>
                <a:lnTo>
                  <a:pt x="745591" y="640753"/>
                </a:lnTo>
                <a:lnTo>
                  <a:pt x="745439" y="650773"/>
                </a:lnTo>
                <a:lnTo>
                  <a:pt x="750150" y="655383"/>
                </a:lnTo>
                <a:lnTo>
                  <a:pt x="760374" y="655154"/>
                </a:lnTo>
                <a:lnTo>
                  <a:pt x="764527" y="650913"/>
                </a:lnTo>
                <a:lnTo>
                  <a:pt x="764578" y="645820"/>
                </a:lnTo>
                <a:lnTo>
                  <a:pt x="764641" y="640537"/>
                </a:lnTo>
                <a:close/>
              </a:path>
              <a:path w="864235" h="875029">
                <a:moveTo>
                  <a:pt x="805776" y="301866"/>
                </a:moveTo>
                <a:lnTo>
                  <a:pt x="805141" y="292100"/>
                </a:lnTo>
                <a:lnTo>
                  <a:pt x="800785" y="288086"/>
                </a:lnTo>
                <a:lnTo>
                  <a:pt x="791286" y="288442"/>
                </a:lnTo>
                <a:lnTo>
                  <a:pt x="787285" y="293001"/>
                </a:lnTo>
                <a:lnTo>
                  <a:pt x="787895" y="302818"/>
                </a:lnTo>
                <a:lnTo>
                  <a:pt x="792111" y="306679"/>
                </a:lnTo>
                <a:lnTo>
                  <a:pt x="796836" y="306514"/>
                </a:lnTo>
                <a:lnTo>
                  <a:pt x="801827" y="306336"/>
                </a:lnTo>
                <a:lnTo>
                  <a:pt x="805776" y="301866"/>
                </a:lnTo>
                <a:close/>
              </a:path>
              <a:path w="864235" h="875029">
                <a:moveTo>
                  <a:pt x="807974" y="565759"/>
                </a:moveTo>
                <a:lnTo>
                  <a:pt x="803605" y="561251"/>
                </a:lnTo>
                <a:lnTo>
                  <a:pt x="793305" y="561238"/>
                </a:lnTo>
                <a:lnTo>
                  <a:pt x="789127" y="565340"/>
                </a:lnTo>
                <a:lnTo>
                  <a:pt x="788797" y="575767"/>
                </a:lnTo>
                <a:lnTo>
                  <a:pt x="792391" y="579704"/>
                </a:lnTo>
                <a:lnTo>
                  <a:pt x="803363" y="580339"/>
                </a:lnTo>
                <a:lnTo>
                  <a:pt x="807631" y="576529"/>
                </a:lnTo>
                <a:lnTo>
                  <a:pt x="807808" y="571030"/>
                </a:lnTo>
                <a:lnTo>
                  <a:pt x="807974" y="565759"/>
                </a:lnTo>
                <a:close/>
              </a:path>
              <a:path w="864235" h="875029">
                <a:moveTo>
                  <a:pt x="826223" y="510273"/>
                </a:moveTo>
                <a:lnTo>
                  <a:pt x="826173" y="505193"/>
                </a:lnTo>
                <a:lnTo>
                  <a:pt x="826122" y="499897"/>
                </a:lnTo>
                <a:lnTo>
                  <a:pt x="821601" y="495668"/>
                </a:lnTo>
                <a:lnTo>
                  <a:pt x="811161" y="496074"/>
                </a:lnTo>
                <a:lnTo>
                  <a:pt x="807097" y="500329"/>
                </a:lnTo>
                <a:lnTo>
                  <a:pt x="807186" y="510755"/>
                </a:lnTo>
                <a:lnTo>
                  <a:pt x="811542" y="514794"/>
                </a:lnTo>
                <a:lnTo>
                  <a:pt x="822210" y="514426"/>
                </a:lnTo>
                <a:lnTo>
                  <a:pt x="826223" y="510273"/>
                </a:lnTo>
                <a:close/>
              </a:path>
              <a:path w="864235" h="875029">
                <a:moveTo>
                  <a:pt x="827659" y="430085"/>
                </a:moveTo>
                <a:lnTo>
                  <a:pt x="822960" y="425564"/>
                </a:lnTo>
                <a:lnTo>
                  <a:pt x="817765" y="425754"/>
                </a:lnTo>
                <a:lnTo>
                  <a:pt x="812507" y="425945"/>
                </a:lnTo>
                <a:lnTo>
                  <a:pt x="808405" y="430618"/>
                </a:lnTo>
                <a:lnTo>
                  <a:pt x="809078" y="441071"/>
                </a:lnTo>
                <a:lnTo>
                  <a:pt x="813498" y="445084"/>
                </a:lnTo>
                <a:lnTo>
                  <a:pt x="823442" y="444627"/>
                </a:lnTo>
                <a:lnTo>
                  <a:pt x="827659" y="440220"/>
                </a:lnTo>
                <a:lnTo>
                  <a:pt x="827659" y="430085"/>
                </a:lnTo>
                <a:close/>
              </a:path>
              <a:path w="864235" h="875029">
                <a:moveTo>
                  <a:pt x="828167" y="366826"/>
                </a:moveTo>
                <a:lnTo>
                  <a:pt x="823988" y="362216"/>
                </a:lnTo>
                <a:lnTo>
                  <a:pt x="813435" y="361835"/>
                </a:lnTo>
                <a:lnTo>
                  <a:pt x="809231" y="365671"/>
                </a:lnTo>
                <a:lnTo>
                  <a:pt x="808634" y="376237"/>
                </a:lnTo>
                <a:lnTo>
                  <a:pt x="812723" y="380847"/>
                </a:lnTo>
                <a:lnTo>
                  <a:pt x="817994" y="381063"/>
                </a:lnTo>
                <a:lnTo>
                  <a:pt x="822833" y="381254"/>
                </a:lnTo>
                <a:lnTo>
                  <a:pt x="827392" y="377088"/>
                </a:lnTo>
                <a:lnTo>
                  <a:pt x="828167" y="366826"/>
                </a:lnTo>
                <a:close/>
              </a:path>
              <a:path w="864235" h="875029">
                <a:moveTo>
                  <a:pt x="863904" y="430237"/>
                </a:moveTo>
                <a:lnTo>
                  <a:pt x="858837" y="366610"/>
                </a:lnTo>
                <a:lnTo>
                  <a:pt x="844296" y="304457"/>
                </a:lnTo>
                <a:lnTo>
                  <a:pt x="829614" y="263410"/>
                </a:lnTo>
                <a:lnTo>
                  <a:pt x="811098" y="224015"/>
                </a:lnTo>
                <a:lnTo>
                  <a:pt x="784656" y="182079"/>
                </a:lnTo>
                <a:lnTo>
                  <a:pt x="754126" y="143789"/>
                </a:lnTo>
                <a:lnTo>
                  <a:pt x="719442" y="109270"/>
                </a:lnTo>
                <a:lnTo>
                  <a:pt x="680504" y="78651"/>
                </a:lnTo>
                <a:lnTo>
                  <a:pt x="635965" y="51219"/>
                </a:lnTo>
                <a:lnTo>
                  <a:pt x="589495" y="29654"/>
                </a:lnTo>
                <a:lnTo>
                  <a:pt x="541096" y="13931"/>
                </a:lnTo>
                <a:lnTo>
                  <a:pt x="490804" y="4051"/>
                </a:lnTo>
                <a:lnTo>
                  <a:pt x="438658" y="0"/>
                </a:lnTo>
                <a:lnTo>
                  <a:pt x="414185" y="50"/>
                </a:lnTo>
                <a:lnTo>
                  <a:pt x="365556" y="4318"/>
                </a:lnTo>
                <a:lnTo>
                  <a:pt x="315391" y="15836"/>
                </a:lnTo>
                <a:lnTo>
                  <a:pt x="264845" y="34099"/>
                </a:lnTo>
                <a:lnTo>
                  <a:pt x="201307" y="67678"/>
                </a:lnTo>
                <a:lnTo>
                  <a:pt x="164566" y="92849"/>
                </a:lnTo>
                <a:lnTo>
                  <a:pt x="130657" y="121653"/>
                </a:lnTo>
                <a:lnTo>
                  <a:pt x="99949" y="154597"/>
                </a:lnTo>
                <a:lnTo>
                  <a:pt x="73850" y="188264"/>
                </a:lnTo>
                <a:lnTo>
                  <a:pt x="52146" y="224878"/>
                </a:lnTo>
                <a:lnTo>
                  <a:pt x="29845" y="275374"/>
                </a:lnTo>
                <a:lnTo>
                  <a:pt x="9918" y="342976"/>
                </a:lnTo>
                <a:lnTo>
                  <a:pt x="800" y="412851"/>
                </a:lnTo>
                <a:lnTo>
                  <a:pt x="0" y="436499"/>
                </a:lnTo>
                <a:lnTo>
                  <a:pt x="876" y="460082"/>
                </a:lnTo>
                <a:lnTo>
                  <a:pt x="6337" y="507047"/>
                </a:lnTo>
                <a:lnTo>
                  <a:pt x="25006" y="580136"/>
                </a:lnTo>
                <a:lnTo>
                  <a:pt x="57111" y="648360"/>
                </a:lnTo>
                <a:lnTo>
                  <a:pt x="84416" y="689673"/>
                </a:lnTo>
                <a:lnTo>
                  <a:pt x="115722" y="727278"/>
                </a:lnTo>
                <a:lnTo>
                  <a:pt x="151155" y="761034"/>
                </a:lnTo>
                <a:lnTo>
                  <a:pt x="190855" y="790790"/>
                </a:lnTo>
                <a:lnTo>
                  <a:pt x="216916" y="800696"/>
                </a:lnTo>
                <a:lnTo>
                  <a:pt x="224040" y="800658"/>
                </a:lnTo>
                <a:lnTo>
                  <a:pt x="231178" y="801776"/>
                </a:lnTo>
                <a:lnTo>
                  <a:pt x="238861" y="802424"/>
                </a:lnTo>
                <a:lnTo>
                  <a:pt x="238125" y="800519"/>
                </a:lnTo>
                <a:lnTo>
                  <a:pt x="201663" y="778814"/>
                </a:lnTo>
                <a:lnTo>
                  <a:pt x="172377" y="757110"/>
                </a:lnTo>
                <a:lnTo>
                  <a:pt x="119684" y="706412"/>
                </a:lnTo>
                <a:lnTo>
                  <a:pt x="76009" y="647230"/>
                </a:lnTo>
                <a:lnTo>
                  <a:pt x="43802" y="581253"/>
                </a:lnTo>
                <a:lnTo>
                  <a:pt x="25361" y="523354"/>
                </a:lnTo>
                <a:lnTo>
                  <a:pt x="16027" y="463156"/>
                </a:lnTo>
                <a:lnTo>
                  <a:pt x="14706" y="421868"/>
                </a:lnTo>
                <a:lnTo>
                  <a:pt x="15252" y="401256"/>
                </a:lnTo>
                <a:lnTo>
                  <a:pt x="20980" y="353161"/>
                </a:lnTo>
                <a:lnTo>
                  <a:pt x="35229" y="299605"/>
                </a:lnTo>
                <a:lnTo>
                  <a:pt x="52197" y="256882"/>
                </a:lnTo>
                <a:lnTo>
                  <a:pt x="79032" y="209613"/>
                </a:lnTo>
                <a:lnTo>
                  <a:pt x="106286" y="170383"/>
                </a:lnTo>
                <a:lnTo>
                  <a:pt x="137363" y="134899"/>
                </a:lnTo>
                <a:lnTo>
                  <a:pt x="172212" y="103162"/>
                </a:lnTo>
                <a:lnTo>
                  <a:pt x="210794" y="75222"/>
                </a:lnTo>
                <a:lnTo>
                  <a:pt x="259245" y="48806"/>
                </a:lnTo>
                <a:lnTo>
                  <a:pt x="310108" y="29946"/>
                </a:lnTo>
                <a:lnTo>
                  <a:pt x="363080" y="18034"/>
                </a:lnTo>
                <a:lnTo>
                  <a:pt x="417880" y="12484"/>
                </a:lnTo>
                <a:lnTo>
                  <a:pt x="455066" y="12407"/>
                </a:lnTo>
                <a:lnTo>
                  <a:pt x="491896" y="15697"/>
                </a:lnTo>
                <a:lnTo>
                  <a:pt x="564083" y="32778"/>
                </a:lnTo>
                <a:lnTo>
                  <a:pt x="611416" y="51917"/>
                </a:lnTo>
                <a:lnTo>
                  <a:pt x="655002" y="75717"/>
                </a:lnTo>
                <a:lnTo>
                  <a:pt x="694855" y="104178"/>
                </a:lnTo>
                <a:lnTo>
                  <a:pt x="730948" y="137261"/>
                </a:lnTo>
                <a:lnTo>
                  <a:pt x="763282" y="174967"/>
                </a:lnTo>
                <a:lnTo>
                  <a:pt x="791845" y="217284"/>
                </a:lnTo>
                <a:lnTo>
                  <a:pt x="820254" y="272516"/>
                </a:lnTo>
                <a:lnTo>
                  <a:pt x="839343" y="331736"/>
                </a:lnTo>
                <a:lnTo>
                  <a:pt x="847598" y="375907"/>
                </a:lnTo>
                <a:lnTo>
                  <a:pt x="850760" y="420662"/>
                </a:lnTo>
                <a:lnTo>
                  <a:pt x="850303" y="435940"/>
                </a:lnTo>
                <a:lnTo>
                  <a:pt x="846061" y="491502"/>
                </a:lnTo>
                <a:lnTo>
                  <a:pt x="837526" y="539483"/>
                </a:lnTo>
                <a:lnTo>
                  <a:pt x="825398" y="575970"/>
                </a:lnTo>
                <a:lnTo>
                  <a:pt x="800366" y="629526"/>
                </a:lnTo>
                <a:lnTo>
                  <a:pt x="779830" y="663181"/>
                </a:lnTo>
                <a:lnTo>
                  <a:pt x="756373" y="694842"/>
                </a:lnTo>
                <a:lnTo>
                  <a:pt x="729996" y="724560"/>
                </a:lnTo>
                <a:lnTo>
                  <a:pt x="690118" y="759815"/>
                </a:lnTo>
                <a:lnTo>
                  <a:pt x="640537" y="792365"/>
                </a:lnTo>
                <a:lnTo>
                  <a:pt x="642035" y="793242"/>
                </a:lnTo>
                <a:lnTo>
                  <a:pt x="680415" y="786130"/>
                </a:lnTo>
                <a:lnTo>
                  <a:pt x="713028" y="759663"/>
                </a:lnTo>
                <a:lnTo>
                  <a:pt x="743102" y="731837"/>
                </a:lnTo>
                <a:lnTo>
                  <a:pt x="769861" y="701332"/>
                </a:lnTo>
                <a:lnTo>
                  <a:pt x="793584" y="668388"/>
                </a:lnTo>
                <a:lnTo>
                  <a:pt x="814539" y="633234"/>
                </a:lnTo>
                <a:lnTo>
                  <a:pt x="834339" y="588619"/>
                </a:lnTo>
                <a:lnTo>
                  <a:pt x="852703" y="525513"/>
                </a:lnTo>
                <a:lnTo>
                  <a:pt x="862952" y="470179"/>
                </a:lnTo>
                <a:lnTo>
                  <a:pt x="863904" y="450253"/>
                </a:lnTo>
                <a:lnTo>
                  <a:pt x="863904" y="430237"/>
                </a:lnTo>
                <a:close/>
              </a:path>
            </a:pathLst>
          </a:custGeom>
          <a:solidFill>
            <a:srgbClr val="0687A1"/>
          </a:solidFill>
        </p:spPr>
        <p:txBody>
          <a:bodyPr wrap="square" lIns="0" tIns="0" rIns="0" bIns="0" rtlCol="0"/>
          <a:lstStyle/>
          <a:p>
            <a:endParaRPr/>
          </a:p>
        </p:txBody>
      </p:sp>
      <p:sp>
        <p:nvSpPr>
          <p:cNvPr id="10" name="object 10"/>
          <p:cNvSpPr txBox="1"/>
          <p:nvPr/>
        </p:nvSpPr>
        <p:spPr>
          <a:xfrm>
            <a:off x="1509779" y="6864247"/>
            <a:ext cx="1268939" cy="446276"/>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Black"/>
                <a:cs typeface="Source Sans Pro Black"/>
              </a:rPr>
              <a:t>43%</a:t>
            </a:r>
            <a:endParaRPr sz="2800" dirty="0">
              <a:latin typeface="Source Sans Pro Black"/>
              <a:cs typeface="Source Sans Pro Black"/>
            </a:endParaRPr>
          </a:p>
        </p:txBody>
      </p:sp>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2484447" y="6709678"/>
            <a:ext cx="1711501" cy="646411"/>
          </a:xfrm>
          <a:prstGeom prst="rect">
            <a:avLst/>
          </a:prstGeom>
        </p:spPr>
      </p:pic>
      <p:sp>
        <p:nvSpPr>
          <p:cNvPr id="12" name="object 12"/>
          <p:cNvSpPr txBox="1"/>
          <p:nvPr/>
        </p:nvSpPr>
        <p:spPr>
          <a:xfrm>
            <a:off x="4657225" y="6850599"/>
            <a:ext cx="881318" cy="446276"/>
          </a:xfrm>
          <a:prstGeom prst="rect">
            <a:avLst/>
          </a:prstGeom>
        </p:spPr>
        <p:txBody>
          <a:bodyPr vert="horz" wrap="square" lIns="0" tIns="15240" rIns="0" bIns="0" rtlCol="0">
            <a:spAutoFit/>
          </a:bodyPr>
          <a:lstStyle/>
          <a:p>
            <a:pPr marL="12700">
              <a:lnSpc>
                <a:spcPct val="100000"/>
              </a:lnSpc>
              <a:spcBef>
                <a:spcPts val="120"/>
              </a:spcBef>
            </a:pPr>
            <a:r>
              <a:rPr sz="2800" b="1" spc="-50" dirty="0">
                <a:solidFill>
                  <a:srgbClr val="285567"/>
                </a:solidFill>
                <a:latin typeface="Source Sans Pro Black"/>
                <a:cs typeface="Source Sans Pro Black"/>
              </a:rPr>
              <a:t>19%</a:t>
            </a:r>
            <a:endParaRPr sz="2800" dirty="0">
              <a:latin typeface="Source Sans Pro Black"/>
              <a:cs typeface="Source Sans Pro Black"/>
            </a:endParaRPr>
          </a:p>
        </p:txBody>
      </p:sp>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5284156" y="6647711"/>
            <a:ext cx="1514002" cy="708378"/>
          </a:xfrm>
          <a:prstGeom prst="rect">
            <a:avLst/>
          </a:prstGeom>
        </p:spPr>
      </p:pic>
      <p:sp>
        <p:nvSpPr>
          <p:cNvPr id="14" name="object 14"/>
          <p:cNvSpPr txBox="1"/>
          <p:nvPr/>
        </p:nvSpPr>
        <p:spPr>
          <a:xfrm>
            <a:off x="7425089" y="7073010"/>
            <a:ext cx="7001421" cy="642740"/>
          </a:xfrm>
          <a:prstGeom prst="rect">
            <a:avLst/>
          </a:prstGeom>
        </p:spPr>
        <p:txBody>
          <a:bodyPr vert="horz" wrap="square" lIns="0" tIns="2540" rIns="0" bIns="0" rtlCol="0">
            <a:spAutoFit/>
          </a:bodyPr>
          <a:lstStyle/>
          <a:p>
            <a:pPr marL="12700" marR="5080">
              <a:lnSpc>
                <a:spcPct val="104200"/>
              </a:lnSpc>
              <a:spcBef>
                <a:spcPts val="20"/>
              </a:spcBef>
            </a:pPr>
            <a:r>
              <a:rPr sz="2000" spc="-35" dirty="0">
                <a:latin typeface="Source Sans Pro"/>
                <a:cs typeface="Source Sans Pro"/>
              </a:rPr>
              <a:t>Th</a:t>
            </a:r>
            <a:r>
              <a:rPr sz="2000" dirty="0">
                <a:latin typeface="Source Sans Pro"/>
                <a:cs typeface="Source Sans Pro"/>
              </a:rPr>
              <a:t>e</a:t>
            </a:r>
            <a:r>
              <a:rPr sz="2000" spc="-70" dirty="0">
                <a:latin typeface="Source Sans Pro"/>
                <a:cs typeface="Source Sans Pro"/>
              </a:rPr>
              <a:t> </a:t>
            </a:r>
            <a:r>
              <a:rPr sz="2000" spc="-35" dirty="0">
                <a:latin typeface="Source Sans Pro"/>
                <a:cs typeface="Source Sans Pro"/>
              </a:rPr>
              <a:t>p</a:t>
            </a:r>
            <a:r>
              <a:rPr sz="2000" spc="-50" dirty="0">
                <a:latin typeface="Source Sans Pro"/>
                <a:cs typeface="Source Sans Pro"/>
              </a:rPr>
              <a:t>r</a:t>
            </a:r>
            <a:r>
              <a:rPr sz="2000" spc="-35" dirty="0">
                <a:latin typeface="Source Sans Pro"/>
                <a:cs typeface="Source Sans Pro"/>
              </a:rPr>
              <a:t>oportio</a:t>
            </a:r>
            <a:r>
              <a:rPr sz="2000" dirty="0">
                <a:latin typeface="Source Sans Pro"/>
                <a:cs typeface="Source Sans Pro"/>
              </a:rPr>
              <a:t>n</a:t>
            </a:r>
            <a:r>
              <a:rPr sz="2000" spc="-70" dirty="0">
                <a:latin typeface="Source Sans Pro"/>
                <a:cs typeface="Source Sans Pro"/>
              </a:rPr>
              <a:t> </a:t>
            </a:r>
            <a:r>
              <a:rPr sz="2000" spc="-35" dirty="0">
                <a:latin typeface="Source Sans Pro"/>
                <a:cs typeface="Source Sans Pro"/>
              </a:rPr>
              <a:t>o</a:t>
            </a:r>
            <a:r>
              <a:rPr sz="2000" dirty="0">
                <a:latin typeface="Source Sans Pro"/>
                <a:cs typeface="Source Sans Pro"/>
              </a:rPr>
              <a:t>f</a:t>
            </a:r>
            <a:r>
              <a:rPr sz="2000" spc="-70" dirty="0">
                <a:latin typeface="Source Sans Pro"/>
                <a:cs typeface="Source Sans Pro"/>
              </a:rPr>
              <a:t> </a:t>
            </a:r>
            <a:r>
              <a:rPr sz="2000" spc="-35" dirty="0">
                <a:latin typeface="Source Sans Pro"/>
                <a:cs typeface="Source Sans Pro"/>
              </a:rPr>
              <a:t>peopl</a:t>
            </a:r>
            <a:r>
              <a:rPr sz="2000" dirty="0">
                <a:latin typeface="Source Sans Pro"/>
                <a:cs typeface="Source Sans Pro"/>
              </a:rPr>
              <a:t>e</a:t>
            </a:r>
            <a:r>
              <a:rPr sz="2000" spc="-70" dirty="0">
                <a:latin typeface="Source Sans Pro"/>
                <a:cs typeface="Source Sans Pro"/>
              </a:rPr>
              <a:t> </a:t>
            </a:r>
            <a:r>
              <a:rPr sz="2000" spc="-35" dirty="0">
                <a:latin typeface="Source Sans Pro"/>
                <a:cs typeface="Source Sans Pro"/>
              </a:rPr>
              <a:t>wh</a:t>
            </a:r>
            <a:r>
              <a:rPr sz="2000" dirty="0">
                <a:latin typeface="Source Sans Pro"/>
                <a:cs typeface="Source Sans Pro"/>
              </a:rPr>
              <a:t>o</a:t>
            </a:r>
            <a:r>
              <a:rPr sz="2000" spc="-70" dirty="0">
                <a:latin typeface="Source Sans Pro"/>
                <a:cs typeface="Source Sans Pro"/>
              </a:rPr>
              <a:t> </a:t>
            </a:r>
            <a:r>
              <a:rPr sz="2000" spc="-40" dirty="0">
                <a:latin typeface="Source Sans Pro"/>
                <a:cs typeface="Source Sans Pro"/>
              </a:rPr>
              <a:t>w</a:t>
            </a:r>
            <a:r>
              <a:rPr sz="2000" spc="-35" dirty="0">
                <a:latin typeface="Source Sans Pro"/>
                <a:cs typeface="Source Sans Pro"/>
              </a:rPr>
              <a:t>e</a:t>
            </a:r>
            <a:r>
              <a:rPr sz="2000" spc="-50" dirty="0">
                <a:latin typeface="Source Sans Pro"/>
                <a:cs typeface="Source Sans Pro"/>
              </a:rPr>
              <a:t>r</a:t>
            </a:r>
            <a:r>
              <a:rPr sz="2000" dirty="0">
                <a:latin typeface="Source Sans Pro"/>
                <a:cs typeface="Source Sans Pro"/>
              </a:rPr>
              <a:t>e</a:t>
            </a:r>
            <a:r>
              <a:rPr sz="2000" spc="-70" dirty="0">
                <a:latin typeface="Source Sans Pro"/>
                <a:cs typeface="Source Sans Pro"/>
              </a:rPr>
              <a:t> </a:t>
            </a:r>
            <a:r>
              <a:rPr sz="2000" spc="-35" dirty="0">
                <a:latin typeface="Source Sans Pro"/>
                <a:cs typeface="Source Sans Pro"/>
              </a:rPr>
              <a:t>ab</a:t>
            </a:r>
            <a:r>
              <a:rPr sz="2000" spc="-65" dirty="0">
                <a:latin typeface="Source Sans Pro"/>
                <a:cs typeface="Source Sans Pro"/>
              </a:rPr>
              <a:t>s</a:t>
            </a:r>
            <a:r>
              <a:rPr sz="2000" spc="-35" dirty="0">
                <a:latin typeface="Source Sans Pro"/>
                <a:cs typeface="Source Sans Pro"/>
              </a:rPr>
              <a:t>tinen</a:t>
            </a:r>
            <a:r>
              <a:rPr sz="2000" dirty="0">
                <a:latin typeface="Source Sans Pro"/>
                <a:cs typeface="Source Sans Pro"/>
              </a:rPr>
              <a:t>t</a:t>
            </a:r>
            <a:r>
              <a:rPr sz="2000" spc="-70" dirty="0">
                <a:latin typeface="Source Sans Pro"/>
                <a:cs typeface="Source Sans Pro"/>
              </a:rPr>
              <a:t> </a:t>
            </a:r>
            <a:r>
              <a:rPr sz="2000" spc="-50" dirty="0">
                <a:latin typeface="Source Sans Pro"/>
                <a:cs typeface="Source Sans Pro"/>
              </a:rPr>
              <a:t>w</a:t>
            </a:r>
            <a:r>
              <a:rPr sz="2000" spc="-35" dirty="0">
                <a:latin typeface="Source Sans Pro"/>
                <a:cs typeface="Source Sans Pro"/>
              </a:rPr>
              <a:t>a</a:t>
            </a:r>
            <a:r>
              <a:rPr sz="2000" dirty="0">
                <a:latin typeface="Source Sans Pro"/>
                <a:cs typeface="Source Sans Pro"/>
              </a:rPr>
              <a:t>s</a:t>
            </a:r>
            <a:r>
              <a:rPr sz="2000" spc="-70" dirty="0">
                <a:latin typeface="Source Sans Pro"/>
                <a:cs typeface="Source Sans Pro"/>
              </a:rPr>
              <a:t> </a:t>
            </a:r>
            <a:r>
              <a:rPr sz="2000" spc="-35" dirty="0">
                <a:latin typeface="Source Sans Pro"/>
                <a:cs typeface="Source Sans Pro"/>
              </a:rPr>
              <a:t>highe</a:t>
            </a:r>
            <a:r>
              <a:rPr sz="2000" dirty="0">
                <a:latin typeface="Source Sans Pro"/>
                <a:cs typeface="Source Sans Pro"/>
              </a:rPr>
              <a:t>r</a:t>
            </a:r>
            <a:r>
              <a:rPr sz="2000" spc="-70" dirty="0">
                <a:latin typeface="Source Sans Pro"/>
                <a:cs typeface="Source Sans Pro"/>
              </a:rPr>
              <a:t> </a:t>
            </a:r>
            <a:r>
              <a:rPr sz="2000" spc="-50" dirty="0">
                <a:latin typeface="Source Sans Pro"/>
                <a:cs typeface="Source Sans Pro"/>
              </a:rPr>
              <a:t>f</a:t>
            </a:r>
            <a:r>
              <a:rPr sz="2000" spc="-35" dirty="0">
                <a:latin typeface="Source Sans Pro"/>
                <a:cs typeface="Source Sans Pro"/>
              </a:rPr>
              <a:t>o</a:t>
            </a:r>
            <a:r>
              <a:rPr sz="2000" dirty="0">
                <a:latin typeface="Source Sans Pro"/>
                <a:cs typeface="Source Sans Pro"/>
              </a:rPr>
              <a:t>r</a:t>
            </a:r>
            <a:r>
              <a:rPr sz="2000" spc="-70" dirty="0">
                <a:latin typeface="Source Sans Pro"/>
                <a:cs typeface="Source Sans Pro"/>
              </a:rPr>
              <a:t> </a:t>
            </a:r>
            <a:r>
              <a:rPr sz="2000" spc="-35" dirty="0">
                <a:latin typeface="Source Sans Pro"/>
                <a:cs typeface="Source Sans Pro"/>
              </a:rPr>
              <a:t>people  livin</a:t>
            </a:r>
            <a:r>
              <a:rPr sz="2000" dirty="0">
                <a:latin typeface="Source Sans Pro"/>
                <a:cs typeface="Source Sans Pro"/>
              </a:rPr>
              <a:t>g</a:t>
            </a:r>
            <a:r>
              <a:rPr sz="2000" spc="-65" dirty="0">
                <a:latin typeface="Source Sans Pro"/>
                <a:cs typeface="Source Sans Pro"/>
              </a:rPr>
              <a:t> </a:t>
            </a:r>
            <a:r>
              <a:rPr sz="2000" spc="-35" dirty="0">
                <a:latin typeface="Source Sans Pro"/>
                <a:cs typeface="Source Sans Pro"/>
              </a:rPr>
              <a:t>i</a:t>
            </a:r>
            <a:r>
              <a:rPr sz="2000" dirty="0">
                <a:latin typeface="Source Sans Pro"/>
                <a:cs typeface="Source Sans Pro"/>
              </a:rPr>
              <a:t>n</a:t>
            </a:r>
            <a:r>
              <a:rPr sz="2000" spc="-65" dirty="0">
                <a:latin typeface="Source Sans Pro"/>
                <a:cs typeface="Source Sans Pro"/>
              </a:rPr>
              <a:t> </a:t>
            </a:r>
            <a:r>
              <a:rPr sz="2000" spc="-50" dirty="0">
                <a:latin typeface="Source Sans Pro"/>
                <a:cs typeface="Source Sans Pro"/>
              </a:rPr>
              <a:t>r</a:t>
            </a:r>
            <a:r>
              <a:rPr sz="2000" spc="-35" dirty="0">
                <a:latin typeface="Source Sans Pro"/>
                <a:cs typeface="Source Sans Pro"/>
              </a:rPr>
              <a:t>em</a:t>
            </a:r>
            <a:r>
              <a:rPr sz="2000" spc="-60" dirty="0">
                <a:latin typeface="Source Sans Pro"/>
                <a:cs typeface="Source Sans Pro"/>
              </a:rPr>
              <a:t>o</a:t>
            </a:r>
            <a:r>
              <a:rPr sz="2000" spc="-55" dirty="0">
                <a:latin typeface="Source Sans Pro"/>
                <a:cs typeface="Source Sans Pro"/>
              </a:rPr>
              <a:t>t</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an</a:t>
            </a:r>
            <a:r>
              <a:rPr sz="2000" dirty="0">
                <a:latin typeface="Source Sans Pro"/>
                <a:cs typeface="Source Sans Pro"/>
              </a:rPr>
              <a:t>d</a:t>
            </a:r>
            <a:r>
              <a:rPr sz="2000" spc="-65" dirty="0">
                <a:latin typeface="Source Sans Pro"/>
                <a:cs typeface="Source Sans Pro"/>
              </a:rPr>
              <a:t> </a:t>
            </a:r>
            <a:r>
              <a:rPr sz="2000" spc="-40" dirty="0">
                <a:latin typeface="Source Sans Pro"/>
                <a:cs typeface="Source Sans Pro"/>
              </a:rPr>
              <a:t>v</a:t>
            </a:r>
            <a:r>
              <a:rPr sz="2000" spc="-35" dirty="0">
                <a:latin typeface="Source Sans Pro"/>
                <a:cs typeface="Source Sans Pro"/>
              </a:rPr>
              <a:t>e</a:t>
            </a:r>
            <a:r>
              <a:rPr sz="2000" spc="5" dirty="0">
                <a:latin typeface="Source Sans Pro"/>
                <a:cs typeface="Source Sans Pro"/>
              </a:rPr>
              <a:t>r</a:t>
            </a:r>
            <a:r>
              <a:rPr sz="2000" dirty="0">
                <a:latin typeface="Source Sans Pro"/>
                <a:cs typeface="Source Sans Pro"/>
              </a:rPr>
              <a:t>y</a:t>
            </a:r>
            <a:r>
              <a:rPr sz="2000" spc="-65" dirty="0">
                <a:latin typeface="Source Sans Pro"/>
                <a:cs typeface="Source Sans Pro"/>
              </a:rPr>
              <a:t> </a:t>
            </a:r>
            <a:r>
              <a:rPr sz="2000" spc="-50" dirty="0">
                <a:latin typeface="Source Sans Pro"/>
                <a:cs typeface="Source Sans Pro"/>
              </a:rPr>
              <a:t>r</a:t>
            </a:r>
            <a:r>
              <a:rPr sz="2000" spc="-35" dirty="0">
                <a:latin typeface="Source Sans Pro"/>
                <a:cs typeface="Source Sans Pro"/>
              </a:rPr>
              <a:t>em</a:t>
            </a:r>
            <a:r>
              <a:rPr sz="2000" spc="-60" dirty="0">
                <a:latin typeface="Source Sans Pro"/>
                <a:cs typeface="Source Sans Pro"/>
              </a:rPr>
              <a:t>o</a:t>
            </a:r>
            <a:r>
              <a:rPr sz="2000" spc="-55" dirty="0">
                <a:latin typeface="Source Sans Pro"/>
                <a:cs typeface="Source Sans Pro"/>
              </a:rPr>
              <a:t>t</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a:t>
            </a:r>
            <a:r>
              <a:rPr sz="2000" spc="-50" dirty="0">
                <a:latin typeface="Source Sans Pro"/>
                <a:cs typeface="Source Sans Pro"/>
              </a:rPr>
              <a:t>r</a:t>
            </a:r>
            <a:r>
              <a:rPr sz="2000" spc="-55" dirty="0">
                <a:latin typeface="Source Sans Pro"/>
                <a:cs typeface="Source Sans Pro"/>
              </a:rPr>
              <a:t>e</a:t>
            </a:r>
            <a:r>
              <a:rPr sz="2000" spc="-35" dirty="0">
                <a:latin typeface="Source Sans Pro"/>
                <a:cs typeface="Source Sans Pro"/>
              </a:rPr>
              <a:t>a</a:t>
            </a:r>
            <a:r>
              <a:rPr sz="2000" dirty="0">
                <a:latin typeface="Source Sans Pro"/>
                <a:cs typeface="Source Sans Pro"/>
              </a:rPr>
              <a:t>s</a:t>
            </a:r>
            <a:r>
              <a:rPr sz="2000" spc="-65" dirty="0">
                <a:latin typeface="Source Sans Pro"/>
                <a:cs typeface="Source Sans Pro"/>
              </a:rPr>
              <a:t> </a:t>
            </a:r>
            <a:r>
              <a:rPr sz="2000" spc="-35" dirty="0">
                <a:latin typeface="Source Sans Pro"/>
                <a:cs typeface="Source Sans Pro"/>
              </a:rPr>
              <a:t>tha</a:t>
            </a:r>
            <a:r>
              <a:rPr sz="2000" dirty="0">
                <a:latin typeface="Source Sans Pro"/>
                <a:cs typeface="Source Sans Pro"/>
              </a:rPr>
              <a:t>n</a:t>
            </a:r>
            <a:r>
              <a:rPr sz="2000" spc="-65" dirty="0">
                <a:latin typeface="Source Sans Pro"/>
                <a:cs typeface="Source Sans Pro"/>
              </a:rPr>
              <a:t> </a:t>
            </a:r>
            <a:r>
              <a:rPr sz="2000" spc="-35" dirty="0">
                <a:latin typeface="Source Sans Pro"/>
                <a:cs typeface="Source Sans Pro"/>
              </a:rPr>
              <a:t>non-</a:t>
            </a:r>
            <a:r>
              <a:rPr sz="2000" spc="-50" dirty="0">
                <a:latin typeface="Source Sans Pro"/>
                <a:cs typeface="Source Sans Pro"/>
              </a:rPr>
              <a:t>r</a:t>
            </a:r>
            <a:r>
              <a:rPr sz="2000" spc="-35" dirty="0">
                <a:latin typeface="Source Sans Pro"/>
                <a:cs typeface="Source Sans Pro"/>
              </a:rPr>
              <a:t>em</a:t>
            </a:r>
            <a:r>
              <a:rPr sz="2000" spc="-60" dirty="0">
                <a:latin typeface="Source Sans Pro"/>
                <a:cs typeface="Source Sans Pro"/>
              </a:rPr>
              <a:t>o</a:t>
            </a:r>
            <a:r>
              <a:rPr sz="2000" spc="-55" dirty="0">
                <a:latin typeface="Source Sans Pro"/>
                <a:cs typeface="Source Sans Pro"/>
              </a:rPr>
              <a:t>t</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a:t>
            </a:r>
            <a:r>
              <a:rPr sz="2000" spc="-50" dirty="0">
                <a:latin typeface="Source Sans Pro"/>
                <a:cs typeface="Source Sans Pro"/>
              </a:rPr>
              <a:t>r</a:t>
            </a:r>
            <a:r>
              <a:rPr sz="2000" spc="-55" dirty="0">
                <a:latin typeface="Source Sans Pro"/>
                <a:cs typeface="Source Sans Pro"/>
              </a:rPr>
              <a:t>e</a:t>
            </a:r>
            <a:r>
              <a:rPr sz="2000" spc="-35" dirty="0">
                <a:latin typeface="Source Sans Pro"/>
                <a:cs typeface="Source Sans Pro"/>
              </a:rPr>
              <a:t>as</a:t>
            </a:r>
            <a:endParaRPr sz="2000" dirty="0">
              <a:latin typeface="Source Sans Pro"/>
              <a:cs typeface="Source Sans Pro"/>
            </a:endParaRPr>
          </a:p>
        </p:txBody>
      </p:sp>
      <p:sp>
        <p:nvSpPr>
          <p:cNvPr id="19" name="TextBox 18">
            <a:extLst>
              <a:ext uri="{FF2B5EF4-FFF2-40B4-BE49-F238E27FC236}">
                <a16:creationId xmlns:a16="http://schemas.microsoft.com/office/drawing/2014/main" id="{06D02FD9-5B9D-4508-AB72-A38645A8DB10}"/>
              </a:ext>
            </a:extLst>
          </p:cNvPr>
          <p:cNvSpPr txBox="1"/>
          <p:nvPr/>
        </p:nvSpPr>
        <p:spPr>
          <a:xfrm>
            <a:off x="2350634" y="6027835"/>
            <a:ext cx="11197358" cy="523220"/>
          </a:xfrm>
          <a:prstGeom prst="rect">
            <a:avLst/>
          </a:prstGeom>
          <a:noFill/>
        </p:spPr>
        <p:txBody>
          <a:bodyPr wrap="square">
            <a:spAutoFit/>
          </a:bodyPr>
          <a:lstStyle/>
          <a:p>
            <a:r>
              <a:rPr lang="en-US" sz="2000" dirty="0">
                <a:latin typeface="Source Sans Pro"/>
                <a:cs typeface="Source Sans Pro"/>
              </a:rPr>
              <a:t>The </a:t>
            </a:r>
            <a:r>
              <a:rPr lang="en-US" sz="2000" spc="-5" dirty="0">
                <a:latin typeface="Source Sans Pro"/>
                <a:cs typeface="Source Sans Pro"/>
              </a:rPr>
              <a:t>proportion</a:t>
            </a:r>
            <a:r>
              <a:rPr lang="en-US" sz="2000" dirty="0">
                <a:latin typeface="Source Sans Pro"/>
                <a:cs typeface="Source Sans Pro"/>
              </a:rPr>
              <a:t> of people</a:t>
            </a:r>
            <a:r>
              <a:rPr lang="en-US" sz="2000" spc="5" dirty="0">
                <a:latin typeface="Source Sans Pro"/>
                <a:cs typeface="Source Sans Pro"/>
              </a:rPr>
              <a:t> </a:t>
            </a:r>
            <a:r>
              <a:rPr lang="en-US" sz="2000" dirty="0">
                <a:latin typeface="Source Sans Pro"/>
                <a:cs typeface="Source Sans Pro"/>
              </a:rPr>
              <a:t>who </a:t>
            </a:r>
            <a:r>
              <a:rPr lang="en-US" sz="2000" spc="-10" dirty="0">
                <a:latin typeface="Source Sans Pro"/>
                <a:cs typeface="Source Sans Pro"/>
              </a:rPr>
              <a:t>were</a:t>
            </a:r>
            <a:r>
              <a:rPr lang="en-US" sz="2000" dirty="0">
                <a:latin typeface="Source Sans Pro"/>
                <a:cs typeface="Source Sans Pro"/>
              </a:rPr>
              <a:t> </a:t>
            </a:r>
            <a:r>
              <a:rPr lang="en-US" sz="2000" spc="-5" dirty="0">
                <a:latin typeface="Source Sans Pro"/>
                <a:cs typeface="Source Sans Pro"/>
              </a:rPr>
              <a:t>abstinent</a:t>
            </a:r>
            <a:r>
              <a:rPr lang="en-US" sz="2000" spc="5" dirty="0">
                <a:latin typeface="Source Sans Pro"/>
                <a:cs typeface="Source Sans Pro"/>
              </a:rPr>
              <a:t> </a:t>
            </a:r>
            <a:r>
              <a:rPr lang="en-US" sz="2000" spc="-10" dirty="0">
                <a:latin typeface="Source Sans Pro"/>
                <a:cs typeface="Source Sans Pro"/>
              </a:rPr>
              <a:t>was</a:t>
            </a:r>
            <a:r>
              <a:rPr lang="en-US" sz="2000" dirty="0">
                <a:latin typeface="Source Sans Pro"/>
                <a:cs typeface="Source Sans Pro"/>
              </a:rPr>
              <a:t> </a:t>
            </a:r>
            <a:r>
              <a:rPr lang="en-US" sz="2000" spc="-5" dirty="0">
                <a:latin typeface="Source Sans Pro"/>
                <a:cs typeface="Source Sans Pro"/>
              </a:rPr>
              <a:t>highest</a:t>
            </a:r>
            <a:r>
              <a:rPr lang="en-US" sz="2000" dirty="0">
                <a:latin typeface="Source Sans Pro"/>
                <a:cs typeface="Source Sans Pro"/>
              </a:rPr>
              <a:t> </a:t>
            </a:r>
            <a:r>
              <a:rPr lang="en-US" sz="2000" spc="-10" dirty="0">
                <a:latin typeface="Source Sans Pro"/>
                <a:cs typeface="Source Sans Pro"/>
              </a:rPr>
              <a:t>for</a:t>
            </a:r>
            <a:r>
              <a:rPr lang="en-US" sz="2000" dirty="0">
                <a:latin typeface="Source Sans Pro"/>
                <a:cs typeface="Source Sans Pro"/>
              </a:rPr>
              <a:t> people </a:t>
            </a:r>
            <a:r>
              <a:rPr lang="en-US" sz="2800" b="1" spc="-15" dirty="0">
                <a:solidFill>
                  <a:srgbClr val="CFA565"/>
                </a:solidFill>
                <a:latin typeface="Source Sans Pro"/>
                <a:cs typeface="Source Sans Pro"/>
              </a:rPr>
              <a:t>aged</a:t>
            </a:r>
            <a:r>
              <a:rPr lang="en-US" sz="2800" b="1" dirty="0">
                <a:solidFill>
                  <a:srgbClr val="CFA565"/>
                </a:solidFill>
                <a:latin typeface="Source Sans Pro"/>
                <a:cs typeface="Source Sans Pro"/>
              </a:rPr>
              <a:t> 55</a:t>
            </a:r>
            <a:r>
              <a:rPr lang="en-US" sz="2800" b="1" spc="5" dirty="0">
                <a:solidFill>
                  <a:srgbClr val="CFA565"/>
                </a:solidFill>
                <a:latin typeface="Source Sans Pro"/>
                <a:cs typeface="Source Sans Pro"/>
              </a:rPr>
              <a:t> </a:t>
            </a:r>
            <a:r>
              <a:rPr lang="en-US" sz="2800" b="1" spc="-20" dirty="0">
                <a:solidFill>
                  <a:srgbClr val="CFA565"/>
                </a:solidFill>
                <a:latin typeface="Source Sans Pro"/>
                <a:cs typeface="Source Sans Pro"/>
              </a:rPr>
              <a:t>years</a:t>
            </a:r>
            <a:r>
              <a:rPr lang="en-US" sz="2800" b="1" spc="-160" dirty="0">
                <a:solidFill>
                  <a:srgbClr val="CFA565"/>
                </a:solidFill>
                <a:latin typeface="Source Sans Pro"/>
                <a:cs typeface="Source Sans Pro"/>
              </a:rPr>
              <a:t> </a:t>
            </a:r>
            <a:r>
              <a:rPr lang="en-US" sz="2000" dirty="0">
                <a:latin typeface="Source Sans Pro"/>
                <a:cs typeface="Source Sans Pro"/>
              </a:rPr>
              <a:t>and </a:t>
            </a:r>
            <a:r>
              <a:rPr lang="en-US" sz="2000" spc="-20" dirty="0">
                <a:latin typeface="Source Sans Pro"/>
                <a:cs typeface="Source Sans Pro"/>
              </a:rPr>
              <a:t>older.</a:t>
            </a:r>
            <a:endParaRPr lang="en-AU" dirty="0"/>
          </a:p>
        </p:txBody>
      </p:sp>
      <p:sp>
        <p:nvSpPr>
          <p:cNvPr id="21" name="TextBox 20">
            <a:extLst>
              <a:ext uri="{FF2B5EF4-FFF2-40B4-BE49-F238E27FC236}">
                <a16:creationId xmlns:a16="http://schemas.microsoft.com/office/drawing/2014/main" id="{C9457699-4DAA-40BA-8453-4B246C4ADF59}"/>
              </a:ext>
            </a:extLst>
          </p:cNvPr>
          <p:cNvSpPr txBox="1"/>
          <p:nvPr/>
        </p:nvSpPr>
        <p:spPr>
          <a:xfrm>
            <a:off x="1395956" y="1211288"/>
            <a:ext cx="8128860" cy="369332"/>
          </a:xfrm>
          <a:prstGeom prst="rect">
            <a:avLst/>
          </a:prstGeom>
          <a:noFill/>
        </p:spPr>
        <p:txBody>
          <a:bodyPr wrap="square">
            <a:spAutoFit/>
          </a:bodyPr>
          <a:lstStyle/>
          <a:p>
            <a:pPr marL="76200">
              <a:lnSpc>
                <a:spcPct val="100000"/>
              </a:lnSpc>
              <a:spcBef>
                <a:spcPts val="100"/>
              </a:spcBef>
            </a:pPr>
            <a:r>
              <a:rPr lang="en-US" sz="1800" b="1" spc="-10" dirty="0">
                <a:solidFill>
                  <a:srgbClr val="285567"/>
                </a:solidFill>
                <a:latin typeface="Source Sans Pro Semibold"/>
                <a:cs typeface="Source Sans Pro Semibold"/>
              </a:rPr>
              <a:t>among</a:t>
            </a:r>
            <a:r>
              <a:rPr lang="en-US" sz="1800" b="1" spc="-5"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Aboriginal</a:t>
            </a:r>
            <a:r>
              <a:rPr lang="en-US" sz="1800" b="1"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and</a:t>
            </a:r>
            <a:r>
              <a:rPr lang="en-US" sz="1800" b="1" dirty="0">
                <a:solidFill>
                  <a:srgbClr val="285567"/>
                </a:solidFill>
                <a:latin typeface="Source Sans Pro Semibold"/>
                <a:cs typeface="Source Sans Pro Semibold"/>
              </a:rPr>
              <a:t> </a:t>
            </a:r>
            <a:r>
              <a:rPr lang="en-US" sz="1800" b="1" spc="-30" dirty="0">
                <a:solidFill>
                  <a:srgbClr val="285567"/>
                </a:solidFill>
                <a:latin typeface="Source Sans Pro Semibold"/>
                <a:cs typeface="Source Sans Pro Semibold"/>
              </a:rPr>
              <a:t>Torres</a:t>
            </a:r>
            <a:r>
              <a:rPr lang="en-US" sz="1800" b="1" spc="-5" dirty="0">
                <a:solidFill>
                  <a:srgbClr val="285567"/>
                </a:solidFill>
                <a:latin typeface="Source Sans Pro Semibold"/>
                <a:cs typeface="Source Sans Pro Semibold"/>
              </a:rPr>
              <a:t> </a:t>
            </a:r>
            <a:r>
              <a:rPr lang="en-US" sz="1800" b="1" spc="-15" dirty="0">
                <a:solidFill>
                  <a:srgbClr val="285567"/>
                </a:solidFill>
                <a:latin typeface="Source Sans Pro Semibold"/>
                <a:cs typeface="Source Sans Pro Semibold"/>
              </a:rPr>
              <a:t>Strait</a:t>
            </a:r>
            <a:r>
              <a:rPr lang="en-US" sz="1800" b="1"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Islander</a:t>
            </a:r>
            <a:r>
              <a:rPr lang="en-US" sz="1800" b="1" dirty="0">
                <a:solidFill>
                  <a:srgbClr val="285567"/>
                </a:solidFill>
                <a:latin typeface="Source Sans Pro Semibold"/>
                <a:cs typeface="Source Sans Pro Semibold"/>
              </a:rPr>
              <a:t> </a:t>
            </a:r>
            <a:r>
              <a:rPr lang="en-US" sz="1800" b="1" spc="-10" dirty="0">
                <a:solidFill>
                  <a:srgbClr val="285567"/>
                </a:solidFill>
                <a:latin typeface="Source Sans Pro Semibold"/>
                <a:cs typeface="Source Sans Pro Semibold"/>
              </a:rPr>
              <a:t>people</a:t>
            </a:r>
            <a:endParaRPr lang="en-US" sz="1800" dirty="0">
              <a:latin typeface="Source Sans Pro Semibold"/>
              <a:cs typeface="Source Sans Pro Semibold"/>
            </a:endParaRPr>
          </a:p>
        </p:txBody>
      </p:sp>
      <p:sp>
        <p:nvSpPr>
          <p:cNvPr id="23" name="TextBox 22">
            <a:extLst>
              <a:ext uri="{FF2B5EF4-FFF2-40B4-BE49-F238E27FC236}">
                <a16:creationId xmlns:a16="http://schemas.microsoft.com/office/drawing/2014/main" id="{703C2D2B-E662-4F08-90EF-570757690C57}"/>
              </a:ext>
            </a:extLst>
          </p:cNvPr>
          <p:cNvSpPr txBox="1"/>
          <p:nvPr/>
        </p:nvSpPr>
        <p:spPr>
          <a:xfrm>
            <a:off x="1193800" y="2196387"/>
            <a:ext cx="8128860" cy="461665"/>
          </a:xfrm>
          <a:prstGeom prst="rect">
            <a:avLst/>
          </a:prstGeom>
          <a:noFill/>
        </p:spPr>
        <p:txBody>
          <a:bodyPr wrap="square">
            <a:spAutoFit/>
          </a:bodyPr>
          <a:lstStyle/>
          <a:p>
            <a:pPr marL="977900">
              <a:lnSpc>
                <a:spcPct val="100000"/>
              </a:lnSpc>
              <a:spcBef>
                <a:spcPts val="5"/>
              </a:spcBef>
            </a:pPr>
            <a:r>
              <a:rPr lang="en-US" sz="2400" b="1" spc="-50" dirty="0">
                <a:solidFill>
                  <a:srgbClr val="285567"/>
                </a:solidFill>
                <a:latin typeface="Source Sans Pro"/>
                <a:cs typeface="Source Sans Pro"/>
              </a:rPr>
              <a:t>Abstinence and al</a:t>
            </a:r>
            <a:r>
              <a:rPr lang="en-US" sz="2400" b="1" spc="-120" dirty="0">
                <a:solidFill>
                  <a:srgbClr val="285567"/>
                </a:solidFill>
                <a:latin typeface="Source Sans Pro"/>
                <a:cs typeface="Source Sans Pro"/>
              </a:rPr>
              <a:t>c</a:t>
            </a:r>
            <a:r>
              <a:rPr lang="en-US" sz="2400" b="1" spc="-50" dirty="0">
                <a:solidFill>
                  <a:srgbClr val="285567"/>
                </a:solidFill>
                <a:latin typeface="Source Sans Pro"/>
                <a:cs typeface="Source Sans Pro"/>
              </a:rPr>
              <a:t>oho</a:t>
            </a:r>
            <a:r>
              <a:rPr lang="en-US" sz="2400" b="1" dirty="0">
                <a:solidFill>
                  <a:srgbClr val="285567"/>
                </a:solidFill>
                <a:latin typeface="Source Sans Pro"/>
                <a:cs typeface="Source Sans Pro"/>
              </a:rPr>
              <a:t>l</a:t>
            </a:r>
            <a:r>
              <a:rPr lang="en-US" sz="2400" b="1" spc="-100" dirty="0">
                <a:solidFill>
                  <a:srgbClr val="285567"/>
                </a:solidFill>
                <a:latin typeface="Source Sans Pro"/>
                <a:cs typeface="Source Sans Pro"/>
              </a:rPr>
              <a:t> </a:t>
            </a:r>
            <a:r>
              <a:rPr lang="en-US" sz="2400" b="1" spc="-50" dirty="0">
                <a:solidFill>
                  <a:srgbClr val="285567"/>
                </a:solidFill>
                <a:latin typeface="Source Sans Pro"/>
                <a:cs typeface="Source Sans Pro"/>
              </a:rPr>
              <a:t>consumption</a:t>
            </a:r>
            <a:endParaRPr lang="en-US" sz="2400" dirty="0">
              <a:latin typeface="Source Sans Pro"/>
              <a:cs typeface="Source Sans Pro"/>
            </a:endParaRPr>
          </a:p>
        </p:txBody>
      </p:sp>
      <p:sp>
        <p:nvSpPr>
          <p:cNvPr id="25" name="TextBox 24">
            <a:extLst>
              <a:ext uri="{FF2B5EF4-FFF2-40B4-BE49-F238E27FC236}">
                <a16:creationId xmlns:a16="http://schemas.microsoft.com/office/drawing/2014/main" id="{F5961010-D28C-422E-BDAD-B8651A0F1152}"/>
              </a:ext>
            </a:extLst>
          </p:cNvPr>
          <p:cNvSpPr txBox="1"/>
          <p:nvPr/>
        </p:nvSpPr>
        <p:spPr>
          <a:xfrm>
            <a:off x="1432205" y="5186801"/>
            <a:ext cx="9661929" cy="523220"/>
          </a:xfrm>
          <a:prstGeom prst="rect">
            <a:avLst/>
          </a:prstGeom>
          <a:noFill/>
        </p:spPr>
        <p:txBody>
          <a:bodyPr wrap="square">
            <a:spAutoFit/>
          </a:bodyPr>
          <a:lstStyle/>
          <a:p>
            <a:pPr>
              <a:lnSpc>
                <a:spcPct val="100000"/>
              </a:lnSpc>
              <a:spcBef>
                <a:spcPts val="240"/>
              </a:spcBef>
            </a:pPr>
            <a:r>
              <a:rPr lang="en-US" sz="2800" b="1" spc="-50" dirty="0">
                <a:solidFill>
                  <a:srgbClr val="71B2C9"/>
                </a:solidFill>
                <a:latin typeface="Source Sans Pro"/>
                <a:cs typeface="Source Sans Pro"/>
              </a:rPr>
              <a:t>aged</a:t>
            </a:r>
            <a:r>
              <a:rPr lang="en-US" sz="2800" b="1" spc="-100" dirty="0">
                <a:solidFill>
                  <a:srgbClr val="71B2C9"/>
                </a:solidFill>
                <a:latin typeface="Source Sans Pro"/>
                <a:cs typeface="Source Sans Pro"/>
              </a:rPr>
              <a:t> </a:t>
            </a:r>
            <a:r>
              <a:rPr lang="en-US" sz="2800" b="1" spc="-25" dirty="0">
                <a:solidFill>
                  <a:srgbClr val="71B2C9"/>
                </a:solidFill>
                <a:latin typeface="Source Sans Pro"/>
                <a:cs typeface="Source Sans Pro"/>
              </a:rPr>
              <a:t>18</a:t>
            </a:r>
            <a:r>
              <a:rPr lang="en-US" sz="2800" b="1" spc="-100" dirty="0">
                <a:solidFill>
                  <a:srgbClr val="71B2C9"/>
                </a:solidFill>
                <a:latin typeface="Source Sans Pro"/>
                <a:cs typeface="Source Sans Pro"/>
              </a:rPr>
              <a:t> </a:t>
            </a:r>
            <a:r>
              <a:rPr lang="en-US" sz="2800" b="1" spc="-55" dirty="0">
                <a:solidFill>
                  <a:srgbClr val="71B2C9"/>
                </a:solidFill>
                <a:latin typeface="Source Sans Pro"/>
                <a:cs typeface="Source Sans Pro"/>
              </a:rPr>
              <a:t>years</a:t>
            </a:r>
            <a:r>
              <a:rPr lang="en-US" sz="2800" b="1" spc="-100" dirty="0">
                <a:solidFill>
                  <a:srgbClr val="71B2C9"/>
                </a:solidFill>
                <a:latin typeface="Source Sans Pro"/>
                <a:cs typeface="Source Sans Pro"/>
              </a:rPr>
              <a:t> </a:t>
            </a:r>
            <a:r>
              <a:rPr lang="en-US" sz="2800" b="1" spc="-25" dirty="0">
                <a:solidFill>
                  <a:srgbClr val="71B2C9"/>
                </a:solidFill>
                <a:latin typeface="Source Sans Pro"/>
                <a:cs typeface="Source Sans Pro"/>
              </a:rPr>
              <a:t>or</a:t>
            </a:r>
            <a:r>
              <a:rPr lang="en-US" sz="2800" b="1" spc="-100" dirty="0">
                <a:solidFill>
                  <a:srgbClr val="71B2C9"/>
                </a:solidFill>
                <a:latin typeface="Source Sans Pro"/>
                <a:cs typeface="Source Sans Pro"/>
              </a:rPr>
              <a:t> </a:t>
            </a:r>
            <a:r>
              <a:rPr lang="en-US" sz="2800" b="1" spc="-40" dirty="0">
                <a:solidFill>
                  <a:srgbClr val="71B2C9"/>
                </a:solidFill>
                <a:latin typeface="Source Sans Pro"/>
                <a:cs typeface="Source Sans Pro"/>
              </a:rPr>
              <a:t>older</a:t>
            </a:r>
            <a:r>
              <a:rPr lang="en-US" sz="2800" b="1" spc="-245" dirty="0">
                <a:solidFill>
                  <a:srgbClr val="71B2C9"/>
                </a:solidFill>
                <a:latin typeface="Source Sans Pro"/>
                <a:cs typeface="Source Sans Pro"/>
              </a:rPr>
              <a:t> </a:t>
            </a:r>
            <a:r>
              <a:rPr lang="en-US" sz="1800" spc="-25" dirty="0">
                <a:latin typeface="Source Sans Pro"/>
                <a:cs typeface="Source Sans Pro"/>
              </a:rPr>
              <a:t>had</a:t>
            </a:r>
            <a:r>
              <a:rPr lang="en-US" sz="1800" spc="-65" dirty="0">
                <a:latin typeface="Source Sans Pro"/>
                <a:cs typeface="Source Sans Pro"/>
              </a:rPr>
              <a:t> </a:t>
            </a:r>
            <a:r>
              <a:rPr lang="en-US" sz="1800" spc="-35" dirty="0">
                <a:latin typeface="Source Sans Pro"/>
                <a:cs typeface="Source Sans Pro"/>
              </a:rPr>
              <a:t>not</a:t>
            </a:r>
            <a:r>
              <a:rPr lang="en-US" sz="1800" spc="-65" dirty="0">
                <a:latin typeface="Source Sans Pro"/>
                <a:cs typeface="Source Sans Pro"/>
              </a:rPr>
              <a:t> </a:t>
            </a:r>
            <a:r>
              <a:rPr lang="en-US" sz="1800" spc="-30" dirty="0">
                <a:latin typeface="Source Sans Pro"/>
                <a:cs typeface="Source Sans Pro"/>
              </a:rPr>
              <a:t>drunk</a:t>
            </a:r>
            <a:r>
              <a:rPr lang="en-US" sz="1800" spc="-65" dirty="0">
                <a:latin typeface="Source Sans Pro"/>
                <a:cs typeface="Source Sans Pro"/>
              </a:rPr>
              <a:t> </a:t>
            </a:r>
            <a:r>
              <a:rPr lang="en-US" sz="1800" spc="-35" dirty="0">
                <a:latin typeface="Source Sans Pro"/>
                <a:cs typeface="Source Sans Pro"/>
              </a:rPr>
              <a:t>alcohol</a:t>
            </a:r>
            <a:r>
              <a:rPr lang="en-US" sz="1800" spc="-65" dirty="0">
                <a:latin typeface="Source Sans Pro"/>
                <a:cs typeface="Source Sans Pro"/>
              </a:rPr>
              <a:t> </a:t>
            </a:r>
            <a:r>
              <a:rPr lang="en-US" sz="1800" spc="-20" dirty="0">
                <a:latin typeface="Source Sans Pro"/>
                <a:cs typeface="Source Sans Pro"/>
              </a:rPr>
              <a:t>or</a:t>
            </a:r>
            <a:r>
              <a:rPr lang="en-US" sz="1800" spc="-65" dirty="0">
                <a:latin typeface="Source Sans Pro"/>
                <a:cs typeface="Source Sans Pro"/>
              </a:rPr>
              <a:t> </a:t>
            </a:r>
            <a:r>
              <a:rPr lang="en-US" sz="1800" spc="-25" dirty="0">
                <a:latin typeface="Source Sans Pro"/>
                <a:cs typeface="Source Sans Pro"/>
              </a:rPr>
              <a:t>had</a:t>
            </a:r>
            <a:r>
              <a:rPr lang="en-US" sz="1800" spc="-60" dirty="0">
                <a:latin typeface="Source Sans Pro"/>
                <a:cs typeface="Source Sans Pro"/>
              </a:rPr>
              <a:t> </a:t>
            </a:r>
            <a:r>
              <a:rPr lang="en-US" sz="1800" spc="-35" dirty="0">
                <a:latin typeface="Source Sans Pro"/>
                <a:cs typeface="Source Sans Pro"/>
              </a:rPr>
              <a:t>not</a:t>
            </a:r>
            <a:r>
              <a:rPr lang="en-US" sz="1800" spc="-65" dirty="0">
                <a:latin typeface="Source Sans Pro"/>
                <a:cs typeface="Source Sans Pro"/>
              </a:rPr>
              <a:t> </a:t>
            </a:r>
            <a:r>
              <a:rPr lang="en-US" sz="1800" spc="-30" dirty="0">
                <a:latin typeface="Source Sans Pro"/>
                <a:cs typeface="Source Sans Pro"/>
              </a:rPr>
              <a:t>done</a:t>
            </a:r>
            <a:r>
              <a:rPr lang="en-US" sz="1800" spc="-65" dirty="0">
                <a:latin typeface="Source Sans Pro"/>
                <a:cs typeface="Source Sans Pro"/>
              </a:rPr>
              <a:t> </a:t>
            </a:r>
            <a:r>
              <a:rPr lang="en-US" sz="1800" spc="-20" dirty="0">
                <a:latin typeface="Source Sans Pro"/>
                <a:cs typeface="Source Sans Pro"/>
              </a:rPr>
              <a:t>so</a:t>
            </a:r>
            <a:r>
              <a:rPr lang="en-US" sz="1800" spc="-65" dirty="0">
                <a:latin typeface="Source Sans Pro"/>
                <a:cs typeface="Source Sans Pro"/>
              </a:rPr>
              <a:t> </a:t>
            </a:r>
            <a:r>
              <a:rPr lang="en-US" sz="1800" spc="-30" dirty="0">
                <a:latin typeface="Source Sans Pro"/>
                <a:cs typeface="Source Sans Pro"/>
              </a:rPr>
              <a:t>for</a:t>
            </a:r>
            <a:r>
              <a:rPr lang="en-US" sz="1800" spc="-65" dirty="0">
                <a:latin typeface="Source Sans Pro"/>
                <a:cs typeface="Source Sans Pro"/>
              </a:rPr>
              <a:t> </a:t>
            </a:r>
            <a:r>
              <a:rPr lang="en-US" sz="1800" spc="-30" dirty="0">
                <a:latin typeface="Source Sans Pro"/>
                <a:cs typeface="Source Sans Pro"/>
              </a:rPr>
              <a:t>more</a:t>
            </a:r>
            <a:r>
              <a:rPr lang="en-US" sz="1800" spc="-65" dirty="0">
                <a:latin typeface="Source Sans Pro"/>
                <a:cs typeface="Source Sans Pro"/>
              </a:rPr>
              <a:t> </a:t>
            </a:r>
            <a:r>
              <a:rPr lang="en-US" sz="1800" spc="-30" dirty="0">
                <a:latin typeface="Source Sans Pro"/>
                <a:cs typeface="Source Sans Pro"/>
              </a:rPr>
              <a:t>than</a:t>
            </a:r>
            <a:r>
              <a:rPr lang="en-US" sz="1800" spc="-65" dirty="0">
                <a:latin typeface="Source Sans Pro"/>
                <a:cs typeface="Source Sans Pro"/>
              </a:rPr>
              <a:t> </a:t>
            </a:r>
            <a:r>
              <a:rPr lang="en-US" sz="1800" spc="-20" dirty="0">
                <a:latin typeface="Source Sans Pro"/>
                <a:cs typeface="Source Sans Pro"/>
              </a:rPr>
              <a:t>12</a:t>
            </a:r>
            <a:r>
              <a:rPr lang="en-US" sz="1800" spc="-65" dirty="0">
                <a:latin typeface="Source Sans Pro"/>
                <a:cs typeface="Source Sans Pro"/>
              </a:rPr>
              <a:t> </a:t>
            </a:r>
            <a:r>
              <a:rPr lang="en-US" sz="1800" spc="-35" dirty="0">
                <a:latin typeface="Source Sans Pro"/>
                <a:cs typeface="Source Sans Pro"/>
              </a:rPr>
              <a:t>months</a:t>
            </a:r>
            <a:endParaRPr lang="en-US" sz="1800" dirty="0">
              <a:latin typeface="Source Sans Pro"/>
              <a:cs typeface="Source Sans Pro"/>
            </a:endParaRPr>
          </a:p>
        </p:txBody>
      </p:sp>
      <p:sp>
        <p:nvSpPr>
          <p:cNvPr id="29" name="TextBox 28">
            <a:extLst>
              <a:ext uri="{FF2B5EF4-FFF2-40B4-BE49-F238E27FC236}">
                <a16:creationId xmlns:a16="http://schemas.microsoft.com/office/drawing/2014/main" id="{C4ACB0F5-868D-4F62-BE3E-0EAE8431AB07}"/>
              </a:ext>
            </a:extLst>
          </p:cNvPr>
          <p:cNvSpPr txBox="1"/>
          <p:nvPr/>
        </p:nvSpPr>
        <p:spPr>
          <a:xfrm>
            <a:off x="7189131" y="3668890"/>
            <a:ext cx="3048000" cy="1446550"/>
          </a:xfrm>
          <a:prstGeom prst="rect">
            <a:avLst/>
          </a:prstGeom>
          <a:noFill/>
        </p:spPr>
        <p:txBody>
          <a:bodyPr wrap="square">
            <a:spAutoFit/>
          </a:bodyPr>
          <a:lstStyle/>
          <a:p>
            <a:r>
              <a:rPr lang="en-US" sz="4800" b="1" spc="-5" dirty="0">
                <a:solidFill>
                  <a:srgbClr val="285567"/>
                </a:solidFill>
                <a:latin typeface="Source Sans Pro Black"/>
                <a:cs typeface="Source Sans Pro Black"/>
              </a:rPr>
              <a:t>23</a:t>
            </a:r>
            <a:r>
              <a:rPr lang="en-US" sz="4800" b="1" spc="-7" baseline="31746" dirty="0">
                <a:solidFill>
                  <a:srgbClr val="285567"/>
                </a:solidFill>
                <a:latin typeface="Source Sans Pro Black"/>
                <a:cs typeface="Source Sans Pro Black"/>
              </a:rPr>
              <a:t>%</a:t>
            </a:r>
            <a:endParaRPr lang="en-US" sz="4800" spc="-20" dirty="0">
              <a:latin typeface="Source Sans Pro"/>
              <a:cs typeface="Source Sans Pro"/>
            </a:endParaRPr>
          </a:p>
          <a:p>
            <a:r>
              <a:rPr lang="en-US" sz="2000" spc="-10" dirty="0">
                <a:latin typeface="Source Sans Pro"/>
              </a:rPr>
              <a:t>of Torres Strait </a:t>
            </a:r>
          </a:p>
          <a:p>
            <a:r>
              <a:rPr lang="en-US" sz="2000" spc="-10" dirty="0">
                <a:latin typeface="Source Sans Pro"/>
              </a:rPr>
              <a:t>Islander people</a:t>
            </a:r>
            <a:endParaRPr lang="en-AU" sz="2000" spc="-10" dirty="0">
              <a:latin typeface="Source Sans Pro"/>
            </a:endParaRPr>
          </a:p>
        </p:txBody>
      </p:sp>
      <p:sp>
        <p:nvSpPr>
          <p:cNvPr id="30" name="TextBox 29">
            <a:extLst>
              <a:ext uri="{FF2B5EF4-FFF2-40B4-BE49-F238E27FC236}">
                <a16:creationId xmlns:a16="http://schemas.microsoft.com/office/drawing/2014/main" id="{D5E1972D-5866-4319-921E-E67346821391}"/>
              </a:ext>
            </a:extLst>
          </p:cNvPr>
          <p:cNvSpPr txBox="1"/>
          <p:nvPr/>
        </p:nvSpPr>
        <p:spPr>
          <a:xfrm>
            <a:off x="3035573" y="3635224"/>
            <a:ext cx="3048000" cy="1446550"/>
          </a:xfrm>
          <a:prstGeom prst="rect">
            <a:avLst/>
          </a:prstGeom>
          <a:noFill/>
        </p:spPr>
        <p:txBody>
          <a:bodyPr wrap="square">
            <a:spAutoFit/>
          </a:bodyPr>
          <a:lstStyle/>
          <a:p>
            <a:r>
              <a:rPr lang="en-US" sz="4800" b="1" spc="-5" dirty="0">
                <a:solidFill>
                  <a:srgbClr val="285567"/>
                </a:solidFill>
                <a:latin typeface="Source Sans Pro Black"/>
                <a:cs typeface="Source Sans Pro Black"/>
              </a:rPr>
              <a:t>26</a:t>
            </a:r>
            <a:r>
              <a:rPr lang="en-US" sz="4800" b="1" spc="-7" baseline="31746" dirty="0">
                <a:solidFill>
                  <a:srgbClr val="285567"/>
                </a:solidFill>
                <a:latin typeface="Source Sans Pro Black"/>
                <a:cs typeface="Source Sans Pro Black"/>
              </a:rPr>
              <a:t>%</a:t>
            </a:r>
            <a:endParaRPr lang="en-US" sz="4800" spc="-20" dirty="0">
              <a:latin typeface="Source Sans Pro"/>
              <a:cs typeface="Source Sans Pro"/>
            </a:endParaRPr>
          </a:p>
          <a:p>
            <a:r>
              <a:rPr lang="en-US" sz="2000" spc="-10" dirty="0">
                <a:latin typeface="Source Sans Pro"/>
              </a:rPr>
              <a:t>of Aboriginal</a:t>
            </a:r>
          </a:p>
          <a:p>
            <a:r>
              <a:rPr lang="en-US" sz="2000" spc="-10" dirty="0">
                <a:latin typeface="Source Sans Pro"/>
              </a:rPr>
              <a:t>people</a:t>
            </a:r>
            <a:endParaRPr lang="en-AU" sz="2000" spc="-10" dirty="0">
              <a:latin typeface="Source Sans Pro"/>
            </a:endParaRPr>
          </a:p>
        </p:txBody>
      </p:sp>
      <p:sp>
        <p:nvSpPr>
          <p:cNvPr id="31" name="object 14">
            <a:extLst>
              <a:ext uri="{FF2B5EF4-FFF2-40B4-BE49-F238E27FC236}">
                <a16:creationId xmlns:a16="http://schemas.microsoft.com/office/drawing/2014/main" id="{45A32254-A1B2-4785-9E49-58724BF998E3}"/>
              </a:ext>
            </a:extLst>
          </p:cNvPr>
          <p:cNvSpPr txBox="1"/>
          <p:nvPr/>
        </p:nvSpPr>
        <p:spPr>
          <a:xfrm>
            <a:off x="2350634" y="7415550"/>
            <a:ext cx="7001421" cy="322652"/>
          </a:xfrm>
          <a:prstGeom prst="rect">
            <a:avLst/>
          </a:prstGeom>
        </p:spPr>
        <p:txBody>
          <a:bodyPr vert="horz" wrap="square" lIns="0" tIns="2540" rIns="0" bIns="0" rtlCol="0">
            <a:spAutoFit/>
          </a:bodyPr>
          <a:lstStyle/>
          <a:p>
            <a:pPr marL="12700" marR="5080">
              <a:lnSpc>
                <a:spcPct val="104200"/>
              </a:lnSpc>
              <a:spcBef>
                <a:spcPts val="20"/>
              </a:spcBef>
            </a:pPr>
            <a:r>
              <a:rPr lang="en-US" sz="2000" spc="-35" dirty="0">
                <a:latin typeface="Source Sans Pro"/>
                <a:cs typeface="Source Sans Pro"/>
              </a:rPr>
              <a:t>In very remote areas	     in major cities</a:t>
            </a:r>
            <a:endParaRPr sz="2000" dirty="0">
              <a:latin typeface="Source Sans Pro"/>
              <a:cs typeface="Source Sans Pro"/>
            </a:endParaRPr>
          </a:p>
        </p:txBody>
      </p:sp>
      <p:sp>
        <p:nvSpPr>
          <p:cNvPr id="26" name="Holder 5">
            <a:extLst>
              <a:ext uri="{FF2B5EF4-FFF2-40B4-BE49-F238E27FC236}">
                <a16:creationId xmlns:a16="http://schemas.microsoft.com/office/drawing/2014/main" id="{F1762B8E-563E-45C3-83AA-2364C11F2013}"/>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2272665" cy="574040"/>
          </a:xfrm>
          <a:prstGeom prst="rect">
            <a:avLst/>
          </a:prstGeom>
        </p:spPr>
        <p:txBody>
          <a:bodyPr vert="horz" wrap="square" lIns="0" tIns="12700" rIns="0" bIns="0" rtlCol="0">
            <a:spAutoFit/>
          </a:bodyPr>
          <a:lstStyle/>
          <a:p>
            <a:pPr marL="12700">
              <a:lnSpc>
                <a:spcPct val="100000"/>
              </a:lnSpc>
              <a:spcBef>
                <a:spcPts val="100"/>
              </a:spcBef>
            </a:pPr>
            <a:r>
              <a:rPr spc="-40" dirty="0"/>
              <a:t>Al</a:t>
            </a:r>
            <a:r>
              <a:rPr spc="-140" dirty="0"/>
              <a:t>c</a:t>
            </a:r>
            <a:r>
              <a:rPr spc="-40" dirty="0"/>
              <a:t>oho</a:t>
            </a:r>
            <a:r>
              <a:rPr dirty="0"/>
              <a:t>l</a:t>
            </a:r>
            <a:r>
              <a:rPr spc="-75" dirty="0"/>
              <a:t> </a:t>
            </a:r>
            <a:r>
              <a:rPr spc="-40" dirty="0"/>
              <a:t>use</a:t>
            </a:r>
          </a:p>
        </p:txBody>
      </p:sp>
      <p:sp>
        <p:nvSpPr>
          <p:cNvPr id="15" name="object 1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3" name="object 1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4" name="object 1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46</a:t>
            </a:fld>
            <a:endParaRPr dirty="0"/>
          </a:p>
        </p:txBody>
      </p:sp>
      <p:sp>
        <p:nvSpPr>
          <p:cNvPr id="3" name="object 3"/>
          <p:cNvSpPr txBox="1"/>
          <p:nvPr/>
        </p:nvSpPr>
        <p:spPr>
          <a:xfrm>
            <a:off x="1562100" y="1246585"/>
            <a:ext cx="8928100" cy="120289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55"/>
              </a:spcBef>
            </a:pPr>
            <a:endParaRPr sz="3450" dirty="0">
              <a:latin typeface="Source Sans Pro Semibold"/>
              <a:cs typeface="Source Sans Pro Semibold"/>
            </a:endParaRPr>
          </a:p>
          <a:p>
            <a:pPr marL="12700">
              <a:lnSpc>
                <a:spcPct val="100000"/>
              </a:lnSpc>
              <a:spcBef>
                <a:spcPts val="5"/>
              </a:spcBef>
            </a:pPr>
            <a:r>
              <a:rPr sz="2400" b="1" spc="-40" dirty="0">
                <a:solidFill>
                  <a:srgbClr val="285567"/>
                </a:solidFill>
                <a:latin typeface="Source Sans Pro"/>
                <a:cs typeface="Source Sans Pro"/>
              </a:rPr>
              <a:t>Shor</a:t>
            </a:r>
            <a:r>
              <a:rPr sz="2400" b="1" spc="-114" dirty="0">
                <a:solidFill>
                  <a:srgbClr val="285567"/>
                </a:solidFill>
                <a:latin typeface="Source Sans Pro"/>
                <a:cs typeface="Source Sans Pro"/>
              </a:rPr>
              <a:t>t</a:t>
            </a:r>
            <a:r>
              <a:rPr sz="2400" b="1" spc="-85" dirty="0">
                <a:solidFill>
                  <a:srgbClr val="285567"/>
                </a:solidFill>
                <a:latin typeface="Source Sans Pro"/>
                <a:cs typeface="Source Sans Pro"/>
              </a:rPr>
              <a:t>-</a:t>
            </a:r>
            <a:r>
              <a:rPr sz="2400" b="1" spc="-80" dirty="0">
                <a:solidFill>
                  <a:srgbClr val="285567"/>
                </a:solidFill>
                <a:latin typeface="Source Sans Pro"/>
                <a:cs typeface="Source Sans Pro"/>
              </a:rPr>
              <a:t>t</a:t>
            </a:r>
            <a:r>
              <a:rPr sz="2400" b="1" spc="-40" dirty="0">
                <a:solidFill>
                  <a:srgbClr val="285567"/>
                </a:solidFill>
                <a:latin typeface="Source Sans Pro"/>
                <a:cs typeface="Source Sans Pro"/>
              </a:rPr>
              <a:t>er</a:t>
            </a:r>
            <a:r>
              <a:rPr sz="2400" b="1" dirty="0">
                <a:solidFill>
                  <a:srgbClr val="285567"/>
                </a:solidFill>
                <a:latin typeface="Source Sans Pro"/>
                <a:cs typeface="Source Sans Pro"/>
              </a:rPr>
              <a:t>m</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ris</a:t>
            </a:r>
            <a:r>
              <a:rPr sz="2400" b="1" dirty="0">
                <a:solidFill>
                  <a:srgbClr val="285567"/>
                </a:solidFill>
                <a:latin typeface="Source Sans Pro"/>
                <a:cs typeface="Source Sans Pro"/>
              </a:rPr>
              <a:t>k</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(n</a:t>
            </a:r>
            <a:r>
              <a:rPr sz="2400" b="1" dirty="0">
                <a:solidFill>
                  <a:srgbClr val="285567"/>
                </a:solidFill>
                <a:latin typeface="Source Sans Pro"/>
                <a:cs typeface="Source Sans Pro"/>
              </a:rPr>
              <a:t>o</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mo</a:t>
            </a:r>
            <a:r>
              <a:rPr sz="2400" b="1" spc="-60" dirty="0">
                <a:solidFill>
                  <a:srgbClr val="285567"/>
                </a:solidFill>
                <a:latin typeface="Source Sans Pro"/>
                <a:cs typeface="Source Sans Pro"/>
              </a:rPr>
              <a:t>r</a:t>
            </a:r>
            <a:r>
              <a:rPr sz="2400" b="1" dirty="0">
                <a:solidFill>
                  <a:srgbClr val="285567"/>
                </a:solidFill>
                <a:latin typeface="Source Sans Pro"/>
                <a:cs typeface="Source Sans Pro"/>
              </a:rPr>
              <a:t>e</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tha</a:t>
            </a:r>
            <a:r>
              <a:rPr sz="2400" b="1" dirty="0">
                <a:solidFill>
                  <a:srgbClr val="285567"/>
                </a:solidFill>
                <a:latin typeface="Source Sans Pro"/>
                <a:cs typeface="Source Sans Pro"/>
              </a:rPr>
              <a:t>n</a:t>
            </a:r>
            <a:r>
              <a:rPr sz="2400" b="1" spc="-80" dirty="0">
                <a:solidFill>
                  <a:srgbClr val="285567"/>
                </a:solidFill>
                <a:latin typeface="Source Sans Pro"/>
                <a:cs typeface="Source Sans Pro"/>
              </a:rPr>
              <a:t> </a:t>
            </a:r>
            <a:r>
              <a:rPr sz="2400" b="1" spc="-60" dirty="0">
                <a:solidFill>
                  <a:srgbClr val="285567"/>
                </a:solidFill>
                <a:latin typeface="Source Sans Pro"/>
                <a:cs typeface="Source Sans Pro"/>
              </a:rPr>
              <a:t>f</a:t>
            </a:r>
            <a:r>
              <a:rPr sz="2400" b="1" spc="-40" dirty="0">
                <a:solidFill>
                  <a:srgbClr val="285567"/>
                </a:solidFill>
                <a:latin typeface="Source Sans Pro"/>
                <a:cs typeface="Source Sans Pro"/>
              </a:rPr>
              <a:t>ou</a:t>
            </a:r>
            <a:r>
              <a:rPr sz="2400" b="1" dirty="0">
                <a:solidFill>
                  <a:srgbClr val="285567"/>
                </a:solidFill>
                <a:latin typeface="Source Sans Pro"/>
                <a:cs typeface="Source Sans Pro"/>
              </a:rPr>
              <a:t>r</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drink</a:t>
            </a:r>
            <a:r>
              <a:rPr sz="2400" b="1" dirty="0">
                <a:solidFill>
                  <a:srgbClr val="285567"/>
                </a:solidFill>
                <a:latin typeface="Source Sans Pro"/>
                <a:cs typeface="Source Sans Pro"/>
              </a:rPr>
              <a:t>s</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o</a:t>
            </a:r>
            <a:r>
              <a:rPr sz="2400" b="1" dirty="0">
                <a:solidFill>
                  <a:srgbClr val="285567"/>
                </a:solidFill>
                <a:latin typeface="Source Sans Pro"/>
                <a:cs typeface="Source Sans Pro"/>
              </a:rPr>
              <a:t>n</a:t>
            </a:r>
            <a:r>
              <a:rPr sz="2400" b="1" spc="-80" dirty="0">
                <a:solidFill>
                  <a:srgbClr val="285567"/>
                </a:solidFill>
                <a:latin typeface="Source Sans Pro"/>
                <a:cs typeface="Source Sans Pro"/>
              </a:rPr>
              <a:t> </a:t>
            </a:r>
            <a:r>
              <a:rPr sz="2400" b="1" dirty="0">
                <a:solidFill>
                  <a:srgbClr val="285567"/>
                </a:solidFill>
                <a:latin typeface="Source Sans Pro"/>
                <a:cs typeface="Source Sans Pro"/>
              </a:rPr>
              <a:t>a</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singl</a:t>
            </a:r>
            <a:r>
              <a:rPr sz="2400" b="1" dirty="0">
                <a:solidFill>
                  <a:srgbClr val="285567"/>
                </a:solidFill>
                <a:latin typeface="Source Sans Pro"/>
                <a:cs typeface="Source Sans Pro"/>
              </a:rPr>
              <a:t>e</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o</a:t>
            </a:r>
            <a:r>
              <a:rPr sz="2400" b="1" spc="-100" dirty="0">
                <a:solidFill>
                  <a:srgbClr val="285567"/>
                </a:solidFill>
                <a:latin typeface="Source Sans Pro"/>
                <a:cs typeface="Source Sans Pro"/>
              </a:rPr>
              <a:t>c</a:t>
            </a:r>
            <a:r>
              <a:rPr sz="2400" b="1" spc="-60" dirty="0">
                <a:solidFill>
                  <a:srgbClr val="285567"/>
                </a:solidFill>
                <a:latin typeface="Source Sans Pro"/>
                <a:cs typeface="Source Sans Pro"/>
              </a:rPr>
              <a:t>c</a:t>
            </a:r>
            <a:r>
              <a:rPr sz="2400" b="1" spc="-40" dirty="0">
                <a:solidFill>
                  <a:srgbClr val="285567"/>
                </a:solidFill>
                <a:latin typeface="Source Sans Pro"/>
                <a:cs typeface="Source Sans Pro"/>
              </a:rPr>
              <a:t>asion)</a:t>
            </a:r>
            <a:endParaRPr sz="2400" dirty="0">
              <a:latin typeface="Source Sans Pro"/>
              <a:cs typeface="Source Sans Pro"/>
            </a:endParaRPr>
          </a:p>
        </p:txBody>
      </p:sp>
      <p:sp>
        <p:nvSpPr>
          <p:cNvPr id="4" name="object 4"/>
          <p:cNvSpPr txBox="1"/>
          <p:nvPr/>
        </p:nvSpPr>
        <p:spPr>
          <a:xfrm>
            <a:off x="1562100" y="2534085"/>
            <a:ext cx="9921539" cy="443711"/>
          </a:xfrm>
          <a:prstGeom prst="rect">
            <a:avLst/>
          </a:prstGeom>
        </p:spPr>
        <p:txBody>
          <a:bodyPr vert="horz" wrap="square" lIns="0" tIns="12700" rIns="0" bIns="0" rtlCol="0">
            <a:spAutoFit/>
          </a:bodyPr>
          <a:lstStyle/>
          <a:p>
            <a:pPr marL="38100">
              <a:lnSpc>
                <a:spcPct val="100000"/>
              </a:lnSpc>
              <a:spcBef>
                <a:spcPts val="100"/>
              </a:spcBef>
            </a:pPr>
            <a:r>
              <a:rPr sz="2800" b="1" spc="-50" dirty="0">
                <a:solidFill>
                  <a:srgbClr val="71B2C9"/>
                </a:solidFill>
                <a:latin typeface="Source Sans Pro"/>
                <a:cs typeface="Source Sans Pro"/>
              </a:rPr>
              <a:t>54</a:t>
            </a:r>
            <a:r>
              <a:rPr sz="2800" b="1" dirty="0">
                <a:solidFill>
                  <a:srgbClr val="71B2C9"/>
                </a:solidFill>
                <a:latin typeface="Source Sans Pro"/>
                <a:cs typeface="Source Sans Pro"/>
              </a:rPr>
              <a:t>%</a:t>
            </a:r>
            <a:r>
              <a:rPr sz="2800" b="1" spc="-130" dirty="0">
                <a:solidFill>
                  <a:srgbClr val="71B2C9"/>
                </a:solidFill>
                <a:latin typeface="Source Sans Pro"/>
                <a:cs typeface="Source Sans Pro"/>
              </a:rPr>
              <a:t> </a:t>
            </a:r>
            <a:r>
              <a:rPr sz="2400" dirty="0">
                <a:latin typeface="Source Sans Pro"/>
                <a:cs typeface="Source Sans Pro"/>
              </a:rPr>
              <a:t>of people </a:t>
            </a:r>
            <a:r>
              <a:rPr sz="2400" spc="-20" dirty="0">
                <a:latin typeface="Source Sans Pro"/>
                <a:cs typeface="Source Sans Pro"/>
              </a:rPr>
              <a:t>r</a:t>
            </a:r>
            <a:r>
              <a:rPr sz="2400" dirty="0">
                <a:latin typeface="Source Sans Pro"/>
                <a:cs typeface="Source Sans Pro"/>
              </a:rPr>
              <a:t>epor</a:t>
            </a:r>
            <a:r>
              <a:rPr sz="2400" spc="-30" dirty="0">
                <a:latin typeface="Source Sans Pro"/>
                <a:cs typeface="Source Sans Pro"/>
              </a:rPr>
              <a:t>t</a:t>
            </a:r>
            <a:r>
              <a:rPr sz="2400" dirty="0">
                <a:latin typeface="Source Sans Pro"/>
                <a:cs typeface="Source Sans Pro"/>
              </a:rPr>
              <a:t>ed</a:t>
            </a:r>
            <a:r>
              <a:rPr sz="2400" spc="30" dirty="0">
                <a:latin typeface="Source Sans Pro"/>
                <a:cs typeface="Source Sans Pro"/>
              </a:rPr>
              <a:t> </a:t>
            </a:r>
            <a:r>
              <a:rPr sz="2800" b="1" spc="-95" dirty="0">
                <a:solidFill>
                  <a:srgbClr val="71B2C9"/>
                </a:solidFill>
                <a:latin typeface="Source Sans Pro"/>
                <a:cs typeface="Source Sans Pro"/>
              </a:rPr>
              <a:t>e</a:t>
            </a:r>
            <a:r>
              <a:rPr sz="2800" b="1" spc="-120" dirty="0">
                <a:solidFill>
                  <a:srgbClr val="71B2C9"/>
                </a:solidFill>
                <a:latin typeface="Source Sans Pro"/>
                <a:cs typeface="Source Sans Pro"/>
              </a:rPr>
              <a:t>xc</a:t>
            </a:r>
            <a:r>
              <a:rPr sz="2800" b="1" spc="-50" dirty="0">
                <a:solidFill>
                  <a:srgbClr val="71B2C9"/>
                </a:solidFill>
                <a:latin typeface="Source Sans Pro"/>
                <a:cs typeface="Source Sans Pro"/>
              </a:rPr>
              <a:t>eedin</a:t>
            </a:r>
            <a:r>
              <a:rPr sz="2800" b="1" dirty="0">
                <a:solidFill>
                  <a:srgbClr val="71B2C9"/>
                </a:solidFill>
                <a:latin typeface="Source Sans Pro"/>
                <a:cs typeface="Source Sans Pro"/>
              </a:rPr>
              <a:t>g</a:t>
            </a:r>
            <a:r>
              <a:rPr sz="2800" b="1" spc="-100" dirty="0">
                <a:solidFill>
                  <a:srgbClr val="71B2C9"/>
                </a:solidFill>
                <a:latin typeface="Source Sans Pro"/>
                <a:cs typeface="Source Sans Pro"/>
              </a:rPr>
              <a:t> </a:t>
            </a:r>
            <a:r>
              <a:rPr sz="2800" b="1" spc="-50" dirty="0">
                <a:solidFill>
                  <a:srgbClr val="71B2C9"/>
                </a:solidFill>
                <a:latin typeface="Source Sans Pro"/>
                <a:cs typeface="Source Sans Pro"/>
              </a:rPr>
              <a:t>th</a:t>
            </a:r>
            <a:r>
              <a:rPr sz="2800" b="1" dirty="0">
                <a:solidFill>
                  <a:srgbClr val="71B2C9"/>
                </a:solidFill>
                <a:latin typeface="Source Sans Pro"/>
                <a:cs typeface="Source Sans Pro"/>
              </a:rPr>
              <a:t>e</a:t>
            </a:r>
            <a:r>
              <a:rPr sz="2800" b="1" spc="-100" dirty="0">
                <a:solidFill>
                  <a:srgbClr val="71B2C9"/>
                </a:solidFill>
                <a:latin typeface="Source Sans Pro"/>
                <a:cs typeface="Source Sans Pro"/>
              </a:rPr>
              <a:t> </a:t>
            </a:r>
            <a:r>
              <a:rPr sz="2800" b="1" spc="-50" dirty="0">
                <a:solidFill>
                  <a:srgbClr val="71B2C9"/>
                </a:solidFill>
                <a:latin typeface="Source Sans Pro"/>
                <a:cs typeface="Source Sans Pro"/>
              </a:rPr>
              <a:t>shor</a:t>
            </a:r>
            <a:r>
              <a:rPr sz="2800" b="1" spc="-140" dirty="0">
                <a:solidFill>
                  <a:srgbClr val="71B2C9"/>
                </a:solidFill>
                <a:latin typeface="Source Sans Pro"/>
                <a:cs typeface="Source Sans Pro"/>
              </a:rPr>
              <a:t>t</a:t>
            </a:r>
            <a:r>
              <a:rPr sz="2800" b="1" spc="-100" dirty="0">
                <a:solidFill>
                  <a:srgbClr val="71B2C9"/>
                </a:solidFill>
                <a:latin typeface="Source Sans Pro"/>
                <a:cs typeface="Source Sans Pro"/>
              </a:rPr>
              <a:t>-</a:t>
            </a:r>
            <a:r>
              <a:rPr sz="2800" b="1" spc="-95" dirty="0">
                <a:solidFill>
                  <a:srgbClr val="71B2C9"/>
                </a:solidFill>
                <a:latin typeface="Source Sans Pro"/>
                <a:cs typeface="Source Sans Pro"/>
              </a:rPr>
              <a:t>t</a:t>
            </a:r>
            <a:r>
              <a:rPr sz="2800" b="1" spc="-50" dirty="0">
                <a:solidFill>
                  <a:srgbClr val="71B2C9"/>
                </a:solidFill>
                <a:latin typeface="Source Sans Pro"/>
                <a:cs typeface="Source Sans Pro"/>
              </a:rPr>
              <a:t>er</a:t>
            </a:r>
            <a:r>
              <a:rPr sz="2800" b="1" dirty="0">
                <a:solidFill>
                  <a:srgbClr val="71B2C9"/>
                </a:solidFill>
                <a:latin typeface="Source Sans Pro"/>
                <a:cs typeface="Source Sans Pro"/>
              </a:rPr>
              <a:t>m</a:t>
            </a:r>
            <a:r>
              <a:rPr sz="2800" b="1" spc="-100" dirty="0">
                <a:solidFill>
                  <a:srgbClr val="71B2C9"/>
                </a:solidFill>
                <a:latin typeface="Source Sans Pro"/>
                <a:cs typeface="Source Sans Pro"/>
              </a:rPr>
              <a:t> </a:t>
            </a:r>
            <a:r>
              <a:rPr sz="2800" b="1" spc="-50" dirty="0">
                <a:solidFill>
                  <a:srgbClr val="71B2C9"/>
                </a:solidFill>
                <a:latin typeface="Source Sans Pro"/>
                <a:cs typeface="Source Sans Pro"/>
              </a:rPr>
              <a:t>ris</a:t>
            </a:r>
            <a:r>
              <a:rPr sz="2800" b="1" dirty="0">
                <a:solidFill>
                  <a:srgbClr val="71B2C9"/>
                </a:solidFill>
                <a:latin typeface="Source Sans Pro"/>
                <a:cs typeface="Source Sans Pro"/>
              </a:rPr>
              <a:t>k</a:t>
            </a:r>
            <a:r>
              <a:rPr sz="2800" b="1" spc="-100" dirty="0">
                <a:solidFill>
                  <a:srgbClr val="71B2C9"/>
                </a:solidFill>
                <a:latin typeface="Source Sans Pro"/>
                <a:cs typeface="Source Sans Pro"/>
              </a:rPr>
              <a:t> </a:t>
            </a:r>
            <a:r>
              <a:rPr sz="2800" b="1" spc="-50" dirty="0">
                <a:solidFill>
                  <a:srgbClr val="71B2C9"/>
                </a:solidFill>
                <a:latin typeface="Source Sans Pro"/>
                <a:cs typeface="Source Sans Pro"/>
              </a:rPr>
              <a:t>guideline</a:t>
            </a:r>
            <a:r>
              <a:rPr spc="7" baseline="-31400" dirty="0">
                <a:latin typeface="Source Sans Pro"/>
                <a:cs typeface="Source Sans Pro"/>
              </a:rPr>
              <a:t>1</a:t>
            </a:r>
            <a:endParaRPr baseline="-31400" dirty="0">
              <a:latin typeface="Source Sans Pro"/>
              <a:cs typeface="Source Sans Pro"/>
            </a:endParaRPr>
          </a:p>
        </p:txBody>
      </p:sp>
      <p:sp>
        <p:nvSpPr>
          <p:cNvPr id="5" name="object 5"/>
          <p:cNvSpPr txBox="1"/>
          <p:nvPr/>
        </p:nvSpPr>
        <p:spPr>
          <a:xfrm>
            <a:off x="7382552" y="3360979"/>
            <a:ext cx="3360420" cy="897255"/>
          </a:xfrm>
          <a:prstGeom prst="rect">
            <a:avLst/>
          </a:prstGeom>
        </p:spPr>
        <p:txBody>
          <a:bodyPr vert="horz" wrap="square" lIns="0" tIns="12700" rIns="0" bIns="0" rtlCol="0">
            <a:spAutoFit/>
          </a:bodyPr>
          <a:lstStyle/>
          <a:p>
            <a:pPr marL="63500">
              <a:lnSpc>
                <a:spcPts val="5350"/>
              </a:lnSpc>
              <a:spcBef>
                <a:spcPts val="100"/>
              </a:spcBef>
              <a:tabLst>
                <a:tab pos="2329180" algn="l"/>
              </a:tabLst>
            </a:pPr>
            <a:r>
              <a:rPr sz="4800" b="1" spc="-5" dirty="0">
                <a:solidFill>
                  <a:srgbClr val="285567"/>
                </a:solidFill>
                <a:latin typeface="Source Sans Pro Black"/>
                <a:cs typeface="Source Sans Pro Black"/>
              </a:rPr>
              <a:t>65</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43</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63500">
              <a:lnSpc>
                <a:spcPts val="1510"/>
              </a:lnSpc>
              <a:tabLst>
                <a:tab pos="2329180" algn="l"/>
              </a:tabLst>
            </a:pPr>
            <a:r>
              <a:rPr sz="1600" spc="-15" dirty="0">
                <a:latin typeface="Source Sans Pro"/>
                <a:cs typeface="Source Sans Pro"/>
              </a:rPr>
              <a:t>men	</a:t>
            </a:r>
            <a:r>
              <a:rPr sz="1600" spc="-25" dirty="0">
                <a:latin typeface="Source Sans Pro"/>
                <a:cs typeface="Source Sans Pro"/>
              </a:rPr>
              <a:t>women</a:t>
            </a:r>
            <a:endParaRPr sz="1600" dirty="0">
              <a:latin typeface="Source Sans Pro"/>
              <a:cs typeface="Source Sans Pro"/>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8694314" y="3348010"/>
            <a:ext cx="863803" cy="867947"/>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6472076" y="3347664"/>
            <a:ext cx="863810" cy="868484"/>
          </a:xfrm>
          <a:prstGeom prst="rect">
            <a:avLst/>
          </a:prstGeom>
        </p:spPr>
      </p:pic>
      <p:sp>
        <p:nvSpPr>
          <p:cNvPr id="8" name="object 8"/>
          <p:cNvSpPr txBox="1"/>
          <p:nvPr/>
        </p:nvSpPr>
        <p:spPr>
          <a:xfrm>
            <a:off x="1562100" y="3356780"/>
            <a:ext cx="4858996" cy="783420"/>
          </a:xfrm>
          <a:prstGeom prst="rect">
            <a:avLst/>
          </a:prstGeom>
        </p:spPr>
        <p:txBody>
          <a:bodyPr vert="horz" wrap="square" lIns="0" tIns="40640" rIns="0" bIns="0" rtlCol="0">
            <a:spAutoFit/>
          </a:bodyPr>
          <a:lstStyle/>
          <a:p>
            <a:pPr marL="12700" marR="5080">
              <a:lnSpc>
                <a:spcPct val="92300"/>
              </a:lnSpc>
              <a:spcBef>
                <a:spcPts val="320"/>
              </a:spcBef>
            </a:pPr>
            <a:r>
              <a:rPr sz="3200" b="1" spc="-50" dirty="0">
                <a:solidFill>
                  <a:srgbClr val="CFA565"/>
                </a:solidFill>
                <a:latin typeface="Source Sans Pro"/>
                <a:cs typeface="Source Sans Pro"/>
              </a:rPr>
              <a:t>Me</a:t>
            </a:r>
            <a:r>
              <a:rPr sz="3200" b="1" dirty="0">
                <a:solidFill>
                  <a:srgbClr val="CFA565"/>
                </a:solidFill>
                <a:latin typeface="Source Sans Pro"/>
                <a:cs typeface="Source Sans Pro"/>
              </a:rPr>
              <a:t>n</a:t>
            </a:r>
            <a:r>
              <a:rPr sz="3200" b="1" spc="-100" dirty="0">
                <a:solidFill>
                  <a:srgbClr val="CFA565"/>
                </a:solidFill>
                <a:latin typeface="Source Sans Pro"/>
                <a:cs typeface="Source Sans Pro"/>
              </a:rPr>
              <a:t> </a:t>
            </a:r>
            <a:r>
              <a:rPr sz="3200" b="1" spc="-70" dirty="0">
                <a:solidFill>
                  <a:srgbClr val="CFA565"/>
                </a:solidFill>
                <a:latin typeface="Source Sans Pro"/>
                <a:cs typeface="Source Sans Pro"/>
              </a:rPr>
              <a:t>w</a:t>
            </a:r>
            <a:r>
              <a:rPr sz="3200" b="1" spc="-50" dirty="0">
                <a:solidFill>
                  <a:srgbClr val="CFA565"/>
                </a:solidFill>
                <a:latin typeface="Source Sans Pro"/>
                <a:cs typeface="Source Sans Pro"/>
              </a:rPr>
              <a:t>e</a:t>
            </a:r>
            <a:r>
              <a:rPr sz="3200" b="1" spc="-75" dirty="0">
                <a:solidFill>
                  <a:srgbClr val="CFA565"/>
                </a:solidFill>
                <a:latin typeface="Source Sans Pro"/>
                <a:cs typeface="Source Sans Pro"/>
              </a:rPr>
              <a:t>r</a:t>
            </a:r>
            <a:r>
              <a:rPr sz="3200" b="1" dirty="0">
                <a:solidFill>
                  <a:srgbClr val="CFA565"/>
                </a:solidFill>
                <a:latin typeface="Source Sans Pro"/>
                <a:cs typeface="Source Sans Pro"/>
              </a:rPr>
              <a:t>e</a:t>
            </a:r>
            <a:r>
              <a:rPr sz="3200" b="1" spc="-100" dirty="0">
                <a:solidFill>
                  <a:srgbClr val="CFA565"/>
                </a:solidFill>
                <a:latin typeface="Source Sans Pro"/>
                <a:cs typeface="Source Sans Pro"/>
              </a:rPr>
              <a:t> </a:t>
            </a:r>
            <a:r>
              <a:rPr sz="3200" b="1" spc="-50" dirty="0">
                <a:solidFill>
                  <a:srgbClr val="CFA565"/>
                </a:solidFill>
                <a:latin typeface="Source Sans Pro"/>
                <a:cs typeface="Source Sans Pro"/>
              </a:rPr>
              <a:t>1.5</a:t>
            </a:r>
            <a:r>
              <a:rPr sz="3200" b="1" dirty="0">
                <a:solidFill>
                  <a:srgbClr val="CFA565"/>
                </a:solidFill>
                <a:latin typeface="Source Sans Pro"/>
                <a:cs typeface="Source Sans Pro"/>
              </a:rPr>
              <a:t>x</a:t>
            </a:r>
            <a:r>
              <a:rPr lang="en-US" sz="3200" b="1" spc="-225" dirty="0">
                <a:solidFill>
                  <a:srgbClr val="CFA565"/>
                </a:solidFill>
                <a:latin typeface="Source Sans Pro"/>
                <a:cs typeface="Source Sans Pro"/>
              </a:rPr>
              <a:t> </a:t>
            </a:r>
            <a:r>
              <a:rPr sz="2000" spc="-20" dirty="0">
                <a:latin typeface="Source Sans Pro"/>
                <a:cs typeface="Source Sans Pro"/>
              </a:rPr>
              <a:t>mo</a:t>
            </a:r>
            <a:r>
              <a:rPr sz="2000" spc="-35" dirty="0">
                <a:latin typeface="Source Sans Pro"/>
                <a:cs typeface="Source Sans Pro"/>
              </a:rPr>
              <a:t>r</a:t>
            </a:r>
            <a:r>
              <a:rPr sz="2000" dirty="0">
                <a:latin typeface="Source Sans Pro"/>
                <a:cs typeface="Source Sans Pro"/>
              </a:rPr>
              <a:t>e</a:t>
            </a:r>
            <a:r>
              <a:rPr sz="2000" spc="-35" dirty="0">
                <a:latin typeface="Source Sans Pro"/>
                <a:cs typeface="Source Sans Pro"/>
              </a:rPr>
              <a:t> </a:t>
            </a:r>
            <a:r>
              <a:rPr sz="2000" spc="-20" dirty="0">
                <a:latin typeface="Source Sans Pro"/>
                <a:cs typeface="Source Sans Pro"/>
              </a:rPr>
              <a:t>li</a:t>
            </a:r>
            <a:r>
              <a:rPr sz="2000" spc="-45" dirty="0">
                <a:latin typeface="Source Sans Pro"/>
                <a:cs typeface="Source Sans Pro"/>
              </a:rPr>
              <a:t>k</a:t>
            </a:r>
            <a:r>
              <a:rPr sz="2000" spc="-20" dirty="0">
                <a:latin typeface="Source Sans Pro"/>
                <a:cs typeface="Source Sans Pro"/>
              </a:rPr>
              <a:t>el</a:t>
            </a:r>
            <a:r>
              <a:rPr sz="2000" dirty="0">
                <a:latin typeface="Source Sans Pro"/>
                <a:cs typeface="Source Sans Pro"/>
              </a:rPr>
              <a:t>y</a:t>
            </a:r>
            <a:r>
              <a:rPr sz="2000" spc="-35" dirty="0">
                <a:latin typeface="Source Sans Pro"/>
                <a:cs typeface="Source Sans Pro"/>
              </a:rPr>
              <a:t> </a:t>
            </a:r>
            <a:r>
              <a:rPr sz="2000" spc="-40" dirty="0">
                <a:latin typeface="Source Sans Pro"/>
                <a:cs typeface="Source Sans Pro"/>
              </a:rPr>
              <a:t>t</a:t>
            </a:r>
            <a:r>
              <a:rPr sz="2000" dirty="0">
                <a:latin typeface="Source Sans Pro"/>
                <a:cs typeface="Source Sans Pro"/>
              </a:rPr>
              <a:t>o</a:t>
            </a:r>
            <a:r>
              <a:rPr sz="2000" spc="-35" dirty="0">
                <a:latin typeface="Source Sans Pro"/>
                <a:cs typeface="Source Sans Pro"/>
              </a:rPr>
              <a:t> </a:t>
            </a:r>
            <a:r>
              <a:rPr sz="2000" spc="-30" dirty="0">
                <a:latin typeface="Source Sans Pro"/>
                <a:cs typeface="Source Sans Pro"/>
              </a:rPr>
              <a:t>e</a:t>
            </a:r>
            <a:r>
              <a:rPr sz="2000" spc="-45" dirty="0">
                <a:latin typeface="Source Sans Pro"/>
                <a:cs typeface="Source Sans Pro"/>
              </a:rPr>
              <a:t>x</a:t>
            </a:r>
            <a:r>
              <a:rPr sz="2000" spc="-50" dirty="0">
                <a:latin typeface="Source Sans Pro"/>
                <a:cs typeface="Source Sans Pro"/>
              </a:rPr>
              <a:t>c</a:t>
            </a:r>
            <a:r>
              <a:rPr sz="2000" spc="-20" dirty="0">
                <a:latin typeface="Source Sans Pro"/>
                <a:cs typeface="Source Sans Pro"/>
              </a:rPr>
              <a:t>eed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guideline</a:t>
            </a:r>
            <a:r>
              <a:rPr sz="2000" spc="-35" dirty="0">
                <a:latin typeface="Source Sans Pro"/>
                <a:cs typeface="Source Sans Pro"/>
              </a:rPr>
              <a:t> </a:t>
            </a:r>
            <a:r>
              <a:rPr sz="2000" spc="-15" dirty="0">
                <a:latin typeface="Source Sans Pro"/>
                <a:cs typeface="Source Sans Pro"/>
              </a:rPr>
              <a:t>when</a:t>
            </a:r>
            <a:r>
              <a:rPr sz="2000" spc="-40" dirty="0">
                <a:latin typeface="Source Sans Pro"/>
                <a:cs typeface="Source Sans Pro"/>
              </a:rPr>
              <a:t> </a:t>
            </a:r>
            <a:r>
              <a:rPr sz="2000" spc="-30" dirty="0">
                <a:latin typeface="Source Sans Pro"/>
                <a:cs typeface="Source Sans Pro"/>
              </a:rPr>
              <a:t>compared</a:t>
            </a:r>
            <a:r>
              <a:rPr sz="2000" spc="-35" dirty="0">
                <a:latin typeface="Source Sans Pro"/>
                <a:cs typeface="Source Sans Pro"/>
              </a:rPr>
              <a:t> </a:t>
            </a:r>
            <a:r>
              <a:rPr sz="2000" spc="-15" dirty="0">
                <a:latin typeface="Source Sans Pro"/>
                <a:cs typeface="Source Sans Pro"/>
              </a:rPr>
              <a:t>with</a:t>
            </a:r>
            <a:r>
              <a:rPr sz="2000" spc="-40" dirty="0">
                <a:latin typeface="Source Sans Pro"/>
                <a:cs typeface="Source Sans Pro"/>
              </a:rPr>
              <a:t> </a:t>
            </a:r>
            <a:r>
              <a:rPr sz="2000" spc="-25" dirty="0">
                <a:latin typeface="Source Sans Pro"/>
                <a:cs typeface="Source Sans Pro"/>
              </a:rPr>
              <a:t>women</a:t>
            </a:r>
            <a:endParaRPr sz="2000" dirty="0">
              <a:latin typeface="Source Sans Pro"/>
              <a:cs typeface="Source Sans Pro"/>
            </a:endParaRPr>
          </a:p>
        </p:txBody>
      </p:sp>
      <p:sp>
        <p:nvSpPr>
          <p:cNvPr id="9" name="object 9"/>
          <p:cNvSpPr txBox="1"/>
          <p:nvPr/>
        </p:nvSpPr>
        <p:spPr>
          <a:xfrm>
            <a:off x="1562099" y="4779714"/>
            <a:ext cx="4468471" cy="783420"/>
          </a:xfrm>
          <a:prstGeom prst="rect">
            <a:avLst/>
          </a:prstGeom>
        </p:spPr>
        <p:txBody>
          <a:bodyPr vert="horz" wrap="square" lIns="0" tIns="40640" rIns="0" bIns="0" rtlCol="0">
            <a:spAutoFit/>
          </a:bodyPr>
          <a:lstStyle/>
          <a:p>
            <a:pPr marL="12700" marR="5080">
              <a:lnSpc>
                <a:spcPct val="92300"/>
              </a:lnSpc>
              <a:spcBef>
                <a:spcPts val="320"/>
              </a:spcBef>
            </a:pPr>
            <a:r>
              <a:rPr sz="3200" b="1" spc="-195" dirty="0">
                <a:solidFill>
                  <a:srgbClr val="A5874A"/>
                </a:solidFill>
                <a:latin typeface="Source Sans Pro Black"/>
                <a:cs typeface="Source Sans Pro Black"/>
              </a:rPr>
              <a:t>Y</a:t>
            </a:r>
            <a:r>
              <a:rPr sz="3200" b="1" spc="-50" dirty="0">
                <a:solidFill>
                  <a:srgbClr val="A5874A"/>
                </a:solidFill>
                <a:latin typeface="Source Sans Pro Black"/>
                <a:cs typeface="Source Sans Pro Black"/>
              </a:rPr>
              <a:t>oun</a:t>
            </a:r>
            <a:r>
              <a:rPr sz="3200" b="1" dirty="0">
                <a:solidFill>
                  <a:srgbClr val="A5874A"/>
                </a:solidFill>
                <a:latin typeface="Source Sans Pro Black"/>
                <a:cs typeface="Source Sans Pro Black"/>
              </a:rPr>
              <a:t>g</a:t>
            </a:r>
            <a:r>
              <a:rPr sz="3200" b="1" spc="-100" dirty="0">
                <a:solidFill>
                  <a:srgbClr val="A5874A"/>
                </a:solidFill>
                <a:latin typeface="Source Sans Pro Black"/>
                <a:cs typeface="Source Sans Pro Black"/>
              </a:rPr>
              <a:t> </a:t>
            </a:r>
            <a:r>
              <a:rPr sz="3200" b="1" spc="-50" dirty="0">
                <a:solidFill>
                  <a:srgbClr val="A5874A"/>
                </a:solidFill>
                <a:latin typeface="Source Sans Pro Black"/>
                <a:cs typeface="Source Sans Pro Black"/>
              </a:rPr>
              <a:t>peopl</a:t>
            </a:r>
            <a:r>
              <a:rPr sz="3200" b="1" dirty="0">
                <a:solidFill>
                  <a:srgbClr val="A5874A"/>
                </a:solidFill>
                <a:latin typeface="Source Sans Pro Black"/>
                <a:cs typeface="Source Sans Pro Black"/>
              </a:rPr>
              <a:t>e</a:t>
            </a:r>
            <a:r>
              <a:rPr sz="3200" b="1" spc="-100" dirty="0">
                <a:solidFill>
                  <a:srgbClr val="A5874A"/>
                </a:solidFill>
                <a:latin typeface="Source Sans Pro Black"/>
                <a:cs typeface="Source Sans Pro Black"/>
              </a:rPr>
              <a:t> </a:t>
            </a:r>
            <a:r>
              <a:rPr sz="2000" spc="-25" dirty="0">
                <a:latin typeface="Source Sans Pro"/>
                <a:cs typeface="Source Sans Pro"/>
              </a:rPr>
              <a:t>w</a:t>
            </a:r>
            <a:r>
              <a:rPr sz="2000" spc="-20" dirty="0">
                <a:latin typeface="Source Sans Pro"/>
                <a:cs typeface="Source Sans Pro"/>
              </a:rPr>
              <a:t>e</a:t>
            </a:r>
            <a:r>
              <a:rPr sz="2000" spc="-35" dirty="0">
                <a:latin typeface="Source Sans Pro"/>
                <a:cs typeface="Source Sans Pro"/>
              </a:rPr>
              <a:t>re  </a:t>
            </a:r>
            <a:r>
              <a:rPr sz="2000" spc="-20" dirty="0">
                <a:latin typeface="Source Sans Pro"/>
                <a:cs typeface="Source Sans Pro"/>
              </a:rPr>
              <a:t>more</a:t>
            </a:r>
            <a:r>
              <a:rPr sz="2000" spc="-40" dirty="0">
                <a:latin typeface="Source Sans Pro"/>
                <a:cs typeface="Source Sans Pro"/>
              </a:rPr>
              <a:t> </a:t>
            </a:r>
            <a:r>
              <a:rPr sz="2000" spc="-25" dirty="0">
                <a:latin typeface="Source Sans Pro"/>
                <a:cs typeface="Source Sans Pro"/>
              </a:rPr>
              <a:t>likely</a:t>
            </a:r>
            <a:r>
              <a:rPr sz="2000" spc="-40" dirty="0">
                <a:latin typeface="Source Sans Pro"/>
                <a:cs typeface="Source Sans Pro"/>
              </a:rPr>
              <a:t> </a:t>
            </a:r>
            <a:r>
              <a:rPr sz="2000" spc="-20" dirty="0">
                <a:latin typeface="Source Sans Pro"/>
                <a:cs typeface="Source Sans Pro"/>
              </a:rPr>
              <a:t>to</a:t>
            </a:r>
            <a:r>
              <a:rPr sz="2000" spc="-40" dirty="0">
                <a:latin typeface="Source Sans Pro"/>
                <a:cs typeface="Source Sans Pro"/>
              </a:rPr>
              <a:t> </a:t>
            </a:r>
            <a:r>
              <a:rPr sz="2000" spc="-30" dirty="0">
                <a:latin typeface="Source Sans Pro"/>
                <a:cs typeface="Source Sans Pro"/>
              </a:rPr>
              <a:t>exceed</a:t>
            </a:r>
            <a:r>
              <a:rPr sz="2000" spc="-35"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0" dirty="0">
                <a:latin typeface="Source Sans Pro"/>
                <a:cs typeface="Source Sans Pro"/>
              </a:rPr>
              <a:t>guideline.</a:t>
            </a:r>
            <a:endParaRPr sz="2000" dirty="0">
              <a:latin typeface="Source Sans Pro"/>
              <a:cs typeface="Source Sans Pro"/>
            </a:endParaRPr>
          </a:p>
        </p:txBody>
      </p:sp>
      <p:sp>
        <p:nvSpPr>
          <p:cNvPr id="10" name="object 10"/>
          <p:cNvSpPr/>
          <p:nvPr/>
        </p:nvSpPr>
        <p:spPr>
          <a:xfrm>
            <a:off x="6421096" y="4664808"/>
            <a:ext cx="864235" cy="862330"/>
          </a:xfrm>
          <a:custGeom>
            <a:avLst/>
            <a:gdLst/>
            <a:ahLst/>
            <a:cxnLst/>
            <a:rect l="l" t="t" r="r" b="b"/>
            <a:pathLst>
              <a:path w="864234" h="862329">
                <a:moveTo>
                  <a:pt x="55676" y="379615"/>
                </a:moveTo>
                <a:lnTo>
                  <a:pt x="51790" y="375589"/>
                </a:lnTo>
                <a:lnTo>
                  <a:pt x="41300" y="375285"/>
                </a:lnTo>
                <a:lnTo>
                  <a:pt x="36639" y="379730"/>
                </a:lnTo>
                <a:lnTo>
                  <a:pt x="36715" y="389953"/>
                </a:lnTo>
                <a:lnTo>
                  <a:pt x="41554" y="394601"/>
                </a:lnTo>
                <a:lnTo>
                  <a:pt x="51587" y="394220"/>
                </a:lnTo>
                <a:lnTo>
                  <a:pt x="55651" y="389928"/>
                </a:lnTo>
                <a:lnTo>
                  <a:pt x="55664" y="384848"/>
                </a:lnTo>
                <a:lnTo>
                  <a:pt x="55676" y="379615"/>
                </a:lnTo>
                <a:close/>
              </a:path>
              <a:path w="864234" h="862329">
                <a:moveTo>
                  <a:pt x="66090" y="482561"/>
                </a:moveTo>
                <a:lnTo>
                  <a:pt x="65405" y="472224"/>
                </a:lnTo>
                <a:lnTo>
                  <a:pt x="60871" y="468058"/>
                </a:lnTo>
                <a:lnTo>
                  <a:pt x="55994" y="468249"/>
                </a:lnTo>
                <a:lnTo>
                  <a:pt x="50800" y="468452"/>
                </a:lnTo>
                <a:lnTo>
                  <a:pt x="46469" y="473265"/>
                </a:lnTo>
                <a:lnTo>
                  <a:pt x="47142" y="483400"/>
                </a:lnTo>
                <a:lnTo>
                  <a:pt x="51739" y="487616"/>
                </a:lnTo>
                <a:lnTo>
                  <a:pt x="61937" y="487197"/>
                </a:lnTo>
                <a:lnTo>
                  <a:pt x="66090" y="482561"/>
                </a:lnTo>
                <a:close/>
              </a:path>
              <a:path w="864234" h="862329">
                <a:moveTo>
                  <a:pt x="76568" y="316560"/>
                </a:moveTo>
                <a:lnTo>
                  <a:pt x="72301" y="312178"/>
                </a:lnTo>
                <a:lnTo>
                  <a:pt x="62268" y="312000"/>
                </a:lnTo>
                <a:lnTo>
                  <a:pt x="57950" y="316217"/>
                </a:lnTo>
                <a:lnTo>
                  <a:pt x="57785" y="326402"/>
                </a:lnTo>
                <a:lnTo>
                  <a:pt x="61887" y="330581"/>
                </a:lnTo>
                <a:lnTo>
                  <a:pt x="72136" y="330746"/>
                </a:lnTo>
                <a:lnTo>
                  <a:pt x="76390" y="326631"/>
                </a:lnTo>
                <a:lnTo>
                  <a:pt x="76479" y="321538"/>
                </a:lnTo>
                <a:lnTo>
                  <a:pt x="76568" y="316560"/>
                </a:lnTo>
                <a:close/>
              </a:path>
              <a:path w="864234" h="862329">
                <a:moveTo>
                  <a:pt x="82435" y="561657"/>
                </a:moveTo>
                <a:lnTo>
                  <a:pt x="81889" y="551218"/>
                </a:lnTo>
                <a:lnTo>
                  <a:pt x="77660" y="547319"/>
                </a:lnTo>
                <a:lnTo>
                  <a:pt x="72517" y="547433"/>
                </a:lnTo>
                <a:lnTo>
                  <a:pt x="67360" y="547547"/>
                </a:lnTo>
                <a:lnTo>
                  <a:pt x="63309" y="551599"/>
                </a:lnTo>
                <a:lnTo>
                  <a:pt x="63169" y="561987"/>
                </a:lnTo>
                <a:lnTo>
                  <a:pt x="67665" y="566458"/>
                </a:lnTo>
                <a:lnTo>
                  <a:pt x="78232" y="566204"/>
                </a:lnTo>
                <a:lnTo>
                  <a:pt x="82435" y="561657"/>
                </a:lnTo>
                <a:close/>
              </a:path>
              <a:path w="864234" h="862329">
                <a:moveTo>
                  <a:pt x="102298" y="270027"/>
                </a:moveTo>
                <a:lnTo>
                  <a:pt x="102235" y="264909"/>
                </a:lnTo>
                <a:lnTo>
                  <a:pt x="102158" y="259740"/>
                </a:lnTo>
                <a:lnTo>
                  <a:pt x="98005" y="255739"/>
                </a:lnTo>
                <a:lnTo>
                  <a:pt x="87782" y="255905"/>
                </a:lnTo>
                <a:lnTo>
                  <a:pt x="83439" y="260350"/>
                </a:lnTo>
                <a:lnTo>
                  <a:pt x="83616" y="270116"/>
                </a:lnTo>
                <a:lnTo>
                  <a:pt x="88252" y="274548"/>
                </a:lnTo>
                <a:lnTo>
                  <a:pt x="98145" y="274396"/>
                </a:lnTo>
                <a:lnTo>
                  <a:pt x="102298" y="270027"/>
                </a:lnTo>
                <a:close/>
              </a:path>
              <a:path w="864234" h="862329">
                <a:moveTo>
                  <a:pt x="116636" y="631380"/>
                </a:moveTo>
                <a:lnTo>
                  <a:pt x="112217" y="626770"/>
                </a:lnTo>
                <a:lnTo>
                  <a:pt x="102044" y="626783"/>
                </a:lnTo>
                <a:lnTo>
                  <a:pt x="97726" y="631037"/>
                </a:lnTo>
                <a:lnTo>
                  <a:pt x="97409" y="641350"/>
                </a:lnTo>
                <a:lnTo>
                  <a:pt x="101803" y="645934"/>
                </a:lnTo>
                <a:lnTo>
                  <a:pt x="112026" y="645896"/>
                </a:lnTo>
                <a:lnTo>
                  <a:pt x="116332" y="641667"/>
                </a:lnTo>
                <a:lnTo>
                  <a:pt x="116484" y="636663"/>
                </a:lnTo>
                <a:lnTo>
                  <a:pt x="116636" y="631380"/>
                </a:lnTo>
                <a:close/>
              </a:path>
              <a:path w="864234" h="862329">
                <a:moveTo>
                  <a:pt x="132003" y="199072"/>
                </a:moveTo>
                <a:lnTo>
                  <a:pt x="127774" y="194703"/>
                </a:lnTo>
                <a:lnTo>
                  <a:pt x="117563" y="194449"/>
                </a:lnTo>
                <a:lnTo>
                  <a:pt x="113334" y="198462"/>
                </a:lnTo>
                <a:lnTo>
                  <a:pt x="113080" y="208521"/>
                </a:lnTo>
                <a:lnTo>
                  <a:pt x="117360" y="213067"/>
                </a:lnTo>
                <a:lnTo>
                  <a:pt x="127088" y="213360"/>
                </a:lnTo>
                <a:lnTo>
                  <a:pt x="131673" y="208953"/>
                </a:lnTo>
                <a:lnTo>
                  <a:pt x="131838" y="204025"/>
                </a:lnTo>
                <a:lnTo>
                  <a:pt x="132003" y="199072"/>
                </a:lnTo>
                <a:close/>
              </a:path>
              <a:path w="864234" h="862329">
                <a:moveTo>
                  <a:pt x="158127" y="695388"/>
                </a:moveTo>
                <a:lnTo>
                  <a:pt x="158026" y="690029"/>
                </a:lnTo>
                <a:lnTo>
                  <a:pt x="157937" y="684898"/>
                </a:lnTo>
                <a:lnTo>
                  <a:pt x="153873" y="680935"/>
                </a:lnTo>
                <a:lnTo>
                  <a:pt x="143179" y="680808"/>
                </a:lnTo>
                <a:lnTo>
                  <a:pt x="138963" y="685025"/>
                </a:lnTo>
                <a:lnTo>
                  <a:pt x="139192" y="695566"/>
                </a:lnTo>
                <a:lnTo>
                  <a:pt x="143268" y="699579"/>
                </a:lnTo>
                <a:lnTo>
                  <a:pt x="153809" y="699706"/>
                </a:lnTo>
                <a:lnTo>
                  <a:pt x="158127" y="695388"/>
                </a:lnTo>
                <a:close/>
              </a:path>
              <a:path w="864234" h="862329">
                <a:moveTo>
                  <a:pt x="174244" y="148158"/>
                </a:moveTo>
                <a:lnTo>
                  <a:pt x="170268" y="144145"/>
                </a:lnTo>
                <a:lnTo>
                  <a:pt x="165011" y="144119"/>
                </a:lnTo>
                <a:lnTo>
                  <a:pt x="159956" y="144094"/>
                </a:lnTo>
                <a:lnTo>
                  <a:pt x="155613" y="148297"/>
                </a:lnTo>
                <a:lnTo>
                  <a:pt x="155498" y="158115"/>
                </a:lnTo>
                <a:lnTo>
                  <a:pt x="159943" y="162534"/>
                </a:lnTo>
                <a:lnTo>
                  <a:pt x="170027" y="162687"/>
                </a:lnTo>
                <a:lnTo>
                  <a:pt x="174167" y="158572"/>
                </a:lnTo>
                <a:lnTo>
                  <a:pt x="174244" y="148158"/>
                </a:lnTo>
                <a:close/>
              </a:path>
              <a:path w="864234" h="862329">
                <a:moveTo>
                  <a:pt x="213461" y="728179"/>
                </a:moveTo>
                <a:lnTo>
                  <a:pt x="208876" y="723684"/>
                </a:lnTo>
                <a:lnTo>
                  <a:pt x="198666" y="723938"/>
                </a:lnTo>
                <a:lnTo>
                  <a:pt x="194322" y="728294"/>
                </a:lnTo>
                <a:lnTo>
                  <a:pt x="194183" y="738390"/>
                </a:lnTo>
                <a:lnTo>
                  <a:pt x="198793" y="742873"/>
                </a:lnTo>
                <a:lnTo>
                  <a:pt x="204076" y="742746"/>
                </a:lnTo>
                <a:lnTo>
                  <a:pt x="209105" y="742619"/>
                </a:lnTo>
                <a:lnTo>
                  <a:pt x="213360" y="738365"/>
                </a:lnTo>
                <a:lnTo>
                  <a:pt x="213461" y="728179"/>
                </a:lnTo>
                <a:close/>
              </a:path>
              <a:path w="864234" h="862329">
                <a:moveTo>
                  <a:pt x="242785" y="99580"/>
                </a:moveTo>
                <a:lnTo>
                  <a:pt x="238353" y="95135"/>
                </a:lnTo>
                <a:lnTo>
                  <a:pt x="228422" y="95059"/>
                </a:lnTo>
                <a:lnTo>
                  <a:pt x="224129" y="99364"/>
                </a:lnTo>
                <a:lnTo>
                  <a:pt x="224066" y="109588"/>
                </a:lnTo>
                <a:lnTo>
                  <a:pt x="228130" y="113652"/>
                </a:lnTo>
                <a:lnTo>
                  <a:pt x="233349" y="113677"/>
                </a:lnTo>
                <a:lnTo>
                  <a:pt x="238379" y="113703"/>
                </a:lnTo>
                <a:lnTo>
                  <a:pt x="242735" y="109448"/>
                </a:lnTo>
                <a:lnTo>
                  <a:pt x="242785" y="99580"/>
                </a:lnTo>
                <a:close/>
              </a:path>
              <a:path w="864234" h="862329">
                <a:moveTo>
                  <a:pt x="264541" y="776439"/>
                </a:moveTo>
                <a:lnTo>
                  <a:pt x="264401" y="771347"/>
                </a:lnTo>
                <a:lnTo>
                  <a:pt x="264248" y="766013"/>
                </a:lnTo>
                <a:lnTo>
                  <a:pt x="259765" y="761974"/>
                </a:lnTo>
                <a:lnTo>
                  <a:pt x="249224" y="762571"/>
                </a:lnTo>
                <a:lnTo>
                  <a:pt x="245389" y="766762"/>
                </a:lnTo>
                <a:lnTo>
                  <a:pt x="245681" y="777303"/>
                </a:lnTo>
                <a:lnTo>
                  <a:pt x="250113" y="781316"/>
                </a:lnTo>
                <a:lnTo>
                  <a:pt x="260629" y="780707"/>
                </a:lnTo>
                <a:lnTo>
                  <a:pt x="264541" y="776439"/>
                </a:lnTo>
                <a:close/>
              </a:path>
              <a:path w="864234" h="862329">
                <a:moveTo>
                  <a:pt x="314248" y="77495"/>
                </a:moveTo>
                <a:lnTo>
                  <a:pt x="313905" y="67348"/>
                </a:lnTo>
                <a:lnTo>
                  <a:pt x="309232" y="62915"/>
                </a:lnTo>
                <a:lnTo>
                  <a:pt x="299681" y="63347"/>
                </a:lnTo>
                <a:lnTo>
                  <a:pt x="295236" y="68122"/>
                </a:lnTo>
                <a:lnTo>
                  <a:pt x="295541" y="77812"/>
                </a:lnTo>
                <a:lnTo>
                  <a:pt x="299999" y="81864"/>
                </a:lnTo>
                <a:lnTo>
                  <a:pt x="305130" y="81737"/>
                </a:lnTo>
                <a:lnTo>
                  <a:pt x="310375" y="81610"/>
                </a:lnTo>
                <a:lnTo>
                  <a:pt x="314248" y="77495"/>
                </a:lnTo>
                <a:close/>
              </a:path>
              <a:path w="864234" h="862329">
                <a:moveTo>
                  <a:pt x="400342" y="48793"/>
                </a:moveTo>
                <a:lnTo>
                  <a:pt x="400113" y="38671"/>
                </a:lnTo>
                <a:lnTo>
                  <a:pt x="395884" y="34709"/>
                </a:lnTo>
                <a:lnTo>
                  <a:pt x="390690" y="34823"/>
                </a:lnTo>
                <a:lnTo>
                  <a:pt x="385597" y="34937"/>
                </a:lnTo>
                <a:lnTo>
                  <a:pt x="381508" y="39217"/>
                </a:lnTo>
                <a:lnTo>
                  <a:pt x="381787" y="49250"/>
                </a:lnTo>
                <a:lnTo>
                  <a:pt x="386334" y="53568"/>
                </a:lnTo>
                <a:lnTo>
                  <a:pt x="396176" y="53263"/>
                </a:lnTo>
                <a:lnTo>
                  <a:pt x="400342" y="48793"/>
                </a:lnTo>
                <a:close/>
              </a:path>
              <a:path w="864234" h="862329">
                <a:moveTo>
                  <a:pt x="471881" y="52044"/>
                </a:moveTo>
                <a:lnTo>
                  <a:pt x="471817" y="42494"/>
                </a:lnTo>
                <a:lnTo>
                  <a:pt x="467702" y="38379"/>
                </a:lnTo>
                <a:lnTo>
                  <a:pt x="458139" y="38087"/>
                </a:lnTo>
                <a:lnTo>
                  <a:pt x="453986" y="41884"/>
                </a:lnTo>
                <a:lnTo>
                  <a:pt x="453390" y="51739"/>
                </a:lnTo>
                <a:lnTo>
                  <a:pt x="457365" y="56032"/>
                </a:lnTo>
                <a:lnTo>
                  <a:pt x="462483" y="56172"/>
                </a:lnTo>
                <a:lnTo>
                  <a:pt x="467461" y="56311"/>
                </a:lnTo>
                <a:lnTo>
                  <a:pt x="471881" y="52044"/>
                </a:lnTo>
                <a:close/>
              </a:path>
              <a:path w="864234" h="862329">
                <a:moveTo>
                  <a:pt x="531063" y="55143"/>
                </a:moveTo>
                <a:lnTo>
                  <a:pt x="527405" y="51219"/>
                </a:lnTo>
                <a:lnTo>
                  <a:pt x="517182" y="50749"/>
                </a:lnTo>
                <a:lnTo>
                  <a:pt x="513092" y="54724"/>
                </a:lnTo>
                <a:lnTo>
                  <a:pt x="513143" y="64947"/>
                </a:lnTo>
                <a:lnTo>
                  <a:pt x="517029" y="68859"/>
                </a:lnTo>
                <a:lnTo>
                  <a:pt x="521970" y="68922"/>
                </a:lnTo>
                <a:lnTo>
                  <a:pt x="526834" y="68986"/>
                </a:lnTo>
                <a:lnTo>
                  <a:pt x="530809" y="65087"/>
                </a:lnTo>
                <a:lnTo>
                  <a:pt x="531063" y="55143"/>
                </a:lnTo>
                <a:close/>
              </a:path>
              <a:path w="864234" h="862329">
                <a:moveTo>
                  <a:pt x="595960" y="79730"/>
                </a:moveTo>
                <a:lnTo>
                  <a:pt x="595858" y="74777"/>
                </a:lnTo>
                <a:lnTo>
                  <a:pt x="595757" y="70116"/>
                </a:lnTo>
                <a:lnTo>
                  <a:pt x="591604" y="66027"/>
                </a:lnTo>
                <a:lnTo>
                  <a:pt x="582015" y="65862"/>
                </a:lnTo>
                <a:lnTo>
                  <a:pt x="577545" y="70370"/>
                </a:lnTo>
                <a:lnTo>
                  <a:pt x="577799" y="79870"/>
                </a:lnTo>
                <a:lnTo>
                  <a:pt x="581990" y="83959"/>
                </a:lnTo>
                <a:lnTo>
                  <a:pt x="591616" y="84124"/>
                </a:lnTo>
                <a:lnTo>
                  <a:pt x="595960" y="79730"/>
                </a:lnTo>
                <a:close/>
              </a:path>
              <a:path w="864234" h="862329">
                <a:moveTo>
                  <a:pt x="631583" y="797001"/>
                </a:moveTo>
                <a:lnTo>
                  <a:pt x="630110" y="793191"/>
                </a:lnTo>
                <a:lnTo>
                  <a:pt x="625208" y="791921"/>
                </a:lnTo>
                <a:lnTo>
                  <a:pt x="621944" y="795731"/>
                </a:lnTo>
                <a:lnTo>
                  <a:pt x="611276" y="800811"/>
                </a:lnTo>
                <a:lnTo>
                  <a:pt x="603948" y="804621"/>
                </a:lnTo>
                <a:lnTo>
                  <a:pt x="590270" y="807161"/>
                </a:lnTo>
                <a:lnTo>
                  <a:pt x="586193" y="807161"/>
                </a:lnTo>
                <a:lnTo>
                  <a:pt x="576376" y="800811"/>
                </a:lnTo>
                <a:lnTo>
                  <a:pt x="571576" y="795731"/>
                </a:lnTo>
                <a:lnTo>
                  <a:pt x="571309" y="786841"/>
                </a:lnTo>
                <a:lnTo>
                  <a:pt x="570433" y="785571"/>
                </a:lnTo>
                <a:lnTo>
                  <a:pt x="569810" y="783031"/>
                </a:lnTo>
                <a:lnTo>
                  <a:pt x="566674" y="772871"/>
                </a:lnTo>
                <a:lnTo>
                  <a:pt x="564375" y="763981"/>
                </a:lnTo>
                <a:lnTo>
                  <a:pt x="562597" y="753821"/>
                </a:lnTo>
                <a:lnTo>
                  <a:pt x="560539" y="739851"/>
                </a:lnTo>
                <a:lnTo>
                  <a:pt x="560933" y="736041"/>
                </a:lnTo>
                <a:lnTo>
                  <a:pt x="559206" y="725881"/>
                </a:lnTo>
                <a:lnTo>
                  <a:pt x="557720" y="719531"/>
                </a:lnTo>
                <a:lnTo>
                  <a:pt x="553821" y="700405"/>
                </a:lnTo>
                <a:lnTo>
                  <a:pt x="553821" y="793191"/>
                </a:lnTo>
                <a:lnTo>
                  <a:pt x="539864" y="830021"/>
                </a:lnTo>
                <a:lnTo>
                  <a:pt x="505485" y="837641"/>
                </a:lnTo>
                <a:lnTo>
                  <a:pt x="497840" y="838911"/>
                </a:lnTo>
                <a:lnTo>
                  <a:pt x="490245" y="838911"/>
                </a:lnTo>
                <a:lnTo>
                  <a:pt x="479056" y="828751"/>
                </a:lnTo>
                <a:lnTo>
                  <a:pt x="477888" y="823671"/>
                </a:lnTo>
                <a:lnTo>
                  <a:pt x="477723" y="809701"/>
                </a:lnTo>
                <a:lnTo>
                  <a:pt x="478650" y="802081"/>
                </a:lnTo>
                <a:lnTo>
                  <a:pt x="479348" y="788111"/>
                </a:lnTo>
                <a:lnTo>
                  <a:pt x="480733" y="780491"/>
                </a:lnTo>
                <a:lnTo>
                  <a:pt x="478739" y="771601"/>
                </a:lnTo>
                <a:lnTo>
                  <a:pt x="480695" y="767791"/>
                </a:lnTo>
                <a:lnTo>
                  <a:pt x="482485" y="746201"/>
                </a:lnTo>
                <a:lnTo>
                  <a:pt x="483743" y="727151"/>
                </a:lnTo>
                <a:lnTo>
                  <a:pt x="484073" y="720801"/>
                </a:lnTo>
                <a:lnTo>
                  <a:pt x="483400" y="714451"/>
                </a:lnTo>
                <a:lnTo>
                  <a:pt x="483679" y="708101"/>
                </a:lnTo>
                <a:lnTo>
                  <a:pt x="484555" y="694131"/>
                </a:lnTo>
                <a:lnTo>
                  <a:pt x="486117" y="675081"/>
                </a:lnTo>
                <a:lnTo>
                  <a:pt x="486816" y="668731"/>
                </a:lnTo>
                <a:lnTo>
                  <a:pt x="488454" y="647141"/>
                </a:lnTo>
                <a:lnTo>
                  <a:pt x="489915" y="626821"/>
                </a:lnTo>
                <a:lnTo>
                  <a:pt x="490562" y="624281"/>
                </a:lnTo>
                <a:lnTo>
                  <a:pt x="491680" y="617931"/>
                </a:lnTo>
                <a:lnTo>
                  <a:pt x="496735" y="570941"/>
                </a:lnTo>
                <a:lnTo>
                  <a:pt x="497065" y="564591"/>
                </a:lnTo>
                <a:lnTo>
                  <a:pt x="497903" y="556971"/>
                </a:lnTo>
                <a:lnTo>
                  <a:pt x="498614" y="554431"/>
                </a:lnTo>
                <a:lnTo>
                  <a:pt x="499097" y="551891"/>
                </a:lnTo>
                <a:lnTo>
                  <a:pt x="500164" y="551891"/>
                </a:lnTo>
                <a:lnTo>
                  <a:pt x="501662" y="555701"/>
                </a:lnTo>
                <a:lnTo>
                  <a:pt x="503529" y="559511"/>
                </a:lnTo>
                <a:lnTo>
                  <a:pt x="508533" y="577291"/>
                </a:lnTo>
                <a:lnTo>
                  <a:pt x="512445" y="592531"/>
                </a:lnTo>
                <a:lnTo>
                  <a:pt x="516293" y="606501"/>
                </a:lnTo>
                <a:lnTo>
                  <a:pt x="520077" y="621741"/>
                </a:lnTo>
                <a:lnTo>
                  <a:pt x="523798" y="635711"/>
                </a:lnTo>
                <a:lnTo>
                  <a:pt x="527456" y="650951"/>
                </a:lnTo>
                <a:lnTo>
                  <a:pt x="531037" y="666191"/>
                </a:lnTo>
                <a:lnTo>
                  <a:pt x="534517" y="680161"/>
                </a:lnTo>
                <a:lnTo>
                  <a:pt x="536562" y="689051"/>
                </a:lnTo>
                <a:lnTo>
                  <a:pt x="538429" y="699211"/>
                </a:lnTo>
                <a:lnTo>
                  <a:pt x="540258" y="708101"/>
                </a:lnTo>
                <a:lnTo>
                  <a:pt x="545211" y="733501"/>
                </a:lnTo>
                <a:lnTo>
                  <a:pt x="546912" y="741121"/>
                </a:lnTo>
                <a:lnTo>
                  <a:pt x="548932" y="747471"/>
                </a:lnTo>
                <a:lnTo>
                  <a:pt x="550481" y="755091"/>
                </a:lnTo>
                <a:lnTo>
                  <a:pt x="551332" y="761441"/>
                </a:lnTo>
                <a:lnTo>
                  <a:pt x="552348" y="775411"/>
                </a:lnTo>
                <a:lnTo>
                  <a:pt x="552907" y="780491"/>
                </a:lnTo>
                <a:lnTo>
                  <a:pt x="553720" y="785571"/>
                </a:lnTo>
                <a:lnTo>
                  <a:pt x="553821" y="793191"/>
                </a:lnTo>
                <a:lnTo>
                  <a:pt x="553821" y="700405"/>
                </a:lnTo>
                <a:lnTo>
                  <a:pt x="550989" y="686511"/>
                </a:lnTo>
                <a:lnTo>
                  <a:pt x="549122" y="678891"/>
                </a:lnTo>
                <a:lnTo>
                  <a:pt x="547395" y="671271"/>
                </a:lnTo>
                <a:lnTo>
                  <a:pt x="545566" y="663651"/>
                </a:lnTo>
                <a:lnTo>
                  <a:pt x="543763" y="656031"/>
                </a:lnTo>
                <a:lnTo>
                  <a:pt x="542112" y="649681"/>
                </a:lnTo>
                <a:lnTo>
                  <a:pt x="540499" y="642061"/>
                </a:lnTo>
                <a:lnTo>
                  <a:pt x="539648" y="633171"/>
                </a:lnTo>
                <a:lnTo>
                  <a:pt x="538327" y="625551"/>
                </a:lnTo>
                <a:lnTo>
                  <a:pt x="536930" y="619201"/>
                </a:lnTo>
                <a:lnTo>
                  <a:pt x="534162" y="605231"/>
                </a:lnTo>
                <a:lnTo>
                  <a:pt x="533501" y="597611"/>
                </a:lnTo>
                <a:lnTo>
                  <a:pt x="532752" y="587451"/>
                </a:lnTo>
                <a:lnTo>
                  <a:pt x="531406" y="577291"/>
                </a:lnTo>
                <a:lnTo>
                  <a:pt x="529920" y="568401"/>
                </a:lnTo>
                <a:lnTo>
                  <a:pt x="528713" y="558241"/>
                </a:lnTo>
                <a:lnTo>
                  <a:pt x="527900" y="551891"/>
                </a:lnTo>
                <a:lnTo>
                  <a:pt x="526821" y="545541"/>
                </a:lnTo>
                <a:lnTo>
                  <a:pt x="525716" y="539191"/>
                </a:lnTo>
                <a:lnTo>
                  <a:pt x="524789" y="532841"/>
                </a:lnTo>
                <a:lnTo>
                  <a:pt x="521487" y="488391"/>
                </a:lnTo>
                <a:lnTo>
                  <a:pt x="521246" y="482041"/>
                </a:lnTo>
                <a:lnTo>
                  <a:pt x="519988" y="465531"/>
                </a:lnTo>
                <a:lnTo>
                  <a:pt x="518452" y="457911"/>
                </a:lnTo>
                <a:lnTo>
                  <a:pt x="518337" y="449021"/>
                </a:lnTo>
                <a:lnTo>
                  <a:pt x="518414" y="426161"/>
                </a:lnTo>
                <a:lnTo>
                  <a:pt x="518655" y="414731"/>
                </a:lnTo>
                <a:lnTo>
                  <a:pt x="519150" y="395681"/>
                </a:lnTo>
                <a:lnTo>
                  <a:pt x="518858" y="388061"/>
                </a:lnTo>
                <a:lnTo>
                  <a:pt x="520750" y="381711"/>
                </a:lnTo>
                <a:lnTo>
                  <a:pt x="523265" y="372821"/>
                </a:lnTo>
                <a:lnTo>
                  <a:pt x="526440" y="365201"/>
                </a:lnTo>
                <a:lnTo>
                  <a:pt x="530440" y="357581"/>
                </a:lnTo>
                <a:lnTo>
                  <a:pt x="534428" y="352501"/>
                </a:lnTo>
                <a:lnTo>
                  <a:pt x="535419" y="351231"/>
                </a:lnTo>
                <a:lnTo>
                  <a:pt x="544703" y="339801"/>
                </a:lnTo>
                <a:lnTo>
                  <a:pt x="548220" y="335991"/>
                </a:lnTo>
                <a:lnTo>
                  <a:pt x="549389" y="334721"/>
                </a:lnTo>
                <a:lnTo>
                  <a:pt x="556793" y="325831"/>
                </a:lnTo>
                <a:lnTo>
                  <a:pt x="559587" y="323291"/>
                </a:lnTo>
                <a:lnTo>
                  <a:pt x="561136" y="322021"/>
                </a:lnTo>
                <a:lnTo>
                  <a:pt x="581329" y="305511"/>
                </a:lnTo>
                <a:lnTo>
                  <a:pt x="589546" y="297891"/>
                </a:lnTo>
                <a:lnTo>
                  <a:pt x="591235" y="296621"/>
                </a:lnTo>
                <a:lnTo>
                  <a:pt x="593090" y="294081"/>
                </a:lnTo>
                <a:lnTo>
                  <a:pt x="590143" y="291541"/>
                </a:lnTo>
                <a:lnTo>
                  <a:pt x="587794" y="291541"/>
                </a:lnTo>
                <a:lnTo>
                  <a:pt x="585063" y="292811"/>
                </a:lnTo>
                <a:lnTo>
                  <a:pt x="562508" y="308051"/>
                </a:lnTo>
                <a:lnTo>
                  <a:pt x="555231" y="313131"/>
                </a:lnTo>
                <a:lnTo>
                  <a:pt x="547700" y="316941"/>
                </a:lnTo>
                <a:lnTo>
                  <a:pt x="539838" y="319481"/>
                </a:lnTo>
                <a:lnTo>
                  <a:pt x="531507" y="320751"/>
                </a:lnTo>
                <a:lnTo>
                  <a:pt x="516140" y="320751"/>
                </a:lnTo>
                <a:lnTo>
                  <a:pt x="508571" y="322021"/>
                </a:lnTo>
                <a:lnTo>
                  <a:pt x="495630" y="322021"/>
                </a:lnTo>
                <a:lnTo>
                  <a:pt x="482777" y="319481"/>
                </a:lnTo>
                <a:lnTo>
                  <a:pt x="482295" y="311861"/>
                </a:lnTo>
                <a:lnTo>
                  <a:pt x="482206" y="302971"/>
                </a:lnTo>
                <a:lnTo>
                  <a:pt x="486384" y="295351"/>
                </a:lnTo>
                <a:lnTo>
                  <a:pt x="489724" y="289001"/>
                </a:lnTo>
                <a:lnTo>
                  <a:pt x="491794" y="281381"/>
                </a:lnTo>
                <a:lnTo>
                  <a:pt x="493014" y="273761"/>
                </a:lnTo>
                <a:lnTo>
                  <a:pt x="493801" y="266141"/>
                </a:lnTo>
                <a:lnTo>
                  <a:pt x="493610" y="257251"/>
                </a:lnTo>
                <a:lnTo>
                  <a:pt x="491248" y="248361"/>
                </a:lnTo>
                <a:lnTo>
                  <a:pt x="486765" y="240741"/>
                </a:lnTo>
                <a:lnTo>
                  <a:pt x="473621" y="228041"/>
                </a:lnTo>
                <a:lnTo>
                  <a:pt x="472871" y="227914"/>
                </a:lnTo>
                <a:lnTo>
                  <a:pt x="472871" y="642061"/>
                </a:lnTo>
                <a:lnTo>
                  <a:pt x="472744" y="650951"/>
                </a:lnTo>
                <a:lnTo>
                  <a:pt x="472643" y="656031"/>
                </a:lnTo>
                <a:lnTo>
                  <a:pt x="472020" y="673811"/>
                </a:lnTo>
                <a:lnTo>
                  <a:pt x="470890" y="681431"/>
                </a:lnTo>
                <a:lnTo>
                  <a:pt x="467652" y="741121"/>
                </a:lnTo>
                <a:lnTo>
                  <a:pt x="467258" y="747471"/>
                </a:lnTo>
                <a:lnTo>
                  <a:pt x="466420" y="755091"/>
                </a:lnTo>
                <a:lnTo>
                  <a:pt x="465683" y="763981"/>
                </a:lnTo>
                <a:lnTo>
                  <a:pt x="461568" y="812241"/>
                </a:lnTo>
                <a:lnTo>
                  <a:pt x="443699" y="846531"/>
                </a:lnTo>
                <a:lnTo>
                  <a:pt x="430872" y="847801"/>
                </a:lnTo>
                <a:lnTo>
                  <a:pt x="423214" y="845261"/>
                </a:lnTo>
                <a:lnTo>
                  <a:pt x="412457" y="837641"/>
                </a:lnTo>
                <a:lnTo>
                  <a:pt x="410730" y="835101"/>
                </a:lnTo>
                <a:lnTo>
                  <a:pt x="408990" y="832561"/>
                </a:lnTo>
                <a:lnTo>
                  <a:pt x="403872" y="794461"/>
                </a:lnTo>
                <a:lnTo>
                  <a:pt x="403415" y="785571"/>
                </a:lnTo>
                <a:lnTo>
                  <a:pt x="402564" y="777951"/>
                </a:lnTo>
                <a:lnTo>
                  <a:pt x="400939" y="769061"/>
                </a:lnTo>
                <a:lnTo>
                  <a:pt x="401002" y="761441"/>
                </a:lnTo>
                <a:lnTo>
                  <a:pt x="401091" y="757631"/>
                </a:lnTo>
                <a:lnTo>
                  <a:pt x="401294" y="750011"/>
                </a:lnTo>
                <a:lnTo>
                  <a:pt x="401358" y="746201"/>
                </a:lnTo>
                <a:lnTo>
                  <a:pt x="399656" y="699211"/>
                </a:lnTo>
                <a:lnTo>
                  <a:pt x="398945" y="695401"/>
                </a:lnTo>
                <a:lnTo>
                  <a:pt x="401116" y="687781"/>
                </a:lnTo>
                <a:lnTo>
                  <a:pt x="399478" y="682701"/>
                </a:lnTo>
                <a:lnTo>
                  <a:pt x="399707" y="668731"/>
                </a:lnTo>
                <a:lnTo>
                  <a:pt x="400113" y="650951"/>
                </a:lnTo>
                <a:lnTo>
                  <a:pt x="414566" y="652221"/>
                </a:lnTo>
                <a:lnTo>
                  <a:pt x="414642" y="650951"/>
                </a:lnTo>
                <a:lnTo>
                  <a:pt x="414718" y="649681"/>
                </a:lnTo>
                <a:lnTo>
                  <a:pt x="415074" y="648411"/>
                </a:lnTo>
                <a:lnTo>
                  <a:pt x="413486" y="635711"/>
                </a:lnTo>
                <a:lnTo>
                  <a:pt x="405396" y="567131"/>
                </a:lnTo>
                <a:lnTo>
                  <a:pt x="403504" y="551891"/>
                </a:lnTo>
                <a:lnTo>
                  <a:pt x="401535" y="536651"/>
                </a:lnTo>
                <a:lnTo>
                  <a:pt x="400253" y="526491"/>
                </a:lnTo>
                <a:lnTo>
                  <a:pt x="398856" y="517601"/>
                </a:lnTo>
                <a:lnTo>
                  <a:pt x="397446" y="507441"/>
                </a:lnTo>
                <a:lnTo>
                  <a:pt x="396074" y="498551"/>
                </a:lnTo>
                <a:lnTo>
                  <a:pt x="395198" y="492201"/>
                </a:lnTo>
                <a:lnTo>
                  <a:pt x="394690" y="485851"/>
                </a:lnTo>
                <a:lnTo>
                  <a:pt x="393890" y="479501"/>
                </a:lnTo>
                <a:lnTo>
                  <a:pt x="392633" y="470611"/>
                </a:lnTo>
                <a:lnTo>
                  <a:pt x="391325" y="461721"/>
                </a:lnTo>
                <a:lnTo>
                  <a:pt x="390690" y="457047"/>
                </a:lnTo>
                <a:lnTo>
                  <a:pt x="390690" y="794461"/>
                </a:lnTo>
                <a:lnTo>
                  <a:pt x="390042" y="808431"/>
                </a:lnTo>
                <a:lnTo>
                  <a:pt x="359587" y="835101"/>
                </a:lnTo>
                <a:lnTo>
                  <a:pt x="345617" y="831291"/>
                </a:lnTo>
                <a:lnTo>
                  <a:pt x="339852" y="826211"/>
                </a:lnTo>
                <a:lnTo>
                  <a:pt x="338734" y="823671"/>
                </a:lnTo>
                <a:lnTo>
                  <a:pt x="333679" y="812241"/>
                </a:lnTo>
                <a:lnTo>
                  <a:pt x="333806" y="803351"/>
                </a:lnTo>
                <a:lnTo>
                  <a:pt x="334111" y="794461"/>
                </a:lnTo>
                <a:lnTo>
                  <a:pt x="333997" y="789381"/>
                </a:lnTo>
                <a:lnTo>
                  <a:pt x="334111" y="771601"/>
                </a:lnTo>
                <a:lnTo>
                  <a:pt x="334289" y="761441"/>
                </a:lnTo>
                <a:lnTo>
                  <a:pt x="334403" y="753821"/>
                </a:lnTo>
                <a:lnTo>
                  <a:pt x="334467" y="716991"/>
                </a:lnTo>
                <a:lnTo>
                  <a:pt x="334924" y="714451"/>
                </a:lnTo>
                <a:lnTo>
                  <a:pt x="336130" y="704291"/>
                </a:lnTo>
                <a:lnTo>
                  <a:pt x="337083" y="696671"/>
                </a:lnTo>
                <a:lnTo>
                  <a:pt x="338963" y="680161"/>
                </a:lnTo>
                <a:lnTo>
                  <a:pt x="340271" y="672541"/>
                </a:lnTo>
                <a:lnTo>
                  <a:pt x="342023" y="664921"/>
                </a:lnTo>
                <a:lnTo>
                  <a:pt x="344398" y="656031"/>
                </a:lnTo>
                <a:lnTo>
                  <a:pt x="344652" y="656031"/>
                </a:lnTo>
                <a:lnTo>
                  <a:pt x="344563" y="650951"/>
                </a:lnTo>
                <a:lnTo>
                  <a:pt x="346125" y="649681"/>
                </a:lnTo>
                <a:lnTo>
                  <a:pt x="374205" y="649681"/>
                </a:lnTo>
                <a:lnTo>
                  <a:pt x="383717" y="720801"/>
                </a:lnTo>
                <a:lnTo>
                  <a:pt x="385394" y="733501"/>
                </a:lnTo>
                <a:lnTo>
                  <a:pt x="387197" y="746201"/>
                </a:lnTo>
                <a:lnTo>
                  <a:pt x="389242" y="761441"/>
                </a:lnTo>
                <a:lnTo>
                  <a:pt x="390486" y="776681"/>
                </a:lnTo>
                <a:lnTo>
                  <a:pt x="390563" y="780491"/>
                </a:lnTo>
                <a:lnTo>
                  <a:pt x="390690" y="794461"/>
                </a:lnTo>
                <a:lnTo>
                  <a:pt x="390690" y="457047"/>
                </a:lnTo>
                <a:lnTo>
                  <a:pt x="390118" y="452831"/>
                </a:lnTo>
                <a:lnTo>
                  <a:pt x="389140" y="442671"/>
                </a:lnTo>
                <a:lnTo>
                  <a:pt x="388442" y="435051"/>
                </a:lnTo>
                <a:lnTo>
                  <a:pt x="389039" y="427431"/>
                </a:lnTo>
                <a:lnTo>
                  <a:pt x="389483" y="414731"/>
                </a:lnTo>
                <a:lnTo>
                  <a:pt x="389940" y="410921"/>
                </a:lnTo>
                <a:lnTo>
                  <a:pt x="391972" y="402031"/>
                </a:lnTo>
                <a:lnTo>
                  <a:pt x="393090" y="396951"/>
                </a:lnTo>
                <a:lnTo>
                  <a:pt x="412292" y="362661"/>
                </a:lnTo>
                <a:lnTo>
                  <a:pt x="427685" y="352501"/>
                </a:lnTo>
                <a:lnTo>
                  <a:pt x="431723" y="353771"/>
                </a:lnTo>
                <a:lnTo>
                  <a:pt x="456730" y="382981"/>
                </a:lnTo>
                <a:lnTo>
                  <a:pt x="458228" y="390601"/>
                </a:lnTo>
                <a:lnTo>
                  <a:pt x="461733" y="404571"/>
                </a:lnTo>
                <a:lnTo>
                  <a:pt x="467614" y="450291"/>
                </a:lnTo>
                <a:lnTo>
                  <a:pt x="467728" y="461721"/>
                </a:lnTo>
                <a:lnTo>
                  <a:pt x="467956" y="469341"/>
                </a:lnTo>
                <a:lnTo>
                  <a:pt x="468045" y="473151"/>
                </a:lnTo>
                <a:lnTo>
                  <a:pt x="468122" y="479501"/>
                </a:lnTo>
                <a:lnTo>
                  <a:pt x="468223" y="507441"/>
                </a:lnTo>
                <a:lnTo>
                  <a:pt x="468490" y="518871"/>
                </a:lnTo>
                <a:lnTo>
                  <a:pt x="468731" y="527761"/>
                </a:lnTo>
                <a:lnTo>
                  <a:pt x="469658" y="555701"/>
                </a:lnTo>
                <a:lnTo>
                  <a:pt x="470293" y="562051"/>
                </a:lnTo>
                <a:lnTo>
                  <a:pt x="470585" y="568401"/>
                </a:lnTo>
                <a:lnTo>
                  <a:pt x="471754" y="600151"/>
                </a:lnTo>
                <a:lnTo>
                  <a:pt x="472668" y="621741"/>
                </a:lnTo>
                <a:lnTo>
                  <a:pt x="472744" y="624281"/>
                </a:lnTo>
                <a:lnTo>
                  <a:pt x="472871" y="642061"/>
                </a:lnTo>
                <a:lnTo>
                  <a:pt x="472871" y="227914"/>
                </a:lnTo>
                <a:lnTo>
                  <a:pt x="466483" y="226771"/>
                </a:lnTo>
                <a:lnTo>
                  <a:pt x="452767" y="230581"/>
                </a:lnTo>
                <a:lnTo>
                  <a:pt x="448500" y="233121"/>
                </a:lnTo>
                <a:lnTo>
                  <a:pt x="443026" y="242011"/>
                </a:lnTo>
                <a:lnTo>
                  <a:pt x="441477" y="245821"/>
                </a:lnTo>
                <a:lnTo>
                  <a:pt x="439051" y="248361"/>
                </a:lnTo>
                <a:lnTo>
                  <a:pt x="435711" y="254711"/>
                </a:lnTo>
                <a:lnTo>
                  <a:pt x="433933" y="261061"/>
                </a:lnTo>
                <a:lnTo>
                  <a:pt x="433171" y="267411"/>
                </a:lnTo>
                <a:lnTo>
                  <a:pt x="432879" y="275031"/>
                </a:lnTo>
                <a:lnTo>
                  <a:pt x="433692" y="282651"/>
                </a:lnTo>
                <a:lnTo>
                  <a:pt x="452361" y="314401"/>
                </a:lnTo>
                <a:lnTo>
                  <a:pt x="456692" y="319481"/>
                </a:lnTo>
                <a:lnTo>
                  <a:pt x="454964" y="320751"/>
                </a:lnTo>
                <a:lnTo>
                  <a:pt x="453745" y="323291"/>
                </a:lnTo>
                <a:lnTo>
                  <a:pt x="446087" y="325831"/>
                </a:lnTo>
                <a:lnTo>
                  <a:pt x="440118" y="329641"/>
                </a:lnTo>
                <a:lnTo>
                  <a:pt x="426326" y="333451"/>
                </a:lnTo>
                <a:lnTo>
                  <a:pt x="418693" y="335991"/>
                </a:lnTo>
                <a:lnTo>
                  <a:pt x="397713" y="335991"/>
                </a:lnTo>
                <a:lnTo>
                  <a:pt x="385178" y="334721"/>
                </a:lnTo>
                <a:lnTo>
                  <a:pt x="354203" y="316941"/>
                </a:lnTo>
                <a:lnTo>
                  <a:pt x="356882" y="314401"/>
                </a:lnTo>
                <a:lnTo>
                  <a:pt x="359879" y="315671"/>
                </a:lnTo>
                <a:lnTo>
                  <a:pt x="365696" y="316941"/>
                </a:lnTo>
                <a:lnTo>
                  <a:pt x="368554" y="316941"/>
                </a:lnTo>
                <a:lnTo>
                  <a:pt x="375564" y="319481"/>
                </a:lnTo>
                <a:lnTo>
                  <a:pt x="376212" y="319481"/>
                </a:lnTo>
                <a:lnTo>
                  <a:pt x="376847" y="314401"/>
                </a:lnTo>
                <a:lnTo>
                  <a:pt x="377482" y="309321"/>
                </a:lnTo>
                <a:lnTo>
                  <a:pt x="377710" y="304241"/>
                </a:lnTo>
                <a:lnTo>
                  <a:pt x="378498" y="299161"/>
                </a:lnTo>
                <a:lnTo>
                  <a:pt x="379590" y="289001"/>
                </a:lnTo>
                <a:lnTo>
                  <a:pt x="379641" y="277571"/>
                </a:lnTo>
                <a:lnTo>
                  <a:pt x="378980" y="266141"/>
                </a:lnTo>
                <a:lnTo>
                  <a:pt x="377634" y="253441"/>
                </a:lnTo>
                <a:lnTo>
                  <a:pt x="377012" y="247091"/>
                </a:lnTo>
                <a:lnTo>
                  <a:pt x="372999" y="242011"/>
                </a:lnTo>
                <a:lnTo>
                  <a:pt x="365937" y="238201"/>
                </a:lnTo>
                <a:lnTo>
                  <a:pt x="357797" y="234391"/>
                </a:lnTo>
                <a:lnTo>
                  <a:pt x="349580" y="231851"/>
                </a:lnTo>
                <a:lnTo>
                  <a:pt x="341249" y="233121"/>
                </a:lnTo>
                <a:lnTo>
                  <a:pt x="332765" y="235661"/>
                </a:lnTo>
                <a:lnTo>
                  <a:pt x="326986" y="239471"/>
                </a:lnTo>
                <a:lnTo>
                  <a:pt x="323824" y="244551"/>
                </a:lnTo>
                <a:lnTo>
                  <a:pt x="315849" y="253441"/>
                </a:lnTo>
                <a:lnTo>
                  <a:pt x="315544" y="258521"/>
                </a:lnTo>
                <a:lnTo>
                  <a:pt x="313524" y="263601"/>
                </a:lnTo>
                <a:lnTo>
                  <a:pt x="310299" y="273761"/>
                </a:lnTo>
                <a:lnTo>
                  <a:pt x="308279" y="282651"/>
                </a:lnTo>
                <a:lnTo>
                  <a:pt x="307238" y="292811"/>
                </a:lnTo>
                <a:lnTo>
                  <a:pt x="306920" y="302971"/>
                </a:lnTo>
                <a:lnTo>
                  <a:pt x="306908" y="308051"/>
                </a:lnTo>
                <a:lnTo>
                  <a:pt x="309359" y="311861"/>
                </a:lnTo>
                <a:lnTo>
                  <a:pt x="318630" y="315671"/>
                </a:lnTo>
                <a:lnTo>
                  <a:pt x="327837" y="315671"/>
                </a:lnTo>
                <a:lnTo>
                  <a:pt x="328701" y="318211"/>
                </a:lnTo>
                <a:lnTo>
                  <a:pt x="326542" y="319481"/>
                </a:lnTo>
                <a:lnTo>
                  <a:pt x="324853" y="319481"/>
                </a:lnTo>
                <a:lnTo>
                  <a:pt x="317601" y="323291"/>
                </a:lnTo>
                <a:lnTo>
                  <a:pt x="310222" y="325831"/>
                </a:lnTo>
                <a:lnTo>
                  <a:pt x="294919" y="328371"/>
                </a:lnTo>
                <a:lnTo>
                  <a:pt x="279349" y="329641"/>
                </a:lnTo>
                <a:lnTo>
                  <a:pt x="268820" y="330911"/>
                </a:lnTo>
                <a:lnTo>
                  <a:pt x="265938" y="330911"/>
                </a:lnTo>
                <a:lnTo>
                  <a:pt x="256476" y="328371"/>
                </a:lnTo>
                <a:lnTo>
                  <a:pt x="249669" y="327101"/>
                </a:lnTo>
                <a:lnTo>
                  <a:pt x="242862" y="324561"/>
                </a:lnTo>
                <a:lnTo>
                  <a:pt x="233375" y="322021"/>
                </a:lnTo>
                <a:lnTo>
                  <a:pt x="224574" y="322021"/>
                </a:lnTo>
                <a:lnTo>
                  <a:pt x="223812" y="324561"/>
                </a:lnTo>
                <a:lnTo>
                  <a:pt x="224713" y="325831"/>
                </a:lnTo>
                <a:lnTo>
                  <a:pt x="252920" y="339801"/>
                </a:lnTo>
                <a:lnTo>
                  <a:pt x="261835" y="342341"/>
                </a:lnTo>
                <a:lnTo>
                  <a:pt x="266293" y="342341"/>
                </a:lnTo>
                <a:lnTo>
                  <a:pt x="273024" y="344881"/>
                </a:lnTo>
                <a:lnTo>
                  <a:pt x="306679" y="367741"/>
                </a:lnTo>
                <a:lnTo>
                  <a:pt x="312305" y="390601"/>
                </a:lnTo>
                <a:lnTo>
                  <a:pt x="313067" y="399491"/>
                </a:lnTo>
                <a:lnTo>
                  <a:pt x="313918" y="405841"/>
                </a:lnTo>
                <a:lnTo>
                  <a:pt x="316001" y="419811"/>
                </a:lnTo>
                <a:lnTo>
                  <a:pt x="316788" y="427431"/>
                </a:lnTo>
                <a:lnTo>
                  <a:pt x="317436" y="435051"/>
                </a:lnTo>
                <a:lnTo>
                  <a:pt x="317931" y="443941"/>
                </a:lnTo>
                <a:lnTo>
                  <a:pt x="318096" y="449021"/>
                </a:lnTo>
                <a:lnTo>
                  <a:pt x="318147" y="456641"/>
                </a:lnTo>
                <a:lnTo>
                  <a:pt x="318046" y="461721"/>
                </a:lnTo>
                <a:lnTo>
                  <a:pt x="317627" y="473151"/>
                </a:lnTo>
                <a:lnTo>
                  <a:pt x="316890" y="485851"/>
                </a:lnTo>
                <a:lnTo>
                  <a:pt x="316001" y="499821"/>
                </a:lnTo>
                <a:lnTo>
                  <a:pt x="315315" y="512521"/>
                </a:lnTo>
                <a:lnTo>
                  <a:pt x="314947" y="518871"/>
                </a:lnTo>
                <a:lnTo>
                  <a:pt x="315188" y="525221"/>
                </a:lnTo>
                <a:lnTo>
                  <a:pt x="315163" y="527761"/>
                </a:lnTo>
                <a:lnTo>
                  <a:pt x="310527" y="589991"/>
                </a:lnTo>
                <a:lnTo>
                  <a:pt x="306489" y="636981"/>
                </a:lnTo>
                <a:lnTo>
                  <a:pt x="305676" y="648411"/>
                </a:lnTo>
                <a:lnTo>
                  <a:pt x="320395" y="652221"/>
                </a:lnTo>
                <a:lnTo>
                  <a:pt x="320509" y="653491"/>
                </a:lnTo>
                <a:lnTo>
                  <a:pt x="320802" y="653491"/>
                </a:lnTo>
                <a:lnTo>
                  <a:pt x="320827" y="671271"/>
                </a:lnTo>
                <a:lnTo>
                  <a:pt x="321360" y="682701"/>
                </a:lnTo>
                <a:lnTo>
                  <a:pt x="321805" y="694131"/>
                </a:lnTo>
                <a:lnTo>
                  <a:pt x="321805" y="697941"/>
                </a:lnTo>
                <a:lnTo>
                  <a:pt x="321576" y="709371"/>
                </a:lnTo>
                <a:lnTo>
                  <a:pt x="321144" y="715721"/>
                </a:lnTo>
                <a:lnTo>
                  <a:pt x="321056" y="722071"/>
                </a:lnTo>
                <a:lnTo>
                  <a:pt x="320408" y="734771"/>
                </a:lnTo>
                <a:lnTo>
                  <a:pt x="319252" y="741121"/>
                </a:lnTo>
                <a:lnTo>
                  <a:pt x="319087" y="746201"/>
                </a:lnTo>
                <a:lnTo>
                  <a:pt x="318998" y="750011"/>
                </a:lnTo>
                <a:lnTo>
                  <a:pt x="318871" y="771601"/>
                </a:lnTo>
                <a:lnTo>
                  <a:pt x="318770" y="776681"/>
                </a:lnTo>
                <a:lnTo>
                  <a:pt x="313321" y="822401"/>
                </a:lnTo>
                <a:lnTo>
                  <a:pt x="311543" y="823671"/>
                </a:lnTo>
                <a:lnTo>
                  <a:pt x="305079" y="822401"/>
                </a:lnTo>
                <a:lnTo>
                  <a:pt x="293192" y="821131"/>
                </a:lnTo>
                <a:lnTo>
                  <a:pt x="270662" y="813511"/>
                </a:lnTo>
                <a:lnTo>
                  <a:pt x="257810" y="807161"/>
                </a:lnTo>
                <a:lnTo>
                  <a:pt x="255917" y="807161"/>
                </a:lnTo>
                <a:lnTo>
                  <a:pt x="254190" y="805891"/>
                </a:lnTo>
                <a:lnTo>
                  <a:pt x="250786" y="809701"/>
                </a:lnTo>
                <a:lnTo>
                  <a:pt x="250380" y="810971"/>
                </a:lnTo>
                <a:lnTo>
                  <a:pt x="257975" y="817321"/>
                </a:lnTo>
                <a:lnTo>
                  <a:pt x="262661" y="822401"/>
                </a:lnTo>
                <a:lnTo>
                  <a:pt x="268173" y="824941"/>
                </a:lnTo>
                <a:lnTo>
                  <a:pt x="294500" y="836371"/>
                </a:lnTo>
                <a:lnTo>
                  <a:pt x="303542" y="838911"/>
                </a:lnTo>
                <a:lnTo>
                  <a:pt x="338429" y="850341"/>
                </a:lnTo>
                <a:lnTo>
                  <a:pt x="350291" y="852881"/>
                </a:lnTo>
                <a:lnTo>
                  <a:pt x="364121" y="856691"/>
                </a:lnTo>
                <a:lnTo>
                  <a:pt x="370687" y="856691"/>
                </a:lnTo>
                <a:lnTo>
                  <a:pt x="383857" y="859231"/>
                </a:lnTo>
                <a:lnTo>
                  <a:pt x="399453" y="860501"/>
                </a:lnTo>
                <a:lnTo>
                  <a:pt x="408495" y="861771"/>
                </a:lnTo>
                <a:lnTo>
                  <a:pt x="445541" y="861771"/>
                </a:lnTo>
                <a:lnTo>
                  <a:pt x="460184" y="860501"/>
                </a:lnTo>
                <a:lnTo>
                  <a:pt x="466471" y="859231"/>
                </a:lnTo>
                <a:lnTo>
                  <a:pt x="476338" y="860501"/>
                </a:lnTo>
                <a:lnTo>
                  <a:pt x="480110" y="860501"/>
                </a:lnTo>
                <a:lnTo>
                  <a:pt x="482727" y="859231"/>
                </a:lnTo>
                <a:lnTo>
                  <a:pt x="485330" y="857961"/>
                </a:lnTo>
                <a:lnTo>
                  <a:pt x="489940" y="857961"/>
                </a:lnTo>
                <a:lnTo>
                  <a:pt x="491312" y="859231"/>
                </a:lnTo>
                <a:lnTo>
                  <a:pt x="495630" y="857961"/>
                </a:lnTo>
                <a:lnTo>
                  <a:pt x="508558" y="854151"/>
                </a:lnTo>
                <a:lnTo>
                  <a:pt x="520280" y="850341"/>
                </a:lnTo>
                <a:lnTo>
                  <a:pt x="523760" y="847801"/>
                </a:lnTo>
                <a:lnTo>
                  <a:pt x="535165" y="845261"/>
                </a:lnTo>
                <a:lnTo>
                  <a:pt x="542963" y="842721"/>
                </a:lnTo>
                <a:lnTo>
                  <a:pt x="556844" y="838911"/>
                </a:lnTo>
                <a:lnTo>
                  <a:pt x="562991" y="836371"/>
                </a:lnTo>
                <a:lnTo>
                  <a:pt x="571614" y="833831"/>
                </a:lnTo>
                <a:lnTo>
                  <a:pt x="573849" y="831291"/>
                </a:lnTo>
                <a:lnTo>
                  <a:pt x="576376" y="830021"/>
                </a:lnTo>
                <a:lnTo>
                  <a:pt x="586384" y="826211"/>
                </a:lnTo>
                <a:lnTo>
                  <a:pt x="605878" y="816051"/>
                </a:lnTo>
                <a:lnTo>
                  <a:pt x="622477" y="807161"/>
                </a:lnTo>
                <a:lnTo>
                  <a:pt x="624878" y="805891"/>
                </a:lnTo>
                <a:lnTo>
                  <a:pt x="629945" y="799541"/>
                </a:lnTo>
                <a:lnTo>
                  <a:pt x="631583" y="797001"/>
                </a:lnTo>
                <a:close/>
              </a:path>
              <a:path w="864234" h="862329">
                <a:moveTo>
                  <a:pt x="642632" y="774865"/>
                </a:moveTo>
                <a:lnTo>
                  <a:pt x="642581" y="764451"/>
                </a:lnTo>
                <a:lnTo>
                  <a:pt x="638606" y="760450"/>
                </a:lnTo>
                <a:lnTo>
                  <a:pt x="633399" y="760298"/>
                </a:lnTo>
                <a:lnTo>
                  <a:pt x="628230" y="760145"/>
                </a:lnTo>
                <a:lnTo>
                  <a:pt x="624078" y="763968"/>
                </a:lnTo>
                <a:lnTo>
                  <a:pt x="623519" y="774446"/>
                </a:lnTo>
                <a:lnTo>
                  <a:pt x="627659" y="778992"/>
                </a:lnTo>
                <a:lnTo>
                  <a:pt x="638124" y="779348"/>
                </a:lnTo>
                <a:lnTo>
                  <a:pt x="642632" y="774865"/>
                </a:lnTo>
                <a:close/>
              </a:path>
              <a:path w="864234" h="862329">
                <a:moveTo>
                  <a:pt x="653122" y="109651"/>
                </a:moveTo>
                <a:lnTo>
                  <a:pt x="653110" y="104800"/>
                </a:lnTo>
                <a:lnTo>
                  <a:pt x="653097" y="100025"/>
                </a:lnTo>
                <a:lnTo>
                  <a:pt x="649020" y="96012"/>
                </a:lnTo>
                <a:lnTo>
                  <a:pt x="639025" y="95859"/>
                </a:lnTo>
                <a:lnTo>
                  <a:pt x="634746" y="100228"/>
                </a:lnTo>
                <a:lnTo>
                  <a:pt x="635190" y="110109"/>
                </a:lnTo>
                <a:lnTo>
                  <a:pt x="639318" y="113880"/>
                </a:lnTo>
                <a:lnTo>
                  <a:pt x="649147" y="113690"/>
                </a:lnTo>
                <a:lnTo>
                  <a:pt x="653122" y="109651"/>
                </a:lnTo>
                <a:close/>
              </a:path>
              <a:path w="864234" h="862329">
                <a:moveTo>
                  <a:pt x="711225" y="711301"/>
                </a:moveTo>
                <a:lnTo>
                  <a:pt x="710958" y="700646"/>
                </a:lnTo>
                <a:lnTo>
                  <a:pt x="707009" y="696849"/>
                </a:lnTo>
                <a:lnTo>
                  <a:pt x="696493" y="696810"/>
                </a:lnTo>
                <a:lnTo>
                  <a:pt x="692365" y="700684"/>
                </a:lnTo>
                <a:lnTo>
                  <a:pt x="691921" y="711034"/>
                </a:lnTo>
                <a:lnTo>
                  <a:pt x="696315" y="715568"/>
                </a:lnTo>
                <a:lnTo>
                  <a:pt x="701636" y="715606"/>
                </a:lnTo>
                <a:lnTo>
                  <a:pt x="707009" y="715645"/>
                </a:lnTo>
                <a:lnTo>
                  <a:pt x="711225" y="711301"/>
                </a:lnTo>
                <a:close/>
              </a:path>
              <a:path w="864234" h="862329">
                <a:moveTo>
                  <a:pt x="714616" y="155498"/>
                </a:moveTo>
                <a:lnTo>
                  <a:pt x="710692" y="151180"/>
                </a:lnTo>
                <a:lnTo>
                  <a:pt x="700722" y="150507"/>
                </a:lnTo>
                <a:lnTo>
                  <a:pt x="696252" y="154584"/>
                </a:lnTo>
                <a:lnTo>
                  <a:pt x="696074" y="164401"/>
                </a:lnTo>
                <a:lnTo>
                  <a:pt x="700125" y="168579"/>
                </a:lnTo>
                <a:lnTo>
                  <a:pt x="704977" y="168757"/>
                </a:lnTo>
                <a:lnTo>
                  <a:pt x="709752" y="168935"/>
                </a:lnTo>
                <a:lnTo>
                  <a:pt x="714032" y="165023"/>
                </a:lnTo>
                <a:lnTo>
                  <a:pt x="714616" y="155498"/>
                </a:lnTo>
                <a:close/>
              </a:path>
              <a:path w="864234" h="862329">
                <a:moveTo>
                  <a:pt x="759891" y="226212"/>
                </a:moveTo>
                <a:lnTo>
                  <a:pt x="759841" y="221145"/>
                </a:lnTo>
                <a:lnTo>
                  <a:pt x="759790" y="216090"/>
                </a:lnTo>
                <a:lnTo>
                  <a:pt x="755497" y="212026"/>
                </a:lnTo>
                <a:lnTo>
                  <a:pt x="745718" y="212496"/>
                </a:lnTo>
                <a:lnTo>
                  <a:pt x="741756" y="216700"/>
                </a:lnTo>
                <a:lnTo>
                  <a:pt x="741857" y="226060"/>
                </a:lnTo>
                <a:lnTo>
                  <a:pt x="745959" y="230200"/>
                </a:lnTo>
                <a:lnTo>
                  <a:pt x="755611" y="230517"/>
                </a:lnTo>
                <a:lnTo>
                  <a:pt x="759891" y="226212"/>
                </a:lnTo>
                <a:close/>
              </a:path>
              <a:path w="864234" h="862329">
                <a:moveTo>
                  <a:pt x="764641" y="640537"/>
                </a:moveTo>
                <a:lnTo>
                  <a:pt x="760095" y="636016"/>
                </a:lnTo>
                <a:lnTo>
                  <a:pt x="749973" y="636308"/>
                </a:lnTo>
                <a:lnTo>
                  <a:pt x="745591" y="640753"/>
                </a:lnTo>
                <a:lnTo>
                  <a:pt x="745439" y="650773"/>
                </a:lnTo>
                <a:lnTo>
                  <a:pt x="750150" y="655383"/>
                </a:lnTo>
                <a:lnTo>
                  <a:pt x="760374" y="655154"/>
                </a:lnTo>
                <a:lnTo>
                  <a:pt x="764527" y="650913"/>
                </a:lnTo>
                <a:lnTo>
                  <a:pt x="764578" y="645820"/>
                </a:lnTo>
                <a:lnTo>
                  <a:pt x="764641" y="640537"/>
                </a:lnTo>
                <a:close/>
              </a:path>
              <a:path w="864234" h="862329">
                <a:moveTo>
                  <a:pt x="805776" y="301866"/>
                </a:moveTo>
                <a:lnTo>
                  <a:pt x="805141" y="292100"/>
                </a:lnTo>
                <a:lnTo>
                  <a:pt x="800785" y="288086"/>
                </a:lnTo>
                <a:lnTo>
                  <a:pt x="791286" y="288442"/>
                </a:lnTo>
                <a:lnTo>
                  <a:pt x="787285" y="293001"/>
                </a:lnTo>
                <a:lnTo>
                  <a:pt x="787895" y="302818"/>
                </a:lnTo>
                <a:lnTo>
                  <a:pt x="792111" y="306679"/>
                </a:lnTo>
                <a:lnTo>
                  <a:pt x="796836" y="306514"/>
                </a:lnTo>
                <a:lnTo>
                  <a:pt x="801827" y="306336"/>
                </a:lnTo>
                <a:lnTo>
                  <a:pt x="805776" y="301866"/>
                </a:lnTo>
                <a:close/>
              </a:path>
              <a:path w="864234" h="862329">
                <a:moveTo>
                  <a:pt x="807961" y="565772"/>
                </a:moveTo>
                <a:lnTo>
                  <a:pt x="803592" y="561263"/>
                </a:lnTo>
                <a:lnTo>
                  <a:pt x="793292" y="561251"/>
                </a:lnTo>
                <a:lnTo>
                  <a:pt x="789114" y="565353"/>
                </a:lnTo>
                <a:lnTo>
                  <a:pt x="788784" y="575779"/>
                </a:lnTo>
                <a:lnTo>
                  <a:pt x="792378" y="579716"/>
                </a:lnTo>
                <a:lnTo>
                  <a:pt x="803351" y="580351"/>
                </a:lnTo>
                <a:lnTo>
                  <a:pt x="807618" y="576541"/>
                </a:lnTo>
                <a:lnTo>
                  <a:pt x="807796" y="571042"/>
                </a:lnTo>
                <a:lnTo>
                  <a:pt x="807961" y="565772"/>
                </a:lnTo>
                <a:close/>
              </a:path>
              <a:path w="864234" h="862329">
                <a:moveTo>
                  <a:pt x="826211" y="510286"/>
                </a:moveTo>
                <a:lnTo>
                  <a:pt x="826160" y="505206"/>
                </a:lnTo>
                <a:lnTo>
                  <a:pt x="826109" y="499910"/>
                </a:lnTo>
                <a:lnTo>
                  <a:pt x="821588" y="495681"/>
                </a:lnTo>
                <a:lnTo>
                  <a:pt x="811149" y="496087"/>
                </a:lnTo>
                <a:lnTo>
                  <a:pt x="807085" y="500341"/>
                </a:lnTo>
                <a:lnTo>
                  <a:pt x="807173" y="510768"/>
                </a:lnTo>
                <a:lnTo>
                  <a:pt x="811530" y="514807"/>
                </a:lnTo>
                <a:lnTo>
                  <a:pt x="822198" y="514438"/>
                </a:lnTo>
                <a:lnTo>
                  <a:pt x="826211" y="510286"/>
                </a:lnTo>
                <a:close/>
              </a:path>
              <a:path w="864234" h="862329">
                <a:moveTo>
                  <a:pt x="827659" y="430085"/>
                </a:moveTo>
                <a:lnTo>
                  <a:pt x="822960" y="425564"/>
                </a:lnTo>
                <a:lnTo>
                  <a:pt x="817765" y="425754"/>
                </a:lnTo>
                <a:lnTo>
                  <a:pt x="812507" y="425945"/>
                </a:lnTo>
                <a:lnTo>
                  <a:pt x="808405" y="430618"/>
                </a:lnTo>
                <a:lnTo>
                  <a:pt x="809078" y="441071"/>
                </a:lnTo>
                <a:lnTo>
                  <a:pt x="813498" y="445084"/>
                </a:lnTo>
                <a:lnTo>
                  <a:pt x="823442" y="444627"/>
                </a:lnTo>
                <a:lnTo>
                  <a:pt x="827659" y="440220"/>
                </a:lnTo>
                <a:lnTo>
                  <a:pt x="827659" y="430085"/>
                </a:lnTo>
                <a:close/>
              </a:path>
              <a:path w="864234" h="862329">
                <a:moveTo>
                  <a:pt x="828167" y="366839"/>
                </a:moveTo>
                <a:lnTo>
                  <a:pt x="823988" y="362229"/>
                </a:lnTo>
                <a:lnTo>
                  <a:pt x="813435" y="361848"/>
                </a:lnTo>
                <a:lnTo>
                  <a:pt x="809231" y="365683"/>
                </a:lnTo>
                <a:lnTo>
                  <a:pt x="808634" y="376250"/>
                </a:lnTo>
                <a:lnTo>
                  <a:pt x="812723" y="380860"/>
                </a:lnTo>
                <a:lnTo>
                  <a:pt x="817994" y="381076"/>
                </a:lnTo>
                <a:lnTo>
                  <a:pt x="822833" y="381266"/>
                </a:lnTo>
                <a:lnTo>
                  <a:pt x="827392" y="377101"/>
                </a:lnTo>
                <a:lnTo>
                  <a:pt x="828167" y="366839"/>
                </a:lnTo>
                <a:close/>
              </a:path>
              <a:path w="864234" h="862329">
                <a:moveTo>
                  <a:pt x="863904" y="450265"/>
                </a:moveTo>
                <a:lnTo>
                  <a:pt x="862380" y="398259"/>
                </a:lnTo>
                <a:lnTo>
                  <a:pt x="852919" y="335343"/>
                </a:lnTo>
                <a:lnTo>
                  <a:pt x="837260" y="283806"/>
                </a:lnTo>
                <a:lnTo>
                  <a:pt x="821004" y="243446"/>
                </a:lnTo>
                <a:lnTo>
                  <a:pt x="784644" y="182092"/>
                </a:lnTo>
                <a:lnTo>
                  <a:pt x="754126" y="143802"/>
                </a:lnTo>
                <a:lnTo>
                  <a:pt x="719429" y="109283"/>
                </a:lnTo>
                <a:lnTo>
                  <a:pt x="680491" y="78651"/>
                </a:lnTo>
                <a:lnTo>
                  <a:pt x="635965" y="51231"/>
                </a:lnTo>
                <a:lnTo>
                  <a:pt x="589483" y="29654"/>
                </a:lnTo>
                <a:lnTo>
                  <a:pt x="541096" y="13944"/>
                </a:lnTo>
                <a:lnTo>
                  <a:pt x="490804" y="4051"/>
                </a:lnTo>
                <a:lnTo>
                  <a:pt x="438645" y="0"/>
                </a:lnTo>
                <a:lnTo>
                  <a:pt x="414172" y="63"/>
                </a:lnTo>
                <a:lnTo>
                  <a:pt x="365544" y="4318"/>
                </a:lnTo>
                <a:lnTo>
                  <a:pt x="315379" y="15836"/>
                </a:lnTo>
                <a:lnTo>
                  <a:pt x="264845" y="34099"/>
                </a:lnTo>
                <a:lnTo>
                  <a:pt x="201295" y="67678"/>
                </a:lnTo>
                <a:lnTo>
                  <a:pt x="164566" y="92849"/>
                </a:lnTo>
                <a:lnTo>
                  <a:pt x="130644" y="121653"/>
                </a:lnTo>
                <a:lnTo>
                  <a:pt x="99936" y="154597"/>
                </a:lnTo>
                <a:lnTo>
                  <a:pt x="73837" y="188264"/>
                </a:lnTo>
                <a:lnTo>
                  <a:pt x="52133" y="224878"/>
                </a:lnTo>
                <a:lnTo>
                  <a:pt x="29832" y="275374"/>
                </a:lnTo>
                <a:lnTo>
                  <a:pt x="9906" y="342976"/>
                </a:lnTo>
                <a:lnTo>
                  <a:pt x="787" y="412851"/>
                </a:lnTo>
                <a:lnTo>
                  <a:pt x="0" y="436511"/>
                </a:lnTo>
                <a:lnTo>
                  <a:pt x="863" y="460095"/>
                </a:lnTo>
                <a:lnTo>
                  <a:pt x="6324" y="507047"/>
                </a:lnTo>
                <a:lnTo>
                  <a:pt x="24993" y="580136"/>
                </a:lnTo>
                <a:lnTo>
                  <a:pt x="57099" y="648360"/>
                </a:lnTo>
                <a:lnTo>
                  <a:pt x="84416" y="689686"/>
                </a:lnTo>
                <a:lnTo>
                  <a:pt x="115709" y="727290"/>
                </a:lnTo>
                <a:lnTo>
                  <a:pt x="151155" y="761034"/>
                </a:lnTo>
                <a:lnTo>
                  <a:pt x="190842" y="790790"/>
                </a:lnTo>
                <a:lnTo>
                  <a:pt x="216903" y="800696"/>
                </a:lnTo>
                <a:lnTo>
                  <a:pt x="224028" y="800658"/>
                </a:lnTo>
                <a:lnTo>
                  <a:pt x="231165" y="801776"/>
                </a:lnTo>
                <a:lnTo>
                  <a:pt x="238848" y="802424"/>
                </a:lnTo>
                <a:lnTo>
                  <a:pt x="238112" y="800519"/>
                </a:lnTo>
                <a:lnTo>
                  <a:pt x="201650" y="778814"/>
                </a:lnTo>
                <a:lnTo>
                  <a:pt x="172364" y="757123"/>
                </a:lnTo>
                <a:lnTo>
                  <a:pt x="119672" y="706412"/>
                </a:lnTo>
                <a:lnTo>
                  <a:pt x="75996" y="647230"/>
                </a:lnTo>
                <a:lnTo>
                  <a:pt x="43789" y="581253"/>
                </a:lnTo>
                <a:lnTo>
                  <a:pt x="25361" y="523367"/>
                </a:lnTo>
                <a:lnTo>
                  <a:pt x="16014" y="463156"/>
                </a:lnTo>
                <a:lnTo>
                  <a:pt x="14693" y="421868"/>
                </a:lnTo>
                <a:lnTo>
                  <a:pt x="15252" y="401256"/>
                </a:lnTo>
                <a:lnTo>
                  <a:pt x="20980" y="353161"/>
                </a:lnTo>
                <a:lnTo>
                  <a:pt x="35229" y="299618"/>
                </a:lnTo>
                <a:lnTo>
                  <a:pt x="52197" y="256882"/>
                </a:lnTo>
                <a:lnTo>
                  <a:pt x="79019" y="209613"/>
                </a:lnTo>
                <a:lnTo>
                  <a:pt x="106273" y="170383"/>
                </a:lnTo>
                <a:lnTo>
                  <a:pt x="137363" y="134899"/>
                </a:lnTo>
                <a:lnTo>
                  <a:pt x="172212" y="103174"/>
                </a:lnTo>
                <a:lnTo>
                  <a:pt x="210781" y="75222"/>
                </a:lnTo>
                <a:lnTo>
                  <a:pt x="259232" y="48818"/>
                </a:lnTo>
                <a:lnTo>
                  <a:pt x="310108" y="29946"/>
                </a:lnTo>
                <a:lnTo>
                  <a:pt x="363080" y="18034"/>
                </a:lnTo>
                <a:lnTo>
                  <a:pt x="417868" y="12484"/>
                </a:lnTo>
                <a:lnTo>
                  <a:pt x="455066" y="12407"/>
                </a:lnTo>
                <a:lnTo>
                  <a:pt x="491896" y="15709"/>
                </a:lnTo>
                <a:lnTo>
                  <a:pt x="564070" y="32778"/>
                </a:lnTo>
                <a:lnTo>
                  <a:pt x="611403" y="51930"/>
                </a:lnTo>
                <a:lnTo>
                  <a:pt x="655002" y="75730"/>
                </a:lnTo>
                <a:lnTo>
                  <a:pt x="694842" y="104178"/>
                </a:lnTo>
                <a:lnTo>
                  <a:pt x="730935" y="137261"/>
                </a:lnTo>
                <a:lnTo>
                  <a:pt x="763270" y="174967"/>
                </a:lnTo>
                <a:lnTo>
                  <a:pt x="791832" y="217284"/>
                </a:lnTo>
                <a:lnTo>
                  <a:pt x="820254" y="272529"/>
                </a:lnTo>
                <a:lnTo>
                  <a:pt x="839330" y="331736"/>
                </a:lnTo>
                <a:lnTo>
                  <a:pt x="847598" y="375907"/>
                </a:lnTo>
                <a:lnTo>
                  <a:pt x="850747" y="420662"/>
                </a:lnTo>
                <a:lnTo>
                  <a:pt x="850290" y="435952"/>
                </a:lnTo>
                <a:lnTo>
                  <a:pt x="846061" y="491515"/>
                </a:lnTo>
                <a:lnTo>
                  <a:pt x="837514" y="539483"/>
                </a:lnTo>
                <a:lnTo>
                  <a:pt x="825398" y="575970"/>
                </a:lnTo>
                <a:lnTo>
                  <a:pt x="800354" y="629539"/>
                </a:lnTo>
                <a:lnTo>
                  <a:pt x="779830" y="663181"/>
                </a:lnTo>
                <a:lnTo>
                  <a:pt x="756373" y="694842"/>
                </a:lnTo>
                <a:lnTo>
                  <a:pt x="729983" y="724560"/>
                </a:lnTo>
                <a:lnTo>
                  <a:pt x="690118" y="759815"/>
                </a:lnTo>
                <a:lnTo>
                  <a:pt x="640524" y="792365"/>
                </a:lnTo>
                <a:lnTo>
                  <a:pt x="642023" y="793242"/>
                </a:lnTo>
                <a:lnTo>
                  <a:pt x="680402" y="786130"/>
                </a:lnTo>
                <a:lnTo>
                  <a:pt x="713016" y="759663"/>
                </a:lnTo>
                <a:lnTo>
                  <a:pt x="743102" y="731837"/>
                </a:lnTo>
                <a:lnTo>
                  <a:pt x="769861" y="701344"/>
                </a:lnTo>
                <a:lnTo>
                  <a:pt x="793572" y="668401"/>
                </a:lnTo>
                <a:lnTo>
                  <a:pt x="814527" y="633234"/>
                </a:lnTo>
                <a:lnTo>
                  <a:pt x="834339" y="588619"/>
                </a:lnTo>
                <a:lnTo>
                  <a:pt x="852703" y="525526"/>
                </a:lnTo>
                <a:lnTo>
                  <a:pt x="862952" y="470192"/>
                </a:lnTo>
                <a:lnTo>
                  <a:pt x="863904" y="450265"/>
                </a:lnTo>
                <a:close/>
              </a:path>
            </a:pathLst>
          </a:custGeom>
          <a:solidFill>
            <a:srgbClr val="285567"/>
          </a:solidFill>
        </p:spPr>
        <p:txBody>
          <a:bodyPr wrap="square" lIns="0" tIns="0" rIns="0" bIns="0" rtlCol="0"/>
          <a:lstStyle/>
          <a:p>
            <a:endParaRPr/>
          </a:p>
        </p:txBody>
      </p:sp>
      <p:sp>
        <p:nvSpPr>
          <p:cNvPr id="11" name="object 11"/>
          <p:cNvSpPr txBox="1"/>
          <p:nvPr/>
        </p:nvSpPr>
        <p:spPr>
          <a:xfrm>
            <a:off x="7357152" y="4645522"/>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65</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2" name="object 12"/>
          <p:cNvSpPr txBox="1"/>
          <p:nvPr/>
        </p:nvSpPr>
        <p:spPr>
          <a:xfrm>
            <a:off x="7382552" y="5310677"/>
            <a:ext cx="140906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Source Sans Pro"/>
                <a:cs typeface="Source Sans Pro"/>
              </a:rPr>
              <a:t>a</a:t>
            </a:r>
            <a:r>
              <a:rPr sz="1600" spc="-40" dirty="0">
                <a:latin typeface="Source Sans Pro"/>
                <a:cs typeface="Source Sans Pro"/>
              </a:rPr>
              <a:t>g</a:t>
            </a:r>
            <a:r>
              <a:rPr sz="1600" spc="-20" dirty="0">
                <a:latin typeface="Source Sans Pro"/>
                <a:cs typeface="Source Sans Pro"/>
              </a:rPr>
              <a:t>e</a:t>
            </a:r>
            <a:r>
              <a:rPr sz="1600" dirty="0">
                <a:latin typeface="Source Sans Pro"/>
                <a:cs typeface="Source Sans Pro"/>
              </a:rPr>
              <a:t>d</a:t>
            </a:r>
            <a:r>
              <a:rPr sz="1600" spc="-35" dirty="0">
                <a:latin typeface="Source Sans Pro"/>
                <a:cs typeface="Source Sans Pro"/>
              </a:rPr>
              <a:t> </a:t>
            </a:r>
            <a:r>
              <a:rPr sz="1600" spc="-20" dirty="0">
                <a:latin typeface="Source Sans Pro"/>
                <a:cs typeface="Source Sans Pro"/>
              </a:rPr>
              <a:t>18-2</a:t>
            </a:r>
            <a:r>
              <a:rPr sz="1600" dirty="0">
                <a:latin typeface="Source Sans Pro"/>
                <a:cs typeface="Source Sans Pro"/>
              </a:rPr>
              <a:t>4</a:t>
            </a:r>
            <a:r>
              <a:rPr sz="1600" spc="-35" dirty="0">
                <a:latin typeface="Source Sans Pro"/>
                <a:cs typeface="Source Sans Pro"/>
              </a:rPr>
              <a:t> </a:t>
            </a:r>
            <a:r>
              <a:rPr sz="1600" spc="-25" dirty="0">
                <a:latin typeface="Source Sans Pro"/>
                <a:cs typeface="Source Sans Pro"/>
              </a:rPr>
              <a:t>y</a:t>
            </a:r>
            <a:r>
              <a:rPr sz="1600" spc="-40" dirty="0">
                <a:latin typeface="Source Sans Pro"/>
                <a:cs typeface="Source Sans Pro"/>
              </a:rPr>
              <a:t>e</a:t>
            </a:r>
            <a:r>
              <a:rPr sz="1600" spc="-20" dirty="0">
                <a:latin typeface="Source Sans Pro"/>
                <a:cs typeface="Source Sans Pro"/>
              </a:rPr>
              <a:t>a</a:t>
            </a:r>
            <a:r>
              <a:rPr sz="1600" spc="-25" dirty="0">
                <a:latin typeface="Source Sans Pro"/>
                <a:cs typeface="Source Sans Pro"/>
              </a:rPr>
              <a:t>r</a:t>
            </a:r>
            <a:r>
              <a:rPr sz="1600" dirty="0">
                <a:latin typeface="Source Sans Pro"/>
                <a:cs typeface="Source Sans Pro"/>
              </a:rPr>
              <a:t>s</a:t>
            </a:r>
            <a:endParaRPr sz="1600">
              <a:latin typeface="Source Sans Pro"/>
              <a:cs typeface="Source Sans Pro"/>
            </a:endParaRPr>
          </a:p>
        </p:txBody>
      </p:sp>
      <p:sp>
        <p:nvSpPr>
          <p:cNvPr id="16" name="TextBox 15">
            <a:extLst>
              <a:ext uri="{FF2B5EF4-FFF2-40B4-BE49-F238E27FC236}">
                <a16:creationId xmlns:a16="http://schemas.microsoft.com/office/drawing/2014/main" id="{D92114AF-DBE7-4E8D-9B47-0E6E74F9786C}"/>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The 2018-19 NATSIHS assessed a person’s alcohol consumption for short-term and lifetime risk using the previous (2009) NHMRC alcohol guidelines.</a:t>
            </a:r>
          </a:p>
        </p:txBody>
      </p:sp>
      <p:cxnSp>
        <p:nvCxnSpPr>
          <p:cNvPr id="17" name="Straight Connector 16">
            <a:extLst>
              <a:ext uri="{FF2B5EF4-FFF2-40B4-BE49-F238E27FC236}">
                <a16:creationId xmlns:a16="http://schemas.microsoft.com/office/drawing/2014/main" id="{1727EDD9-D78B-4C97-9390-EA52B1B2FECB}"/>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Holder 5">
            <a:extLst>
              <a:ext uri="{FF2B5EF4-FFF2-40B4-BE49-F238E27FC236}">
                <a16:creationId xmlns:a16="http://schemas.microsoft.com/office/drawing/2014/main" id="{37C30AC2-89B7-494E-B08A-E2EDBD485349}"/>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2272665" cy="574040"/>
          </a:xfrm>
          <a:prstGeom prst="rect">
            <a:avLst/>
          </a:prstGeom>
        </p:spPr>
        <p:txBody>
          <a:bodyPr vert="horz" wrap="square" lIns="0" tIns="12700" rIns="0" bIns="0" rtlCol="0">
            <a:spAutoFit/>
          </a:bodyPr>
          <a:lstStyle/>
          <a:p>
            <a:pPr marL="12700">
              <a:lnSpc>
                <a:spcPct val="100000"/>
              </a:lnSpc>
              <a:spcBef>
                <a:spcPts val="100"/>
              </a:spcBef>
            </a:pPr>
            <a:r>
              <a:rPr spc="-40" dirty="0"/>
              <a:t>Al</a:t>
            </a:r>
            <a:r>
              <a:rPr spc="-140" dirty="0"/>
              <a:t>c</a:t>
            </a:r>
            <a:r>
              <a:rPr spc="-40" dirty="0"/>
              <a:t>oho</a:t>
            </a:r>
            <a:r>
              <a:rPr dirty="0"/>
              <a:t>l</a:t>
            </a:r>
            <a:r>
              <a:rPr spc="-75" dirty="0"/>
              <a:t> </a:t>
            </a:r>
            <a:r>
              <a:rPr spc="-40" dirty="0"/>
              <a:t>use</a:t>
            </a:r>
          </a:p>
        </p:txBody>
      </p:sp>
      <p:sp>
        <p:nvSpPr>
          <p:cNvPr id="18" name="object 1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6" name="object 1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7" name="object 1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47</a:t>
            </a:fld>
            <a:endParaRPr dirty="0"/>
          </a:p>
        </p:txBody>
      </p:sp>
      <p:sp>
        <p:nvSpPr>
          <p:cNvPr id="3" name="object 3"/>
          <p:cNvSpPr txBox="1"/>
          <p:nvPr/>
        </p:nvSpPr>
        <p:spPr>
          <a:xfrm>
            <a:off x="1562100" y="1246585"/>
            <a:ext cx="9461500" cy="120289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55"/>
              </a:spcBef>
            </a:pPr>
            <a:endParaRPr sz="3450" dirty="0">
              <a:latin typeface="Source Sans Pro Semibold"/>
              <a:cs typeface="Source Sans Pro Semibold"/>
            </a:endParaRPr>
          </a:p>
          <a:p>
            <a:pPr marL="12700">
              <a:lnSpc>
                <a:spcPct val="100000"/>
              </a:lnSpc>
              <a:spcBef>
                <a:spcPts val="5"/>
              </a:spcBef>
            </a:pPr>
            <a:r>
              <a:rPr sz="2400" b="1" spc="-40" dirty="0">
                <a:solidFill>
                  <a:srgbClr val="285567"/>
                </a:solidFill>
                <a:latin typeface="Source Sans Pro"/>
                <a:cs typeface="Source Sans Pro"/>
              </a:rPr>
              <a:t>Li</a:t>
            </a:r>
            <a:r>
              <a:rPr sz="2400" b="1" spc="-60" dirty="0">
                <a:solidFill>
                  <a:srgbClr val="285567"/>
                </a:solidFill>
                <a:latin typeface="Source Sans Pro"/>
                <a:cs typeface="Source Sans Pro"/>
              </a:rPr>
              <a:t>fe</a:t>
            </a:r>
            <a:r>
              <a:rPr sz="2400" b="1" spc="-40" dirty="0">
                <a:solidFill>
                  <a:srgbClr val="285567"/>
                </a:solidFill>
                <a:latin typeface="Source Sans Pro"/>
                <a:cs typeface="Source Sans Pro"/>
              </a:rPr>
              <a:t>tim</a:t>
            </a:r>
            <a:r>
              <a:rPr sz="2400" b="1" dirty="0">
                <a:solidFill>
                  <a:srgbClr val="285567"/>
                </a:solidFill>
                <a:latin typeface="Source Sans Pro"/>
                <a:cs typeface="Source Sans Pro"/>
              </a:rPr>
              <a:t>e</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ris</a:t>
            </a:r>
            <a:r>
              <a:rPr sz="2400" b="1" dirty="0">
                <a:solidFill>
                  <a:srgbClr val="285567"/>
                </a:solidFill>
                <a:latin typeface="Source Sans Pro"/>
                <a:cs typeface="Source Sans Pro"/>
              </a:rPr>
              <a:t>k</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(n</a:t>
            </a:r>
            <a:r>
              <a:rPr sz="2400" b="1" dirty="0">
                <a:solidFill>
                  <a:srgbClr val="285567"/>
                </a:solidFill>
                <a:latin typeface="Source Sans Pro"/>
                <a:cs typeface="Source Sans Pro"/>
              </a:rPr>
              <a:t>o</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mo</a:t>
            </a:r>
            <a:r>
              <a:rPr sz="2400" b="1" spc="-60" dirty="0">
                <a:solidFill>
                  <a:srgbClr val="285567"/>
                </a:solidFill>
                <a:latin typeface="Source Sans Pro"/>
                <a:cs typeface="Source Sans Pro"/>
              </a:rPr>
              <a:t>r</a:t>
            </a:r>
            <a:r>
              <a:rPr sz="2400" b="1" dirty="0">
                <a:solidFill>
                  <a:srgbClr val="285567"/>
                </a:solidFill>
                <a:latin typeface="Source Sans Pro"/>
                <a:cs typeface="Source Sans Pro"/>
              </a:rPr>
              <a:t>e</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tha</a:t>
            </a:r>
            <a:r>
              <a:rPr sz="2400" b="1" dirty="0">
                <a:solidFill>
                  <a:srgbClr val="285567"/>
                </a:solidFill>
                <a:latin typeface="Source Sans Pro"/>
                <a:cs typeface="Source Sans Pro"/>
              </a:rPr>
              <a:t>n</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t</a:t>
            </a:r>
            <a:r>
              <a:rPr sz="2400" b="1" spc="-60" dirty="0">
                <a:solidFill>
                  <a:srgbClr val="285567"/>
                </a:solidFill>
                <a:latin typeface="Source Sans Pro"/>
                <a:cs typeface="Source Sans Pro"/>
              </a:rPr>
              <a:t>w</a:t>
            </a:r>
            <a:r>
              <a:rPr sz="2400" b="1" dirty="0">
                <a:solidFill>
                  <a:srgbClr val="285567"/>
                </a:solidFill>
                <a:latin typeface="Source Sans Pro"/>
                <a:cs typeface="Source Sans Pro"/>
              </a:rPr>
              <a:t>o</a:t>
            </a:r>
            <a:r>
              <a:rPr sz="2400" b="1" spc="-80" dirty="0">
                <a:solidFill>
                  <a:srgbClr val="285567"/>
                </a:solidFill>
                <a:latin typeface="Source Sans Pro"/>
                <a:cs typeface="Source Sans Pro"/>
              </a:rPr>
              <a:t> st</a:t>
            </a:r>
            <a:r>
              <a:rPr sz="2400" b="1" spc="-40" dirty="0">
                <a:solidFill>
                  <a:srgbClr val="285567"/>
                </a:solidFill>
                <a:latin typeface="Source Sans Pro"/>
                <a:cs typeface="Source Sans Pro"/>
              </a:rPr>
              <a:t>anda</a:t>
            </a:r>
            <a:r>
              <a:rPr sz="2400" b="1" spc="-60" dirty="0">
                <a:solidFill>
                  <a:srgbClr val="285567"/>
                </a:solidFill>
                <a:latin typeface="Source Sans Pro"/>
                <a:cs typeface="Source Sans Pro"/>
              </a:rPr>
              <a:t>r</a:t>
            </a:r>
            <a:r>
              <a:rPr sz="2400" b="1" dirty="0">
                <a:solidFill>
                  <a:srgbClr val="285567"/>
                </a:solidFill>
                <a:latin typeface="Source Sans Pro"/>
                <a:cs typeface="Source Sans Pro"/>
              </a:rPr>
              <a:t>d</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drink</a:t>
            </a:r>
            <a:r>
              <a:rPr sz="2400" b="1" dirty="0">
                <a:solidFill>
                  <a:srgbClr val="285567"/>
                </a:solidFill>
                <a:latin typeface="Source Sans Pro"/>
                <a:cs typeface="Source Sans Pro"/>
              </a:rPr>
              <a:t>s</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o</a:t>
            </a:r>
            <a:r>
              <a:rPr sz="2400" b="1" dirty="0">
                <a:solidFill>
                  <a:srgbClr val="285567"/>
                </a:solidFill>
                <a:latin typeface="Source Sans Pro"/>
                <a:cs typeface="Source Sans Pro"/>
              </a:rPr>
              <a:t>n</a:t>
            </a:r>
            <a:r>
              <a:rPr sz="2400" b="1" spc="-80" dirty="0">
                <a:solidFill>
                  <a:srgbClr val="285567"/>
                </a:solidFill>
                <a:latin typeface="Source Sans Pro"/>
                <a:cs typeface="Source Sans Pro"/>
              </a:rPr>
              <a:t> </a:t>
            </a:r>
            <a:r>
              <a:rPr sz="2400" b="1" dirty="0">
                <a:solidFill>
                  <a:srgbClr val="285567"/>
                </a:solidFill>
                <a:latin typeface="Source Sans Pro"/>
                <a:cs typeface="Source Sans Pro"/>
              </a:rPr>
              <a:t>a</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singl</a:t>
            </a:r>
            <a:r>
              <a:rPr sz="2400" b="1" dirty="0">
                <a:solidFill>
                  <a:srgbClr val="285567"/>
                </a:solidFill>
                <a:latin typeface="Source Sans Pro"/>
                <a:cs typeface="Source Sans Pro"/>
              </a:rPr>
              <a:t>e</a:t>
            </a:r>
            <a:r>
              <a:rPr sz="2400" b="1" spc="-80" dirty="0">
                <a:solidFill>
                  <a:srgbClr val="285567"/>
                </a:solidFill>
                <a:latin typeface="Source Sans Pro"/>
                <a:cs typeface="Source Sans Pro"/>
              </a:rPr>
              <a:t> </a:t>
            </a:r>
            <a:r>
              <a:rPr sz="2400" b="1" spc="-40" dirty="0">
                <a:solidFill>
                  <a:srgbClr val="285567"/>
                </a:solidFill>
                <a:latin typeface="Source Sans Pro"/>
                <a:cs typeface="Source Sans Pro"/>
              </a:rPr>
              <a:t>day)</a:t>
            </a:r>
            <a:endParaRPr sz="2400" dirty="0">
              <a:latin typeface="Source Sans Pro"/>
              <a:cs typeface="Source Sans Pro"/>
            </a:endParaRPr>
          </a:p>
        </p:txBody>
      </p:sp>
      <p:sp>
        <p:nvSpPr>
          <p:cNvPr id="7" name="object 7"/>
          <p:cNvSpPr txBox="1"/>
          <p:nvPr/>
        </p:nvSpPr>
        <p:spPr>
          <a:xfrm>
            <a:off x="1605362" y="5949946"/>
            <a:ext cx="1280707" cy="754053"/>
          </a:xfrm>
          <a:prstGeom prst="rect">
            <a:avLst/>
          </a:prstGeom>
        </p:spPr>
        <p:txBody>
          <a:bodyPr vert="horz" wrap="square" lIns="0" tIns="15240" rIns="0" bIns="0" rtlCol="0">
            <a:spAutoFit/>
          </a:bodyPr>
          <a:lstStyle/>
          <a:p>
            <a:pPr marL="12700">
              <a:lnSpc>
                <a:spcPct val="100000"/>
              </a:lnSpc>
              <a:spcBef>
                <a:spcPts val="120"/>
              </a:spcBef>
            </a:pPr>
            <a:r>
              <a:rPr sz="4800" b="1" spc="-50" dirty="0">
                <a:solidFill>
                  <a:srgbClr val="285567"/>
                </a:solidFill>
                <a:latin typeface="Source Sans Pro Black"/>
                <a:cs typeface="Source Sans Pro Black"/>
              </a:rPr>
              <a:t>17</a:t>
            </a:r>
            <a:r>
              <a:rPr sz="4800" b="1" spc="-50" baseline="30000" dirty="0">
                <a:solidFill>
                  <a:srgbClr val="285567"/>
                </a:solidFill>
                <a:latin typeface="Source Sans Pro Black"/>
                <a:cs typeface="Source Sans Pro Black"/>
              </a:rPr>
              <a:t>%</a:t>
            </a:r>
            <a:endParaRPr sz="4800" baseline="30000" dirty="0">
              <a:latin typeface="Source Sans Pro Black"/>
              <a:cs typeface="Source Sans Pro Black"/>
            </a:endParaRPr>
          </a:p>
        </p:txBody>
      </p:sp>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2709877" y="5764654"/>
            <a:ext cx="2487101" cy="939345"/>
          </a:xfrm>
          <a:prstGeom prst="rect">
            <a:avLst/>
          </a:prstGeom>
        </p:spPr>
      </p:pic>
      <p:sp>
        <p:nvSpPr>
          <p:cNvPr id="9" name="object 9"/>
          <p:cNvSpPr txBox="1"/>
          <p:nvPr/>
        </p:nvSpPr>
        <p:spPr>
          <a:xfrm>
            <a:off x="5807470" y="5938425"/>
            <a:ext cx="1280707" cy="754053"/>
          </a:xfrm>
          <a:prstGeom prst="rect">
            <a:avLst/>
          </a:prstGeom>
        </p:spPr>
        <p:txBody>
          <a:bodyPr vert="horz" wrap="square" lIns="0" tIns="15240" rIns="0" bIns="0" rtlCol="0">
            <a:spAutoFit/>
          </a:bodyPr>
          <a:lstStyle/>
          <a:p>
            <a:pPr marL="12700">
              <a:lnSpc>
                <a:spcPct val="100000"/>
              </a:lnSpc>
              <a:spcBef>
                <a:spcPts val="120"/>
              </a:spcBef>
            </a:pPr>
            <a:r>
              <a:rPr sz="4800" b="1" spc="-50" dirty="0">
                <a:solidFill>
                  <a:srgbClr val="285567"/>
                </a:solidFill>
                <a:latin typeface="Source Sans Pro Black"/>
                <a:cs typeface="Source Sans Pro Black"/>
              </a:rPr>
              <a:t>21</a:t>
            </a:r>
            <a:r>
              <a:rPr sz="4800" b="1" spc="-50" baseline="30000" dirty="0">
                <a:solidFill>
                  <a:srgbClr val="285567"/>
                </a:solidFill>
                <a:latin typeface="Source Sans Pro Black"/>
                <a:cs typeface="Source Sans Pro Black"/>
              </a:rPr>
              <a:t>%</a:t>
            </a:r>
            <a:endParaRPr sz="4800" baseline="30000" dirty="0">
              <a:latin typeface="Source Sans Pro Black"/>
              <a:cs typeface="Source Sans Pro Black"/>
            </a:endParaRPr>
          </a:p>
        </p:txBody>
      </p:sp>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6976756" y="5663083"/>
            <a:ext cx="2200102" cy="1029395"/>
          </a:xfrm>
          <a:prstGeom prst="rect">
            <a:avLst/>
          </a:prstGeom>
        </p:spPr>
      </p:pic>
      <p:sp>
        <p:nvSpPr>
          <p:cNvPr id="11" name="object 11"/>
          <p:cNvSpPr txBox="1"/>
          <p:nvPr/>
        </p:nvSpPr>
        <p:spPr>
          <a:xfrm>
            <a:off x="1605362" y="6977260"/>
            <a:ext cx="7623979" cy="642740"/>
          </a:xfrm>
          <a:prstGeom prst="rect">
            <a:avLst/>
          </a:prstGeom>
        </p:spPr>
        <p:txBody>
          <a:bodyPr vert="horz" wrap="square" lIns="0" tIns="2540" rIns="0" bIns="0" rtlCol="0">
            <a:spAutoFit/>
          </a:bodyPr>
          <a:lstStyle/>
          <a:p>
            <a:pPr marL="12700" marR="5080">
              <a:lnSpc>
                <a:spcPct val="104200"/>
              </a:lnSpc>
              <a:spcBef>
                <a:spcPts val="20"/>
              </a:spcBef>
            </a:pPr>
            <a:r>
              <a:rPr sz="2000" spc="-25" dirty="0">
                <a:latin typeface="Source Sans Pro"/>
                <a:cs typeface="Source Sans Pro"/>
              </a:rPr>
              <a:t>The </a:t>
            </a:r>
            <a:r>
              <a:rPr sz="2000" spc="-35" dirty="0">
                <a:latin typeface="Source Sans Pro"/>
                <a:cs typeface="Source Sans Pro"/>
              </a:rPr>
              <a:t>proportion </a:t>
            </a:r>
            <a:r>
              <a:rPr sz="2000" spc="-20" dirty="0">
                <a:latin typeface="Source Sans Pro"/>
                <a:cs typeface="Source Sans Pro"/>
              </a:rPr>
              <a:t>of </a:t>
            </a:r>
            <a:r>
              <a:rPr sz="2000" spc="-30" dirty="0">
                <a:latin typeface="Source Sans Pro"/>
                <a:cs typeface="Source Sans Pro"/>
              </a:rPr>
              <a:t>people </a:t>
            </a:r>
            <a:r>
              <a:rPr sz="2000" spc="-40" dirty="0">
                <a:latin typeface="Source Sans Pro"/>
                <a:cs typeface="Source Sans Pro"/>
              </a:rPr>
              <a:t>exceeding </a:t>
            </a:r>
            <a:r>
              <a:rPr sz="2000" spc="-25" dirty="0">
                <a:latin typeface="Source Sans Pro"/>
                <a:cs typeface="Source Sans Pro"/>
              </a:rPr>
              <a:t>the </a:t>
            </a:r>
            <a:r>
              <a:rPr sz="2000" spc="-35" dirty="0">
                <a:latin typeface="Source Sans Pro"/>
                <a:cs typeface="Source Sans Pro"/>
              </a:rPr>
              <a:t>guideline </a:t>
            </a:r>
            <a:r>
              <a:rPr sz="2000" spc="-30" dirty="0">
                <a:latin typeface="Source Sans Pro"/>
                <a:cs typeface="Source Sans Pro"/>
              </a:rPr>
              <a:t>for </a:t>
            </a:r>
            <a:r>
              <a:rPr sz="2000" spc="-35" dirty="0">
                <a:latin typeface="Source Sans Pro"/>
                <a:cs typeface="Source Sans Pro"/>
              </a:rPr>
              <a:t>lifetime </a:t>
            </a:r>
            <a:r>
              <a:rPr sz="2000" spc="-30" dirty="0">
                <a:latin typeface="Source Sans Pro"/>
                <a:cs typeface="Source Sans Pro"/>
              </a:rPr>
              <a:t>risk </a:t>
            </a:r>
            <a:r>
              <a:rPr sz="2000" spc="-40" dirty="0">
                <a:latin typeface="Source Sans Pro"/>
                <a:cs typeface="Source Sans Pro"/>
              </a:rPr>
              <a:t>was </a:t>
            </a:r>
            <a:r>
              <a:rPr sz="2000" spc="-35" dirty="0">
                <a:latin typeface="Source Sans Pro"/>
                <a:cs typeface="Source Sans Pro"/>
              </a:rPr>
              <a:t> highe</a:t>
            </a:r>
            <a:r>
              <a:rPr sz="2000" dirty="0">
                <a:latin typeface="Source Sans Pro"/>
                <a:cs typeface="Source Sans Pro"/>
              </a:rPr>
              <a:t>r</a:t>
            </a:r>
            <a:r>
              <a:rPr sz="2000" spc="-65" dirty="0">
                <a:latin typeface="Source Sans Pro"/>
                <a:cs typeface="Source Sans Pro"/>
              </a:rPr>
              <a:t> </a:t>
            </a:r>
            <a:r>
              <a:rPr sz="2000" spc="-50" dirty="0">
                <a:latin typeface="Source Sans Pro"/>
                <a:cs typeface="Source Sans Pro"/>
              </a:rPr>
              <a:t>f</a:t>
            </a:r>
            <a:r>
              <a:rPr sz="2000" spc="-35" dirty="0">
                <a:latin typeface="Source Sans Pro"/>
                <a:cs typeface="Source Sans Pro"/>
              </a:rPr>
              <a:t>o</a:t>
            </a:r>
            <a:r>
              <a:rPr sz="2000" dirty="0">
                <a:latin typeface="Source Sans Pro"/>
                <a:cs typeface="Source Sans Pro"/>
              </a:rPr>
              <a:t>r</a:t>
            </a:r>
            <a:r>
              <a:rPr sz="2000" spc="-65" dirty="0">
                <a:latin typeface="Source Sans Pro"/>
                <a:cs typeface="Source Sans Pro"/>
              </a:rPr>
              <a:t> </a:t>
            </a:r>
            <a:r>
              <a:rPr sz="2000" spc="-35" dirty="0">
                <a:latin typeface="Source Sans Pro"/>
                <a:cs typeface="Source Sans Pro"/>
              </a:rPr>
              <a:t>peopl</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livin</a:t>
            </a:r>
            <a:r>
              <a:rPr sz="2000" dirty="0">
                <a:latin typeface="Source Sans Pro"/>
                <a:cs typeface="Source Sans Pro"/>
              </a:rPr>
              <a:t>g</a:t>
            </a:r>
            <a:r>
              <a:rPr sz="2000" spc="-65" dirty="0">
                <a:latin typeface="Source Sans Pro"/>
                <a:cs typeface="Source Sans Pro"/>
              </a:rPr>
              <a:t> </a:t>
            </a:r>
            <a:r>
              <a:rPr sz="2000" spc="-35" dirty="0">
                <a:latin typeface="Source Sans Pro"/>
                <a:cs typeface="Source Sans Pro"/>
              </a:rPr>
              <a:t>i</a:t>
            </a:r>
            <a:r>
              <a:rPr sz="2000" dirty="0">
                <a:latin typeface="Source Sans Pro"/>
                <a:cs typeface="Source Sans Pro"/>
              </a:rPr>
              <a:t>n</a:t>
            </a:r>
            <a:r>
              <a:rPr sz="2000" spc="-65" dirty="0">
                <a:latin typeface="Source Sans Pro"/>
                <a:cs typeface="Source Sans Pro"/>
              </a:rPr>
              <a:t> </a:t>
            </a:r>
            <a:r>
              <a:rPr sz="2000" spc="-35" dirty="0">
                <a:latin typeface="Source Sans Pro"/>
                <a:cs typeface="Source Sans Pro"/>
              </a:rPr>
              <a:t>non-</a:t>
            </a:r>
            <a:r>
              <a:rPr sz="2000" spc="-50" dirty="0">
                <a:latin typeface="Source Sans Pro"/>
                <a:cs typeface="Source Sans Pro"/>
              </a:rPr>
              <a:t>r</a:t>
            </a:r>
            <a:r>
              <a:rPr sz="2000" spc="-35" dirty="0">
                <a:latin typeface="Source Sans Pro"/>
                <a:cs typeface="Source Sans Pro"/>
              </a:rPr>
              <a:t>em</a:t>
            </a:r>
            <a:r>
              <a:rPr sz="2000" spc="-60" dirty="0">
                <a:latin typeface="Source Sans Pro"/>
                <a:cs typeface="Source Sans Pro"/>
              </a:rPr>
              <a:t>o</a:t>
            </a:r>
            <a:r>
              <a:rPr sz="2000" spc="-55" dirty="0">
                <a:latin typeface="Source Sans Pro"/>
                <a:cs typeface="Source Sans Pro"/>
              </a:rPr>
              <a:t>t</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a:t>
            </a:r>
            <a:r>
              <a:rPr sz="2000" spc="-50" dirty="0">
                <a:latin typeface="Source Sans Pro"/>
                <a:cs typeface="Source Sans Pro"/>
              </a:rPr>
              <a:t>r</a:t>
            </a:r>
            <a:r>
              <a:rPr sz="2000" spc="-55" dirty="0">
                <a:latin typeface="Source Sans Pro"/>
                <a:cs typeface="Source Sans Pro"/>
              </a:rPr>
              <a:t>e</a:t>
            </a:r>
            <a:r>
              <a:rPr sz="2000" spc="-35" dirty="0">
                <a:latin typeface="Source Sans Pro"/>
                <a:cs typeface="Source Sans Pro"/>
              </a:rPr>
              <a:t>a</a:t>
            </a:r>
            <a:r>
              <a:rPr sz="2000" dirty="0">
                <a:latin typeface="Source Sans Pro"/>
                <a:cs typeface="Source Sans Pro"/>
              </a:rPr>
              <a:t>s</a:t>
            </a:r>
            <a:r>
              <a:rPr sz="2000" spc="-65" dirty="0">
                <a:latin typeface="Source Sans Pro"/>
                <a:cs typeface="Source Sans Pro"/>
              </a:rPr>
              <a:t> </a:t>
            </a:r>
            <a:r>
              <a:rPr sz="2000" spc="-70" dirty="0">
                <a:latin typeface="Source Sans Pro"/>
                <a:cs typeface="Source Sans Pro"/>
              </a:rPr>
              <a:t>c</a:t>
            </a:r>
            <a:r>
              <a:rPr sz="2000" spc="-35" dirty="0">
                <a:latin typeface="Source Sans Pro"/>
                <a:cs typeface="Source Sans Pro"/>
              </a:rPr>
              <a:t>om</a:t>
            </a:r>
            <a:r>
              <a:rPr sz="2000" spc="-55" dirty="0">
                <a:latin typeface="Source Sans Pro"/>
                <a:cs typeface="Source Sans Pro"/>
              </a:rPr>
              <a:t>p</a:t>
            </a:r>
            <a:r>
              <a:rPr sz="2000" spc="-35" dirty="0">
                <a:latin typeface="Source Sans Pro"/>
                <a:cs typeface="Source Sans Pro"/>
              </a:rPr>
              <a:t>a</a:t>
            </a:r>
            <a:r>
              <a:rPr sz="2000" spc="-50" dirty="0">
                <a:latin typeface="Source Sans Pro"/>
                <a:cs typeface="Source Sans Pro"/>
              </a:rPr>
              <a:t>r</a:t>
            </a:r>
            <a:r>
              <a:rPr sz="2000" spc="-35" dirty="0">
                <a:latin typeface="Source Sans Pro"/>
                <a:cs typeface="Source Sans Pro"/>
              </a:rPr>
              <a:t>e</a:t>
            </a:r>
            <a:r>
              <a:rPr sz="2000" dirty="0">
                <a:latin typeface="Source Sans Pro"/>
                <a:cs typeface="Source Sans Pro"/>
              </a:rPr>
              <a:t>d</a:t>
            </a:r>
            <a:r>
              <a:rPr sz="2000" spc="-65" dirty="0">
                <a:latin typeface="Source Sans Pro"/>
                <a:cs typeface="Source Sans Pro"/>
              </a:rPr>
              <a:t> </a:t>
            </a:r>
            <a:r>
              <a:rPr sz="2000" spc="-35" dirty="0">
                <a:latin typeface="Source Sans Pro"/>
                <a:cs typeface="Source Sans Pro"/>
              </a:rPr>
              <a:t>wit</a:t>
            </a:r>
            <a:r>
              <a:rPr sz="2000" dirty="0">
                <a:latin typeface="Source Sans Pro"/>
                <a:cs typeface="Source Sans Pro"/>
              </a:rPr>
              <a:t>h</a:t>
            </a:r>
            <a:r>
              <a:rPr sz="2000" spc="-65" dirty="0">
                <a:latin typeface="Source Sans Pro"/>
                <a:cs typeface="Source Sans Pro"/>
              </a:rPr>
              <a:t> </a:t>
            </a:r>
            <a:r>
              <a:rPr sz="2000" spc="-50" dirty="0">
                <a:latin typeface="Source Sans Pro"/>
                <a:cs typeface="Source Sans Pro"/>
              </a:rPr>
              <a:t>r</a:t>
            </a:r>
            <a:r>
              <a:rPr sz="2000" spc="-35" dirty="0">
                <a:latin typeface="Source Sans Pro"/>
                <a:cs typeface="Source Sans Pro"/>
              </a:rPr>
              <a:t>em</a:t>
            </a:r>
            <a:r>
              <a:rPr sz="2000" spc="-60" dirty="0">
                <a:latin typeface="Source Sans Pro"/>
                <a:cs typeface="Source Sans Pro"/>
              </a:rPr>
              <a:t>o</a:t>
            </a:r>
            <a:r>
              <a:rPr sz="2000" spc="-55" dirty="0">
                <a:latin typeface="Source Sans Pro"/>
                <a:cs typeface="Source Sans Pro"/>
              </a:rPr>
              <a:t>t</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a:t>
            </a:r>
            <a:r>
              <a:rPr sz="2000" spc="-50" dirty="0">
                <a:latin typeface="Source Sans Pro"/>
                <a:cs typeface="Source Sans Pro"/>
              </a:rPr>
              <a:t>r</a:t>
            </a:r>
            <a:r>
              <a:rPr sz="2000" spc="-55" dirty="0">
                <a:latin typeface="Source Sans Pro"/>
                <a:cs typeface="Source Sans Pro"/>
              </a:rPr>
              <a:t>e</a:t>
            </a:r>
            <a:r>
              <a:rPr sz="2000" spc="-35" dirty="0">
                <a:latin typeface="Source Sans Pro"/>
                <a:cs typeface="Source Sans Pro"/>
              </a:rPr>
              <a:t>as</a:t>
            </a:r>
            <a:endParaRPr sz="2000" dirty="0">
              <a:latin typeface="Source Sans Pro"/>
              <a:cs typeface="Source Sans Pro"/>
            </a:endParaRPr>
          </a:p>
        </p:txBody>
      </p:sp>
      <p:sp>
        <p:nvSpPr>
          <p:cNvPr id="12" name="object 12"/>
          <p:cNvSpPr txBox="1"/>
          <p:nvPr/>
        </p:nvSpPr>
        <p:spPr>
          <a:xfrm>
            <a:off x="7704104" y="4420012"/>
            <a:ext cx="3360420" cy="897255"/>
          </a:xfrm>
          <a:prstGeom prst="rect">
            <a:avLst/>
          </a:prstGeom>
        </p:spPr>
        <p:txBody>
          <a:bodyPr vert="horz" wrap="square" lIns="0" tIns="12700" rIns="0" bIns="0" rtlCol="0">
            <a:spAutoFit/>
          </a:bodyPr>
          <a:lstStyle/>
          <a:p>
            <a:pPr marL="63500">
              <a:lnSpc>
                <a:spcPts val="5350"/>
              </a:lnSpc>
              <a:spcBef>
                <a:spcPts val="100"/>
              </a:spcBef>
              <a:tabLst>
                <a:tab pos="2329180" algn="l"/>
              </a:tabLst>
            </a:pPr>
            <a:r>
              <a:rPr sz="4800" b="1" spc="-5" dirty="0">
                <a:solidFill>
                  <a:srgbClr val="285567"/>
                </a:solidFill>
                <a:latin typeface="Source Sans Pro Black"/>
                <a:cs typeface="Source Sans Pro Black"/>
              </a:rPr>
              <a:t>30</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10</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a:p>
            <a:pPr marL="63500">
              <a:lnSpc>
                <a:spcPts val="1510"/>
              </a:lnSpc>
              <a:tabLst>
                <a:tab pos="2329180" algn="l"/>
              </a:tabLst>
            </a:pPr>
            <a:r>
              <a:rPr sz="1600" spc="-15" dirty="0">
                <a:latin typeface="Source Sans Pro"/>
                <a:cs typeface="Source Sans Pro"/>
              </a:rPr>
              <a:t>men	</a:t>
            </a:r>
            <a:r>
              <a:rPr sz="1600" spc="-25" dirty="0">
                <a:latin typeface="Source Sans Pro"/>
                <a:cs typeface="Source Sans Pro"/>
              </a:rPr>
              <a:t>women</a:t>
            </a:r>
            <a:endParaRPr sz="1600">
              <a:latin typeface="Source Sans Pro"/>
              <a:cs typeface="Source Sans Pro"/>
            </a:endParaRPr>
          </a:p>
        </p:txBody>
      </p:sp>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9015865" y="4407042"/>
            <a:ext cx="863803" cy="867947"/>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6793628" y="4406696"/>
            <a:ext cx="863810" cy="868485"/>
          </a:xfrm>
          <a:prstGeom prst="rect">
            <a:avLst/>
          </a:prstGeom>
        </p:spPr>
      </p:pic>
      <p:sp>
        <p:nvSpPr>
          <p:cNvPr id="15" name="object 15"/>
          <p:cNvSpPr txBox="1"/>
          <p:nvPr/>
        </p:nvSpPr>
        <p:spPr>
          <a:xfrm>
            <a:off x="1570604" y="4532531"/>
            <a:ext cx="5337840" cy="697755"/>
          </a:xfrm>
          <a:prstGeom prst="rect">
            <a:avLst/>
          </a:prstGeom>
        </p:spPr>
        <p:txBody>
          <a:bodyPr vert="horz" wrap="square" lIns="0" tIns="40640" rIns="0" bIns="0" rtlCol="0">
            <a:spAutoFit/>
          </a:bodyPr>
          <a:lstStyle/>
          <a:p>
            <a:pPr marL="12700" marR="5080">
              <a:lnSpc>
                <a:spcPct val="92300"/>
              </a:lnSpc>
              <a:spcBef>
                <a:spcPts val="320"/>
              </a:spcBef>
            </a:pPr>
            <a:r>
              <a:rPr sz="2800" b="1" spc="-50" dirty="0">
                <a:solidFill>
                  <a:srgbClr val="71B2C9"/>
                </a:solidFill>
                <a:latin typeface="Source Sans Pro"/>
                <a:cs typeface="Source Sans Pro"/>
              </a:rPr>
              <a:t>Me</a:t>
            </a:r>
            <a:r>
              <a:rPr sz="2800" b="1" dirty="0">
                <a:solidFill>
                  <a:srgbClr val="71B2C9"/>
                </a:solidFill>
                <a:latin typeface="Source Sans Pro"/>
                <a:cs typeface="Source Sans Pro"/>
              </a:rPr>
              <a:t>n</a:t>
            </a:r>
            <a:r>
              <a:rPr sz="2800" b="1" spc="-100" dirty="0">
                <a:solidFill>
                  <a:srgbClr val="71B2C9"/>
                </a:solidFill>
                <a:latin typeface="Source Sans Pro"/>
                <a:cs typeface="Source Sans Pro"/>
              </a:rPr>
              <a:t> </a:t>
            </a:r>
            <a:r>
              <a:rPr sz="2800" b="1" spc="-70" dirty="0">
                <a:solidFill>
                  <a:srgbClr val="71B2C9"/>
                </a:solidFill>
                <a:latin typeface="Source Sans Pro"/>
                <a:cs typeface="Source Sans Pro"/>
              </a:rPr>
              <a:t>w</a:t>
            </a:r>
            <a:r>
              <a:rPr sz="2800" b="1" spc="-50" dirty="0">
                <a:solidFill>
                  <a:srgbClr val="71B2C9"/>
                </a:solidFill>
                <a:latin typeface="Source Sans Pro"/>
                <a:cs typeface="Source Sans Pro"/>
              </a:rPr>
              <a:t>e</a:t>
            </a:r>
            <a:r>
              <a:rPr sz="2800" b="1" spc="-75" dirty="0">
                <a:solidFill>
                  <a:srgbClr val="71B2C9"/>
                </a:solidFill>
                <a:latin typeface="Source Sans Pro"/>
                <a:cs typeface="Source Sans Pro"/>
              </a:rPr>
              <a:t>r</a:t>
            </a:r>
            <a:r>
              <a:rPr sz="2800" b="1" dirty="0">
                <a:solidFill>
                  <a:srgbClr val="71B2C9"/>
                </a:solidFill>
                <a:latin typeface="Source Sans Pro"/>
                <a:cs typeface="Source Sans Pro"/>
              </a:rPr>
              <a:t>e</a:t>
            </a:r>
            <a:r>
              <a:rPr sz="2800" b="1" spc="-100" dirty="0">
                <a:solidFill>
                  <a:srgbClr val="71B2C9"/>
                </a:solidFill>
                <a:latin typeface="Source Sans Pro"/>
                <a:cs typeface="Source Sans Pro"/>
              </a:rPr>
              <a:t> </a:t>
            </a:r>
            <a:r>
              <a:rPr lang="en-US" sz="2800" b="1" spc="-50" dirty="0">
                <a:solidFill>
                  <a:srgbClr val="71B2C9"/>
                </a:solidFill>
                <a:latin typeface="Source Sans Pro"/>
                <a:cs typeface="Source Sans Pro"/>
              </a:rPr>
              <a:t>3x </a:t>
            </a:r>
            <a:r>
              <a:rPr spc="-20" dirty="0">
                <a:latin typeface="Source Sans Pro"/>
                <a:cs typeface="Source Sans Pro"/>
              </a:rPr>
              <a:t>mo</a:t>
            </a:r>
            <a:r>
              <a:rPr spc="-35" dirty="0">
                <a:latin typeface="Source Sans Pro"/>
                <a:cs typeface="Source Sans Pro"/>
              </a:rPr>
              <a:t>r</a:t>
            </a:r>
            <a:r>
              <a:rPr dirty="0">
                <a:latin typeface="Source Sans Pro"/>
                <a:cs typeface="Source Sans Pro"/>
              </a:rPr>
              <a:t>e</a:t>
            </a:r>
            <a:r>
              <a:rPr spc="-35" dirty="0">
                <a:latin typeface="Source Sans Pro"/>
                <a:cs typeface="Source Sans Pro"/>
              </a:rPr>
              <a:t> </a:t>
            </a:r>
            <a:r>
              <a:rPr spc="-20" dirty="0">
                <a:latin typeface="Source Sans Pro"/>
                <a:cs typeface="Source Sans Pro"/>
              </a:rPr>
              <a:t>li</a:t>
            </a:r>
            <a:r>
              <a:rPr spc="-45" dirty="0">
                <a:latin typeface="Source Sans Pro"/>
                <a:cs typeface="Source Sans Pro"/>
              </a:rPr>
              <a:t>k</a:t>
            </a:r>
            <a:r>
              <a:rPr spc="-20" dirty="0">
                <a:latin typeface="Source Sans Pro"/>
                <a:cs typeface="Source Sans Pro"/>
              </a:rPr>
              <a:t>el</a:t>
            </a:r>
            <a:r>
              <a:rPr dirty="0">
                <a:latin typeface="Source Sans Pro"/>
                <a:cs typeface="Source Sans Pro"/>
              </a:rPr>
              <a:t>y</a:t>
            </a:r>
            <a:r>
              <a:rPr spc="-35" dirty="0">
                <a:latin typeface="Source Sans Pro"/>
                <a:cs typeface="Source Sans Pro"/>
              </a:rPr>
              <a:t> </a:t>
            </a:r>
            <a:r>
              <a:rPr spc="-40" dirty="0">
                <a:latin typeface="Source Sans Pro"/>
                <a:cs typeface="Source Sans Pro"/>
              </a:rPr>
              <a:t>t</a:t>
            </a:r>
            <a:r>
              <a:rPr dirty="0">
                <a:latin typeface="Source Sans Pro"/>
                <a:cs typeface="Source Sans Pro"/>
              </a:rPr>
              <a:t>o</a:t>
            </a:r>
            <a:r>
              <a:rPr spc="-35" dirty="0">
                <a:latin typeface="Source Sans Pro"/>
                <a:cs typeface="Source Sans Pro"/>
              </a:rPr>
              <a:t> </a:t>
            </a:r>
            <a:r>
              <a:rPr spc="-30" dirty="0">
                <a:latin typeface="Source Sans Pro"/>
                <a:cs typeface="Source Sans Pro"/>
              </a:rPr>
              <a:t>e</a:t>
            </a:r>
            <a:r>
              <a:rPr spc="-45" dirty="0">
                <a:latin typeface="Source Sans Pro"/>
                <a:cs typeface="Source Sans Pro"/>
              </a:rPr>
              <a:t>x</a:t>
            </a:r>
            <a:r>
              <a:rPr spc="-50" dirty="0">
                <a:latin typeface="Source Sans Pro"/>
                <a:cs typeface="Source Sans Pro"/>
              </a:rPr>
              <a:t>c</a:t>
            </a:r>
            <a:r>
              <a:rPr spc="-20" dirty="0">
                <a:latin typeface="Source Sans Pro"/>
                <a:cs typeface="Source Sans Pro"/>
              </a:rPr>
              <a:t>eed </a:t>
            </a:r>
            <a:r>
              <a:rPr spc="-15" dirty="0">
                <a:latin typeface="Source Sans Pro"/>
                <a:cs typeface="Source Sans Pro"/>
              </a:rPr>
              <a:t>the</a:t>
            </a:r>
            <a:br>
              <a:rPr lang="en-US" spc="-35" dirty="0">
                <a:latin typeface="Source Sans Pro"/>
                <a:cs typeface="Source Sans Pro"/>
              </a:rPr>
            </a:br>
            <a:r>
              <a:rPr spc="-20" dirty="0">
                <a:latin typeface="Source Sans Pro"/>
                <a:cs typeface="Source Sans Pro"/>
              </a:rPr>
              <a:t>guideline</a:t>
            </a:r>
            <a:r>
              <a:rPr spc="-35" dirty="0">
                <a:latin typeface="Source Sans Pro"/>
                <a:cs typeface="Source Sans Pro"/>
              </a:rPr>
              <a:t> </a:t>
            </a:r>
            <a:r>
              <a:rPr spc="-20" dirty="0">
                <a:latin typeface="Source Sans Pro"/>
                <a:cs typeface="Source Sans Pro"/>
              </a:rPr>
              <a:t>for</a:t>
            </a:r>
            <a:r>
              <a:rPr spc="-35" dirty="0">
                <a:latin typeface="Source Sans Pro"/>
                <a:cs typeface="Source Sans Pro"/>
              </a:rPr>
              <a:t> </a:t>
            </a:r>
            <a:r>
              <a:rPr spc="-25" dirty="0">
                <a:latin typeface="Source Sans Pro"/>
                <a:cs typeface="Source Sans Pro"/>
              </a:rPr>
              <a:t>lifetime</a:t>
            </a:r>
            <a:r>
              <a:rPr spc="-35" dirty="0">
                <a:latin typeface="Source Sans Pro"/>
                <a:cs typeface="Source Sans Pro"/>
              </a:rPr>
              <a:t> </a:t>
            </a:r>
            <a:r>
              <a:rPr spc="-15" dirty="0">
                <a:latin typeface="Source Sans Pro"/>
                <a:cs typeface="Source Sans Pro"/>
              </a:rPr>
              <a:t>risk</a:t>
            </a:r>
            <a:r>
              <a:rPr spc="-30" dirty="0">
                <a:latin typeface="Source Sans Pro"/>
                <a:cs typeface="Source Sans Pro"/>
              </a:rPr>
              <a:t> compared</a:t>
            </a:r>
            <a:r>
              <a:rPr spc="-35" dirty="0">
                <a:latin typeface="Source Sans Pro"/>
                <a:cs typeface="Source Sans Pro"/>
              </a:rPr>
              <a:t> </a:t>
            </a:r>
            <a:r>
              <a:rPr spc="-15" dirty="0">
                <a:latin typeface="Source Sans Pro"/>
                <a:cs typeface="Source Sans Pro"/>
              </a:rPr>
              <a:t>with</a:t>
            </a:r>
            <a:r>
              <a:rPr spc="-35" dirty="0">
                <a:latin typeface="Source Sans Pro"/>
                <a:cs typeface="Source Sans Pro"/>
              </a:rPr>
              <a:t> </a:t>
            </a:r>
            <a:r>
              <a:rPr spc="-25" dirty="0">
                <a:latin typeface="Source Sans Pro"/>
                <a:cs typeface="Source Sans Pro"/>
              </a:rPr>
              <a:t>women</a:t>
            </a:r>
            <a:endParaRPr dirty="0">
              <a:latin typeface="Source Sans Pro"/>
              <a:cs typeface="Source Sans Pro"/>
            </a:endParaRPr>
          </a:p>
        </p:txBody>
      </p:sp>
      <p:sp>
        <p:nvSpPr>
          <p:cNvPr id="20" name="TextBox 19">
            <a:extLst>
              <a:ext uri="{FF2B5EF4-FFF2-40B4-BE49-F238E27FC236}">
                <a16:creationId xmlns:a16="http://schemas.microsoft.com/office/drawing/2014/main" id="{27DE9C63-225D-43A9-B4AA-560CF8EDBAC2}"/>
              </a:ext>
            </a:extLst>
          </p:cNvPr>
          <p:cNvSpPr txBox="1"/>
          <p:nvPr/>
        </p:nvSpPr>
        <p:spPr>
          <a:xfrm>
            <a:off x="1481746" y="3969592"/>
            <a:ext cx="4943361" cy="369332"/>
          </a:xfrm>
          <a:prstGeom prst="rect">
            <a:avLst/>
          </a:prstGeom>
          <a:noFill/>
        </p:spPr>
        <p:txBody>
          <a:bodyPr wrap="square">
            <a:spAutoFit/>
          </a:bodyPr>
          <a:lstStyle/>
          <a:p>
            <a:r>
              <a:rPr lang="en-US" sz="1800" spc="-25" dirty="0">
                <a:latin typeface="Source Sans Pro"/>
                <a:cs typeface="Source Sans Pro"/>
              </a:rPr>
              <a:t>reported</a:t>
            </a:r>
            <a:r>
              <a:rPr lang="en-US" sz="1800" spc="-30" dirty="0">
                <a:latin typeface="Source Sans Pro"/>
                <a:cs typeface="Source Sans Pro"/>
              </a:rPr>
              <a:t> </a:t>
            </a:r>
            <a:r>
              <a:rPr lang="en-US" sz="1800" spc="-25" dirty="0">
                <a:latin typeface="Source Sans Pro"/>
                <a:cs typeface="Source Sans Pro"/>
              </a:rPr>
              <a:t>exceeding</a:t>
            </a:r>
            <a:r>
              <a:rPr lang="en-US" sz="1800" spc="-30" dirty="0">
                <a:latin typeface="Source Sans Pro"/>
                <a:cs typeface="Source Sans Pro"/>
              </a:rPr>
              <a:t> </a:t>
            </a:r>
            <a:r>
              <a:rPr lang="en-US" sz="1800" spc="-15" dirty="0">
                <a:latin typeface="Source Sans Pro"/>
                <a:cs typeface="Source Sans Pro"/>
              </a:rPr>
              <a:t>the</a:t>
            </a:r>
            <a:r>
              <a:rPr lang="en-US" sz="1800" spc="-30" dirty="0">
                <a:latin typeface="Source Sans Pro"/>
                <a:cs typeface="Source Sans Pro"/>
              </a:rPr>
              <a:t> </a:t>
            </a:r>
            <a:r>
              <a:rPr lang="en-US" sz="1800" spc="-20" dirty="0">
                <a:latin typeface="Source Sans Pro"/>
                <a:cs typeface="Source Sans Pro"/>
              </a:rPr>
              <a:t>guideline</a:t>
            </a:r>
            <a:r>
              <a:rPr lang="en-US" sz="1800" spc="-30" dirty="0">
                <a:latin typeface="Source Sans Pro"/>
                <a:cs typeface="Source Sans Pro"/>
              </a:rPr>
              <a:t> </a:t>
            </a:r>
            <a:r>
              <a:rPr lang="en-US" sz="1800" spc="-20" dirty="0">
                <a:latin typeface="Source Sans Pro"/>
                <a:cs typeface="Source Sans Pro"/>
              </a:rPr>
              <a:t>for</a:t>
            </a:r>
            <a:r>
              <a:rPr lang="en-US" sz="1800" spc="-30" dirty="0">
                <a:latin typeface="Source Sans Pro"/>
                <a:cs typeface="Source Sans Pro"/>
              </a:rPr>
              <a:t> </a:t>
            </a:r>
            <a:r>
              <a:rPr lang="en-US" sz="1800" spc="-25" dirty="0">
                <a:latin typeface="Source Sans Pro"/>
                <a:cs typeface="Source Sans Pro"/>
              </a:rPr>
              <a:t>lifetime</a:t>
            </a:r>
            <a:r>
              <a:rPr lang="en-US" sz="1800" spc="-30" dirty="0">
                <a:latin typeface="Source Sans Pro"/>
                <a:cs typeface="Source Sans Pro"/>
              </a:rPr>
              <a:t> </a:t>
            </a:r>
            <a:r>
              <a:rPr lang="en-US" sz="1800" spc="-15" dirty="0">
                <a:latin typeface="Source Sans Pro"/>
                <a:cs typeface="Source Sans Pro"/>
              </a:rPr>
              <a:t>risk</a:t>
            </a:r>
            <a:r>
              <a:rPr lang="en-US" sz="1600" spc="-22" baseline="-33950" dirty="0">
                <a:latin typeface="Source Sans Pro"/>
                <a:cs typeface="Source Sans Pro"/>
              </a:rPr>
              <a:t>1</a:t>
            </a:r>
            <a:endParaRPr lang="en-AU" dirty="0"/>
          </a:p>
        </p:txBody>
      </p:sp>
      <p:grpSp>
        <p:nvGrpSpPr>
          <p:cNvPr id="24" name="Group 23">
            <a:extLst>
              <a:ext uri="{FF2B5EF4-FFF2-40B4-BE49-F238E27FC236}">
                <a16:creationId xmlns:a16="http://schemas.microsoft.com/office/drawing/2014/main" id="{602AB276-4680-482F-944E-9BB87D8DD5B5}"/>
              </a:ext>
            </a:extLst>
          </p:cNvPr>
          <p:cNvGrpSpPr/>
          <p:nvPr/>
        </p:nvGrpSpPr>
        <p:grpSpPr>
          <a:xfrm>
            <a:off x="1547379" y="2646533"/>
            <a:ext cx="8039533" cy="1339917"/>
            <a:chOff x="3970839" y="2715577"/>
            <a:chExt cx="8039533" cy="1339917"/>
          </a:xfrm>
        </p:grpSpPr>
        <p:sp>
          <p:nvSpPr>
            <p:cNvPr id="5" name="object 5"/>
            <p:cNvSpPr/>
            <p:nvPr/>
          </p:nvSpPr>
          <p:spPr>
            <a:xfrm>
              <a:off x="3970839" y="2715577"/>
              <a:ext cx="1239076" cy="1236345"/>
            </a:xfrm>
            <a:custGeom>
              <a:avLst/>
              <a:gdLst/>
              <a:ahLst/>
              <a:cxnLst/>
              <a:rect l="l" t="t" r="r" b="b"/>
              <a:pathLst>
                <a:path w="864235" h="862329">
                  <a:moveTo>
                    <a:pt x="55689" y="379615"/>
                  </a:moveTo>
                  <a:lnTo>
                    <a:pt x="51803" y="375589"/>
                  </a:lnTo>
                  <a:lnTo>
                    <a:pt x="41313" y="375285"/>
                  </a:lnTo>
                  <a:lnTo>
                    <a:pt x="36652" y="379730"/>
                  </a:lnTo>
                  <a:lnTo>
                    <a:pt x="36728" y="389953"/>
                  </a:lnTo>
                  <a:lnTo>
                    <a:pt x="41567" y="394601"/>
                  </a:lnTo>
                  <a:lnTo>
                    <a:pt x="51600" y="394220"/>
                  </a:lnTo>
                  <a:lnTo>
                    <a:pt x="55664" y="389928"/>
                  </a:lnTo>
                  <a:lnTo>
                    <a:pt x="55676" y="384848"/>
                  </a:lnTo>
                  <a:lnTo>
                    <a:pt x="55689" y="379615"/>
                  </a:lnTo>
                  <a:close/>
                </a:path>
                <a:path w="864235" h="862329">
                  <a:moveTo>
                    <a:pt x="66090" y="482561"/>
                  </a:moveTo>
                  <a:lnTo>
                    <a:pt x="65405" y="472224"/>
                  </a:lnTo>
                  <a:lnTo>
                    <a:pt x="60871" y="468058"/>
                  </a:lnTo>
                  <a:lnTo>
                    <a:pt x="55994" y="468249"/>
                  </a:lnTo>
                  <a:lnTo>
                    <a:pt x="50800" y="468452"/>
                  </a:lnTo>
                  <a:lnTo>
                    <a:pt x="46469" y="473265"/>
                  </a:lnTo>
                  <a:lnTo>
                    <a:pt x="47142" y="483400"/>
                  </a:lnTo>
                  <a:lnTo>
                    <a:pt x="51739" y="487616"/>
                  </a:lnTo>
                  <a:lnTo>
                    <a:pt x="61937" y="487197"/>
                  </a:lnTo>
                  <a:lnTo>
                    <a:pt x="66090" y="482561"/>
                  </a:lnTo>
                  <a:close/>
                </a:path>
                <a:path w="864235" h="862329">
                  <a:moveTo>
                    <a:pt x="76581" y="316572"/>
                  </a:moveTo>
                  <a:lnTo>
                    <a:pt x="72313" y="312191"/>
                  </a:lnTo>
                  <a:lnTo>
                    <a:pt x="62280" y="312013"/>
                  </a:lnTo>
                  <a:lnTo>
                    <a:pt x="57962" y="316230"/>
                  </a:lnTo>
                  <a:lnTo>
                    <a:pt x="57797" y="326415"/>
                  </a:lnTo>
                  <a:lnTo>
                    <a:pt x="61899" y="330593"/>
                  </a:lnTo>
                  <a:lnTo>
                    <a:pt x="72148" y="330758"/>
                  </a:lnTo>
                  <a:lnTo>
                    <a:pt x="76403" y="326644"/>
                  </a:lnTo>
                  <a:lnTo>
                    <a:pt x="76492" y="321551"/>
                  </a:lnTo>
                  <a:lnTo>
                    <a:pt x="76581" y="316572"/>
                  </a:lnTo>
                  <a:close/>
                </a:path>
                <a:path w="864235" h="862329">
                  <a:moveTo>
                    <a:pt x="82448" y="561657"/>
                  </a:moveTo>
                  <a:lnTo>
                    <a:pt x="81902" y="551218"/>
                  </a:lnTo>
                  <a:lnTo>
                    <a:pt x="77673" y="547319"/>
                  </a:lnTo>
                  <a:lnTo>
                    <a:pt x="72529" y="547433"/>
                  </a:lnTo>
                  <a:lnTo>
                    <a:pt x="67373" y="547547"/>
                  </a:lnTo>
                  <a:lnTo>
                    <a:pt x="63322" y="551599"/>
                  </a:lnTo>
                  <a:lnTo>
                    <a:pt x="63182" y="561987"/>
                  </a:lnTo>
                  <a:lnTo>
                    <a:pt x="67678" y="566458"/>
                  </a:lnTo>
                  <a:lnTo>
                    <a:pt x="78244" y="566204"/>
                  </a:lnTo>
                  <a:lnTo>
                    <a:pt x="82448" y="561657"/>
                  </a:lnTo>
                  <a:close/>
                </a:path>
                <a:path w="864235" h="862329">
                  <a:moveTo>
                    <a:pt x="102311" y="270027"/>
                  </a:moveTo>
                  <a:lnTo>
                    <a:pt x="102247" y="264909"/>
                  </a:lnTo>
                  <a:lnTo>
                    <a:pt x="102171" y="259740"/>
                  </a:lnTo>
                  <a:lnTo>
                    <a:pt x="98018" y="255739"/>
                  </a:lnTo>
                  <a:lnTo>
                    <a:pt x="87795" y="255905"/>
                  </a:lnTo>
                  <a:lnTo>
                    <a:pt x="83451" y="260350"/>
                  </a:lnTo>
                  <a:lnTo>
                    <a:pt x="83629" y="270116"/>
                  </a:lnTo>
                  <a:lnTo>
                    <a:pt x="88265" y="274548"/>
                  </a:lnTo>
                  <a:lnTo>
                    <a:pt x="98158" y="274396"/>
                  </a:lnTo>
                  <a:lnTo>
                    <a:pt x="102311" y="270027"/>
                  </a:lnTo>
                  <a:close/>
                </a:path>
                <a:path w="864235" h="862329">
                  <a:moveTo>
                    <a:pt x="116649" y="631393"/>
                  </a:moveTo>
                  <a:lnTo>
                    <a:pt x="112229" y="626783"/>
                  </a:lnTo>
                  <a:lnTo>
                    <a:pt x="102057" y="626795"/>
                  </a:lnTo>
                  <a:lnTo>
                    <a:pt x="97739" y="631050"/>
                  </a:lnTo>
                  <a:lnTo>
                    <a:pt x="97421" y="641362"/>
                  </a:lnTo>
                  <a:lnTo>
                    <a:pt x="101815" y="645947"/>
                  </a:lnTo>
                  <a:lnTo>
                    <a:pt x="112039" y="645909"/>
                  </a:lnTo>
                  <a:lnTo>
                    <a:pt x="116344" y="641680"/>
                  </a:lnTo>
                  <a:lnTo>
                    <a:pt x="116497" y="636676"/>
                  </a:lnTo>
                  <a:lnTo>
                    <a:pt x="116649" y="631393"/>
                  </a:lnTo>
                  <a:close/>
                </a:path>
                <a:path w="864235" h="862329">
                  <a:moveTo>
                    <a:pt x="132016" y="199072"/>
                  </a:moveTo>
                  <a:lnTo>
                    <a:pt x="127787" y="194703"/>
                  </a:lnTo>
                  <a:lnTo>
                    <a:pt x="117576" y="194449"/>
                  </a:lnTo>
                  <a:lnTo>
                    <a:pt x="113347" y="198462"/>
                  </a:lnTo>
                  <a:lnTo>
                    <a:pt x="113093" y="208521"/>
                  </a:lnTo>
                  <a:lnTo>
                    <a:pt x="117373" y="213067"/>
                  </a:lnTo>
                  <a:lnTo>
                    <a:pt x="127101" y="213360"/>
                  </a:lnTo>
                  <a:lnTo>
                    <a:pt x="131686" y="208953"/>
                  </a:lnTo>
                  <a:lnTo>
                    <a:pt x="131851" y="204025"/>
                  </a:lnTo>
                  <a:lnTo>
                    <a:pt x="132016" y="199072"/>
                  </a:lnTo>
                  <a:close/>
                </a:path>
                <a:path w="864235" h="862329">
                  <a:moveTo>
                    <a:pt x="158140" y="695388"/>
                  </a:moveTo>
                  <a:lnTo>
                    <a:pt x="158038" y="690029"/>
                  </a:lnTo>
                  <a:lnTo>
                    <a:pt x="157949" y="684898"/>
                  </a:lnTo>
                  <a:lnTo>
                    <a:pt x="153885" y="680935"/>
                  </a:lnTo>
                  <a:lnTo>
                    <a:pt x="143192" y="680808"/>
                  </a:lnTo>
                  <a:lnTo>
                    <a:pt x="138976" y="685025"/>
                  </a:lnTo>
                  <a:lnTo>
                    <a:pt x="139204" y="695566"/>
                  </a:lnTo>
                  <a:lnTo>
                    <a:pt x="143281" y="699579"/>
                  </a:lnTo>
                  <a:lnTo>
                    <a:pt x="153822" y="699706"/>
                  </a:lnTo>
                  <a:lnTo>
                    <a:pt x="158140" y="695388"/>
                  </a:lnTo>
                  <a:close/>
                </a:path>
                <a:path w="864235" h="862329">
                  <a:moveTo>
                    <a:pt x="174244" y="148170"/>
                  </a:moveTo>
                  <a:lnTo>
                    <a:pt x="170268" y="144157"/>
                  </a:lnTo>
                  <a:lnTo>
                    <a:pt x="165011" y="144132"/>
                  </a:lnTo>
                  <a:lnTo>
                    <a:pt x="159956" y="144106"/>
                  </a:lnTo>
                  <a:lnTo>
                    <a:pt x="155613" y="148310"/>
                  </a:lnTo>
                  <a:lnTo>
                    <a:pt x="155498" y="158127"/>
                  </a:lnTo>
                  <a:lnTo>
                    <a:pt x="159943" y="162547"/>
                  </a:lnTo>
                  <a:lnTo>
                    <a:pt x="170027" y="162699"/>
                  </a:lnTo>
                  <a:lnTo>
                    <a:pt x="174167" y="158584"/>
                  </a:lnTo>
                  <a:lnTo>
                    <a:pt x="174244" y="148170"/>
                  </a:lnTo>
                  <a:close/>
                </a:path>
                <a:path w="864235" h="862329">
                  <a:moveTo>
                    <a:pt x="213461" y="728179"/>
                  </a:moveTo>
                  <a:lnTo>
                    <a:pt x="208876" y="723684"/>
                  </a:lnTo>
                  <a:lnTo>
                    <a:pt x="198666" y="723938"/>
                  </a:lnTo>
                  <a:lnTo>
                    <a:pt x="194322" y="728294"/>
                  </a:lnTo>
                  <a:lnTo>
                    <a:pt x="194183" y="738390"/>
                  </a:lnTo>
                  <a:lnTo>
                    <a:pt x="198793" y="742873"/>
                  </a:lnTo>
                  <a:lnTo>
                    <a:pt x="204076" y="742746"/>
                  </a:lnTo>
                  <a:lnTo>
                    <a:pt x="209105" y="742619"/>
                  </a:lnTo>
                  <a:lnTo>
                    <a:pt x="213360" y="738365"/>
                  </a:lnTo>
                  <a:lnTo>
                    <a:pt x="213461" y="728179"/>
                  </a:lnTo>
                  <a:close/>
                </a:path>
                <a:path w="864235" h="862329">
                  <a:moveTo>
                    <a:pt x="242798" y="99580"/>
                  </a:moveTo>
                  <a:lnTo>
                    <a:pt x="238366" y="95135"/>
                  </a:lnTo>
                  <a:lnTo>
                    <a:pt x="228434" y="95059"/>
                  </a:lnTo>
                  <a:lnTo>
                    <a:pt x="224142" y="99364"/>
                  </a:lnTo>
                  <a:lnTo>
                    <a:pt x="224078" y="109588"/>
                  </a:lnTo>
                  <a:lnTo>
                    <a:pt x="228142" y="113652"/>
                  </a:lnTo>
                  <a:lnTo>
                    <a:pt x="233362" y="113677"/>
                  </a:lnTo>
                  <a:lnTo>
                    <a:pt x="238391" y="113703"/>
                  </a:lnTo>
                  <a:lnTo>
                    <a:pt x="242747" y="109448"/>
                  </a:lnTo>
                  <a:lnTo>
                    <a:pt x="242798" y="99580"/>
                  </a:lnTo>
                  <a:close/>
                </a:path>
                <a:path w="864235" h="862329">
                  <a:moveTo>
                    <a:pt x="264541" y="776439"/>
                  </a:moveTo>
                  <a:lnTo>
                    <a:pt x="264401" y="771347"/>
                  </a:lnTo>
                  <a:lnTo>
                    <a:pt x="264248" y="766013"/>
                  </a:lnTo>
                  <a:lnTo>
                    <a:pt x="259765" y="761974"/>
                  </a:lnTo>
                  <a:lnTo>
                    <a:pt x="249224" y="762571"/>
                  </a:lnTo>
                  <a:lnTo>
                    <a:pt x="245389" y="766762"/>
                  </a:lnTo>
                  <a:lnTo>
                    <a:pt x="245681" y="777303"/>
                  </a:lnTo>
                  <a:lnTo>
                    <a:pt x="250113" y="781316"/>
                  </a:lnTo>
                  <a:lnTo>
                    <a:pt x="260629" y="780707"/>
                  </a:lnTo>
                  <a:lnTo>
                    <a:pt x="264541" y="776439"/>
                  </a:lnTo>
                  <a:close/>
                </a:path>
                <a:path w="864235" h="862329">
                  <a:moveTo>
                    <a:pt x="314261" y="77495"/>
                  </a:moveTo>
                  <a:lnTo>
                    <a:pt x="313918" y="67348"/>
                  </a:lnTo>
                  <a:lnTo>
                    <a:pt x="309245" y="62915"/>
                  </a:lnTo>
                  <a:lnTo>
                    <a:pt x="299694" y="63347"/>
                  </a:lnTo>
                  <a:lnTo>
                    <a:pt x="295249" y="68122"/>
                  </a:lnTo>
                  <a:lnTo>
                    <a:pt x="295554" y="77812"/>
                  </a:lnTo>
                  <a:lnTo>
                    <a:pt x="300012" y="81864"/>
                  </a:lnTo>
                  <a:lnTo>
                    <a:pt x="305142" y="81737"/>
                  </a:lnTo>
                  <a:lnTo>
                    <a:pt x="310388" y="81610"/>
                  </a:lnTo>
                  <a:lnTo>
                    <a:pt x="314261" y="77495"/>
                  </a:lnTo>
                  <a:close/>
                </a:path>
                <a:path w="864235" h="862329">
                  <a:moveTo>
                    <a:pt x="400354" y="48793"/>
                  </a:moveTo>
                  <a:lnTo>
                    <a:pt x="400126" y="38671"/>
                  </a:lnTo>
                  <a:lnTo>
                    <a:pt x="395897" y="34709"/>
                  </a:lnTo>
                  <a:lnTo>
                    <a:pt x="390702" y="34823"/>
                  </a:lnTo>
                  <a:lnTo>
                    <a:pt x="385610" y="34937"/>
                  </a:lnTo>
                  <a:lnTo>
                    <a:pt x="381520" y="39217"/>
                  </a:lnTo>
                  <a:lnTo>
                    <a:pt x="381800" y="49250"/>
                  </a:lnTo>
                  <a:lnTo>
                    <a:pt x="386346" y="53568"/>
                  </a:lnTo>
                  <a:lnTo>
                    <a:pt x="396189" y="53263"/>
                  </a:lnTo>
                  <a:lnTo>
                    <a:pt x="400354" y="48793"/>
                  </a:lnTo>
                  <a:close/>
                </a:path>
                <a:path w="864235" h="862329">
                  <a:moveTo>
                    <a:pt x="471893" y="52044"/>
                  </a:moveTo>
                  <a:lnTo>
                    <a:pt x="471830" y="42494"/>
                  </a:lnTo>
                  <a:lnTo>
                    <a:pt x="467715" y="38379"/>
                  </a:lnTo>
                  <a:lnTo>
                    <a:pt x="458152" y="38087"/>
                  </a:lnTo>
                  <a:lnTo>
                    <a:pt x="453999" y="41884"/>
                  </a:lnTo>
                  <a:lnTo>
                    <a:pt x="453402" y="51739"/>
                  </a:lnTo>
                  <a:lnTo>
                    <a:pt x="457377" y="56032"/>
                  </a:lnTo>
                  <a:lnTo>
                    <a:pt x="462495" y="56172"/>
                  </a:lnTo>
                  <a:lnTo>
                    <a:pt x="467474" y="56311"/>
                  </a:lnTo>
                  <a:lnTo>
                    <a:pt x="471893" y="52044"/>
                  </a:lnTo>
                  <a:close/>
                </a:path>
                <a:path w="864235" h="862329">
                  <a:moveTo>
                    <a:pt x="531075" y="55143"/>
                  </a:moveTo>
                  <a:lnTo>
                    <a:pt x="527418" y="51219"/>
                  </a:lnTo>
                  <a:lnTo>
                    <a:pt x="517194" y="50749"/>
                  </a:lnTo>
                  <a:lnTo>
                    <a:pt x="513105" y="54724"/>
                  </a:lnTo>
                  <a:lnTo>
                    <a:pt x="513156" y="64947"/>
                  </a:lnTo>
                  <a:lnTo>
                    <a:pt x="517042" y="68859"/>
                  </a:lnTo>
                  <a:lnTo>
                    <a:pt x="521982" y="68922"/>
                  </a:lnTo>
                  <a:lnTo>
                    <a:pt x="526846" y="68986"/>
                  </a:lnTo>
                  <a:lnTo>
                    <a:pt x="530821" y="65087"/>
                  </a:lnTo>
                  <a:lnTo>
                    <a:pt x="531075" y="55143"/>
                  </a:lnTo>
                  <a:close/>
                </a:path>
                <a:path w="864235" h="862329">
                  <a:moveTo>
                    <a:pt x="595972" y="79730"/>
                  </a:moveTo>
                  <a:lnTo>
                    <a:pt x="595871" y="74777"/>
                  </a:lnTo>
                  <a:lnTo>
                    <a:pt x="595769" y="70116"/>
                  </a:lnTo>
                  <a:lnTo>
                    <a:pt x="591616" y="66027"/>
                  </a:lnTo>
                  <a:lnTo>
                    <a:pt x="582028" y="65862"/>
                  </a:lnTo>
                  <a:lnTo>
                    <a:pt x="577557" y="70370"/>
                  </a:lnTo>
                  <a:lnTo>
                    <a:pt x="577811" y="79870"/>
                  </a:lnTo>
                  <a:lnTo>
                    <a:pt x="582002" y="83959"/>
                  </a:lnTo>
                  <a:lnTo>
                    <a:pt x="591629" y="84124"/>
                  </a:lnTo>
                  <a:lnTo>
                    <a:pt x="595972" y="79730"/>
                  </a:lnTo>
                  <a:close/>
                </a:path>
                <a:path w="864235" h="862329">
                  <a:moveTo>
                    <a:pt x="631596" y="797001"/>
                  </a:moveTo>
                  <a:lnTo>
                    <a:pt x="630123" y="793191"/>
                  </a:lnTo>
                  <a:lnTo>
                    <a:pt x="625221" y="791921"/>
                  </a:lnTo>
                  <a:lnTo>
                    <a:pt x="621957" y="795731"/>
                  </a:lnTo>
                  <a:lnTo>
                    <a:pt x="611289" y="800811"/>
                  </a:lnTo>
                  <a:lnTo>
                    <a:pt x="603961" y="804621"/>
                  </a:lnTo>
                  <a:lnTo>
                    <a:pt x="590283" y="807161"/>
                  </a:lnTo>
                  <a:lnTo>
                    <a:pt x="586206" y="807161"/>
                  </a:lnTo>
                  <a:lnTo>
                    <a:pt x="576389" y="800811"/>
                  </a:lnTo>
                  <a:lnTo>
                    <a:pt x="571588" y="795731"/>
                  </a:lnTo>
                  <a:lnTo>
                    <a:pt x="571322" y="786841"/>
                  </a:lnTo>
                  <a:lnTo>
                    <a:pt x="570445" y="785571"/>
                  </a:lnTo>
                  <a:lnTo>
                    <a:pt x="569823" y="783031"/>
                  </a:lnTo>
                  <a:lnTo>
                    <a:pt x="566686" y="772871"/>
                  </a:lnTo>
                  <a:lnTo>
                    <a:pt x="564375" y="763981"/>
                  </a:lnTo>
                  <a:lnTo>
                    <a:pt x="562610" y="753821"/>
                  </a:lnTo>
                  <a:lnTo>
                    <a:pt x="560552" y="739851"/>
                  </a:lnTo>
                  <a:lnTo>
                    <a:pt x="560946" y="736041"/>
                  </a:lnTo>
                  <a:lnTo>
                    <a:pt x="559219" y="725881"/>
                  </a:lnTo>
                  <a:lnTo>
                    <a:pt x="557733" y="719531"/>
                  </a:lnTo>
                  <a:lnTo>
                    <a:pt x="553834" y="700405"/>
                  </a:lnTo>
                  <a:lnTo>
                    <a:pt x="553834" y="793191"/>
                  </a:lnTo>
                  <a:lnTo>
                    <a:pt x="539877" y="830021"/>
                  </a:lnTo>
                  <a:lnTo>
                    <a:pt x="505498" y="837641"/>
                  </a:lnTo>
                  <a:lnTo>
                    <a:pt x="497852" y="838911"/>
                  </a:lnTo>
                  <a:lnTo>
                    <a:pt x="490258" y="838911"/>
                  </a:lnTo>
                  <a:lnTo>
                    <a:pt x="479069" y="828751"/>
                  </a:lnTo>
                  <a:lnTo>
                    <a:pt x="477901" y="823671"/>
                  </a:lnTo>
                  <a:lnTo>
                    <a:pt x="477735" y="809701"/>
                  </a:lnTo>
                  <a:lnTo>
                    <a:pt x="478663" y="802081"/>
                  </a:lnTo>
                  <a:lnTo>
                    <a:pt x="479361" y="788111"/>
                  </a:lnTo>
                  <a:lnTo>
                    <a:pt x="480745" y="780491"/>
                  </a:lnTo>
                  <a:lnTo>
                    <a:pt x="478751" y="771601"/>
                  </a:lnTo>
                  <a:lnTo>
                    <a:pt x="480707" y="767791"/>
                  </a:lnTo>
                  <a:lnTo>
                    <a:pt x="482498" y="746201"/>
                  </a:lnTo>
                  <a:lnTo>
                    <a:pt x="483755" y="727151"/>
                  </a:lnTo>
                  <a:lnTo>
                    <a:pt x="484085" y="720801"/>
                  </a:lnTo>
                  <a:lnTo>
                    <a:pt x="483412" y="714451"/>
                  </a:lnTo>
                  <a:lnTo>
                    <a:pt x="483692" y="708101"/>
                  </a:lnTo>
                  <a:lnTo>
                    <a:pt x="484568" y="694131"/>
                  </a:lnTo>
                  <a:lnTo>
                    <a:pt x="486130" y="675081"/>
                  </a:lnTo>
                  <a:lnTo>
                    <a:pt x="486829" y="668731"/>
                  </a:lnTo>
                  <a:lnTo>
                    <a:pt x="488454" y="647141"/>
                  </a:lnTo>
                  <a:lnTo>
                    <a:pt x="489927" y="626821"/>
                  </a:lnTo>
                  <a:lnTo>
                    <a:pt x="490575" y="624281"/>
                  </a:lnTo>
                  <a:lnTo>
                    <a:pt x="491693" y="617931"/>
                  </a:lnTo>
                  <a:lnTo>
                    <a:pt x="496747" y="570941"/>
                  </a:lnTo>
                  <a:lnTo>
                    <a:pt x="497078" y="564591"/>
                  </a:lnTo>
                  <a:lnTo>
                    <a:pt x="497916" y="556971"/>
                  </a:lnTo>
                  <a:lnTo>
                    <a:pt x="498627" y="554431"/>
                  </a:lnTo>
                  <a:lnTo>
                    <a:pt x="499110" y="551891"/>
                  </a:lnTo>
                  <a:lnTo>
                    <a:pt x="500176" y="551891"/>
                  </a:lnTo>
                  <a:lnTo>
                    <a:pt x="501675" y="555701"/>
                  </a:lnTo>
                  <a:lnTo>
                    <a:pt x="503542" y="559511"/>
                  </a:lnTo>
                  <a:lnTo>
                    <a:pt x="508546" y="577291"/>
                  </a:lnTo>
                  <a:lnTo>
                    <a:pt x="512457" y="592531"/>
                  </a:lnTo>
                  <a:lnTo>
                    <a:pt x="516305" y="606501"/>
                  </a:lnTo>
                  <a:lnTo>
                    <a:pt x="520090" y="621741"/>
                  </a:lnTo>
                  <a:lnTo>
                    <a:pt x="523811" y="635711"/>
                  </a:lnTo>
                  <a:lnTo>
                    <a:pt x="527469" y="650951"/>
                  </a:lnTo>
                  <a:lnTo>
                    <a:pt x="531050" y="666191"/>
                  </a:lnTo>
                  <a:lnTo>
                    <a:pt x="534530" y="680161"/>
                  </a:lnTo>
                  <a:lnTo>
                    <a:pt x="536562" y="689051"/>
                  </a:lnTo>
                  <a:lnTo>
                    <a:pt x="538441" y="699211"/>
                  </a:lnTo>
                  <a:lnTo>
                    <a:pt x="540270" y="708101"/>
                  </a:lnTo>
                  <a:lnTo>
                    <a:pt x="545223" y="733501"/>
                  </a:lnTo>
                  <a:lnTo>
                    <a:pt x="546912" y="741121"/>
                  </a:lnTo>
                  <a:lnTo>
                    <a:pt x="548944" y="747471"/>
                  </a:lnTo>
                  <a:lnTo>
                    <a:pt x="550494" y="755091"/>
                  </a:lnTo>
                  <a:lnTo>
                    <a:pt x="551345" y="761441"/>
                  </a:lnTo>
                  <a:lnTo>
                    <a:pt x="552361" y="775411"/>
                  </a:lnTo>
                  <a:lnTo>
                    <a:pt x="552919" y="780491"/>
                  </a:lnTo>
                  <a:lnTo>
                    <a:pt x="553732" y="785571"/>
                  </a:lnTo>
                  <a:lnTo>
                    <a:pt x="553834" y="793191"/>
                  </a:lnTo>
                  <a:lnTo>
                    <a:pt x="553834" y="700405"/>
                  </a:lnTo>
                  <a:lnTo>
                    <a:pt x="551002" y="686511"/>
                  </a:lnTo>
                  <a:lnTo>
                    <a:pt x="549135" y="678891"/>
                  </a:lnTo>
                  <a:lnTo>
                    <a:pt x="547395" y="671271"/>
                  </a:lnTo>
                  <a:lnTo>
                    <a:pt x="545579" y="663651"/>
                  </a:lnTo>
                  <a:lnTo>
                    <a:pt x="543775" y="656031"/>
                  </a:lnTo>
                  <a:lnTo>
                    <a:pt x="542124" y="649681"/>
                  </a:lnTo>
                  <a:lnTo>
                    <a:pt x="540512" y="642061"/>
                  </a:lnTo>
                  <a:lnTo>
                    <a:pt x="539661" y="633171"/>
                  </a:lnTo>
                  <a:lnTo>
                    <a:pt x="538340" y="625551"/>
                  </a:lnTo>
                  <a:lnTo>
                    <a:pt x="536943" y="619201"/>
                  </a:lnTo>
                  <a:lnTo>
                    <a:pt x="534162" y="605231"/>
                  </a:lnTo>
                  <a:lnTo>
                    <a:pt x="533514" y="597611"/>
                  </a:lnTo>
                  <a:lnTo>
                    <a:pt x="532752" y="587451"/>
                  </a:lnTo>
                  <a:lnTo>
                    <a:pt x="531418" y="577291"/>
                  </a:lnTo>
                  <a:lnTo>
                    <a:pt x="529932" y="568401"/>
                  </a:lnTo>
                  <a:lnTo>
                    <a:pt x="528726" y="558241"/>
                  </a:lnTo>
                  <a:lnTo>
                    <a:pt x="527913" y="551891"/>
                  </a:lnTo>
                  <a:lnTo>
                    <a:pt x="526834" y="545541"/>
                  </a:lnTo>
                  <a:lnTo>
                    <a:pt x="525729" y="539191"/>
                  </a:lnTo>
                  <a:lnTo>
                    <a:pt x="524802" y="532841"/>
                  </a:lnTo>
                  <a:lnTo>
                    <a:pt x="521500" y="488391"/>
                  </a:lnTo>
                  <a:lnTo>
                    <a:pt x="521258" y="482041"/>
                  </a:lnTo>
                  <a:lnTo>
                    <a:pt x="520001" y="465531"/>
                  </a:lnTo>
                  <a:lnTo>
                    <a:pt x="518464" y="457911"/>
                  </a:lnTo>
                  <a:lnTo>
                    <a:pt x="518350" y="449021"/>
                  </a:lnTo>
                  <a:lnTo>
                    <a:pt x="518426" y="426161"/>
                  </a:lnTo>
                  <a:lnTo>
                    <a:pt x="518668" y="414731"/>
                  </a:lnTo>
                  <a:lnTo>
                    <a:pt x="519163" y="395681"/>
                  </a:lnTo>
                  <a:lnTo>
                    <a:pt x="518871" y="388061"/>
                  </a:lnTo>
                  <a:lnTo>
                    <a:pt x="520763" y="381711"/>
                  </a:lnTo>
                  <a:lnTo>
                    <a:pt x="523278" y="372821"/>
                  </a:lnTo>
                  <a:lnTo>
                    <a:pt x="526453" y="365201"/>
                  </a:lnTo>
                  <a:lnTo>
                    <a:pt x="548220" y="335991"/>
                  </a:lnTo>
                  <a:lnTo>
                    <a:pt x="549389" y="334721"/>
                  </a:lnTo>
                  <a:lnTo>
                    <a:pt x="556806" y="325831"/>
                  </a:lnTo>
                  <a:lnTo>
                    <a:pt x="559600" y="323291"/>
                  </a:lnTo>
                  <a:lnTo>
                    <a:pt x="561149" y="322021"/>
                  </a:lnTo>
                  <a:lnTo>
                    <a:pt x="581342" y="305511"/>
                  </a:lnTo>
                  <a:lnTo>
                    <a:pt x="589559" y="297891"/>
                  </a:lnTo>
                  <a:lnTo>
                    <a:pt x="591261" y="296621"/>
                  </a:lnTo>
                  <a:lnTo>
                    <a:pt x="593102" y="294081"/>
                  </a:lnTo>
                  <a:lnTo>
                    <a:pt x="590156" y="291541"/>
                  </a:lnTo>
                  <a:lnTo>
                    <a:pt x="587806" y="291541"/>
                  </a:lnTo>
                  <a:lnTo>
                    <a:pt x="585076" y="292811"/>
                  </a:lnTo>
                  <a:lnTo>
                    <a:pt x="562521" y="308051"/>
                  </a:lnTo>
                  <a:lnTo>
                    <a:pt x="555244" y="313131"/>
                  </a:lnTo>
                  <a:lnTo>
                    <a:pt x="547712" y="316941"/>
                  </a:lnTo>
                  <a:lnTo>
                    <a:pt x="539838" y="319481"/>
                  </a:lnTo>
                  <a:lnTo>
                    <a:pt x="531520" y="320751"/>
                  </a:lnTo>
                  <a:lnTo>
                    <a:pt x="516153" y="320751"/>
                  </a:lnTo>
                  <a:lnTo>
                    <a:pt x="508584" y="322021"/>
                  </a:lnTo>
                  <a:lnTo>
                    <a:pt x="495642" y="322021"/>
                  </a:lnTo>
                  <a:lnTo>
                    <a:pt x="482790" y="319481"/>
                  </a:lnTo>
                  <a:lnTo>
                    <a:pt x="482295" y="311861"/>
                  </a:lnTo>
                  <a:lnTo>
                    <a:pt x="482219" y="302971"/>
                  </a:lnTo>
                  <a:lnTo>
                    <a:pt x="486397" y="295351"/>
                  </a:lnTo>
                  <a:lnTo>
                    <a:pt x="489737" y="289001"/>
                  </a:lnTo>
                  <a:lnTo>
                    <a:pt x="491807" y="281381"/>
                  </a:lnTo>
                  <a:lnTo>
                    <a:pt x="493026" y="273761"/>
                  </a:lnTo>
                  <a:lnTo>
                    <a:pt x="493814" y="266141"/>
                  </a:lnTo>
                  <a:lnTo>
                    <a:pt x="493610" y="257251"/>
                  </a:lnTo>
                  <a:lnTo>
                    <a:pt x="491248" y="248361"/>
                  </a:lnTo>
                  <a:lnTo>
                    <a:pt x="486765" y="240741"/>
                  </a:lnTo>
                  <a:lnTo>
                    <a:pt x="473633" y="228041"/>
                  </a:lnTo>
                  <a:lnTo>
                    <a:pt x="472871" y="227914"/>
                  </a:lnTo>
                  <a:lnTo>
                    <a:pt x="472871" y="642061"/>
                  </a:lnTo>
                  <a:lnTo>
                    <a:pt x="472757" y="650951"/>
                  </a:lnTo>
                  <a:lnTo>
                    <a:pt x="472655" y="656031"/>
                  </a:lnTo>
                  <a:lnTo>
                    <a:pt x="472033" y="673811"/>
                  </a:lnTo>
                  <a:lnTo>
                    <a:pt x="470903" y="681431"/>
                  </a:lnTo>
                  <a:lnTo>
                    <a:pt x="467664" y="741121"/>
                  </a:lnTo>
                  <a:lnTo>
                    <a:pt x="467271" y="747471"/>
                  </a:lnTo>
                  <a:lnTo>
                    <a:pt x="466432" y="755091"/>
                  </a:lnTo>
                  <a:lnTo>
                    <a:pt x="465683" y="763981"/>
                  </a:lnTo>
                  <a:lnTo>
                    <a:pt x="463765" y="789381"/>
                  </a:lnTo>
                  <a:lnTo>
                    <a:pt x="461581" y="812241"/>
                  </a:lnTo>
                  <a:lnTo>
                    <a:pt x="460768" y="819861"/>
                  </a:lnTo>
                  <a:lnTo>
                    <a:pt x="459892" y="826211"/>
                  </a:lnTo>
                  <a:lnTo>
                    <a:pt x="459574" y="828751"/>
                  </a:lnTo>
                  <a:lnTo>
                    <a:pt x="430885" y="847801"/>
                  </a:lnTo>
                  <a:lnTo>
                    <a:pt x="423227" y="845261"/>
                  </a:lnTo>
                  <a:lnTo>
                    <a:pt x="404215" y="808431"/>
                  </a:lnTo>
                  <a:lnTo>
                    <a:pt x="403872" y="794461"/>
                  </a:lnTo>
                  <a:lnTo>
                    <a:pt x="403428" y="785571"/>
                  </a:lnTo>
                  <a:lnTo>
                    <a:pt x="402564" y="777951"/>
                  </a:lnTo>
                  <a:lnTo>
                    <a:pt x="400951" y="769061"/>
                  </a:lnTo>
                  <a:lnTo>
                    <a:pt x="401015" y="761441"/>
                  </a:lnTo>
                  <a:lnTo>
                    <a:pt x="401091" y="757631"/>
                  </a:lnTo>
                  <a:lnTo>
                    <a:pt x="401307" y="750011"/>
                  </a:lnTo>
                  <a:lnTo>
                    <a:pt x="401370" y="746201"/>
                  </a:lnTo>
                  <a:lnTo>
                    <a:pt x="399669" y="699211"/>
                  </a:lnTo>
                  <a:lnTo>
                    <a:pt x="398957" y="695401"/>
                  </a:lnTo>
                  <a:lnTo>
                    <a:pt x="401129" y="687781"/>
                  </a:lnTo>
                  <a:lnTo>
                    <a:pt x="399491" y="682701"/>
                  </a:lnTo>
                  <a:lnTo>
                    <a:pt x="399719" y="668731"/>
                  </a:lnTo>
                  <a:lnTo>
                    <a:pt x="400126" y="650951"/>
                  </a:lnTo>
                  <a:lnTo>
                    <a:pt x="414578" y="652221"/>
                  </a:lnTo>
                  <a:lnTo>
                    <a:pt x="414655" y="650951"/>
                  </a:lnTo>
                  <a:lnTo>
                    <a:pt x="414731" y="649681"/>
                  </a:lnTo>
                  <a:lnTo>
                    <a:pt x="415086" y="648411"/>
                  </a:lnTo>
                  <a:lnTo>
                    <a:pt x="413499" y="635711"/>
                  </a:lnTo>
                  <a:lnTo>
                    <a:pt x="405409" y="567131"/>
                  </a:lnTo>
                  <a:lnTo>
                    <a:pt x="403517" y="551891"/>
                  </a:lnTo>
                  <a:lnTo>
                    <a:pt x="401548" y="536651"/>
                  </a:lnTo>
                  <a:lnTo>
                    <a:pt x="400265" y="526491"/>
                  </a:lnTo>
                  <a:lnTo>
                    <a:pt x="398868" y="517601"/>
                  </a:lnTo>
                  <a:lnTo>
                    <a:pt x="397446" y="507441"/>
                  </a:lnTo>
                  <a:lnTo>
                    <a:pt x="396087" y="498551"/>
                  </a:lnTo>
                  <a:lnTo>
                    <a:pt x="395211" y="492201"/>
                  </a:lnTo>
                  <a:lnTo>
                    <a:pt x="394703" y="485851"/>
                  </a:lnTo>
                  <a:lnTo>
                    <a:pt x="393903" y="479501"/>
                  </a:lnTo>
                  <a:lnTo>
                    <a:pt x="392645" y="470611"/>
                  </a:lnTo>
                  <a:lnTo>
                    <a:pt x="391337" y="461721"/>
                  </a:lnTo>
                  <a:lnTo>
                    <a:pt x="390690" y="456958"/>
                  </a:lnTo>
                  <a:lnTo>
                    <a:pt x="390690" y="794461"/>
                  </a:lnTo>
                  <a:lnTo>
                    <a:pt x="390055" y="808431"/>
                  </a:lnTo>
                  <a:lnTo>
                    <a:pt x="359600" y="835101"/>
                  </a:lnTo>
                  <a:lnTo>
                    <a:pt x="345630" y="831291"/>
                  </a:lnTo>
                  <a:lnTo>
                    <a:pt x="339864" y="826211"/>
                  </a:lnTo>
                  <a:lnTo>
                    <a:pt x="338747" y="823671"/>
                  </a:lnTo>
                  <a:lnTo>
                    <a:pt x="333692" y="812241"/>
                  </a:lnTo>
                  <a:lnTo>
                    <a:pt x="333819" y="803351"/>
                  </a:lnTo>
                  <a:lnTo>
                    <a:pt x="334111" y="794461"/>
                  </a:lnTo>
                  <a:lnTo>
                    <a:pt x="334010" y="789381"/>
                  </a:lnTo>
                  <a:lnTo>
                    <a:pt x="334111" y="771601"/>
                  </a:lnTo>
                  <a:lnTo>
                    <a:pt x="334302" y="761441"/>
                  </a:lnTo>
                  <a:lnTo>
                    <a:pt x="334416" y="753821"/>
                  </a:lnTo>
                  <a:lnTo>
                    <a:pt x="334479" y="716991"/>
                  </a:lnTo>
                  <a:lnTo>
                    <a:pt x="334937" y="714451"/>
                  </a:lnTo>
                  <a:lnTo>
                    <a:pt x="336143" y="704291"/>
                  </a:lnTo>
                  <a:lnTo>
                    <a:pt x="337096" y="696671"/>
                  </a:lnTo>
                  <a:lnTo>
                    <a:pt x="338975" y="680161"/>
                  </a:lnTo>
                  <a:lnTo>
                    <a:pt x="340271" y="672541"/>
                  </a:lnTo>
                  <a:lnTo>
                    <a:pt x="342036" y="664921"/>
                  </a:lnTo>
                  <a:lnTo>
                    <a:pt x="344411" y="656031"/>
                  </a:lnTo>
                  <a:lnTo>
                    <a:pt x="344665" y="656031"/>
                  </a:lnTo>
                  <a:lnTo>
                    <a:pt x="344576" y="650951"/>
                  </a:lnTo>
                  <a:lnTo>
                    <a:pt x="346138" y="649681"/>
                  </a:lnTo>
                  <a:lnTo>
                    <a:pt x="374218" y="649681"/>
                  </a:lnTo>
                  <a:lnTo>
                    <a:pt x="383730" y="720801"/>
                  </a:lnTo>
                  <a:lnTo>
                    <a:pt x="385406" y="733501"/>
                  </a:lnTo>
                  <a:lnTo>
                    <a:pt x="387210" y="746201"/>
                  </a:lnTo>
                  <a:lnTo>
                    <a:pt x="389255" y="761441"/>
                  </a:lnTo>
                  <a:lnTo>
                    <a:pt x="390499" y="776681"/>
                  </a:lnTo>
                  <a:lnTo>
                    <a:pt x="390575" y="780491"/>
                  </a:lnTo>
                  <a:lnTo>
                    <a:pt x="390690" y="794461"/>
                  </a:lnTo>
                  <a:lnTo>
                    <a:pt x="390690" y="456958"/>
                  </a:lnTo>
                  <a:lnTo>
                    <a:pt x="390131" y="452831"/>
                  </a:lnTo>
                  <a:lnTo>
                    <a:pt x="389153" y="442671"/>
                  </a:lnTo>
                  <a:lnTo>
                    <a:pt x="388454" y="435051"/>
                  </a:lnTo>
                  <a:lnTo>
                    <a:pt x="389051" y="427431"/>
                  </a:lnTo>
                  <a:lnTo>
                    <a:pt x="389496" y="414731"/>
                  </a:lnTo>
                  <a:lnTo>
                    <a:pt x="389953" y="410921"/>
                  </a:lnTo>
                  <a:lnTo>
                    <a:pt x="391985" y="402031"/>
                  </a:lnTo>
                  <a:lnTo>
                    <a:pt x="393103" y="396951"/>
                  </a:lnTo>
                  <a:lnTo>
                    <a:pt x="412305" y="362661"/>
                  </a:lnTo>
                  <a:lnTo>
                    <a:pt x="427697" y="352501"/>
                  </a:lnTo>
                  <a:lnTo>
                    <a:pt x="431736" y="353771"/>
                  </a:lnTo>
                  <a:lnTo>
                    <a:pt x="456742" y="382981"/>
                  </a:lnTo>
                  <a:lnTo>
                    <a:pt x="458241" y="390601"/>
                  </a:lnTo>
                  <a:lnTo>
                    <a:pt x="461733" y="404571"/>
                  </a:lnTo>
                  <a:lnTo>
                    <a:pt x="467626" y="450291"/>
                  </a:lnTo>
                  <a:lnTo>
                    <a:pt x="467741" y="461721"/>
                  </a:lnTo>
                  <a:lnTo>
                    <a:pt x="468007" y="470611"/>
                  </a:lnTo>
                  <a:lnTo>
                    <a:pt x="468122" y="475691"/>
                  </a:lnTo>
                  <a:lnTo>
                    <a:pt x="468236" y="507441"/>
                  </a:lnTo>
                  <a:lnTo>
                    <a:pt x="468503" y="518871"/>
                  </a:lnTo>
                  <a:lnTo>
                    <a:pt x="468744" y="527761"/>
                  </a:lnTo>
                  <a:lnTo>
                    <a:pt x="469671" y="555701"/>
                  </a:lnTo>
                  <a:lnTo>
                    <a:pt x="470306" y="562051"/>
                  </a:lnTo>
                  <a:lnTo>
                    <a:pt x="470598" y="568401"/>
                  </a:lnTo>
                  <a:lnTo>
                    <a:pt x="471766" y="600151"/>
                  </a:lnTo>
                  <a:lnTo>
                    <a:pt x="472681" y="621741"/>
                  </a:lnTo>
                  <a:lnTo>
                    <a:pt x="472744" y="624281"/>
                  </a:lnTo>
                  <a:lnTo>
                    <a:pt x="472871" y="642061"/>
                  </a:lnTo>
                  <a:lnTo>
                    <a:pt x="472871" y="227914"/>
                  </a:lnTo>
                  <a:lnTo>
                    <a:pt x="466496" y="226771"/>
                  </a:lnTo>
                  <a:lnTo>
                    <a:pt x="452780" y="230581"/>
                  </a:lnTo>
                  <a:lnTo>
                    <a:pt x="448513" y="233121"/>
                  </a:lnTo>
                  <a:lnTo>
                    <a:pt x="443039" y="242011"/>
                  </a:lnTo>
                  <a:lnTo>
                    <a:pt x="441490" y="245821"/>
                  </a:lnTo>
                  <a:lnTo>
                    <a:pt x="439064" y="248361"/>
                  </a:lnTo>
                  <a:lnTo>
                    <a:pt x="435724" y="254711"/>
                  </a:lnTo>
                  <a:lnTo>
                    <a:pt x="433946" y="261061"/>
                  </a:lnTo>
                  <a:lnTo>
                    <a:pt x="433184" y="267411"/>
                  </a:lnTo>
                  <a:lnTo>
                    <a:pt x="432892" y="275031"/>
                  </a:lnTo>
                  <a:lnTo>
                    <a:pt x="433705" y="282651"/>
                  </a:lnTo>
                  <a:lnTo>
                    <a:pt x="452374" y="314401"/>
                  </a:lnTo>
                  <a:lnTo>
                    <a:pt x="456704" y="319481"/>
                  </a:lnTo>
                  <a:lnTo>
                    <a:pt x="454977" y="320751"/>
                  </a:lnTo>
                  <a:lnTo>
                    <a:pt x="453758" y="323291"/>
                  </a:lnTo>
                  <a:lnTo>
                    <a:pt x="446100" y="325831"/>
                  </a:lnTo>
                  <a:lnTo>
                    <a:pt x="440131" y="329641"/>
                  </a:lnTo>
                  <a:lnTo>
                    <a:pt x="426339" y="333451"/>
                  </a:lnTo>
                  <a:lnTo>
                    <a:pt x="418706" y="335991"/>
                  </a:lnTo>
                  <a:lnTo>
                    <a:pt x="397725" y="335991"/>
                  </a:lnTo>
                  <a:lnTo>
                    <a:pt x="385178" y="334721"/>
                  </a:lnTo>
                  <a:lnTo>
                    <a:pt x="354215" y="316941"/>
                  </a:lnTo>
                  <a:lnTo>
                    <a:pt x="356895" y="314401"/>
                  </a:lnTo>
                  <a:lnTo>
                    <a:pt x="359892" y="315671"/>
                  </a:lnTo>
                  <a:lnTo>
                    <a:pt x="365709" y="316941"/>
                  </a:lnTo>
                  <a:lnTo>
                    <a:pt x="368566" y="316941"/>
                  </a:lnTo>
                  <a:lnTo>
                    <a:pt x="375577" y="319481"/>
                  </a:lnTo>
                  <a:lnTo>
                    <a:pt x="376224" y="319481"/>
                  </a:lnTo>
                  <a:lnTo>
                    <a:pt x="376859" y="314401"/>
                  </a:lnTo>
                  <a:lnTo>
                    <a:pt x="377494" y="309321"/>
                  </a:lnTo>
                  <a:lnTo>
                    <a:pt x="377723" y="304241"/>
                  </a:lnTo>
                  <a:lnTo>
                    <a:pt x="378510" y="299161"/>
                  </a:lnTo>
                  <a:lnTo>
                    <a:pt x="379590" y="289001"/>
                  </a:lnTo>
                  <a:lnTo>
                    <a:pt x="379653" y="277571"/>
                  </a:lnTo>
                  <a:lnTo>
                    <a:pt x="378993" y="266141"/>
                  </a:lnTo>
                  <a:lnTo>
                    <a:pt x="377647" y="253441"/>
                  </a:lnTo>
                  <a:lnTo>
                    <a:pt x="377024" y="247091"/>
                  </a:lnTo>
                  <a:lnTo>
                    <a:pt x="373011" y="242011"/>
                  </a:lnTo>
                  <a:lnTo>
                    <a:pt x="365950" y="238201"/>
                  </a:lnTo>
                  <a:lnTo>
                    <a:pt x="357809" y="234391"/>
                  </a:lnTo>
                  <a:lnTo>
                    <a:pt x="349592" y="231851"/>
                  </a:lnTo>
                  <a:lnTo>
                    <a:pt x="341261" y="233121"/>
                  </a:lnTo>
                  <a:lnTo>
                    <a:pt x="332778" y="235661"/>
                  </a:lnTo>
                  <a:lnTo>
                    <a:pt x="326999" y="239471"/>
                  </a:lnTo>
                  <a:lnTo>
                    <a:pt x="323837" y="244551"/>
                  </a:lnTo>
                  <a:lnTo>
                    <a:pt x="315861" y="253441"/>
                  </a:lnTo>
                  <a:lnTo>
                    <a:pt x="315556" y="258521"/>
                  </a:lnTo>
                  <a:lnTo>
                    <a:pt x="313537" y="263601"/>
                  </a:lnTo>
                  <a:lnTo>
                    <a:pt x="310299" y="273761"/>
                  </a:lnTo>
                  <a:lnTo>
                    <a:pt x="308292" y="282651"/>
                  </a:lnTo>
                  <a:lnTo>
                    <a:pt x="307251" y="292811"/>
                  </a:lnTo>
                  <a:lnTo>
                    <a:pt x="306933" y="302971"/>
                  </a:lnTo>
                  <a:lnTo>
                    <a:pt x="306920" y="308051"/>
                  </a:lnTo>
                  <a:lnTo>
                    <a:pt x="309372" y="311861"/>
                  </a:lnTo>
                  <a:lnTo>
                    <a:pt x="318643" y="315671"/>
                  </a:lnTo>
                  <a:lnTo>
                    <a:pt x="327850" y="315671"/>
                  </a:lnTo>
                  <a:lnTo>
                    <a:pt x="328714" y="318211"/>
                  </a:lnTo>
                  <a:lnTo>
                    <a:pt x="326555" y="319481"/>
                  </a:lnTo>
                  <a:lnTo>
                    <a:pt x="324866" y="319481"/>
                  </a:lnTo>
                  <a:lnTo>
                    <a:pt x="317614" y="323291"/>
                  </a:lnTo>
                  <a:lnTo>
                    <a:pt x="310235" y="325831"/>
                  </a:lnTo>
                  <a:lnTo>
                    <a:pt x="294932" y="328371"/>
                  </a:lnTo>
                  <a:lnTo>
                    <a:pt x="279361" y="329641"/>
                  </a:lnTo>
                  <a:lnTo>
                    <a:pt x="268833" y="330911"/>
                  </a:lnTo>
                  <a:lnTo>
                    <a:pt x="265950" y="330911"/>
                  </a:lnTo>
                  <a:lnTo>
                    <a:pt x="256489" y="328371"/>
                  </a:lnTo>
                  <a:lnTo>
                    <a:pt x="249669" y="327101"/>
                  </a:lnTo>
                  <a:lnTo>
                    <a:pt x="242862" y="324561"/>
                  </a:lnTo>
                  <a:lnTo>
                    <a:pt x="233387" y="322021"/>
                  </a:lnTo>
                  <a:lnTo>
                    <a:pt x="224586" y="322021"/>
                  </a:lnTo>
                  <a:lnTo>
                    <a:pt x="223824" y="324561"/>
                  </a:lnTo>
                  <a:lnTo>
                    <a:pt x="224726" y="325831"/>
                  </a:lnTo>
                  <a:lnTo>
                    <a:pt x="252933" y="339801"/>
                  </a:lnTo>
                  <a:lnTo>
                    <a:pt x="261848" y="342341"/>
                  </a:lnTo>
                  <a:lnTo>
                    <a:pt x="266306" y="342341"/>
                  </a:lnTo>
                  <a:lnTo>
                    <a:pt x="273037" y="344881"/>
                  </a:lnTo>
                  <a:lnTo>
                    <a:pt x="306679" y="367741"/>
                  </a:lnTo>
                  <a:lnTo>
                    <a:pt x="312318" y="390601"/>
                  </a:lnTo>
                  <a:lnTo>
                    <a:pt x="313080" y="399491"/>
                  </a:lnTo>
                  <a:lnTo>
                    <a:pt x="313931" y="405841"/>
                  </a:lnTo>
                  <a:lnTo>
                    <a:pt x="316014" y="419811"/>
                  </a:lnTo>
                  <a:lnTo>
                    <a:pt x="316801" y="427431"/>
                  </a:lnTo>
                  <a:lnTo>
                    <a:pt x="317449" y="435051"/>
                  </a:lnTo>
                  <a:lnTo>
                    <a:pt x="317931" y="443941"/>
                  </a:lnTo>
                  <a:lnTo>
                    <a:pt x="318109" y="449021"/>
                  </a:lnTo>
                  <a:lnTo>
                    <a:pt x="318160" y="456641"/>
                  </a:lnTo>
                  <a:lnTo>
                    <a:pt x="318058" y="461721"/>
                  </a:lnTo>
                  <a:lnTo>
                    <a:pt x="317639" y="473151"/>
                  </a:lnTo>
                  <a:lnTo>
                    <a:pt x="316903" y="485851"/>
                  </a:lnTo>
                  <a:lnTo>
                    <a:pt x="316014" y="499821"/>
                  </a:lnTo>
                  <a:lnTo>
                    <a:pt x="314972" y="518871"/>
                  </a:lnTo>
                  <a:lnTo>
                    <a:pt x="315201" y="525221"/>
                  </a:lnTo>
                  <a:lnTo>
                    <a:pt x="315175" y="527761"/>
                  </a:lnTo>
                  <a:lnTo>
                    <a:pt x="314782" y="534111"/>
                  </a:lnTo>
                  <a:lnTo>
                    <a:pt x="313791" y="548081"/>
                  </a:lnTo>
                  <a:lnTo>
                    <a:pt x="312737" y="562051"/>
                  </a:lnTo>
                  <a:lnTo>
                    <a:pt x="310540" y="589991"/>
                  </a:lnTo>
                  <a:lnTo>
                    <a:pt x="306501" y="636981"/>
                  </a:lnTo>
                  <a:lnTo>
                    <a:pt x="305689" y="648411"/>
                  </a:lnTo>
                  <a:lnTo>
                    <a:pt x="320408" y="652221"/>
                  </a:lnTo>
                  <a:lnTo>
                    <a:pt x="320522" y="653491"/>
                  </a:lnTo>
                  <a:lnTo>
                    <a:pt x="320814" y="653491"/>
                  </a:lnTo>
                  <a:lnTo>
                    <a:pt x="320827" y="671271"/>
                  </a:lnTo>
                  <a:lnTo>
                    <a:pt x="321373" y="682701"/>
                  </a:lnTo>
                  <a:lnTo>
                    <a:pt x="321805" y="694131"/>
                  </a:lnTo>
                  <a:lnTo>
                    <a:pt x="321805" y="697941"/>
                  </a:lnTo>
                  <a:lnTo>
                    <a:pt x="321589" y="709371"/>
                  </a:lnTo>
                  <a:lnTo>
                    <a:pt x="321157" y="715721"/>
                  </a:lnTo>
                  <a:lnTo>
                    <a:pt x="321068" y="722071"/>
                  </a:lnTo>
                  <a:lnTo>
                    <a:pt x="320421" y="734771"/>
                  </a:lnTo>
                  <a:lnTo>
                    <a:pt x="319265" y="741121"/>
                  </a:lnTo>
                  <a:lnTo>
                    <a:pt x="319087" y="746201"/>
                  </a:lnTo>
                  <a:lnTo>
                    <a:pt x="318998" y="750011"/>
                  </a:lnTo>
                  <a:lnTo>
                    <a:pt x="318884" y="771601"/>
                  </a:lnTo>
                  <a:lnTo>
                    <a:pt x="318782" y="776681"/>
                  </a:lnTo>
                  <a:lnTo>
                    <a:pt x="313334" y="822401"/>
                  </a:lnTo>
                  <a:lnTo>
                    <a:pt x="311556" y="823671"/>
                  </a:lnTo>
                  <a:lnTo>
                    <a:pt x="305092" y="822401"/>
                  </a:lnTo>
                  <a:lnTo>
                    <a:pt x="293204" y="821131"/>
                  </a:lnTo>
                  <a:lnTo>
                    <a:pt x="270662" y="813511"/>
                  </a:lnTo>
                  <a:lnTo>
                    <a:pt x="257822" y="807161"/>
                  </a:lnTo>
                  <a:lnTo>
                    <a:pt x="255930" y="807161"/>
                  </a:lnTo>
                  <a:lnTo>
                    <a:pt x="254203" y="805891"/>
                  </a:lnTo>
                  <a:lnTo>
                    <a:pt x="250799" y="809701"/>
                  </a:lnTo>
                  <a:lnTo>
                    <a:pt x="250393" y="810971"/>
                  </a:lnTo>
                  <a:lnTo>
                    <a:pt x="257987" y="817321"/>
                  </a:lnTo>
                  <a:lnTo>
                    <a:pt x="262674" y="822401"/>
                  </a:lnTo>
                  <a:lnTo>
                    <a:pt x="268185" y="824941"/>
                  </a:lnTo>
                  <a:lnTo>
                    <a:pt x="294513" y="836371"/>
                  </a:lnTo>
                  <a:lnTo>
                    <a:pt x="303555" y="838911"/>
                  </a:lnTo>
                  <a:lnTo>
                    <a:pt x="338429" y="850341"/>
                  </a:lnTo>
                  <a:lnTo>
                    <a:pt x="350304" y="852881"/>
                  </a:lnTo>
                  <a:lnTo>
                    <a:pt x="364134" y="856691"/>
                  </a:lnTo>
                  <a:lnTo>
                    <a:pt x="370700" y="856691"/>
                  </a:lnTo>
                  <a:lnTo>
                    <a:pt x="383857" y="859231"/>
                  </a:lnTo>
                  <a:lnTo>
                    <a:pt x="399465" y="860501"/>
                  </a:lnTo>
                  <a:lnTo>
                    <a:pt x="408508" y="861771"/>
                  </a:lnTo>
                  <a:lnTo>
                    <a:pt x="445554" y="861771"/>
                  </a:lnTo>
                  <a:lnTo>
                    <a:pt x="460197" y="860501"/>
                  </a:lnTo>
                  <a:lnTo>
                    <a:pt x="466483" y="859231"/>
                  </a:lnTo>
                  <a:lnTo>
                    <a:pt x="476351" y="860501"/>
                  </a:lnTo>
                  <a:lnTo>
                    <a:pt x="480123" y="860501"/>
                  </a:lnTo>
                  <a:lnTo>
                    <a:pt x="482727" y="859231"/>
                  </a:lnTo>
                  <a:lnTo>
                    <a:pt x="485343" y="857961"/>
                  </a:lnTo>
                  <a:lnTo>
                    <a:pt x="489953" y="857961"/>
                  </a:lnTo>
                  <a:lnTo>
                    <a:pt x="491324" y="859231"/>
                  </a:lnTo>
                  <a:lnTo>
                    <a:pt x="495630" y="857961"/>
                  </a:lnTo>
                  <a:lnTo>
                    <a:pt x="508571" y="854151"/>
                  </a:lnTo>
                  <a:lnTo>
                    <a:pt x="520293" y="850341"/>
                  </a:lnTo>
                  <a:lnTo>
                    <a:pt x="523773" y="847801"/>
                  </a:lnTo>
                  <a:lnTo>
                    <a:pt x="535178" y="845261"/>
                  </a:lnTo>
                  <a:lnTo>
                    <a:pt x="542975" y="842721"/>
                  </a:lnTo>
                  <a:lnTo>
                    <a:pt x="556856" y="838911"/>
                  </a:lnTo>
                  <a:lnTo>
                    <a:pt x="563003" y="836371"/>
                  </a:lnTo>
                  <a:lnTo>
                    <a:pt x="571627" y="833831"/>
                  </a:lnTo>
                  <a:lnTo>
                    <a:pt x="573862" y="831291"/>
                  </a:lnTo>
                  <a:lnTo>
                    <a:pt x="576389" y="830021"/>
                  </a:lnTo>
                  <a:lnTo>
                    <a:pt x="586397" y="826211"/>
                  </a:lnTo>
                  <a:lnTo>
                    <a:pt x="605891" y="816051"/>
                  </a:lnTo>
                  <a:lnTo>
                    <a:pt x="622490" y="807161"/>
                  </a:lnTo>
                  <a:lnTo>
                    <a:pt x="624890" y="805891"/>
                  </a:lnTo>
                  <a:lnTo>
                    <a:pt x="629958" y="799541"/>
                  </a:lnTo>
                  <a:lnTo>
                    <a:pt x="631596" y="797001"/>
                  </a:lnTo>
                  <a:close/>
                </a:path>
                <a:path w="864235" h="862329">
                  <a:moveTo>
                    <a:pt x="642645" y="774865"/>
                  </a:moveTo>
                  <a:lnTo>
                    <a:pt x="642594" y="764451"/>
                  </a:lnTo>
                  <a:lnTo>
                    <a:pt x="638619" y="760450"/>
                  </a:lnTo>
                  <a:lnTo>
                    <a:pt x="633412" y="760298"/>
                  </a:lnTo>
                  <a:lnTo>
                    <a:pt x="628243" y="760145"/>
                  </a:lnTo>
                  <a:lnTo>
                    <a:pt x="624090" y="763968"/>
                  </a:lnTo>
                  <a:lnTo>
                    <a:pt x="623531" y="774446"/>
                  </a:lnTo>
                  <a:lnTo>
                    <a:pt x="627672" y="778992"/>
                  </a:lnTo>
                  <a:lnTo>
                    <a:pt x="638136" y="779348"/>
                  </a:lnTo>
                  <a:lnTo>
                    <a:pt x="642645" y="774865"/>
                  </a:lnTo>
                  <a:close/>
                </a:path>
                <a:path w="864235" h="862329">
                  <a:moveTo>
                    <a:pt x="653135" y="109651"/>
                  </a:moveTo>
                  <a:lnTo>
                    <a:pt x="653122" y="104800"/>
                  </a:lnTo>
                  <a:lnTo>
                    <a:pt x="653110" y="100025"/>
                  </a:lnTo>
                  <a:lnTo>
                    <a:pt x="649033" y="96012"/>
                  </a:lnTo>
                  <a:lnTo>
                    <a:pt x="639038" y="95859"/>
                  </a:lnTo>
                  <a:lnTo>
                    <a:pt x="634758" y="100228"/>
                  </a:lnTo>
                  <a:lnTo>
                    <a:pt x="635203" y="110109"/>
                  </a:lnTo>
                  <a:lnTo>
                    <a:pt x="639330" y="113880"/>
                  </a:lnTo>
                  <a:lnTo>
                    <a:pt x="649160" y="113690"/>
                  </a:lnTo>
                  <a:lnTo>
                    <a:pt x="653135" y="109651"/>
                  </a:lnTo>
                  <a:close/>
                </a:path>
                <a:path w="864235" h="862329">
                  <a:moveTo>
                    <a:pt x="711225" y="711301"/>
                  </a:moveTo>
                  <a:lnTo>
                    <a:pt x="710958" y="700646"/>
                  </a:lnTo>
                  <a:lnTo>
                    <a:pt x="707009" y="696849"/>
                  </a:lnTo>
                  <a:lnTo>
                    <a:pt x="696493" y="696810"/>
                  </a:lnTo>
                  <a:lnTo>
                    <a:pt x="692365" y="700684"/>
                  </a:lnTo>
                  <a:lnTo>
                    <a:pt x="691921" y="711034"/>
                  </a:lnTo>
                  <a:lnTo>
                    <a:pt x="696315" y="715568"/>
                  </a:lnTo>
                  <a:lnTo>
                    <a:pt x="701636" y="715606"/>
                  </a:lnTo>
                  <a:lnTo>
                    <a:pt x="707009" y="715645"/>
                  </a:lnTo>
                  <a:lnTo>
                    <a:pt x="711225" y="711301"/>
                  </a:lnTo>
                  <a:close/>
                </a:path>
                <a:path w="864235" h="862329">
                  <a:moveTo>
                    <a:pt x="714616" y="155498"/>
                  </a:moveTo>
                  <a:lnTo>
                    <a:pt x="710692" y="151180"/>
                  </a:lnTo>
                  <a:lnTo>
                    <a:pt x="700722" y="150507"/>
                  </a:lnTo>
                  <a:lnTo>
                    <a:pt x="696252" y="154584"/>
                  </a:lnTo>
                  <a:lnTo>
                    <a:pt x="696074" y="164401"/>
                  </a:lnTo>
                  <a:lnTo>
                    <a:pt x="700125" y="168579"/>
                  </a:lnTo>
                  <a:lnTo>
                    <a:pt x="704977" y="168757"/>
                  </a:lnTo>
                  <a:lnTo>
                    <a:pt x="709752" y="168935"/>
                  </a:lnTo>
                  <a:lnTo>
                    <a:pt x="714032" y="165023"/>
                  </a:lnTo>
                  <a:lnTo>
                    <a:pt x="714616" y="155498"/>
                  </a:lnTo>
                  <a:close/>
                </a:path>
                <a:path w="864235" h="862329">
                  <a:moveTo>
                    <a:pt x="759904" y="226212"/>
                  </a:moveTo>
                  <a:lnTo>
                    <a:pt x="759853" y="221145"/>
                  </a:lnTo>
                  <a:lnTo>
                    <a:pt x="759802" y="216090"/>
                  </a:lnTo>
                  <a:lnTo>
                    <a:pt x="755510" y="212026"/>
                  </a:lnTo>
                  <a:lnTo>
                    <a:pt x="745731" y="212496"/>
                  </a:lnTo>
                  <a:lnTo>
                    <a:pt x="741768" y="216700"/>
                  </a:lnTo>
                  <a:lnTo>
                    <a:pt x="741870" y="226060"/>
                  </a:lnTo>
                  <a:lnTo>
                    <a:pt x="745972" y="230200"/>
                  </a:lnTo>
                  <a:lnTo>
                    <a:pt x="755624" y="230517"/>
                  </a:lnTo>
                  <a:lnTo>
                    <a:pt x="759904" y="226212"/>
                  </a:lnTo>
                  <a:close/>
                </a:path>
                <a:path w="864235" h="862329">
                  <a:moveTo>
                    <a:pt x="764641" y="640537"/>
                  </a:moveTo>
                  <a:lnTo>
                    <a:pt x="760095" y="636016"/>
                  </a:lnTo>
                  <a:lnTo>
                    <a:pt x="749973" y="636308"/>
                  </a:lnTo>
                  <a:lnTo>
                    <a:pt x="745591" y="640753"/>
                  </a:lnTo>
                  <a:lnTo>
                    <a:pt x="745439" y="650773"/>
                  </a:lnTo>
                  <a:lnTo>
                    <a:pt x="750150" y="655383"/>
                  </a:lnTo>
                  <a:lnTo>
                    <a:pt x="760374" y="655154"/>
                  </a:lnTo>
                  <a:lnTo>
                    <a:pt x="764527" y="650913"/>
                  </a:lnTo>
                  <a:lnTo>
                    <a:pt x="764578" y="645820"/>
                  </a:lnTo>
                  <a:lnTo>
                    <a:pt x="764641" y="640537"/>
                  </a:lnTo>
                  <a:close/>
                </a:path>
                <a:path w="864235" h="862329">
                  <a:moveTo>
                    <a:pt x="805789" y="301866"/>
                  </a:moveTo>
                  <a:lnTo>
                    <a:pt x="805154" y="292100"/>
                  </a:lnTo>
                  <a:lnTo>
                    <a:pt x="800798" y="288086"/>
                  </a:lnTo>
                  <a:lnTo>
                    <a:pt x="791298" y="288442"/>
                  </a:lnTo>
                  <a:lnTo>
                    <a:pt x="787298" y="293001"/>
                  </a:lnTo>
                  <a:lnTo>
                    <a:pt x="787908" y="302818"/>
                  </a:lnTo>
                  <a:lnTo>
                    <a:pt x="792124" y="306679"/>
                  </a:lnTo>
                  <a:lnTo>
                    <a:pt x="796848" y="306514"/>
                  </a:lnTo>
                  <a:lnTo>
                    <a:pt x="801839" y="306336"/>
                  </a:lnTo>
                  <a:lnTo>
                    <a:pt x="805789" y="301866"/>
                  </a:lnTo>
                  <a:close/>
                </a:path>
                <a:path w="864235" h="862329">
                  <a:moveTo>
                    <a:pt x="807974" y="565772"/>
                  </a:moveTo>
                  <a:lnTo>
                    <a:pt x="803605" y="561263"/>
                  </a:lnTo>
                  <a:lnTo>
                    <a:pt x="793305" y="561251"/>
                  </a:lnTo>
                  <a:lnTo>
                    <a:pt x="789127" y="565353"/>
                  </a:lnTo>
                  <a:lnTo>
                    <a:pt x="788797" y="575779"/>
                  </a:lnTo>
                  <a:lnTo>
                    <a:pt x="792391" y="579716"/>
                  </a:lnTo>
                  <a:lnTo>
                    <a:pt x="803363" y="580351"/>
                  </a:lnTo>
                  <a:lnTo>
                    <a:pt x="807631" y="576541"/>
                  </a:lnTo>
                  <a:lnTo>
                    <a:pt x="807808" y="571042"/>
                  </a:lnTo>
                  <a:lnTo>
                    <a:pt x="807974" y="565772"/>
                  </a:lnTo>
                  <a:close/>
                </a:path>
                <a:path w="864235" h="862329">
                  <a:moveTo>
                    <a:pt x="826223" y="510286"/>
                  </a:moveTo>
                  <a:lnTo>
                    <a:pt x="826173" y="505206"/>
                  </a:lnTo>
                  <a:lnTo>
                    <a:pt x="826122" y="499910"/>
                  </a:lnTo>
                  <a:lnTo>
                    <a:pt x="821601" y="495681"/>
                  </a:lnTo>
                  <a:lnTo>
                    <a:pt x="811161" y="496087"/>
                  </a:lnTo>
                  <a:lnTo>
                    <a:pt x="807097" y="500341"/>
                  </a:lnTo>
                  <a:lnTo>
                    <a:pt x="807186" y="510768"/>
                  </a:lnTo>
                  <a:lnTo>
                    <a:pt x="811542" y="514807"/>
                  </a:lnTo>
                  <a:lnTo>
                    <a:pt x="822210" y="514438"/>
                  </a:lnTo>
                  <a:lnTo>
                    <a:pt x="826223" y="510286"/>
                  </a:lnTo>
                  <a:close/>
                </a:path>
                <a:path w="864235" h="862329">
                  <a:moveTo>
                    <a:pt x="827671" y="430085"/>
                  </a:moveTo>
                  <a:lnTo>
                    <a:pt x="822972" y="425564"/>
                  </a:lnTo>
                  <a:lnTo>
                    <a:pt x="817778" y="425754"/>
                  </a:lnTo>
                  <a:lnTo>
                    <a:pt x="812520" y="425945"/>
                  </a:lnTo>
                  <a:lnTo>
                    <a:pt x="808418" y="430618"/>
                  </a:lnTo>
                  <a:lnTo>
                    <a:pt x="809091" y="441071"/>
                  </a:lnTo>
                  <a:lnTo>
                    <a:pt x="813511" y="445084"/>
                  </a:lnTo>
                  <a:lnTo>
                    <a:pt x="823455" y="444627"/>
                  </a:lnTo>
                  <a:lnTo>
                    <a:pt x="827671" y="440220"/>
                  </a:lnTo>
                  <a:lnTo>
                    <a:pt x="827671" y="430085"/>
                  </a:lnTo>
                  <a:close/>
                </a:path>
                <a:path w="864235" h="862329">
                  <a:moveTo>
                    <a:pt x="828167" y="366839"/>
                  </a:moveTo>
                  <a:lnTo>
                    <a:pt x="823988" y="362229"/>
                  </a:lnTo>
                  <a:lnTo>
                    <a:pt x="813435" y="361848"/>
                  </a:lnTo>
                  <a:lnTo>
                    <a:pt x="809231" y="365683"/>
                  </a:lnTo>
                  <a:lnTo>
                    <a:pt x="808634" y="376250"/>
                  </a:lnTo>
                  <a:lnTo>
                    <a:pt x="812723" y="380860"/>
                  </a:lnTo>
                  <a:lnTo>
                    <a:pt x="817994" y="381076"/>
                  </a:lnTo>
                  <a:lnTo>
                    <a:pt x="822833" y="381266"/>
                  </a:lnTo>
                  <a:lnTo>
                    <a:pt x="827392" y="377101"/>
                  </a:lnTo>
                  <a:lnTo>
                    <a:pt x="828167" y="366839"/>
                  </a:lnTo>
                  <a:close/>
                </a:path>
                <a:path w="864235" h="862329">
                  <a:moveTo>
                    <a:pt x="863917" y="450265"/>
                  </a:moveTo>
                  <a:lnTo>
                    <a:pt x="862393" y="398259"/>
                  </a:lnTo>
                  <a:lnTo>
                    <a:pt x="852932" y="335343"/>
                  </a:lnTo>
                  <a:lnTo>
                    <a:pt x="837272" y="283806"/>
                  </a:lnTo>
                  <a:lnTo>
                    <a:pt x="821016" y="243446"/>
                  </a:lnTo>
                  <a:lnTo>
                    <a:pt x="784656" y="182092"/>
                  </a:lnTo>
                  <a:lnTo>
                    <a:pt x="754138" y="143802"/>
                  </a:lnTo>
                  <a:lnTo>
                    <a:pt x="719442" y="109283"/>
                  </a:lnTo>
                  <a:lnTo>
                    <a:pt x="680504" y="78651"/>
                  </a:lnTo>
                  <a:lnTo>
                    <a:pt x="635977" y="51231"/>
                  </a:lnTo>
                  <a:lnTo>
                    <a:pt x="589495" y="29667"/>
                  </a:lnTo>
                  <a:lnTo>
                    <a:pt x="541108" y="13944"/>
                  </a:lnTo>
                  <a:lnTo>
                    <a:pt x="490816" y="4064"/>
                  </a:lnTo>
                  <a:lnTo>
                    <a:pt x="438658" y="0"/>
                  </a:lnTo>
                  <a:lnTo>
                    <a:pt x="414185" y="63"/>
                  </a:lnTo>
                  <a:lnTo>
                    <a:pt x="365556" y="4318"/>
                  </a:lnTo>
                  <a:lnTo>
                    <a:pt x="315391" y="15836"/>
                  </a:lnTo>
                  <a:lnTo>
                    <a:pt x="264858" y="34112"/>
                  </a:lnTo>
                  <a:lnTo>
                    <a:pt x="201307" y="67678"/>
                  </a:lnTo>
                  <a:lnTo>
                    <a:pt x="164579" y="92862"/>
                  </a:lnTo>
                  <a:lnTo>
                    <a:pt x="130657" y="121666"/>
                  </a:lnTo>
                  <a:lnTo>
                    <a:pt x="99949" y="154597"/>
                  </a:lnTo>
                  <a:lnTo>
                    <a:pt x="73850" y="188277"/>
                  </a:lnTo>
                  <a:lnTo>
                    <a:pt x="52146" y="224878"/>
                  </a:lnTo>
                  <a:lnTo>
                    <a:pt x="29845" y="275374"/>
                  </a:lnTo>
                  <a:lnTo>
                    <a:pt x="9918" y="342976"/>
                  </a:lnTo>
                  <a:lnTo>
                    <a:pt x="800" y="412851"/>
                  </a:lnTo>
                  <a:lnTo>
                    <a:pt x="0" y="436511"/>
                  </a:lnTo>
                  <a:lnTo>
                    <a:pt x="876" y="460095"/>
                  </a:lnTo>
                  <a:lnTo>
                    <a:pt x="6337" y="507047"/>
                  </a:lnTo>
                  <a:lnTo>
                    <a:pt x="25006" y="580148"/>
                  </a:lnTo>
                  <a:lnTo>
                    <a:pt x="57111" y="648360"/>
                  </a:lnTo>
                  <a:lnTo>
                    <a:pt x="84416" y="689686"/>
                  </a:lnTo>
                  <a:lnTo>
                    <a:pt x="115722" y="727290"/>
                  </a:lnTo>
                  <a:lnTo>
                    <a:pt x="151155" y="761034"/>
                  </a:lnTo>
                  <a:lnTo>
                    <a:pt x="190855" y="790790"/>
                  </a:lnTo>
                  <a:lnTo>
                    <a:pt x="216916" y="800696"/>
                  </a:lnTo>
                  <a:lnTo>
                    <a:pt x="224040" y="800658"/>
                  </a:lnTo>
                  <a:lnTo>
                    <a:pt x="231178" y="801776"/>
                  </a:lnTo>
                  <a:lnTo>
                    <a:pt x="238861" y="802424"/>
                  </a:lnTo>
                  <a:lnTo>
                    <a:pt x="238125" y="800519"/>
                  </a:lnTo>
                  <a:lnTo>
                    <a:pt x="201663" y="778814"/>
                  </a:lnTo>
                  <a:lnTo>
                    <a:pt x="172377" y="757123"/>
                  </a:lnTo>
                  <a:lnTo>
                    <a:pt x="119684" y="706412"/>
                  </a:lnTo>
                  <a:lnTo>
                    <a:pt x="76009" y="647242"/>
                  </a:lnTo>
                  <a:lnTo>
                    <a:pt x="43802" y="581253"/>
                  </a:lnTo>
                  <a:lnTo>
                    <a:pt x="25361" y="523367"/>
                  </a:lnTo>
                  <a:lnTo>
                    <a:pt x="16027" y="463156"/>
                  </a:lnTo>
                  <a:lnTo>
                    <a:pt x="14706" y="421868"/>
                  </a:lnTo>
                  <a:lnTo>
                    <a:pt x="15265" y="401256"/>
                  </a:lnTo>
                  <a:lnTo>
                    <a:pt x="20980" y="353161"/>
                  </a:lnTo>
                  <a:lnTo>
                    <a:pt x="35229" y="299618"/>
                  </a:lnTo>
                  <a:lnTo>
                    <a:pt x="52197" y="256882"/>
                  </a:lnTo>
                  <a:lnTo>
                    <a:pt x="79032" y="209613"/>
                  </a:lnTo>
                  <a:lnTo>
                    <a:pt x="106286" y="170395"/>
                  </a:lnTo>
                  <a:lnTo>
                    <a:pt x="137375" y="134899"/>
                  </a:lnTo>
                  <a:lnTo>
                    <a:pt x="172224" y="103174"/>
                  </a:lnTo>
                  <a:lnTo>
                    <a:pt x="210794" y="75222"/>
                  </a:lnTo>
                  <a:lnTo>
                    <a:pt x="259245" y="48818"/>
                  </a:lnTo>
                  <a:lnTo>
                    <a:pt x="310108" y="29946"/>
                  </a:lnTo>
                  <a:lnTo>
                    <a:pt x="363093" y="18046"/>
                  </a:lnTo>
                  <a:lnTo>
                    <a:pt x="417880" y="12484"/>
                  </a:lnTo>
                  <a:lnTo>
                    <a:pt x="455079" y="12420"/>
                  </a:lnTo>
                  <a:lnTo>
                    <a:pt x="491909" y="15709"/>
                  </a:lnTo>
                  <a:lnTo>
                    <a:pt x="564083" y="32778"/>
                  </a:lnTo>
                  <a:lnTo>
                    <a:pt x="611416" y="51930"/>
                  </a:lnTo>
                  <a:lnTo>
                    <a:pt x="655015" y="75730"/>
                  </a:lnTo>
                  <a:lnTo>
                    <a:pt x="694855" y="104178"/>
                  </a:lnTo>
                  <a:lnTo>
                    <a:pt x="730948" y="137261"/>
                  </a:lnTo>
                  <a:lnTo>
                    <a:pt x="763282" y="174967"/>
                  </a:lnTo>
                  <a:lnTo>
                    <a:pt x="791845" y="217284"/>
                  </a:lnTo>
                  <a:lnTo>
                    <a:pt x="820267" y="272529"/>
                  </a:lnTo>
                  <a:lnTo>
                    <a:pt x="839343" y="331736"/>
                  </a:lnTo>
                  <a:lnTo>
                    <a:pt x="847610" y="375920"/>
                  </a:lnTo>
                  <a:lnTo>
                    <a:pt x="850760" y="420662"/>
                  </a:lnTo>
                  <a:lnTo>
                    <a:pt x="850303" y="435952"/>
                  </a:lnTo>
                  <a:lnTo>
                    <a:pt x="846074" y="491515"/>
                  </a:lnTo>
                  <a:lnTo>
                    <a:pt x="837526" y="539496"/>
                  </a:lnTo>
                  <a:lnTo>
                    <a:pt x="825398" y="575970"/>
                  </a:lnTo>
                  <a:lnTo>
                    <a:pt x="800366" y="629539"/>
                  </a:lnTo>
                  <a:lnTo>
                    <a:pt x="779843" y="663194"/>
                  </a:lnTo>
                  <a:lnTo>
                    <a:pt x="756386" y="694842"/>
                  </a:lnTo>
                  <a:lnTo>
                    <a:pt x="729996" y="724560"/>
                  </a:lnTo>
                  <a:lnTo>
                    <a:pt x="690130" y="759815"/>
                  </a:lnTo>
                  <a:lnTo>
                    <a:pt x="640537" y="792365"/>
                  </a:lnTo>
                  <a:lnTo>
                    <a:pt x="642035" y="793242"/>
                  </a:lnTo>
                  <a:lnTo>
                    <a:pt x="680415" y="786130"/>
                  </a:lnTo>
                  <a:lnTo>
                    <a:pt x="713028" y="759663"/>
                  </a:lnTo>
                  <a:lnTo>
                    <a:pt x="743115" y="731837"/>
                  </a:lnTo>
                  <a:lnTo>
                    <a:pt x="769874" y="701344"/>
                  </a:lnTo>
                  <a:lnTo>
                    <a:pt x="793584" y="668401"/>
                  </a:lnTo>
                  <a:lnTo>
                    <a:pt x="814539" y="633234"/>
                  </a:lnTo>
                  <a:lnTo>
                    <a:pt x="834351" y="588619"/>
                  </a:lnTo>
                  <a:lnTo>
                    <a:pt x="852716" y="525526"/>
                  </a:lnTo>
                  <a:lnTo>
                    <a:pt x="862965" y="470192"/>
                  </a:lnTo>
                  <a:lnTo>
                    <a:pt x="863917" y="450265"/>
                  </a:lnTo>
                  <a:close/>
                </a:path>
              </a:pathLst>
            </a:custGeom>
            <a:solidFill>
              <a:srgbClr val="A5874A"/>
            </a:solidFill>
          </p:spPr>
          <p:txBody>
            <a:bodyPr wrap="square" lIns="0" tIns="0" rIns="0" bIns="0" rtlCol="0"/>
            <a:lstStyle/>
            <a:p>
              <a:endParaRPr/>
            </a:p>
          </p:txBody>
        </p:sp>
        <p:sp>
          <p:nvSpPr>
            <p:cNvPr id="6" name="object 6"/>
            <p:cNvSpPr/>
            <p:nvPr/>
          </p:nvSpPr>
          <p:spPr>
            <a:xfrm>
              <a:off x="7221273" y="2715577"/>
              <a:ext cx="1239076" cy="1236345"/>
            </a:xfrm>
            <a:custGeom>
              <a:avLst/>
              <a:gdLst/>
              <a:ahLst/>
              <a:cxnLst/>
              <a:rect l="l" t="t" r="r" b="b"/>
              <a:pathLst>
                <a:path w="864235" h="862329">
                  <a:moveTo>
                    <a:pt x="55676" y="379615"/>
                  </a:moveTo>
                  <a:lnTo>
                    <a:pt x="51790" y="375589"/>
                  </a:lnTo>
                  <a:lnTo>
                    <a:pt x="41300" y="375285"/>
                  </a:lnTo>
                  <a:lnTo>
                    <a:pt x="36639" y="379730"/>
                  </a:lnTo>
                  <a:lnTo>
                    <a:pt x="36715" y="389953"/>
                  </a:lnTo>
                  <a:lnTo>
                    <a:pt x="41554" y="394601"/>
                  </a:lnTo>
                  <a:lnTo>
                    <a:pt x="51587" y="394220"/>
                  </a:lnTo>
                  <a:lnTo>
                    <a:pt x="55651" y="389928"/>
                  </a:lnTo>
                  <a:lnTo>
                    <a:pt x="55664" y="384848"/>
                  </a:lnTo>
                  <a:lnTo>
                    <a:pt x="55676" y="379615"/>
                  </a:lnTo>
                  <a:close/>
                </a:path>
                <a:path w="864235" h="862329">
                  <a:moveTo>
                    <a:pt x="66090" y="482561"/>
                  </a:moveTo>
                  <a:lnTo>
                    <a:pt x="65405" y="472224"/>
                  </a:lnTo>
                  <a:lnTo>
                    <a:pt x="60871" y="468058"/>
                  </a:lnTo>
                  <a:lnTo>
                    <a:pt x="55994" y="468249"/>
                  </a:lnTo>
                  <a:lnTo>
                    <a:pt x="50800" y="468452"/>
                  </a:lnTo>
                  <a:lnTo>
                    <a:pt x="46469" y="473265"/>
                  </a:lnTo>
                  <a:lnTo>
                    <a:pt x="47142" y="483400"/>
                  </a:lnTo>
                  <a:lnTo>
                    <a:pt x="51739" y="487616"/>
                  </a:lnTo>
                  <a:lnTo>
                    <a:pt x="61937" y="487197"/>
                  </a:lnTo>
                  <a:lnTo>
                    <a:pt x="66090" y="482561"/>
                  </a:lnTo>
                  <a:close/>
                </a:path>
                <a:path w="864235" h="862329">
                  <a:moveTo>
                    <a:pt x="76568" y="316572"/>
                  </a:moveTo>
                  <a:lnTo>
                    <a:pt x="72301" y="312191"/>
                  </a:lnTo>
                  <a:lnTo>
                    <a:pt x="62268" y="312013"/>
                  </a:lnTo>
                  <a:lnTo>
                    <a:pt x="57950" y="316230"/>
                  </a:lnTo>
                  <a:lnTo>
                    <a:pt x="57785" y="326415"/>
                  </a:lnTo>
                  <a:lnTo>
                    <a:pt x="61887" y="330593"/>
                  </a:lnTo>
                  <a:lnTo>
                    <a:pt x="72136" y="330758"/>
                  </a:lnTo>
                  <a:lnTo>
                    <a:pt x="76390" y="326644"/>
                  </a:lnTo>
                  <a:lnTo>
                    <a:pt x="76479" y="321551"/>
                  </a:lnTo>
                  <a:lnTo>
                    <a:pt x="76568" y="316572"/>
                  </a:lnTo>
                  <a:close/>
                </a:path>
                <a:path w="864235" h="862329">
                  <a:moveTo>
                    <a:pt x="82448" y="561657"/>
                  </a:moveTo>
                  <a:lnTo>
                    <a:pt x="81902" y="551218"/>
                  </a:lnTo>
                  <a:lnTo>
                    <a:pt x="77673" y="547319"/>
                  </a:lnTo>
                  <a:lnTo>
                    <a:pt x="72529" y="547433"/>
                  </a:lnTo>
                  <a:lnTo>
                    <a:pt x="67373" y="547547"/>
                  </a:lnTo>
                  <a:lnTo>
                    <a:pt x="63322" y="551599"/>
                  </a:lnTo>
                  <a:lnTo>
                    <a:pt x="63182" y="561987"/>
                  </a:lnTo>
                  <a:lnTo>
                    <a:pt x="67678" y="566458"/>
                  </a:lnTo>
                  <a:lnTo>
                    <a:pt x="78244" y="566204"/>
                  </a:lnTo>
                  <a:lnTo>
                    <a:pt x="82448" y="561657"/>
                  </a:lnTo>
                  <a:close/>
                </a:path>
                <a:path w="864235" h="862329">
                  <a:moveTo>
                    <a:pt x="102311" y="270027"/>
                  </a:moveTo>
                  <a:lnTo>
                    <a:pt x="102247" y="264909"/>
                  </a:lnTo>
                  <a:lnTo>
                    <a:pt x="102171" y="259740"/>
                  </a:lnTo>
                  <a:lnTo>
                    <a:pt x="98018" y="255739"/>
                  </a:lnTo>
                  <a:lnTo>
                    <a:pt x="87795" y="255905"/>
                  </a:lnTo>
                  <a:lnTo>
                    <a:pt x="83451" y="260350"/>
                  </a:lnTo>
                  <a:lnTo>
                    <a:pt x="83629" y="270116"/>
                  </a:lnTo>
                  <a:lnTo>
                    <a:pt x="88265" y="274548"/>
                  </a:lnTo>
                  <a:lnTo>
                    <a:pt x="98158" y="274396"/>
                  </a:lnTo>
                  <a:lnTo>
                    <a:pt x="102311" y="270027"/>
                  </a:lnTo>
                  <a:close/>
                </a:path>
                <a:path w="864235" h="862329">
                  <a:moveTo>
                    <a:pt x="116636" y="631393"/>
                  </a:moveTo>
                  <a:lnTo>
                    <a:pt x="112217" y="626783"/>
                  </a:lnTo>
                  <a:lnTo>
                    <a:pt x="102044" y="626795"/>
                  </a:lnTo>
                  <a:lnTo>
                    <a:pt x="97726" y="631050"/>
                  </a:lnTo>
                  <a:lnTo>
                    <a:pt x="97409" y="641362"/>
                  </a:lnTo>
                  <a:lnTo>
                    <a:pt x="101803" y="645947"/>
                  </a:lnTo>
                  <a:lnTo>
                    <a:pt x="112026" y="645909"/>
                  </a:lnTo>
                  <a:lnTo>
                    <a:pt x="116332" y="641680"/>
                  </a:lnTo>
                  <a:lnTo>
                    <a:pt x="116484" y="636676"/>
                  </a:lnTo>
                  <a:lnTo>
                    <a:pt x="116636" y="631393"/>
                  </a:lnTo>
                  <a:close/>
                </a:path>
                <a:path w="864235" h="862329">
                  <a:moveTo>
                    <a:pt x="132016" y="199072"/>
                  </a:moveTo>
                  <a:lnTo>
                    <a:pt x="127787" y="194703"/>
                  </a:lnTo>
                  <a:lnTo>
                    <a:pt x="117576" y="194449"/>
                  </a:lnTo>
                  <a:lnTo>
                    <a:pt x="113347" y="198462"/>
                  </a:lnTo>
                  <a:lnTo>
                    <a:pt x="113093" y="208521"/>
                  </a:lnTo>
                  <a:lnTo>
                    <a:pt x="117373" y="213067"/>
                  </a:lnTo>
                  <a:lnTo>
                    <a:pt x="127101" y="213360"/>
                  </a:lnTo>
                  <a:lnTo>
                    <a:pt x="131686" y="208953"/>
                  </a:lnTo>
                  <a:lnTo>
                    <a:pt x="131851" y="204025"/>
                  </a:lnTo>
                  <a:lnTo>
                    <a:pt x="132016" y="199072"/>
                  </a:lnTo>
                  <a:close/>
                </a:path>
                <a:path w="864235" h="862329">
                  <a:moveTo>
                    <a:pt x="158127" y="695388"/>
                  </a:moveTo>
                  <a:lnTo>
                    <a:pt x="158026" y="690029"/>
                  </a:lnTo>
                  <a:lnTo>
                    <a:pt x="157937" y="684898"/>
                  </a:lnTo>
                  <a:lnTo>
                    <a:pt x="153873" y="680935"/>
                  </a:lnTo>
                  <a:lnTo>
                    <a:pt x="143179" y="680808"/>
                  </a:lnTo>
                  <a:lnTo>
                    <a:pt x="138963" y="685025"/>
                  </a:lnTo>
                  <a:lnTo>
                    <a:pt x="139192" y="695566"/>
                  </a:lnTo>
                  <a:lnTo>
                    <a:pt x="143268" y="699579"/>
                  </a:lnTo>
                  <a:lnTo>
                    <a:pt x="153809" y="699706"/>
                  </a:lnTo>
                  <a:lnTo>
                    <a:pt x="158127" y="695388"/>
                  </a:lnTo>
                  <a:close/>
                </a:path>
                <a:path w="864235" h="862329">
                  <a:moveTo>
                    <a:pt x="174244" y="148170"/>
                  </a:moveTo>
                  <a:lnTo>
                    <a:pt x="170268" y="144157"/>
                  </a:lnTo>
                  <a:lnTo>
                    <a:pt x="165011" y="144132"/>
                  </a:lnTo>
                  <a:lnTo>
                    <a:pt x="159956" y="144106"/>
                  </a:lnTo>
                  <a:lnTo>
                    <a:pt x="155613" y="148310"/>
                  </a:lnTo>
                  <a:lnTo>
                    <a:pt x="155498" y="158127"/>
                  </a:lnTo>
                  <a:lnTo>
                    <a:pt x="159943" y="162547"/>
                  </a:lnTo>
                  <a:lnTo>
                    <a:pt x="170027" y="162699"/>
                  </a:lnTo>
                  <a:lnTo>
                    <a:pt x="174167" y="158584"/>
                  </a:lnTo>
                  <a:lnTo>
                    <a:pt x="174244" y="148170"/>
                  </a:lnTo>
                  <a:close/>
                </a:path>
                <a:path w="864235" h="862329">
                  <a:moveTo>
                    <a:pt x="213461" y="728179"/>
                  </a:moveTo>
                  <a:lnTo>
                    <a:pt x="208876" y="723684"/>
                  </a:lnTo>
                  <a:lnTo>
                    <a:pt x="198666" y="723938"/>
                  </a:lnTo>
                  <a:lnTo>
                    <a:pt x="194322" y="728294"/>
                  </a:lnTo>
                  <a:lnTo>
                    <a:pt x="194183" y="738390"/>
                  </a:lnTo>
                  <a:lnTo>
                    <a:pt x="198793" y="742873"/>
                  </a:lnTo>
                  <a:lnTo>
                    <a:pt x="204076" y="742746"/>
                  </a:lnTo>
                  <a:lnTo>
                    <a:pt x="209105" y="742619"/>
                  </a:lnTo>
                  <a:lnTo>
                    <a:pt x="213360" y="738365"/>
                  </a:lnTo>
                  <a:lnTo>
                    <a:pt x="213461" y="728179"/>
                  </a:lnTo>
                  <a:close/>
                </a:path>
                <a:path w="864235" h="862329">
                  <a:moveTo>
                    <a:pt x="242798" y="99580"/>
                  </a:moveTo>
                  <a:lnTo>
                    <a:pt x="238366" y="95135"/>
                  </a:lnTo>
                  <a:lnTo>
                    <a:pt x="228434" y="95059"/>
                  </a:lnTo>
                  <a:lnTo>
                    <a:pt x="224142" y="99364"/>
                  </a:lnTo>
                  <a:lnTo>
                    <a:pt x="224078" y="109588"/>
                  </a:lnTo>
                  <a:lnTo>
                    <a:pt x="228142" y="113652"/>
                  </a:lnTo>
                  <a:lnTo>
                    <a:pt x="233362" y="113677"/>
                  </a:lnTo>
                  <a:lnTo>
                    <a:pt x="238391" y="113703"/>
                  </a:lnTo>
                  <a:lnTo>
                    <a:pt x="242747" y="109448"/>
                  </a:lnTo>
                  <a:lnTo>
                    <a:pt x="242798" y="99580"/>
                  </a:lnTo>
                  <a:close/>
                </a:path>
                <a:path w="864235" h="862329">
                  <a:moveTo>
                    <a:pt x="264541" y="776439"/>
                  </a:moveTo>
                  <a:lnTo>
                    <a:pt x="264401" y="771347"/>
                  </a:lnTo>
                  <a:lnTo>
                    <a:pt x="264248" y="766013"/>
                  </a:lnTo>
                  <a:lnTo>
                    <a:pt x="259765" y="761974"/>
                  </a:lnTo>
                  <a:lnTo>
                    <a:pt x="249224" y="762571"/>
                  </a:lnTo>
                  <a:lnTo>
                    <a:pt x="245389" y="766762"/>
                  </a:lnTo>
                  <a:lnTo>
                    <a:pt x="245681" y="777303"/>
                  </a:lnTo>
                  <a:lnTo>
                    <a:pt x="250113" y="781316"/>
                  </a:lnTo>
                  <a:lnTo>
                    <a:pt x="260629" y="780707"/>
                  </a:lnTo>
                  <a:lnTo>
                    <a:pt x="264541" y="776439"/>
                  </a:lnTo>
                  <a:close/>
                </a:path>
                <a:path w="864235" h="862329">
                  <a:moveTo>
                    <a:pt x="314248" y="77495"/>
                  </a:moveTo>
                  <a:lnTo>
                    <a:pt x="313905" y="67348"/>
                  </a:lnTo>
                  <a:lnTo>
                    <a:pt x="309232" y="62915"/>
                  </a:lnTo>
                  <a:lnTo>
                    <a:pt x="299681" y="63347"/>
                  </a:lnTo>
                  <a:lnTo>
                    <a:pt x="295236" y="68122"/>
                  </a:lnTo>
                  <a:lnTo>
                    <a:pt x="295541" y="77812"/>
                  </a:lnTo>
                  <a:lnTo>
                    <a:pt x="299999" y="81864"/>
                  </a:lnTo>
                  <a:lnTo>
                    <a:pt x="305130" y="81737"/>
                  </a:lnTo>
                  <a:lnTo>
                    <a:pt x="310375" y="81610"/>
                  </a:lnTo>
                  <a:lnTo>
                    <a:pt x="314248" y="77495"/>
                  </a:lnTo>
                  <a:close/>
                </a:path>
                <a:path w="864235" h="862329">
                  <a:moveTo>
                    <a:pt x="400354" y="48793"/>
                  </a:moveTo>
                  <a:lnTo>
                    <a:pt x="400126" y="38671"/>
                  </a:lnTo>
                  <a:lnTo>
                    <a:pt x="395897" y="34709"/>
                  </a:lnTo>
                  <a:lnTo>
                    <a:pt x="390702" y="34823"/>
                  </a:lnTo>
                  <a:lnTo>
                    <a:pt x="385610" y="34937"/>
                  </a:lnTo>
                  <a:lnTo>
                    <a:pt x="381520" y="39217"/>
                  </a:lnTo>
                  <a:lnTo>
                    <a:pt x="381800" y="49250"/>
                  </a:lnTo>
                  <a:lnTo>
                    <a:pt x="386346" y="53568"/>
                  </a:lnTo>
                  <a:lnTo>
                    <a:pt x="396189" y="53263"/>
                  </a:lnTo>
                  <a:lnTo>
                    <a:pt x="400354" y="48793"/>
                  </a:lnTo>
                  <a:close/>
                </a:path>
                <a:path w="864235" h="862329">
                  <a:moveTo>
                    <a:pt x="471893" y="52044"/>
                  </a:moveTo>
                  <a:lnTo>
                    <a:pt x="471830" y="42494"/>
                  </a:lnTo>
                  <a:lnTo>
                    <a:pt x="467715" y="38379"/>
                  </a:lnTo>
                  <a:lnTo>
                    <a:pt x="458152" y="38087"/>
                  </a:lnTo>
                  <a:lnTo>
                    <a:pt x="453999" y="41884"/>
                  </a:lnTo>
                  <a:lnTo>
                    <a:pt x="453402" y="51739"/>
                  </a:lnTo>
                  <a:lnTo>
                    <a:pt x="457377" y="56032"/>
                  </a:lnTo>
                  <a:lnTo>
                    <a:pt x="462495" y="56172"/>
                  </a:lnTo>
                  <a:lnTo>
                    <a:pt x="467474" y="56311"/>
                  </a:lnTo>
                  <a:lnTo>
                    <a:pt x="471893" y="52044"/>
                  </a:lnTo>
                  <a:close/>
                </a:path>
                <a:path w="864235" h="862329">
                  <a:moveTo>
                    <a:pt x="531075" y="55143"/>
                  </a:moveTo>
                  <a:lnTo>
                    <a:pt x="527418" y="51219"/>
                  </a:lnTo>
                  <a:lnTo>
                    <a:pt x="517194" y="50749"/>
                  </a:lnTo>
                  <a:lnTo>
                    <a:pt x="513105" y="54724"/>
                  </a:lnTo>
                  <a:lnTo>
                    <a:pt x="513156" y="64947"/>
                  </a:lnTo>
                  <a:lnTo>
                    <a:pt x="517042" y="68859"/>
                  </a:lnTo>
                  <a:lnTo>
                    <a:pt x="521982" y="68922"/>
                  </a:lnTo>
                  <a:lnTo>
                    <a:pt x="526846" y="68986"/>
                  </a:lnTo>
                  <a:lnTo>
                    <a:pt x="530821" y="65087"/>
                  </a:lnTo>
                  <a:lnTo>
                    <a:pt x="531075" y="55143"/>
                  </a:lnTo>
                  <a:close/>
                </a:path>
                <a:path w="864235" h="862329">
                  <a:moveTo>
                    <a:pt x="595960" y="79730"/>
                  </a:moveTo>
                  <a:lnTo>
                    <a:pt x="595858" y="74777"/>
                  </a:lnTo>
                  <a:lnTo>
                    <a:pt x="595757" y="70116"/>
                  </a:lnTo>
                  <a:lnTo>
                    <a:pt x="591604" y="66027"/>
                  </a:lnTo>
                  <a:lnTo>
                    <a:pt x="582015" y="65862"/>
                  </a:lnTo>
                  <a:lnTo>
                    <a:pt x="577545" y="70370"/>
                  </a:lnTo>
                  <a:lnTo>
                    <a:pt x="577799" y="79870"/>
                  </a:lnTo>
                  <a:lnTo>
                    <a:pt x="581990" y="83959"/>
                  </a:lnTo>
                  <a:lnTo>
                    <a:pt x="591616" y="84124"/>
                  </a:lnTo>
                  <a:lnTo>
                    <a:pt x="595960" y="79730"/>
                  </a:lnTo>
                  <a:close/>
                </a:path>
                <a:path w="864235" h="862329">
                  <a:moveTo>
                    <a:pt x="631596" y="797001"/>
                  </a:moveTo>
                  <a:lnTo>
                    <a:pt x="630123" y="793191"/>
                  </a:lnTo>
                  <a:lnTo>
                    <a:pt x="625221" y="791921"/>
                  </a:lnTo>
                  <a:lnTo>
                    <a:pt x="621957" y="795731"/>
                  </a:lnTo>
                  <a:lnTo>
                    <a:pt x="611289" y="800811"/>
                  </a:lnTo>
                  <a:lnTo>
                    <a:pt x="603961" y="804621"/>
                  </a:lnTo>
                  <a:lnTo>
                    <a:pt x="590283" y="807161"/>
                  </a:lnTo>
                  <a:lnTo>
                    <a:pt x="586206" y="807161"/>
                  </a:lnTo>
                  <a:lnTo>
                    <a:pt x="576389" y="800811"/>
                  </a:lnTo>
                  <a:lnTo>
                    <a:pt x="571588" y="795731"/>
                  </a:lnTo>
                  <a:lnTo>
                    <a:pt x="571322" y="786841"/>
                  </a:lnTo>
                  <a:lnTo>
                    <a:pt x="570445" y="785571"/>
                  </a:lnTo>
                  <a:lnTo>
                    <a:pt x="569823" y="783031"/>
                  </a:lnTo>
                  <a:lnTo>
                    <a:pt x="566686" y="772871"/>
                  </a:lnTo>
                  <a:lnTo>
                    <a:pt x="564375" y="763981"/>
                  </a:lnTo>
                  <a:lnTo>
                    <a:pt x="562597" y="753821"/>
                  </a:lnTo>
                  <a:lnTo>
                    <a:pt x="560552" y="739851"/>
                  </a:lnTo>
                  <a:lnTo>
                    <a:pt x="560946" y="736041"/>
                  </a:lnTo>
                  <a:lnTo>
                    <a:pt x="559219" y="725881"/>
                  </a:lnTo>
                  <a:lnTo>
                    <a:pt x="557733" y="719531"/>
                  </a:lnTo>
                  <a:lnTo>
                    <a:pt x="553834" y="700405"/>
                  </a:lnTo>
                  <a:lnTo>
                    <a:pt x="553834" y="793191"/>
                  </a:lnTo>
                  <a:lnTo>
                    <a:pt x="539877" y="830021"/>
                  </a:lnTo>
                  <a:lnTo>
                    <a:pt x="505498" y="837641"/>
                  </a:lnTo>
                  <a:lnTo>
                    <a:pt x="497852" y="838911"/>
                  </a:lnTo>
                  <a:lnTo>
                    <a:pt x="490258" y="838911"/>
                  </a:lnTo>
                  <a:lnTo>
                    <a:pt x="479069" y="828751"/>
                  </a:lnTo>
                  <a:lnTo>
                    <a:pt x="477901" y="823671"/>
                  </a:lnTo>
                  <a:lnTo>
                    <a:pt x="477735" y="809701"/>
                  </a:lnTo>
                  <a:lnTo>
                    <a:pt x="478663" y="802081"/>
                  </a:lnTo>
                  <a:lnTo>
                    <a:pt x="479361" y="788111"/>
                  </a:lnTo>
                  <a:lnTo>
                    <a:pt x="480745" y="780491"/>
                  </a:lnTo>
                  <a:lnTo>
                    <a:pt x="478751" y="771601"/>
                  </a:lnTo>
                  <a:lnTo>
                    <a:pt x="480707" y="767791"/>
                  </a:lnTo>
                  <a:lnTo>
                    <a:pt x="482498" y="746201"/>
                  </a:lnTo>
                  <a:lnTo>
                    <a:pt x="483755" y="727151"/>
                  </a:lnTo>
                  <a:lnTo>
                    <a:pt x="484085" y="720801"/>
                  </a:lnTo>
                  <a:lnTo>
                    <a:pt x="483412" y="714451"/>
                  </a:lnTo>
                  <a:lnTo>
                    <a:pt x="483692" y="708101"/>
                  </a:lnTo>
                  <a:lnTo>
                    <a:pt x="484568" y="694131"/>
                  </a:lnTo>
                  <a:lnTo>
                    <a:pt x="486130" y="675081"/>
                  </a:lnTo>
                  <a:lnTo>
                    <a:pt x="486829" y="668731"/>
                  </a:lnTo>
                  <a:lnTo>
                    <a:pt x="488454" y="647141"/>
                  </a:lnTo>
                  <a:lnTo>
                    <a:pt x="489927" y="626821"/>
                  </a:lnTo>
                  <a:lnTo>
                    <a:pt x="490575" y="624281"/>
                  </a:lnTo>
                  <a:lnTo>
                    <a:pt x="491693" y="617931"/>
                  </a:lnTo>
                  <a:lnTo>
                    <a:pt x="496747" y="570941"/>
                  </a:lnTo>
                  <a:lnTo>
                    <a:pt x="497078" y="564591"/>
                  </a:lnTo>
                  <a:lnTo>
                    <a:pt x="497916" y="556971"/>
                  </a:lnTo>
                  <a:lnTo>
                    <a:pt x="498627" y="554431"/>
                  </a:lnTo>
                  <a:lnTo>
                    <a:pt x="499110" y="551891"/>
                  </a:lnTo>
                  <a:lnTo>
                    <a:pt x="500176" y="551891"/>
                  </a:lnTo>
                  <a:lnTo>
                    <a:pt x="501675" y="555701"/>
                  </a:lnTo>
                  <a:lnTo>
                    <a:pt x="503542" y="559511"/>
                  </a:lnTo>
                  <a:lnTo>
                    <a:pt x="508546" y="577291"/>
                  </a:lnTo>
                  <a:lnTo>
                    <a:pt x="512457" y="592531"/>
                  </a:lnTo>
                  <a:lnTo>
                    <a:pt x="516305" y="606501"/>
                  </a:lnTo>
                  <a:lnTo>
                    <a:pt x="520090" y="621741"/>
                  </a:lnTo>
                  <a:lnTo>
                    <a:pt x="523798" y="635711"/>
                  </a:lnTo>
                  <a:lnTo>
                    <a:pt x="527456" y="650951"/>
                  </a:lnTo>
                  <a:lnTo>
                    <a:pt x="531037" y="666191"/>
                  </a:lnTo>
                  <a:lnTo>
                    <a:pt x="534530" y="680161"/>
                  </a:lnTo>
                  <a:lnTo>
                    <a:pt x="536562" y="689051"/>
                  </a:lnTo>
                  <a:lnTo>
                    <a:pt x="538441" y="699211"/>
                  </a:lnTo>
                  <a:lnTo>
                    <a:pt x="540270" y="708101"/>
                  </a:lnTo>
                  <a:lnTo>
                    <a:pt x="545211" y="733501"/>
                  </a:lnTo>
                  <a:lnTo>
                    <a:pt x="546912" y="741121"/>
                  </a:lnTo>
                  <a:lnTo>
                    <a:pt x="548944" y="747471"/>
                  </a:lnTo>
                  <a:lnTo>
                    <a:pt x="550494" y="755091"/>
                  </a:lnTo>
                  <a:lnTo>
                    <a:pt x="551345" y="761441"/>
                  </a:lnTo>
                  <a:lnTo>
                    <a:pt x="552361" y="775411"/>
                  </a:lnTo>
                  <a:lnTo>
                    <a:pt x="552919" y="780491"/>
                  </a:lnTo>
                  <a:lnTo>
                    <a:pt x="553732" y="785571"/>
                  </a:lnTo>
                  <a:lnTo>
                    <a:pt x="553834" y="793191"/>
                  </a:lnTo>
                  <a:lnTo>
                    <a:pt x="553834" y="700405"/>
                  </a:lnTo>
                  <a:lnTo>
                    <a:pt x="551002" y="686511"/>
                  </a:lnTo>
                  <a:lnTo>
                    <a:pt x="549135" y="678891"/>
                  </a:lnTo>
                  <a:lnTo>
                    <a:pt x="547395" y="671271"/>
                  </a:lnTo>
                  <a:lnTo>
                    <a:pt x="545566" y="663651"/>
                  </a:lnTo>
                  <a:lnTo>
                    <a:pt x="543775" y="656031"/>
                  </a:lnTo>
                  <a:lnTo>
                    <a:pt x="542124" y="649681"/>
                  </a:lnTo>
                  <a:lnTo>
                    <a:pt x="540512" y="642061"/>
                  </a:lnTo>
                  <a:lnTo>
                    <a:pt x="539661" y="633171"/>
                  </a:lnTo>
                  <a:lnTo>
                    <a:pt x="538340" y="625551"/>
                  </a:lnTo>
                  <a:lnTo>
                    <a:pt x="536943" y="619201"/>
                  </a:lnTo>
                  <a:lnTo>
                    <a:pt x="534162" y="605231"/>
                  </a:lnTo>
                  <a:lnTo>
                    <a:pt x="533514" y="597611"/>
                  </a:lnTo>
                  <a:lnTo>
                    <a:pt x="532752" y="587451"/>
                  </a:lnTo>
                  <a:lnTo>
                    <a:pt x="531418" y="577291"/>
                  </a:lnTo>
                  <a:lnTo>
                    <a:pt x="529932" y="568401"/>
                  </a:lnTo>
                  <a:lnTo>
                    <a:pt x="528726" y="558241"/>
                  </a:lnTo>
                  <a:lnTo>
                    <a:pt x="527900" y="551891"/>
                  </a:lnTo>
                  <a:lnTo>
                    <a:pt x="526834" y="545541"/>
                  </a:lnTo>
                  <a:lnTo>
                    <a:pt x="525716" y="539191"/>
                  </a:lnTo>
                  <a:lnTo>
                    <a:pt x="524802" y="532841"/>
                  </a:lnTo>
                  <a:lnTo>
                    <a:pt x="521500" y="488391"/>
                  </a:lnTo>
                  <a:lnTo>
                    <a:pt x="521258" y="482041"/>
                  </a:lnTo>
                  <a:lnTo>
                    <a:pt x="520001" y="465531"/>
                  </a:lnTo>
                  <a:lnTo>
                    <a:pt x="518464" y="457911"/>
                  </a:lnTo>
                  <a:lnTo>
                    <a:pt x="518350" y="449021"/>
                  </a:lnTo>
                  <a:lnTo>
                    <a:pt x="518414" y="426161"/>
                  </a:lnTo>
                  <a:lnTo>
                    <a:pt x="518668" y="414731"/>
                  </a:lnTo>
                  <a:lnTo>
                    <a:pt x="519163" y="395681"/>
                  </a:lnTo>
                  <a:lnTo>
                    <a:pt x="518871" y="388061"/>
                  </a:lnTo>
                  <a:lnTo>
                    <a:pt x="520763" y="381711"/>
                  </a:lnTo>
                  <a:lnTo>
                    <a:pt x="523265" y="372821"/>
                  </a:lnTo>
                  <a:lnTo>
                    <a:pt x="526440" y="365201"/>
                  </a:lnTo>
                  <a:lnTo>
                    <a:pt x="548220" y="335991"/>
                  </a:lnTo>
                  <a:lnTo>
                    <a:pt x="549389" y="334721"/>
                  </a:lnTo>
                  <a:lnTo>
                    <a:pt x="556806" y="325831"/>
                  </a:lnTo>
                  <a:lnTo>
                    <a:pt x="559600" y="323291"/>
                  </a:lnTo>
                  <a:lnTo>
                    <a:pt x="561136" y="322021"/>
                  </a:lnTo>
                  <a:lnTo>
                    <a:pt x="581329" y="305511"/>
                  </a:lnTo>
                  <a:lnTo>
                    <a:pt x="589559" y="297891"/>
                  </a:lnTo>
                  <a:lnTo>
                    <a:pt x="591261" y="296621"/>
                  </a:lnTo>
                  <a:lnTo>
                    <a:pt x="593102" y="294081"/>
                  </a:lnTo>
                  <a:lnTo>
                    <a:pt x="590156" y="291541"/>
                  </a:lnTo>
                  <a:lnTo>
                    <a:pt x="587806" y="291541"/>
                  </a:lnTo>
                  <a:lnTo>
                    <a:pt x="585076" y="292811"/>
                  </a:lnTo>
                  <a:lnTo>
                    <a:pt x="562521" y="308051"/>
                  </a:lnTo>
                  <a:lnTo>
                    <a:pt x="555231" y="313131"/>
                  </a:lnTo>
                  <a:lnTo>
                    <a:pt x="547712" y="316941"/>
                  </a:lnTo>
                  <a:lnTo>
                    <a:pt x="539838" y="319481"/>
                  </a:lnTo>
                  <a:lnTo>
                    <a:pt x="531520" y="320751"/>
                  </a:lnTo>
                  <a:lnTo>
                    <a:pt x="516153" y="320751"/>
                  </a:lnTo>
                  <a:lnTo>
                    <a:pt x="508584" y="322021"/>
                  </a:lnTo>
                  <a:lnTo>
                    <a:pt x="495630" y="322021"/>
                  </a:lnTo>
                  <a:lnTo>
                    <a:pt x="482790" y="319481"/>
                  </a:lnTo>
                  <a:lnTo>
                    <a:pt x="482295" y="311861"/>
                  </a:lnTo>
                  <a:lnTo>
                    <a:pt x="482219" y="302971"/>
                  </a:lnTo>
                  <a:lnTo>
                    <a:pt x="486397" y="295351"/>
                  </a:lnTo>
                  <a:lnTo>
                    <a:pt x="489737" y="289001"/>
                  </a:lnTo>
                  <a:lnTo>
                    <a:pt x="491807" y="281381"/>
                  </a:lnTo>
                  <a:lnTo>
                    <a:pt x="493026" y="273761"/>
                  </a:lnTo>
                  <a:lnTo>
                    <a:pt x="493814" y="266141"/>
                  </a:lnTo>
                  <a:lnTo>
                    <a:pt x="493610" y="257251"/>
                  </a:lnTo>
                  <a:lnTo>
                    <a:pt x="491248" y="248361"/>
                  </a:lnTo>
                  <a:lnTo>
                    <a:pt x="486765" y="240741"/>
                  </a:lnTo>
                  <a:lnTo>
                    <a:pt x="473633" y="228041"/>
                  </a:lnTo>
                  <a:lnTo>
                    <a:pt x="472871" y="227914"/>
                  </a:lnTo>
                  <a:lnTo>
                    <a:pt x="472871" y="642061"/>
                  </a:lnTo>
                  <a:lnTo>
                    <a:pt x="472744" y="650951"/>
                  </a:lnTo>
                  <a:lnTo>
                    <a:pt x="472643" y="656031"/>
                  </a:lnTo>
                  <a:lnTo>
                    <a:pt x="472033" y="673811"/>
                  </a:lnTo>
                  <a:lnTo>
                    <a:pt x="470903" y="681431"/>
                  </a:lnTo>
                  <a:lnTo>
                    <a:pt x="467652" y="741121"/>
                  </a:lnTo>
                  <a:lnTo>
                    <a:pt x="467271" y="747471"/>
                  </a:lnTo>
                  <a:lnTo>
                    <a:pt x="466432" y="755091"/>
                  </a:lnTo>
                  <a:lnTo>
                    <a:pt x="465683" y="763981"/>
                  </a:lnTo>
                  <a:lnTo>
                    <a:pt x="463765" y="789381"/>
                  </a:lnTo>
                  <a:lnTo>
                    <a:pt x="461581" y="812241"/>
                  </a:lnTo>
                  <a:lnTo>
                    <a:pt x="460768" y="819861"/>
                  </a:lnTo>
                  <a:lnTo>
                    <a:pt x="459892" y="826211"/>
                  </a:lnTo>
                  <a:lnTo>
                    <a:pt x="459574" y="828751"/>
                  </a:lnTo>
                  <a:lnTo>
                    <a:pt x="430885" y="847801"/>
                  </a:lnTo>
                  <a:lnTo>
                    <a:pt x="423227" y="845261"/>
                  </a:lnTo>
                  <a:lnTo>
                    <a:pt x="404215" y="808431"/>
                  </a:lnTo>
                  <a:lnTo>
                    <a:pt x="403872" y="794461"/>
                  </a:lnTo>
                  <a:lnTo>
                    <a:pt x="403428" y="785571"/>
                  </a:lnTo>
                  <a:lnTo>
                    <a:pt x="402564" y="777951"/>
                  </a:lnTo>
                  <a:lnTo>
                    <a:pt x="400951" y="769061"/>
                  </a:lnTo>
                  <a:lnTo>
                    <a:pt x="401015" y="761441"/>
                  </a:lnTo>
                  <a:lnTo>
                    <a:pt x="401091" y="757631"/>
                  </a:lnTo>
                  <a:lnTo>
                    <a:pt x="401307" y="750011"/>
                  </a:lnTo>
                  <a:lnTo>
                    <a:pt x="401370" y="746201"/>
                  </a:lnTo>
                  <a:lnTo>
                    <a:pt x="399669" y="699211"/>
                  </a:lnTo>
                  <a:lnTo>
                    <a:pt x="398957" y="695401"/>
                  </a:lnTo>
                  <a:lnTo>
                    <a:pt x="401129" y="687781"/>
                  </a:lnTo>
                  <a:lnTo>
                    <a:pt x="399491" y="682701"/>
                  </a:lnTo>
                  <a:lnTo>
                    <a:pt x="399719" y="668731"/>
                  </a:lnTo>
                  <a:lnTo>
                    <a:pt x="400126" y="650951"/>
                  </a:lnTo>
                  <a:lnTo>
                    <a:pt x="414578" y="652221"/>
                  </a:lnTo>
                  <a:lnTo>
                    <a:pt x="414655" y="650951"/>
                  </a:lnTo>
                  <a:lnTo>
                    <a:pt x="414731" y="649681"/>
                  </a:lnTo>
                  <a:lnTo>
                    <a:pt x="415086" y="648411"/>
                  </a:lnTo>
                  <a:lnTo>
                    <a:pt x="413499" y="635711"/>
                  </a:lnTo>
                  <a:lnTo>
                    <a:pt x="405409" y="567131"/>
                  </a:lnTo>
                  <a:lnTo>
                    <a:pt x="403504" y="551891"/>
                  </a:lnTo>
                  <a:lnTo>
                    <a:pt x="401548" y="536651"/>
                  </a:lnTo>
                  <a:lnTo>
                    <a:pt x="400253" y="526491"/>
                  </a:lnTo>
                  <a:lnTo>
                    <a:pt x="398868" y="517601"/>
                  </a:lnTo>
                  <a:lnTo>
                    <a:pt x="397446" y="507441"/>
                  </a:lnTo>
                  <a:lnTo>
                    <a:pt x="396087" y="498551"/>
                  </a:lnTo>
                  <a:lnTo>
                    <a:pt x="395211" y="492201"/>
                  </a:lnTo>
                  <a:lnTo>
                    <a:pt x="394703" y="485851"/>
                  </a:lnTo>
                  <a:lnTo>
                    <a:pt x="393903" y="479501"/>
                  </a:lnTo>
                  <a:lnTo>
                    <a:pt x="392633" y="470611"/>
                  </a:lnTo>
                  <a:lnTo>
                    <a:pt x="391337" y="461721"/>
                  </a:lnTo>
                  <a:lnTo>
                    <a:pt x="390690" y="457009"/>
                  </a:lnTo>
                  <a:lnTo>
                    <a:pt x="390690" y="794461"/>
                  </a:lnTo>
                  <a:lnTo>
                    <a:pt x="390055" y="808431"/>
                  </a:lnTo>
                  <a:lnTo>
                    <a:pt x="359600" y="835101"/>
                  </a:lnTo>
                  <a:lnTo>
                    <a:pt x="345630" y="831291"/>
                  </a:lnTo>
                  <a:lnTo>
                    <a:pt x="339864" y="826211"/>
                  </a:lnTo>
                  <a:lnTo>
                    <a:pt x="338734" y="823671"/>
                  </a:lnTo>
                  <a:lnTo>
                    <a:pt x="333692" y="812241"/>
                  </a:lnTo>
                  <a:lnTo>
                    <a:pt x="333806" y="803351"/>
                  </a:lnTo>
                  <a:lnTo>
                    <a:pt x="334111" y="794461"/>
                  </a:lnTo>
                  <a:lnTo>
                    <a:pt x="334010" y="789381"/>
                  </a:lnTo>
                  <a:lnTo>
                    <a:pt x="334111" y="771601"/>
                  </a:lnTo>
                  <a:lnTo>
                    <a:pt x="334302" y="761441"/>
                  </a:lnTo>
                  <a:lnTo>
                    <a:pt x="334403" y="753821"/>
                  </a:lnTo>
                  <a:lnTo>
                    <a:pt x="334479" y="716991"/>
                  </a:lnTo>
                  <a:lnTo>
                    <a:pt x="334937" y="714451"/>
                  </a:lnTo>
                  <a:lnTo>
                    <a:pt x="336143" y="704291"/>
                  </a:lnTo>
                  <a:lnTo>
                    <a:pt x="337096" y="696671"/>
                  </a:lnTo>
                  <a:lnTo>
                    <a:pt x="338963" y="680161"/>
                  </a:lnTo>
                  <a:lnTo>
                    <a:pt x="340271" y="672541"/>
                  </a:lnTo>
                  <a:lnTo>
                    <a:pt x="342023" y="664921"/>
                  </a:lnTo>
                  <a:lnTo>
                    <a:pt x="344411" y="656031"/>
                  </a:lnTo>
                  <a:lnTo>
                    <a:pt x="344665" y="656031"/>
                  </a:lnTo>
                  <a:lnTo>
                    <a:pt x="344576" y="650951"/>
                  </a:lnTo>
                  <a:lnTo>
                    <a:pt x="346138" y="649681"/>
                  </a:lnTo>
                  <a:lnTo>
                    <a:pt x="374218" y="649681"/>
                  </a:lnTo>
                  <a:lnTo>
                    <a:pt x="383730" y="720801"/>
                  </a:lnTo>
                  <a:lnTo>
                    <a:pt x="385406" y="733501"/>
                  </a:lnTo>
                  <a:lnTo>
                    <a:pt x="387210" y="746201"/>
                  </a:lnTo>
                  <a:lnTo>
                    <a:pt x="389255" y="761441"/>
                  </a:lnTo>
                  <a:lnTo>
                    <a:pt x="390499" y="776681"/>
                  </a:lnTo>
                  <a:lnTo>
                    <a:pt x="390575" y="780491"/>
                  </a:lnTo>
                  <a:lnTo>
                    <a:pt x="390690" y="794461"/>
                  </a:lnTo>
                  <a:lnTo>
                    <a:pt x="390690" y="457009"/>
                  </a:lnTo>
                  <a:lnTo>
                    <a:pt x="390118" y="452831"/>
                  </a:lnTo>
                  <a:lnTo>
                    <a:pt x="389153" y="442671"/>
                  </a:lnTo>
                  <a:lnTo>
                    <a:pt x="388454" y="435051"/>
                  </a:lnTo>
                  <a:lnTo>
                    <a:pt x="389051" y="427431"/>
                  </a:lnTo>
                  <a:lnTo>
                    <a:pt x="389496" y="414731"/>
                  </a:lnTo>
                  <a:lnTo>
                    <a:pt x="389953" y="410921"/>
                  </a:lnTo>
                  <a:lnTo>
                    <a:pt x="391985" y="402031"/>
                  </a:lnTo>
                  <a:lnTo>
                    <a:pt x="393103" y="396951"/>
                  </a:lnTo>
                  <a:lnTo>
                    <a:pt x="412305" y="362661"/>
                  </a:lnTo>
                  <a:lnTo>
                    <a:pt x="427697" y="352501"/>
                  </a:lnTo>
                  <a:lnTo>
                    <a:pt x="431736" y="353771"/>
                  </a:lnTo>
                  <a:lnTo>
                    <a:pt x="456742" y="382981"/>
                  </a:lnTo>
                  <a:lnTo>
                    <a:pt x="458241" y="390601"/>
                  </a:lnTo>
                  <a:lnTo>
                    <a:pt x="461733" y="404571"/>
                  </a:lnTo>
                  <a:lnTo>
                    <a:pt x="467626" y="450291"/>
                  </a:lnTo>
                  <a:lnTo>
                    <a:pt x="467728" y="461721"/>
                  </a:lnTo>
                  <a:lnTo>
                    <a:pt x="467995" y="470611"/>
                  </a:lnTo>
                  <a:lnTo>
                    <a:pt x="468122" y="475691"/>
                  </a:lnTo>
                  <a:lnTo>
                    <a:pt x="468236" y="507441"/>
                  </a:lnTo>
                  <a:lnTo>
                    <a:pt x="468490" y="518871"/>
                  </a:lnTo>
                  <a:lnTo>
                    <a:pt x="468744" y="527761"/>
                  </a:lnTo>
                  <a:lnTo>
                    <a:pt x="469671" y="555701"/>
                  </a:lnTo>
                  <a:lnTo>
                    <a:pt x="470306" y="562051"/>
                  </a:lnTo>
                  <a:lnTo>
                    <a:pt x="470598" y="568401"/>
                  </a:lnTo>
                  <a:lnTo>
                    <a:pt x="471766" y="600151"/>
                  </a:lnTo>
                  <a:lnTo>
                    <a:pt x="472668" y="621741"/>
                  </a:lnTo>
                  <a:lnTo>
                    <a:pt x="472744" y="624281"/>
                  </a:lnTo>
                  <a:lnTo>
                    <a:pt x="472871" y="642061"/>
                  </a:lnTo>
                  <a:lnTo>
                    <a:pt x="472871" y="227914"/>
                  </a:lnTo>
                  <a:lnTo>
                    <a:pt x="466496" y="226771"/>
                  </a:lnTo>
                  <a:lnTo>
                    <a:pt x="452780" y="230581"/>
                  </a:lnTo>
                  <a:lnTo>
                    <a:pt x="448513" y="233121"/>
                  </a:lnTo>
                  <a:lnTo>
                    <a:pt x="443039" y="242011"/>
                  </a:lnTo>
                  <a:lnTo>
                    <a:pt x="441490" y="245821"/>
                  </a:lnTo>
                  <a:lnTo>
                    <a:pt x="439064" y="248361"/>
                  </a:lnTo>
                  <a:lnTo>
                    <a:pt x="435724" y="254711"/>
                  </a:lnTo>
                  <a:lnTo>
                    <a:pt x="433933" y="261061"/>
                  </a:lnTo>
                  <a:lnTo>
                    <a:pt x="433171" y="267411"/>
                  </a:lnTo>
                  <a:lnTo>
                    <a:pt x="432892" y="275031"/>
                  </a:lnTo>
                  <a:lnTo>
                    <a:pt x="433705" y="282651"/>
                  </a:lnTo>
                  <a:lnTo>
                    <a:pt x="452374" y="314401"/>
                  </a:lnTo>
                  <a:lnTo>
                    <a:pt x="456704" y="319481"/>
                  </a:lnTo>
                  <a:lnTo>
                    <a:pt x="454977" y="320751"/>
                  </a:lnTo>
                  <a:lnTo>
                    <a:pt x="453758" y="323291"/>
                  </a:lnTo>
                  <a:lnTo>
                    <a:pt x="446100" y="325831"/>
                  </a:lnTo>
                  <a:lnTo>
                    <a:pt x="440131" y="329641"/>
                  </a:lnTo>
                  <a:lnTo>
                    <a:pt x="426339" y="333451"/>
                  </a:lnTo>
                  <a:lnTo>
                    <a:pt x="418706" y="335991"/>
                  </a:lnTo>
                  <a:lnTo>
                    <a:pt x="397725" y="335991"/>
                  </a:lnTo>
                  <a:lnTo>
                    <a:pt x="385178" y="334721"/>
                  </a:lnTo>
                  <a:lnTo>
                    <a:pt x="354215" y="316941"/>
                  </a:lnTo>
                  <a:lnTo>
                    <a:pt x="356895" y="314401"/>
                  </a:lnTo>
                  <a:lnTo>
                    <a:pt x="359892" y="315671"/>
                  </a:lnTo>
                  <a:lnTo>
                    <a:pt x="365709" y="316941"/>
                  </a:lnTo>
                  <a:lnTo>
                    <a:pt x="368566" y="316941"/>
                  </a:lnTo>
                  <a:lnTo>
                    <a:pt x="375577" y="319481"/>
                  </a:lnTo>
                  <a:lnTo>
                    <a:pt x="376224" y="319481"/>
                  </a:lnTo>
                  <a:lnTo>
                    <a:pt x="376859" y="314401"/>
                  </a:lnTo>
                  <a:lnTo>
                    <a:pt x="377494" y="309321"/>
                  </a:lnTo>
                  <a:lnTo>
                    <a:pt x="377723" y="304241"/>
                  </a:lnTo>
                  <a:lnTo>
                    <a:pt x="378510" y="299161"/>
                  </a:lnTo>
                  <a:lnTo>
                    <a:pt x="379590" y="289001"/>
                  </a:lnTo>
                  <a:lnTo>
                    <a:pt x="379653" y="277571"/>
                  </a:lnTo>
                  <a:lnTo>
                    <a:pt x="378980" y="266141"/>
                  </a:lnTo>
                  <a:lnTo>
                    <a:pt x="377647" y="253441"/>
                  </a:lnTo>
                  <a:lnTo>
                    <a:pt x="377024" y="247091"/>
                  </a:lnTo>
                  <a:lnTo>
                    <a:pt x="373011" y="242011"/>
                  </a:lnTo>
                  <a:lnTo>
                    <a:pt x="365950" y="238201"/>
                  </a:lnTo>
                  <a:lnTo>
                    <a:pt x="357809" y="234391"/>
                  </a:lnTo>
                  <a:lnTo>
                    <a:pt x="349592" y="231851"/>
                  </a:lnTo>
                  <a:lnTo>
                    <a:pt x="341249" y="233121"/>
                  </a:lnTo>
                  <a:lnTo>
                    <a:pt x="332778" y="235661"/>
                  </a:lnTo>
                  <a:lnTo>
                    <a:pt x="326999" y="239471"/>
                  </a:lnTo>
                  <a:lnTo>
                    <a:pt x="323837" y="244551"/>
                  </a:lnTo>
                  <a:lnTo>
                    <a:pt x="315861" y="253441"/>
                  </a:lnTo>
                  <a:lnTo>
                    <a:pt x="315556" y="258521"/>
                  </a:lnTo>
                  <a:lnTo>
                    <a:pt x="313537" y="263601"/>
                  </a:lnTo>
                  <a:lnTo>
                    <a:pt x="310299" y="273761"/>
                  </a:lnTo>
                  <a:lnTo>
                    <a:pt x="308292" y="282651"/>
                  </a:lnTo>
                  <a:lnTo>
                    <a:pt x="307251" y="292811"/>
                  </a:lnTo>
                  <a:lnTo>
                    <a:pt x="306933" y="302971"/>
                  </a:lnTo>
                  <a:lnTo>
                    <a:pt x="306920" y="308051"/>
                  </a:lnTo>
                  <a:lnTo>
                    <a:pt x="309372" y="311861"/>
                  </a:lnTo>
                  <a:lnTo>
                    <a:pt x="318643" y="315671"/>
                  </a:lnTo>
                  <a:lnTo>
                    <a:pt x="327850" y="315671"/>
                  </a:lnTo>
                  <a:lnTo>
                    <a:pt x="328714" y="318211"/>
                  </a:lnTo>
                  <a:lnTo>
                    <a:pt x="326555" y="319481"/>
                  </a:lnTo>
                  <a:lnTo>
                    <a:pt x="324866" y="319481"/>
                  </a:lnTo>
                  <a:lnTo>
                    <a:pt x="317614" y="323291"/>
                  </a:lnTo>
                  <a:lnTo>
                    <a:pt x="310235" y="325831"/>
                  </a:lnTo>
                  <a:lnTo>
                    <a:pt x="294932" y="328371"/>
                  </a:lnTo>
                  <a:lnTo>
                    <a:pt x="279361" y="329641"/>
                  </a:lnTo>
                  <a:lnTo>
                    <a:pt x="268833" y="330911"/>
                  </a:lnTo>
                  <a:lnTo>
                    <a:pt x="265950" y="330911"/>
                  </a:lnTo>
                  <a:lnTo>
                    <a:pt x="256476" y="328371"/>
                  </a:lnTo>
                  <a:lnTo>
                    <a:pt x="249669" y="327101"/>
                  </a:lnTo>
                  <a:lnTo>
                    <a:pt x="242862" y="324561"/>
                  </a:lnTo>
                  <a:lnTo>
                    <a:pt x="233387" y="322021"/>
                  </a:lnTo>
                  <a:lnTo>
                    <a:pt x="224586" y="322021"/>
                  </a:lnTo>
                  <a:lnTo>
                    <a:pt x="223824" y="324561"/>
                  </a:lnTo>
                  <a:lnTo>
                    <a:pt x="224726" y="325831"/>
                  </a:lnTo>
                  <a:lnTo>
                    <a:pt x="252933" y="339801"/>
                  </a:lnTo>
                  <a:lnTo>
                    <a:pt x="261848" y="342341"/>
                  </a:lnTo>
                  <a:lnTo>
                    <a:pt x="266306" y="342341"/>
                  </a:lnTo>
                  <a:lnTo>
                    <a:pt x="273037" y="344881"/>
                  </a:lnTo>
                  <a:lnTo>
                    <a:pt x="306679" y="367741"/>
                  </a:lnTo>
                  <a:lnTo>
                    <a:pt x="312318" y="390601"/>
                  </a:lnTo>
                  <a:lnTo>
                    <a:pt x="313080" y="399491"/>
                  </a:lnTo>
                  <a:lnTo>
                    <a:pt x="313931" y="405841"/>
                  </a:lnTo>
                  <a:lnTo>
                    <a:pt x="316014" y="419811"/>
                  </a:lnTo>
                  <a:lnTo>
                    <a:pt x="316801" y="427431"/>
                  </a:lnTo>
                  <a:lnTo>
                    <a:pt x="317436" y="435051"/>
                  </a:lnTo>
                  <a:lnTo>
                    <a:pt x="317931" y="443941"/>
                  </a:lnTo>
                  <a:lnTo>
                    <a:pt x="318109" y="449021"/>
                  </a:lnTo>
                  <a:lnTo>
                    <a:pt x="318160" y="456641"/>
                  </a:lnTo>
                  <a:lnTo>
                    <a:pt x="318046" y="461721"/>
                  </a:lnTo>
                  <a:lnTo>
                    <a:pt x="317627" y="473151"/>
                  </a:lnTo>
                  <a:lnTo>
                    <a:pt x="316890" y="485851"/>
                  </a:lnTo>
                  <a:lnTo>
                    <a:pt x="316014" y="499821"/>
                  </a:lnTo>
                  <a:lnTo>
                    <a:pt x="314972" y="518871"/>
                  </a:lnTo>
                  <a:lnTo>
                    <a:pt x="315201" y="525221"/>
                  </a:lnTo>
                  <a:lnTo>
                    <a:pt x="315163" y="527761"/>
                  </a:lnTo>
                  <a:lnTo>
                    <a:pt x="314782" y="534111"/>
                  </a:lnTo>
                  <a:lnTo>
                    <a:pt x="313791" y="548081"/>
                  </a:lnTo>
                  <a:lnTo>
                    <a:pt x="312737" y="562051"/>
                  </a:lnTo>
                  <a:lnTo>
                    <a:pt x="310540" y="589991"/>
                  </a:lnTo>
                  <a:lnTo>
                    <a:pt x="306501" y="636981"/>
                  </a:lnTo>
                  <a:lnTo>
                    <a:pt x="305689" y="648411"/>
                  </a:lnTo>
                  <a:lnTo>
                    <a:pt x="320408" y="652221"/>
                  </a:lnTo>
                  <a:lnTo>
                    <a:pt x="320522" y="653491"/>
                  </a:lnTo>
                  <a:lnTo>
                    <a:pt x="320814" y="653491"/>
                  </a:lnTo>
                  <a:lnTo>
                    <a:pt x="320827" y="671271"/>
                  </a:lnTo>
                  <a:lnTo>
                    <a:pt x="321360" y="682701"/>
                  </a:lnTo>
                  <a:lnTo>
                    <a:pt x="321805" y="694131"/>
                  </a:lnTo>
                  <a:lnTo>
                    <a:pt x="321805" y="697941"/>
                  </a:lnTo>
                  <a:lnTo>
                    <a:pt x="321589" y="709371"/>
                  </a:lnTo>
                  <a:lnTo>
                    <a:pt x="321157" y="715721"/>
                  </a:lnTo>
                  <a:lnTo>
                    <a:pt x="321068" y="722071"/>
                  </a:lnTo>
                  <a:lnTo>
                    <a:pt x="320421" y="734771"/>
                  </a:lnTo>
                  <a:lnTo>
                    <a:pt x="319265" y="741121"/>
                  </a:lnTo>
                  <a:lnTo>
                    <a:pt x="319087" y="746201"/>
                  </a:lnTo>
                  <a:lnTo>
                    <a:pt x="318998" y="750011"/>
                  </a:lnTo>
                  <a:lnTo>
                    <a:pt x="318871" y="771601"/>
                  </a:lnTo>
                  <a:lnTo>
                    <a:pt x="318782" y="776681"/>
                  </a:lnTo>
                  <a:lnTo>
                    <a:pt x="313334" y="822401"/>
                  </a:lnTo>
                  <a:lnTo>
                    <a:pt x="311556" y="823671"/>
                  </a:lnTo>
                  <a:lnTo>
                    <a:pt x="305092" y="822401"/>
                  </a:lnTo>
                  <a:lnTo>
                    <a:pt x="293192" y="821131"/>
                  </a:lnTo>
                  <a:lnTo>
                    <a:pt x="270662" y="813511"/>
                  </a:lnTo>
                  <a:lnTo>
                    <a:pt x="257822" y="807161"/>
                  </a:lnTo>
                  <a:lnTo>
                    <a:pt x="255930" y="807161"/>
                  </a:lnTo>
                  <a:lnTo>
                    <a:pt x="254203" y="805891"/>
                  </a:lnTo>
                  <a:lnTo>
                    <a:pt x="250799" y="809701"/>
                  </a:lnTo>
                  <a:lnTo>
                    <a:pt x="250393" y="810971"/>
                  </a:lnTo>
                  <a:lnTo>
                    <a:pt x="257987" y="817321"/>
                  </a:lnTo>
                  <a:lnTo>
                    <a:pt x="262674" y="822401"/>
                  </a:lnTo>
                  <a:lnTo>
                    <a:pt x="268185" y="824941"/>
                  </a:lnTo>
                  <a:lnTo>
                    <a:pt x="294513" y="836371"/>
                  </a:lnTo>
                  <a:lnTo>
                    <a:pt x="303555" y="838911"/>
                  </a:lnTo>
                  <a:lnTo>
                    <a:pt x="338429" y="850341"/>
                  </a:lnTo>
                  <a:lnTo>
                    <a:pt x="350304" y="852881"/>
                  </a:lnTo>
                  <a:lnTo>
                    <a:pt x="364134" y="856691"/>
                  </a:lnTo>
                  <a:lnTo>
                    <a:pt x="370700" y="856691"/>
                  </a:lnTo>
                  <a:lnTo>
                    <a:pt x="383857" y="859231"/>
                  </a:lnTo>
                  <a:lnTo>
                    <a:pt x="399465" y="860501"/>
                  </a:lnTo>
                  <a:lnTo>
                    <a:pt x="408508" y="861771"/>
                  </a:lnTo>
                  <a:lnTo>
                    <a:pt x="445554" y="861771"/>
                  </a:lnTo>
                  <a:lnTo>
                    <a:pt x="460197" y="860501"/>
                  </a:lnTo>
                  <a:lnTo>
                    <a:pt x="466483" y="859231"/>
                  </a:lnTo>
                  <a:lnTo>
                    <a:pt x="476351" y="860501"/>
                  </a:lnTo>
                  <a:lnTo>
                    <a:pt x="480123" y="860501"/>
                  </a:lnTo>
                  <a:lnTo>
                    <a:pt x="482727" y="859231"/>
                  </a:lnTo>
                  <a:lnTo>
                    <a:pt x="485343" y="857961"/>
                  </a:lnTo>
                  <a:lnTo>
                    <a:pt x="489953" y="857961"/>
                  </a:lnTo>
                  <a:lnTo>
                    <a:pt x="491324" y="859231"/>
                  </a:lnTo>
                  <a:lnTo>
                    <a:pt x="495630" y="857961"/>
                  </a:lnTo>
                  <a:lnTo>
                    <a:pt x="508571" y="854151"/>
                  </a:lnTo>
                  <a:lnTo>
                    <a:pt x="520293" y="850341"/>
                  </a:lnTo>
                  <a:lnTo>
                    <a:pt x="523773" y="847801"/>
                  </a:lnTo>
                  <a:lnTo>
                    <a:pt x="535178" y="845261"/>
                  </a:lnTo>
                  <a:lnTo>
                    <a:pt x="542975" y="842721"/>
                  </a:lnTo>
                  <a:lnTo>
                    <a:pt x="556856" y="838911"/>
                  </a:lnTo>
                  <a:lnTo>
                    <a:pt x="563003" y="836371"/>
                  </a:lnTo>
                  <a:lnTo>
                    <a:pt x="571627" y="833831"/>
                  </a:lnTo>
                  <a:lnTo>
                    <a:pt x="573862" y="831291"/>
                  </a:lnTo>
                  <a:lnTo>
                    <a:pt x="576389" y="830021"/>
                  </a:lnTo>
                  <a:lnTo>
                    <a:pt x="586397" y="826211"/>
                  </a:lnTo>
                  <a:lnTo>
                    <a:pt x="605878" y="816051"/>
                  </a:lnTo>
                  <a:lnTo>
                    <a:pt x="622490" y="807161"/>
                  </a:lnTo>
                  <a:lnTo>
                    <a:pt x="624890" y="805891"/>
                  </a:lnTo>
                  <a:lnTo>
                    <a:pt x="629958" y="799541"/>
                  </a:lnTo>
                  <a:lnTo>
                    <a:pt x="631596" y="797001"/>
                  </a:lnTo>
                  <a:close/>
                </a:path>
                <a:path w="864235" h="862329">
                  <a:moveTo>
                    <a:pt x="642632" y="774865"/>
                  </a:moveTo>
                  <a:lnTo>
                    <a:pt x="642581" y="764451"/>
                  </a:lnTo>
                  <a:lnTo>
                    <a:pt x="638606" y="760450"/>
                  </a:lnTo>
                  <a:lnTo>
                    <a:pt x="633399" y="760298"/>
                  </a:lnTo>
                  <a:lnTo>
                    <a:pt x="628230" y="760145"/>
                  </a:lnTo>
                  <a:lnTo>
                    <a:pt x="624078" y="763968"/>
                  </a:lnTo>
                  <a:lnTo>
                    <a:pt x="623519" y="774446"/>
                  </a:lnTo>
                  <a:lnTo>
                    <a:pt x="627659" y="778992"/>
                  </a:lnTo>
                  <a:lnTo>
                    <a:pt x="638124" y="779348"/>
                  </a:lnTo>
                  <a:lnTo>
                    <a:pt x="642632" y="774865"/>
                  </a:lnTo>
                  <a:close/>
                </a:path>
                <a:path w="864235" h="862329">
                  <a:moveTo>
                    <a:pt x="653135" y="109651"/>
                  </a:moveTo>
                  <a:lnTo>
                    <a:pt x="653122" y="104800"/>
                  </a:lnTo>
                  <a:lnTo>
                    <a:pt x="653110" y="100025"/>
                  </a:lnTo>
                  <a:lnTo>
                    <a:pt x="649033" y="96012"/>
                  </a:lnTo>
                  <a:lnTo>
                    <a:pt x="639038" y="95859"/>
                  </a:lnTo>
                  <a:lnTo>
                    <a:pt x="634758" y="100228"/>
                  </a:lnTo>
                  <a:lnTo>
                    <a:pt x="635203" y="110109"/>
                  </a:lnTo>
                  <a:lnTo>
                    <a:pt x="639330" y="113880"/>
                  </a:lnTo>
                  <a:lnTo>
                    <a:pt x="649160" y="113690"/>
                  </a:lnTo>
                  <a:lnTo>
                    <a:pt x="653135" y="109651"/>
                  </a:lnTo>
                  <a:close/>
                </a:path>
                <a:path w="864235" h="862329">
                  <a:moveTo>
                    <a:pt x="711225" y="711301"/>
                  </a:moveTo>
                  <a:lnTo>
                    <a:pt x="710958" y="700646"/>
                  </a:lnTo>
                  <a:lnTo>
                    <a:pt x="707009" y="696849"/>
                  </a:lnTo>
                  <a:lnTo>
                    <a:pt x="696493" y="696810"/>
                  </a:lnTo>
                  <a:lnTo>
                    <a:pt x="692365" y="700684"/>
                  </a:lnTo>
                  <a:lnTo>
                    <a:pt x="691921" y="711034"/>
                  </a:lnTo>
                  <a:lnTo>
                    <a:pt x="696315" y="715568"/>
                  </a:lnTo>
                  <a:lnTo>
                    <a:pt x="701636" y="715606"/>
                  </a:lnTo>
                  <a:lnTo>
                    <a:pt x="707009" y="715645"/>
                  </a:lnTo>
                  <a:lnTo>
                    <a:pt x="711225" y="711301"/>
                  </a:lnTo>
                  <a:close/>
                </a:path>
                <a:path w="864235" h="862329">
                  <a:moveTo>
                    <a:pt x="714616" y="155498"/>
                  </a:moveTo>
                  <a:lnTo>
                    <a:pt x="710692" y="151180"/>
                  </a:lnTo>
                  <a:lnTo>
                    <a:pt x="700722" y="150507"/>
                  </a:lnTo>
                  <a:lnTo>
                    <a:pt x="696252" y="154584"/>
                  </a:lnTo>
                  <a:lnTo>
                    <a:pt x="696074" y="164401"/>
                  </a:lnTo>
                  <a:lnTo>
                    <a:pt x="700125" y="168579"/>
                  </a:lnTo>
                  <a:lnTo>
                    <a:pt x="704977" y="168757"/>
                  </a:lnTo>
                  <a:lnTo>
                    <a:pt x="709752" y="168935"/>
                  </a:lnTo>
                  <a:lnTo>
                    <a:pt x="714032" y="165023"/>
                  </a:lnTo>
                  <a:lnTo>
                    <a:pt x="714616" y="155498"/>
                  </a:lnTo>
                  <a:close/>
                </a:path>
                <a:path w="864235" h="862329">
                  <a:moveTo>
                    <a:pt x="759904" y="226212"/>
                  </a:moveTo>
                  <a:lnTo>
                    <a:pt x="759853" y="221145"/>
                  </a:lnTo>
                  <a:lnTo>
                    <a:pt x="759802" y="216090"/>
                  </a:lnTo>
                  <a:lnTo>
                    <a:pt x="755510" y="212026"/>
                  </a:lnTo>
                  <a:lnTo>
                    <a:pt x="745731" y="212496"/>
                  </a:lnTo>
                  <a:lnTo>
                    <a:pt x="741768" y="216700"/>
                  </a:lnTo>
                  <a:lnTo>
                    <a:pt x="741870" y="226060"/>
                  </a:lnTo>
                  <a:lnTo>
                    <a:pt x="745972" y="230200"/>
                  </a:lnTo>
                  <a:lnTo>
                    <a:pt x="755624" y="230517"/>
                  </a:lnTo>
                  <a:lnTo>
                    <a:pt x="759904" y="226212"/>
                  </a:lnTo>
                  <a:close/>
                </a:path>
                <a:path w="864235" h="862329">
                  <a:moveTo>
                    <a:pt x="764641" y="640537"/>
                  </a:moveTo>
                  <a:lnTo>
                    <a:pt x="760095" y="636016"/>
                  </a:lnTo>
                  <a:lnTo>
                    <a:pt x="749973" y="636308"/>
                  </a:lnTo>
                  <a:lnTo>
                    <a:pt x="745591" y="640753"/>
                  </a:lnTo>
                  <a:lnTo>
                    <a:pt x="745439" y="650773"/>
                  </a:lnTo>
                  <a:lnTo>
                    <a:pt x="750150" y="655383"/>
                  </a:lnTo>
                  <a:lnTo>
                    <a:pt x="760374" y="655154"/>
                  </a:lnTo>
                  <a:lnTo>
                    <a:pt x="764527" y="650913"/>
                  </a:lnTo>
                  <a:lnTo>
                    <a:pt x="764578" y="645820"/>
                  </a:lnTo>
                  <a:lnTo>
                    <a:pt x="764641" y="640537"/>
                  </a:lnTo>
                  <a:close/>
                </a:path>
                <a:path w="864235" h="862329">
                  <a:moveTo>
                    <a:pt x="805776" y="301866"/>
                  </a:moveTo>
                  <a:lnTo>
                    <a:pt x="805141" y="292100"/>
                  </a:lnTo>
                  <a:lnTo>
                    <a:pt x="800785" y="288086"/>
                  </a:lnTo>
                  <a:lnTo>
                    <a:pt x="791286" y="288442"/>
                  </a:lnTo>
                  <a:lnTo>
                    <a:pt x="787285" y="293001"/>
                  </a:lnTo>
                  <a:lnTo>
                    <a:pt x="787895" y="302818"/>
                  </a:lnTo>
                  <a:lnTo>
                    <a:pt x="792111" y="306679"/>
                  </a:lnTo>
                  <a:lnTo>
                    <a:pt x="796836" y="306514"/>
                  </a:lnTo>
                  <a:lnTo>
                    <a:pt x="801827" y="306336"/>
                  </a:lnTo>
                  <a:lnTo>
                    <a:pt x="805776" y="301866"/>
                  </a:lnTo>
                  <a:close/>
                </a:path>
                <a:path w="864235" h="862329">
                  <a:moveTo>
                    <a:pt x="807974" y="565772"/>
                  </a:moveTo>
                  <a:lnTo>
                    <a:pt x="803605" y="561263"/>
                  </a:lnTo>
                  <a:lnTo>
                    <a:pt x="793305" y="561251"/>
                  </a:lnTo>
                  <a:lnTo>
                    <a:pt x="789127" y="565353"/>
                  </a:lnTo>
                  <a:lnTo>
                    <a:pt x="788797" y="575779"/>
                  </a:lnTo>
                  <a:lnTo>
                    <a:pt x="792391" y="579716"/>
                  </a:lnTo>
                  <a:lnTo>
                    <a:pt x="803363" y="580351"/>
                  </a:lnTo>
                  <a:lnTo>
                    <a:pt x="807631" y="576541"/>
                  </a:lnTo>
                  <a:lnTo>
                    <a:pt x="807808" y="571042"/>
                  </a:lnTo>
                  <a:lnTo>
                    <a:pt x="807974" y="565772"/>
                  </a:lnTo>
                  <a:close/>
                </a:path>
                <a:path w="864235" h="862329">
                  <a:moveTo>
                    <a:pt x="826223" y="510286"/>
                  </a:moveTo>
                  <a:lnTo>
                    <a:pt x="826173" y="505206"/>
                  </a:lnTo>
                  <a:lnTo>
                    <a:pt x="826122" y="499910"/>
                  </a:lnTo>
                  <a:lnTo>
                    <a:pt x="821601" y="495681"/>
                  </a:lnTo>
                  <a:lnTo>
                    <a:pt x="811161" y="496087"/>
                  </a:lnTo>
                  <a:lnTo>
                    <a:pt x="807097" y="500341"/>
                  </a:lnTo>
                  <a:lnTo>
                    <a:pt x="807186" y="510768"/>
                  </a:lnTo>
                  <a:lnTo>
                    <a:pt x="811542" y="514807"/>
                  </a:lnTo>
                  <a:lnTo>
                    <a:pt x="822210" y="514438"/>
                  </a:lnTo>
                  <a:lnTo>
                    <a:pt x="826223" y="510286"/>
                  </a:lnTo>
                  <a:close/>
                </a:path>
                <a:path w="864235" h="862329">
                  <a:moveTo>
                    <a:pt x="827671" y="430085"/>
                  </a:moveTo>
                  <a:lnTo>
                    <a:pt x="822972" y="425564"/>
                  </a:lnTo>
                  <a:lnTo>
                    <a:pt x="817778" y="425754"/>
                  </a:lnTo>
                  <a:lnTo>
                    <a:pt x="812520" y="425945"/>
                  </a:lnTo>
                  <a:lnTo>
                    <a:pt x="808418" y="430618"/>
                  </a:lnTo>
                  <a:lnTo>
                    <a:pt x="809091" y="441071"/>
                  </a:lnTo>
                  <a:lnTo>
                    <a:pt x="813511" y="445084"/>
                  </a:lnTo>
                  <a:lnTo>
                    <a:pt x="823455" y="444627"/>
                  </a:lnTo>
                  <a:lnTo>
                    <a:pt x="827671" y="440220"/>
                  </a:lnTo>
                  <a:lnTo>
                    <a:pt x="827671" y="430085"/>
                  </a:lnTo>
                  <a:close/>
                </a:path>
                <a:path w="864235" h="862329">
                  <a:moveTo>
                    <a:pt x="828167" y="366839"/>
                  </a:moveTo>
                  <a:lnTo>
                    <a:pt x="823988" y="362229"/>
                  </a:lnTo>
                  <a:lnTo>
                    <a:pt x="813435" y="361848"/>
                  </a:lnTo>
                  <a:lnTo>
                    <a:pt x="809231" y="365683"/>
                  </a:lnTo>
                  <a:lnTo>
                    <a:pt x="808634" y="376250"/>
                  </a:lnTo>
                  <a:lnTo>
                    <a:pt x="812723" y="380860"/>
                  </a:lnTo>
                  <a:lnTo>
                    <a:pt x="817994" y="381076"/>
                  </a:lnTo>
                  <a:lnTo>
                    <a:pt x="822833" y="381266"/>
                  </a:lnTo>
                  <a:lnTo>
                    <a:pt x="827392" y="377101"/>
                  </a:lnTo>
                  <a:lnTo>
                    <a:pt x="828167" y="366839"/>
                  </a:lnTo>
                  <a:close/>
                </a:path>
                <a:path w="864235" h="862329">
                  <a:moveTo>
                    <a:pt x="863904" y="430237"/>
                  </a:moveTo>
                  <a:lnTo>
                    <a:pt x="858850" y="366623"/>
                  </a:lnTo>
                  <a:lnTo>
                    <a:pt x="844296" y="304457"/>
                  </a:lnTo>
                  <a:lnTo>
                    <a:pt x="829614" y="263423"/>
                  </a:lnTo>
                  <a:lnTo>
                    <a:pt x="811098" y="224015"/>
                  </a:lnTo>
                  <a:lnTo>
                    <a:pt x="784656" y="182092"/>
                  </a:lnTo>
                  <a:lnTo>
                    <a:pt x="754126" y="143802"/>
                  </a:lnTo>
                  <a:lnTo>
                    <a:pt x="719442" y="109283"/>
                  </a:lnTo>
                  <a:lnTo>
                    <a:pt x="680504" y="78651"/>
                  </a:lnTo>
                  <a:lnTo>
                    <a:pt x="635965" y="51231"/>
                  </a:lnTo>
                  <a:lnTo>
                    <a:pt x="589495" y="29667"/>
                  </a:lnTo>
                  <a:lnTo>
                    <a:pt x="541096" y="13944"/>
                  </a:lnTo>
                  <a:lnTo>
                    <a:pt x="490804" y="4064"/>
                  </a:lnTo>
                  <a:lnTo>
                    <a:pt x="438658" y="0"/>
                  </a:lnTo>
                  <a:lnTo>
                    <a:pt x="414185" y="63"/>
                  </a:lnTo>
                  <a:lnTo>
                    <a:pt x="365556" y="4318"/>
                  </a:lnTo>
                  <a:lnTo>
                    <a:pt x="315391" y="15836"/>
                  </a:lnTo>
                  <a:lnTo>
                    <a:pt x="264845" y="34112"/>
                  </a:lnTo>
                  <a:lnTo>
                    <a:pt x="201307" y="67678"/>
                  </a:lnTo>
                  <a:lnTo>
                    <a:pt x="164566" y="92862"/>
                  </a:lnTo>
                  <a:lnTo>
                    <a:pt x="130657" y="121666"/>
                  </a:lnTo>
                  <a:lnTo>
                    <a:pt x="99949" y="154597"/>
                  </a:lnTo>
                  <a:lnTo>
                    <a:pt x="73850" y="188277"/>
                  </a:lnTo>
                  <a:lnTo>
                    <a:pt x="52146" y="224878"/>
                  </a:lnTo>
                  <a:lnTo>
                    <a:pt x="29845" y="275374"/>
                  </a:lnTo>
                  <a:lnTo>
                    <a:pt x="9918" y="342976"/>
                  </a:lnTo>
                  <a:lnTo>
                    <a:pt x="800" y="412851"/>
                  </a:lnTo>
                  <a:lnTo>
                    <a:pt x="0" y="436511"/>
                  </a:lnTo>
                  <a:lnTo>
                    <a:pt x="876" y="460095"/>
                  </a:lnTo>
                  <a:lnTo>
                    <a:pt x="6337" y="507047"/>
                  </a:lnTo>
                  <a:lnTo>
                    <a:pt x="25006" y="580148"/>
                  </a:lnTo>
                  <a:lnTo>
                    <a:pt x="57111" y="648360"/>
                  </a:lnTo>
                  <a:lnTo>
                    <a:pt x="84416" y="689686"/>
                  </a:lnTo>
                  <a:lnTo>
                    <a:pt x="115722" y="727290"/>
                  </a:lnTo>
                  <a:lnTo>
                    <a:pt x="151155" y="761034"/>
                  </a:lnTo>
                  <a:lnTo>
                    <a:pt x="190855" y="790790"/>
                  </a:lnTo>
                  <a:lnTo>
                    <a:pt x="216916" y="800696"/>
                  </a:lnTo>
                  <a:lnTo>
                    <a:pt x="224040" y="800658"/>
                  </a:lnTo>
                  <a:lnTo>
                    <a:pt x="231178" y="801776"/>
                  </a:lnTo>
                  <a:lnTo>
                    <a:pt x="238861" y="802424"/>
                  </a:lnTo>
                  <a:lnTo>
                    <a:pt x="238125" y="800519"/>
                  </a:lnTo>
                  <a:lnTo>
                    <a:pt x="201663" y="778814"/>
                  </a:lnTo>
                  <a:lnTo>
                    <a:pt x="172377" y="757123"/>
                  </a:lnTo>
                  <a:lnTo>
                    <a:pt x="119684" y="706412"/>
                  </a:lnTo>
                  <a:lnTo>
                    <a:pt x="76009" y="647242"/>
                  </a:lnTo>
                  <a:lnTo>
                    <a:pt x="43802" y="581253"/>
                  </a:lnTo>
                  <a:lnTo>
                    <a:pt x="25361" y="523367"/>
                  </a:lnTo>
                  <a:lnTo>
                    <a:pt x="16027" y="463156"/>
                  </a:lnTo>
                  <a:lnTo>
                    <a:pt x="14706" y="421868"/>
                  </a:lnTo>
                  <a:lnTo>
                    <a:pt x="15265" y="401256"/>
                  </a:lnTo>
                  <a:lnTo>
                    <a:pt x="20980" y="353161"/>
                  </a:lnTo>
                  <a:lnTo>
                    <a:pt x="35229" y="299618"/>
                  </a:lnTo>
                  <a:lnTo>
                    <a:pt x="52197" y="256882"/>
                  </a:lnTo>
                  <a:lnTo>
                    <a:pt x="79032" y="209613"/>
                  </a:lnTo>
                  <a:lnTo>
                    <a:pt x="106286" y="170395"/>
                  </a:lnTo>
                  <a:lnTo>
                    <a:pt x="137363" y="134899"/>
                  </a:lnTo>
                  <a:lnTo>
                    <a:pt x="172224" y="103174"/>
                  </a:lnTo>
                  <a:lnTo>
                    <a:pt x="210794" y="75222"/>
                  </a:lnTo>
                  <a:lnTo>
                    <a:pt x="259245" y="48818"/>
                  </a:lnTo>
                  <a:lnTo>
                    <a:pt x="310108" y="29946"/>
                  </a:lnTo>
                  <a:lnTo>
                    <a:pt x="363080" y="18046"/>
                  </a:lnTo>
                  <a:lnTo>
                    <a:pt x="417880" y="12484"/>
                  </a:lnTo>
                  <a:lnTo>
                    <a:pt x="455079" y="12420"/>
                  </a:lnTo>
                  <a:lnTo>
                    <a:pt x="491896" y="15709"/>
                  </a:lnTo>
                  <a:lnTo>
                    <a:pt x="564083" y="32778"/>
                  </a:lnTo>
                  <a:lnTo>
                    <a:pt x="611416" y="51930"/>
                  </a:lnTo>
                  <a:lnTo>
                    <a:pt x="655002" y="75730"/>
                  </a:lnTo>
                  <a:lnTo>
                    <a:pt x="694855" y="104178"/>
                  </a:lnTo>
                  <a:lnTo>
                    <a:pt x="730948" y="137261"/>
                  </a:lnTo>
                  <a:lnTo>
                    <a:pt x="763282" y="174967"/>
                  </a:lnTo>
                  <a:lnTo>
                    <a:pt x="791845" y="217284"/>
                  </a:lnTo>
                  <a:lnTo>
                    <a:pt x="820254" y="272529"/>
                  </a:lnTo>
                  <a:lnTo>
                    <a:pt x="839343" y="331736"/>
                  </a:lnTo>
                  <a:lnTo>
                    <a:pt x="847610" y="375920"/>
                  </a:lnTo>
                  <a:lnTo>
                    <a:pt x="850760" y="420662"/>
                  </a:lnTo>
                  <a:lnTo>
                    <a:pt x="850303" y="435952"/>
                  </a:lnTo>
                  <a:lnTo>
                    <a:pt x="846061" y="491515"/>
                  </a:lnTo>
                  <a:lnTo>
                    <a:pt x="837526" y="539496"/>
                  </a:lnTo>
                  <a:lnTo>
                    <a:pt x="825398" y="575970"/>
                  </a:lnTo>
                  <a:lnTo>
                    <a:pt x="800366" y="629539"/>
                  </a:lnTo>
                  <a:lnTo>
                    <a:pt x="779843" y="663194"/>
                  </a:lnTo>
                  <a:lnTo>
                    <a:pt x="756373" y="694842"/>
                  </a:lnTo>
                  <a:lnTo>
                    <a:pt x="729996" y="724560"/>
                  </a:lnTo>
                  <a:lnTo>
                    <a:pt x="690118" y="759815"/>
                  </a:lnTo>
                  <a:lnTo>
                    <a:pt x="640537" y="792365"/>
                  </a:lnTo>
                  <a:lnTo>
                    <a:pt x="642035" y="793242"/>
                  </a:lnTo>
                  <a:lnTo>
                    <a:pt x="680415" y="786130"/>
                  </a:lnTo>
                  <a:lnTo>
                    <a:pt x="713028" y="759663"/>
                  </a:lnTo>
                  <a:lnTo>
                    <a:pt x="743115" y="731837"/>
                  </a:lnTo>
                  <a:lnTo>
                    <a:pt x="769861" y="701344"/>
                  </a:lnTo>
                  <a:lnTo>
                    <a:pt x="793584" y="668401"/>
                  </a:lnTo>
                  <a:lnTo>
                    <a:pt x="814539" y="633234"/>
                  </a:lnTo>
                  <a:lnTo>
                    <a:pt x="834351" y="588619"/>
                  </a:lnTo>
                  <a:lnTo>
                    <a:pt x="852703" y="525526"/>
                  </a:lnTo>
                  <a:lnTo>
                    <a:pt x="862952" y="470192"/>
                  </a:lnTo>
                  <a:lnTo>
                    <a:pt x="863904" y="450265"/>
                  </a:lnTo>
                  <a:lnTo>
                    <a:pt x="863904" y="430237"/>
                  </a:lnTo>
                  <a:close/>
                </a:path>
              </a:pathLst>
            </a:custGeom>
            <a:solidFill>
              <a:srgbClr val="0687A1"/>
            </a:solidFill>
          </p:spPr>
          <p:txBody>
            <a:bodyPr wrap="square" lIns="0" tIns="0" rIns="0" bIns="0" rtlCol="0"/>
            <a:lstStyle/>
            <a:p>
              <a:endParaRPr dirty="0"/>
            </a:p>
          </p:txBody>
        </p:sp>
        <p:sp>
          <p:nvSpPr>
            <p:cNvPr id="22" name="TextBox 21">
              <a:extLst>
                <a:ext uri="{FF2B5EF4-FFF2-40B4-BE49-F238E27FC236}">
                  <a16:creationId xmlns:a16="http://schemas.microsoft.com/office/drawing/2014/main" id="{C775B8A9-17AF-47FD-B895-51F298325A3E}"/>
                </a:ext>
              </a:extLst>
            </p:cNvPr>
            <p:cNvSpPr txBox="1"/>
            <p:nvPr/>
          </p:nvSpPr>
          <p:spPr>
            <a:xfrm>
              <a:off x="8498163" y="2944708"/>
              <a:ext cx="3512209" cy="1107996"/>
            </a:xfrm>
            <a:prstGeom prst="rect">
              <a:avLst/>
            </a:prstGeom>
            <a:noFill/>
          </p:spPr>
          <p:txBody>
            <a:bodyPr wrap="square">
              <a:spAutoFit/>
            </a:bodyPr>
            <a:lstStyle/>
            <a:p>
              <a:r>
                <a:rPr lang="en-AU" sz="4800" b="1" spc="-5" dirty="0">
                  <a:solidFill>
                    <a:srgbClr val="285567"/>
                  </a:solidFill>
                  <a:latin typeface="Source Sans Pro Black"/>
                  <a:cs typeface="Source Sans Pro Black"/>
                </a:rPr>
                <a:t>24</a:t>
              </a:r>
              <a:r>
                <a:rPr lang="en-AU" sz="4400" b="1" spc="-7" baseline="31746" dirty="0">
                  <a:solidFill>
                    <a:srgbClr val="285567"/>
                  </a:solidFill>
                  <a:latin typeface="Source Sans Pro Black"/>
                  <a:cs typeface="Source Sans Pro Black"/>
                </a:rPr>
                <a:t>%</a:t>
              </a:r>
              <a:endParaRPr lang="en-US" sz="4800" spc="-10" dirty="0">
                <a:latin typeface="Source Sans Pro"/>
                <a:cs typeface="Source Sans Pro"/>
              </a:endParaRPr>
            </a:p>
            <a:p>
              <a:r>
                <a:rPr lang="en-US" sz="1800" spc="-10" dirty="0">
                  <a:latin typeface="Source Sans Pro"/>
                  <a:cs typeface="Source Sans Pro"/>
                </a:rPr>
                <a:t>of</a:t>
              </a:r>
              <a:r>
                <a:rPr lang="en-US" sz="1800" spc="-30" dirty="0">
                  <a:latin typeface="Source Sans Pro"/>
                  <a:cs typeface="Source Sans Pro"/>
                </a:rPr>
                <a:t> </a:t>
              </a:r>
              <a:r>
                <a:rPr lang="en-US" sz="1800" spc="-40" dirty="0">
                  <a:latin typeface="Source Sans Pro"/>
                  <a:cs typeface="Source Sans Pro"/>
                </a:rPr>
                <a:t>Torres</a:t>
              </a:r>
              <a:r>
                <a:rPr lang="en-US" sz="1800" spc="-30" dirty="0">
                  <a:latin typeface="Source Sans Pro"/>
                  <a:cs typeface="Source Sans Pro"/>
                </a:rPr>
                <a:t> Strait </a:t>
              </a:r>
              <a:r>
                <a:rPr lang="en-US" sz="1800" spc="-20" dirty="0">
                  <a:latin typeface="Source Sans Pro"/>
                  <a:cs typeface="Source Sans Pro"/>
                </a:rPr>
                <a:t>Islander</a:t>
              </a:r>
              <a:r>
                <a:rPr lang="en-US" sz="1800" spc="-30" dirty="0">
                  <a:latin typeface="Source Sans Pro"/>
                  <a:cs typeface="Source Sans Pro"/>
                </a:rPr>
                <a:t> </a:t>
              </a:r>
              <a:r>
                <a:rPr lang="en-US" sz="1800" spc="-20" dirty="0">
                  <a:latin typeface="Source Sans Pro"/>
                  <a:cs typeface="Source Sans Pro"/>
                </a:rPr>
                <a:t>people</a:t>
              </a:r>
              <a:endParaRPr lang="en-AU" dirty="0"/>
            </a:p>
          </p:txBody>
        </p:sp>
        <p:sp>
          <p:nvSpPr>
            <p:cNvPr id="23" name="TextBox 22">
              <a:extLst>
                <a:ext uri="{FF2B5EF4-FFF2-40B4-BE49-F238E27FC236}">
                  <a16:creationId xmlns:a16="http://schemas.microsoft.com/office/drawing/2014/main" id="{CF637D65-8251-4730-A75C-1BC61895D373}"/>
                </a:ext>
              </a:extLst>
            </p:cNvPr>
            <p:cNvSpPr txBox="1"/>
            <p:nvPr/>
          </p:nvSpPr>
          <p:spPr>
            <a:xfrm>
              <a:off x="5209915" y="2947498"/>
              <a:ext cx="2049172" cy="1107996"/>
            </a:xfrm>
            <a:prstGeom prst="rect">
              <a:avLst/>
            </a:prstGeom>
            <a:noFill/>
          </p:spPr>
          <p:txBody>
            <a:bodyPr wrap="square">
              <a:spAutoFit/>
            </a:bodyPr>
            <a:lstStyle/>
            <a:p>
              <a:r>
                <a:rPr lang="en-AU" sz="4800" b="1" spc="-5" dirty="0">
                  <a:solidFill>
                    <a:srgbClr val="285567"/>
                  </a:solidFill>
                  <a:latin typeface="Source Sans Pro Black"/>
                  <a:cs typeface="Source Sans Pro Black"/>
                </a:rPr>
                <a:t>24</a:t>
              </a:r>
              <a:r>
                <a:rPr lang="en-AU" sz="4400" b="1" spc="-7" baseline="31746" dirty="0">
                  <a:solidFill>
                    <a:srgbClr val="285567"/>
                  </a:solidFill>
                  <a:latin typeface="Source Sans Pro Black"/>
                  <a:cs typeface="Source Sans Pro Black"/>
                </a:rPr>
                <a:t>%</a:t>
              </a:r>
              <a:endParaRPr lang="en-US" sz="4800" spc="-10" dirty="0">
                <a:latin typeface="Source Sans Pro"/>
                <a:cs typeface="Source Sans Pro"/>
              </a:endParaRPr>
            </a:p>
            <a:p>
              <a:r>
                <a:rPr lang="en-US" sz="1800" spc="-10" dirty="0">
                  <a:latin typeface="Source Sans Pro"/>
                  <a:cs typeface="Source Sans Pro"/>
                </a:rPr>
                <a:t>of</a:t>
              </a:r>
              <a:r>
                <a:rPr lang="en-US" sz="1800" spc="-30" dirty="0">
                  <a:latin typeface="Source Sans Pro"/>
                  <a:cs typeface="Source Sans Pro"/>
                </a:rPr>
                <a:t> </a:t>
              </a:r>
              <a:r>
                <a:rPr lang="en-US" sz="1800" spc="-40" dirty="0">
                  <a:latin typeface="Source Sans Pro"/>
                  <a:cs typeface="Source Sans Pro"/>
                </a:rPr>
                <a:t>Aboriginal </a:t>
              </a:r>
            </a:p>
          </p:txBody>
        </p:sp>
      </p:grpSp>
      <p:sp>
        <p:nvSpPr>
          <p:cNvPr id="25" name="TextBox 24">
            <a:extLst>
              <a:ext uri="{FF2B5EF4-FFF2-40B4-BE49-F238E27FC236}">
                <a16:creationId xmlns:a16="http://schemas.microsoft.com/office/drawing/2014/main" id="{C46F5FA4-7824-48CA-A01E-FDB9F58713C0}"/>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The 2018-19 NATSIHS assessed a person’s alcohol consumption for short-term and lifetime risk using the previous (2009) NHMRC alcohol guidelines.</a:t>
            </a:r>
          </a:p>
        </p:txBody>
      </p:sp>
      <p:cxnSp>
        <p:nvCxnSpPr>
          <p:cNvPr id="26" name="Straight Connector 25">
            <a:extLst>
              <a:ext uri="{FF2B5EF4-FFF2-40B4-BE49-F238E27FC236}">
                <a16:creationId xmlns:a16="http://schemas.microsoft.com/office/drawing/2014/main" id="{F88CA553-4371-4B26-8C6F-394372CB0D5A}"/>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Holder 5">
            <a:extLst>
              <a:ext uri="{FF2B5EF4-FFF2-40B4-BE49-F238E27FC236}">
                <a16:creationId xmlns:a16="http://schemas.microsoft.com/office/drawing/2014/main" id="{835A5211-6151-4A81-8201-56DEAA0BED0D}"/>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2896" y="2066204"/>
            <a:ext cx="648335" cy="621030"/>
            <a:chOff x="1612896" y="2066204"/>
            <a:chExt cx="648335" cy="621030"/>
          </a:xfrm>
        </p:grpSpPr>
        <p:sp>
          <p:nvSpPr>
            <p:cNvPr id="3" name="object 3"/>
            <p:cNvSpPr/>
            <p:nvPr/>
          </p:nvSpPr>
          <p:spPr>
            <a:xfrm>
              <a:off x="1612896" y="2066204"/>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4" name="object 4"/>
            <p:cNvSpPr/>
            <p:nvPr/>
          </p:nvSpPr>
          <p:spPr>
            <a:xfrm>
              <a:off x="1621218" y="2074938"/>
              <a:ext cx="628015" cy="546100"/>
            </a:xfrm>
            <a:custGeom>
              <a:avLst/>
              <a:gdLst/>
              <a:ahLst/>
              <a:cxnLst/>
              <a:rect l="l" t="t" r="r" b="b"/>
              <a:pathLst>
                <a:path w="628014" h="546100">
                  <a:moveTo>
                    <a:pt x="434009" y="434670"/>
                  </a:moveTo>
                  <a:lnTo>
                    <a:pt x="430377" y="434086"/>
                  </a:lnTo>
                  <a:lnTo>
                    <a:pt x="426872" y="432993"/>
                  </a:lnTo>
                  <a:lnTo>
                    <a:pt x="286283" y="436168"/>
                  </a:lnTo>
                  <a:lnTo>
                    <a:pt x="200367" y="440194"/>
                  </a:lnTo>
                  <a:lnTo>
                    <a:pt x="196265" y="440893"/>
                  </a:lnTo>
                  <a:lnTo>
                    <a:pt x="196265" y="450392"/>
                  </a:lnTo>
                  <a:lnTo>
                    <a:pt x="434009" y="442810"/>
                  </a:lnTo>
                  <a:lnTo>
                    <a:pt x="434009" y="434670"/>
                  </a:lnTo>
                  <a:close/>
                </a:path>
                <a:path w="628014" h="546100">
                  <a:moveTo>
                    <a:pt x="438708" y="137960"/>
                  </a:moveTo>
                  <a:lnTo>
                    <a:pt x="389521" y="138722"/>
                  </a:lnTo>
                  <a:lnTo>
                    <a:pt x="340334" y="140208"/>
                  </a:lnTo>
                  <a:lnTo>
                    <a:pt x="291109" y="142265"/>
                  </a:lnTo>
                  <a:lnTo>
                    <a:pt x="241808" y="144767"/>
                  </a:lnTo>
                  <a:lnTo>
                    <a:pt x="192405" y="147548"/>
                  </a:lnTo>
                  <a:lnTo>
                    <a:pt x="190550" y="158216"/>
                  </a:lnTo>
                  <a:lnTo>
                    <a:pt x="314820" y="152361"/>
                  </a:lnTo>
                  <a:lnTo>
                    <a:pt x="438708" y="148196"/>
                  </a:lnTo>
                  <a:lnTo>
                    <a:pt x="438708" y="137960"/>
                  </a:lnTo>
                  <a:close/>
                </a:path>
                <a:path w="628014" h="546100">
                  <a:moveTo>
                    <a:pt x="438810" y="533895"/>
                  </a:moveTo>
                  <a:lnTo>
                    <a:pt x="437235" y="524510"/>
                  </a:lnTo>
                  <a:lnTo>
                    <a:pt x="399288" y="525081"/>
                  </a:lnTo>
                  <a:lnTo>
                    <a:pt x="324142" y="528637"/>
                  </a:lnTo>
                  <a:lnTo>
                    <a:pt x="248602" y="532904"/>
                  </a:lnTo>
                  <a:lnTo>
                    <a:pt x="209486" y="535584"/>
                  </a:lnTo>
                  <a:lnTo>
                    <a:pt x="211048" y="545515"/>
                  </a:lnTo>
                  <a:lnTo>
                    <a:pt x="438810" y="533895"/>
                  </a:lnTo>
                  <a:close/>
                </a:path>
                <a:path w="628014" h="546100">
                  <a:moveTo>
                    <a:pt x="441286" y="0"/>
                  </a:moveTo>
                  <a:lnTo>
                    <a:pt x="411289" y="876"/>
                  </a:lnTo>
                  <a:lnTo>
                    <a:pt x="203212" y="9182"/>
                  </a:lnTo>
                  <a:lnTo>
                    <a:pt x="203212" y="20015"/>
                  </a:lnTo>
                  <a:lnTo>
                    <a:pt x="439407" y="10629"/>
                  </a:lnTo>
                  <a:lnTo>
                    <a:pt x="441286" y="0"/>
                  </a:lnTo>
                  <a:close/>
                </a:path>
                <a:path w="628014" h="546100">
                  <a:moveTo>
                    <a:pt x="443826" y="96964"/>
                  </a:moveTo>
                  <a:lnTo>
                    <a:pt x="442468" y="96672"/>
                  </a:lnTo>
                  <a:lnTo>
                    <a:pt x="441058" y="96088"/>
                  </a:lnTo>
                  <a:lnTo>
                    <a:pt x="384632" y="98361"/>
                  </a:lnTo>
                  <a:lnTo>
                    <a:pt x="349834" y="100266"/>
                  </a:lnTo>
                  <a:lnTo>
                    <a:pt x="285432" y="105054"/>
                  </a:lnTo>
                  <a:lnTo>
                    <a:pt x="231406" y="109448"/>
                  </a:lnTo>
                  <a:lnTo>
                    <a:pt x="202907" y="111125"/>
                  </a:lnTo>
                  <a:lnTo>
                    <a:pt x="200202" y="110490"/>
                  </a:lnTo>
                  <a:lnTo>
                    <a:pt x="199618" y="114884"/>
                  </a:lnTo>
                  <a:lnTo>
                    <a:pt x="230759" y="112776"/>
                  </a:lnTo>
                  <a:lnTo>
                    <a:pt x="283908" y="108610"/>
                  </a:lnTo>
                  <a:lnTo>
                    <a:pt x="337070" y="104762"/>
                  </a:lnTo>
                  <a:lnTo>
                    <a:pt x="390258" y="101422"/>
                  </a:lnTo>
                  <a:lnTo>
                    <a:pt x="443509" y="98806"/>
                  </a:lnTo>
                  <a:lnTo>
                    <a:pt x="443826" y="96964"/>
                  </a:lnTo>
                  <a:close/>
                </a:path>
                <a:path w="628014" h="546100">
                  <a:moveTo>
                    <a:pt x="443826" y="62966"/>
                  </a:moveTo>
                  <a:lnTo>
                    <a:pt x="441769" y="52273"/>
                  </a:lnTo>
                  <a:lnTo>
                    <a:pt x="202971" y="62877"/>
                  </a:lnTo>
                  <a:lnTo>
                    <a:pt x="202526" y="72720"/>
                  </a:lnTo>
                  <a:lnTo>
                    <a:pt x="250786" y="71742"/>
                  </a:lnTo>
                  <a:lnTo>
                    <a:pt x="298970" y="69926"/>
                  </a:lnTo>
                  <a:lnTo>
                    <a:pt x="443826" y="62966"/>
                  </a:lnTo>
                  <a:close/>
                </a:path>
                <a:path w="628014" h="546100">
                  <a:moveTo>
                    <a:pt x="447192" y="176212"/>
                  </a:moveTo>
                  <a:lnTo>
                    <a:pt x="446138" y="175463"/>
                  </a:lnTo>
                  <a:lnTo>
                    <a:pt x="445185" y="174409"/>
                  </a:lnTo>
                  <a:lnTo>
                    <a:pt x="442772" y="173647"/>
                  </a:lnTo>
                  <a:lnTo>
                    <a:pt x="439953" y="173863"/>
                  </a:lnTo>
                  <a:lnTo>
                    <a:pt x="326656" y="174472"/>
                  </a:lnTo>
                  <a:lnTo>
                    <a:pt x="288899" y="175145"/>
                  </a:lnTo>
                  <a:lnTo>
                    <a:pt x="236943" y="177469"/>
                  </a:lnTo>
                  <a:lnTo>
                    <a:pt x="185039" y="181203"/>
                  </a:lnTo>
                  <a:lnTo>
                    <a:pt x="73342" y="191858"/>
                  </a:lnTo>
                  <a:lnTo>
                    <a:pt x="10617" y="196316"/>
                  </a:lnTo>
                  <a:lnTo>
                    <a:pt x="7277" y="196900"/>
                  </a:lnTo>
                  <a:lnTo>
                    <a:pt x="7264" y="198729"/>
                  </a:lnTo>
                  <a:lnTo>
                    <a:pt x="10134" y="199326"/>
                  </a:lnTo>
                  <a:lnTo>
                    <a:pt x="56845" y="196430"/>
                  </a:lnTo>
                  <a:lnTo>
                    <a:pt x="86842" y="194030"/>
                  </a:lnTo>
                  <a:lnTo>
                    <a:pt x="180733" y="184658"/>
                  </a:lnTo>
                  <a:lnTo>
                    <a:pt x="212585" y="182143"/>
                  </a:lnTo>
                  <a:lnTo>
                    <a:pt x="258940" y="179692"/>
                  </a:lnTo>
                  <a:lnTo>
                    <a:pt x="304177" y="178066"/>
                  </a:lnTo>
                  <a:lnTo>
                    <a:pt x="349415" y="177393"/>
                  </a:lnTo>
                  <a:lnTo>
                    <a:pt x="444423" y="177279"/>
                  </a:lnTo>
                  <a:lnTo>
                    <a:pt x="447192" y="176212"/>
                  </a:lnTo>
                  <a:close/>
                </a:path>
                <a:path w="628014" h="546100">
                  <a:moveTo>
                    <a:pt x="619417" y="307111"/>
                  </a:moveTo>
                  <a:lnTo>
                    <a:pt x="567753" y="304444"/>
                  </a:lnTo>
                  <a:lnTo>
                    <a:pt x="516128" y="302679"/>
                  </a:lnTo>
                  <a:lnTo>
                    <a:pt x="464527" y="301777"/>
                  </a:lnTo>
                  <a:lnTo>
                    <a:pt x="412965" y="301688"/>
                  </a:lnTo>
                  <a:lnTo>
                    <a:pt x="361429" y="302348"/>
                  </a:lnTo>
                  <a:lnTo>
                    <a:pt x="309905" y="303733"/>
                  </a:lnTo>
                  <a:lnTo>
                    <a:pt x="258394" y="305790"/>
                  </a:lnTo>
                  <a:lnTo>
                    <a:pt x="206895" y="308457"/>
                  </a:lnTo>
                  <a:lnTo>
                    <a:pt x="155397" y="311696"/>
                  </a:lnTo>
                  <a:lnTo>
                    <a:pt x="103911" y="315455"/>
                  </a:lnTo>
                  <a:lnTo>
                    <a:pt x="52400" y="319697"/>
                  </a:lnTo>
                  <a:lnTo>
                    <a:pt x="889" y="324358"/>
                  </a:lnTo>
                  <a:lnTo>
                    <a:pt x="0" y="334810"/>
                  </a:lnTo>
                  <a:lnTo>
                    <a:pt x="103479" y="326555"/>
                  </a:lnTo>
                  <a:lnTo>
                    <a:pt x="155105" y="322821"/>
                  </a:lnTo>
                  <a:lnTo>
                    <a:pt x="206717" y="319506"/>
                  </a:lnTo>
                  <a:lnTo>
                    <a:pt x="258318" y="316738"/>
                  </a:lnTo>
                  <a:lnTo>
                    <a:pt x="309930" y="314604"/>
                  </a:lnTo>
                  <a:lnTo>
                    <a:pt x="361518" y="313296"/>
                  </a:lnTo>
                  <a:lnTo>
                    <a:pt x="413105" y="312788"/>
                  </a:lnTo>
                  <a:lnTo>
                    <a:pt x="464693" y="313042"/>
                  </a:lnTo>
                  <a:lnTo>
                    <a:pt x="516267" y="313956"/>
                  </a:lnTo>
                  <a:lnTo>
                    <a:pt x="567842" y="315480"/>
                  </a:lnTo>
                  <a:lnTo>
                    <a:pt x="619417" y="317525"/>
                  </a:lnTo>
                  <a:lnTo>
                    <a:pt x="619417" y="307111"/>
                  </a:lnTo>
                  <a:close/>
                </a:path>
                <a:path w="628014" h="546100">
                  <a:moveTo>
                    <a:pt x="620293" y="267512"/>
                  </a:moveTo>
                  <a:lnTo>
                    <a:pt x="619277" y="267017"/>
                  </a:lnTo>
                  <a:lnTo>
                    <a:pt x="618274" y="266128"/>
                  </a:lnTo>
                  <a:lnTo>
                    <a:pt x="288772" y="271145"/>
                  </a:lnTo>
                  <a:lnTo>
                    <a:pt x="246926" y="272173"/>
                  </a:lnTo>
                  <a:lnTo>
                    <a:pt x="201383" y="273939"/>
                  </a:lnTo>
                  <a:lnTo>
                    <a:pt x="85331" y="279209"/>
                  </a:lnTo>
                  <a:lnTo>
                    <a:pt x="4737" y="283883"/>
                  </a:lnTo>
                  <a:lnTo>
                    <a:pt x="2946" y="284619"/>
                  </a:lnTo>
                  <a:lnTo>
                    <a:pt x="1130" y="285051"/>
                  </a:lnTo>
                  <a:lnTo>
                    <a:pt x="1460" y="287159"/>
                  </a:lnTo>
                  <a:lnTo>
                    <a:pt x="7213" y="287147"/>
                  </a:lnTo>
                  <a:lnTo>
                    <a:pt x="185356" y="277964"/>
                  </a:lnTo>
                  <a:lnTo>
                    <a:pt x="235839" y="275971"/>
                  </a:lnTo>
                  <a:lnTo>
                    <a:pt x="286854" y="274523"/>
                  </a:lnTo>
                  <a:lnTo>
                    <a:pt x="615924" y="269468"/>
                  </a:lnTo>
                  <a:lnTo>
                    <a:pt x="620166" y="268922"/>
                  </a:lnTo>
                  <a:lnTo>
                    <a:pt x="620293" y="267512"/>
                  </a:lnTo>
                  <a:close/>
                </a:path>
                <a:path w="628014" h="546100">
                  <a:moveTo>
                    <a:pt x="621779" y="337197"/>
                  </a:moveTo>
                  <a:lnTo>
                    <a:pt x="620483" y="334124"/>
                  </a:lnTo>
                  <a:lnTo>
                    <a:pt x="617893" y="335191"/>
                  </a:lnTo>
                  <a:lnTo>
                    <a:pt x="472313" y="339458"/>
                  </a:lnTo>
                  <a:lnTo>
                    <a:pt x="316890" y="344716"/>
                  </a:lnTo>
                  <a:lnTo>
                    <a:pt x="256679" y="346303"/>
                  </a:lnTo>
                  <a:lnTo>
                    <a:pt x="139788" y="351688"/>
                  </a:lnTo>
                  <a:lnTo>
                    <a:pt x="35509" y="358597"/>
                  </a:lnTo>
                  <a:lnTo>
                    <a:pt x="17780" y="360045"/>
                  </a:lnTo>
                  <a:lnTo>
                    <a:pt x="3035" y="362178"/>
                  </a:lnTo>
                  <a:lnTo>
                    <a:pt x="2946" y="363829"/>
                  </a:lnTo>
                  <a:lnTo>
                    <a:pt x="4914" y="364185"/>
                  </a:lnTo>
                  <a:lnTo>
                    <a:pt x="6934" y="365023"/>
                  </a:lnTo>
                  <a:lnTo>
                    <a:pt x="56159" y="359956"/>
                  </a:lnTo>
                  <a:lnTo>
                    <a:pt x="170218" y="353695"/>
                  </a:lnTo>
                  <a:lnTo>
                    <a:pt x="242074" y="350532"/>
                  </a:lnTo>
                  <a:lnTo>
                    <a:pt x="617283" y="338785"/>
                  </a:lnTo>
                  <a:lnTo>
                    <a:pt x="620014" y="339763"/>
                  </a:lnTo>
                  <a:lnTo>
                    <a:pt x="621779" y="337197"/>
                  </a:lnTo>
                  <a:close/>
                </a:path>
                <a:path w="628014" h="546100">
                  <a:moveTo>
                    <a:pt x="627824" y="219011"/>
                  </a:moveTo>
                  <a:lnTo>
                    <a:pt x="624890" y="218147"/>
                  </a:lnTo>
                  <a:lnTo>
                    <a:pt x="569772" y="215265"/>
                  </a:lnTo>
                  <a:lnTo>
                    <a:pt x="515874" y="213601"/>
                  </a:lnTo>
                  <a:lnTo>
                    <a:pt x="461962" y="213029"/>
                  </a:lnTo>
                  <a:lnTo>
                    <a:pt x="345744" y="214071"/>
                  </a:lnTo>
                  <a:lnTo>
                    <a:pt x="324993" y="214439"/>
                  </a:lnTo>
                  <a:lnTo>
                    <a:pt x="286232" y="215849"/>
                  </a:lnTo>
                  <a:lnTo>
                    <a:pt x="110883" y="224142"/>
                  </a:lnTo>
                  <a:lnTo>
                    <a:pt x="6464" y="227990"/>
                  </a:lnTo>
                  <a:lnTo>
                    <a:pt x="4876" y="238556"/>
                  </a:lnTo>
                  <a:lnTo>
                    <a:pt x="11912" y="238556"/>
                  </a:lnTo>
                  <a:lnTo>
                    <a:pt x="138899" y="233934"/>
                  </a:lnTo>
                  <a:lnTo>
                    <a:pt x="287223" y="226707"/>
                  </a:lnTo>
                  <a:lnTo>
                    <a:pt x="342315" y="225044"/>
                  </a:lnTo>
                  <a:lnTo>
                    <a:pt x="409702" y="224015"/>
                  </a:lnTo>
                  <a:lnTo>
                    <a:pt x="458698" y="223939"/>
                  </a:lnTo>
                  <a:lnTo>
                    <a:pt x="525043" y="224701"/>
                  </a:lnTo>
                  <a:lnTo>
                    <a:pt x="558203" y="225640"/>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5" name="object 5"/>
            <p:cNvSpPr/>
            <p:nvPr/>
          </p:nvSpPr>
          <p:spPr>
            <a:xfrm>
              <a:off x="1824134" y="2108211"/>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6" name="object 6"/>
            <p:cNvSpPr/>
            <p:nvPr/>
          </p:nvSpPr>
          <p:spPr>
            <a:xfrm>
              <a:off x="1623644" y="2150503"/>
              <a:ext cx="622300" cy="514350"/>
            </a:xfrm>
            <a:custGeom>
              <a:avLst/>
              <a:gdLst/>
              <a:ahLst/>
              <a:cxnLst/>
              <a:rect l="l" t="t" r="r" b="b"/>
              <a:pathLst>
                <a:path w="622300" h="514350">
                  <a:moveTo>
                    <a:pt x="63246" y="183527"/>
                  </a:moveTo>
                  <a:lnTo>
                    <a:pt x="61048" y="181851"/>
                  </a:lnTo>
                  <a:lnTo>
                    <a:pt x="56464" y="181648"/>
                  </a:lnTo>
                  <a:lnTo>
                    <a:pt x="53035" y="181914"/>
                  </a:lnTo>
                  <a:lnTo>
                    <a:pt x="49682" y="182346"/>
                  </a:lnTo>
                  <a:lnTo>
                    <a:pt x="39179" y="183413"/>
                  </a:lnTo>
                  <a:lnTo>
                    <a:pt x="28689" y="183705"/>
                  </a:lnTo>
                  <a:lnTo>
                    <a:pt x="18224" y="183083"/>
                  </a:lnTo>
                  <a:lnTo>
                    <a:pt x="6908" y="181178"/>
                  </a:lnTo>
                  <a:lnTo>
                    <a:pt x="5880" y="180644"/>
                  </a:lnTo>
                  <a:lnTo>
                    <a:pt x="1549" y="182194"/>
                  </a:lnTo>
                  <a:lnTo>
                    <a:pt x="0" y="185724"/>
                  </a:lnTo>
                  <a:lnTo>
                    <a:pt x="1663" y="187261"/>
                  </a:lnTo>
                  <a:lnTo>
                    <a:pt x="30581" y="191579"/>
                  </a:lnTo>
                  <a:lnTo>
                    <a:pt x="59283" y="188493"/>
                  </a:lnTo>
                  <a:lnTo>
                    <a:pt x="60248" y="188620"/>
                  </a:lnTo>
                  <a:lnTo>
                    <a:pt x="62903" y="185635"/>
                  </a:lnTo>
                  <a:lnTo>
                    <a:pt x="63246" y="183527"/>
                  </a:lnTo>
                  <a:close/>
                </a:path>
                <a:path w="622300" h="514350">
                  <a:moveTo>
                    <a:pt x="72390" y="307835"/>
                  </a:moveTo>
                  <a:lnTo>
                    <a:pt x="71018" y="306082"/>
                  </a:lnTo>
                  <a:lnTo>
                    <a:pt x="67462" y="305028"/>
                  </a:lnTo>
                  <a:lnTo>
                    <a:pt x="64731" y="304469"/>
                  </a:lnTo>
                  <a:lnTo>
                    <a:pt x="44488" y="304546"/>
                  </a:lnTo>
                  <a:lnTo>
                    <a:pt x="25222" y="304812"/>
                  </a:lnTo>
                  <a:lnTo>
                    <a:pt x="23545" y="305498"/>
                  </a:lnTo>
                  <a:lnTo>
                    <a:pt x="21564" y="305943"/>
                  </a:lnTo>
                  <a:lnTo>
                    <a:pt x="24599" y="310324"/>
                  </a:lnTo>
                  <a:lnTo>
                    <a:pt x="28003" y="311683"/>
                  </a:lnTo>
                  <a:lnTo>
                    <a:pt x="33147" y="311505"/>
                  </a:lnTo>
                  <a:lnTo>
                    <a:pt x="41567" y="311391"/>
                  </a:lnTo>
                  <a:lnTo>
                    <a:pt x="49999" y="311531"/>
                  </a:lnTo>
                  <a:lnTo>
                    <a:pt x="67779" y="312026"/>
                  </a:lnTo>
                  <a:lnTo>
                    <a:pt x="68948" y="312331"/>
                  </a:lnTo>
                  <a:lnTo>
                    <a:pt x="70650" y="311035"/>
                  </a:lnTo>
                  <a:lnTo>
                    <a:pt x="71945" y="309867"/>
                  </a:lnTo>
                  <a:lnTo>
                    <a:pt x="72390" y="307835"/>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48"/>
                  </a:moveTo>
                  <a:lnTo>
                    <a:pt x="166471" y="298932"/>
                  </a:lnTo>
                  <a:lnTo>
                    <a:pt x="161074" y="298754"/>
                  </a:lnTo>
                  <a:lnTo>
                    <a:pt x="147116" y="298716"/>
                  </a:lnTo>
                  <a:lnTo>
                    <a:pt x="133210" y="299478"/>
                  </a:lnTo>
                  <a:lnTo>
                    <a:pt x="119367" y="300901"/>
                  </a:lnTo>
                  <a:lnTo>
                    <a:pt x="104660" y="302971"/>
                  </a:lnTo>
                  <a:lnTo>
                    <a:pt x="103441" y="302806"/>
                  </a:lnTo>
                  <a:lnTo>
                    <a:pt x="100596" y="305917"/>
                  </a:lnTo>
                  <a:lnTo>
                    <a:pt x="100266" y="308013"/>
                  </a:lnTo>
                  <a:lnTo>
                    <a:pt x="104305" y="310083"/>
                  </a:lnTo>
                  <a:lnTo>
                    <a:pt x="105105" y="309841"/>
                  </a:lnTo>
                  <a:lnTo>
                    <a:pt x="105791" y="309841"/>
                  </a:lnTo>
                  <a:lnTo>
                    <a:pt x="164185" y="305701"/>
                  </a:lnTo>
                  <a:lnTo>
                    <a:pt x="167627" y="306501"/>
                  </a:lnTo>
                  <a:lnTo>
                    <a:pt x="168948" y="299948"/>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06"/>
                  </a:moveTo>
                  <a:lnTo>
                    <a:pt x="231495" y="406400"/>
                  </a:lnTo>
                  <a:lnTo>
                    <a:pt x="225247" y="406603"/>
                  </a:lnTo>
                  <a:lnTo>
                    <a:pt x="221183" y="407035"/>
                  </a:lnTo>
                  <a:lnTo>
                    <a:pt x="211378" y="408368"/>
                  </a:lnTo>
                  <a:lnTo>
                    <a:pt x="205625" y="409384"/>
                  </a:lnTo>
                  <a:lnTo>
                    <a:pt x="199618" y="410337"/>
                  </a:lnTo>
                  <a:lnTo>
                    <a:pt x="200596" y="416763"/>
                  </a:lnTo>
                  <a:lnTo>
                    <a:pt x="206933" y="416204"/>
                  </a:lnTo>
                  <a:lnTo>
                    <a:pt x="216535" y="415086"/>
                  </a:lnTo>
                  <a:lnTo>
                    <a:pt x="231521" y="413207"/>
                  </a:lnTo>
                  <a:lnTo>
                    <a:pt x="233146" y="412521"/>
                  </a:lnTo>
                  <a:lnTo>
                    <a:pt x="233260" y="407606"/>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399"/>
                  </a:moveTo>
                  <a:lnTo>
                    <a:pt x="255320" y="297522"/>
                  </a:lnTo>
                  <a:lnTo>
                    <a:pt x="245427" y="296837"/>
                  </a:lnTo>
                  <a:lnTo>
                    <a:pt x="245427" y="297192"/>
                  </a:lnTo>
                  <a:lnTo>
                    <a:pt x="195872" y="302920"/>
                  </a:lnTo>
                  <a:lnTo>
                    <a:pt x="194246" y="304279"/>
                  </a:lnTo>
                  <a:lnTo>
                    <a:pt x="196176" y="310375"/>
                  </a:lnTo>
                  <a:lnTo>
                    <a:pt x="199313" y="309499"/>
                  </a:lnTo>
                  <a:lnTo>
                    <a:pt x="243687" y="304203"/>
                  </a:lnTo>
                  <a:lnTo>
                    <a:pt x="248018" y="304419"/>
                  </a:lnTo>
                  <a:lnTo>
                    <a:pt x="254723" y="304431"/>
                  </a:lnTo>
                  <a:lnTo>
                    <a:pt x="257124" y="304228"/>
                  </a:lnTo>
                  <a:lnTo>
                    <a:pt x="257492" y="298399"/>
                  </a:lnTo>
                  <a:close/>
                </a:path>
                <a:path w="622300" h="514350">
                  <a:moveTo>
                    <a:pt x="261797" y="16700"/>
                  </a:moveTo>
                  <a:lnTo>
                    <a:pt x="261518" y="10655"/>
                  </a:lnTo>
                  <a:lnTo>
                    <a:pt x="259105" y="10464"/>
                  </a:lnTo>
                  <a:lnTo>
                    <a:pt x="244513" y="10477"/>
                  </a:lnTo>
                  <a:lnTo>
                    <a:pt x="244487" y="10223"/>
                  </a:lnTo>
                  <a:lnTo>
                    <a:pt x="206273" y="13525"/>
                  </a:lnTo>
                  <a:lnTo>
                    <a:pt x="204914" y="13512"/>
                  </a:lnTo>
                  <a:lnTo>
                    <a:pt x="203047" y="15011"/>
                  </a:lnTo>
                  <a:lnTo>
                    <a:pt x="201510" y="16738"/>
                  </a:lnTo>
                  <a:lnTo>
                    <a:pt x="202222" y="18910"/>
                  </a:lnTo>
                  <a:lnTo>
                    <a:pt x="203911" y="20650"/>
                  </a:lnTo>
                  <a:lnTo>
                    <a:pt x="208064" y="20993"/>
                  </a:lnTo>
                  <a:lnTo>
                    <a:pt x="211010" y="20231"/>
                  </a:lnTo>
                  <a:lnTo>
                    <a:pt x="254901" y="17475"/>
                  </a:lnTo>
                  <a:lnTo>
                    <a:pt x="259676" y="17462"/>
                  </a:lnTo>
                  <a:lnTo>
                    <a:pt x="261797" y="16700"/>
                  </a:lnTo>
                  <a:close/>
                </a:path>
                <a:path w="622300" h="514350">
                  <a:moveTo>
                    <a:pt x="301231" y="409435"/>
                  </a:moveTo>
                  <a:lnTo>
                    <a:pt x="300469" y="404622"/>
                  </a:lnTo>
                  <a:lnTo>
                    <a:pt x="298589" y="403720"/>
                  </a:lnTo>
                  <a:lnTo>
                    <a:pt x="293585" y="403923"/>
                  </a:lnTo>
                  <a:lnTo>
                    <a:pt x="293598" y="404088"/>
                  </a:lnTo>
                  <a:lnTo>
                    <a:pt x="260972" y="406895"/>
                  </a:lnTo>
                  <a:lnTo>
                    <a:pt x="257937" y="407479"/>
                  </a:lnTo>
                  <a:lnTo>
                    <a:pt x="254457" y="407314"/>
                  </a:lnTo>
                  <a:lnTo>
                    <a:pt x="255511" y="414997"/>
                  </a:lnTo>
                  <a:lnTo>
                    <a:pt x="258762" y="414502"/>
                  </a:lnTo>
                  <a:lnTo>
                    <a:pt x="296557" y="411137"/>
                  </a:lnTo>
                  <a:lnTo>
                    <a:pt x="299377" y="410489"/>
                  </a:lnTo>
                  <a:lnTo>
                    <a:pt x="301231" y="409435"/>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19"/>
                  </a:moveTo>
                  <a:lnTo>
                    <a:pt x="315175" y="179235"/>
                  </a:lnTo>
                  <a:lnTo>
                    <a:pt x="314248" y="177317"/>
                  </a:lnTo>
                  <a:lnTo>
                    <a:pt x="311404" y="176098"/>
                  </a:lnTo>
                  <a:lnTo>
                    <a:pt x="269748" y="176644"/>
                  </a:lnTo>
                  <a:lnTo>
                    <a:pt x="262775" y="176453"/>
                  </a:lnTo>
                  <a:lnTo>
                    <a:pt x="254469" y="176403"/>
                  </a:lnTo>
                  <a:lnTo>
                    <a:pt x="252869" y="176085"/>
                  </a:lnTo>
                  <a:lnTo>
                    <a:pt x="250444" y="177457"/>
                  </a:lnTo>
                  <a:lnTo>
                    <a:pt x="248907" y="178866"/>
                  </a:lnTo>
                  <a:lnTo>
                    <a:pt x="248373" y="181165"/>
                  </a:lnTo>
                  <a:lnTo>
                    <a:pt x="250012" y="183222"/>
                  </a:lnTo>
                  <a:lnTo>
                    <a:pt x="253733" y="184302"/>
                  </a:lnTo>
                  <a:lnTo>
                    <a:pt x="256501" y="184492"/>
                  </a:lnTo>
                  <a:lnTo>
                    <a:pt x="267322" y="184632"/>
                  </a:lnTo>
                  <a:lnTo>
                    <a:pt x="283591" y="184569"/>
                  </a:lnTo>
                  <a:lnTo>
                    <a:pt x="283591" y="183311"/>
                  </a:lnTo>
                  <a:lnTo>
                    <a:pt x="310489" y="183311"/>
                  </a:lnTo>
                  <a:lnTo>
                    <a:pt x="311785" y="183629"/>
                  </a:lnTo>
                  <a:lnTo>
                    <a:pt x="313766" y="182651"/>
                  </a:lnTo>
                  <a:lnTo>
                    <a:pt x="315239" y="181419"/>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01"/>
                  </a:lnTo>
                  <a:lnTo>
                    <a:pt x="338201" y="301510"/>
                  </a:lnTo>
                  <a:lnTo>
                    <a:pt x="355422" y="300139"/>
                  </a:lnTo>
                  <a:lnTo>
                    <a:pt x="356997" y="298653"/>
                  </a:lnTo>
                  <a:lnTo>
                    <a:pt x="357847" y="297141"/>
                  </a:lnTo>
                  <a:close/>
                </a:path>
                <a:path w="622300" h="514350">
                  <a:moveTo>
                    <a:pt x="365366" y="403275"/>
                  </a:moveTo>
                  <a:lnTo>
                    <a:pt x="363334" y="402297"/>
                  </a:lnTo>
                  <a:lnTo>
                    <a:pt x="354304" y="402247"/>
                  </a:lnTo>
                  <a:lnTo>
                    <a:pt x="354228" y="401866"/>
                  </a:lnTo>
                  <a:lnTo>
                    <a:pt x="324205" y="409448"/>
                  </a:lnTo>
                  <a:lnTo>
                    <a:pt x="324624" y="411505"/>
                  </a:lnTo>
                  <a:lnTo>
                    <a:pt x="325945" y="412673"/>
                  </a:lnTo>
                  <a:lnTo>
                    <a:pt x="328218" y="413410"/>
                  </a:lnTo>
                  <a:lnTo>
                    <a:pt x="329692" y="412991"/>
                  </a:lnTo>
                  <a:lnTo>
                    <a:pt x="361327" y="409333"/>
                  </a:lnTo>
                  <a:lnTo>
                    <a:pt x="364909" y="410286"/>
                  </a:lnTo>
                  <a:lnTo>
                    <a:pt x="365366" y="403275"/>
                  </a:lnTo>
                  <a:close/>
                </a:path>
                <a:path w="622300" h="514350">
                  <a:moveTo>
                    <a:pt x="377012" y="9690"/>
                  </a:moveTo>
                  <a:lnTo>
                    <a:pt x="376504" y="4343"/>
                  </a:lnTo>
                  <a:lnTo>
                    <a:pt x="374586" y="3594"/>
                  </a:lnTo>
                  <a:lnTo>
                    <a:pt x="357365" y="4457"/>
                  </a:lnTo>
                  <a:lnTo>
                    <a:pt x="357365" y="5105"/>
                  </a:lnTo>
                  <a:lnTo>
                    <a:pt x="342912" y="5130"/>
                  </a:lnTo>
                  <a:lnTo>
                    <a:pt x="341109" y="4889"/>
                  </a:lnTo>
                  <a:lnTo>
                    <a:pt x="338442" y="6235"/>
                  </a:lnTo>
                  <a:lnTo>
                    <a:pt x="336931" y="7721"/>
                  </a:lnTo>
                  <a:lnTo>
                    <a:pt x="336130" y="11214"/>
                  </a:lnTo>
                  <a:lnTo>
                    <a:pt x="337921" y="12242"/>
                  </a:lnTo>
                  <a:lnTo>
                    <a:pt x="340842" y="12560"/>
                  </a:lnTo>
                  <a:lnTo>
                    <a:pt x="372440" y="10769"/>
                  </a:lnTo>
                  <a:lnTo>
                    <a:pt x="375031" y="10693"/>
                  </a:lnTo>
                  <a:lnTo>
                    <a:pt x="377012" y="9690"/>
                  </a:lnTo>
                  <a:close/>
                </a:path>
                <a:path w="622300" h="514350">
                  <a:moveTo>
                    <a:pt x="377964" y="483069"/>
                  </a:moveTo>
                  <a:lnTo>
                    <a:pt x="376834" y="481914"/>
                  </a:lnTo>
                  <a:lnTo>
                    <a:pt x="375843" y="479996"/>
                  </a:lnTo>
                  <a:lnTo>
                    <a:pt x="371462" y="479107"/>
                  </a:lnTo>
                  <a:lnTo>
                    <a:pt x="368236" y="479272"/>
                  </a:lnTo>
                  <a:lnTo>
                    <a:pt x="363448" y="479044"/>
                  </a:lnTo>
                  <a:lnTo>
                    <a:pt x="351612" y="481088"/>
                  </a:lnTo>
                  <a:lnTo>
                    <a:pt x="343674" y="482600"/>
                  </a:lnTo>
                  <a:lnTo>
                    <a:pt x="342163" y="483006"/>
                  </a:lnTo>
                  <a:lnTo>
                    <a:pt x="340525" y="484682"/>
                  </a:lnTo>
                  <a:lnTo>
                    <a:pt x="340093" y="486283"/>
                  </a:lnTo>
                  <a:lnTo>
                    <a:pt x="340385" y="488175"/>
                  </a:lnTo>
                  <a:lnTo>
                    <a:pt x="341744" y="489178"/>
                  </a:lnTo>
                  <a:lnTo>
                    <a:pt x="344182" y="489534"/>
                  </a:lnTo>
                  <a:lnTo>
                    <a:pt x="345846" y="489369"/>
                  </a:lnTo>
                  <a:lnTo>
                    <a:pt x="355523" y="486841"/>
                  </a:lnTo>
                  <a:lnTo>
                    <a:pt x="363804" y="485914"/>
                  </a:lnTo>
                  <a:lnTo>
                    <a:pt x="372910" y="486359"/>
                  </a:lnTo>
                  <a:lnTo>
                    <a:pt x="373799" y="486638"/>
                  </a:lnTo>
                  <a:lnTo>
                    <a:pt x="375564" y="485368"/>
                  </a:lnTo>
                  <a:lnTo>
                    <a:pt x="376732" y="484174"/>
                  </a:lnTo>
                  <a:lnTo>
                    <a:pt x="377964" y="483069"/>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03"/>
                  </a:moveTo>
                  <a:lnTo>
                    <a:pt x="281292" y="333971"/>
                  </a:lnTo>
                  <a:lnTo>
                    <a:pt x="231432" y="334746"/>
                  </a:lnTo>
                  <a:lnTo>
                    <a:pt x="181356" y="336435"/>
                  </a:lnTo>
                  <a:lnTo>
                    <a:pt x="184061" y="340550"/>
                  </a:lnTo>
                  <a:lnTo>
                    <a:pt x="186537" y="339344"/>
                  </a:lnTo>
                  <a:lnTo>
                    <a:pt x="254584" y="337832"/>
                  </a:lnTo>
                  <a:lnTo>
                    <a:pt x="422427" y="337007"/>
                  </a:lnTo>
                  <a:lnTo>
                    <a:pt x="426466" y="336270"/>
                  </a:lnTo>
                  <a:lnTo>
                    <a:pt x="430098" y="333603"/>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295"/>
                  </a:moveTo>
                  <a:lnTo>
                    <a:pt x="400138" y="510654"/>
                  </a:lnTo>
                  <a:lnTo>
                    <a:pt x="325666" y="509587"/>
                  </a:lnTo>
                  <a:lnTo>
                    <a:pt x="251333" y="510070"/>
                  </a:lnTo>
                  <a:lnTo>
                    <a:pt x="212775" y="512025"/>
                  </a:lnTo>
                  <a:lnTo>
                    <a:pt x="215087" y="512902"/>
                  </a:lnTo>
                  <a:lnTo>
                    <a:pt x="216281" y="513740"/>
                  </a:lnTo>
                  <a:lnTo>
                    <a:pt x="395732" y="513143"/>
                  </a:lnTo>
                  <a:lnTo>
                    <a:pt x="436473" y="514210"/>
                  </a:lnTo>
                  <a:lnTo>
                    <a:pt x="437781" y="513600"/>
                  </a:lnTo>
                  <a:lnTo>
                    <a:pt x="439089" y="513295"/>
                  </a:lnTo>
                  <a:close/>
                </a:path>
                <a:path w="622300" h="514350">
                  <a:moveTo>
                    <a:pt x="458063" y="293243"/>
                  </a:moveTo>
                  <a:lnTo>
                    <a:pt x="458038" y="287921"/>
                  </a:lnTo>
                  <a:lnTo>
                    <a:pt x="456133" y="286956"/>
                  </a:lnTo>
                  <a:lnTo>
                    <a:pt x="448335" y="287337"/>
                  </a:lnTo>
                  <a:lnTo>
                    <a:pt x="394665" y="292100"/>
                  </a:lnTo>
                  <a:lnTo>
                    <a:pt x="391134" y="291426"/>
                  </a:lnTo>
                  <a:lnTo>
                    <a:pt x="391236" y="299072"/>
                  </a:lnTo>
                  <a:lnTo>
                    <a:pt x="394589" y="298805"/>
                  </a:lnTo>
                  <a:lnTo>
                    <a:pt x="404126" y="298780"/>
                  </a:lnTo>
                  <a:lnTo>
                    <a:pt x="404190" y="299173"/>
                  </a:lnTo>
                  <a:lnTo>
                    <a:pt x="449465" y="294055"/>
                  </a:lnTo>
                  <a:lnTo>
                    <a:pt x="451726" y="294106"/>
                  </a:lnTo>
                  <a:lnTo>
                    <a:pt x="456209" y="293903"/>
                  </a:lnTo>
                  <a:lnTo>
                    <a:pt x="458063" y="293243"/>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088"/>
                  </a:moveTo>
                  <a:lnTo>
                    <a:pt x="617448" y="169824"/>
                  </a:lnTo>
                  <a:lnTo>
                    <a:pt x="605650" y="170256"/>
                  </a:lnTo>
                  <a:lnTo>
                    <a:pt x="599808" y="170611"/>
                  </a:lnTo>
                  <a:lnTo>
                    <a:pt x="590359" y="171043"/>
                  </a:lnTo>
                  <a:lnTo>
                    <a:pt x="586752" y="171094"/>
                  </a:lnTo>
                  <a:lnTo>
                    <a:pt x="580999" y="171475"/>
                  </a:lnTo>
                  <a:lnTo>
                    <a:pt x="578967" y="172199"/>
                  </a:lnTo>
                  <a:lnTo>
                    <a:pt x="578993" y="177927"/>
                  </a:lnTo>
                  <a:lnTo>
                    <a:pt x="581367" y="178117"/>
                  </a:lnTo>
                  <a:lnTo>
                    <a:pt x="596709" y="178104"/>
                  </a:lnTo>
                  <a:lnTo>
                    <a:pt x="614578" y="176898"/>
                  </a:lnTo>
                  <a:lnTo>
                    <a:pt x="617677" y="177088"/>
                  </a:lnTo>
                  <a:close/>
                </a:path>
                <a:path w="622300" h="514350">
                  <a:moveTo>
                    <a:pt x="621753" y="292684"/>
                  </a:moveTo>
                  <a:lnTo>
                    <a:pt x="621271" y="286626"/>
                  </a:lnTo>
                  <a:lnTo>
                    <a:pt x="610895" y="286499"/>
                  </a:lnTo>
                  <a:lnTo>
                    <a:pt x="600633" y="286575"/>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7" name="object 7"/>
          <p:cNvSpPr txBox="1"/>
          <p:nvPr/>
        </p:nvSpPr>
        <p:spPr>
          <a:xfrm>
            <a:off x="1545700" y="4955510"/>
            <a:ext cx="11306700" cy="1102866"/>
          </a:xfrm>
          <a:prstGeom prst="rect">
            <a:avLst/>
          </a:prstGeom>
        </p:spPr>
        <p:txBody>
          <a:bodyPr vert="horz" wrap="square" lIns="0" tIns="12700" rIns="0" bIns="0" rtlCol="0">
            <a:spAutoFit/>
          </a:bodyPr>
          <a:lstStyle/>
          <a:p>
            <a:pPr marL="892175">
              <a:lnSpc>
                <a:spcPct val="100000"/>
              </a:lnSpc>
              <a:spcBef>
                <a:spcPts val="100"/>
              </a:spcBef>
            </a:pPr>
            <a:r>
              <a:rPr sz="2400" b="1" spc="-15" dirty="0">
                <a:solidFill>
                  <a:srgbClr val="285567"/>
                </a:solidFill>
                <a:latin typeface="Source Sans Pro"/>
                <a:cs typeface="Source Sans Pro"/>
              </a:rPr>
              <a:t>Deaths</a:t>
            </a:r>
            <a:endParaRPr sz="2400" dirty="0">
              <a:latin typeface="Source Sans Pro"/>
              <a:cs typeface="Source Sans Pro"/>
            </a:endParaRPr>
          </a:p>
          <a:p>
            <a:pPr>
              <a:lnSpc>
                <a:spcPct val="100000"/>
              </a:lnSpc>
              <a:spcBef>
                <a:spcPts val="60"/>
              </a:spcBef>
            </a:pPr>
            <a:endParaRPr sz="2200" dirty="0">
              <a:latin typeface="Source Sans Pro"/>
              <a:cs typeface="Source Sans Pro"/>
            </a:endParaRPr>
          </a:p>
          <a:p>
            <a:pPr marL="38100">
              <a:lnSpc>
                <a:spcPct val="100000"/>
              </a:lnSpc>
            </a:pPr>
            <a:r>
              <a:rPr sz="2000" spc="-30" dirty="0">
                <a:latin typeface="Source Sans Pro"/>
                <a:cs typeface="Source Sans Pro"/>
              </a:rPr>
              <a:t>F</a:t>
            </a:r>
            <a:r>
              <a:rPr sz="2000" dirty="0">
                <a:latin typeface="Source Sans Pro"/>
                <a:cs typeface="Source Sans Pro"/>
              </a:rPr>
              <a:t>or 2014-2018, the </a:t>
            </a:r>
            <a:r>
              <a:rPr sz="2000" spc="-50" dirty="0">
                <a:latin typeface="Source Sans Pro"/>
                <a:cs typeface="Source Sans Pro"/>
              </a:rPr>
              <a:t>r</a:t>
            </a:r>
            <a:r>
              <a:rPr sz="2000" spc="-30" dirty="0">
                <a:latin typeface="Source Sans Pro"/>
                <a:cs typeface="Source Sans Pro"/>
              </a:rPr>
              <a:t>at</a:t>
            </a:r>
            <a:r>
              <a:rPr sz="2000" dirty="0">
                <a:latin typeface="Source Sans Pro"/>
                <a:cs typeface="Source Sans Pro"/>
              </a:rPr>
              <a:t>e of d</a:t>
            </a:r>
            <a:r>
              <a:rPr sz="2000" spc="-30" dirty="0">
                <a:latin typeface="Source Sans Pro"/>
                <a:cs typeface="Source Sans Pro"/>
              </a:rPr>
              <a:t>ea</a:t>
            </a:r>
            <a:r>
              <a:rPr sz="2000" dirty="0">
                <a:latin typeface="Source Sans Pro"/>
                <a:cs typeface="Source Sans Pro"/>
              </a:rPr>
              <a:t>ths due </a:t>
            </a:r>
            <a:r>
              <a:rPr sz="2000" spc="-30" dirty="0">
                <a:latin typeface="Source Sans Pro"/>
                <a:cs typeface="Source Sans Pro"/>
              </a:rPr>
              <a:t>t</a:t>
            </a:r>
            <a:r>
              <a:rPr sz="2000" dirty="0">
                <a:latin typeface="Source Sans Pro"/>
                <a:cs typeface="Source Sans Pro"/>
              </a:rPr>
              <a:t>o al</a:t>
            </a:r>
            <a:r>
              <a:rPr sz="2000" spc="-45" dirty="0">
                <a:latin typeface="Source Sans Pro"/>
                <a:cs typeface="Source Sans Pro"/>
              </a:rPr>
              <a:t>c</a:t>
            </a:r>
            <a:r>
              <a:rPr sz="2000" dirty="0">
                <a:latin typeface="Source Sans Pro"/>
                <a:cs typeface="Source Sans Pro"/>
              </a:rPr>
              <a:t>ohol use </a:t>
            </a:r>
            <a:r>
              <a:rPr sz="2000" spc="-20" dirty="0">
                <a:latin typeface="Source Sans Pro"/>
                <a:cs typeface="Source Sans Pro"/>
              </a:rPr>
              <a:t>w</a:t>
            </a:r>
            <a:r>
              <a:rPr sz="2000" dirty="0">
                <a:latin typeface="Source Sans Pro"/>
                <a:cs typeface="Source Sans Pro"/>
              </a:rPr>
              <a:t>as</a:t>
            </a:r>
            <a:r>
              <a:rPr sz="2000" spc="30" dirty="0">
                <a:latin typeface="Source Sans Pro"/>
                <a:cs typeface="Source Sans Pro"/>
              </a:rPr>
              <a:t> </a:t>
            </a:r>
            <a:r>
              <a:rPr sz="2400" b="1" spc="-50" dirty="0">
                <a:solidFill>
                  <a:srgbClr val="A5874A"/>
                </a:solidFill>
                <a:latin typeface="Source Sans Pro"/>
                <a:cs typeface="Source Sans Pro"/>
              </a:rPr>
              <a:t>2.</a:t>
            </a:r>
            <a:r>
              <a:rPr sz="2400" b="1" dirty="0">
                <a:solidFill>
                  <a:srgbClr val="A5874A"/>
                </a:solidFill>
                <a:latin typeface="Source Sans Pro"/>
                <a:cs typeface="Source Sans Pro"/>
              </a:rPr>
              <a:t>9</a:t>
            </a:r>
            <a:r>
              <a:rPr lang="en-US" sz="2400" b="1" spc="-100" dirty="0">
                <a:solidFill>
                  <a:srgbClr val="A5874A"/>
                </a:solidFill>
                <a:latin typeface="Source Sans Pro"/>
                <a:cs typeface="Source Sans Pro"/>
              </a:rPr>
              <a:t>x </a:t>
            </a:r>
            <a:r>
              <a:rPr sz="2400" b="1" spc="-50" dirty="0">
                <a:solidFill>
                  <a:srgbClr val="A5874A"/>
                </a:solidFill>
                <a:latin typeface="Source Sans Pro"/>
                <a:cs typeface="Source Sans Pro"/>
              </a:rPr>
              <a:t>highe</a:t>
            </a:r>
            <a:r>
              <a:rPr sz="2400" b="1" dirty="0">
                <a:solidFill>
                  <a:srgbClr val="A5874A"/>
                </a:solidFill>
                <a:latin typeface="Source Sans Pro"/>
                <a:cs typeface="Source Sans Pro"/>
              </a:rPr>
              <a:t>r</a:t>
            </a:r>
            <a:r>
              <a:rPr sz="2400" b="1" spc="-100" dirty="0">
                <a:solidFill>
                  <a:srgbClr val="A5874A"/>
                </a:solidFill>
                <a:latin typeface="Source Sans Pro"/>
                <a:cs typeface="Source Sans Pro"/>
              </a:rPr>
              <a:t> </a:t>
            </a:r>
            <a:r>
              <a:rPr sz="2400" b="1" spc="-75" dirty="0">
                <a:solidFill>
                  <a:srgbClr val="A5874A"/>
                </a:solidFill>
                <a:latin typeface="Source Sans Pro"/>
                <a:cs typeface="Source Sans Pro"/>
              </a:rPr>
              <a:t>f</a:t>
            </a:r>
            <a:r>
              <a:rPr sz="2400" b="1" spc="-50" dirty="0">
                <a:solidFill>
                  <a:srgbClr val="A5874A"/>
                </a:solidFill>
                <a:latin typeface="Source Sans Pro"/>
                <a:cs typeface="Source Sans Pro"/>
              </a:rPr>
              <a:t>o</a:t>
            </a:r>
            <a:r>
              <a:rPr sz="2400" b="1" dirty="0">
                <a:solidFill>
                  <a:srgbClr val="A5874A"/>
                </a:solidFill>
                <a:latin typeface="Source Sans Pro"/>
                <a:cs typeface="Source Sans Pro"/>
              </a:rPr>
              <a:t>r</a:t>
            </a:r>
            <a:r>
              <a:rPr sz="2400" b="1" spc="-100" dirty="0">
                <a:solidFill>
                  <a:srgbClr val="A5874A"/>
                </a:solidFill>
                <a:latin typeface="Source Sans Pro"/>
                <a:cs typeface="Source Sans Pro"/>
              </a:rPr>
              <a:t> </a:t>
            </a:r>
            <a:r>
              <a:rPr sz="2400" b="1" spc="-50" dirty="0">
                <a:solidFill>
                  <a:srgbClr val="A5874A"/>
                </a:solidFill>
                <a:latin typeface="Source Sans Pro"/>
                <a:cs typeface="Source Sans Pro"/>
              </a:rPr>
              <a:t>males</a:t>
            </a:r>
            <a:r>
              <a:rPr lang="en-AU" sz="2400" b="1" spc="-50" dirty="0">
                <a:solidFill>
                  <a:srgbClr val="A5874A"/>
                </a:solidFill>
                <a:latin typeface="Source Sans Pro"/>
                <a:cs typeface="Source Sans Pro"/>
              </a:rPr>
              <a:t> </a:t>
            </a:r>
            <a:r>
              <a:rPr sz="2000" dirty="0">
                <a:latin typeface="Source Sans Pro"/>
                <a:cs typeface="Source Sans Pro"/>
              </a:rPr>
              <a:t>than</a:t>
            </a:r>
            <a:r>
              <a:rPr sz="2000" spc="-15" dirty="0">
                <a:latin typeface="Source Sans Pro"/>
                <a:cs typeface="Source Sans Pro"/>
              </a:rPr>
              <a:t> </a:t>
            </a:r>
            <a:r>
              <a:rPr sz="2000" spc="-10" dirty="0">
                <a:latin typeface="Source Sans Pro"/>
                <a:cs typeface="Source Sans Pro"/>
              </a:rPr>
              <a:t>for </a:t>
            </a:r>
            <a:r>
              <a:rPr sz="2000" spc="-5" dirty="0">
                <a:latin typeface="Source Sans Pro"/>
                <a:cs typeface="Source Sans Pro"/>
              </a:rPr>
              <a:t>females.</a:t>
            </a:r>
            <a:endParaRPr sz="2000" dirty="0">
              <a:latin typeface="Source Sans Pro"/>
              <a:cs typeface="Source Sans Pro"/>
            </a:endParaRPr>
          </a:p>
        </p:txBody>
      </p:sp>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7152968" y="3396803"/>
            <a:ext cx="863810" cy="868485"/>
          </a:xfrm>
          <a:prstGeom prst="rect">
            <a:avLst/>
          </a:prstGeom>
        </p:spPr>
      </p:pic>
      <p:sp>
        <p:nvSpPr>
          <p:cNvPr id="9" name="object 9"/>
          <p:cNvSpPr txBox="1"/>
          <p:nvPr/>
        </p:nvSpPr>
        <p:spPr>
          <a:xfrm>
            <a:off x="2460317" y="3357219"/>
            <a:ext cx="4554220" cy="756920"/>
          </a:xfrm>
          <a:prstGeom prst="rect">
            <a:avLst/>
          </a:prstGeom>
        </p:spPr>
        <p:txBody>
          <a:bodyPr vert="horz" wrap="square" lIns="0" tIns="12700" rIns="0" bIns="0" rtlCol="0">
            <a:spAutoFit/>
          </a:bodyPr>
          <a:lstStyle/>
          <a:p>
            <a:pPr marL="12700">
              <a:lnSpc>
                <a:spcPct val="100000"/>
              </a:lnSpc>
              <a:spcBef>
                <a:spcPts val="100"/>
              </a:spcBef>
              <a:tabLst>
                <a:tab pos="3373120" algn="l"/>
              </a:tabLst>
            </a:pPr>
            <a:r>
              <a:rPr sz="4800" b="1" dirty="0">
                <a:solidFill>
                  <a:srgbClr val="285567"/>
                </a:solidFill>
                <a:latin typeface="Source Sans Pro Black"/>
                <a:cs typeface="Source Sans Pro Black"/>
              </a:rPr>
              <a:t>6.</a:t>
            </a:r>
            <a:r>
              <a:rPr sz="4800" b="1" spc="-70" dirty="0">
                <a:solidFill>
                  <a:srgbClr val="285567"/>
                </a:solidFill>
                <a:latin typeface="Source Sans Pro Black"/>
                <a:cs typeface="Source Sans Pro Black"/>
              </a:rPr>
              <a:t>8</a:t>
            </a:r>
            <a:r>
              <a:rPr sz="4800" b="1" dirty="0">
                <a:solidFill>
                  <a:srgbClr val="285567"/>
                </a:solidFill>
                <a:uFill>
                  <a:solidFill>
                    <a:srgbClr val="262626"/>
                  </a:solidFill>
                </a:uFill>
                <a:latin typeface="Source Sans Pro Black"/>
                <a:cs typeface="Source Sans Pro Black"/>
              </a:rPr>
              <a:t> </a:t>
            </a:r>
            <a:r>
              <a:rPr sz="4800" b="1" dirty="0">
                <a:solidFill>
                  <a:srgbClr val="285567"/>
                </a:solidFill>
                <a:latin typeface="Source Sans Pro Black"/>
                <a:cs typeface="Source Sans Pro Black"/>
              </a:rPr>
              <a:t>	</a:t>
            </a:r>
            <a:r>
              <a:rPr lang="en-AU" sz="4800" b="1" dirty="0">
                <a:solidFill>
                  <a:srgbClr val="285567"/>
                </a:solidFill>
                <a:uFill>
                  <a:solidFill>
                    <a:srgbClr val="262626"/>
                  </a:solidFill>
                </a:uFill>
                <a:latin typeface="Source Sans Pro Black"/>
                <a:cs typeface="Source Sans Pro Black"/>
              </a:rPr>
              <a:t> </a:t>
            </a:r>
            <a:r>
              <a:rPr lang="en-AU" sz="4800" b="1" spc="-390" dirty="0">
                <a:solidFill>
                  <a:srgbClr val="285567"/>
                </a:solidFill>
                <a:uFill>
                  <a:solidFill>
                    <a:srgbClr val="262626"/>
                  </a:solidFill>
                </a:uFill>
                <a:latin typeface="Source Sans Pro Black"/>
                <a:cs typeface="Source Sans Pro Black"/>
              </a:rPr>
              <a:t> </a:t>
            </a:r>
            <a:r>
              <a:rPr sz="4800" b="1" spc="-20" dirty="0">
                <a:solidFill>
                  <a:srgbClr val="285567"/>
                </a:solidFill>
                <a:latin typeface="Source Sans Pro Black"/>
                <a:cs typeface="Source Sans Pro Black"/>
              </a:rPr>
              <a:t> </a:t>
            </a:r>
            <a:r>
              <a:rPr sz="4800" b="1" dirty="0">
                <a:solidFill>
                  <a:srgbClr val="285567"/>
                </a:solidFill>
                <a:latin typeface="Source Sans Pro Black"/>
                <a:cs typeface="Source Sans Pro Black"/>
              </a:rPr>
              <a:t>8.4</a:t>
            </a:r>
            <a:endParaRPr sz="4800" dirty="0">
              <a:latin typeface="Source Sans Pro Black"/>
              <a:cs typeface="Source Sans Pro Black"/>
            </a:endParaRPr>
          </a:p>
        </p:txBody>
      </p:sp>
      <p:sp>
        <p:nvSpPr>
          <p:cNvPr id="10" name="object 10"/>
          <p:cNvSpPr txBox="1"/>
          <p:nvPr/>
        </p:nvSpPr>
        <p:spPr>
          <a:xfrm>
            <a:off x="2460317" y="4047804"/>
            <a:ext cx="4199255" cy="269240"/>
          </a:xfrm>
          <a:prstGeom prst="rect">
            <a:avLst/>
          </a:prstGeom>
        </p:spPr>
        <p:txBody>
          <a:bodyPr vert="horz" wrap="square" lIns="0" tIns="12700" rIns="0" bIns="0" rtlCol="0">
            <a:spAutoFit/>
          </a:bodyPr>
          <a:lstStyle/>
          <a:p>
            <a:pPr marL="12700">
              <a:lnSpc>
                <a:spcPct val="100000"/>
              </a:lnSpc>
              <a:spcBef>
                <a:spcPts val="100"/>
              </a:spcBef>
              <a:tabLst>
                <a:tab pos="3687445" algn="l"/>
              </a:tabLst>
            </a:pPr>
            <a:r>
              <a:rPr sz="1600" spc="-35" dirty="0">
                <a:latin typeface="Source Sans Pro"/>
                <a:cs typeface="Source Sans Pro"/>
              </a:rPr>
              <a:t>f</a:t>
            </a:r>
            <a:r>
              <a:rPr sz="1600" spc="-20" dirty="0">
                <a:latin typeface="Source Sans Pro"/>
                <a:cs typeface="Source Sans Pro"/>
              </a:rPr>
              <a:t>emale</a:t>
            </a:r>
            <a:r>
              <a:rPr sz="1600" dirty="0">
                <a:latin typeface="Source Sans Pro"/>
                <a:cs typeface="Source Sans Pro"/>
              </a:rPr>
              <a:t>s	</a:t>
            </a:r>
            <a:r>
              <a:rPr sz="1600" spc="-20" dirty="0">
                <a:latin typeface="Source Sans Pro"/>
                <a:cs typeface="Source Sans Pro"/>
              </a:rPr>
              <a:t>males</a:t>
            </a:r>
            <a:endParaRPr sz="1600" dirty="0">
              <a:latin typeface="Source Sans Pro"/>
              <a:cs typeface="Source Sans Pro"/>
            </a:endParaRPr>
          </a:p>
        </p:txBody>
      </p:sp>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1532999" y="3396784"/>
            <a:ext cx="863803" cy="867946"/>
          </a:xfrm>
          <a:prstGeom prst="rect">
            <a:avLst/>
          </a:prstGeom>
        </p:spPr>
      </p:pic>
      <p:sp>
        <p:nvSpPr>
          <p:cNvPr id="12" name="object 12"/>
          <p:cNvSpPr txBox="1"/>
          <p:nvPr/>
        </p:nvSpPr>
        <p:spPr>
          <a:xfrm>
            <a:off x="4169754" y="3646608"/>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a:latin typeface="Source Sans Pro"/>
              <a:cs typeface="Source Sans Pro"/>
            </a:endParaRPr>
          </a:p>
        </p:txBody>
      </p:sp>
      <p:pic>
        <p:nvPicPr>
          <p:cNvPr id="19" name="object 19"/>
          <p:cNvPicPr/>
          <p:nvPr/>
        </p:nvPicPr>
        <p:blipFill>
          <a:blip r:embed="rId4" cstate="email">
            <a:extLst>
              <a:ext uri="{28A0092B-C50C-407E-A947-70E740481C1C}">
                <a14:useLocalDpi xmlns:a14="http://schemas.microsoft.com/office/drawing/2010/main"/>
              </a:ext>
            </a:extLst>
          </a:blip>
          <a:stretch>
            <a:fillRect/>
          </a:stretch>
        </p:blipFill>
        <p:spPr>
          <a:xfrm>
            <a:off x="7166904" y="6229704"/>
            <a:ext cx="863810" cy="868484"/>
          </a:xfrm>
          <a:prstGeom prst="rect">
            <a:avLst/>
          </a:prstGeom>
        </p:spPr>
      </p:pic>
      <p:sp>
        <p:nvSpPr>
          <p:cNvPr id="20" name="object 20"/>
          <p:cNvSpPr txBox="1"/>
          <p:nvPr/>
        </p:nvSpPr>
        <p:spPr>
          <a:xfrm>
            <a:off x="2474254" y="6190119"/>
            <a:ext cx="4359275" cy="756920"/>
          </a:xfrm>
          <a:prstGeom prst="rect">
            <a:avLst/>
          </a:prstGeom>
        </p:spPr>
        <p:txBody>
          <a:bodyPr vert="horz" wrap="square" lIns="0" tIns="12700" rIns="0" bIns="0" rtlCol="0">
            <a:spAutoFit/>
          </a:bodyPr>
          <a:lstStyle/>
          <a:p>
            <a:pPr marL="12700">
              <a:lnSpc>
                <a:spcPct val="100000"/>
              </a:lnSpc>
              <a:spcBef>
                <a:spcPts val="100"/>
              </a:spcBef>
              <a:tabLst>
                <a:tab pos="856615" algn="l"/>
                <a:tab pos="3373120" algn="l"/>
              </a:tabLst>
            </a:pPr>
            <a:r>
              <a:rPr sz="4800" b="1" dirty="0">
                <a:solidFill>
                  <a:srgbClr val="285567"/>
                </a:solidFill>
                <a:latin typeface="Source Sans Pro Black"/>
                <a:cs typeface="Source Sans Pro Black"/>
              </a:rPr>
              <a:t>11	</a:t>
            </a:r>
            <a:r>
              <a:rPr sz="4800" b="1" dirty="0">
                <a:solidFill>
                  <a:srgbClr val="285567"/>
                </a:solidFill>
                <a:uFill>
                  <a:solidFill>
                    <a:srgbClr val="262626"/>
                  </a:solidFill>
                </a:uFill>
                <a:latin typeface="Source Sans Pro Black"/>
                <a:cs typeface="Source Sans Pro Black"/>
              </a:rPr>
              <a:t> </a:t>
            </a:r>
            <a:r>
              <a:rPr sz="4800" b="1" spc="-390" dirty="0">
                <a:solidFill>
                  <a:srgbClr val="285567"/>
                </a:solidFill>
                <a:uFill>
                  <a:solidFill>
                    <a:srgbClr val="262626"/>
                  </a:solidFill>
                </a:uFill>
                <a:latin typeface="Source Sans Pro Black"/>
                <a:cs typeface="Source Sans Pro Black"/>
              </a:rPr>
              <a:t> </a:t>
            </a:r>
            <a:r>
              <a:rPr sz="4800" b="1" dirty="0">
                <a:solidFill>
                  <a:srgbClr val="285567"/>
                </a:solidFill>
                <a:latin typeface="Source Sans Pro Black"/>
                <a:cs typeface="Source Sans Pro Black"/>
              </a:rPr>
              <a:t>	</a:t>
            </a:r>
            <a:r>
              <a:rPr sz="4800" b="1" dirty="0">
                <a:solidFill>
                  <a:srgbClr val="285567"/>
                </a:solidFill>
                <a:uFill>
                  <a:solidFill>
                    <a:srgbClr val="262626"/>
                  </a:solidFill>
                </a:uFill>
                <a:latin typeface="Source Sans Pro Black"/>
                <a:cs typeface="Source Sans Pro Black"/>
              </a:rPr>
              <a:t> </a:t>
            </a:r>
            <a:r>
              <a:rPr sz="4800" b="1" spc="-390" dirty="0">
                <a:solidFill>
                  <a:srgbClr val="285567"/>
                </a:solidFill>
                <a:uFill>
                  <a:solidFill>
                    <a:srgbClr val="262626"/>
                  </a:solidFill>
                </a:uFill>
                <a:latin typeface="Source Sans Pro Black"/>
                <a:cs typeface="Source Sans Pro Black"/>
              </a:rPr>
              <a:t> </a:t>
            </a:r>
            <a:r>
              <a:rPr sz="4800" b="1" spc="-20" dirty="0">
                <a:solidFill>
                  <a:srgbClr val="285567"/>
                </a:solidFill>
                <a:latin typeface="Source Sans Pro Black"/>
                <a:cs typeface="Source Sans Pro Black"/>
              </a:rPr>
              <a:t> </a:t>
            </a:r>
            <a:r>
              <a:rPr sz="4800" b="1" dirty="0">
                <a:solidFill>
                  <a:srgbClr val="285567"/>
                </a:solidFill>
                <a:latin typeface="Source Sans Pro Black"/>
                <a:cs typeface="Source Sans Pro Black"/>
              </a:rPr>
              <a:t>31</a:t>
            </a:r>
            <a:endParaRPr sz="4800" dirty="0">
              <a:latin typeface="Source Sans Pro Black"/>
              <a:cs typeface="Source Sans Pro Black"/>
            </a:endParaRPr>
          </a:p>
        </p:txBody>
      </p:sp>
      <p:sp>
        <p:nvSpPr>
          <p:cNvPr id="21" name="object 21"/>
          <p:cNvSpPr txBox="1"/>
          <p:nvPr/>
        </p:nvSpPr>
        <p:spPr>
          <a:xfrm>
            <a:off x="1526448" y="7141055"/>
            <a:ext cx="9344752" cy="483466"/>
          </a:xfrm>
          <a:prstGeom prst="rect">
            <a:avLst/>
          </a:prstGeom>
        </p:spPr>
        <p:txBody>
          <a:bodyPr vert="horz" wrap="square" lIns="0" tIns="113030" rIns="0" bIns="0" rtlCol="0">
            <a:spAutoFit/>
          </a:bodyPr>
          <a:lstStyle/>
          <a:p>
            <a:pPr marR="342265">
              <a:lnSpc>
                <a:spcPct val="100000"/>
              </a:lnSpc>
              <a:spcBef>
                <a:spcPts val="890"/>
              </a:spcBef>
              <a:tabLst>
                <a:tab pos="3674745" algn="l"/>
              </a:tabLst>
            </a:pPr>
            <a:r>
              <a:rPr sz="2000" dirty="0">
                <a:latin typeface="Source Sans Pro"/>
                <a:cs typeface="Source Sans Pro"/>
              </a:rPr>
              <a:t>The main </a:t>
            </a:r>
            <a:r>
              <a:rPr sz="2000" spc="-25" dirty="0">
                <a:latin typeface="Source Sans Pro"/>
                <a:cs typeface="Source Sans Pro"/>
              </a:rPr>
              <a:t>c</a:t>
            </a:r>
            <a:r>
              <a:rPr sz="2000" dirty="0">
                <a:latin typeface="Source Sans Pro"/>
                <a:cs typeface="Source Sans Pro"/>
              </a:rPr>
              <a:t>ause of al</a:t>
            </a:r>
            <a:r>
              <a:rPr sz="2000" spc="-45" dirty="0">
                <a:latin typeface="Source Sans Pro"/>
                <a:cs typeface="Source Sans Pro"/>
              </a:rPr>
              <a:t>c</a:t>
            </a:r>
            <a:r>
              <a:rPr sz="2000" dirty="0">
                <a:latin typeface="Source Sans Pro"/>
                <a:cs typeface="Source Sans Pro"/>
              </a:rPr>
              <a:t>ohol-</a:t>
            </a:r>
            <a:r>
              <a:rPr sz="2000" spc="-25" dirty="0">
                <a:latin typeface="Source Sans Pro"/>
                <a:cs typeface="Source Sans Pro"/>
              </a:rPr>
              <a:t>r</a:t>
            </a:r>
            <a:r>
              <a:rPr sz="2000" dirty="0">
                <a:latin typeface="Source Sans Pro"/>
                <a:cs typeface="Source Sans Pro"/>
              </a:rPr>
              <a:t>el</a:t>
            </a:r>
            <a:r>
              <a:rPr sz="2000" spc="-30" dirty="0">
                <a:latin typeface="Source Sans Pro"/>
                <a:cs typeface="Source Sans Pro"/>
              </a:rPr>
              <a:t>at</a:t>
            </a:r>
            <a:r>
              <a:rPr sz="2000" dirty="0">
                <a:latin typeface="Source Sans Pro"/>
                <a:cs typeface="Source Sans Pro"/>
              </a:rPr>
              <a:t>ed d</a:t>
            </a:r>
            <a:r>
              <a:rPr sz="2000" spc="-30" dirty="0">
                <a:latin typeface="Source Sans Pro"/>
                <a:cs typeface="Source Sans Pro"/>
              </a:rPr>
              <a:t>ea</a:t>
            </a:r>
            <a:r>
              <a:rPr sz="2000" dirty="0">
                <a:latin typeface="Source Sans Pro"/>
                <a:cs typeface="Source Sans Pro"/>
              </a:rPr>
              <a:t>ths </a:t>
            </a:r>
            <a:r>
              <a:rPr sz="2000" spc="-25" dirty="0">
                <a:latin typeface="Source Sans Pro"/>
                <a:cs typeface="Source Sans Pro"/>
              </a:rPr>
              <a:t>w</a:t>
            </a:r>
            <a:r>
              <a:rPr sz="2000" dirty="0">
                <a:latin typeface="Source Sans Pro"/>
                <a:cs typeface="Source Sans Pro"/>
              </a:rPr>
              <a:t>as </a:t>
            </a:r>
            <a:r>
              <a:rPr sz="2400" b="1" spc="-50" dirty="0">
                <a:solidFill>
                  <a:srgbClr val="0687A1"/>
                </a:solidFill>
                <a:latin typeface="Source Sans Pro Black"/>
                <a:cs typeface="Source Sans Pro Black"/>
              </a:rPr>
              <a:t>al</a:t>
            </a:r>
            <a:r>
              <a:rPr sz="2400" b="1" spc="-120" dirty="0">
                <a:solidFill>
                  <a:srgbClr val="0687A1"/>
                </a:solidFill>
                <a:latin typeface="Source Sans Pro Black"/>
                <a:cs typeface="Source Sans Pro Black"/>
              </a:rPr>
              <a:t>c</a:t>
            </a:r>
            <a:r>
              <a:rPr sz="2400" b="1" spc="-50" dirty="0">
                <a:solidFill>
                  <a:srgbClr val="0687A1"/>
                </a:solidFill>
                <a:latin typeface="Source Sans Pro Black"/>
                <a:cs typeface="Source Sans Pro Black"/>
              </a:rPr>
              <a:t>oholi</a:t>
            </a:r>
            <a:r>
              <a:rPr sz="2400" b="1" dirty="0">
                <a:solidFill>
                  <a:srgbClr val="0687A1"/>
                </a:solidFill>
                <a:latin typeface="Source Sans Pro Black"/>
                <a:cs typeface="Source Sans Pro Black"/>
              </a:rPr>
              <a:t>c</a:t>
            </a:r>
            <a:r>
              <a:rPr sz="2400" b="1" spc="-100" dirty="0">
                <a:solidFill>
                  <a:srgbClr val="0687A1"/>
                </a:solidFill>
                <a:latin typeface="Source Sans Pro Black"/>
                <a:cs typeface="Source Sans Pro Black"/>
              </a:rPr>
              <a:t> </a:t>
            </a:r>
            <a:r>
              <a:rPr sz="2400" b="1" spc="-50" dirty="0">
                <a:solidFill>
                  <a:srgbClr val="0687A1"/>
                </a:solidFill>
                <a:latin typeface="Source Sans Pro Black"/>
                <a:cs typeface="Source Sans Pro Black"/>
              </a:rPr>
              <a:t>li</a:t>
            </a:r>
            <a:r>
              <a:rPr sz="2400" b="1" spc="-75" dirty="0">
                <a:solidFill>
                  <a:srgbClr val="0687A1"/>
                </a:solidFill>
                <a:latin typeface="Source Sans Pro Black"/>
                <a:cs typeface="Source Sans Pro Black"/>
              </a:rPr>
              <a:t>v</a:t>
            </a:r>
            <a:r>
              <a:rPr sz="2400" b="1" spc="-50" dirty="0">
                <a:solidFill>
                  <a:srgbClr val="0687A1"/>
                </a:solidFill>
                <a:latin typeface="Source Sans Pro Black"/>
                <a:cs typeface="Source Sans Pro Black"/>
              </a:rPr>
              <a:t>e</a:t>
            </a:r>
            <a:r>
              <a:rPr sz="2400" b="1" dirty="0">
                <a:solidFill>
                  <a:srgbClr val="0687A1"/>
                </a:solidFill>
                <a:latin typeface="Source Sans Pro Black"/>
                <a:cs typeface="Source Sans Pro Black"/>
              </a:rPr>
              <a:t>r</a:t>
            </a:r>
            <a:r>
              <a:rPr sz="2400" b="1" spc="-100" dirty="0">
                <a:solidFill>
                  <a:srgbClr val="0687A1"/>
                </a:solidFill>
                <a:latin typeface="Source Sans Pro Black"/>
                <a:cs typeface="Source Sans Pro Black"/>
              </a:rPr>
              <a:t> </a:t>
            </a:r>
            <a:r>
              <a:rPr sz="2400" b="1" spc="-50" dirty="0">
                <a:solidFill>
                  <a:srgbClr val="0687A1"/>
                </a:solidFill>
                <a:latin typeface="Source Sans Pro Black"/>
                <a:cs typeface="Source Sans Pro Black"/>
              </a:rPr>
              <a:t>dis</a:t>
            </a:r>
            <a:r>
              <a:rPr sz="2400" b="1" spc="-75" dirty="0">
                <a:solidFill>
                  <a:srgbClr val="0687A1"/>
                </a:solidFill>
                <a:latin typeface="Source Sans Pro Black"/>
                <a:cs typeface="Source Sans Pro Black"/>
              </a:rPr>
              <a:t>e</a:t>
            </a:r>
            <a:r>
              <a:rPr sz="2400" b="1" spc="-50" dirty="0">
                <a:solidFill>
                  <a:srgbClr val="0687A1"/>
                </a:solidFill>
                <a:latin typeface="Source Sans Pro Black"/>
                <a:cs typeface="Source Sans Pro Black"/>
              </a:rPr>
              <a:t>ase.</a:t>
            </a:r>
            <a:endParaRPr sz="2400" dirty="0">
              <a:latin typeface="Source Sans Pro Black"/>
              <a:cs typeface="Source Sans Pro Black"/>
            </a:endParaRPr>
          </a:p>
        </p:txBody>
      </p:sp>
      <p:pic>
        <p:nvPicPr>
          <p:cNvPr id="22" name="object 22"/>
          <p:cNvPicPr/>
          <p:nvPr/>
        </p:nvPicPr>
        <p:blipFill>
          <a:blip r:embed="rId5" cstate="email">
            <a:extLst>
              <a:ext uri="{28A0092B-C50C-407E-A947-70E740481C1C}">
                <a14:useLocalDpi xmlns:a14="http://schemas.microsoft.com/office/drawing/2010/main"/>
              </a:ext>
            </a:extLst>
          </a:blip>
          <a:stretch>
            <a:fillRect/>
          </a:stretch>
        </p:blipFill>
        <p:spPr>
          <a:xfrm>
            <a:off x="1546936" y="6229684"/>
            <a:ext cx="863803" cy="867946"/>
          </a:xfrm>
          <a:prstGeom prst="rect">
            <a:avLst/>
          </a:prstGeom>
        </p:spPr>
      </p:pic>
      <p:sp>
        <p:nvSpPr>
          <p:cNvPr id="23" name="object 23"/>
          <p:cNvSpPr txBox="1"/>
          <p:nvPr/>
        </p:nvSpPr>
        <p:spPr>
          <a:xfrm>
            <a:off x="3937000" y="6479508"/>
            <a:ext cx="131826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dirty="0">
              <a:latin typeface="Source Sans Pro"/>
              <a:cs typeface="Source Sans Pro"/>
            </a:endParaRPr>
          </a:p>
        </p:txBody>
      </p:sp>
      <p:sp>
        <p:nvSpPr>
          <p:cNvPr id="30" name="object 30"/>
          <p:cNvSpPr/>
          <p:nvPr/>
        </p:nvSpPr>
        <p:spPr>
          <a:xfrm>
            <a:off x="1656181" y="4805959"/>
            <a:ext cx="520065" cy="742950"/>
          </a:xfrm>
          <a:custGeom>
            <a:avLst/>
            <a:gdLst/>
            <a:ahLst/>
            <a:cxnLst/>
            <a:rect l="l" t="t" r="r" b="b"/>
            <a:pathLst>
              <a:path w="520064" h="742950">
                <a:moveTo>
                  <a:pt x="124142" y="61874"/>
                </a:moveTo>
                <a:lnTo>
                  <a:pt x="118503" y="51168"/>
                </a:lnTo>
                <a:lnTo>
                  <a:pt x="113982" y="49098"/>
                </a:lnTo>
                <a:lnTo>
                  <a:pt x="105867" y="51943"/>
                </a:lnTo>
                <a:lnTo>
                  <a:pt x="103479" y="55511"/>
                </a:lnTo>
                <a:lnTo>
                  <a:pt x="104686" y="63068"/>
                </a:lnTo>
                <a:lnTo>
                  <a:pt x="109054" y="66090"/>
                </a:lnTo>
                <a:lnTo>
                  <a:pt x="114300" y="66167"/>
                </a:lnTo>
                <a:lnTo>
                  <a:pt x="121361" y="66255"/>
                </a:lnTo>
                <a:lnTo>
                  <a:pt x="124142" y="61874"/>
                </a:lnTo>
                <a:close/>
              </a:path>
              <a:path w="520064" h="742950">
                <a:moveTo>
                  <a:pt x="132511" y="469823"/>
                </a:moveTo>
                <a:lnTo>
                  <a:pt x="128663" y="453212"/>
                </a:lnTo>
                <a:lnTo>
                  <a:pt x="126682" y="444931"/>
                </a:lnTo>
                <a:lnTo>
                  <a:pt x="124587" y="436676"/>
                </a:lnTo>
                <a:lnTo>
                  <a:pt x="123647" y="433209"/>
                </a:lnTo>
                <a:lnTo>
                  <a:pt x="123342" y="432041"/>
                </a:lnTo>
                <a:lnTo>
                  <a:pt x="121399" y="427494"/>
                </a:lnTo>
                <a:lnTo>
                  <a:pt x="120269" y="425488"/>
                </a:lnTo>
                <a:lnTo>
                  <a:pt x="120269" y="469341"/>
                </a:lnTo>
                <a:lnTo>
                  <a:pt x="118986" y="477367"/>
                </a:lnTo>
                <a:lnTo>
                  <a:pt x="110299" y="489432"/>
                </a:lnTo>
                <a:lnTo>
                  <a:pt x="105740" y="488721"/>
                </a:lnTo>
                <a:lnTo>
                  <a:pt x="103619" y="483082"/>
                </a:lnTo>
                <a:lnTo>
                  <a:pt x="101231" y="474395"/>
                </a:lnTo>
                <a:lnTo>
                  <a:pt x="100482" y="465696"/>
                </a:lnTo>
                <a:lnTo>
                  <a:pt x="101269" y="456984"/>
                </a:lnTo>
                <a:lnTo>
                  <a:pt x="103466" y="448284"/>
                </a:lnTo>
                <a:lnTo>
                  <a:pt x="104940" y="443814"/>
                </a:lnTo>
                <a:lnTo>
                  <a:pt x="106794" y="439458"/>
                </a:lnTo>
                <a:lnTo>
                  <a:pt x="109194" y="433209"/>
                </a:lnTo>
                <a:lnTo>
                  <a:pt x="111188" y="439077"/>
                </a:lnTo>
                <a:lnTo>
                  <a:pt x="112610" y="442976"/>
                </a:lnTo>
                <a:lnTo>
                  <a:pt x="115303" y="451535"/>
                </a:lnTo>
                <a:lnTo>
                  <a:pt x="116687" y="456171"/>
                </a:lnTo>
                <a:lnTo>
                  <a:pt x="120269" y="469341"/>
                </a:lnTo>
                <a:lnTo>
                  <a:pt x="120269" y="425488"/>
                </a:lnTo>
                <a:lnTo>
                  <a:pt x="117436" y="420420"/>
                </a:lnTo>
                <a:lnTo>
                  <a:pt x="114896" y="417791"/>
                </a:lnTo>
                <a:lnTo>
                  <a:pt x="107784" y="412724"/>
                </a:lnTo>
                <a:lnTo>
                  <a:pt x="105257" y="414312"/>
                </a:lnTo>
                <a:lnTo>
                  <a:pt x="101854" y="425526"/>
                </a:lnTo>
                <a:lnTo>
                  <a:pt x="95402" y="441350"/>
                </a:lnTo>
                <a:lnTo>
                  <a:pt x="92633" y="445236"/>
                </a:lnTo>
                <a:lnTo>
                  <a:pt x="91452" y="449567"/>
                </a:lnTo>
                <a:lnTo>
                  <a:pt x="89255" y="458749"/>
                </a:lnTo>
                <a:lnTo>
                  <a:pt x="88201" y="467931"/>
                </a:lnTo>
                <a:lnTo>
                  <a:pt x="89052" y="477100"/>
                </a:lnTo>
                <a:lnTo>
                  <a:pt x="92544" y="486270"/>
                </a:lnTo>
                <a:lnTo>
                  <a:pt x="97078" y="494487"/>
                </a:lnTo>
                <a:lnTo>
                  <a:pt x="104254" y="497954"/>
                </a:lnTo>
                <a:lnTo>
                  <a:pt x="117436" y="499338"/>
                </a:lnTo>
                <a:lnTo>
                  <a:pt x="121818" y="497395"/>
                </a:lnTo>
                <a:lnTo>
                  <a:pt x="127330" y="489432"/>
                </a:lnTo>
                <a:lnTo>
                  <a:pt x="129895" y="485724"/>
                </a:lnTo>
                <a:lnTo>
                  <a:pt x="131597" y="478243"/>
                </a:lnTo>
                <a:lnTo>
                  <a:pt x="132511" y="469823"/>
                </a:lnTo>
                <a:close/>
              </a:path>
              <a:path w="520064" h="742950">
                <a:moveTo>
                  <a:pt x="132753" y="600290"/>
                </a:moveTo>
                <a:lnTo>
                  <a:pt x="132588" y="591210"/>
                </a:lnTo>
                <a:lnTo>
                  <a:pt x="132143" y="587209"/>
                </a:lnTo>
                <a:lnTo>
                  <a:pt x="132003" y="582625"/>
                </a:lnTo>
                <a:lnTo>
                  <a:pt x="116801" y="541134"/>
                </a:lnTo>
                <a:lnTo>
                  <a:pt x="116801" y="584288"/>
                </a:lnTo>
                <a:lnTo>
                  <a:pt x="115189" y="598512"/>
                </a:lnTo>
                <a:lnTo>
                  <a:pt x="109524" y="609041"/>
                </a:lnTo>
                <a:lnTo>
                  <a:pt x="101815" y="607123"/>
                </a:lnTo>
                <a:lnTo>
                  <a:pt x="99326" y="603465"/>
                </a:lnTo>
                <a:lnTo>
                  <a:pt x="99161" y="596290"/>
                </a:lnTo>
                <a:lnTo>
                  <a:pt x="99682" y="586079"/>
                </a:lnTo>
                <a:lnTo>
                  <a:pt x="101536" y="576186"/>
                </a:lnTo>
                <a:lnTo>
                  <a:pt x="104457" y="566534"/>
                </a:lnTo>
                <a:lnTo>
                  <a:pt x="108140" y="557022"/>
                </a:lnTo>
                <a:lnTo>
                  <a:pt x="114427" y="569442"/>
                </a:lnTo>
                <a:lnTo>
                  <a:pt x="116801" y="584288"/>
                </a:lnTo>
                <a:lnTo>
                  <a:pt x="116801" y="541134"/>
                </a:lnTo>
                <a:lnTo>
                  <a:pt x="116674" y="540880"/>
                </a:lnTo>
                <a:lnTo>
                  <a:pt x="113271" y="534924"/>
                </a:lnTo>
                <a:lnTo>
                  <a:pt x="107594" y="535495"/>
                </a:lnTo>
                <a:lnTo>
                  <a:pt x="90081" y="575195"/>
                </a:lnTo>
                <a:lnTo>
                  <a:pt x="86398" y="593407"/>
                </a:lnTo>
                <a:lnTo>
                  <a:pt x="87236" y="600290"/>
                </a:lnTo>
                <a:lnTo>
                  <a:pt x="89611" y="606806"/>
                </a:lnTo>
                <a:lnTo>
                  <a:pt x="93472" y="612889"/>
                </a:lnTo>
                <a:lnTo>
                  <a:pt x="100380" y="618109"/>
                </a:lnTo>
                <a:lnTo>
                  <a:pt x="109131" y="620064"/>
                </a:lnTo>
                <a:lnTo>
                  <a:pt x="117817" y="618680"/>
                </a:lnTo>
                <a:lnTo>
                  <a:pt x="124536" y="613841"/>
                </a:lnTo>
                <a:lnTo>
                  <a:pt x="128257" y="609041"/>
                </a:lnTo>
                <a:lnTo>
                  <a:pt x="129463" y="607479"/>
                </a:lnTo>
                <a:lnTo>
                  <a:pt x="132753" y="600290"/>
                </a:lnTo>
                <a:close/>
              </a:path>
              <a:path w="520064" h="742950">
                <a:moveTo>
                  <a:pt x="134366" y="333502"/>
                </a:moveTo>
                <a:lnTo>
                  <a:pt x="124612" y="296443"/>
                </a:lnTo>
                <a:lnTo>
                  <a:pt x="121805" y="292544"/>
                </a:lnTo>
                <a:lnTo>
                  <a:pt x="120967" y="290982"/>
                </a:lnTo>
                <a:lnTo>
                  <a:pt x="120967" y="330733"/>
                </a:lnTo>
                <a:lnTo>
                  <a:pt x="120891" y="337947"/>
                </a:lnTo>
                <a:lnTo>
                  <a:pt x="119646" y="345071"/>
                </a:lnTo>
                <a:lnTo>
                  <a:pt x="117259" y="352031"/>
                </a:lnTo>
                <a:lnTo>
                  <a:pt x="115989" y="354965"/>
                </a:lnTo>
                <a:lnTo>
                  <a:pt x="113512" y="357390"/>
                </a:lnTo>
                <a:lnTo>
                  <a:pt x="111480" y="360210"/>
                </a:lnTo>
                <a:lnTo>
                  <a:pt x="105702" y="357327"/>
                </a:lnTo>
                <a:lnTo>
                  <a:pt x="103644" y="353047"/>
                </a:lnTo>
                <a:lnTo>
                  <a:pt x="101358" y="341490"/>
                </a:lnTo>
                <a:lnTo>
                  <a:pt x="100698" y="334772"/>
                </a:lnTo>
                <a:lnTo>
                  <a:pt x="101917" y="327850"/>
                </a:lnTo>
                <a:lnTo>
                  <a:pt x="103212" y="319849"/>
                </a:lnTo>
                <a:lnTo>
                  <a:pt x="104762" y="311848"/>
                </a:lnTo>
                <a:lnTo>
                  <a:pt x="107378" y="303999"/>
                </a:lnTo>
                <a:lnTo>
                  <a:pt x="111848" y="296443"/>
                </a:lnTo>
                <a:lnTo>
                  <a:pt x="114325" y="304380"/>
                </a:lnTo>
                <a:lnTo>
                  <a:pt x="116179" y="310235"/>
                </a:lnTo>
                <a:lnTo>
                  <a:pt x="118160" y="316877"/>
                </a:lnTo>
                <a:lnTo>
                  <a:pt x="119875" y="323494"/>
                </a:lnTo>
                <a:lnTo>
                  <a:pt x="120967" y="330733"/>
                </a:lnTo>
                <a:lnTo>
                  <a:pt x="120967" y="290982"/>
                </a:lnTo>
                <a:lnTo>
                  <a:pt x="115836" y="281330"/>
                </a:lnTo>
                <a:lnTo>
                  <a:pt x="115658" y="277710"/>
                </a:lnTo>
                <a:lnTo>
                  <a:pt x="107391" y="276910"/>
                </a:lnTo>
                <a:lnTo>
                  <a:pt x="105689" y="280301"/>
                </a:lnTo>
                <a:lnTo>
                  <a:pt x="102743" y="283933"/>
                </a:lnTo>
                <a:lnTo>
                  <a:pt x="102463" y="285470"/>
                </a:lnTo>
                <a:lnTo>
                  <a:pt x="99618" y="293852"/>
                </a:lnTo>
                <a:lnTo>
                  <a:pt x="97104" y="300837"/>
                </a:lnTo>
                <a:lnTo>
                  <a:pt x="94919" y="307936"/>
                </a:lnTo>
                <a:lnTo>
                  <a:pt x="91732" y="320268"/>
                </a:lnTo>
                <a:lnTo>
                  <a:pt x="90170" y="332625"/>
                </a:lnTo>
                <a:lnTo>
                  <a:pt x="90932" y="344995"/>
                </a:lnTo>
                <a:lnTo>
                  <a:pt x="94691" y="357390"/>
                </a:lnTo>
                <a:lnTo>
                  <a:pt x="99098" y="367309"/>
                </a:lnTo>
                <a:lnTo>
                  <a:pt x="104241" y="370166"/>
                </a:lnTo>
                <a:lnTo>
                  <a:pt x="123101" y="368528"/>
                </a:lnTo>
                <a:lnTo>
                  <a:pt x="126987" y="362953"/>
                </a:lnTo>
                <a:lnTo>
                  <a:pt x="127850" y="360210"/>
                </a:lnTo>
                <a:lnTo>
                  <a:pt x="131686" y="347941"/>
                </a:lnTo>
                <a:lnTo>
                  <a:pt x="133083" y="339191"/>
                </a:lnTo>
                <a:lnTo>
                  <a:pt x="134366" y="333502"/>
                </a:lnTo>
                <a:close/>
              </a:path>
              <a:path w="520064" h="742950">
                <a:moveTo>
                  <a:pt x="168541" y="118770"/>
                </a:moveTo>
                <a:lnTo>
                  <a:pt x="168503" y="112890"/>
                </a:lnTo>
                <a:lnTo>
                  <a:pt x="168465" y="107048"/>
                </a:lnTo>
                <a:lnTo>
                  <a:pt x="163779" y="103085"/>
                </a:lnTo>
                <a:lnTo>
                  <a:pt x="152361" y="103035"/>
                </a:lnTo>
                <a:lnTo>
                  <a:pt x="148475" y="106248"/>
                </a:lnTo>
                <a:lnTo>
                  <a:pt x="148818" y="115265"/>
                </a:lnTo>
                <a:lnTo>
                  <a:pt x="156019" y="121831"/>
                </a:lnTo>
                <a:lnTo>
                  <a:pt x="166357" y="121500"/>
                </a:lnTo>
                <a:lnTo>
                  <a:pt x="168541" y="118770"/>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44"/>
                </a:lnTo>
                <a:lnTo>
                  <a:pt x="223964" y="163563"/>
                </a:lnTo>
                <a:close/>
              </a:path>
              <a:path w="520064" h="742950">
                <a:moveTo>
                  <a:pt x="285927" y="215976"/>
                </a:moveTo>
                <a:lnTo>
                  <a:pt x="280441" y="205524"/>
                </a:lnTo>
                <a:lnTo>
                  <a:pt x="272643" y="205016"/>
                </a:lnTo>
                <a:lnTo>
                  <a:pt x="268719" y="204736"/>
                </a:lnTo>
                <a:lnTo>
                  <a:pt x="264337" y="205143"/>
                </a:lnTo>
                <a:lnTo>
                  <a:pt x="263398" y="213588"/>
                </a:lnTo>
                <a:lnTo>
                  <a:pt x="264172" y="218300"/>
                </a:lnTo>
                <a:lnTo>
                  <a:pt x="268897" y="226885"/>
                </a:lnTo>
                <a:lnTo>
                  <a:pt x="278752" y="226783"/>
                </a:lnTo>
                <a:lnTo>
                  <a:pt x="285927" y="215976"/>
                </a:lnTo>
                <a:close/>
              </a:path>
              <a:path w="520064" h="742950">
                <a:moveTo>
                  <a:pt x="315633" y="282613"/>
                </a:moveTo>
                <a:lnTo>
                  <a:pt x="310159" y="276034"/>
                </a:lnTo>
                <a:lnTo>
                  <a:pt x="300482" y="276250"/>
                </a:lnTo>
                <a:lnTo>
                  <a:pt x="295452" y="280911"/>
                </a:lnTo>
                <a:lnTo>
                  <a:pt x="295706" y="292252"/>
                </a:lnTo>
                <a:lnTo>
                  <a:pt x="300126" y="297815"/>
                </a:lnTo>
                <a:lnTo>
                  <a:pt x="305993" y="297802"/>
                </a:lnTo>
                <a:lnTo>
                  <a:pt x="311518" y="297789"/>
                </a:lnTo>
                <a:lnTo>
                  <a:pt x="315353" y="294284"/>
                </a:lnTo>
                <a:lnTo>
                  <a:pt x="315633" y="282613"/>
                </a:lnTo>
                <a:close/>
              </a:path>
              <a:path w="520064" h="742950">
                <a:moveTo>
                  <a:pt x="328917" y="575843"/>
                </a:moveTo>
                <a:lnTo>
                  <a:pt x="328777" y="570014"/>
                </a:lnTo>
                <a:lnTo>
                  <a:pt x="328599" y="562775"/>
                </a:lnTo>
                <a:lnTo>
                  <a:pt x="324294" y="556145"/>
                </a:lnTo>
                <a:lnTo>
                  <a:pt x="314896" y="556463"/>
                </a:lnTo>
                <a:lnTo>
                  <a:pt x="310299" y="562483"/>
                </a:lnTo>
                <a:lnTo>
                  <a:pt x="310654" y="575564"/>
                </a:lnTo>
                <a:lnTo>
                  <a:pt x="314096" y="579843"/>
                </a:lnTo>
                <a:lnTo>
                  <a:pt x="325145" y="579818"/>
                </a:lnTo>
                <a:lnTo>
                  <a:pt x="328917" y="575843"/>
                </a:lnTo>
                <a:close/>
              </a:path>
              <a:path w="520064" h="742950">
                <a:moveTo>
                  <a:pt x="337921" y="500557"/>
                </a:moveTo>
                <a:lnTo>
                  <a:pt x="333006" y="495706"/>
                </a:lnTo>
                <a:lnTo>
                  <a:pt x="321081" y="495744"/>
                </a:lnTo>
                <a:lnTo>
                  <a:pt x="318185" y="498779"/>
                </a:lnTo>
                <a:lnTo>
                  <a:pt x="318782" y="512140"/>
                </a:lnTo>
                <a:lnTo>
                  <a:pt x="321487" y="514985"/>
                </a:lnTo>
                <a:lnTo>
                  <a:pt x="327596" y="514858"/>
                </a:lnTo>
                <a:lnTo>
                  <a:pt x="333870" y="514718"/>
                </a:lnTo>
                <a:lnTo>
                  <a:pt x="337642" y="511378"/>
                </a:lnTo>
                <a:lnTo>
                  <a:pt x="337921" y="500557"/>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92"/>
                </a:moveTo>
                <a:lnTo>
                  <a:pt x="339026" y="430288"/>
                </a:lnTo>
                <a:lnTo>
                  <a:pt x="332549" y="426529"/>
                </a:lnTo>
                <a:lnTo>
                  <a:pt x="329869" y="426313"/>
                </a:lnTo>
                <a:lnTo>
                  <a:pt x="323532" y="431241"/>
                </a:lnTo>
                <a:lnTo>
                  <a:pt x="323469" y="434835"/>
                </a:lnTo>
                <a:lnTo>
                  <a:pt x="325018" y="443458"/>
                </a:lnTo>
                <a:lnTo>
                  <a:pt x="330377" y="446570"/>
                </a:lnTo>
                <a:lnTo>
                  <a:pt x="340487" y="445376"/>
                </a:lnTo>
                <a:lnTo>
                  <a:pt x="342544" y="443026"/>
                </a:lnTo>
                <a:lnTo>
                  <a:pt x="342620" y="438442"/>
                </a:lnTo>
                <a:lnTo>
                  <a:pt x="342976" y="432892"/>
                </a:lnTo>
                <a:close/>
              </a:path>
              <a:path w="520064" h="742950">
                <a:moveTo>
                  <a:pt x="519709"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53" y="495300"/>
                </a:lnTo>
                <a:lnTo>
                  <a:pt x="459587" y="501650"/>
                </a:lnTo>
                <a:lnTo>
                  <a:pt x="451662" y="508000"/>
                </a:lnTo>
                <a:lnTo>
                  <a:pt x="443788" y="513080"/>
                </a:lnTo>
                <a:lnTo>
                  <a:pt x="437438"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693" y="627380"/>
                </a:lnTo>
                <a:lnTo>
                  <a:pt x="332168" y="642620"/>
                </a:lnTo>
                <a:lnTo>
                  <a:pt x="332752" y="640080"/>
                </a:lnTo>
                <a:lnTo>
                  <a:pt x="333095" y="638810"/>
                </a:lnTo>
                <a:lnTo>
                  <a:pt x="333730" y="637540"/>
                </a:lnTo>
                <a:lnTo>
                  <a:pt x="339940"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14" y="334010"/>
                </a:lnTo>
                <a:lnTo>
                  <a:pt x="367309" y="321310"/>
                </a:lnTo>
                <a:lnTo>
                  <a:pt x="360476" y="303530"/>
                </a:lnTo>
                <a:lnTo>
                  <a:pt x="358584" y="298450"/>
                </a:lnTo>
                <a:lnTo>
                  <a:pt x="356717" y="292100"/>
                </a:lnTo>
                <a:lnTo>
                  <a:pt x="354533" y="285750"/>
                </a:lnTo>
                <a:lnTo>
                  <a:pt x="350977" y="276860"/>
                </a:lnTo>
                <a:lnTo>
                  <a:pt x="347700" y="266700"/>
                </a:lnTo>
                <a:lnTo>
                  <a:pt x="343979" y="257810"/>
                </a:lnTo>
                <a:lnTo>
                  <a:pt x="339102" y="247650"/>
                </a:lnTo>
                <a:lnTo>
                  <a:pt x="333095" y="237490"/>
                </a:lnTo>
                <a:lnTo>
                  <a:pt x="327520" y="227330"/>
                </a:lnTo>
                <a:lnTo>
                  <a:pt x="300812" y="184150"/>
                </a:lnTo>
                <a:lnTo>
                  <a:pt x="270929" y="149860"/>
                </a:lnTo>
                <a:lnTo>
                  <a:pt x="230746" y="115570"/>
                </a:lnTo>
                <a:lnTo>
                  <a:pt x="221830" y="110490"/>
                </a:lnTo>
                <a:lnTo>
                  <a:pt x="212674"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63" y="83820"/>
                </a:lnTo>
                <a:lnTo>
                  <a:pt x="172974" y="90170"/>
                </a:lnTo>
                <a:lnTo>
                  <a:pt x="180505" y="97790"/>
                </a:lnTo>
                <a:lnTo>
                  <a:pt x="188353" y="104140"/>
                </a:lnTo>
                <a:lnTo>
                  <a:pt x="198247" y="110490"/>
                </a:lnTo>
                <a:lnTo>
                  <a:pt x="208000" y="118110"/>
                </a:lnTo>
                <a:lnTo>
                  <a:pt x="227164" y="133350"/>
                </a:lnTo>
                <a:lnTo>
                  <a:pt x="233705" y="138430"/>
                </a:lnTo>
                <a:lnTo>
                  <a:pt x="240106" y="144780"/>
                </a:lnTo>
                <a:lnTo>
                  <a:pt x="246380" y="149860"/>
                </a:lnTo>
                <a:lnTo>
                  <a:pt x="252577" y="156210"/>
                </a:lnTo>
                <a:lnTo>
                  <a:pt x="286435"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59"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12" y="575310"/>
                </a:lnTo>
                <a:lnTo>
                  <a:pt x="258089" y="556260"/>
                </a:lnTo>
                <a:lnTo>
                  <a:pt x="265315" y="558800"/>
                </a:lnTo>
                <a:lnTo>
                  <a:pt x="271678"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78" y="556260"/>
                </a:lnTo>
                <a:lnTo>
                  <a:pt x="292836" y="552450"/>
                </a:lnTo>
                <a:lnTo>
                  <a:pt x="292493" y="551180"/>
                </a:lnTo>
                <a:lnTo>
                  <a:pt x="289890" y="544830"/>
                </a:lnTo>
                <a:lnTo>
                  <a:pt x="264883" y="510540"/>
                </a:lnTo>
                <a:lnTo>
                  <a:pt x="237566" y="490220"/>
                </a:lnTo>
                <a:lnTo>
                  <a:pt x="231902" y="485140"/>
                </a:lnTo>
                <a:lnTo>
                  <a:pt x="225132" y="481330"/>
                </a:lnTo>
                <a:lnTo>
                  <a:pt x="216954" y="427990"/>
                </a:lnTo>
                <a:lnTo>
                  <a:pt x="203822" y="375920"/>
                </a:lnTo>
                <a:lnTo>
                  <a:pt x="184378" y="326390"/>
                </a:lnTo>
                <a:lnTo>
                  <a:pt x="157314" y="278130"/>
                </a:lnTo>
                <a:lnTo>
                  <a:pt x="169430" y="278130"/>
                </a:lnTo>
                <a:lnTo>
                  <a:pt x="174688" y="279400"/>
                </a:lnTo>
                <a:lnTo>
                  <a:pt x="188087"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00" y="252730"/>
                </a:lnTo>
                <a:lnTo>
                  <a:pt x="181914"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20"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71"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79" y="41910"/>
                </a:lnTo>
                <a:lnTo>
                  <a:pt x="312420" y="46990"/>
                </a:lnTo>
                <a:lnTo>
                  <a:pt x="320598" y="50800"/>
                </a:lnTo>
                <a:lnTo>
                  <a:pt x="332320" y="55880"/>
                </a:lnTo>
                <a:lnTo>
                  <a:pt x="343395" y="63500"/>
                </a:lnTo>
                <a:lnTo>
                  <a:pt x="353910"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17" y="153670"/>
                </a:lnTo>
                <a:lnTo>
                  <a:pt x="430352" y="139700"/>
                </a:lnTo>
                <a:lnTo>
                  <a:pt x="436930" y="148590"/>
                </a:lnTo>
                <a:lnTo>
                  <a:pt x="443484" y="158750"/>
                </a:lnTo>
                <a:lnTo>
                  <a:pt x="466267" y="196850"/>
                </a:lnTo>
                <a:lnTo>
                  <a:pt x="486968" y="246380"/>
                </a:lnTo>
                <a:lnTo>
                  <a:pt x="493483"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54" y="146050"/>
                </a:lnTo>
                <a:lnTo>
                  <a:pt x="405231"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36" y="58420"/>
                </a:lnTo>
                <a:lnTo>
                  <a:pt x="351205" y="53340"/>
                </a:lnTo>
                <a:lnTo>
                  <a:pt x="344233" y="49530"/>
                </a:lnTo>
                <a:lnTo>
                  <a:pt x="337032" y="45720"/>
                </a:lnTo>
                <a:lnTo>
                  <a:pt x="328968" y="40640"/>
                </a:lnTo>
                <a:lnTo>
                  <a:pt x="320662" y="38100"/>
                </a:lnTo>
                <a:lnTo>
                  <a:pt x="312254" y="34290"/>
                </a:lnTo>
                <a:lnTo>
                  <a:pt x="303885" y="31750"/>
                </a:lnTo>
                <a:lnTo>
                  <a:pt x="289877" y="25400"/>
                </a:lnTo>
                <a:lnTo>
                  <a:pt x="246468" y="13970"/>
                </a:lnTo>
                <a:lnTo>
                  <a:pt x="231965" y="11430"/>
                </a:lnTo>
                <a:lnTo>
                  <a:pt x="224713" y="10160"/>
                </a:lnTo>
                <a:lnTo>
                  <a:pt x="202907" y="7620"/>
                </a:lnTo>
                <a:lnTo>
                  <a:pt x="181038" y="3810"/>
                </a:lnTo>
                <a:lnTo>
                  <a:pt x="159092" y="1270"/>
                </a:lnTo>
                <a:lnTo>
                  <a:pt x="152476" y="1270"/>
                </a:lnTo>
                <a:lnTo>
                  <a:pt x="145834" y="0"/>
                </a:lnTo>
                <a:lnTo>
                  <a:pt x="121196" y="0"/>
                </a:lnTo>
                <a:lnTo>
                  <a:pt x="109829" y="1270"/>
                </a:lnTo>
                <a:lnTo>
                  <a:pt x="98463" y="1270"/>
                </a:lnTo>
                <a:lnTo>
                  <a:pt x="87096" y="2540"/>
                </a:lnTo>
                <a:lnTo>
                  <a:pt x="68008"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00" y="185420"/>
                </a:lnTo>
                <a:lnTo>
                  <a:pt x="118071" y="195580"/>
                </a:lnTo>
                <a:lnTo>
                  <a:pt x="121742" y="205740"/>
                </a:lnTo>
                <a:lnTo>
                  <a:pt x="125564" y="214630"/>
                </a:lnTo>
                <a:lnTo>
                  <a:pt x="126784" y="217170"/>
                </a:lnTo>
                <a:lnTo>
                  <a:pt x="129057" y="220980"/>
                </a:lnTo>
                <a:lnTo>
                  <a:pt x="131711" y="222250"/>
                </a:lnTo>
                <a:lnTo>
                  <a:pt x="148310" y="231140"/>
                </a:lnTo>
                <a:lnTo>
                  <a:pt x="163093" y="241300"/>
                </a:lnTo>
                <a:lnTo>
                  <a:pt x="176352"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65"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61"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84" y="590550"/>
                </a:lnTo>
                <a:lnTo>
                  <a:pt x="277495"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40" y="708660"/>
                </a:lnTo>
                <a:lnTo>
                  <a:pt x="306539" y="693420"/>
                </a:lnTo>
                <a:lnTo>
                  <a:pt x="313982" y="678180"/>
                </a:lnTo>
                <a:lnTo>
                  <a:pt x="317220" y="670560"/>
                </a:lnTo>
                <a:lnTo>
                  <a:pt x="321627" y="664210"/>
                </a:lnTo>
                <a:lnTo>
                  <a:pt x="330784" y="660400"/>
                </a:lnTo>
                <a:lnTo>
                  <a:pt x="340931" y="656590"/>
                </a:lnTo>
                <a:lnTo>
                  <a:pt x="350812" y="651510"/>
                </a:lnTo>
                <a:lnTo>
                  <a:pt x="366001" y="642620"/>
                </a:lnTo>
                <a:lnTo>
                  <a:pt x="370332" y="640080"/>
                </a:lnTo>
                <a:lnTo>
                  <a:pt x="381038" y="635000"/>
                </a:lnTo>
                <a:lnTo>
                  <a:pt x="428904" y="600710"/>
                </a:lnTo>
                <a:lnTo>
                  <a:pt x="458635" y="568960"/>
                </a:lnTo>
                <a:lnTo>
                  <a:pt x="471855" y="548640"/>
                </a:lnTo>
                <a:lnTo>
                  <a:pt x="473303" y="546100"/>
                </a:lnTo>
                <a:lnTo>
                  <a:pt x="476402" y="542290"/>
                </a:lnTo>
                <a:lnTo>
                  <a:pt x="474726" y="539750"/>
                </a:lnTo>
                <a:lnTo>
                  <a:pt x="470509" y="533400"/>
                </a:lnTo>
                <a:lnTo>
                  <a:pt x="465785" y="535940"/>
                </a:lnTo>
                <a:lnTo>
                  <a:pt x="461670" y="537210"/>
                </a:lnTo>
                <a:lnTo>
                  <a:pt x="453936" y="538480"/>
                </a:lnTo>
                <a:lnTo>
                  <a:pt x="446074" y="538480"/>
                </a:lnTo>
                <a:lnTo>
                  <a:pt x="437934" y="539750"/>
                </a:lnTo>
                <a:lnTo>
                  <a:pt x="429361" y="538480"/>
                </a:lnTo>
                <a:lnTo>
                  <a:pt x="441337" y="529590"/>
                </a:lnTo>
                <a:lnTo>
                  <a:pt x="447001" y="525780"/>
                </a:lnTo>
                <a:lnTo>
                  <a:pt x="452539" y="521970"/>
                </a:lnTo>
                <a:lnTo>
                  <a:pt x="462064" y="515620"/>
                </a:lnTo>
                <a:lnTo>
                  <a:pt x="471551" y="508000"/>
                </a:lnTo>
                <a:lnTo>
                  <a:pt x="481025" y="501650"/>
                </a:lnTo>
                <a:lnTo>
                  <a:pt x="490486" y="494030"/>
                </a:lnTo>
                <a:lnTo>
                  <a:pt x="498475" y="487680"/>
                </a:lnTo>
                <a:lnTo>
                  <a:pt x="504571" y="478790"/>
                </a:lnTo>
                <a:lnTo>
                  <a:pt x="508508" y="469900"/>
                </a:lnTo>
                <a:lnTo>
                  <a:pt x="510044" y="458470"/>
                </a:lnTo>
                <a:lnTo>
                  <a:pt x="510184" y="452120"/>
                </a:lnTo>
                <a:lnTo>
                  <a:pt x="512483" y="445770"/>
                </a:lnTo>
                <a:lnTo>
                  <a:pt x="514553" y="435610"/>
                </a:lnTo>
                <a:lnTo>
                  <a:pt x="515734" y="431800"/>
                </a:lnTo>
                <a:lnTo>
                  <a:pt x="516051" y="429260"/>
                </a:lnTo>
                <a:lnTo>
                  <a:pt x="518515" y="405130"/>
                </a:lnTo>
                <a:lnTo>
                  <a:pt x="519468" y="393700"/>
                </a:lnTo>
                <a:lnTo>
                  <a:pt x="519709" y="384810"/>
                </a:lnTo>
                <a:close/>
              </a:path>
            </a:pathLst>
          </a:custGeom>
          <a:solidFill>
            <a:srgbClr val="285567"/>
          </a:solidFill>
        </p:spPr>
        <p:txBody>
          <a:bodyPr wrap="square" lIns="0" tIns="0" rIns="0" bIns="0" rtlCol="0"/>
          <a:lstStyle/>
          <a:p>
            <a:endParaRPr/>
          </a:p>
        </p:txBody>
      </p:sp>
      <p:sp>
        <p:nvSpPr>
          <p:cNvPr id="31" name="object 31"/>
          <p:cNvSpPr txBox="1">
            <a:spLocks noGrp="1"/>
          </p:cNvSpPr>
          <p:nvPr>
            <p:ph type="title"/>
          </p:nvPr>
        </p:nvSpPr>
        <p:spPr>
          <a:xfrm>
            <a:off x="1562100" y="718267"/>
            <a:ext cx="2272665" cy="574040"/>
          </a:xfrm>
          <a:prstGeom prst="rect">
            <a:avLst/>
          </a:prstGeom>
        </p:spPr>
        <p:txBody>
          <a:bodyPr vert="horz" wrap="square" lIns="0" tIns="12700" rIns="0" bIns="0" rtlCol="0">
            <a:spAutoFit/>
          </a:bodyPr>
          <a:lstStyle/>
          <a:p>
            <a:pPr marL="12700">
              <a:lnSpc>
                <a:spcPct val="100000"/>
              </a:lnSpc>
              <a:spcBef>
                <a:spcPts val="100"/>
              </a:spcBef>
            </a:pPr>
            <a:r>
              <a:rPr spc="-40" dirty="0"/>
              <a:t>Al</a:t>
            </a:r>
            <a:r>
              <a:rPr spc="-140" dirty="0"/>
              <a:t>c</a:t>
            </a:r>
            <a:r>
              <a:rPr spc="-40" dirty="0"/>
              <a:t>oho</a:t>
            </a:r>
            <a:r>
              <a:rPr dirty="0"/>
              <a:t>l</a:t>
            </a:r>
            <a:r>
              <a:rPr spc="-75" dirty="0"/>
              <a:t> </a:t>
            </a:r>
            <a:r>
              <a:rPr spc="-40" dirty="0"/>
              <a:t>use</a:t>
            </a:r>
          </a:p>
        </p:txBody>
      </p:sp>
      <p:sp>
        <p:nvSpPr>
          <p:cNvPr id="35" name="object 3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3" name="object 3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4" name="object 3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48</a:t>
            </a:fld>
            <a:endParaRPr dirty="0"/>
          </a:p>
        </p:txBody>
      </p:sp>
      <p:sp>
        <p:nvSpPr>
          <p:cNvPr id="32" name="object 32"/>
          <p:cNvSpPr txBox="1"/>
          <p:nvPr/>
        </p:nvSpPr>
        <p:spPr>
          <a:xfrm>
            <a:off x="1532999" y="1246585"/>
            <a:ext cx="9543413" cy="1880002"/>
          </a:xfrm>
          <a:prstGeom prst="rect">
            <a:avLst/>
          </a:prstGeom>
        </p:spPr>
        <p:txBody>
          <a:bodyPr vert="horz" wrap="square" lIns="0" tIns="12700" rIns="0" bIns="0" rtlCol="0">
            <a:spAutoFit/>
          </a:bodyPr>
          <a:lstStyle/>
          <a:p>
            <a:pPr marL="41275">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65"/>
              </a:spcBef>
            </a:pPr>
            <a:endParaRPr sz="3450" dirty="0">
              <a:latin typeface="Source Sans Pro Semibold"/>
              <a:cs typeface="Source Sans Pro Semibold"/>
            </a:endParaRPr>
          </a:p>
          <a:p>
            <a:pPr marL="942975">
              <a:lnSpc>
                <a:spcPct val="100000"/>
              </a:lnSpc>
              <a:spcBef>
                <a:spcPts val="5"/>
              </a:spcBef>
            </a:pPr>
            <a:r>
              <a:rPr sz="2400" b="1" spc="-10" dirty="0">
                <a:solidFill>
                  <a:srgbClr val="285567"/>
                </a:solidFill>
                <a:latin typeface="Source Sans Pro"/>
                <a:cs typeface="Source Sans Pro"/>
              </a:rPr>
              <a:t>Hospitalisations</a:t>
            </a:r>
            <a:endParaRPr sz="2400" dirty="0">
              <a:latin typeface="Source Sans Pro"/>
              <a:cs typeface="Source Sans Pro"/>
            </a:endParaRPr>
          </a:p>
          <a:p>
            <a:pPr marL="50800">
              <a:lnSpc>
                <a:spcPct val="100000"/>
              </a:lnSpc>
              <a:spcBef>
                <a:spcPts val="2425"/>
              </a:spcBef>
            </a:pPr>
            <a:r>
              <a:rPr sz="2000" dirty="0">
                <a:latin typeface="Source Sans Pro"/>
                <a:cs typeface="Source Sans Pro"/>
              </a:rPr>
              <a:t>In 2016-18, the </a:t>
            </a:r>
            <a:r>
              <a:rPr lang="en-US" sz="2000" dirty="0">
                <a:latin typeface="Source Sans Pro"/>
                <a:cs typeface="Source Sans Pro"/>
              </a:rPr>
              <a:t>crude </a:t>
            </a:r>
            <a:r>
              <a:rPr sz="2000" dirty="0">
                <a:latin typeface="Source Sans Pro"/>
                <a:cs typeface="Source Sans Pro"/>
              </a:rPr>
              <a:t>al</a:t>
            </a:r>
            <a:r>
              <a:rPr sz="2000" spc="-45" dirty="0">
                <a:latin typeface="Source Sans Pro"/>
                <a:cs typeface="Source Sans Pro"/>
              </a:rPr>
              <a:t>c</a:t>
            </a:r>
            <a:r>
              <a:rPr sz="2000" dirty="0">
                <a:latin typeface="Source Sans Pro"/>
                <a:cs typeface="Source Sans Pro"/>
              </a:rPr>
              <a:t>ohol-</a:t>
            </a:r>
            <a:r>
              <a:rPr sz="2000" spc="-20" dirty="0">
                <a:latin typeface="Source Sans Pro"/>
                <a:cs typeface="Source Sans Pro"/>
              </a:rPr>
              <a:t>r</a:t>
            </a:r>
            <a:r>
              <a:rPr sz="2000" dirty="0">
                <a:latin typeface="Source Sans Pro"/>
                <a:cs typeface="Source Sans Pro"/>
              </a:rPr>
              <a:t>el</a:t>
            </a:r>
            <a:r>
              <a:rPr sz="2000" spc="-30" dirty="0">
                <a:latin typeface="Source Sans Pro"/>
                <a:cs typeface="Source Sans Pro"/>
              </a:rPr>
              <a:t>at</a:t>
            </a:r>
            <a:r>
              <a:rPr sz="2000" dirty="0">
                <a:latin typeface="Source Sans Pro"/>
                <a:cs typeface="Source Sans Pro"/>
              </a:rPr>
              <a:t>ed hospi</a:t>
            </a:r>
            <a:r>
              <a:rPr sz="2000" spc="-45" dirty="0">
                <a:latin typeface="Source Sans Pro"/>
                <a:cs typeface="Source Sans Pro"/>
              </a:rPr>
              <a:t>t</a:t>
            </a:r>
            <a:r>
              <a:rPr sz="2000" dirty="0">
                <a:latin typeface="Source Sans Pro"/>
                <a:cs typeface="Source Sans Pro"/>
              </a:rPr>
              <a:t>alis</a:t>
            </a:r>
            <a:r>
              <a:rPr sz="2000" spc="-30" dirty="0">
                <a:latin typeface="Source Sans Pro"/>
                <a:cs typeface="Source Sans Pro"/>
              </a:rPr>
              <a:t>a</a:t>
            </a:r>
            <a:r>
              <a:rPr sz="2000" dirty="0">
                <a:latin typeface="Source Sans Pro"/>
                <a:cs typeface="Source Sans Pro"/>
              </a:rPr>
              <a:t>tion </a:t>
            </a:r>
            <a:r>
              <a:rPr sz="2000" spc="-50" dirty="0">
                <a:latin typeface="Source Sans Pro"/>
                <a:cs typeface="Source Sans Pro"/>
              </a:rPr>
              <a:t>r</a:t>
            </a:r>
            <a:r>
              <a:rPr sz="2000" spc="-30" dirty="0">
                <a:latin typeface="Source Sans Pro"/>
                <a:cs typeface="Source Sans Pro"/>
              </a:rPr>
              <a:t>at</a:t>
            </a:r>
            <a:r>
              <a:rPr sz="2000" dirty="0">
                <a:latin typeface="Source Sans Pro"/>
                <a:cs typeface="Source Sans Pro"/>
              </a:rPr>
              <a:t>e </a:t>
            </a:r>
            <a:r>
              <a:rPr sz="2000" spc="-25" dirty="0">
                <a:latin typeface="Source Sans Pro"/>
                <a:cs typeface="Source Sans Pro"/>
              </a:rPr>
              <a:t>w</a:t>
            </a:r>
            <a:r>
              <a:rPr sz="2000" dirty="0">
                <a:latin typeface="Source Sans Pro"/>
                <a:cs typeface="Source Sans Pro"/>
              </a:rPr>
              <a:t>as </a:t>
            </a:r>
            <a:r>
              <a:rPr sz="2400" b="1" spc="-50" dirty="0">
                <a:solidFill>
                  <a:srgbClr val="A5874A"/>
                </a:solidFill>
                <a:latin typeface="Source Sans Pro"/>
                <a:cs typeface="Source Sans Pro"/>
              </a:rPr>
              <a:t>7.</a:t>
            </a:r>
            <a:r>
              <a:rPr sz="2400" b="1" dirty="0">
                <a:solidFill>
                  <a:srgbClr val="A5874A"/>
                </a:solidFill>
                <a:latin typeface="Source Sans Pro"/>
                <a:cs typeface="Source Sans Pro"/>
              </a:rPr>
              <a:t>6</a:t>
            </a:r>
            <a:r>
              <a:rPr sz="2400" b="1" spc="-100" dirty="0">
                <a:solidFill>
                  <a:srgbClr val="A5874A"/>
                </a:solidFill>
                <a:latin typeface="Source Sans Pro"/>
                <a:cs typeface="Source Sans Pro"/>
              </a:rPr>
              <a:t> </a:t>
            </a:r>
            <a:r>
              <a:rPr sz="2400" b="1" spc="-50" dirty="0">
                <a:solidFill>
                  <a:srgbClr val="A5874A"/>
                </a:solidFill>
                <a:latin typeface="Source Sans Pro"/>
                <a:cs typeface="Source Sans Pro"/>
              </a:rPr>
              <a:t>pe</a:t>
            </a:r>
            <a:r>
              <a:rPr sz="2400" b="1" dirty="0">
                <a:solidFill>
                  <a:srgbClr val="A5874A"/>
                </a:solidFill>
                <a:latin typeface="Source Sans Pro"/>
                <a:cs typeface="Source Sans Pro"/>
              </a:rPr>
              <a:t>r</a:t>
            </a:r>
            <a:r>
              <a:rPr sz="2400" b="1" spc="-100" dirty="0">
                <a:solidFill>
                  <a:srgbClr val="A5874A"/>
                </a:solidFill>
                <a:latin typeface="Source Sans Pro"/>
                <a:cs typeface="Source Sans Pro"/>
              </a:rPr>
              <a:t> </a:t>
            </a:r>
            <a:r>
              <a:rPr sz="2400" b="1" spc="-50" dirty="0">
                <a:solidFill>
                  <a:srgbClr val="A5874A"/>
                </a:solidFill>
                <a:latin typeface="Source Sans Pro"/>
                <a:cs typeface="Source Sans Pro"/>
              </a:rPr>
              <a:t>1,000</a:t>
            </a:r>
            <a:endParaRPr sz="2400" dirty="0">
              <a:latin typeface="Source Sans Pro"/>
              <a:cs typeface="Source Sans Pro"/>
            </a:endParaRPr>
          </a:p>
        </p:txBody>
      </p:sp>
      <p:grpSp>
        <p:nvGrpSpPr>
          <p:cNvPr id="36" name="object 33">
            <a:extLst>
              <a:ext uri="{FF2B5EF4-FFF2-40B4-BE49-F238E27FC236}">
                <a16:creationId xmlns:a16="http://schemas.microsoft.com/office/drawing/2014/main" id="{544DE181-AFD6-4168-9E4D-CB875CE773D3}"/>
              </a:ext>
            </a:extLst>
          </p:cNvPr>
          <p:cNvGrpSpPr/>
          <p:nvPr/>
        </p:nvGrpSpPr>
        <p:grpSpPr>
          <a:xfrm rot="10800000">
            <a:off x="3393466" y="3368446"/>
            <a:ext cx="353060" cy="866140"/>
            <a:chOff x="9044113" y="5941900"/>
            <a:chExt cx="353060" cy="866140"/>
          </a:xfrm>
        </p:grpSpPr>
        <p:sp>
          <p:nvSpPr>
            <p:cNvPr id="37" name="object 34">
              <a:extLst>
                <a:ext uri="{FF2B5EF4-FFF2-40B4-BE49-F238E27FC236}">
                  <a16:creationId xmlns:a16="http://schemas.microsoft.com/office/drawing/2014/main" id="{92CE1575-27A8-4C70-8DE3-857E25869131}"/>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38" name="object 35">
              <a:extLst>
                <a:ext uri="{FF2B5EF4-FFF2-40B4-BE49-F238E27FC236}">
                  <a16:creationId xmlns:a16="http://schemas.microsoft.com/office/drawing/2014/main" id="{47560159-270F-421E-8465-23DC36068F21}"/>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39" name="object 36">
              <a:extLst>
                <a:ext uri="{FF2B5EF4-FFF2-40B4-BE49-F238E27FC236}">
                  <a16:creationId xmlns:a16="http://schemas.microsoft.com/office/drawing/2014/main" id="{EDD204C5-46A9-47D2-B11D-A5C75EFA5C56}"/>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nvGrpSpPr>
          <p:cNvPr id="40" name="object 33">
            <a:extLst>
              <a:ext uri="{FF2B5EF4-FFF2-40B4-BE49-F238E27FC236}">
                <a16:creationId xmlns:a16="http://schemas.microsoft.com/office/drawing/2014/main" id="{751AA2FC-EBA2-453C-A83A-59928AC8E687}"/>
              </a:ext>
            </a:extLst>
          </p:cNvPr>
          <p:cNvGrpSpPr/>
          <p:nvPr/>
        </p:nvGrpSpPr>
        <p:grpSpPr>
          <a:xfrm>
            <a:off x="5505163" y="3349636"/>
            <a:ext cx="353060" cy="866140"/>
            <a:chOff x="9044113" y="5941900"/>
            <a:chExt cx="353060" cy="866140"/>
          </a:xfrm>
        </p:grpSpPr>
        <p:sp>
          <p:nvSpPr>
            <p:cNvPr id="41" name="object 34">
              <a:extLst>
                <a:ext uri="{FF2B5EF4-FFF2-40B4-BE49-F238E27FC236}">
                  <a16:creationId xmlns:a16="http://schemas.microsoft.com/office/drawing/2014/main" id="{8296B9BC-10E1-4CCC-9BB8-7F7685632343}"/>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42" name="object 35">
              <a:extLst>
                <a:ext uri="{FF2B5EF4-FFF2-40B4-BE49-F238E27FC236}">
                  <a16:creationId xmlns:a16="http://schemas.microsoft.com/office/drawing/2014/main" id="{4B345DD6-7DFB-4F6D-B9EC-4597893BD1A0}"/>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3" name="object 36">
              <a:extLst>
                <a:ext uri="{FF2B5EF4-FFF2-40B4-BE49-F238E27FC236}">
                  <a16:creationId xmlns:a16="http://schemas.microsoft.com/office/drawing/2014/main" id="{DBF8272D-2D54-46E2-916C-492D7978D277}"/>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nvGrpSpPr>
          <p:cNvPr id="44" name="object 33">
            <a:extLst>
              <a:ext uri="{FF2B5EF4-FFF2-40B4-BE49-F238E27FC236}">
                <a16:creationId xmlns:a16="http://schemas.microsoft.com/office/drawing/2014/main" id="{E2CA86EA-C358-4396-8383-065B352F67FA}"/>
              </a:ext>
            </a:extLst>
          </p:cNvPr>
          <p:cNvGrpSpPr/>
          <p:nvPr/>
        </p:nvGrpSpPr>
        <p:grpSpPr>
          <a:xfrm rot="10800000">
            <a:off x="3400541" y="6204275"/>
            <a:ext cx="353060" cy="866140"/>
            <a:chOff x="9044113" y="5941900"/>
            <a:chExt cx="353060" cy="866140"/>
          </a:xfrm>
        </p:grpSpPr>
        <p:sp>
          <p:nvSpPr>
            <p:cNvPr id="45" name="object 34">
              <a:extLst>
                <a:ext uri="{FF2B5EF4-FFF2-40B4-BE49-F238E27FC236}">
                  <a16:creationId xmlns:a16="http://schemas.microsoft.com/office/drawing/2014/main" id="{7990C0A8-FF2D-4891-814A-79E84952ABA3}"/>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46" name="object 35">
              <a:extLst>
                <a:ext uri="{FF2B5EF4-FFF2-40B4-BE49-F238E27FC236}">
                  <a16:creationId xmlns:a16="http://schemas.microsoft.com/office/drawing/2014/main" id="{ECB15EBF-DA6A-4BC0-85CA-F0A0A10FB2A0}"/>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7" name="object 36">
              <a:extLst>
                <a:ext uri="{FF2B5EF4-FFF2-40B4-BE49-F238E27FC236}">
                  <a16:creationId xmlns:a16="http://schemas.microsoft.com/office/drawing/2014/main" id="{A3BD6005-866D-431D-963A-77404B9F23F8}"/>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nvGrpSpPr>
          <p:cNvPr id="48" name="object 33">
            <a:extLst>
              <a:ext uri="{FF2B5EF4-FFF2-40B4-BE49-F238E27FC236}">
                <a16:creationId xmlns:a16="http://schemas.microsoft.com/office/drawing/2014/main" id="{C045F198-90FD-489A-9E1E-E86B2CDBE9A7}"/>
              </a:ext>
            </a:extLst>
          </p:cNvPr>
          <p:cNvGrpSpPr/>
          <p:nvPr/>
        </p:nvGrpSpPr>
        <p:grpSpPr>
          <a:xfrm>
            <a:off x="5512238" y="6185465"/>
            <a:ext cx="353060" cy="866140"/>
            <a:chOff x="9044113" y="5941900"/>
            <a:chExt cx="353060" cy="866140"/>
          </a:xfrm>
        </p:grpSpPr>
        <p:sp>
          <p:nvSpPr>
            <p:cNvPr id="49" name="object 34">
              <a:extLst>
                <a:ext uri="{FF2B5EF4-FFF2-40B4-BE49-F238E27FC236}">
                  <a16:creationId xmlns:a16="http://schemas.microsoft.com/office/drawing/2014/main" id="{F7F71BEF-BB61-4211-B6A9-2288C69AAB1C}"/>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50" name="object 35">
              <a:extLst>
                <a:ext uri="{FF2B5EF4-FFF2-40B4-BE49-F238E27FC236}">
                  <a16:creationId xmlns:a16="http://schemas.microsoft.com/office/drawing/2014/main" id="{6029CE53-BB3B-448A-89DE-40CBFF4F781E}"/>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51" name="object 36">
              <a:extLst>
                <a:ext uri="{FF2B5EF4-FFF2-40B4-BE49-F238E27FC236}">
                  <a16:creationId xmlns:a16="http://schemas.microsoft.com/office/drawing/2014/main" id="{676EF06A-A100-483C-8B97-431C1BDBBC3A}"/>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13" name="Rectangle 12">
            <a:extLst>
              <a:ext uri="{FF2B5EF4-FFF2-40B4-BE49-F238E27FC236}">
                <a16:creationId xmlns:a16="http://schemas.microsoft.com/office/drawing/2014/main" id="{11E63621-8637-446E-BBF6-157C30831BE1}"/>
              </a:ext>
            </a:extLst>
          </p:cNvPr>
          <p:cNvSpPr/>
          <p:nvPr/>
        </p:nvSpPr>
        <p:spPr>
          <a:xfrm>
            <a:off x="2434651" y="6790987"/>
            <a:ext cx="924933" cy="369332"/>
          </a:xfrm>
          <a:prstGeom prst="rect">
            <a:avLst/>
          </a:prstGeom>
        </p:spPr>
        <p:txBody>
          <a:bodyPr wrap="none">
            <a:spAutoFit/>
          </a:bodyPr>
          <a:lstStyle/>
          <a:p>
            <a:r>
              <a:rPr lang="en-AU" spc="-20" dirty="0">
                <a:latin typeface="Source Sans Pro"/>
                <a:cs typeface="Source Sans Pro"/>
              </a:rPr>
              <a:t>females</a:t>
            </a:r>
            <a:endParaRPr lang="en-AU" dirty="0"/>
          </a:p>
        </p:txBody>
      </p:sp>
      <p:sp>
        <p:nvSpPr>
          <p:cNvPr id="14" name="Rectangle 13">
            <a:extLst>
              <a:ext uri="{FF2B5EF4-FFF2-40B4-BE49-F238E27FC236}">
                <a16:creationId xmlns:a16="http://schemas.microsoft.com/office/drawing/2014/main" id="{1FA9E9DA-013F-43BC-8493-451F93015E4C}"/>
              </a:ext>
            </a:extLst>
          </p:cNvPr>
          <p:cNvSpPr/>
          <p:nvPr/>
        </p:nvSpPr>
        <p:spPr>
          <a:xfrm>
            <a:off x="6092178" y="6762373"/>
            <a:ext cx="1094530" cy="369332"/>
          </a:xfrm>
          <a:prstGeom prst="rect">
            <a:avLst/>
          </a:prstGeom>
        </p:spPr>
        <p:txBody>
          <a:bodyPr wrap="none">
            <a:spAutoFit/>
          </a:bodyPr>
          <a:lstStyle/>
          <a:p>
            <a:pPr marR="342265" algn="ctr">
              <a:lnSpc>
                <a:spcPct val="100000"/>
              </a:lnSpc>
              <a:spcBef>
                <a:spcPts val="890"/>
              </a:spcBef>
              <a:tabLst>
                <a:tab pos="3674745" algn="l"/>
              </a:tabLst>
            </a:pPr>
            <a:r>
              <a:rPr lang="en-AU" spc="-20" dirty="0">
                <a:latin typeface="Source Sans Pro"/>
                <a:cs typeface="Source Sans Pro"/>
              </a:rPr>
              <a:t>males</a:t>
            </a:r>
            <a:endParaRPr lang="en-AU" dirty="0">
              <a:latin typeface="Source Sans Pro"/>
              <a:cs typeface="Source Sans Pro"/>
            </a:endParaRPr>
          </a:p>
        </p:txBody>
      </p:sp>
      <p:sp>
        <p:nvSpPr>
          <p:cNvPr id="52" name="Holder 5">
            <a:extLst>
              <a:ext uri="{FF2B5EF4-FFF2-40B4-BE49-F238E27FC236}">
                <a16:creationId xmlns:a16="http://schemas.microsoft.com/office/drawing/2014/main" id="{361BA282-38BB-4836-A2F6-066E4A2E3F62}"/>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77573"/>
            <a:ext cx="16256584" cy="6557702"/>
            <a:chOff x="0" y="1866899"/>
            <a:chExt cx="16256584" cy="6557702"/>
          </a:xfrm>
        </p:grpSpPr>
        <p:sp>
          <p:nvSpPr>
            <p:cNvPr id="3" name="object 3"/>
            <p:cNvSpPr/>
            <p:nvPr/>
          </p:nvSpPr>
          <p:spPr>
            <a:xfrm>
              <a:off x="0" y="1866899"/>
              <a:ext cx="16256000" cy="6557645"/>
            </a:xfrm>
            <a:custGeom>
              <a:avLst/>
              <a:gdLst/>
              <a:ahLst/>
              <a:cxnLst/>
              <a:rect l="l" t="t" r="r" b="b"/>
              <a:pathLst>
                <a:path w="16256000" h="6557645">
                  <a:moveTo>
                    <a:pt x="16256000" y="0"/>
                  </a:moveTo>
                  <a:lnTo>
                    <a:pt x="0" y="0"/>
                  </a:lnTo>
                  <a:lnTo>
                    <a:pt x="0" y="6557098"/>
                  </a:lnTo>
                  <a:lnTo>
                    <a:pt x="16256000" y="6557098"/>
                  </a:lnTo>
                  <a:lnTo>
                    <a:pt x="16256000" y="0"/>
                  </a:lnTo>
                  <a:close/>
                </a:path>
              </a:pathLst>
            </a:custGeom>
            <a:solidFill>
              <a:srgbClr val="285567"/>
            </a:solidFill>
          </p:spPr>
          <p:txBody>
            <a:bodyPr wrap="square" lIns="0" tIns="0" rIns="0" bIns="0" rtlCol="0"/>
            <a:lstStyle/>
            <a:p>
              <a:endParaRPr/>
            </a:p>
          </p:txBody>
        </p:sp>
        <p:sp>
          <p:nvSpPr>
            <p:cNvPr id="4" name="object 4"/>
            <p:cNvSpPr/>
            <p:nvPr/>
          </p:nvSpPr>
          <p:spPr>
            <a:xfrm>
              <a:off x="14062659" y="1866899"/>
              <a:ext cx="2193925" cy="6421755"/>
            </a:xfrm>
            <a:custGeom>
              <a:avLst/>
              <a:gdLst/>
              <a:ahLst/>
              <a:cxnLst/>
              <a:rect l="l" t="t" r="r" b="b"/>
              <a:pathLst>
                <a:path w="2193925" h="6421755">
                  <a:moveTo>
                    <a:pt x="309422" y="0"/>
                  </a:moveTo>
                  <a:lnTo>
                    <a:pt x="2514" y="0"/>
                  </a:lnTo>
                  <a:lnTo>
                    <a:pt x="0" y="20637"/>
                  </a:lnTo>
                  <a:lnTo>
                    <a:pt x="7759" y="58966"/>
                  </a:lnTo>
                  <a:lnTo>
                    <a:pt x="29679" y="93814"/>
                  </a:lnTo>
                  <a:lnTo>
                    <a:pt x="62585" y="122428"/>
                  </a:lnTo>
                  <a:lnTo>
                    <a:pt x="103289" y="142036"/>
                  </a:lnTo>
                  <a:lnTo>
                    <a:pt x="148628" y="149898"/>
                  </a:lnTo>
                  <a:lnTo>
                    <a:pt x="194767" y="141795"/>
                  </a:lnTo>
                  <a:lnTo>
                    <a:pt x="238290" y="118110"/>
                  </a:lnTo>
                  <a:lnTo>
                    <a:pt x="274942" y="82918"/>
                  </a:lnTo>
                  <a:lnTo>
                    <a:pt x="300494" y="40284"/>
                  </a:lnTo>
                  <a:lnTo>
                    <a:pt x="309422" y="0"/>
                  </a:lnTo>
                  <a:close/>
                </a:path>
                <a:path w="2193925" h="6421755">
                  <a:moveTo>
                    <a:pt x="370941" y="481317"/>
                  </a:moveTo>
                  <a:lnTo>
                    <a:pt x="362610" y="439470"/>
                  </a:lnTo>
                  <a:lnTo>
                    <a:pt x="338620" y="399338"/>
                  </a:lnTo>
                  <a:lnTo>
                    <a:pt x="303428" y="365226"/>
                  </a:lnTo>
                  <a:lnTo>
                    <a:pt x="261480" y="341452"/>
                  </a:lnTo>
                  <a:lnTo>
                    <a:pt x="217246" y="332333"/>
                  </a:lnTo>
                  <a:lnTo>
                    <a:pt x="175120" y="338137"/>
                  </a:lnTo>
                  <a:lnTo>
                    <a:pt x="137629" y="355257"/>
                  </a:lnTo>
                  <a:lnTo>
                    <a:pt x="106083" y="382231"/>
                  </a:lnTo>
                  <a:lnTo>
                    <a:pt x="81800" y="417601"/>
                  </a:lnTo>
                  <a:lnTo>
                    <a:pt x="66090" y="459905"/>
                  </a:lnTo>
                  <a:lnTo>
                    <a:pt x="60248" y="507669"/>
                  </a:lnTo>
                  <a:lnTo>
                    <a:pt x="68021" y="545985"/>
                  </a:lnTo>
                  <a:lnTo>
                    <a:pt x="89941" y="580834"/>
                  </a:lnTo>
                  <a:lnTo>
                    <a:pt x="122834" y="609447"/>
                  </a:lnTo>
                  <a:lnTo>
                    <a:pt x="163550" y="629069"/>
                  </a:lnTo>
                  <a:lnTo>
                    <a:pt x="208876" y="636930"/>
                  </a:lnTo>
                  <a:lnTo>
                    <a:pt x="255028" y="628815"/>
                  </a:lnTo>
                  <a:lnTo>
                    <a:pt x="298551" y="605129"/>
                  </a:lnTo>
                  <a:lnTo>
                    <a:pt x="335203" y="569937"/>
                  </a:lnTo>
                  <a:lnTo>
                    <a:pt x="360743" y="527304"/>
                  </a:lnTo>
                  <a:lnTo>
                    <a:pt x="370941" y="481317"/>
                  </a:lnTo>
                  <a:close/>
                </a:path>
                <a:path w="2193925" h="6421755">
                  <a:moveTo>
                    <a:pt x="483400" y="2685491"/>
                  </a:moveTo>
                  <a:lnTo>
                    <a:pt x="473697" y="2640660"/>
                  </a:lnTo>
                  <a:lnTo>
                    <a:pt x="449287" y="2598534"/>
                  </a:lnTo>
                  <a:lnTo>
                    <a:pt x="414324" y="2563253"/>
                  </a:lnTo>
                  <a:lnTo>
                    <a:pt x="372948" y="2539022"/>
                  </a:lnTo>
                  <a:lnTo>
                    <a:pt x="329272" y="2530005"/>
                  </a:lnTo>
                  <a:lnTo>
                    <a:pt x="287934" y="2537193"/>
                  </a:lnTo>
                  <a:lnTo>
                    <a:pt x="247129" y="2556929"/>
                  </a:lnTo>
                  <a:lnTo>
                    <a:pt x="209804" y="2586367"/>
                  </a:lnTo>
                  <a:lnTo>
                    <a:pt x="178930" y="2622664"/>
                  </a:lnTo>
                  <a:lnTo>
                    <a:pt x="157429" y="2662986"/>
                  </a:lnTo>
                  <a:lnTo>
                    <a:pt x="148259" y="2704477"/>
                  </a:lnTo>
                  <a:lnTo>
                    <a:pt x="154749" y="2746273"/>
                  </a:lnTo>
                  <a:lnTo>
                    <a:pt x="176072" y="2784945"/>
                  </a:lnTo>
                  <a:lnTo>
                    <a:pt x="208788" y="2817101"/>
                  </a:lnTo>
                  <a:lnTo>
                    <a:pt x="249478" y="2839402"/>
                  </a:lnTo>
                  <a:lnTo>
                    <a:pt x="294703" y="2848445"/>
                  </a:lnTo>
                  <a:lnTo>
                    <a:pt x="338467" y="2842387"/>
                  </a:lnTo>
                  <a:lnTo>
                    <a:pt x="381977" y="2823870"/>
                  </a:lnTo>
                  <a:lnTo>
                    <a:pt x="421716" y="2795892"/>
                  </a:lnTo>
                  <a:lnTo>
                    <a:pt x="454202" y="2761488"/>
                  </a:lnTo>
                  <a:lnTo>
                    <a:pt x="475932" y="2723680"/>
                  </a:lnTo>
                  <a:lnTo>
                    <a:pt x="483400" y="2685491"/>
                  </a:lnTo>
                  <a:close/>
                </a:path>
                <a:path w="2193925" h="6421755">
                  <a:moveTo>
                    <a:pt x="681202" y="131470"/>
                  </a:moveTo>
                  <a:lnTo>
                    <a:pt x="672871" y="89636"/>
                  </a:lnTo>
                  <a:lnTo>
                    <a:pt x="648881" y="49491"/>
                  </a:lnTo>
                  <a:lnTo>
                    <a:pt x="613689" y="15379"/>
                  </a:lnTo>
                  <a:lnTo>
                    <a:pt x="586562" y="0"/>
                  </a:lnTo>
                  <a:lnTo>
                    <a:pt x="459752" y="0"/>
                  </a:lnTo>
                  <a:lnTo>
                    <a:pt x="416356" y="32397"/>
                  </a:lnTo>
                  <a:lnTo>
                    <a:pt x="392074" y="67767"/>
                  </a:lnTo>
                  <a:lnTo>
                    <a:pt x="376351" y="110058"/>
                  </a:lnTo>
                  <a:lnTo>
                    <a:pt x="370509" y="157822"/>
                  </a:lnTo>
                  <a:lnTo>
                    <a:pt x="378294" y="196151"/>
                  </a:lnTo>
                  <a:lnTo>
                    <a:pt x="400215" y="231000"/>
                  </a:lnTo>
                  <a:lnTo>
                    <a:pt x="433108" y="259613"/>
                  </a:lnTo>
                  <a:lnTo>
                    <a:pt x="473811" y="279234"/>
                  </a:lnTo>
                  <a:lnTo>
                    <a:pt x="519137" y="287083"/>
                  </a:lnTo>
                  <a:lnTo>
                    <a:pt x="565289" y="278980"/>
                  </a:lnTo>
                  <a:lnTo>
                    <a:pt x="608812" y="255295"/>
                  </a:lnTo>
                  <a:lnTo>
                    <a:pt x="645464" y="220103"/>
                  </a:lnTo>
                  <a:lnTo>
                    <a:pt x="671017" y="177469"/>
                  </a:lnTo>
                  <a:lnTo>
                    <a:pt x="681202" y="131470"/>
                  </a:lnTo>
                  <a:close/>
                </a:path>
                <a:path w="2193925" h="6421755">
                  <a:moveTo>
                    <a:pt x="800950" y="4026878"/>
                  </a:moveTo>
                  <a:lnTo>
                    <a:pt x="795553" y="3983190"/>
                  </a:lnTo>
                  <a:lnTo>
                    <a:pt x="779310" y="3942359"/>
                  </a:lnTo>
                  <a:lnTo>
                    <a:pt x="754240" y="3906647"/>
                  </a:lnTo>
                  <a:lnTo>
                    <a:pt x="722350" y="3878326"/>
                  </a:lnTo>
                  <a:lnTo>
                    <a:pt x="685673" y="3859657"/>
                  </a:lnTo>
                  <a:lnTo>
                    <a:pt x="646226" y="3852926"/>
                  </a:lnTo>
                  <a:lnTo>
                    <a:pt x="604164" y="3861206"/>
                  </a:lnTo>
                  <a:lnTo>
                    <a:pt x="565365" y="3883685"/>
                  </a:lnTo>
                  <a:lnTo>
                    <a:pt x="533260" y="3916857"/>
                  </a:lnTo>
                  <a:lnTo>
                    <a:pt x="511263" y="3957180"/>
                  </a:lnTo>
                  <a:lnTo>
                    <a:pt x="502793" y="4001122"/>
                  </a:lnTo>
                  <a:lnTo>
                    <a:pt x="509803" y="4053217"/>
                  </a:lnTo>
                  <a:lnTo>
                    <a:pt x="530682" y="4098671"/>
                  </a:lnTo>
                  <a:lnTo>
                    <a:pt x="563029" y="4134840"/>
                  </a:lnTo>
                  <a:lnTo>
                    <a:pt x="604494" y="4159085"/>
                  </a:lnTo>
                  <a:lnTo>
                    <a:pt x="652691" y="4168737"/>
                  </a:lnTo>
                  <a:lnTo>
                    <a:pt x="705777" y="4164558"/>
                  </a:lnTo>
                  <a:lnTo>
                    <a:pt x="746975" y="4148442"/>
                  </a:lnTo>
                  <a:lnTo>
                    <a:pt x="776452" y="4120235"/>
                  </a:lnTo>
                  <a:lnTo>
                    <a:pt x="794385" y="4079773"/>
                  </a:lnTo>
                  <a:lnTo>
                    <a:pt x="800950" y="4026878"/>
                  </a:lnTo>
                  <a:close/>
                </a:path>
                <a:path w="2193925" h="6421755">
                  <a:moveTo>
                    <a:pt x="940562" y="2366251"/>
                  </a:moveTo>
                  <a:lnTo>
                    <a:pt x="927100" y="2322487"/>
                  </a:lnTo>
                  <a:lnTo>
                    <a:pt x="901014" y="2280475"/>
                  </a:lnTo>
                  <a:lnTo>
                    <a:pt x="865911" y="2243378"/>
                  </a:lnTo>
                  <a:lnTo>
                    <a:pt x="825411" y="2214359"/>
                  </a:lnTo>
                  <a:lnTo>
                    <a:pt x="783107" y="2196566"/>
                  </a:lnTo>
                  <a:lnTo>
                    <a:pt x="742607" y="2193150"/>
                  </a:lnTo>
                  <a:lnTo>
                    <a:pt x="697280" y="2206587"/>
                  </a:lnTo>
                  <a:lnTo>
                    <a:pt x="652932" y="2233091"/>
                  </a:lnTo>
                  <a:lnTo>
                    <a:pt x="613117" y="2268829"/>
                  </a:lnTo>
                  <a:lnTo>
                    <a:pt x="581444" y="2309926"/>
                  </a:lnTo>
                  <a:lnTo>
                    <a:pt x="561467" y="2352573"/>
                  </a:lnTo>
                  <a:lnTo>
                    <a:pt x="556780" y="2392883"/>
                  </a:lnTo>
                  <a:lnTo>
                    <a:pt x="568528" y="2444242"/>
                  </a:lnTo>
                  <a:lnTo>
                    <a:pt x="590880" y="2487358"/>
                  </a:lnTo>
                  <a:lnTo>
                    <a:pt x="622604" y="2521229"/>
                  </a:lnTo>
                  <a:lnTo>
                    <a:pt x="662457" y="2544876"/>
                  </a:lnTo>
                  <a:lnTo>
                    <a:pt x="709218" y="2557310"/>
                  </a:lnTo>
                  <a:lnTo>
                    <a:pt x="761657" y="2557513"/>
                  </a:lnTo>
                  <a:lnTo>
                    <a:pt x="807021" y="2545016"/>
                  </a:lnTo>
                  <a:lnTo>
                    <a:pt x="850519" y="2520124"/>
                  </a:lnTo>
                  <a:lnTo>
                    <a:pt x="888873" y="2486317"/>
                  </a:lnTo>
                  <a:lnTo>
                    <a:pt x="918845" y="2447074"/>
                  </a:lnTo>
                  <a:lnTo>
                    <a:pt x="937158" y="2405900"/>
                  </a:lnTo>
                  <a:lnTo>
                    <a:pt x="940562" y="2366251"/>
                  </a:lnTo>
                  <a:close/>
                </a:path>
                <a:path w="2193925" h="6421755">
                  <a:moveTo>
                    <a:pt x="1198575" y="6272212"/>
                  </a:moveTo>
                  <a:lnTo>
                    <a:pt x="1180985" y="6234531"/>
                  </a:lnTo>
                  <a:lnTo>
                    <a:pt x="1140447" y="6187681"/>
                  </a:lnTo>
                  <a:lnTo>
                    <a:pt x="1092974" y="6147498"/>
                  </a:lnTo>
                  <a:lnTo>
                    <a:pt x="1054582" y="6129820"/>
                  </a:lnTo>
                  <a:lnTo>
                    <a:pt x="1013675" y="6137364"/>
                  </a:lnTo>
                  <a:lnTo>
                    <a:pt x="972159" y="6159893"/>
                  </a:lnTo>
                  <a:lnTo>
                    <a:pt x="935431" y="6192596"/>
                  </a:lnTo>
                  <a:lnTo>
                    <a:pt x="908900" y="6230645"/>
                  </a:lnTo>
                  <a:lnTo>
                    <a:pt x="897991" y="6269228"/>
                  </a:lnTo>
                  <a:lnTo>
                    <a:pt x="903135" y="6317983"/>
                  </a:lnTo>
                  <a:lnTo>
                    <a:pt x="920965" y="6359766"/>
                  </a:lnTo>
                  <a:lnTo>
                    <a:pt x="949540" y="6392354"/>
                  </a:lnTo>
                  <a:lnTo>
                    <a:pt x="986942" y="6413589"/>
                  </a:lnTo>
                  <a:lnTo>
                    <a:pt x="1031278" y="6421272"/>
                  </a:lnTo>
                  <a:lnTo>
                    <a:pt x="1083424" y="6413449"/>
                  </a:lnTo>
                  <a:lnTo>
                    <a:pt x="1129652" y="6391580"/>
                  </a:lnTo>
                  <a:lnTo>
                    <a:pt x="1166520" y="6358725"/>
                  </a:lnTo>
                  <a:lnTo>
                    <a:pt x="1190637" y="6317920"/>
                  </a:lnTo>
                  <a:lnTo>
                    <a:pt x="1198575" y="6272212"/>
                  </a:lnTo>
                  <a:close/>
                </a:path>
                <a:path w="2193925" h="6421755">
                  <a:moveTo>
                    <a:pt x="1344599" y="2042807"/>
                  </a:moveTo>
                  <a:lnTo>
                    <a:pt x="1335506" y="2001761"/>
                  </a:lnTo>
                  <a:lnTo>
                    <a:pt x="1315440" y="1964194"/>
                  </a:lnTo>
                  <a:lnTo>
                    <a:pt x="1286510" y="1932000"/>
                  </a:lnTo>
                  <a:lnTo>
                    <a:pt x="1250810" y="1907019"/>
                  </a:lnTo>
                  <a:lnTo>
                    <a:pt x="1210449" y="1891106"/>
                  </a:lnTo>
                  <a:lnTo>
                    <a:pt x="1167511" y="1886127"/>
                  </a:lnTo>
                  <a:lnTo>
                    <a:pt x="1122819" y="1892541"/>
                  </a:lnTo>
                  <a:lnTo>
                    <a:pt x="1081468" y="1908492"/>
                  </a:lnTo>
                  <a:lnTo>
                    <a:pt x="1044867" y="1932571"/>
                  </a:lnTo>
                  <a:lnTo>
                    <a:pt x="1014412" y="1963343"/>
                  </a:lnTo>
                  <a:lnTo>
                    <a:pt x="991514" y="1999399"/>
                  </a:lnTo>
                  <a:lnTo>
                    <a:pt x="977569" y="2039327"/>
                  </a:lnTo>
                  <a:lnTo>
                    <a:pt x="973975" y="2081707"/>
                  </a:lnTo>
                  <a:lnTo>
                    <a:pt x="981633" y="2126513"/>
                  </a:lnTo>
                  <a:lnTo>
                    <a:pt x="999274" y="2165286"/>
                  </a:lnTo>
                  <a:lnTo>
                    <a:pt x="1025702" y="2196935"/>
                  </a:lnTo>
                  <a:lnTo>
                    <a:pt x="1059688" y="2220353"/>
                  </a:lnTo>
                  <a:lnTo>
                    <a:pt x="1100035" y="2234438"/>
                  </a:lnTo>
                  <a:lnTo>
                    <a:pt x="1145540" y="2238095"/>
                  </a:lnTo>
                  <a:lnTo>
                    <a:pt x="1189215" y="2230717"/>
                  </a:lnTo>
                  <a:lnTo>
                    <a:pt x="1230985" y="2213381"/>
                  </a:lnTo>
                  <a:lnTo>
                    <a:pt x="1268945" y="2187956"/>
                  </a:lnTo>
                  <a:lnTo>
                    <a:pt x="1301191" y="2156320"/>
                  </a:lnTo>
                  <a:lnTo>
                    <a:pt x="1325816" y="2120328"/>
                  </a:lnTo>
                  <a:lnTo>
                    <a:pt x="1340929" y="2081872"/>
                  </a:lnTo>
                  <a:lnTo>
                    <a:pt x="1344599" y="2042807"/>
                  </a:lnTo>
                  <a:close/>
                </a:path>
                <a:path w="2193925" h="6421755">
                  <a:moveTo>
                    <a:pt x="1622907" y="1660105"/>
                  </a:moveTo>
                  <a:lnTo>
                    <a:pt x="1613992" y="1613662"/>
                  </a:lnTo>
                  <a:lnTo>
                    <a:pt x="1590586" y="1570291"/>
                  </a:lnTo>
                  <a:lnTo>
                    <a:pt x="1556664" y="1534248"/>
                  </a:lnTo>
                  <a:lnTo>
                    <a:pt x="1516253" y="1509776"/>
                  </a:lnTo>
                  <a:lnTo>
                    <a:pt x="1473352" y="1501140"/>
                  </a:lnTo>
                  <a:lnTo>
                    <a:pt x="1433410" y="1510753"/>
                  </a:lnTo>
                  <a:lnTo>
                    <a:pt x="1396060" y="1535442"/>
                  </a:lnTo>
                  <a:lnTo>
                    <a:pt x="1364970" y="1571015"/>
                  </a:lnTo>
                  <a:lnTo>
                    <a:pt x="1343850" y="1613204"/>
                  </a:lnTo>
                  <a:lnTo>
                    <a:pt x="1336408" y="1657781"/>
                  </a:lnTo>
                  <a:lnTo>
                    <a:pt x="1347190" y="1694522"/>
                  </a:lnTo>
                  <a:lnTo>
                    <a:pt x="1374406" y="1732737"/>
                  </a:lnTo>
                  <a:lnTo>
                    <a:pt x="1411808" y="1766747"/>
                  </a:lnTo>
                  <a:lnTo>
                    <a:pt x="1453146" y="1790852"/>
                  </a:lnTo>
                  <a:lnTo>
                    <a:pt x="1492161" y="1799386"/>
                  </a:lnTo>
                  <a:lnTo>
                    <a:pt x="1533601" y="1784108"/>
                  </a:lnTo>
                  <a:lnTo>
                    <a:pt x="1576298" y="1748243"/>
                  </a:lnTo>
                  <a:lnTo>
                    <a:pt x="1609610" y="1703133"/>
                  </a:lnTo>
                  <a:lnTo>
                    <a:pt x="1622907" y="1660105"/>
                  </a:lnTo>
                  <a:close/>
                </a:path>
                <a:path w="2193925" h="6421755">
                  <a:moveTo>
                    <a:pt x="1973859" y="1271816"/>
                  </a:moveTo>
                  <a:lnTo>
                    <a:pt x="1965363" y="1227531"/>
                  </a:lnTo>
                  <a:lnTo>
                    <a:pt x="1942947" y="1186967"/>
                  </a:lnTo>
                  <a:lnTo>
                    <a:pt x="1910397" y="1153972"/>
                  </a:lnTo>
                  <a:lnTo>
                    <a:pt x="1871446" y="1132332"/>
                  </a:lnTo>
                  <a:lnTo>
                    <a:pt x="1829879" y="1125867"/>
                  </a:lnTo>
                  <a:lnTo>
                    <a:pt x="1788922" y="1137653"/>
                  </a:lnTo>
                  <a:lnTo>
                    <a:pt x="1751431" y="1165288"/>
                  </a:lnTo>
                  <a:lnTo>
                    <a:pt x="1720850" y="1204391"/>
                  </a:lnTo>
                  <a:lnTo>
                    <a:pt x="1700593" y="1250556"/>
                  </a:lnTo>
                  <a:lnTo>
                    <a:pt x="1694129" y="1299387"/>
                  </a:lnTo>
                  <a:lnTo>
                    <a:pt x="1703311" y="1339075"/>
                  </a:lnTo>
                  <a:lnTo>
                    <a:pt x="1725828" y="1377226"/>
                  </a:lnTo>
                  <a:lnTo>
                    <a:pt x="1757870" y="1409979"/>
                  </a:lnTo>
                  <a:lnTo>
                    <a:pt x="1795653" y="1433436"/>
                  </a:lnTo>
                  <a:lnTo>
                    <a:pt x="1835378" y="1443736"/>
                  </a:lnTo>
                  <a:lnTo>
                    <a:pt x="1870887" y="1433957"/>
                  </a:lnTo>
                  <a:lnTo>
                    <a:pt x="1907946" y="1405102"/>
                  </a:lnTo>
                  <a:lnTo>
                    <a:pt x="1941106" y="1363929"/>
                  </a:lnTo>
                  <a:lnTo>
                    <a:pt x="1964893" y="1317244"/>
                  </a:lnTo>
                  <a:lnTo>
                    <a:pt x="1973859" y="1271816"/>
                  </a:lnTo>
                  <a:close/>
                </a:path>
                <a:path w="2193925" h="6421755">
                  <a:moveTo>
                    <a:pt x="2162606" y="4178998"/>
                  </a:moveTo>
                  <a:lnTo>
                    <a:pt x="2152777" y="4130941"/>
                  </a:lnTo>
                  <a:lnTo>
                    <a:pt x="2126894" y="4092498"/>
                  </a:lnTo>
                  <a:lnTo>
                    <a:pt x="2088273" y="4066984"/>
                  </a:lnTo>
                  <a:lnTo>
                    <a:pt x="2040255" y="4057662"/>
                  </a:lnTo>
                  <a:lnTo>
                    <a:pt x="1992299" y="4065105"/>
                  </a:lnTo>
                  <a:lnTo>
                    <a:pt x="1950694" y="4086123"/>
                  </a:lnTo>
                  <a:lnTo>
                    <a:pt x="1917712" y="4118457"/>
                  </a:lnTo>
                  <a:lnTo>
                    <a:pt x="1895703" y="4159834"/>
                  </a:lnTo>
                  <a:lnTo>
                    <a:pt x="1886978" y="4207980"/>
                  </a:lnTo>
                  <a:lnTo>
                    <a:pt x="1894967" y="4246829"/>
                  </a:lnTo>
                  <a:lnTo>
                    <a:pt x="1917395" y="4287317"/>
                  </a:lnTo>
                  <a:lnTo>
                    <a:pt x="1949030" y="4323499"/>
                  </a:lnTo>
                  <a:lnTo>
                    <a:pt x="1984667" y="4349420"/>
                  </a:lnTo>
                  <a:lnTo>
                    <a:pt x="2019134" y="4359135"/>
                  </a:lnTo>
                  <a:lnTo>
                    <a:pt x="2059851" y="4347972"/>
                  </a:lnTo>
                  <a:lnTo>
                    <a:pt x="2098852" y="4318978"/>
                  </a:lnTo>
                  <a:lnTo>
                    <a:pt x="2131847" y="4277550"/>
                  </a:lnTo>
                  <a:lnTo>
                    <a:pt x="2154529" y="4229100"/>
                  </a:lnTo>
                  <a:lnTo>
                    <a:pt x="2162606" y="4178998"/>
                  </a:lnTo>
                  <a:close/>
                </a:path>
                <a:path w="2193925" h="6421755">
                  <a:moveTo>
                    <a:pt x="2176640" y="4711141"/>
                  </a:moveTo>
                  <a:lnTo>
                    <a:pt x="2168055" y="4665726"/>
                  </a:lnTo>
                  <a:lnTo>
                    <a:pt x="2146096" y="4625403"/>
                  </a:lnTo>
                  <a:lnTo>
                    <a:pt x="2113762" y="4593196"/>
                  </a:lnTo>
                  <a:lnTo>
                    <a:pt x="2074075" y="4572101"/>
                  </a:lnTo>
                  <a:lnTo>
                    <a:pt x="2030069" y="4565129"/>
                  </a:lnTo>
                  <a:lnTo>
                    <a:pt x="1980984" y="4577969"/>
                  </a:lnTo>
                  <a:lnTo>
                    <a:pt x="1933194" y="4608550"/>
                  </a:lnTo>
                  <a:lnTo>
                    <a:pt x="1897011" y="4648251"/>
                  </a:lnTo>
                  <a:lnTo>
                    <a:pt x="1882724" y="4688446"/>
                  </a:lnTo>
                  <a:lnTo>
                    <a:pt x="1891893" y="4729137"/>
                  </a:lnTo>
                  <a:lnTo>
                    <a:pt x="1916264" y="4768088"/>
                  </a:lnTo>
                  <a:lnTo>
                    <a:pt x="1951405" y="4801146"/>
                  </a:lnTo>
                  <a:lnTo>
                    <a:pt x="1992896" y="4824146"/>
                  </a:lnTo>
                  <a:lnTo>
                    <a:pt x="2036305" y="4832934"/>
                  </a:lnTo>
                  <a:lnTo>
                    <a:pt x="2088730" y="4822812"/>
                  </a:lnTo>
                  <a:lnTo>
                    <a:pt x="2133866" y="4795431"/>
                  </a:lnTo>
                  <a:lnTo>
                    <a:pt x="2165312" y="4756340"/>
                  </a:lnTo>
                  <a:lnTo>
                    <a:pt x="2176640" y="4711141"/>
                  </a:lnTo>
                  <a:close/>
                </a:path>
                <a:path w="2193925" h="6421755">
                  <a:moveTo>
                    <a:pt x="2193328" y="5524436"/>
                  </a:moveTo>
                  <a:lnTo>
                    <a:pt x="2153399" y="5529935"/>
                  </a:lnTo>
                  <a:lnTo>
                    <a:pt x="2110181" y="5551271"/>
                  </a:lnTo>
                  <a:lnTo>
                    <a:pt x="2077186" y="5584774"/>
                  </a:lnTo>
                  <a:lnTo>
                    <a:pt x="2056472" y="5628322"/>
                  </a:lnTo>
                  <a:lnTo>
                    <a:pt x="2050135" y="5679821"/>
                  </a:lnTo>
                  <a:lnTo>
                    <a:pt x="2061438" y="5723648"/>
                  </a:lnTo>
                  <a:lnTo>
                    <a:pt x="2089200" y="5767921"/>
                  </a:lnTo>
                  <a:lnTo>
                    <a:pt x="2127783" y="5806935"/>
                  </a:lnTo>
                  <a:lnTo>
                    <a:pt x="2171509" y="5834939"/>
                  </a:lnTo>
                  <a:lnTo>
                    <a:pt x="2193328" y="5840654"/>
                  </a:lnTo>
                  <a:lnTo>
                    <a:pt x="2193328" y="5524436"/>
                  </a:lnTo>
                  <a:close/>
                </a:path>
                <a:path w="2193925" h="6421755">
                  <a:moveTo>
                    <a:pt x="2193328" y="2522537"/>
                  </a:moveTo>
                  <a:lnTo>
                    <a:pt x="2157184" y="2552585"/>
                  </a:lnTo>
                  <a:lnTo>
                    <a:pt x="2132063" y="2585847"/>
                  </a:lnTo>
                  <a:lnTo>
                    <a:pt x="2115629" y="2623134"/>
                  </a:lnTo>
                  <a:lnTo>
                    <a:pt x="2109076" y="2663291"/>
                  </a:lnTo>
                  <a:lnTo>
                    <a:pt x="2113737" y="2707233"/>
                  </a:lnTo>
                  <a:lnTo>
                    <a:pt x="2129523" y="2747518"/>
                  </a:lnTo>
                  <a:lnTo>
                    <a:pt x="2155177" y="2783357"/>
                  </a:lnTo>
                  <a:lnTo>
                    <a:pt x="2189403" y="2813989"/>
                  </a:lnTo>
                  <a:lnTo>
                    <a:pt x="2193328" y="2816326"/>
                  </a:lnTo>
                  <a:lnTo>
                    <a:pt x="2193328" y="2522537"/>
                  </a:lnTo>
                  <a:close/>
                </a:path>
                <a:path w="2193925" h="6421755">
                  <a:moveTo>
                    <a:pt x="2193340" y="5064099"/>
                  </a:moveTo>
                  <a:lnTo>
                    <a:pt x="2173224" y="5049583"/>
                  </a:lnTo>
                  <a:lnTo>
                    <a:pt x="2133320" y="5034534"/>
                  </a:lnTo>
                  <a:lnTo>
                    <a:pt x="2088413" y="5029886"/>
                  </a:lnTo>
                  <a:lnTo>
                    <a:pt x="2045030" y="5037213"/>
                  </a:lnTo>
                  <a:lnTo>
                    <a:pt x="2005203" y="5055971"/>
                  </a:lnTo>
                  <a:lnTo>
                    <a:pt x="1971052" y="5083937"/>
                  </a:lnTo>
                  <a:lnTo>
                    <a:pt x="1944738" y="5118862"/>
                  </a:lnTo>
                  <a:lnTo>
                    <a:pt x="1928406" y="5158511"/>
                  </a:lnTo>
                  <a:lnTo>
                    <a:pt x="1924202" y="5200662"/>
                  </a:lnTo>
                  <a:lnTo>
                    <a:pt x="1935505" y="5245455"/>
                  </a:lnTo>
                  <a:lnTo>
                    <a:pt x="1961870" y="5283911"/>
                  </a:lnTo>
                  <a:lnTo>
                    <a:pt x="2000554" y="5313870"/>
                  </a:lnTo>
                  <a:lnTo>
                    <a:pt x="2048802" y="5333212"/>
                  </a:lnTo>
                  <a:lnTo>
                    <a:pt x="2103843" y="5339816"/>
                  </a:lnTo>
                  <a:lnTo>
                    <a:pt x="2151100" y="5331041"/>
                  </a:lnTo>
                  <a:lnTo>
                    <a:pt x="2193340" y="5308460"/>
                  </a:lnTo>
                  <a:lnTo>
                    <a:pt x="2193340" y="5064099"/>
                  </a:lnTo>
                  <a:close/>
                </a:path>
                <a:path w="2193925" h="6421755">
                  <a:moveTo>
                    <a:pt x="2193340" y="3570668"/>
                  </a:moveTo>
                  <a:lnTo>
                    <a:pt x="2165197" y="3536162"/>
                  </a:lnTo>
                  <a:lnTo>
                    <a:pt x="2127529" y="3506990"/>
                  </a:lnTo>
                  <a:lnTo>
                    <a:pt x="2085124" y="3488398"/>
                  </a:lnTo>
                  <a:lnTo>
                    <a:pt x="2040470" y="3482797"/>
                  </a:lnTo>
                  <a:lnTo>
                    <a:pt x="1997748" y="3491496"/>
                  </a:lnTo>
                  <a:lnTo>
                    <a:pt x="1954580" y="3512210"/>
                  </a:lnTo>
                  <a:lnTo>
                    <a:pt x="1914753" y="3541611"/>
                  </a:lnTo>
                  <a:lnTo>
                    <a:pt x="1882051" y="3576320"/>
                  </a:lnTo>
                  <a:lnTo>
                    <a:pt x="1860283" y="3612997"/>
                  </a:lnTo>
                  <a:lnTo>
                    <a:pt x="1853247" y="3648291"/>
                  </a:lnTo>
                  <a:lnTo>
                    <a:pt x="1861197" y="3694519"/>
                  </a:lnTo>
                  <a:lnTo>
                    <a:pt x="1879561" y="3736733"/>
                  </a:lnTo>
                  <a:lnTo>
                    <a:pt x="1906879" y="3773678"/>
                  </a:lnTo>
                  <a:lnTo>
                    <a:pt x="1941703" y="3804069"/>
                  </a:lnTo>
                  <a:lnTo>
                    <a:pt x="1982584" y="3826649"/>
                  </a:lnTo>
                  <a:lnTo>
                    <a:pt x="2028075" y="3840149"/>
                  </a:lnTo>
                  <a:lnTo>
                    <a:pt x="2076729" y="3843312"/>
                  </a:lnTo>
                  <a:lnTo>
                    <a:pt x="2119122" y="3835412"/>
                  </a:lnTo>
                  <a:lnTo>
                    <a:pt x="2155812" y="3816972"/>
                  </a:lnTo>
                  <a:lnTo>
                    <a:pt x="2185759" y="3789248"/>
                  </a:lnTo>
                  <a:lnTo>
                    <a:pt x="2193340" y="3777018"/>
                  </a:lnTo>
                  <a:lnTo>
                    <a:pt x="2193340" y="3570668"/>
                  </a:lnTo>
                  <a:close/>
                </a:path>
                <a:path w="2193925" h="6421755">
                  <a:moveTo>
                    <a:pt x="2193340" y="3001073"/>
                  </a:moveTo>
                  <a:lnTo>
                    <a:pt x="2171877" y="2992475"/>
                  </a:lnTo>
                  <a:lnTo>
                    <a:pt x="2120608" y="2986354"/>
                  </a:lnTo>
                  <a:lnTo>
                    <a:pt x="2071446" y="2994152"/>
                  </a:lnTo>
                  <a:lnTo>
                    <a:pt x="2024849" y="3014776"/>
                  </a:lnTo>
                  <a:lnTo>
                    <a:pt x="1983841" y="3045447"/>
                  </a:lnTo>
                  <a:lnTo>
                    <a:pt x="1951443" y="3083306"/>
                  </a:lnTo>
                  <a:lnTo>
                    <a:pt x="1930679" y="3125546"/>
                  </a:lnTo>
                  <a:lnTo>
                    <a:pt x="1924583" y="3169335"/>
                  </a:lnTo>
                  <a:lnTo>
                    <a:pt x="1934794" y="3210382"/>
                  </a:lnTo>
                  <a:lnTo>
                    <a:pt x="1958784" y="3252965"/>
                  </a:lnTo>
                  <a:lnTo>
                    <a:pt x="1992477" y="3293021"/>
                  </a:lnTo>
                  <a:lnTo>
                    <a:pt x="2031860" y="3326498"/>
                  </a:lnTo>
                  <a:lnTo>
                    <a:pt x="2072894" y="3349333"/>
                  </a:lnTo>
                  <a:lnTo>
                    <a:pt x="2111527" y="3357435"/>
                  </a:lnTo>
                  <a:lnTo>
                    <a:pt x="2159838" y="3349574"/>
                  </a:lnTo>
                  <a:lnTo>
                    <a:pt x="2193340" y="3334601"/>
                  </a:lnTo>
                  <a:lnTo>
                    <a:pt x="2193340" y="3001073"/>
                  </a:lnTo>
                  <a:close/>
                </a:path>
                <a:path w="2193925" h="6421755">
                  <a:moveTo>
                    <a:pt x="2193340" y="686117"/>
                  </a:moveTo>
                  <a:lnTo>
                    <a:pt x="2172525" y="679704"/>
                  </a:lnTo>
                  <a:lnTo>
                    <a:pt x="2113851" y="673938"/>
                  </a:lnTo>
                  <a:lnTo>
                    <a:pt x="2075751" y="678942"/>
                  </a:lnTo>
                  <a:lnTo>
                    <a:pt x="2019096" y="721194"/>
                  </a:lnTo>
                  <a:lnTo>
                    <a:pt x="2000923" y="757897"/>
                  </a:lnTo>
                  <a:lnTo>
                    <a:pt x="1989772" y="804583"/>
                  </a:lnTo>
                  <a:lnTo>
                    <a:pt x="1985860" y="860996"/>
                  </a:lnTo>
                  <a:lnTo>
                    <a:pt x="1991804" y="904074"/>
                  </a:lnTo>
                  <a:lnTo>
                    <a:pt x="2008809" y="943241"/>
                  </a:lnTo>
                  <a:lnTo>
                    <a:pt x="2035035" y="976693"/>
                  </a:lnTo>
                  <a:lnTo>
                    <a:pt x="2068664" y="1002614"/>
                  </a:lnTo>
                  <a:lnTo>
                    <a:pt x="2107869" y="1019187"/>
                  </a:lnTo>
                  <a:lnTo>
                    <a:pt x="2150834" y="1024623"/>
                  </a:lnTo>
                  <a:lnTo>
                    <a:pt x="2191093" y="1016685"/>
                  </a:lnTo>
                  <a:lnTo>
                    <a:pt x="2193340" y="1015466"/>
                  </a:lnTo>
                  <a:lnTo>
                    <a:pt x="2193340" y="686117"/>
                  </a:lnTo>
                  <a:close/>
                </a:path>
              </a:pathLst>
            </a:custGeom>
            <a:solidFill>
              <a:srgbClr val="71B2C9">
                <a:alpha val="19999"/>
              </a:srgbClr>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4659964" y="6249877"/>
              <a:ext cx="246888" cy="242633"/>
            </a:xfrm>
            <a:prstGeom prst="rect">
              <a:avLst/>
            </a:prstGeom>
          </p:spPr>
        </p:pic>
        <p:sp>
          <p:nvSpPr>
            <p:cNvPr id="6" name="object 6"/>
            <p:cNvSpPr/>
            <p:nvPr/>
          </p:nvSpPr>
          <p:spPr>
            <a:xfrm>
              <a:off x="15107180" y="8401741"/>
              <a:ext cx="124460" cy="22860"/>
            </a:xfrm>
            <a:custGeom>
              <a:avLst/>
              <a:gdLst/>
              <a:ahLst/>
              <a:cxnLst/>
              <a:rect l="l" t="t" r="r" b="b"/>
              <a:pathLst>
                <a:path w="124459" h="22859">
                  <a:moveTo>
                    <a:pt x="60858" y="0"/>
                  </a:moveTo>
                  <a:lnTo>
                    <a:pt x="16467" y="10131"/>
                  </a:lnTo>
                  <a:lnTo>
                    <a:pt x="0" y="22258"/>
                  </a:lnTo>
                  <a:lnTo>
                    <a:pt x="124075" y="22258"/>
                  </a:lnTo>
                  <a:lnTo>
                    <a:pt x="105761" y="9968"/>
                  </a:lnTo>
                  <a:lnTo>
                    <a:pt x="60858" y="0"/>
                  </a:lnTo>
                  <a:close/>
                </a:path>
              </a:pathLst>
            </a:custGeom>
            <a:solidFill>
              <a:srgbClr val="71B2C9">
                <a:alpha val="19999"/>
              </a:srgbClr>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4845659" y="6714780"/>
              <a:ext cx="184454" cy="17768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4925180" y="7232208"/>
              <a:ext cx="163118" cy="176364"/>
            </a:xfrm>
            <a:prstGeom prst="rect">
              <a:avLst/>
            </a:prstGeom>
          </p:spPr>
        </p:pic>
        <p:sp>
          <p:nvSpPr>
            <p:cNvPr id="9" name="object 9"/>
            <p:cNvSpPr/>
            <p:nvPr/>
          </p:nvSpPr>
          <p:spPr>
            <a:xfrm>
              <a:off x="14045324" y="1866899"/>
              <a:ext cx="2211070" cy="5782310"/>
            </a:xfrm>
            <a:custGeom>
              <a:avLst/>
              <a:gdLst/>
              <a:ahLst/>
              <a:cxnLst/>
              <a:rect l="l" t="t" r="r" b="b"/>
              <a:pathLst>
                <a:path w="2211069" h="5782310">
                  <a:moveTo>
                    <a:pt x="344589" y="5228793"/>
                  </a:moveTo>
                  <a:lnTo>
                    <a:pt x="337883" y="5155171"/>
                  </a:lnTo>
                  <a:lnTo>
                    <a:pt x="303110" y="5089931"/>
                  </a:lnTo>
                  <a:lnTo>
                    <a:pt x="258673" y="5051717"/>
                  </a:lnTo>
                  <a:lnTo>
                    <a:pt x="220891" y="5027955"/>
                  </a:lnTo>
                  <a:lnTo>
                    <a:pt x="185204" y="5018303"/>
                  </a:lnTo>
                  <a:lnTo>
                    <a:pt x="147078" y="5022431"/>
                  </a:lnTo>
                  <a:lnTo>
                    <a:pt x="101942" y="5039995"/>
                  </a:lnTo>
                  <a:lnTo>
                    <a:pt x="45237" y="5070653"/>
                  </a:lnTo>
                  <a:lnTo>
                    <a:pt x="43459" y="5088775"/>
                  </a:lnTo>
                  <a:lnTo>
                    <a:pt x="37439" y="5105133"/>
                  </a:lnTo>
                  <a:lnTo>
                    <a:pt x="28625" y="5120322"/>
                  </a:lnTo>
                  <a:lnTo>
                    <a:pt x="18465" y="5134940"/>
                  </a:lnTo>
                  <a:lnTo>
                    <a:pt x="11417" y="5136108"/>
                  </a:lnTo>
                  <a:lnTo>
                    <a:pt x="5257" y="5139106"/>
                  </a:lnTo>
                  <a:lnTo>
                    <a:pt x="7073" y="5202567"/>
                  </a:lnTo>
                  <a:lnTo>
                    <a:pt x="22948" y="5251970"/>
                  </a:lnTo>
                  <a:lnTo>
                    <a:pt x="47231" y="5291493"/>
                  </a:lnTo>
                  <a:lnTo>
                    <a:pt x="79527" y="5320512"/>
                  </a:lnTo>
                  <a:lnTo>
                    <a:pt x="119443" y="5338369"/>
                  </a:lnTo>
                  <a:lnTo>
                    <a:pt x="160515" y="5345430"/>
                  </a:lnTo>
                  <a:lnTo>
                    <a:pt x="199212" y="5342839"/>
                  </a:lnTo>
                  <a:lnTo>
                    <a:pt x="236232" y="5330228"/>
                  </a:lnTo>
                  <a:lnTo>
                    <a:pt x="272326" y="5307254"/>
                  </a:lnTo>
                  <a:lnTo>
                    <a:pt x="308203" y="5273560"/>
                  </a:lnTo>
                  <a:lnTo>
                    <a:pt x="344589" y="5228793"/>
                  </a:lnTo>
                  <a:close/>
                </a:path>
                <a:path w="2211069" h="5782310">
                  <a:moveTo>
                    <a:pt x="371335" y="5637530"/>
                  </a:moveTo>
                  <a:lnTo>
                    <a:pt x="366229" y="5588051"/>
                  </a:lnTo>
                  <a:lnTo>
                    <a:pt x="349465" y="5548922"/>
                  </a:lnTo>
                  <a:lnTo>
                    <a:pt x="321271" y="5520398"/>
                  </a:lnTo>
                  <a:lnTo>
                    <a:pt x="281927" y="5502745"/>
                  </a:lnTo>
                  <a:lnTo>
                    <a:pt x="231698" y="5496242"/>
                  </a:lnTo>
                  <a:lnTo>
                    <a:pt x="182435" y="5501386"/>
                  </a:lnTo>
                  <a:lnTo>
                    <a:pt x="143141" y="5518226"/>
                  </a:lnTo>
                  <a:lnTo>
                    <a:pt x="114122" y="5546433"/>
                  </a:lnTo>
                  <a:lnTo>
                    <a:pt x="95707" y="5585714"/>
                  </a:lnTo>
                  <a:lnTo>
                    <a:pt x="88226" y="5635726"/>
                  </a:lnTo>
                  <a:lnTo>
                    <a:pt x="92557" y="5686031"/>
                  </a:lnTo>
                  <a:lnTo>
                    <a:pt x="108915" y="5726582"/>
                  </a:lnTo>
                  <a:lnTo>
                    <a:pt x="136550" y="5756605"/>
                  </a:lnTo>
                  <a:lnTo>
                    <a:pt x="174764" y="5775312"/>
                  </a:lnTo>
                  <a:lnTo>
                    <a:pt x="222834" y="5781929"/>
                  </a:lnTo>
                  <a:lnTo>
                    <a:pt x="275640" y="5776442"/>
                  </a:lnTo>
                  <a:lnTo>
                    <a:pt x="316865" y="5759285"/>
                  </a:lnTo>
                  <a:lnTo>
                    <a:pt x="346544" y="5730418"/>
                  </a:lnTo>
                  <a:lnTo>
                    <a:pt x="364693" y="5689854"/>
                  </a:lnTo>
                  <a:lnTo>
                    <a:pt x="371335" y="5637530"/>
                  </a:lnTo>
                  <a:close/>
                </a:path>
                <a:path w="2211069" h="5782310">
                  <a:moveTo>
                    <a:pt x="451878" y="1094016"/>
                  </a:moveTo>
                  <a:lnTo>
                    <a:pt x="446570" y="1053668"/>
                  </a:lnTo>
                  <a:lnTo>
                    <a:pt x="429780" y="1009484"/>
                  </a:lnTo>
                  <a:lnTo>
                    <a:pt x="401535" y="960145"/>
                  </a:lnTo>
                  <a:lnTo>
                    <a:pt x="373849" y="938161"/>
                  </a:lnTo>
                  <a:lnTo>
                    <a:pt x="348246" y="913422"/>
                  </a:lnTo>
                  <a:lnTo>
                    <a:pt x="320319" y="891413"/>
                  </a:lnTo>
                  <a:lnTo>
                    <a:pt x="285737" y="877658"/>
                  </a:lnTo>
                  <a:lnTo>
                    <a:pt x="239191" y="873772"/>
                  </a:lnTo>
                  <a:lnTo>
                    <a:pt x="196557" y="880897"/>
                  </a:lnTo>
                  <a:lnTo>
                    <a:pt x="158572" y="898423"/>
                  </a:lnTo>
                  <a:lnTo>
                    <a:pt x="126034" y="925804"/>
                  </a:lnTo>
                  <a:lnTo>
                    <a:pt x="99707" y="962456"/>
                  </a:lnTo>
                  <a:lnTo>
                    <a:pt x="80352" y="1007795"/>
                  </a:lnTo>
                  <a:lnTo>
                    <a:pt x="68745" y="1061250"/>
                  </a:lnTo>
                  <a:lnTo>
                    <a:pt x="73215" y="1126426"/>
                  </a:lnTo>
                  <a:lnTo>
                    <a:pt x="105283" y="1120584"/>
                  </a:lnTo>
                  <a:lnTo>
                    <a:pt x="137414" y="1114844"/>
                  </a:lnTo>
                  <a:lnTo>
                    <a:pt x="169532" y="1109052"/>
                  </a:lnTo>
                  <a:lnTo>
                    <a:pt x="137414" y="1114844"/>
                  </a:lnTo>
                  <a:lnTo>
                    <a:pt x="105283" y="1120584"/>
                  </a:lnTo>
                  <a:lnTo>
                    <a:pt x="73190" y="1126439"/>
                  </a:lnTo>
                  <a:lnTo>
                    <a:pt x="81165" y="1175156"/>
                  </a:lnTo>
                  <a:lnTo>
                    <a:pt x="101219" y="1213256"/>
                  </a:lnTo>
                  <a:lnTo>
                    <a:pt x="131140" y="1242237"/>
                  </a:lnTo>
                  <a:lnTo>
                    <a:pt x="168732" y="1263624"/>
                  </a:lnTo>
                  <a:lnTo>
                    <a:pt x="211785" y="1278928"/>
                  </a:lnTo>
                  <a:lnTo>
                    <a:pt x="257581" y="1286611"/>
                  </a:lnTo>
                  <a:lnTo>
                    <a:pt x="298869" y="1282712"/>
                  </a:lnTo>
                  <a:lnTo>
                    <a:pt x="335953" y="1267612"/>
                  </a:lnTo>
                  <a:lnTo>
                    <a:pt x="369163" y="1241742"/>
                  </a:lnTo>
                  <a:lnTo>
                    <a:pt x="398805" y="1205484"/>
                  </a:lnTo>
                  <a:lnTo>
                    <a:pt x="428015" y="1168577"/>
                  </a:lnTo>
                  <a:lnTo>
                    <a:pt x="445693" y="1131874"/>
                  </a:lnTo>
                  <a:lnTo>
                    <a:pt x="450405" y="1103058"/>
                  </a:lnTo>
                  <a:lnTo>
                    <a:pt x="451878" y="1094016"/>
                  </a:lnTo>
                  <a:close/>
                </a:path>
                <a:path w="2211069" h="5782310">
                  <a:moveTo>
                    <a:pt x="844207" y="687743"/>
                  </a:moveTo>
                  <a:lnTo>
                    <a:pt x="838898" y="647395"/>
                  </a:lnTo>
                  <a:lnTo>
                    <a:pt x="822109" y="603211"/>
                  </a:lnTo>
                  <a:lnTo>
                    <a:pt x="793864" y="553859"/>
                  </a:lnTo>
                  <a:lnTo>
                    <a:pt x="766178" y="531888"/>
                  </a:lnTo>
                  <a:lnTo>
                    <a:pt x="740562" y="507149"/>
                  </a:lnTo>
                  <a:lnTo>
                    <a:pt x="712647" y="485152"/>
                  </a:lnTo>
                  <a:lnTo>
                    <a:pt x="678078" y="471373"/>
                  </a:lnTo>
                  <a:lnTo>
                    <a:pt x="631532" y="467499"/>
                  </a:lnTo>
                  <a:lnTo>
                    <a:pt x="588886" y="474611"/>
                  </a:lnTo>
                  <a:lnTo>
                    <a:pt x="550900" y="492150"/>
                  </a:lnTo>
                  <a:lnTo>
                    <a:pt x="518363" y="519531"/>
                  </a:lnTo>
                  <a:lnTo>
                    <a:pt x="492023" y="556183"/>
                  </a:lnTo>
                  <a:lnTo>
                    <a:pt x="472668" y="601522"/>
                  </a:lnTo>
                  <a:lnTo>
                    <a:pt x="461073" y="654977"/>
                  </a:lnTo>
                  <a:lnTo>
                    <a:pt x="465543" y="720140"/>
                  </a:lnTo>
                  <a:lnTo>
                    <a:pt x="593928" y="696785"/>
                  </a:lnTo>
                  <a:lnTo>
                    <a:pt x="561848" y="702779"/>
                  </a:lnTo>
                  <a:lnTo>
                    <a:pt x="465518" y="720166"/>
                  </a:lnTo>
                  <a:lnTo>
                    <a:pt x="473494" y="768883"/>
                  </a:lnTo>
                  <a:lnTo>
                    <a:pt x="493547" y="806983"/>
                  </a:lnTo>
                  <a:lnTo>
                    <a:pt x="523468" y="835964"/>
                  </a:lnTo>
                  <a:lnTo>
                    <a:pt x="561060" y="857351"/>
                  </a:lnTo>
                  <a:lnTo>
                    <a:pt x="604113" y="872642"/>
                  </a:lnTo>
                  <a:lnTo>
                    <a:pt x="649897" y="880338"/>
                  </a:lnTo>
                  <a:lnTo>
                    <a:pt x="691184" y="876439"/>
                  </a:lnTo>
                  <a:lnTo>
                    <a:pt x="728281" y="861352"/>
                  </a:lnTo>
                  <a:lnTo>
                    <a:pt x="761492" y="835469"/>
                  </a:lnTo>
                  <a:lnTo>
                    <a:pt x="791133" y="799198"/>
                  </a:lnTo>
                  <a:lnTo>
                    <a:pt x="820343" y="762304"/>
                  </a:lnTo>
                  <a:lnTo>
                    <a:pt x="838022" y="725601"/>
                  </a:lnTo>
                  <a:lnTo>
                    <a:pt x="844207" y="687743"/>
                  </a:lnTo>
                  <a:close/>
                </a:path>
                <a:path w="2211069" h="5782310">
                  <a:moveTo>
                    <a:pt x="1201077" y="307263"/>
                  </a:moveTo>
                  <a:lnTo>
                    <a:pt x="1195768" y="266915"/>
                  </a:lnTo>
                  <a:lnTo>
                    <a:pt x="1178991" y="222732"/>
                  </a:lnTo>
                  <a:lnTo>
                    <a:pt x="1150747" y="173393"/>
                  </a:lnTo>
                  <a:lnTo>
                    <a:pt x="1123061" y="151409"/>
                  </a:lnTo>
                  <a:lnTo>
                    <a:pt x="1097445" y="126669"/>
                  </a:lnTo>
                  <a:lnTo>
                    <a:pt x="1069530" y="104673"/>
                  </a:lnTo>
                  <a:lnTo>
                    <a:pt x="1034948" y="90906"/>
                  </a:lnTo>
                  <a:lnTo>
                    <a:pt x="988402" y="87020"/>
                  </a:lnTo>
                  <a:lnTo>
                    <a:pt x="945756" y="94145"/>
                  </a:lnTo>
                  <a:lnTo>
                    <a:pt x="907783" y="111683"/>
                  </a:lnTo>
                  <a:lnTo>
                    <a:pt x="875245" y="139065"/>
                  </a:lnTo>
                  <a:lnTo>
                    <a:pt x="848906" y="175704"/>
                  </a:lnTo>
                  <a:lnTo>
                    <a:pt x="829551" y="221043"/>
                  </a:lnTo>
                  <a:lnTo>
                    <a:pt x="817956" y="274497"/>
                  </a:lnTo>
                  <a:lnTo>
                    <a:pt x="822426" y="339674"/>
                  </a:lnTo>
                  <a:lnTo>
                    <a:pt x="851268" y="334429"/>
                  </a:lnTo>
                  <a:lnTo>
                    <a:pt x="822401" y="339699"/>
                  </a:lnTo>
                  <a:lnTo>
                    <a:pt x="830376" y="388416"/>
                  </a:lnTo>
                  <a:lnTo>
                    <a:pt x="850430" y="426504"/>
                  </a:lnTo>
                  <a:lnTo>
                    <a:pt x="880351" y="455498"/>
                  </a:lnTo>
                  <a:lnTo>
                    <a:pt x="917943" y="476872"/>
                  </a:lnTo>
                  <a:lnTo>
                    <a:pt x="960996" y="492175"/>
                  </a:lnTo>
                  <a:lnTo>
                    <a:pt x="1006779" y="499872"/>
                  </a:lnTo>
                  <a:lnTo>
                    <a:pt x="1048067" y="495960"/>
                  </a:lnTo>
                  <a:lnTo>
                    <a:pt x="1085151" y="480872"/>
                  </a:lnTo>
                  <a:lnTo>
                    <a:pt x="1118362" y="454990"/>
                  </a:lnTo>
                  <a:lnTo>
                    <a:pt x="1148016" y="418731"/>
                  </a:lnTo>
                  <a:lnTo>
                    <a:pt x="1177213" y="381825"/>
                  </a:lnTo>
                  <a:lnTo>
                    <a:pt x="1194904" y="345122"/>
                  </a:lnTo>
                  <a:lnTo>
                    <a:pt x="1199603" y="316306"/>
                  </a:lnTo>
                  <a:lnTo>
                    <a:pt x="1201077" y="307263"/>
                  </a:lnTo>
                  <a:close/>
                </a:path>
                <a:path w="2211069" h="5782310">
                  <a:moveTo>
                    <a:pt x="1286637" y="2821584"/>
                  </a:moveTo>
                  <a:lnTo>
                    <a:pt x="1281315" y="2781236"/>
                  </a:lnTo>
                  <a:lnTo>
                    <a:pt x="1264539" y="2737053"/>
                  </a:lnTo>
                  <a:lnTo>
                    <a:pt x="1236281" y="2687701"/>
                  </a:lnTo>
                  <a:lnTo>
                    <a:pt x="1208608" y="2665730"/>
                  </a:lnTo>
                  <a:lnTo>
                    <a:pt x="1182992" y="2640990"/>
                  </a:lnTo>
                  <a:lnTo>
                    <a:pt x="1155077" y="2618981"/>
                  </a:lnTo>
                  <a:lnTo>
                    <a:pt x="1120495" y="2605214"/>
                  </a:lnTo>
                  <a:lnTo>
                    <a:pt x="1073950" y="2601341"/>
                  </a:lnTo>
                  <a:lnTo>
                    <a:pt x="1031303" y="2608453"/>
                  </a:lnTo>
                  <a:lnTo>
                    <a:pt x="993330" y="2625991"/>
                  </a:lnTo>
                  <a:lnTo>
                    <a:pt x="960793" y="2653373"/>
                  </a:lnTo>
                  <a:lnTo>
                    <a:pt x="934453" y="2690025"/>
                  </a:lnTo>
                  <a:lnTo>
                    <a:pt x="915098" y="2735364"/>
                  </a:lnTo>
                  <a:lnTo>
                    <a:pt x="903490" y="2788805"/>
                  </a:lnTo>
                  <a:lnTo>
                    <a:pt x="907961" y="2853982"/>
                  </a:lnTo>
                  <a:lnTo>
                    <a:pt x="940041" y="2848152"/>
                  </a:lnTo>
                  <a:lnTo>
                    <a:pt x="972159" y="2842412"/>
                  </a:lnTo>
                  <a:lnTo>
                    <a:pt x="1004277" y="2836621"/>
                  </a:lnTo>
                  <a:lnTo>
                    <a:pt x="972159" y="2842412"/>
                  </a:lnTo>
                  <a:lnTo>
                    <a:pt x="940041" y="2848152"/>
                  </a:lnTo>
                  <a:lnTo>
                    <a:pt x="907935" y="2854007"/>
                  </a:lnTo>
                  <a:lnTo>
                    <a:pt x="915911" y="2902724"/>
                  </a:lnTo>
                  <a:lnTo>
                    <a:pt x="935964" y="2940824"/>
                  </a:lnTo>
                  <a:lnTo>
                    <a:pt x="965885" y="2969806"/>
                  </a:lnTo>
                  <a:lnTo>
                    <a:pt x="1003477" y="2991193"/>
                  </a:lnTo>
                  <a:lnTo>
                    <a:pt x="1046530" y="3006483"/>
                  </a:lnTo>
                  <a:lnTo>
                    <a:pt x="1092327" y="3014192"/>
                  </a:lnTo>
                  <a:lnTo>
                    <a:pt x="1133614" y="3010281"/>
                  </a:lnTo>
                  <a:lnTo>
                    <a:pt x="1170711" y="2995193"/>
                  </a:lnTo>
                  <a:lnTo>
                    <a:pt x="1203921" y="2969310"/>
                  </a:lnTo>
                  <a:lnTo>
                    <a:pt x="1233551" y="2933039"/>
                  </a:lnTo>
                  <a:lnTo>
                    <a:pt x="1262761" y="2896146"/>
                  </a:lnTo>
                  <a:lnTo>
                    <a:pt x="1280452" y="2859443"/>
                  </a:lnTo>
                  <a:lnTo>
                    <a:pt x="1285151" y="2830614"/>
                  </a:lnTo>
                  <a:lnTo>
                    <a:pt x="1286637" y="2821584"/>
                  </a:lnTo>
                  <a:close/>
                </a:path>
                <a:path w="2211069" h="5782310">
                  <a:moveTo>
                    <a:pt x="1391475" y="0"/>
                  </a:moveTo>
                  <a:lnTo>
                    <a:pt x="1190917" y="0"/>
                  </a:lnTo>
                  <a:lnTo>
                    <a:pt x="1211376" y="10833"/>
                  </a:lnTo>
                  <a:lnTo>
                    <a:pt x="1250454" y="24384"/>
                  </a:lnTo>
                  <a:lnTo>
                    <a:pt x="1295704" y="32067"/>
                  </a:lnTo>
                  <a:lnTo>
                    <a:pt x="1336560" y="28409"/>
                  </a:lnTo>
                  <a:lnTo>
                    <a:pt x="1373314" y="13843"/>
                  </a:lnTo>
                  <a:lnTo>
                    <a:pt x="1391475" y="0"/>
                  </a:lnTo>
                  <a:close/>
                </a:path>
                <a:path w="2211069" h="5782310">
                  <a:moveTo>
                    <a:pt x="1685569" y="2392413"/>
                  </a:moveTo>
                  <a:lnTo>
                    <a:pt x="1685302" y="2385733"/>
                  </a:lnTo>
                  <a:lnTo>
                    <a:pt x="1684515" y="2365679"/>
                  </a:lnTo>
                  <a:lnTo>
                    <a:pt x="1679829" y="2340927"/>
                  </a:lnTo>
                  <a:lnTo>
                    <a:pt x="1679752" y="2340533"/>
                  </a:lnTo>
                  <a:lnTo>
                    <a:pt x="1668068" y="2318347"/>
                  </a:lnTo>
                  <a:lnTo>
                    <a:pt x="1646262" y="2300478"/>
                  </a:lnTo>
                  <a:lnTo>
                    <a:pt x="1620151" y="2268448"/>
                  </a:lnTo>
                  <a:lnTo>
                    <a:pt x="1589316" y="2247125"/>
                  </a:lnTo>
                  <a:lnTo>
                    <a:pt x="1553514" y="2238171"/>
                  </a:lnTo>
                  <a:lnTo>
                    <a:pt x="1512468" y="2243251"/>
                  </a:lnTo>
                  <a:lnTo>
                    <a:pt x="1469351" y="2261565"/>
                  </a:lnTo>
                  <a:lnTo>
                    <a:pt x="1437081" y="2289060"/>
                  </a:lnTo>
                  <a:lnTo>
                    <a:pt x="1417066" y="2326373"/>
                  </a:lnTo>
                  <a:lnTo>
                    <a:pt x="1410677" y="2374138"/>
                  </a:lnTo>
                  <a:lnTo>
                    <a:pt x="1409382" y="2390571"/>
                  </a:lnTo>
                  <a:lnTo>
                    <a:pt x="1411566" y="2406383"/>
                  </a:lnTo>
                  <a:lnTo>
                    <a:pt x="1436827" y="2471343"/>
                  </a:lnTo>
                  <a:lnTo>
                    <a:pt x="1487093" y="2518638"/>
                  </a:lnTo>
                  <a:lnTo>
                    <a:pt x="1566697" y="2536152"/>
                  </a:lnTo>
                  <a:lnTo>
                    <a:pt x="1604860" y="2529509"/>
                  </a:lnTo>
                  <a:lnTo>
                    <a:pt x="1636090" y="2511514"/>
                  </a:lnTo>
                  <a:lnTo>
                    <a:pt x="1660131" y="2482456"/>
                  </a:lnTo>
                  <a:lnTo>
                    <a:pt x="1676704" y="2442654"/>
                  </a:lnTo>
                  <a:lnTo>
                    <a:pt x="1685569" y="2392413"/>
                  </a:lnTo>
                  <a:close/>
                </a:path>
                <a:path w="2211069" h="5782310">
                  <a:moveTo>
                    <a:pt x="1699996" y="3855097"/>
                  </a:moveTo>
                  <a:lnTo>
                    <a:pt x="1667510" y="3804132"/>
                  </a:lnTo>
                  <a:lnTo>
                    <a:pt x="1635594" y="3765537"/>
                  </a:lnTo>
                  <a:lnTo>
                    <a:pt x="1602320" y="3738448"/>
                  </a:lnTo>
                  <a:lnTo>
                    <a:pt x="1565795" y="3722001"/>
                  </a:lnTo>
                  <a:lnTo>
                    <a:pt x="1524114" y="3715359"/>
                  </a:lnTo>
                  <a:lnTo>
                    <a:pt x="1475359" y="3717633"/>
                  </a:lnTo>
                  <a:lnTo>
                    <a:pt x="1417624" y="3727996"/>
                  </a:lnTo>
                  <a:lnTo>
                    <a:pt x="1379994" y="3747452"/>
                  </a:lnTo>
                  <a:lnTo>
                    <a:pt x="1368806" y="3788295"/>
                  </a:lnTo>
                  <a:lnTo>
                    <a:pt x="1352130" y="3807701"/>
                  </a:lnTo>
                  <a:lnTo>
                    <a:pt x="1339557" y="3828618"/>
                  </a:lnTo>
                  <a:lnTo>
                    <a:pt x="1333220" y="3851872"/>
                  </a:lnTo>
                  <a:lnTo>
                    <a:pt x="1335252" y="3878249"/>
                  </a:lnTo>
                  <a:lnTo>
                    <a:pt x="1338059" y="3934891"/>
                  </a:lnTo>
                  <a:lnTo>
                    <a:pt x="1348295" y="3983050"/>
                  </a:lnTo>
                  <a:lnTo>
                    <a:pt x="1365846" y="4022560"/>
                  </a:lnTo>
                  <a:lnTo>
                    <a:pt x="1390586" y="4053268"/>
                  </a:lnTo>
                  <a:lnTo>
                    <a:pt x="1422387" y="4075011"/>
                  </a:lnTo>
                  <a:lnTo>
                    <a:pt x="1461122" y="4087634"/>
                  </a:lnTo>
                  <a:lnTo>
                    <a:pt x="1506651" y="4090974"/>
                  </a:lnTo>
                  <a:lnTo>
                    <a:pt x="1551647" y="4085717"/>
                  </a:lnTo>
                  <a:lnTo>
                    <a:pt x="1591297" y="4072801"/>
                  </a:lnTo>
                  <a:lnTo>
                    <a:pt x="1625282" y="4052608"/>
                  </a:lnTo>
                  <a:lnTo>
                    <a:pt x="1653324" y="4025493"/>
                  </a:lnTo>
                  <a:lnTo>
                    <a:pt x="1675117" y="3991826"/>
                  </a:lnTo>
                  <a:lnTo>
                    <a:pt x="1690357" y="3951960"/>
                  </a:lnTo>
                  <a:lnTo>
                    <a:pt x="1698752" y="3906266"/>
                  </a:lnTo>
                  <a:lnTo>
                    <a:pt x="1699996" y="3855097"/>
                  </a:lnTo>
                  <a:close/>
                </a:path>
                <a:path w="2211069" h="5782310">
                  <a:moveTo>
                    <a:pt x="2173211" y="2049716"/>
                  </a:moveTo>
                  <a:lnTo>
                    <a:pt x="2169058" y="2005660"/>
                  </a:lnTo>
                  <a:lnTo>
                    <a:pt x="2146071" y="1951469"/>
                  </a:lnTo>
                  <a:lnTo>
                    <a:pt x="2119769" y="1911261"/>
                  </a:lnTo>
                  <a:lnTo>
                    <a:pt x="2088908" y="1883943"/>
                  </a:lnTo>
                  <a:lnTo>
                    <a:pt x="2052281" y="1868424"/>
                  </a:lnTo>
                  <a:lnTo>
                    <a:pt x="2008619" y="1863598"/>
                  </a:lnTo>
                  <a:lnTo>
                    <a:pt x="1963508" y="1868906"/>
                  </a:lnTo>
                  <a:lnTo>
                    <a:pt x="1926018" y="1885022"/>
                  </a:lnTo>
                  <a:lnTo>
                    <a:pt x="1895309" y="1912670"/>
                  </a:lnTo>
                  <a:lnTo>
                    <a:pt x="1870557" y="1952599"/>
                  </a:lnTo>
                  <a:lnTo>
                    <a:pt x="1850961" y="2005545"/>
                  </a:lnTo>
                  <a:lnTo>
                    <a:pt x="1845868" y="2039581"/>
                  </a:lnTo>
                  <a:lnTo>
                    <a:pt x="1851012" y="2071598"/>
                  </a:lnTo>
                  <a:lnTo>
                    <a:pt x="1874177" y="2134171"/>
                  </a:lnTo>
                  <a:lnTo>
                    <a:pt x="1893963" y="2167496"/>
                  </a:lnTo>
                  <a:lnTo>
                    <a:pt x="1924392" y="2192236"/>
                  </a:lnTo>
                  <a:lnTo>
                    <a:pt x="1962137" y="2207603"/>
                  </a:lnTo>
                  <a:lnTo>
                    <a:pt x="2003869" y="2212848"/>
                  </a:lnTo>
                  <a:lnTo>
                    <a:pt x="2046262" y="2207183"/>
                  </a:lnTo>
                  <a:lnTo>
                    <a:pt x="2085987" y="2189848"/>
                  </a:lnTo>
                  <a:lnTo>
                    <a:pt x="2119706" y="2160079"/>
                  </a:lnTo>
                  <a:lnTo>
                    <a:pt x="2144776" y="2126170"/>
                  </a:lnTo>
                  <a:lnTo>
                    <a:pt x="2163864" y="2089645"/>
                  </a:lnTo>
                  <a:lnTo>
                    <a:pt x="2173211" y="2049716"/>
                  </a:lnTo>
                  <a:close/>
                </a:path>
                <a:path w="2211069" h="5782310">
                  <a:moveTo>
                    <a:pt x="2210676" y="1427429"/>
                  </a:moveTo>
                  <a:lnTo>
                    <a:pt x="2170011" y="1448777"/>
                  </a:lnTo>
                  <a:lnTo>
                    <a:pt x="2135822" y="1476565"/>
                  </a:lnTo>
                  <a:lnTo>
                    <a:pt x="2110600" y="1509001"/>
                  </a:lnTo>
                  <a:lnTo>
                    <a:pt x="2094318" y="1546199"/>
                  </a:lnTo>
                  <a:lnTo>
                    <a:pt x="2086952" y="1588223"/>
                  </a:lnTo>
                  <a:lnTo>
                    <a:pt x="2088489" y="1635201"/>
                  </a:lnTo>
                  <a:lnTo>
                    <a:pt x="2098865" y="1687220"/>
                  </a:lnTo>
                  <a:lnTo>
                    <a:pt x="2117356" y="1733791"/>
                  </a:lnTo>
                  <a:lnTo>
                    <a:pt x="2143569" y="1771053"/>
                  </a:lnTo>
                  <a:lnTo>
                    <a:pt x="2177427" y="1798383"/>
                  </a:lnTo>
                  <a:lnTo>
                    <a:pt x="2210676" y="1811832"/>
                  </a:lnTo>
                  <a:lnTo>
                    <a:pt x="2210676" y="1427429"/>
                  </a:lnTo>
                  <a:close/>
                </a:path>
              </a:pathLst>
            </a:custGeom>
            <a:solidFill>
              <a:srgbClr val="71B2C9">
                <a:alpha val="19999"/>
              </a:srgbClr>
            </a:solidFill>
          </p:spPr>
          <p:txBody>
            <a:bodyPr wrap="square" lIns="0" tIns="0" rIns="0" bIns="0" rtlCol="0"/>
            <a:lstStyle/>
            <a:p>
              <a:endParaRPr/>
            </a:p>
          </p:txBody>
        </p:sp>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6006432" y="8176435"/>
              <a:ext cx="249568" cy="247563"/>
            </a:xfrm>
            <a:prstGeom prst="rect">
              <a:avLst/>
            </a:prstGeom>
          </p:spPr>
        </p:pic>
        <p:sp>
          <p:nvSpPr>
            <p:cNvPr id="11" name="object 11"/>
            <p:cNvSpPr/>
            <p:nvPr/>
          </p:nvSpPr>
          <p:spPr>
            <a:xfrm>
              <a:off x="13995832" y="1866899"/>
              <a:ext cx="2260600" cy="6557645"/>
            </a:xfrm>
            <a:custGeom>
              <a:avLst/>
              <a:gdLst/>
              <a:ahLst/>
              <a:cxnLst/>
              <a:rect l="l" t="t" r="r" b="b"/>
              <a:pathLst>
                <a:path w="2260600" h="6557645">
                  <a:moveTo>
                    <a:pt x="281482" y="3374313"/>
                  </a:moveTo>
                  <a:lnTo>
                    <a:pt x="265887" y="3330879"/>
                  </a:lnTo>
                  <a:lnTo>
                    <a:pt x="243382" y="3285655"/>
                  </a:lnTo>
                  <a:lnTo>
                    <a:pt x="211518" y="3254578"/>
                  </a:lnTo>
                  <a:lnTo>
                    <a:pt x="170395" y="3237623"/>
                  </a:lnTo>
                  <a:lnTo>
                    <a:pt x="120129" y="3234779"/>
                  </a:lnTo>
                  <a:lnTo>
                    <a:pt x="73355" y="3245980"/>
                  </a:lnTo>
                  <a:lnTo>
                    <a:pt x="39852" y="3270250"/>
                  </a:lnTo>
                  <a:lnTo>
                    <a:pt x="18161" y="3306051"/>
                  </a:lnTo>
                  <a:lnTo>
                    <a:pt x="6794" y="3351809"/>
                  </a:lnTo>
                  <a:lnTo>
                    <a:pt x="0" y="3397097"/>
                  </a:lnTo>
                  <a:lnTo>
                    <a:pt x="9842" y="3434931"/>
                  </a:lnTo>
                  <a:lnTo>
                    <a:pt x="34010" y="3466109"/>
                  </a:lnTo>
                  <a:lnTo>
                    <a:pt x="70142" y="3491446"/>
                  </a:lnTo>
                  <a:lnTo>
                    <a:pt x="111302" y="3507663"/>
                  </a:lnTo>
                  <a:lnTo>
                    <a:pt x="151904" y="3510991"/>
                  </a:lnTo>
                  <a:lnTo>
                    <a:pt x="191338" y="3501440"/>
                  </a:lnTo>
                  <a:lnTo>
                    <a:pt x="228981" y="3478974"/>
                  </a:lnTo>
                  <a:lnTo>
                    <a:pt x="260146" y="3448139"/>
                  </a:lnTo>
                  <a:lnTo>
                    <a:pt x="278599" y="3413328"/>
                  </a:lnTo>
                  <a:lnTo>
                    <a:pt x="281482" y="3374313"/>
                  </a:lnTo>
                  <a:close/>
                </a:path>
                <a:path w="2260600" h="6557645">
                  <a:moveTo>
                    <a:pt x="419976" y="6557099"/>
                  </a:moveTo>
                  <a:lnTo>
                    <a:pt x="398665" y="6497980"/>
                  </a:lnTo>
                  <a:lnTo>
                    <a:pt x="372618" y="6469329"/>
                  </a:lnTo>
                  <a:lnTo>
                    <a:pt x="337553" y="6449466"/>
                  </a:lnTo>
                  <a:lnTo>
                    <a:pt x="293319" y="6438811"/>
                  </a:lnTo>
                  <a:lnTo>
                    <a:pt x="241338" y="6438392"/>
                  </a:lnTo>
                  <a:lnTo>
                    <a:pt x="196634" y="6451981"/>
                  </a:lnTo>
                  <a:lnTo>
                    <a:pt x="161036" y="6481813"/>
                  </a:lnTo>
                  <a:lnTo>
                    <a:pt x="136385" y="6530149"/>
                  </a:lnTo>
                  <a:lnTo>
                    <a:pt x="129908" y="6535661"/>
                  </a:lnTo>
                  <a:lnTo>
                    <a:pt x="125704" y="6542087"/>
                  </a:lnTo>
                  <a:lnTo>
                    <a:pt x="124028" y="6549542"/>
                  </a:lnTo>
                  <a:lnTo>
                    <a:pt x="124968" y="6557099"/>
                  </a:lnTo>
                  <a:lnTo>
                    <a:pt x="419976" y="6557099"/>
                  </a:lnTo>
                  <a:close/>
                </a:path>
                <a:path w="2260600" h="6557645">
                  <a:moveTo>
                    <a:pt x="428713" y="6113602"/>
                  </a:moveTo>
                  <a:lnTo>
                    <a:pt x="416890" y="6075362"/>
                  </a:lnTo>
                  <a:lnTo>
                    <a:pt x="390931" y="6040336"/>
                  </a:lnTo>
                  <a:lnTo>
                    <a:pt x="355485" y="6012192"/>
                  </a:lnTo>
                  <a:lnTo>
                    <a:pt x="315226" y="5994641"/>
                  </a:lnTo>
                  <a:lnTo>
                    <a:pt x="274789" y="5991377"/>
                  </a:lnTo>
                  <a:lnTo>
                    <a:pt x="231089" y="6007443"/>
                  </a:lnTo>
                  <a:lnTo>
                    <a:pt x="195338" y="6039624"/>
                  </a:lnTo>
                  <a:lnTo>
                    <a:pt x="172262" y="6081928"/>
                  </a:lnTo>
                  <a:lnTo>
                    <a:pt x="166573" y="6128410"/>
                  </a:lnTo>
                  <a:lnTo>
                    <a:pt x="181267" y="6178575"/>
                  </a:lnTo>
                  <a:lnTo>
                    <a:pt x="211899" y="6217767"/>
                  </a:lnTo>
                  <a:lnTo>
                    <a:pt x="254419" y="6242443"/>
                  </a:lnTo>
                  <a:lnTo>
                    <a:pt x="304761" y="6249073"/>
                  </a:lnTo>
                  <a:lnTo>
                    <a:pt x="353898" y="6235014"/>
                  </a:lnTo>
                  <a:lnTo>
                    <a:pt x="394538" y="6203797"/>
                  </a:lnTo>
                  <a:lnTo>
                    <a:pt x="421284" y="6161354"/>
                  </a:lnTo>
                  <a:lnTo>
                    <a:pt x="428713" y="6113602"/>
                  </a:lnTo>
                  <a:close/>
                </a:path>
                <a:path w="2260600" h="6557645">
                  <a:moveTo>
                    <a:pt x="463423" y="3814026"/>
                  </a:moveTo>
                  <a:lnTo>
                    <a:pt x="454723" y="3733444"/>
                  </a:lnTo>
                  <a:lnTo>
                    <a:pt x="435737" y="3688600"/>
                  </a:lnTo>
                  <a:lnTo>
                    <a:pt x="406349" y="3656380"/>
                  </a:lnTo>
                  <a:lnTo>
                    <a:pt x="366483" y="3636721"/>
                  </a:lnTo>
                  <a:lnTo>
                    <a:pt x="316064" y="3629533"/>
                  </a:lnTo>
                  <a:lnTo>
                    <a:pt x="270230" y="3633292"/>
                  </a:lnTo>
                  <a:lnTo>
                    <a:pt x="232105" y="3646360"/>
                  </a:lnTo>
                  <a:lnTo>
                    <a:pt x="178968" y="3700399"/>
                  </a:lnTo>
                  <a:lnTo>
                    <a:pt x="163931" y="3741407"/>
                  </a:lnTo>
                  <a:lnTo>
                    <a:pt x="156565" y="3791737"/>
                  </a:lnTo>
                  <a:lnTo>
                    <a:pt x="157518" y="3826319"/>
                  </a:lnTo>
                  <a:lnTo>
                    <a:pt x="180365" y="3887343"/>
                  </a:lnTo>
                  <a:lnTo>
                    <a:pt x="239661" y="3938816"/>
                  </a:lnTo>
                  <a:lnTo>
                    <a:pt x="277901" y="3952671"/>
                  </a:lnTo>
                  <a:lnTo>
                    <a:pt x="316992" y="3956189"/>
                  </a:lnTo>
                  <a:lnTo>
                    <a:pt x="355130" y="3949877"/>
                  </a:lnTo>
                  <a:lnTo>
                    <a:pt x="390448" y="3934244"/>
                  </a:lnTo>
                  <a:lnTo>
                    <a:pt x="421132" y="3909796"/>
                  </a:lnTo>
                  <a:lnTo>
                    <a:pt x="445312" y="3877043"/>
                  </a:lnTo>
                  <a:lnTo>
                    <a:pt x="461187" y="3836479"/>
                  </a:lnTo>
                  <a:lnTo>
                    <a:pt x="463423" y="3814026"/>
                  </a:lnTo>
                  <a:close/>
                </a:path>
                <a:path w="2260600" h="6557645">
                  <a:moveTo>
                    <a:pt x="553770" y="4325239"/>
                  </a:moveTo>
                  <a:lnTo>
                    <a:pt x="549694" y="4292803"/>
                  </a:lnTo>
                  <a:lnTo>
                    <a:pt x="535825" y="4263618"/>
                  </a:lnTo>
                  <a:lnTo>
                    <a:pt x="509943" y="4238422"/>
                  </a:lnTo>
                  <a:lnTo>
                    <a:pt x="486587" y="4209542"/>
                  </a:lnTo>
                  <a:lnTo>
                    <a:pt x="458127" y="4187761"/>
                  </a:lnTo>
                  <a:lnTo>
                    <a:pt x="426504" y="4170362"/>
                  </a:lnTo>
                  <a:lnTo>
                    <a:pt x="393712" y="4154601"/>
                  </a:lnTo>
                  <a:lnTo>
                    <a:pt x="354215" y="4173613"/>
                  </a:lnTo>
                  <a:lnTo>
                    <a:pt x="312572" y="4179163"/>
                  </a:lnTo>
                  <a:lnTo>
                    <a:pt x="270027" y="4179100"/>
                  </a:lnTo>
                  <a:lnTo>
                    <a:pt x="227838" y="4181259"/>
                  </a:lnTo>
                  <a:lnTo>
                    <a:pt x="228409" y="4204004"/>
                  </a:lnTo>
                  <a:lnTo>
                    <a:pt x="219519" y="4223918"/>
                  </a:lnTo>
                  <a:lnTo>
                    <a:pt x="208610" y="4243248"/>
                  </a:lnTo>
                  <a:lnTo>
                    <a:pt x="203149" y="4264190"/>
                  </a:lnTo>
                  <a:lnTo>
                    <a:pt x="187185" y="4292231"/>
                  </a:lnTo>
                  <a:lnTo>
                    <a:pt x="181902" y="4321429"/>
                  </a:lnTo>
                  <a:lnTo>
                    <a:pt x="184035" y="4351426"/>
                  </a:lnTo>
                  <a:lnTo>
                    <a:pt x="190309" y="4381868"/>
                  </a:lnTo>
                  <a:lnTo>
                    <a:pt x="217563" y="4442130"/>
                  </a:lnTo>
                  <a:lnTo>
                    <a:pt x="245300" y="4483125"/>
                  </a:lnTo>
                  <a:lnTo>
                    <a:pt x="277901" y="4508246"/>
                  </a:lnTo>
                  <a:lnTo>
                    <a:pt x="319747" y="4520870"/>
                  </a:lnTo>
                  <a:lnTo>
                    <a:pt x="375246" y="4524375"/>
                  </a:lnTo>
                  <a:lnTo>
                    <a:pt x="420992" y="4519815"/>
                  </a:lnTo>
                  <a:lnTo>
                    <a:pt x="460197" y="4506036"/>
                  </a:lnTo>
                  <a:lnTo>
                    <a:pt x="492798" y="4483125"/>
                  </a:lnTo>
                  <a:lnTo>
                    <a:pt x="518718" y="4451147"/>
                  </a:lnTo>
                  <a:lnTo>
                    <a:pt x="537908" y="4410138"/>
                  </a:lnTo>
                  <a:lnTo>
                    <a:pt x="550291" y="4360164"/>
                  </a:lnTo>
                  <a:lnTo>
                    <a:pt x="553770" y="4325239"/>
                  </a:lnTo>
                  <a:close/>
                </a:path>
                <a:path w="2260600" h="6557645">
                  <a:moveTo>
                    <a:pt x="701802" y="2001875"/>
                  </a:moveTo>
                  <a:lnTo>
                    <a:pt x="697852" y="1985924"/>
                  </a:lnTo>
                  <a:lnTo>
                    <a:pt x="689800" y="1971471"/>
                  </a:lnTo>
                  <a:lnTo>
                    <a:pt x="678129" y="1958416"/>
                  </a:lnTo>
                  <a:lnTo>
                    <a:pt x="663613" y="1911362"/>
                  </a:lnTo>
                  <a:lnTo>
                    <a:pt x="639686" y="1875129"/>
                  </a:lnTo>
                  <a:lnTo>
                    <a:pt x="607237" y="1848942"/>
                  </a:lnTo>
                  <a:lnTo>
                    <a:pt x="567220" y="1832038"/>
                  </a:lnTo>
                  <a:lnTo>
                    <a:pt x="520509" y="1823681"/>
                  </a:lnTo>
                  <a:lnTo>
                    <a:pt x="473417" y="1825447"/>
                  </a:lnTo>
                  <a:lnTo>
                    <a:pt x="432079" y="1839607"/>
                  </a:lnTo>
                  <a:lnTo>
                    <a:pt x="395897" y="1866303"/>
                  </a:lnTo>
                  <a:lnTo>
                    <a:pt x="364248" y="1905673"/>
                  </a:lnTo>
                  <a:lnTo>
                    <a:pt x="336499" y="1957844"/>
                  </a:lnTo>
                  <a:lnTo>
                    <a:pt x="324777" y="1998713"/>
                  </a:lnTo>
                  <a:lnTo>
                    <a:pt x="329920" y="2036089"/>
                  </a:lnTo>
                  <a:lnTo>
                    <a:pt x="346036" y="2071116"/>
                  </a:lnTo>
                  <a:lnTo>
                    <a:pt x="367258" y="2104948"/>
                  </a:lnTo>
                  <a:lnTo>
                    <a:pt x="420154" y="2156549"/>
                  </a:lnTo>
                  <a:lnTo>
                    <a:pt x="489115" y="2182457"/>
                  </a:lnTo>
                  <a:lnTo>
                    <a:pt x="536638" y="2184120"/>
                  </a:lnTo>
                  <a:lnTo>
                    <a:pt x="582510" y="2171700"/>
                  </a:lnTo>
                  <a:lnTo>
                    <a:pt x="624319" y="2147112"/>
                  </a:lnTo>
                  <a:lnTo>
                    <a:pt x="659650" y="2112251"/>
                  </a:lnTo>
                  <a:lnTo>
                    <a:pt x="686079" y="2069058"/>
                  </a:lnTo>
                  <a:lnTo>
                    <a:pt x="701192" y="2019439"/>
                  </a:lnTo>
                  <a:lnTo>
                    <a:pt x="701802" y="2001875"/>
                  </a:lnTo>
                  <a:close/>
                </a:path>
                <a:path w="2260600" h="6557645">
                  <a:moveTo>
                    <a:pt x="753440" y="4809071"/>
                  </a:moveTo>
                  <a:lnTo>
                    <a:pt x="741984" y="4761230"/>
                  </a:lnTo>
                  <a:lnTo>
                    <a:pt x="715937" y="4718913"/>
                  </a:lnTo>
                  <a:lnTo>
                    <a:pt x="678700" y="4685131"/>
                  </a:lnTo>
                  <a:lnTo>
                    <a:pt x="633666" y="4662944"/>
                  </a:lnTo>
                  <a:lnTo>
                    <a:pt x="584238" y="4655363"/>
                  </a:lnTo>
                  <a:lnTo>
                    <a:pt x="533476" y="4663910"/>
                  </a:lnTo>
                  <a:lnTo>
                    <a:pt x="490816" y="4686541"/>
                  </a:lnTo>
                  <a:lnTo>
                    <a:pt x="458304" y="4721098"/>
                  </a:lnTo>
                  <a:lnTo>
                    <a:pt x="437997" y="4765383"/>
                  </a:lnTo>
                  <a:lnTo>
                    <a:pt x="431914" y="4817262"/>
                  </a:lnTo>
                  <a:lnTo>
                    <a:pt x="438772" y="4862665"/>
                  </a:lnTo>
                  <a:lnTo>
                    <a:pt x="455599" y="4901806"/>
                  </a:lnTo>
                  <a:lnTo>
                    <a:pt x="481279" y="4933899"/>
                  </a:lnTo>
                  <a:lnTo>
                    <a:pt x="514705" y="4958169"/>
                  </a:lnTo>
                  <a:lnTo>
                    <a:pt x="554774" y="4973815"/>
                  </a:lnTo>
                  <a:lnTo>
                    <a:pt x="600379" y="4980076"/>
                  </a:lnTo>
                  <a:lnTo>
                    <a:pt x="647788" y="4968989"/>
                  </a:lnTo>
                  <a:lnTo>
                    <a:pt x="690359" y="4938407"/>
                  </a:lnTo>
                  <a:lnTo>
                    <a:pt x="724522" y="4896256"/>
                  </a:lnTo>
                  <a:lnTo>
                    <a:pt x="746734" y="4850498"/>
                  </a:lnTo>
                  <a:lnTo>
                    <a:pt x="753440" y="4809071"/>
                  </a:lnTo>
                  <a:close/>
                </a:path>
                <a:path w="2260600" h="6557645">
                  <a:moveTo>
                    <a:pt x="775487" y="3101390"/>
                  </a:moveTo>
                  <a:lnTo>
                    <a:pt x="763066" y="3048203"/>
                  </a:lnTo>
                  <a:lnTo>
                    <a:pt x="742302" y="3004553"/>
                  </a:lnTo>
                  <a:lnTo>
                    <a:pt x="714032" y="2971381"/>
                  </a:lnTo>
                  <a:lnTo>
                    <a:pt x="679056" y="2949676"/>
                  </a:lnTo>
                  <a:lnTo>
                    <a:pt x="638213" y="2940393"/>
                  </a:lnTo>
                  <a:lnTo>
                    <a:pt x="593344" y="2942640"/>
                  </a:lnTo>
                  <a:lnTo>
                    <a:pt x="556641" y="2956496"/>
                  </a:lnTo>
                  <a:lnTo>
                    <a:pt x="526669" y="2983230"/>
                  </a:lnTo>
                  <a:lnTo>
                    <a:pt x="501992" y="3024136"/>
                  </a:lnTo>
                  <a:lnTo>
                    <a:pt x="481190" y="3080499"/>
                  </a:lnTo>
                  <a:lnTo>
                    <a:pt x="489394" y="3141205"/>
                  </a:lnTo>
                  <a:lnTo>
                    <a:pt x="507530" y="3183699"/>
                  </a:lnTo>
                  <a:lnTo>
                    <a:pt x="538556" y="3212223"/>
                  </a:lnTo>
                  <a:lnTo>
                    <a:pt x="585393" y="3231045"/>
                  </a:lnTo>
                  <a:lnTo>
                    <a:pt x="632333" y="3236315"/>
                  </a:lnTo>
                  <a:lnTo>
                    <a:pt x="677062" y="3226435"/>
                  </a:lnTo>
                  <a:lnTo>
                    <a:pt x="717448" y="3201987"/>
                  </a:lnTo>
                  <a:lnTo>
                    <a:pt x="751370" y="3163595"/>
                  </a:lnTo>
                  <a:lnTo>
                    <a:pt x="774420" y="3118942"/>
                  </a:lnTo>
                  <a:lnTo>
                    <a:pt x="775487" y="3101390"/>
                  </a:lnTo>
                  <a:close/>
                </a:path>
                <a:path w="2260600" h="6557645">
                  <a:moveTo>
                    <a:pt x="867740" y="5320563"/>
                  </a:moveTo>
                  <a:lnTo>
                    <a:pt x="859142" y="5276278"/>
                  </a:lnTo>
                  <a:lnTo>
                    <a:pt x="835647" y="5235448"/>
                  </a:lnTo>
                  <a:lnTo>
                    <a:pt x="800760" y="5201513"/>
                  </a:lnTo>
                  <a:lnTo>
                    <a:pt x="758024" y="5177917"/>
                  </a:lnTo>
                  <a:lnTo>
                    <a:pt x="710971" y="5168074"/>
                  </a:lnTo>
                  <a:lnTo>
                    <a:pt x="666927" y="5172951"/>
                  </a:lnTo>
                  <a:lnTo>
                    <a:pt x="625322" y="5189423"/>
                  </a:lnTo>
                  <a:lnTo>
                    <a:pt x="588670" y="5215255"/>
                  </a:lnTo>
                  <a:lnTo>
                    <a:pt x="559498" y="5248173"/>
                  </a:lnTo>
                  <a:lnTo>
                    <a:pt x="540346" y="5285918"/>
                  </a:lnTo>
                  <a:lnTo>
                    <a:pt x="533742" y="5326253"/>
                  </a:lnTo>
                  <a:lnTo>
                    <a:pt x="543775" y="5370436"/>
                  </a:lnTo>
                  <a:lnTo>
                    <a:pt x="569620" y="5414835"/>
                  </a:lnTo>
                  <a:lnTo>
                    <a:pt x="606437" y="5454294"/>
                  </a:lnTo>
                  <a:lnTo>
                    <a:pt x="649401" y="5483606"/>
                  </a:lnTo>
                  <a:lnTo>
                    <a:pt x="693674" y="5497614"/>
                  </a:lnTo>
                  <a:lnTo>
                    <a:pt x="732624" y="5493143"/>
                  </a:lnTo>
                  <a:lnTo>
                    <a:pt x="772160" y="5474030"/>
                  </a:lnTo>
                  <a:lnTo>
                    <a:pt x="808837" y="5443753"/>
                  </a:lnTo>
                  <a:lnTo>
                    <a:pt x="839266" y="5405767"/>
                  </a:lnTo>
                  <a:lnTo>
                    <a:pt x="860031" y="5363553"/>
                  </a:lnTo>
                  <a:lnTo>
                    <a:pt x="867740" y="5320563"/>
                  </a:lnTo>
                  <a:close/>
                </a:path>
                <a:path w="2260600" h="6557645">
                  <a:moveTo>
                    <a:pt x="892975" y="6510769"/>
                  </a:moveTo>
                  <a:lnTo>
                    <a:pt x="889139" y="6485128"/>
                  </a:lnTo>
                  <a:lnTo>
                    <a:pt x="892175" y="6468034"/>
                  </a:lnTo>
                  <a:lnTo>
                    <a:pt x="892810" y="6451117"/>
                  </a:lnTo>
                  <a:lnTo>
                    <a:pt x="890435" y="6434391"/>
                  </a:lnTo>
                  <a:lnTo>
                    <a:pt x="884491" y="6417932"/>
                  </a:lnTo>
                  <a:lnTo>
                    <a:pt x="885240" y="6409563"/>
                  </a:lnTo>
                  <a:lnTo>
                    <a:pt x="882865" y="6403162"/>
                  </a:lnTo>
                  <a:lnTo>
                    <a:pt x="877735" y="6398514"/>
                  </a:lnTo>
                  <a:lnTo>
                    <a:pt x="870229" y="6395364"/>
                  </a:lnTo>
                  <a:lnTo>
                    <a:pt x="849947" y="6371120"/>
                  </a:lnTo>
                  <a:lnTo>
                    <a:pt x="826490" y="6351346"/>
                  </a:lnTo>
                  <a:lnTo>
                    <a:pt x="799922" y="6336601"/>
                  </a:lnTo>
                  <a:lnTo>
                    <a:pt x="770293" y="6327407"/>
                  </a:lnTo>
                  <a:lnTo>
                    <a:pt x="736460" y="6323063"/>
                  </a:lnTo>
                  <a:lnTo>
                    <a:pt x="703237" y="6324714"/>
                  </a:lnTo>
                  <a:lnTo>
                    <a:pt x="641070" y="6352210"/>
                  </a:lnTo>
                  <a:lnTo>
                    <a:pt x="610958" y="6378930"/>
                  </a:lnTo>
                  <a:lnTo>
                    <a:pt x="574294" y="6443853"/>
                  </a:lnTo>
                  <a:lnTo>
                    <a:pt x="575589" y="6485928"/>
                  </a:lnTo>
                  <a:lnTo>
                    <a:pt x="574675" y="6518224"/>
                  </a:lnTo>
                  <a:lnTo>
                    <a:pt x="582866" y="6546583"/>
                  </a:lnTo>
                  <a:lnTo>
                    <a:pt x="589673" y="6557099"/>
                  </a:lnTo>
                  <a:lnTo>
                    <a:pt x="881113" y="6557099"/>
                  </a:lnTo>
                  <a:lnTo>
                    <a:pt x="890282" y="6534658"/>
                  </a:lnTo>
                  <a:lnTo>
                    <a:pt x="892975" y="6510769"/>
                  </a:lnTo>
                  <a:close/>
                </a:path>
                <a:path w="2260600" h="6557645">
                  <a:moveTo>
                    <a:pt x="916508" y="5847562"/>
                  </a:moveTo>
                  <a:lnTo>
                    <a:pt x="911910" y="5807481"/>
                  </a:lnTo>
                  <a:lnTo>
                    <a:pt x="896581" y="5769915"/>
                  </a:lnTo>
                  <a:lnTo>
                    <a:pt x="868819" y="5734634"/>
                  </a:lnTo>
                  <a:lnTo>
                    <a:pt x="834656" y="5706554"/>
                  </a:lnTo>
                  <a:lnTo>
                    <a:pt x="797941" y="5687390"/>
                  </a:lnTo>
                  <a:lnTo>
                    <a:pt x="758367" y="5676811"/>
                  </a:lnTo>
                  <a:lnTo>
                    <a:pt x="715683" y="5674474"/>
                  </a:lnTo>
                  <a:lnTo>
                    <a:pt x="670166" y="5680938"/>
                  </a:lnTo>
                  <a:lnTo>
                    <a:pt x="630859" y="5696343"/>
                  </a:lnTo>
                  <a:lnTo>
                    <a:pt x="598258" y="5720156"/>
                  </a:lnTo>
                  <a:lnTo>
                    <a:pt x="572858" y="5751906"/>
                  </a:lnTo>
                  <a:lnTo>
                    <a:pt x="555129" y="5791060"/>
                  </a:lnTo>
                  <a:lnTo>
                    <a:pt x="545604" y="5837136"/>
                  </a:lnTo>
                  <a:lnTo>
                    <a:pt x="544944" y="5851080"/>
                  </a:lnTo>
                  <a:lnTo>
                    <a:pt x="545490" y="5865139"/>
                  </a:lnTo>
                  <a:lnTo>
                    <a:pt x="546544" y="5879262"/>
                  </a:lnTo>
                  <a:lnTo>
                    <a:pt x="549211" y="5922772"/>
                  </a:lnTo>
                  <a:lnTo>
                    <a:pt x="572058" y="5972454"/>
                  </a:lnTo>
                  <a:lnTo>
                    <a:pt x="627126" y="6012586"/>
                  </a:lnTo>
                  <a:lnTo>
                    <a:pt x="661746" y="6031446"/>
                  </a:lnTo>
                  <a:lnTo>
                    <a:pt x="698538" y="6045098"/>
                  </a:lnTo>
                  <a:lnTo>
                    <a:pt x="738428" y="6050686"/>
                  </a:lnTo>
                  <a:lnTo>
                    <a:pt x="785482" y="6043676"/>
                  </a:lnTo>
                  <a:lnTo>
                    <a:pt x="828230" y="6022365"/>
                  </a:lnTo>
                  <a:lnTo>
                    <a:pt x="864819" y="5988520"/>
                  </a:lnTo>
                  <a:lnTo>
                    <a:pt x="893394" y="5943917"/>
                  </a:lnTo>
                  <a:lnTo>
                    <a:pt x="912114" y="5890361"/>
                  </a:lnTo>
                  <a:lnTo>
                    <a:pt x="916508" y="5847562"/>
                  </a:lnTo>
                  <a:close/>
                </a:path>
                <a:path w="2260600" h="6557645">
                  <a:moveTo>
                    <a:pt x="961796" y="3498672"/>
                  </a:moveTo>
                  <a:lnTo>
                    <a:pt x="955827" y="3466795"/>
                  </a:lnTo>
                  <a:lnTo>
                    <a:pt x="949591" y="3423729"/>
                  </a:lnTo>
                  <a:lnTo>
                    <a:pt x="951877" y="3415538"/>
                  </a:lnTo>
                  <a:lnTo>
                    <a:pt x="950175" y="3409556"/>
                  </a:lnTo>
                  <a:lnTo>
                    <a:pt x="945235" y="3405403"/>
                  </a:lnTo>
                  <a:lnTo>
                    <a:pt x="937793" y="3402660"/>
                  </a:lnTo>
                  <a:lnTo>
                    <a:pt x="900061" y="3361499"/>
                  </a:lnTo>
                  <a:lnTo>
                    <a:pt x="861834" y="3332403"/>
                  </a:lnTo>
                  <a:lnTo>
                    <a:pt x="822833" y="3315436"/>
                  </a:lnTo>
                  <a:lnTo>
                    <a:pt x="782739" y="3310610"/>
                  </a:lnTo>
                  <a:lnTo>
                    <a:pt x="741235" y="3318002"/>
                  </a:lnTo>
                  <a:lnTo>
                    <a:pt x="698017" y="3337636"/>
                  </a:lnTo>
                  <a:lnTo>
                    <a:pt x="654964" y="3371748"/>
                  </a:lnTo>
                  <a:lnTo>
                    <a:pt x="627176" y="3413849"/>
                  </a:lnTo>
                  <a:lnTo>
                    <a:pt x="613549" y="3462959"/>
                  </a:lnTo>
                  <a:lnTo>
                    <a:pt x="612978" y="3518065"/>
                  </a:lnTo>
                  <a:lnTo>
                    <a:pt x="617562" y="3554361"/>
                  </a:lnTo>
                  <a:lnTo>
                    <a:pt x="660539" y="3602456"/>
                  </a:lnTo>
                  <a:lnTo>
                    <a:pt x="718185" y="3641077"/>
                  </a:lnTo>
                  <a:lnTo>
                    <a:pt x="782662" y="3656012"/>
                  </a:lnTo>
                  <a:lnTo>
                    <a:pt x="817206" y="3654793"/>
                  </a:lnTo>
                  <a:lnTo>
                    <a:pt x="880300" y="3628821"/>
                  </a:lnTo>
                  <a:lnTo>
                    <a:pt x="930224" y="3582924"/>
                  </a:lnTo>
                  <a:lnTo>
                    <a:pt x="960234" y="3528949"/>
                  </a:lnTo>
                  <a:lnTo>
                    <a:pt x="961796" y="3498672"/>
                  </a:lnTo>
                  <a:close/>
                </a:path>
                <a:path w="2260600" h="6557645">
                  <a:moveTo>
                    <a:pt x="1109865" y="1618322"/>
                  </a:moveTo>
                  <a:lnTo>
                    <a:pt x="1103642" y="1570812"/>
                  </a:lnTo>
                  <a:lnTo>
                    <a:pt x="1083983" y="1568386"/>
                  </a:lnTo>
                  <a:lnTo>
                    <a:pt x="1063663" y="1525714"/>
                  </a:lnTo>
                  <a:lnTo>
                    <a:pt x="1033716" y="1497152"/>
                  </a:lnTo>
                  <a:lnTo>
                    <a:pt x="995172" y="1481213"/>
                  </a:lnTo>
                  <a:lnTo>
                    <a:pt x="949058" y="1476387"/>
                  </a:lnTo>
                  <a:lnTo>
                    <a:pt x="820127" y="1484896"/>
                  </a:lnTo>
                  <a:lnTo>
                    <a:pt x="809866" y="1519021"/>
                  </a:lnTo>
                  <a:lnTo>
                    <a:pt x="791819" y="1550301"/>
                  </a:lnTo>
                  <a:lnTo>
                    <a:pt x="775792" y="1582318"/>
                  </a:lnTo>
                  <a:lnTo>
                    <a:pt x="771613" y="1618627"/>
                  </a:lnTo>
                  <a:lnTo>
                    <a:pt x="768502" y="1635975"/>
                  </a:lnTo>
                  <a:lnTo>
                    <a:pt x="778014" y="1686242"/>
                  </a:lnTo>
                  <a:lnTo>
                    <a:pt x="801103" y="1732470"/>
                  </a:lnTo>
                  <a:lnTo>
                    <a:pt x="831100" y="1769821"/>
                  </a:lnTo>
                  <a:lnTo>
                    <a:pt x="866851" y="1797215"/>
                  </a:lnTo>
                  <a:lnTo>
                    <a:pt x="907173" y="1813610"/>
                  </a:lnTo>
                  <a:lnTo>
                    <a:pt x="950899" y="1817903"/>
                  </a:lnTo>
                  <a:lnTo>
                    <a:pt x="976096" y="1814360"/>
                  </a:lnTo>
                  <a:lnTo>
                    <a:pt x="1022375" y="1794738"/>
                  </a:lnTo>
                  <a:lnTo>
                    <a:pt x="1068133" y="1756727"/>
                  </a:lnTo>
                  <a:lnTo>
                    <a:pt x="1101915" y="1701330"/>
                  </a:lnTo>
                  <a:lnTo>
                    <a:pt x="1104480" y="1665909"/>
                  </a:lnTo>
                  <a:lnTo>
                    <a:pt x="1109332" y="1642097"/>
                  </a:lnTo>
                  <a:lnTo>
                    <a:pt x="1109865" y="1618322"/>
                  </a:lnTo>
                  <a:close/>
                </a:path>
                <a:path w="2260600" h="6557645">
                  <a:moveTo>
                    <a:pt x="1282484" y="4228249"/>
                  </a:moveTo>
                  <a:lnTo>
                    <a:pt x="1275600" y="4185437"/>
                  </a:lnTo>
                  <a:lnTo>
                    <a:pt x="1257858" y="4148302"/>
                  </a:lnTo>
                  <a:lnTo>
                    <a:pt x="1230541" y="4117898"/>
                  </a:lnTo>
                  <a:lnTo>
                    <a:pt x="1194930" y="4095318"/>
                  </a:lnTo>
                  <a:lnTo>
                    <a:pt x="1152321" y="4081665"/>
                  </a:lnTo>
                  <a:lnTo>
                    <a:pt x="1103998" y="4077995"/>
                  </a:lnTo>
                  <a:lnTo>
                    <a:pt x="1053376" y="4086580"/>
                  </a:lnTo>
                  <a:lnTo>
                    <a:pt x="1010094" y="4107472"/>
                  </a:lnTo>
                  <a:lnTo>
                    <a:pt x="976198" y="4138777"/>
                  </a:lnTo>
                  <a:lnTo>
                    <a:pt x="953770" y="4178566"/>
                  </a:lnTo>
                  <a:lnTo>
                    <a:pt x="944880" y="4224947"/>
                  </a:lnTo>
                  <a:lnTo>
                    <a:pt x="950671" y="4266158"/>
                  </a:lnTo>
                  <a:lnTo>
                    <a:pt x="968654" y="4306354"/>
                  </a:lnTo>
                  <a:lnTo>
                    <a:pt x="996175" y="4342701"/>
                  </a:lnTo>
                  <a:lnTo>
                    <a:pt x="1030592" y="4372394"/>
                  </a:lnTo>
                  <a:lnTo>
                    <a:pt x="1069251" y="4392574"/>
                  </a:lnTo>
                  <a:lnTo>
                    <a:pt x="1109497" y="4400448"/>
                  </a:lnTo>
                  <a:lnTo>
                    <a:pt x="1155839" y="4394962"/>
                  </a:lnTo>
                  <a:lnTo>
                    <a:pt x="1197546" y="4377829"/>
                  </a:lnTo>
                  <a:lnTo>
                    <a:pt x="1232852" y="4350817"/>
                  </a:lnTo>
                  <a:lnTo>
                    <a:pt x="1259954" y="4315701"/>
                  </a:lnTo>
                  <a:lnTo>
                    <a:pt x="1277099" y="4274248"/>
                  </a:lnTo>
                  <a:lnTo>
                    <a:pt x="1282484" y="4228249"/>
                  </a:lnTo>
                  <a:close/>
                </a:path>
                <a:path w="2260600" h="6557645">
                  <a:moveTo>
                    <a:pt x="1325664" y="3652697"/>
                  </a:moveTo>
                  <a:lnTo>
                    <a:pt x="1297889" y="3614483"/>
                  </a:lnTo>
                  <a:lnTo>
                    <a:pt x="1265631" y="3584854"/>
                  </a:lnTo>
                  <a:lnTo>
                    <a:pt x="1228496" y="3564420"/>
                  </a:lnTo>
                  <a:lnTo>
                    <a:pt x="1186065" y="3553777"/>
                  </a:lnTo>
                  <a:lnTo>
                    <a:pt x="1137970" y="3553561"/>
                  </a:lnTo>
                  <a:lnTo>
                    <a:pt x="1088936" y="3565436"/>
                  </a:lnTo>
                  <a:lnTo>
                    <a:pt x="1049718" y="3589197"/>
                  </a:lnTo>
                  <a:lnTo>
                    <a:pt x="1019340" y="3623576"/>
                  </a:lnTo>
                  <a:lnTo>
                    <a:pt x="996848" y="3667315"/>
                  </a:lnTo>
                  <a:lnTo>
                    <a:pt x="986891" y="3713632"/>
                  </a:lnTo>
                  <a:lnTo>
                    <a:pt x="993394" y="3755555"/>
                  </a:lnTo>
                  <a:lnTo>
                    <a:pt x="1013193" y="3793998"/>
                  </a:lnTo>
                  <a:lnTo>
                    <a:pt x="1043127" y="3829926"/>
                  </a:lnTo>
                  <a:lnTo>
                    <a:pt x="1083398" y="3861358"/>
                  </a:lnTo>
                  <a:lnTo>
                    <a:pt x="1127061" y="3877691"/>
                  </a:lnTo>
                  <a:lnTo>
                    <a:pt x="1172908" y="3880116"/>
                  </a:lnTo>
                  <a:lnTo>
                    <a:pt x="1219758" y="3869842"/>
                  </a:lnTo>
                  <a:lnTo>
                    <a:pt x="1256157" y="3848989"/>
                  </a:lnTo>
                  <a:lnTo>
                    <a:pt x="1283538" y="3818115"/>
                  </a:lnTo>
                  <a:lnTo>
                    <a:pt x="1304988" y="3781247"/>
                  </a:lnTo>
                  <a:lnTo>
                    <a:pt x="1323555" y="3742448"/>
                  </a:lnTo>
                  <a:lnTo>
                    <a:pt x="1325664" y="3652697"/>
                  </a:lnTo>
                  <a:close/>
                </a:path>
                <a:path w="2260600" h="6557645">
                  <a:moveTo>
                    <a:pt x="1325778" y="3286620"/>
                  </a:moveTo>
                  <a:lnTo>
                    <a:pt x="1325397" y="3252482"/>
                  </a:lnTo>
                  <a:lnTo>
                    <a:pt x="1304328" y="3216960"/>
                  </a:lnTo>
                  <a:lnTo>
                    <a:pt x="1295857" y="3188779"/>
                  </a:lnTo>
                  <a:lnTo>
                    <a:pt x="1258874" y="3148927"/>
                  </a:lnTo>
                  <a:lnTo>
                    <a:pt x="1202080" y="3121088"/>
                  </a:lnTo>
                  <a:lnTo>
                    <a:pt x="1167091" y="3120517"/>
                  </a:lnTo>
                  <a:lnTo>
                    <a:pt x="1132687" y="3131362"/>
                  </a:lnTo>
                  <a:lnTo>
                    <a:pt x="1101077" y="3152889"/>
                  </a:lnTo>
                  <a:lnTo>
                    <a:pt x="1079309" y="3175571"/>
                  </a:lnTo>
                  <a:lnTo>
                    <a:pt x="1063472" y="3200704"/>
                  </a:lnTo>
                  <a:lnTo>
                    <a:pt x="1055585" y="3229051"/>
                  </a:lnTo>
                  <a:lnTo>
                    <a:pt x="1057732" y="3261372"/>
                  </a:lnTo>
                  <a:lnTo>
                    <a:pt x="1064209" y="3309709"/>
                  </a:lnTo>
                  <a:lnTo>
                    <a:pt x="1085189" y="3346831"/>
                  </a:lnTo>
                  <a:lnTo>
                    <a:pt x="1118273" y="3374098"/>
                  </a:lnTo>
                  <a:lnTo>
                    <a:pt x="1161072" y="3392805"/>
                  </a:lnTo>
                  <a:lnTo>
                    <a:pt x="1199400" y="3398888"/>
                  </a:lnTo>
                  <a:lnTo>
                    <a:pt x="1234960" y="3392855"/>
                  </a:lnTo>
                  <a:lnTo>
                    <a:pt x="1266456" y="3375799"/>
                  </a:lnTo>
                  <a:lnTo>
                    <a:pt x="1292618" y="3348825"/>
                  </a:lnTo>
                  <a:lnTo>
                    <a:pt x="1312519" y="3318903"/>
                  </a:lnTo>
                  <a:lnTo>
                    <a:pt x="1325778" y="3286620"/>
                  </a:lnTo>
                  <a:close/>
                </a:path>
                <a:path w="2260600" h="6557645">
                  <a:moveTo>
                    <a:pt x="1330109" y="4687735"/>
                  </a:moveTo>
                  <a:lnTo>
                    <a:pt x="1327365" y="4643056"/>
                  </a:lnTo>
                  <a:lnTo>
                    <a:pt x="1290510" y="4588472"/>
                  </a:lnTo>
                  <a:lnTo>
                    <a:pt x="1252334" y="4572559"/>
                  </a:lnTo>
                  <a:lnTo>
                    <a:pt x="1198295" y="4560240"/>
                  </a:lnTo>
                  <a:lnTo>
                    <a:pt x="1188758" y="4552378"/>
                  </a:lnTo>
                  <a:lnTo>
                    <a:pt x="1179436" y="4549749"/>
                  </a:lnTo>
                  <a:lnTo>
                    <a:pt x="1170330" y="4552721"/>
                  </a:lnTo>
                  <a:lnTo>
                    <a:pt x="1161465" y="4561700"/>
                  </a:lnTo>
                  <a:lnTo>
                    <a:pt x="1125524" y="4566945"/>
                  </a:lnTo>
                  <a:lnTo>
                    <a:pt x="1068362" y="4599406"/>
                  </a:lnTo>
                  <a:lnTo>
                    <a:pt x="1052436" y="4634573"/>
                  </a:lnTo>
                  <a:lnTo>
                    <a:pt x="1037120" y="4671187"/>
                  </a:lnTo>
                  <a:lnTo>
                    <a:pt x="1034630" y="4698035"/>
                  </a:lnTo>
                  <a:lnTo>
                    <a:pt x="1046276" y="4722393"/>
                  </a:lnTo>
                  <a:lnTo>
                    <a:pt x="1073353" y="4751603"/>
                  </a:lnTo>
                  <a:lnTo>
                    <a:pt x="1072997" y="4751883"/>
                  </a:lnTo>
                  <a:lnTo>
                    <a:pt x="1100493" y="4791849"/>
                  </a:lnTo>
                  <a:lnTo>
                    <a:pt x="1130071" y="4820247"/>
                  </a:lnTo>
                  <a:lnTo>
                    <a:pt x="1161249" y="4837087"/>
                  </a:lnTo>
                  <a:lnTo>
                    <a:pt x="1193584" y="4842357"/>
                  </a:lnTo>
                  <a:lnTo>
                    <a:pt x="1226591" y="4836084"/>
                  </a:lnTo>
                  <a:lnTo>
                    <a:pt x="1259814" y="4818253"/>
                  </a:lnTo>
                  <a:lnTo>
                    <a:pt x="1292809" y="4788903"/>
                  </a:lnTo>
                  <a:lnTo>
                    <a:pt x="1325092" y="4748009"/>
                  </a:lnTo>
                  <a:lnTo>
                    <a:pt x="1330109" y="4687735"/>
                  </a:lnTo>
                  <a:close/>
                </a:path>
                <a:path w="2260600" h="6557645">
                  <a:moveTo>
                    <a:pt x="1494409" y="5701500"/>
                  </a:moveTo>
                  <a:lnTo>
                    <a:pt x="1486928" y="5628830"/>
                  </a:lnTo>
                  <a:lnTo>
                    <a:pt x="1468056" y="5589816"/>
                  </a:lnTo>
                  <a:lnTo>
                    <a:pt x="1439900" y="5559133"/>
                  </a:lnTo>
                  <a:lnTo>
                    <a:pt x="1404937" y="5536857"/>
                  </a:lnTo>
                  <a:lnTo>
                    <a:pt x="1365618" y="5523039"/>
                  </a:lnTo>
                  <a:lnTo>
                    <a:pt x="1324406" y="5517731"/>
                  </a:lnTo>
                  <a:lnTo>
                    <a:pt x="1283766" y="5521020"/>
                  </a:lnTo>
                  <a:lnTo>
                    <a:pt x="1246162" y="5532933"/>
                  </a:lnTo>
                  <a:lnTo>
                    <a:pt x="1203210" y="5558358"/>
                  </a:lnTo>
                  <a:lnTo>
                    <a:pt x="1171549" y="5590273"/>
                  </a:lnTo>
                  <a:lnTo>
                    <a:pt x="1150734" y="5629554"/>
                  </a:lnTo>
                  <a:lnTo>
                    <a:pt x="1140345" y="5677078"/>
                  </a:lnTo>
                  <a:lnTo>
                    <a:pt x="1139939" y="5733720"/>
                  </a:lnTo>
                  <a:lnTo>
                    <a:pt x="1140548" y="5757596"/>
                  </a:lnTo>
                  <a:lnTo>
                    <a:pt x="1144612" y="5779490"/>
                  </a:lnTo>
                  <a:lnTo>
                    <a:pt x="1156703" y="5796889"/>
                  </a:lnTo>
                  <a:lnTo>
                    <a:pt x="1181315" y="5807214"/>
                  </a:lnTo>
                  <a:lnTo>
                    <a:pt x="1183868" y="5809310"/>
                  </a:lnTo>
                  <a:lnTo>
                    <a:pt x="1218717" y="5847219"/>
                  </a:lnTo>
                  <a:lnTo>
                    <a:pt x="1257071" y="5873343"/>
                  </a:lnTo>
                  <a:lnTo>
                    <a:pt x="1297851" y="5887402"/>
                  </a:lnTo>
                  <a:lnTo>
                    <a:pt x="1339964" y="5889104"/>
                  </a:lnTo>
                  <a:lnTo>
                    <a:pt x="1382318" y="5878169"/>
                  </a:lnTo>
                  <a:lnTo>
                    <a:pt x="1423822" y="5854281"/>
                  </a:lnTo>
                  <a:lnTo>
                    <a:pt x="1461008" y="5821337"/>
                  </a:lnTo>
                  <a:lnTo>
                    <a:pt x="1484312" y="5776582"/>
                  </a:lnTo>
                  <a:lnTo>
                    <a:pt x="1493926" y="5726811"/>
                  </a:lnTo>
                  <a:lnTo>
                    <a:pt x="1494409" y="5701500"/>
                  </a:lnTo>
                  <a:close/>
                </a:path>
                <a:path w="2260600" h="6557645">
                  <a:moveTo>
                    <a:pt x="1494586" y="1320571"/>
                  </a:moveTo>
                  <a:lnTo>
                    <a:pt x="1489430" y="1251572"/>
                  </a:lnTo>
                  <a:lnTo>
                    <a:pt x="1477556" y="1173734"/>
                  </a:lnTo>
                  <a:lnTo>
                    <a:pt x="1445171" y="1149413"/>
                  </a:lnTo>
                  <a:lnTo>
                    <a:pt x="1411909" y="1126909"/>
                  </a:lnTo>
                  <a:lnTo>
                    <a:pt x="1375664" y="1110589"/>
                  </a:lnTo>
                  <a:lnTo>
                    <a:pt x="1334350" y="1104823"/>
                  </a:lnTo>
                  <a:lnTo>
                    <a:pt x="1333207" y="1111300"/>
                  </a:lnTo>
                  <a:lnTo>
                    <a:pt x="1293317" y="1107046"/>
                  </a:lnTo>
                  <a:lnTo>
                    <a:pt x="1253439" y="1110145"/>
                  </a:lnTo>
                  <a:lnTo>
                    <a:pt x="1214551" y="1120775"/>
                  </a:lnTo>
                  <a:lnTo>
                    <a:pt x="1177569" y="1139088"/>
                  </a:lnTo>
                  <a:lnTo>
                    <a:pt x="1150543" y="1169416"/>
                  </a:lnTo>
                  <a:lnTo>
                    <a:pt x="1145806" y="1187196"/>
                  </a:lnTo>
                  <a:lnTo>
                    <a:pt x="1146124" y="1205395"/>
                  </a:lnTo>
                  <a:lnTo>
                    <a:pt x="1139888" y="1226350"/>
                  </a:lnTo>
                  <a:lnTo>
                    <a:pt x="1140206" y="1272222"/>
                  </a:lnTo>
                  <a:lnTo>
                    <a:pt x="1164297" y="1342809"/>
                  </a:lnTo>
                  <a:lnTo>
                    <a:pt x="1189634" y="1380604"/>
                  </a:lnTo>
                  <a:lnTo>
                    <a:pt x="1220165" y="1409738"/>
                  </a:lnTo>
                  <a:lnTo>
                    <a:pt x="1254760" y="1429867"/>
                  </a:lnTo>
                  <a:lnTo>
                    <a:pt x="1292313" y="1440675"/>
                  </a:lnTo>
                  <a:lnTo>
                    <a:pt x="1331683" y="1441831"/>
                  </a:lnTo>
                  <a:lnTo>
                    <a:pt x="1371739" y="1433017"/>
                  </a:lnTo>
                  <a:lnTo>
                    <a:pt x="1411363" y="1413891"/>
                  </a:lnTo>
                  <a:lnTo>
                    <a:pt x="1449425" y="1384134"/>
                  </a:lnTo>
                  <a:lnTo>
                    <a:pt x="1486052" y="1341805"/>
                  </a:lnTo>
                  <a:lnTo>
                    <a:pt x="1494586" y="1320571"/>
                  </a:lnTo>
                  <a:close/>
                </a:path>
                <a:path w="2260600" h="6557645">
                  <a:moveTo>
                    <a:pt x="1707819" y="6278651"/>
                  </a:moveTo>
                  <a:lnTo>
                    <a:pt x="1699552" y="6225591"/>
                  </a:lnTo>
                  <a:lnTo>
                    <a:pt x="1682724" y="6181001"/>
                  </a:lnTo>
                  <a:lnTo>
                    <a:pt x="1657781" y="6145352"/>
                  </a:lnTo>
                  <a:lnTo>
                    <a:pt x="1625155" y="6119088"/>
                  </a:lnTo>
                  <a:lnTo>
                    <a:pt x="1585252" y="6102680"/>
                  </a:lnTo>
                  <a:lnTo>
                    <a:pt x="1538503" y="6096584"/>
                  </a:lnTo>
                  <a:lnTo>
                    <a:pt x="1489075" y="6101118"/>
                  </a:lnTo>
                  <a:lnTo>
                    <a:pt x="1447076" y="6116256"/>
                  </a:lnTo>
                  <a:lnTo>
                    <a:pt x="1412671" y="6141847"/>
                  </a:lnTo>
                  <a:lnTo>
                    <a:pt x="1386039" y="6177724"/>
                  </a:lnTo>
                  <a:lnTo>
                    <a:pt x="1367320" y="6223724"/>
                  </a:lnTo>
                  <a:lnTo>
                    <a:pt x="1356702" y="6279654"/>
                  </a:lnTo>
                  <a:lnTo>
                    <a:pt x="1372298" y="6332080"/>
                  </a:lnTo>
                  <a:lnTo>
                    <a:pt x="1392504" y="6373038"/>
                  </a:lnTo>
                  <a:lnTo>
                    <a:pt x="1418323" y="6403429"/>
                  </a:lnTo>
                  <a:lnTo>
                    <a:pt x="1450771" y="6424104"/>
                  </a:lnTo>
                  <a:lnTo>
                    <a:pt x="1490840" y="6435953"/>
                  </a:lnTo>
                  <a:lnTo>
                    <a:pt x="1539532" y="6439840"/>
                  </a:lnTo>
                  <a:lnTo>
                    <a:pt x="1590446" y="6433883"/>
                  </a:lnTo>
                  <a:lnTo>
                    <a:pt x="1632267" y="6415227"/>
                  </a:lnTo>
                  <a:lnTo>
                    <a:pt x="1665452" y="6383452"/>
                  </a:lnTo>
                  <a:lnTo>
                    <a:pt x="1690471" y="6338075"/>
                  </a:lnTo>
                  <a:lnTo>
                    <a:pt x="1707819" y="6278651"/>
                  </a:lnTo>
                  <a:close/>
                </a:path>
                <a:path w="2260600" h="6557645">
                  <a:moveTo>
                    <a:pt x="1758302" y="903744"/>
                  </a:moveTo>
                  <a:lnTo>
                    <a:pt x="1750161" y="861593"/>
                  </a:lnTo>
                  <a:lnTo>
                    <a:pt x="1726971" y="820978"/>
                  </a:lnTo>
                  <a:lnTo>
                    <a:pt x="1693151" y="786447"/>
                  </a:lnTo>
                  <a:lnTo>
                    <a:pt x="1653146" y="762508"/>
                  </a:lnTo>
                  <a:lnTo>
                    <a:pt x="1611388" y="753681"/>
                  </a:lnTo>
                  <a:lnTo>
                    <a:pt x="1571104" y="761720"/>
                  </a:lnTo>
                  <a:lnTo>
                    <a:pt x="1533410" y="783145"/>
                  </a:lnTo>
                  <a:lnTo>
                    <a:pt x="1501711" y="814590"/>
                  </a:lnTo>
                  <a:lnTo>
                    <a:pt x="1479359" y="852703"/>
                  </a:lnTo>
                  <a:lnTo>
                    <a:pt x="1469758" y="894130"/>
                  </a:lnTo>
                  <a:lnTo>
                    <a:pt x="1476895" y="935012"/>
                  </a:lnTo>
                  <a:lnTo>
                    <a:pt x="1499666" y="973683"/>
                  </a:lnTo>
                  <a:lnTo>
                    <a:pt x="1533931" y="1006208"/>
                  </a:lnTo>
                  <a:lnTo>
                    <a:pt x="1575574" y="1028687"/>
                  </a:lnTo>
                  <a:lnTo>
                    <a:pt x="1620469" y="1037196"/>
                  </a:lnTo>
                  <a:lnTo>
                    <a:pt x="1665389" y="1024255"/>
                  </a:lnTo>
                  <a:lnTo>
                    <a:pt x="1709889" y="991362"/>
                  </a:lnTo>
                  <a:lnTo>
                    <a:pt x="1744129" y="948029"/>
                  </a:lnTo>
                  <a:lnTo>
                    <a:pt x="1758302" y="903744"/>
                  </a:lnTo>
                  <a:close/>
                </a:path>
                <a:path w="2260600" h="6557645">
                  <a:moveTo>
                    <a:pt x="1791004" y="3335388"/>
                  </a:moveTo>
                  <a:lnTo>
                    <a:pt x="1788515" y="3284982"/>
                  </a:lnTo>
                  <a:lnTo>
                    <a:pt x="1782813" y="3242157"/>
                  </a:lnTo>
                  <a:lnTo>
                    <a:pt x="1734997" y="3184131"/>
                  </a:lnTo>
                  <a:lnTo>
                    <a:pt x="1697736" y="3165246"/>
                  </a:lnTo>
                  <a:lnTo>
                    <a:pt x="1647786" y="3152965"/>
                  </a:lnTo>
                  <a:lnTo>
                    <a:pt x="1605127" y="3149663"/>
                  </a:lnTo>
                  <a:lnTo>
                    <a:pt x="1568831" y="3155797"/>
                  </a:lnTo>
                  <a:lnTo>
                    <a:pt x="1511769" y="3198304"/>
                  </a:lnTo>
                  <a:lnTo>
                    <a:pt x="1489189" y="3235604"/>
                  </a:lnTo>
                  <a:lnTo>
                    <a:pt x="1469364" y="3284245"/>
                  </a:lnTo>
                  <a:lnTo>
                    <a:pt x="1461236" y="3335274"/>
                  </a:lnTo>
                  <a:lnTo>
                    <a:pt x="1466303" y="3359645"/>
                  </a:lnTo>
                  <a:lnTo>
                    <a:pt x="1481658" y="3382746"/>
                  </a:lnTo>
                  <a:lnTo>
                    <a:pt x="1502029" y="3427234"/>
                  </a:lnTo>
                  <a:lnTo>
                    <a:pt x="1529207" y="3460242"/>
                  </a:lnTo>
                  <a:lnTo>
                    <a:pt x="1563065" y="3481692"/>
                  </a:lnTo>
                  <a:lnTo>
                    <a:pt x="1603463" y="3491509"/>
                  </a:lnTo>
                  <a:lnTo>
                    <a:pt x="1650276" y="3489591"/>
                  </a:lnTo>
                  <a:lnTo>
                    <a:pt x="1695742" y="3476383"/>
                  </a:lnTo>
                  <a:lnTo>
                    <a:pt x="1733486" y="3452977"/>
                  </a:lnTo>
                  <a:lnTo>
                    <a:pt x="1762556" y="3420757"/>
                  </a:lnTo>
                  <a:lnTo>
                    <a:pt x="1782051" y="3381108"/>
                  </a:lnTo>
                  <a:lnTo>
                    <a:pt x="1791004" y="3335388"/>
                  </a:lnTo>
                  <a:close/>
                </a:path>
                <a:path w="2260600" h="6557645">
                  <a:moveTo>
                    <a:pt x="1810677" y="4484916"/>
                  </a:moveTo>
                  <a:lnTo>
                    <a:pt x="1809724" y="4473778"/>
                  </a:lnTo>
                  <a:lnTo>
                    <a:pt x="1807972" y="4462475"/>
                  </a:lnTo>
                  <a:lnTo>
                    <a:pt x="1806524" y="4451439"/>
                  </a:lnTo>
                  <a:lnTo>
                    <a:pt x="1789684" y="4395521"/>
                  </a:lnTo>
                  <a:lnTo>
                    <a:pt x="1765007" y="4351756"/>
                  </a:lnTo>
                  <a:lnTo>
                    <a:pt x="1732737" y="4320210"/>
                  </a:lnTo>
                  <a:lnTo>
                    <a:pt x="1693151" y="4301160"/>
                  </a:lnTo>
                  <a:lnTo>
                    <a:pt x="1646542" y="4294873"/>
                  </a:lnTo>
                  <a:lnTo>
                    <a:pt x="1600428" y="4301871"/>
                  </a:lnTo>
                  <a:lnTo>
                    <a:pt x="1560601" y="4321899"/>
                  </a:lnTo>
                  <a:lnTo>
                    <a:pt x="1527911" y="4354157"/>
                  </a:lnTo>
                  <a:lnTo>
                    <a:pt x="1503172" y="4397794"/>
                  </a:lnTo>
                  <a:lnTo>
                    <a:pt x="1487246" y="4451985"/>
                  </a:lnTo>
                  <a:lnTo>
                    <a:pt x="1485303" y="4482782"/>
                  </a:lnTo>
                  <a:lnTo>
                    <a:pt x="1485582" y="4513199"/>
                  </a:lnTo>
                  <a:lnTo>
                    <a:pt x="1506093" y="4571047"/>
                  </a:lnTo>
                  <a:lnTo>
                    <a:pt x="1533563" y="4603966"/>
                  </a:lnTo>
                  <a:lnTo>
                    <a:pt x="1564855" y="4629582"/>
                  </a:lnTo>
                  <a:lnTo>
                    <a:pt x="1601736" y="4644593"/>
                  </a:lnTo>
                  <a:lnTo>
                    <a:pt x="1645970" y="4645647"/>
                  </a:lnTo>
                  <a:lnTo>
                    <a:pt x="1690611" y="4632896"/>
                  </a:lnTo>
                  <a:lnTo>
                    <a:pt x="1731848" y="4609300"/>
                  </a:lnTo>
                  <a:lnTo>
                    <a:pt x="1767141" y="4577080"/>
                  </a:lnTo>
                  <a:lnTo>
                    <a:pt x="1793963" y="4538459"/>
                  </a:lnTo>
                  <a:lnTo>
                    <a:pt x="1809750" y="4495647"/>
                  </a:lnTo>
                  <a:lnTo>
                    <a:pt x="1810677" y="4484916"/>
                  </a:lnTo>
                  <a:close/>
                </a:path>
                <a:path w="2260600" h="6557645">
                  <a:moveTo>
                    <a:pt x="1853971" y="4981727"/>
                  </a:moveTo>
                  <a:lnTo>
                    <a:pt x="1842223" y="4930965"/>
                  </a:lnTo>
                  <a:lnTo>
                    <a:pt x="1807438" y="4890478"/>
                  </a:lnTo>
                  <a:lnTo>
                    <a:pt x="1773148" y="4861534"/>
                  </a:lnTo>
                  <a:lnTo>
                    <a:pt x="1706867" y="4838293"/>
                  </a:lnTo>
                  <a:lnTo>
                    <a:pt x="1675257" y="4843996"/>
                  </a:lnTo>
                  <a:lnTo>
                    <a:pt x="1644942" y="4861255"/>
                  </a:lnTo>
                  <a:lnTo>
                    <a:pt x="1616100" y="4890071"/>
                  </a:lnTo>
                  <a:lnTo>
                    <a:pt x="1588935" y="4930432"/>
                  </a:lnTo>
                  <a:lnTo>
                    <a:pt x="1572488" y="4984801"/>
                  </a:lnTo>
                  <a:lnTo>
                    <a:pt x="1572628" y="5037696"/>
                  </a:lnTo>
                  <a:lnTo>
                    <a:pt x="1588592" y="5084419"/>
                  </a:lnTo>
                  <a:lnTo>
                    <a:pt x="1619631" y="5120310"/>
                  </a:lnTo>
                  <a:lnTo>
                    <a:pt x="1656029" y="5137328"/>
                  </a:lnTo>
                  <a:lnTo>
                    <a:pt x="1698409" y="5139639"/>
                  </a:lnTo>
                  <a:lnTo>
                    <a:pt x="1743113" y="5126952"/>
                  </a:lnTo>
                  <a:lnTo>
                    <a:pt x="1786458" y="5098961"/>
                  </a:lnTo>
                  <a:lnTo>
                    <a:pt x="1820926" y="5064557"/>
                  </a:lnTo>
                  <a:lnTo>
                    <a:pt x="1845144" y="5025872"/>
                  </a:lnTo>
                  <a:lnTo>
                    <a:pt x="1853971" y="4981727"/>
                  </a:lnTo>
                  <a:close/>
                </a:path>
                <a:path w="2260600" h="6557645">
                  <a:moveTo>
                    <a:pt x="1920049" y="5537441"/>
                  </a:moveTo>
                  <a:lnTo>
                    <a:pt x="1919312" y="5509171"/>
                  </a:lnTo>
                  <a:lnTo>
                    <a:pt x="1906130" y="5479186"/>
                  </a:lnTo>
                  <a:lnTo>
                    <a:pt x="1903488" y="5446192"/>
                  </a:lnTo>
                  <a:lnTo>
                    <a:pt x="1882203" y="5387860"/>
                  </a:lnTo>
                  <a:lnTo>
                    <a:pt x="1807514" y="5338711"/>
                  </a:lnTo>
                  <a:lnTo>
                    <a:pt x="1765782" y="5320284"/>
                  </a:lnTo>
                  <a:lnTo>
                    <a:pt x="1727390" y="5312499"/>
                  </a:lnTo>
                  <a:lnTo>
                    <a:pt x="1692148" y="5315369"/>
                  </a:lnTo>
                  <a:lnTo>
                    <a:pt x="1659928" y="5328958"/>
                  </a:lnTo>
                  <a:lnTo>
                    <a:pt x="1630540" y="5353291"/>
                  </a:lnTo>
                  <a:lnTo>
                    <a:pt x="1603844" y="5388407"/>
                  </a:lnTo>
                  <a:lnTo>
                    <a:pt x="1579664" y="5434342"/>
                  </a:lnTo>
                  <a:lnTo>
                    <a:pt x="1566202" y="5457202"/>
                  </a:lnTo>
                  <a:lnTo>
                    <a:pt x="1561071" y="5479859"/>
                  </a:lnTo>
                  <a:lnTo>
                    <a:pt x="1565770" y="5502287"/>
                  </a:lnTo>
                  <a:lnTo>
                    <a:pt x="1581810" y="5524436"/>
                  </a:lnTo>
                  <a:lnTo>
                    <a:pt x="1598828" y="5578665"/>
                  </a:lnTo>
                  <a:lnTo>
                    <a:pt x="1630972" y="5617502"/>
                  </a:lnTo>
                  <a:lnTo>
                    <a:pt x="1674253" y="5643778"/>
                  </a:lnTo>
                  <a:lnTo>
                    <a:pt x="1724723" y="5660377"/>
                  </a:lnTo>
                  <a:lnTo>
                    <a:pt x="1773224" y="5663425"/>
                  </a:lnTo>
                  <a:lnTo>
                    <a:pt x="1816849" y="5650331"/>
                  </a:lnTo>
                  <a:lnTo>
                    <a:pt x="1856041" y="5624754"/>
                  </a:lnTo>
                  <a:lnTo>
                    <a:pt x="1891284" y="5590286"/>
                  </a:lnTo>
                  <a:lnTo>
                    <a:pt x="1910105" y="5564365"/>
                  </a:lnTo>
                  <a:lnTo>
                    <a:pt x="1920049" y="5537441"/>
                  </a:lnTo>
                  <a:close/>
                </a:path>
                <a:path w="2260600" h="6557645">
                  <a:moveTo>
                    <a:pt x="1971611" y="2828353"/>
                  </a:moveTo>
                  <a:lnTo>
                    <a:pt x="1953323" y="2752217"/>
                  </a:lnTo>
                  <a:lnTo>
                    <a:pt x="1944674" y="2739694"/>
                  </a:lnTo>
                  <a:lnTo>
                    <a:pt x="1944687" y="2739199"/>
                  </a:lnTo>
                  <a:lnTo>
                    <a:pt x="1923935" y="2681528"/>
                  </a:lnTo>
                  <a:lnTo>
                    <a:pt x="1874075" y="2645359"/>
                  </a:lnTo>
                  <a:lnTo>
                    <a:pt x="1816493" y="2626093"/>
                  </a:lnTo>
                  <a:lnTo>
                    <a:pt x="1780857" y="2629446"/>
                  </a:lnTo>
                  <a:lnTo>
                    <a:pt x="1765515" y="2633942"/>
                  </a:lnTo>
                  <a:lnTo>
                    <a:pt x="1765515" y="2862961"/>
                  </a:lnTo>
                  <a:lnTo>
                    <a:pt x="1765338" y="2863786"/>
                  </a:lnTo>
                  <a:lnTo>
                    <a:pt x="1757006" y="2866783"/>
                  </a:lnTo>
                  <a:lnTo>
                    <a:pt x="1760448" y="2863646"/>
                  </a:lnTo>
                  <a:lnTo>
                    <a:pt x="1763242" y="2862707"/>
                  </a:lnTo>
                  <a:lnTo>
                    <a:pt x="1763737" y="2862618"/>
                  </a:lnTo>
                  <a:lnTo>
                    <a:pt x="1764334" y="2862542"/>
                  </a:lnTo>
                  <a:lnTo>
                    <a:pt x="1764703" y="2862465"/>
                  </a:lnTo>
                  <a:lnTo>
                    <a:pt x="1765261" y="2862542"/>
                  </a:lnTo>
                  <a:lnTo>
                    <a:pt x="1765515" y="2862961"/>
                  </a:lnTo>
                  <a:lnTo>
                    <a:pt x="1765515" y="2633942"/>
                  </a:lnTo>
                  <a:lnTo>
                    <a:pt x="1721446" y="2652687"/>
                  </a:lnTo>
                  <a:lnTo>
                    <a:pt x="1663979" y="2703449"/>
                  </a:lnTo>
                  <a:lnTo>
                    <a:pt x="1643303" y="2740520"/>
                  </a:lnTo>
                  <a:lnTo>
                    <a:pt x="1635455" y="2778010"/>
                  </a:lnTo>
                  <a:lnTo>
                    <a:pt x="1642160" y="2812059"/>
                  </a:lnTo>
                  <a:lnTo>
                    <a:pt x="1630337" y="2854871"/>
                  </a:lnTo>
                  <a:lnTo>
                    <a:pt x="1633207" y="2899194"/>
                  </a:lnTo>
                  <a:lnTo>
                    <a:pt x="1650161" y="2940227"/>
                  </a:lnTo>
                  <a:lnTo>
                    <a:pt x="1680552" y="2973184"/>
                  </a:lnTo>
                  <a:lnTo>
                    <a:pt x="1714995" y="2992094"/>
                  </a:lnTo>
                  <a:lnTo>
                    <a:pt x="1752028" y="3001035"/>
                  </a:lnTo>
                  <a:lnTo>
                    <a:pt x="1790230" y="3000972"/>
                  </a:lnTo>
                  <a:lnTo>
                    <a:pt x="1828203" y="2992856"/>
                  </a:lnTo>
                  <a:lnTo>
                    <a:pt x="1864499" y="2977642"/>
                  </a:lnTo>
                  <a:lnTo>
                    <a:pt x="1897735" y="2956280"/>
                  </a:lnTo>
                  <a:lnTo>
                    <a:pt x="1926475" y="2929725"/>
                  </a:lnTo>
                  <a:lnTo>
                    <a:pt x="1949310" y="2898914"/>
                  </a:lnTo>
                  <a:lnTo>
                    <a:pt x="1963928" y="2866783"/>
                  </a:lnTo>
                  <a:lnTo>
                    <a:pt x="1964829" y="2864802"/>
                  </a:lnTo>
                  <a:lnTo>
                    <a:pt x="1965274" y="2862465"/>
                  </a:lnTo>
                  <a:lnTo>
                    <a:pt x="1971611" y="2828353"/>
                  </a:lnTo>
                  <a:close/>
                </a:path>
                <a:path w="2260600" h="6557645">
                  <a:moveTo>
                    <a:pt x="2032850" y="549465"/>
                  </a:moveTo>
                  <a:lnTo>
                    <a:pt x="2025484" y="502983"/>
                  </a:lnTo>
                  <a:lnTo>
                    <a:pt x="2001977" y="458685"/>
                  </a:lnTo>
                  <a:lnTo>
                    <a:pt x="1967369" y="423456"/>
                  </a:lnTo>
                  <a:lnTo>
                    <a:pt x="1926691" y="404177"/>
                  </a:lnTo>
                  <a:lnTo>
                    <a:pt x="1880146" y="397827"/>
                  </a:lnTo>
                  <a:lnTo>
                    <a:pt x="1840992" y="401408"/>
                  </a:lnTo>
                  <a:lnTo>
                    <a:pt x="1807413" y="416166"/>
                  </a:lnTo>
                  <a:lnTo>
                    <a:pt x="1777631" y="443344"/>
                  </a:lnTo>
                  <a:lnTo>
                    <a:pt x="1749831" y="484225"/>
                  </a:lnTo>
                  <a:lnTo>
                    <a:pt x="1722221" y="540054"/>
                  </a:lnTo>
                  <a:lnTo>
                    <a:pt x="1731657" y="569747"/>
                  </a:lnTo>
                  <a:lnTo>
                    <a:pt x="1739176" y="601383"/>
                  </a:lnTo>
                  <a:lnTo>
                    <a:pt x="1779193" y="654050"/>
                  </a:lnTo>
                  <a:lnTo>
                    <a:pt x="1829358" y="681367"/>
                  </a:lnTo>
                  <a:lnTo>
                    <a:pt x="1884045" y="694690"/>
                  </a:lnTo>
                  <a:lnTo>
                    <a:pt x="1928583" y="685698"/>
                  </a:lnTo>
                  <a:lnTo>
                    <a:pt x="1968423" y="663816"/>
                  </a:lnTo>
                  <a:lnTo>
                    <a:pt x="2000859" y="631888"/>
                  </a:lnTo>
                  <a:lnTo>
                    <a:pt x="2023237" y="592810"/>
                  </a:lnTo>
                  <a:lnTo>
                    <a:pt x="2032850" y="549465"/>
                  </a:lnTo>
                  <a:close/>
                </a:path>
                <a:path w="2260600" h="6557645">
                  <a:moveTo>
                    <a:pt x="2086432" y="5946699"/>
                  </a:moveTo>
                  <a:lnTo>
                    <a:pt x="2081161" y="5929465"/>
                  </a:lnTo>
                  <a:lnTo>
                    <a:pt x="2067534" y="5914072"/>
                  </a:lnTo>
                  <a:lnTo>
                    <a:pt x="2028647" y="5868022"/>
                  </a:lnTo>
                  <a:lnTo>
                    <a:pt x="1992896" y="5835586"/>
                  </a:lnTo>
                  <a:lnTo>
                    <a:pt x="1958733" y="5816485"/>
                  </a:lnTo>
                  <a:lnTo>
                    <a:pt x="1924608" y="5810428"/>
                  </a:lnTo>
                  <a:lnTo>
                    <a:pt x="1888972" y="5817171"/>
                  </a:lnTo>
                  <a:lnTo>
                    <a:pt x="1850263" y="5836412"/>
                  </a:lnTo>
                  <a:lnTo>
                    <a:pt x="1806930" y="5867882"/>
                  </a:lnTo>
                  <a:lnTo>
                    <a:pt x="1777441" y="5896165"/>
                  </a:lnTo>
                  <a:lnTo>
                    <a:pt x="1761515" y="5965736"/>
                  </a:lnTo>
                  <a:lnTo>
                    <a:pt x="1765757" y="6004217"/>
                  </a:lnTo>
                  <a:lnTo>
                    <a:pt x="1777860" y="6058522"/>
                  </a:lnTo>
                  <a:lnTo>
                    <a:pt x="1800491" y="6098210"/>
                  </a:lnTo>
                  <a:lnTo>
                    <a:pt x="1835518" y="6125413"/>
                  </a:lnTo>
                  <a:lnTo>
                    <a:pt x="1884756" y="6142279"/>
                  </a:lnTo>
                  <a:lnTo>
                    <a:pt x="1937435" y="6145974"/>
                  </a:lnTo>
                  <a:lnTo>
                    <a:pt x="1986368" y="6134506"/>
                  </a:lnTo>
                  <a:lnTo>
                    <a:pt x="2028659" y="6108992"/>
                  </a:lnTo>
                  <a:lnTo>
                    <a:pt x="2061413" y="6070574"/>
                  </a:lnTo>
                  <a:lnTo>
                    <a:pt x="2079510" y="6029274"/>
                  </a:lnTo>
                  <a:lnTo>
                    <a:pt x="2083346" y="6007265"/>
                  </a:lnTo>
                  <a:lnTo>
                    <a:pt x="2083066" y="5984252"/>
                  </a:lnTo>
                  <a:lnTo>
                    <a:pt x="2086152" y="5965164"/>
                  </a:lnTo>
                  <a:lnTo>
                    <a:pt x="2086432" y="5946699"/>
                  </a:lnTo>
                  <a:close/>
                </a:path>
                <a:path w="2260600" h="6557645">
                  <a:moveTo>
                    <a:pt x="2260168" y="31788"/>
                  </a:moveTo>
                  <a:lnTo>
                    <a:pt x="2246426" y="12915"/>
                  </a:lnTo>
                  <a:lnTo>
                    <a:pt x="2229345" y="0"/>
                  </a:lnTo>
                  <a:lnTo>
                    <a:pt x="2020049" y="0"/>
                  </a:lnTo>
                  <a:lnTo>
                    <a:pt x="1998573" y="16192"/>
                  </a:lnTo>
                  <a:lnTo>
                    <a:pt x="1971776" y="50812"/>
                  </a:lnTo>
                  <a:lnTo>
                    <a:pt x="1955253" y="91871"/>
                  </a:lnTo>
                  <a:lnTo>
                    <a:pt x="1950720" y="137833"/>
                  </a:lnTo>
                  <a:lnTo>
                    <a:pt x="1955736" y="181406"/>
                  </a:lnTo>
                  <a:lnTo>
                    <a:pt x="1967877" y="219163"/>
                  </a:lnTo>
                  <a:lnTo>
                    <a:pt x="2019782" y="273151"/>
                  </a:lnTo>
                  <a:lnTo>
                    <a:pt x="2062657" y="287362"/>
                  </a:lnTo>
                  <a:lnTo>
                    <a:pt x="2118868" y="291719"/>
                  </a:lnTo>
                  <a:lnTo>
                    <a:pt x="2169528" y="286359"/>
                  </a:lnTo>
                  <a:lnTo>
                    <a:pt x="2212429" y="272249"/>
                  </a:lnTo>
                  <a:lnTo>
                    <a:pt x="2246884" y="249948"/>
                  </a:lnTo>
                  <a:lnTo>
                    <a:pt x="2260168" y="234238"/>
                  </a:lnTo>
                  <a:lnTo>
                    <a:pt x="2260168" y="31788"/>
                  </a:lnTo>
                  <a:close/>
                </a:path>
              </a:pathLst>
            </a:custGeom>
            <a:solidFill>
              <a:srgbClr val="71B2C9">
                <a:alpha val="19999"/>
              </a:srgbClr>
            </a:solidFill>
          </p:spPr>
          <p:txBody>
            <a:bodyPr wrap="square" lIns="0" tIns="0" rIns="0" bIns="0" rtlCol="0"/>
            <a:lstStyle/>
            <a:p>
              <a:endParaRPr/>
            </a:p>
          </p:txBody>
        </p:sp>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15141023" y="6914629"/>
              <a:ext cx="251536" cy="247307"/>
            </a:xfrm>
            <a:prstGeom prst="rect">
              <a:avLst/>
            </a:prstGeom>
          </p:spPr>
        </p:pic>
        <p:pic>
          <p:nvPicPr>
            <p:cNvPr id="13" name="object 13"/>
            <p:cNvPicPr/>
            <p:nvPr/>
          </p:nvPicPr>
          <p:blipFill>
            <a:blip r:embed="rId7" cstate="email">
              <a:extLst>
                <a:ext uri="{28A0092B-C50C-407E-A947-70E740481C1C}">
                  <a14:useLocalDpi xmlns:a14="http://schemas.microsoft.com/office/drawing/2010/main"/>
                </a:ext>
              </a:extLst>
            </a:blip>
            <a:stretch>
              <a:fillRect/>
            </a:stretch>
          </p:blipFill>
          <p:spPr>
            <a:xfrm>
              <a:off x="15385026" y="4763468"/>
              <a:ext cx="165925" cy="179463"/>
            </a:xfrm>
            <a:prstGeom prst="rect">
              <a:avLst/>
            </a:prstGeom>
          </p:spPr>
        </p:pic>
        <p:pic>
          <p:nvPicPr>
            <p:cNvPr id="14" name="object 14"/>
            <p:cNvPicPr/>
            <p:nvPr/>
          </p:nvPicPr>
          <p:blipFill>
            <a:blip r:embed="rId8" cstate="email">
              <a:extLst>
                <a:ext uri="{28A0092B-C50C-407E-A947-70E740481C1C}">
                  <a14:useLocalDpi xmlns:a14="http://schemas.microsoft.com/office/drawing/2010/main"/>
                </a:ext>
              </a:extLst>
            </a:blip>
            <a:stretch>
              <a:fillRect/>
            </a:stretch>
          </p:blipFill>
          <p:spPr>
            <a:xfrm>
              <a:off x="14340578" y="3329584"/>
              <a:ext cx="186080" cy="176809"/>
            </a:xfrm>
            <a:prstGeom prst="rect">
              <a:avLst/>
            </a:prstGeom>
          </p:spPr>
        </p:pic>
        <p:pic>
          <p:nvPicPr>
            <p:cNvPr id="15" name="object 15"/>
            <p:cNvPicPr/>
            <p:nvPr/>
          </p:nvPicPr>
          <p:blipFill>
            <a:blip r:embed="rId9" cstate="email">
              <a:extLst>
                <a:ext uri="{28A0092B-C50C-407E-A947-70E740481C1C}">
                  <a14:useLocalDpi xmlns:a14="http://schemas.microsoft.com/office/drawing/2010/main"/>
                </a:ext>
              </a:extLst>
            </a:blip>
            <a:stretch>
              <a:fillRect/>
            </a:stretch>
          </p:blipFill>
          <p:spPr>
            <a:xfrm>
              <a:off x="14932435" y="2712655"/>
              <a:ext cx="186080" cy="176809"/>
            </a:xfrm>
            <a:prstGeom prst="rect">
              <a:avLst/>
            </a:prstGeom>
          </p:spPr>
        </p:pic>
        <p:pic>
          <p:nvPicPr>
            <p:cNvPr id="16" name="object 16"/>
            <p:cNvPicPr/>
            <p:nvPr/>
          </p:nvPicPr>
          <p:blipFill>
            <a:blip r:embed="rId10" cstate="email">
              <a:extLst>
                <a:ext uri="{28A0092B-C50C-407E-A947-70E740481C1C}">
                  <a14:useLocalDpi xmlns:a14="http://schemas.microsoft.com/office/drawing/2010/main"/>
                </a:ext>
              </a:extLst>
            </a:blip>
            <a:stretch>
              <a:fillRect/>
            </a:stretch>
          </p:blipFill>
          <p:spPr>
            <a:xfrm>
              <a:off x="14614689" y="3061520"/>
              <a:ext cx="186080" cy="176809"/>
            </a:xfrm>
            <a:prstGeom prst="rect">
              <a:avLst/>
            </a:prstGeom>
          </p:spPr>
        </p:pic>
        <p:pic>
          <p:nvPicPr>
            <p:cNvPr id="17" name="object 17"/>
            <p:cNvPicPr/>
            <p:nvPr/>
          </p:nvPicPr>
          <p:blipFill>
            <a:blip r:embed="rId11" cstate="email">
              <a:extLst>
                <a:ext uri="{28A0092B-C50C-407E-A947-70E740481C1C}">
                  <a14:useLocalDpi xmlns:a14="http://schemas.microsoft.com/office/drawing/2010/main"/>
                </a:ext>
              </a:extLst>
            </a:blip>
            <a:stretch>
              <a:fillRect/>
            </a:stretch>
          </p:blipFill>
          <p:spPr>
            <a:xfrm>
              <a:off x="15180163" y="2453600"/>
              <a:ext cx="186080" cy="176809"/>
            </a:xfrm>
            <a:prstGeom prst="rect">
              <a:avLst/>
            </a:prstGeom>
          </p:spPr>
        </p:pic>
        <p:pic>
          <p:nvPicPr>
            <p:cNvPr id="18" name="object 18"/>
            <p:cNvPicPr/>
            <p:nvPr/>
          </p:nvPicPr>
          <p:blipFill>
            <a:blip r:embed="rId12" cstate="email">
              <a:extLst>
                <a:ext uri="{28A0092B-C50C-407E-A947-70E740481C1C}">
                  <a14:useLocalDpi xmlns:a14="http://schemas.microsoft.com/office/drawing/2010/main"/>
                </a:ext>
              </a:extLst>
            </a:blip>
            <a:stretch>
              <a:fillRect/>
            </a:stretch>
          </p:blipFill>
          <p:spPr>
            <a:xfrm>
              <a:off x="15422756" y="2138928"/>
              <a:ext cx="186080" cy="176809"/>
            </a:xfrm>
            <a:prstGeom prst="rect">
              <a:avLst/>
            </a:prstGeom>
          </p:spPr>
        </p:pic>
        <p:pic>
          <p:nvPicPr>
            <p:cNvPr id="19" name="object 19"/>
            <p:cNvPicPr/>
            <p:nvPr/>
          </p:nvPicPr>
          <p:blipFill>
            <a:blip r:embed="rId13" cstate="email">
              <a:extLst>
                <a:ext uri="{28A0092B-C50C-407E-A947-70E740481C1C}">
                  <a14:useLocalDpi xmlns:a14="http://schemas.microsoft.com/office/drawing/2010/main"/>
                </a:ext>
              </a:extLst>
            </a:blip>
            <a:stretch>
              <a:fillRect/>
            </a:stretch>
          </p:blipFill>
          <p:spPr>
            <a:xfrm>
              <a:off x="15615045" y="1866899"/>
              <a:ext cx="186080" cy="105429"/>
            </a:xfrm>
            <a:prstGeom prst="rect">
              <a:avLst/>
            </a:prstGeom>
          </p:spPr>
        </p:pic>
        <p:pic>
          <p:nvPicPr>
            <p:cNvPr id="20" name="object 20"/>
            <p:cNvPicPr/>
            <p:nvPr/>
          </p:nvPicPr>
          <p:blipFill>
            <a:blip r:embed="rId14" cstate="email">
              <a:extLst>
                <a:ext uri="{28A0092B-C50C-407E-A947-70E740481C1C}">
                  <a14:useLocalDpi xmlns:a14="http://schemas.microsoft.com/office/drawing/2010/main"/>
                </a:ext>
              </a:extLst>
            </a:blip>
            <a:stretch>
              <a:fillRect/>
            </a:stretch>
          </p:blipFill>
          <p:spPr>
            <a:xfrm>
              <a:off x="1562100" y="2801059"/>
              <a:ext cx="540303" cy="499110"/>
            </a:xfrm>
            <a:prstGeom prst="rect">
              <a:avLst/>
            </a:prstGeom>
          </p:spPr>
        </p:pic>
        <p:pic>
          <p:nvPicPr>
            <p:cNvPr id="21" name="object 21"/>
            <p:cNvPicPr/>
            <p:nvPr/>
          </p:nvPicPr>
          <p:blipFill>
            <a:blip r:embed="rId15" cstate="email">
              <a:extLst>
                <a:ext uri="{28A0092B-C50C-407E-A947-70E740481C1C}">
                  <a14:useLocalDpi xmlns:a14="http://schemas.microsoft.com/office/drawing/2010/main"/>
                </a:ext>
              </a:extLst>
            </a:blip>
            <a:stretch>
              <a:fillRect/>
            </a:stretch>
          </p:blipFill>
          <p:spPr>
            <a:xfrm>
              <a:off x="2351818" y="4006462"/>
              <a:ext cx="1007766" cy="1010997"/>
            </a:xfrm>
            <a:prstGeom prst="rect">
              <a:avLst/>
            </a:prstGeom>
          </p:spPr>
        </p:pic>
        <p:pic>
          <p:nvPicPr>
            <p:cNvPr id="22" name="object 22"/>
            <p:cNvPicPr/>
            <p:nvPr/>
          </p:nvPicPr>
          <p:blipFill>
            <a:blip r:embed="rId16" cstate="email">
              <a:extLst>
                <a:ext uri="{28A0092B-C50C-407E-A947-70E740481C1C}">
                  <a14:useLocalDpi xmlns:a14="http://schemas.microsoft.com/office/drawing/2010/main"/>
                </a:ext>
              </a:extLst>
            </a:blip>
            <a:stretch>
              <a:fillRect/>
            </a:stretch>
          </p:blipFill>
          <p:spPr>
            <a:xfrm>
              <a:off x="7328458" y="3982177"/>
              <a:ext cx="1007766" cy="1010997"/>
            </a:xfrm>
            <a:prstGeom prst="rect">
              <a:avLst/>
            </a:prstGeom>
          </p:spPr>
        </p:pic>
      </p:grpSp>
      <p:sp>
        <p:nvSpPr>
          <p:cNvPr id="23" name="object 23"/>
          <p:cNvSpPr txBox="1"/>
          <p:nvPr/>
        </p:nvSpPr>
        <p:spPr>
          <a:xfrm>
            <a:off x="2102402" y="2715125"/>
            <a:ext cx="10033963" cy="3508653"/>
          </a:xfrm>
          <a:prstGeom prst="rect">
            <a:avLst/>
          </a:prstGeom>
        </p:spPr>
        <p:txBody>
          <a:bodyPr vert="horz" wrap="square" lIns="0" tIns="12700" rIns="0" bIns="0" rtlCol="0">
            <a:spAutoFit/>
          </a:bodyPr>
          <a:lstStyle/>
          <a:p>
            <a:pPr marL="269240" marR="271780">
              <a:lnSpc>
                <a:spcPct val="100000"/>
              </a:lnSpc>
              <a:spcBef>
                <a:spcPts val="100"/>
              </a:spcBef>
            </a:pPr>
            <a:r>
              <a:rPr lang="en-US" sz="2000" b="1" spc="-15" dirty="0">
                <a:solidFill>
                  <a:srgbClr val="FFFFFF"/>
                </a:solidFill>
                <a:latin typeface="Source Sans Pro Semibold"/>
                <a:cs typeface="Source Sans Pro Semibold"/>
              </a:rPr>
              <a:t>Some good news was that between 2010 and 2019 there was a reduction in the</a:t>
            </a:r>
          </a:p>
          <a:p>
            <a:pPr marL="269240" marR="271780">
              <a:lnSpc>
                <a:spcPct val="100000"/>
              </a:lnSpc>
              <a:spcBef>
                <a:spcPts val="100"/>
              </a:spcBef>
            </a:pPr>
            <a:r>
              <a:rPr lang="en-US" sz="2000" b="1" spc="-15" dirty="0">
                <a:solidFill>
                  <a:srgbClr val="FFFFFF"/>
                </a:solidFill>
                <a:latin typeface="Source Sans Pro Semibold"/>
                <a:cs typeface="Source Sans Pro Semibold"/>
              </a:rPr>
              <a:t>proportion of Aboriginal and Torres Strait Islander people aged 14 years and older</a:t>
            </a:r>
          </a:p>
          <a:p>
            <a:pPr marL="269240" marR="271780">
              <a:lnSpc>
                <a:spcPct val="100000"/>
              </a:lnSpc>
              <a:spcBef>
                <a:spcPts val="100"/>
              </a:spcBef>
            </a:pPr>
            <a:r>
              <a:rPr lang="en-US" sz="2000" b="1" spc="-15" dirty="0">
                <a:solidFill>
                  <a:srgbClr val="FFFFFF"/>
                </a:solidFill>
                <a:latin typeface="Source Sans Pro Semibold"/>
                <a:cs typeface="Source Sans Pro Semibold"/>
              </a:rPr>
              <a:t>exceeding the 2009 alcohol guidelines for lifetime risk.</a:t>
            </a:r>
            <a:endParaRPr sz="1850" dirty="0">
              <a:latin typeface="Source Sans Pro Semibold"/>
              <a:cs typeface="Source Sans Pro Semibold"/>
            </a:endParaRPr>
          </a:p>
          <a:p>
            <a:pPr marL="1427163">
              <a:lnSpc>
                <a:spcPct val="150000"/>
              </a:lnSpc>
              <a:tabLst>
                <a:tab pos="5654675" algn="l"/>
              </a:tabLst>
            </a:pPr>
            <a:r>
              <a:rPr sz="4800" b="1" spc="-5" dirty="0">
                <a:solidFill>
                  <a:srgbClr val="FFFFFF"/>
                </a:solidFill>
                <a:latin typeface="Source Sans Pro Black"/>
                <a:cs typeface="Source Sans Pro Black"/>
              </a:rPr>
              <a:t>32</a:t>
            </a:r>
            <a:r>
              <a:rPr sz="4200" b="1" spc="-7" baseline="31746" dirty="0">
                <a:solidFill>
                  <a:srgbClr val="FFFFFF"/>
                </a:solidFill>
                <a:latin typeface="Source Sans Pro Black"/>
                <a:cs typeface="Source Sans Pro Black"/>
              </a:rPr>
              <a:t>%</a:t>
            </a:r>
            <a:r>
              <a:rPr lang="en-AU" sz="4200" b="1" spc="-7" baseline="31746" dirty="0">
                <a:solidFill>
                  <a:srgbClr val="FFFFFF"/>
                </a:solidFill>
                <a:latin typeface="Source Sans Pro Black"/>
                <a:cs typeface="Source Sans Pro Black"/>
              </a:rPr>
              <a:t>                       </a:t>
            </a:r>
            <a:r>
              <a:rPr sz="4800" b="1" spc="-5" dirty="0">
                <a:solidFill>
                  <a:srgbClr val="FFFFFF"/>
                </a:solidFill>
                <a:latin typeface="Source Sans Pro Black"/>
                <a:cs typeface="Source Sans Pro Black"/>
              </a:rPr>
              <a:t>19</a:t>
            </a:r>
            <a:r>
              <a:rPr sz="4200" b="1" spc="-7" baseline="31746" dirty="0">
                <a:solidFill>
                  <a:srgbClr val="FFFFFF"/>
                </a:solidFill>
                <a:latin typeface="Source Sans Pro Black"/>
                <a:cs typeface="Source Sans Pro Black"/>
              </a:rPr>
              <a:t>%</a:t>
            </a:r>
            <a:endParaRPr sz="4200" baseline="31746" dirty="0">
              <a:latin typeface="Source Sans Pro Black"/>
              <a:cs typeface="Source Sans Pro Black"/>
            </a:endParaRPr>
          </a:p>
          <a:p>
            <a:pPr marL="1427163">
              <a:tabLst>
                <a:tab pos="5650230" algn="l"/>
              </a:tabLst>
            </a:pPr>
            <a:r>
              <a:rPr sz="2400" b="1" spc="-25" dirty="0">
                <a:solidFill>
                  <a:srgbClr val="FFFFFF"/>
                </a:solidFill>
                <a:latin typeface="Source Sans Pro Black"/>
                <a:cs typeface="Source Sans Pro Black"/>
              </a:rPr>
              <a:t>i</a:t>
            </a:r>
            <a:r>
              <a:rPr sz="2400" b="1" dirty="0">
                <a:solidFill>
                  <a:srgbClr val="FFFFFF"/>
                </a:solidFill>
                <a:latin typeface="Source Sans Pro Black"/>
                <a:cs typeface="Source Sans Pro Black"/>
              </a:rPr>
              <a:t>n</a:t>
            </a:r>
            <a:r>
              <a:rPr sz="2400" b="1" spc="-50" dirty="0">
                <a:solidFill>
                  <a:srgbClr val="FFFFFF"/>
                </a:solidFill>
                <a:latin typeface="Source Sans Pro Black"/>
                <a:cs typeface="Source Sans Pro Black"/>
              </a:rPr>
              <a:t> </a:t>
            </a:r>
            <a:r>
              <a:rPr sz="2400" b="1" spc="-25" dirty="0">
                <a:solidFill>
                  <a:srgbClr val="FFFFFF"/>
                </a:solidFill>
                <a:latin typeface="Source Sans Pro Black"/>
                <a:cs typeface="Source Sans Pro Black"/>
              </a:rPr>
              <a:t>201</a:t>
            </a:r>
            <a:r>
              <a:rPr sz="2400" b="1" dirty="0">
                <a:solidFill>
                  <a:srgbClr val="FFFFFF"/>
                </a:solidFill>
                <a:latin typeface="Source Sans Pro Black"/>
                <a:cs typeface="Source Sans Pro Black"/>
              </a:rPr>
              <a:t>0</a:t>
            </a:r>
            <a:r>
              <a:rPr lang="en-AU" sz="2400" b="1" dirty="0">
                <a:solidFill>
                  <a:srgbClr val="FFFFFF"/>
                </a:solidFill>
                <a:latin typeface="Source Sans Pro Black"/>
                <a:cs typeface="Source Sans Pro Black"/>
              </a:rPr>
              <a:t>                            </a:t>
            </a:r>
            <a:r>
              <a:rPr sz="2400" b="1" spc="-25" dirty="0">
                <a:solidFill>
                  <a:srgbClr val="FFFFFF"/>
                </a:solidFill>
                <a:latin typeface="Source Sans Pro Black"/>
                <a:cs typeface="Source Sans Pro Black"/>
              </a:rPr>
              <a:t>i</a:t>
            </a:r>
            <a:r>
              <a:rPr sz="2400" b="1" dirty="0">
                <a:solidFill>
                  <a:srgbClr val="FFFFFF"/>
                </a:solidFill>
                <a:latin typeface="Source Sans Pro Black"/>
                <a:cs typeface="Source Sans Pro Black"/>
              </a:rPr>
              <a:t>n</a:t>
            </a:r>
            <a:r>
              <a:rPr sz="2400" b="1" spc="-50" dirty="0">
                <a:solidFill>
                  <a:srgbClr val="FFFFFF"/>
                </a:solidFill>
                <a:latin typeface="Source Sans Pro Black"/>
                <a:cs typeface="Source Sans Pro Black"/>
              </a:rPr>
              <a:t> </a:t>
            </a:r>
            <a:r>
              <a:rPr sz="2400" b="1" spc="-25" dirty="0">
                <a:solidFill>
                  <a:srgbClr val="FFFFFF"/>
                </a:solidFill>
                <a:latin typeface="Source Sans Pro Black"/>
                <a:cs typeface="Source Sans Pro Black"/>
              </a:rPr>
              <a:t>2019</a:t>
            </a:r>
            <a:endParaRPr sz="2400" dirty="0">
              <a:latin typeface="Source Sans Pro Black"/>
              <a:cs typeface="Source Sans Pro Black"/>
            </a:endParaRPr>
          </a:p>
          <a:p>
            <a:pPr>
              <a:lnSpc>
                <a:spcPts val="2840"/>
              </a:lnSpc>
              <a:spcBef>
                <a:spcPts val="2850"/>
              </a:spcBef>
            </a:pPr>
            <a:r>
              <a:rPr sz="2000" b="1" spc="-10" dirty="0">
                <a:solidFill>
                  <a:srgbClr val="FFFFFF"/>
                </a:solidFill>
                <a:latin typeface="Source Sans Pro Semibold"/>
                <a:cs typeface="Source Sans Pro Semibold"/>
              </a:rPr>
              <a:t>In</a:t>
            </a:r>
            <a:r>
              <a:rPr sz="2000" b="1" spc="-40" dirty="0">
                <a:solidFill>
                  <a:srgbClr val="FFFFFF"/>
                </a:solidFill>
                <a:latin typeface="Source Sans Pro Semibold"/>
                <a:cs typeface="Source Sans Pro Semibold"/>
              </a:rPr>
              <a:t> </a:t>
            </a:r>
            <a:r>
              <a:rPr sz="2000" b="1" spc="-20" dirty="0">
                <a:solidFill>
                  <a:srgbClr val="FFFFFF"/>
                </a:solidFill>
                <a:latin typeface="Source Sans Pro Semibold"/>
                <a:cs typeface="Source Sans Pro Semibold"/>
              </a:rPr>
              <a:t>2018-19,</a:t>
            </a:r>
            <a:r>
              <a:rPr sz="2000" b="1" spc="-45" dirty="0">
                <a:solidFill>
                  <a:srgbClr val="FFFFFF"/>
                </a:solidFill>
                <a:latin typeface="Source Sans Pro Semibold"/>
                <a:cs typeface="Source Sans Pro Semibold"/>
              </a:rPr>
              <a:t> </a:t>
            </a:r>
            <a:r>
              <a:rPr sz="2000" b="1" spc="-35" dirty="0">
                <a:solidFill>
                  <a:srgbClr val="71B2C9"/>
                </a:solidFill>
                <a:latin typeface="Source Sans Pro"/>
                <a:cs typeface="Source Sans Pro"/>
              </a:rPr>
              <a:t>90%</a:t>
            </a:r>
            <a:r>
              <a:rPr sz="2000" b="1" spc="-100" dirty="0">
                <a:solidFill>
                  <a:srgbClr val="71B2C9"/>
                </a:solidFill>
                <a:latin typeface="Source Sans Pro"/>
                <a:cs typeface="Source Sans Pro"/>
              </a:rPr>
              <a:t> </a:t>
            </a:r>
            <a:r>
              <a:rPr sz="2000" b="1" spc="-30" dirty="0">
                <a:solidFill>
                  <a:srgbClr val="71B2C9"/>
                </a:solidFill>
                <a:latin typeface="Source Sans Pro"/>
                <a:cs typeface="Source Sans Pro"/>
              </a:rPr>
              <a:t>of</a:t>
            </a:r>
            <a:r>
              <a:rPr sz="2000" b="1" spc="-100" dirty="0">
                <a:solidFill>
                  <a:srgbClr val="71B2C9"/>
                </a:solidFill>
                <a:latin typeface="Source Sans Pro"/>
                <a:cs typeface="Source Sans Pro"/>
              </a:rPr>
              <a:t> </a:t>
            </a:r>
            <a:r>
              <a:rPr sz="2000" b="1" spc="-60" dirty="0">
                <a:solidFill>
                  <a:srgbClr val="71B2C9"/>
                </a:solidFill>
                <a:latin typeface="Source Sans Pro"/>
                <a:cs typeface="Source Sans Pro"/>
              </a:rPr>
              <a:t>mothers</a:t>
            </a:r>
            <a:r>
              <a:rPr sz="2000" b="1" spc="-100" dirty="0">
                <a:solidFill>
                  <a:srgbClr val="71B2C9"/>
                </a:solidFill>
                <a:latin typeface="Source Sans Pro"/>
                <a:cs typeface="Source Sans Pro"/>
              </a:rPr>
              <a:t> </a:t>
            </a:r>
            <a:r>
              <a:rPr sz="2000" b="1" spc="-30" dirty="0">
                <a:solidFill>
                  <a:srgbClr val="71B2C9"/>
                </a:solidFill>
                <a:latin typeface="Source Sans Pro"/>
                <a:cs typeface="Source Sans Pro"/>
              </a:rPr>
              <a:t>of</a:t>
            </a:r>
            <a:r>
              <a:rPr sz="2000" b="1" spc="-100" dirty="0">
                <a:solidFill>
                  <a:srgbClr val="71B2C9"/>
                </a:solidFill>
                <a:latin typeface="Source Sans Pro"/>
                <a:cs typeface="Source Sans Pro"/>
              </a:rPr>
              <a:t> </a:t>
            </a:r>
            <a:r>
              <a:rPr sz="2000" b="1" spc="-45" dirty="0">
                <a:solidFill>
                  <a:srgbClr val="71B2C9"/>
                </a:solidFill>
                <a:latin typeface="Source Sans Pro"/>
                <a:cs typeface="Source Sans Pro"/>
              </a:rPr>
              <a:t>Aboriginal</a:t>
            </a:r>
            <a:r>
              <a:rPr sz="2000" b="1" spc="-100" dirty="0">
                <a:solidFill>
                  <a:srgbClr val="71B2C9"/>
                </a:solidFill>
                <a:latin typeface="Source Sans Pro"/>
                <a:cs typeface="Source Sans Pro"/>
              </a:rPr>
              <a:t> </a:t>
            </a:r>
            <a:r>
              <a:rPr sz="2000" b="1" spc="-35" dirty="0">
                <a:solidFill>
                  <a:srgbClr val="71B2C9"/>
                </a:solidFill>
                <a:latin typeface="Source Sans Pro"/>
                <a:cs typeface="Source Sans Pro"/>
              </a:rPr>
              <a:t>and</a:t>
            </a:r>
            <a:r>
              <a:rPr sz="2000" b="1" spc="-100" dirty="0">
                <a:solidFill>
                  <a:srgbClr val="71B2C9"/>
                </a:solidFill>
                <a:latin typeface="Source Sans Pro"/>
                <a:cs typeface="Source Sans Pro"/>
              </a:rPr>
              <a:t> </a:t>
            </a:r>
            <a:r>
              <a:rPr sz="2000" b="1" spc="-80" dirty="0">
                <a:solidFill>
                  <a:srgbClr val="71B2C9"/>
                </a:solidFill>
                <a:latin typeface="Source Sans Pro"/>
                <a:cs typeface="Source Sans Pro"/>
              </a:rPr>
              <a:t>Torres</a:t>
            </a:r>
            <a:r>
              <a:rPr sz="2000" b="1" spc="-100" dirty="0">
                <a:solidFill>
                  <a:srgbClr val="71B2C9"/>
                </a:solidFill>
                <a:latin typeface="Source Sans Pro"/>
                <a:cs typeface="Source Sans Pro"/>
              </a:rPr>
              <a:t> </a:t>
            </a:r>
            <a:r>
              <a:rPr sz="2000" b="1" spc="-65" dirty="0">
                <a:solidFill>
                  <a:srgbClr val="71B2C9"/>
                </a:solidFill>
                <a:latin typeface="Source Sans Pro"/>
                <a:cs typeface="Source Sans Pro"/>
              </a:rPr>
              <a:t>Strait</a:t>
            </a:r>
            <a:r>
              <a:rPr sz="2000" b="1" spc="-100" dirty="0">
                <a:solidFill>
                  <a:srgbClr val="71B2C9"/>
                </a:solidFill>
                <a:latin typeface="Source Sans Pro"/>
                <a:cs typeface="Source Sans Pro"/>
              </a:rPr>
              <a:t> </a:t>
            </a:r>
            <a:r>
              <a:rPr sz="2000" b="1" spc="-45" dirty="0">
                <a:solidFill>
                  <a:srgbClr val="71B2C9"/>
                </a:solidFill>
                <a:latin typeface="Source Sans Pro"/>
                <a:cs typeface="Source Sans Pro"/>
              </a:rPr>
              <a:t>Islander</a:t>
            </a:r>
            <a:r>
              <a:rPr sz="2000" b="1" spc="-100" dirty="0">
                <a:solidFill>
                  <a:srgbClr val="71B2C9"/>
                </a:solidFill>
                <a:latin typeface="Source Sans Pro"/>
                <a:cs typeface="Source Sans Pro"/>
              </a:rPr>
              <a:t> </a:t>
            </a:r>
            <a:r>
              <a:rPr sz="2000" b="1" spc="-55" dirty="0">
                <a:solidFill>
                  <a:srgbClr val="71B2C9"/>
                </a:solidFill>
                <a:latin typeface="Source Sans Pro"/>
                <a:cs typeface="Source Sans Pro"/>
              </a:rPr>
              <a:t>children</a:t>
            </a:r>
            <a:r>
              <a:rPr lang="en-AU" sz="2000" b="1" spc="-55" dirty="0">
                <a:solidFill>
                  <a:srgbClr val="71B2C9"/>
                </a:solidFill>
                <a:latin typeface="Source Sans Pro"/>
                <a:cs typeface="Source Sans Pro"/>
              </a:rPr>
              <a:t> </a:t>
            </a:r>
            <a:br>
              <a:rPr lang="en-AU" sz="2000" b="1" spc="-55" dirty="0">
                <a:solidFill>
                  <a:srgbClr val="71B2C9"/>
                </a:solidFill>
                <a:latin typeface="Source Sans Pro"/>
                <a:cs typeface="Source Sans Pro"/>
              </a:rPr>
            </a:br>
            <a:r>
              <a:rPr lang="en-AU" sz="2000" b="1" spc="-25" dirty="0">
                <a:solidFill>
                  <a:srgbClr val="FFFFFF"/>
                </a:solidFill>
                <a:latin typeface="Source Sans Pro Semibold"/>
                <a:cs typeface="Source Sans Pro Semibold"/>
              </a:rPr>
              <a:t>(aged</a:t>
            </a:r>
            <a:r>
              <a:rPr lang="en-AU" sz="2000" b="1" spc="-40" dirty="0">
                <a:solidFill>
                  <a:srgbClr val="FFFFFF"/>
                </a:solidFill>
                <a:latin typeface="Source Sans Pro Semibold"/>
                <a:cs typeface="Source Sans Pro Semibold"/>
              </a:rPr>
              <a:t> </a:t>
            </a:r>
            <a:r>
              <a:rPr lang="en-AU" sz="2000" b="1" spc="-15" dirty="0">
                <a:solidFill>
                  <a:srgbClr val="FFFFFF"/>
                </a:solidFill>
                <a:latin typeface="Source Sans Pro Semibold"/>
                <a:cs typeface="Source Sans Pro Semibold"/>
              </a:rPr>
              <a:t>0-3</a:t>
            </a:r>
            <a:r>
              <a:rPr lang="en-AU" sz="2000" b="1" spc="-35" dirty="0">
                <a:solidFill>
                  <a:srgbClr val="FFFFFF"/>
                </a:solidFill>
                <a:latin typeface="Source Sans Pro Semibold"/>
                <a:cs typeface="Source Sans Pro Semibold"/>
              </a:rPr>
              <a:t> </a:t>
            </a:r>
            <a:r>
              <a:rPr lang="en-AU" sz="2000" b="1" spc="-30" dirty="0">
                <a:solidFill>
                  <a:srgbClr val="FFFFFF"/>
                </a:solidFill>
                <a:latin typeface="Source Sans Pro Semibold"/>
                <a:cs typeface="Source Sans Pro Semibold"/>
              </a:rPr>
              <a:t>years)</a:t>
            </a:r>
            <a:r>
              <a:rPr lang="en-AU" sz="2000" b="1" spc="-35" dirty="0">
                <a:solidFill>
                  <a:srgbClr val="FFFFFF"/>
                </a:solidFill>
                <a:latin typeface="Source Sans Pro Semibold"/>
                <a:cs typeface="Source Sans Pro Semibold"/>
              </a:rPr>
              <a:t> </a:t>
            </a:r>
            <a:r>
              <a:rPr lang="en-AU" sz="2000" b="1" spc="-15" dirty="0">
                <a:solidFill>
                  <a:srgbClr val="FFFFFF"/>
                </a:solidFill>
                <a:latin typeface="Source Sans Pro Semibold"/>
                <a:cs typeface="Source Sans Pro Semibold"/>
              </a:rPr>
              <a:t>had</a:t>
            </a:r>
            <a:r>
              <a:rPr lang="en-AU" sz="2000" b="1" spc="-35" dirty="0">
                <a:solidFill>
                  <a:srgbClr val="FFFFFF"/>
                </a:solidFill>
                <a:latin typeface="Source Sans Pro Semibold"/>
                <a:cs typeface="Source Sans Pro Semibold"/>
              </a:rPr>
              <a:t> </a:t>
            </a:r>
            <a:r>
              <a:rPr lang="en-AU" sz="2000" b="1" spc="-30" dirty="0">
                <a:solidFill>
                  <a:srgbClr val="FFFFFF"/>
                </a:solidFill>
                <a:latin typeface="Source Sans Pro Semibold"/>
                <a:cs typeface="Source Sans Pro Semibold"/>
              </a:rPr>
              <a:t>not</a:t>
            </a:r>
            <a:r>
              <a:rPr lang="en-AU" sz="2000" b="1" spc="-40" dirty="0">
                <a:solidFill>
                  <a:srgbClr val="FFFFFF"/>
                </a:solidFill>
                <a:latin typeface="Source Sans Pro Semibold"/>
                <a:cs typeface="Source Sans Pro Semibold"/>
              </a:rPr>
              <a:t> </a:t>
            </a:r>
            <a:r>
              <a:rPr lang="en-AU" sz="2000" b="1" spc="-20" dirty="0">
                <a:solidFill>
                  <a:srgbClr val="FFFFFF"/>
                </a:solidFill>
                <a:latin typeface="Source Sans Pro Semibold"/>
                <a:cs typeface="Source Sans Pro Semibold"/>
              </a:rPr>
              <a:t>drunk</a:t>
            </a:r>
            <a:r>
              <a:rPr lang="en-AU" sz="2000" b="1" spc="-35" dirty="0">
                <a:solidFill>
                  <a:srgbClr val="FFFFFF"/>
                </a:solidFill>
                <a:latin typeface="Source Sans Pro Semibold"/>
                <a:cs typeface="Source Sans Pro Semibold"/>
              </a:rPr>
              <a:t> </a:t>
            </a:r>
            <a:r>
              <a:rPr lang="en-AU" sz="2000" b="1" spc="-25" dirty="0">
                <a:solidFill>
                  <a:srgbClr val="FFFFFF"/>
                </a:solidFill>
                <a:latin typeface="Source Sans Pro Semibold"/>
                <a:cs typeface="Source Sans Pro Semibold"/>
              </a:rPr>
              <a:t>alcohol</a:t>
            </a:r>
            <a:r>
              <a:rPr lang="en-AU" sz="2000" b="1" spc="-35" dirty="0">
                <a:solidFill>
                  <a:srgbClr val="FFFFFF"/>
                </a:solidFill>
                <a:latin typeface="Source Sans Pro Semibold"/>
                <a:cs typeface="Source Sans Pro Semibold"/>
              </a:rPr>
              <a:t> </a:t>
            </a:r>
            <a:r>
              <a:rPr lang="en-AU" sz="2000" b="1" spc="-20" dirty="0">
                <a:solidFill>
                  <a:srgbClr val="FFFFFF"/>
                </a:solidFill>
                <a:latin typeface="Source Sans Pro Semibold"/>
                <a:cs typeface="Source Sans Pro Semibold"/>
              </a:rPr>
              <a:t>during</a:t>
            </a:r>
            <a:r>
              <a:rPr lang="en-AU" sz="2000" b="1" spc="-35" dirty="0">
                <a:solidFill>
                  <a:srgbClr val="FFFFFF"/>
                </a:solidFill>
                <a:latin typeface="Source Sans Pro Semibold"/>
                <a:cs typeface="Source Sans Pro Semibold"/>
              </a:rPr>
              <a:t> </a:t>
            </a:r>
            <a:r>
              <a:rPr lang="en-AU" sz="2000" b="1" spc="-20" dirty="0">
                <a:solidFill>
                  <a:srgbClr val="FFFFFF"/>
                </a:solidFill>
                <a:latin typeface="Source Sans Pro Semibold"/>
                <a:cs typeface="Source Sans Pro Semibold"/>
              </a:rPr>
              <a:t>their</a:t>
            </a:r>
            <a:r>
              <a:rPr lang="en-AU" sz="2000" b="1" spc="-40" dirty="0">
                <a:solidFill>
                  <a:srgbClr val="FFFFFF"/>
                </a:solidFill>
                <a:latin typeface="Source Sans Pro Semibold"/>
                <a:cs typeface="Source Sans Pro Semibold"/>
              </a:rPr>
              <a:t> </a:t>
            </a:r>
            <a:r>
              <a:rPr lang="en-AU" sz="2000" b="1" spc="-25" dirty="0">
                <a:solidFill>
                  <a:srgbClr val="FFFFFF"/>
                </a:solidFill>
                <a:latin typeface="Source Sans Pro Semibold"/>
                <a:cs typeface="Source Sans Pro Semibold"/>
              </a:rPr>
              <a:t>pregnancy</a:t>
            </a:r>
            <a:r>
              <a:rPr lang="en-AU" sz="2000" b="1" spc="-10" dirty="0">
                <a:solidFill>
                  <a:srgbClr val="FFFFFF"/>
                </a:solidFill>
                <a:latin typeface="Source Sans Pro Semibold"/>
                <a:cs typeface="Source Sans Pro Semibold"/>
              </a:rPr>
              <a:t>.</a:t>
            </a:r>
            <a:endParaRPr lang="en-AU" sz="2000" dirty="0">
              <a:latin typeface="Source Sans Pro Semibold"/>
              <a:cs typeface="Source Sans Pro Semibold"/>
            </a:endParaRPr>
          </a:p>
        </p:txBody>
      </p:sp>
      <p:pic>
        <p:nvPicPr>
          <p:cNvPr id="24" name="object 24"/>
          <p:cNvPicPr/>
          <p:nvPr/>
        </p:nvPicPr>
        <p:blipFill>
          <a:blip r:embed="rId17" cstate="email">
            <a:extLst>
              <a:ext uri="{28A0092B-C50C-407E-A947-70E740481C1C}">
                <a14:useLocalDpi xmlns:a14="http://schemas.microsoft.com/office/drawing/2010/main"/>
              </a:ext>
            </a:extLst>
          </a:blip>
          <a:stretch>
            <a:fillRect/>
          </a:stretch>
        </p:blipFill>
        <p:spPr>
          <a:xfrm>
            <a:off x="4973499" y="4230724"/>
            <a:ext cx="735350" cy="711883"/>
          </a:xfrm>
          <a:prstGeom prst="rect">
            <a:avLst/>
          </a:prstGeom>
        </p:spPr>
      </p:pic>
      <p:sp>
        <p:nvSpPr>
          <p:cNvPr id="25" name="object 25"/>
          <p:cNvSpPr txBox="1">
            <a:spLocks noGrp="1"/>
          </p:cNvSpPr>
          <p:nvPr>
            <p:ph type="title"/>
          </p:nvPr>
        </p:nvSpPr>
        <p:spPr>
          <a:xfrm>
            <a:off x="1562100" y="718267"/>
            <a:ext cx="2272665" cy="574040"/>
          </a:xfrm>
          <a:prstGeom prst="rect">
            <a:avLst/>
          </a:prstGeom>
        </p:spPr>
        <p:txBody>
          <a:bodyPr vert="horz" wrap="square" lIns="0" tIns="12700" rIns="0" bIns="0" rtlCol="0">
            <a:spAutoFit/>
          </a:bodyPr>
          <a:lstStyle/>
          <a:p>
            <a:pPr marL="12700">
              <a:lnSpc>
                <a:spcPct val="100000"/>
              </a:lnSpc>
              <a:spcBef>
                <a:spcPts val="100"/>
              </a:spcBef>
            </a:pPr>
            <a:r>
              <a:rPr spc="-40" dirty="0"/>
              <a:t>Al</a:t>
            </a:r>
            <a:r>
              <a:rPr spc="-140" dirty="0"/>
              <a:t>c</a:t>
            </a:r>
            <a:r>
              <a:rPr spc="-40" dirty="0"/>
              <a:t>oho</a:t>
            </a:r>
            <a:r>
              <a:rPr dirty="0"/>
              <a:t>l</a:t>
            </a:r>
            <a:r>
              <a:rPr spc="-75" dirty="0"/>
              <a:t> </a:t>
            </a:r>
            <a:r>
              <a:rPr spc="-40" dirty="0"/>
              <a:t>use</a:t>
            </a:r>
          </a:p>
        </p:txBody>
      </p:sp>
      <p:sp>
        <p:nvSpPr>
          <p:cNvPr id="29" name="object 29"/>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7" name="object 27"/>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8" name="object 28"/>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49</a:t>
            </a:fld>
            <a:endParaRPr dirty="0"/>
          </a:p>
        </p:txBody>
      </p:sp>
      <p:sp>
        <p:nvSpPr>
          <p:cNvPr id="26" name="object 26"/>
          <p:cNvSpPr txBox="1"/>
          <p:nvPr/>
        </p:nvSpPr>
        <p:spPr>
          <a:xfrm>
            <a:off x="1562100" y="1246585"/>
            <a:ext cx="49980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spc="-5"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a:latin typeface="Source Sans Pro Semibold"/>
              <a:cs typeface="Source Sans Pro Semibold"/>
            </a:endParaRPr>
          </a:p>
        </p:txBody>
      </p:sp>
      <p:sp>
        <p:nvSpPr>
          <p:cNvPr id="30" name="Holder 5">
            <a:extLst>
              <a:ext uri="{FF2B5EF4-FFF2-40B4-BE49-F238E27FC236}">
                <a16:creationId xmlns:a16="http://schemas.microsoft.com/office/drawing/2014/main" id="{3F42923F-BE09-4D28-8C52-987DF2122D01}"/>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8">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7048"/>
            <a:ext cx="3016250" cy="513080"/>
          </a:xfrm>
          <a:prstGeom prst="rect">
            <a:avLst/>
          </a:prstGeom>
        </p:spPr>
        <p:txBody>
          <a:bodyPr vert="horz" wrap="square" lIns="0" tIns="12700" rIns="0" bIns="0" rtlCol="0">
            <a:spAutoFit/>
          </a:bodyPr>
          <a:lstStyle/>
          <a:p>
            <a:pPr marL="12700">
              <a:lnSpc>
                <a:spcPct val="100000"/>
              </a:lnSpc>
              <a:spcBef>
                <a:spcPts val="100"/>
              </a:spcBef>
            </a:pPr>
            <a:r>
              <a:rPr sz="3200" spc="-25" dirty="0"/>
              <a:t>National</a:t>
            </a:r>
            <a:r>
              <a:rPr sz="3200" spc="-75" dirty="0"/>
              <a:t> </a:t>
            </a:r>
            <a:r>
              <a:rPr sz="3200" spc="-25" dirty="0"/>
              <a:t>surveys</a:t>
            </a:r>
            <a:endParaRPr sz="3200" dirty="0"/>
          </a:p>
        </p:txBody>
      </p:sp>
      <p:sp>
        <p:nvSpPr>
          <p:cNvPr id="7" name="object 7"/>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5" name="object 5"/>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6" name="object 6"/>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a:t>
            </a:fld>
            <a:endParaRPr dirty="0"/>
          </a:p>
        </p:txBody>
      </p:sp>
      <p:sp>
        <p:nvSpPr>
          <p:cNvPr id="3" name="object 3"/>
          <p:cNvSpPr txBox="1"/>
          <p:nvPr/>
        </p:nvSpPr>
        <p:spPr>
          <a:xfrm>
            <a:off x="1562100" y="2101591"/>
            <a:ext cx="13125450" cy="3111365"/>
          </a:xfrm>
          <a:prstGeom prst="rect">
            <a:avLst/>
          </a:prstGeom>
        </p:spPr>
        <p:txBody>
          <a:bodyPr vert="horz" wrap="square" lIns="0" tIns="12700" rIns="0" bIns="0" rtlCol="0">
            <a:spAutoFit/>
          </a:bodyPr>
          <a:lstStyle/>
          <a:p>
            <a:pPr marL="12700" marR="56515">
              <a:lnSpc>
                <a:spcPct val="116700"/>
              </a:lnSpc>
              <a:spcAft>
                <a:spcPts val="1800"/>
              </a:spcAft>
            </a:pPr>
            <a:r>
              <a:rPr lang="en-US" sz="2000" spc="-45" dirty="0">
                <a:solidFill>
                  <a:srgbClr val="262626"/>
                </a:solidFill>
                <a:latin typeface="Source Sans Pro"/>
                <a:cs typeface="Source Sans Pro"/>
              </a:rPr>
              <a:t>Most of the information presented in this Summary is sourced from government reports, particularly those produced by the Australian Bureau of Statistics (ABS), the Australian Institute of Health and Welfare (AIHW), the Australian Health Ministers’ Advisory Council (AHMAC) and the Steering Committee for the Review of Government Service Provision (SCRGSP). Data in these reports come from national health surveys, hospitals and other government agencies (including the birth and death registration systems).</a:t>
            </a:r>
          </a:p>
          <a:p>
            <a:pPr marL="12700" marR="56515">
              <a:lnSpc>
                <a:spcPct val="116700"/>
              </a:lnSpc>
              <a:spcAft>
                <a:spcPts val="1800"/>
              </a:spcAft>
            </a:pPr>
            <a:r>
              <a:rPr lang="en-US" sz="2000" spc="-45" dirty="0">
                <a:solidFill>
                  <a:srgbClr val="262626"/>
                </a:solidFill>
                <a:latin typeface="Source Sans Pro"/>
                <a:cs typeface="Source Sans Pro"/>
              </a:rPr>
              <a:t>It’s important to note that data presented from national health surveys were generally calculated from responses by people aged 15 years and over. For children aged 14 years and under, a parent or guardian of a child generally provided responses on behalf of the child.</a:t>
            </a:r>
            <a:endParaRPr sz="2000" dirty="0">
              <a:latin typeface="Source Sans Pro"/>
              <a:cs typeface="Source Sans Pro"/>
            </a:endParaRPr>
          </a:p>
        </p:txBody>
      </p:sp>
      <p:graphicFrame>
        <p:nvGraphicFramePr>
          <p:cNvPr id="4" name="object 4"/>
          <p:cNvGraphicFramePr>
            <a:graphicFrameLocks noGrp="1"/>
          </p:cNvGraphicFramePr>
          <p:nvPr>
            <p:extLst>
              <p:ext uri="{D42A27DB-BD31-4B8C-83A1-F6EECF244321}">
                <p14:modId xmlns:p14="http://schemas.microsoft.com/office/powerpoint/2010/main" val="1178587991"/>
              </p:ext>
            </p:extLst>
          </p:nvPr>
        </p:nvGraphicFramePr>
        <p:xfrm>
          <a:off x="1630589" y="5998242"/>
          <a:ext cx="10082529" cy="2088334"/>
        </p:xfrm>
        <a:graphic>
          <a:graphicData uri="http://schemas.openxmlformats.org/drawingml/2006/table">
            <a:tbl>
              <a:tblPr firstRow="1" bandRow="1">
                <a:tableStyleId>{2D5ABB26-0587-4C30-8999-92F81FD0307C}</a:tableStyleId>
              </a:tblPr>
              <a:tblGrid>
                <a:gridCol w="7306309">
                  <a:extLst>
                    <a:ext uri="{9D8B030D-6E8A-4147-A177-3AD203B41FA5}">
                      <a16:colId xmlns:a16="http://schemas.microsoft.com/office/drawing/2014/main" val="20000"/>
                    </a:ext>
                  </a:extLst>
                </a:gridCol>
                <a:gridCol w="2776220">
                  <a:extLst>
                    <a:ext uri="{9D8B030D-6E8A-4147-A177-3AD203B41FA5}">
                      <a16:colId xmlns:a16="http://schemas.microsoft.com/office/drawing/2014/main" val="20001"/>
                    </a:ext>
                  </a:extLst>
                </a:gridCol>
              </a:tblGrid>
              <a:tr h="522084">
                <a:tc>
                  <a:txBody>
                    <a:bodyPr/>
                    <a:lstStyle/>
                    <a:p>
                      <a:pPr>
                        <a:lnSpc>
                          <a:spcPct val="100000"/>
                        </a:lnSpc>
                        <a:spcBef>
                          <a:spcPts val="1175"/>
                        </a:spcBef>
                      </a:pPr>
                      <a:r>
                        <a:rPr sz="1800" spc="-40" dirty="0">
                          <a:solidFill>
                            <a:srgbClr val="262626"/>
                          </a:solidFill>
                          <a:latin typeface="Source Sans Pro"/>
                          <a:cs typeface="Source Sans Pro"/>
                        </a:rPr>
                        <a:t>2012-13</a:t>
                      </a:r>
                      <a:r>
                        <a:rPr sz="1800" dirty="0">
                          <a:solidFill>
                            <a:srgbClr val="262626"/>
                          </a:solidFill>
                          <a:latin typeface="Source Sans Pro"/>
                          <a:cs typeface="Source Sans Pro"/>
                        </a:rPr>
                        <a:t> </a:t>
                      </a:r>
                      <a:r>
                        <a:rPr sz="1800" spc="-15" dirty="0">
                          <a:solidFill>
                            <a:srgbClr val="262626"/>
                          </a:solidFill>
                          <a:latin typeface="Source Sans Pro"/>
                          <a:cs typeface="Source Sans Pro"/>
                        </a:rPr>
                        <a:t>Australian</a:t>
                      </a:r>
                      <a:r>
                        <a:rPr sz="1800" dirty="0">
                          <a:solidFill>
                            <a:srgbClr val="262626"/>
                          </a:solidFill>
                          <a:latin typeface="Source Sans Pro"/>
                          <a:cs typeface="Source Sans Pro"/>
                        </a:rPr>
                        <a:t> </a:t>
                      </a:r>
                      <a:r>
                        <a:rPr sz="1800" spc="-15" dirty="0">
                          <a:solidFill>
                            <a:srgbClr val="262626"/>
                          </a:solidFill>
                          <a:latin typeface="Source Sans Pro"/>
                          <a:cs typeface="Source Sans Pro"/>
                        </a:rPr>
                        <a:t>Aboriginal</a:t>
                      </a:r>
                      <a:r>
                        <a:rPr sz="1800" dirty="0">
                          <a:solidFill>
                            <a:srgbClr val="262626"/>
                          </a:solidFill>
                          <a:latin typeface="Source Sans Pro"/>
                          <a:cs typeface="Source Sans Pro"/>
                        </a:rPr>
                        <a:t> </a:t>
                      </a:r>
                      <a:r>
                        <a:rPr sz="1800" spc="-10" dirty="0">
                          <a:solidFill>
                            <a:srgbClr val="262626"/>
                          </a:solidFill>
                          <a:latin typeface="Source Sans Pro"/>
                          <a:cs typeface="Source Sans Pro"/>
                        </a:rPr>
                        <a:t>and</a:t>
                      </a:r>
                      <a:r>
                        <a:rPr sz="1800" dirty="0">
                          <a:solidFill>
                            <a:srgbClr val="262626"/>
                          </a:solidFill>
                          <a:latin typeface="Source Sans Pro"/>
                          <a:cs typeface="Source Sans Pro"/>
                        </a:rPr>
                        <a:t> </a:t>
                      </a:r>
                      <a:r>
                        <a:rPr sz="1800" spc="-30" dirty="0">
                          <a:solidFill>
                            <a:srgbClr val="262626"/>
                          </a:solidFill>
                          <a:latin typeface="Source Sans Pro"/>
                          <a:cs typeface="Source Sans Pro"/>
                        </a:rPr>
                        <a:t>Torres</a:t>
                      </a:r>
                      <a:r>
                        <a:rPr sz="1800" dirty="0">
                          <a:solidFill>
                            <a:srgbClr val="262626"/>
                          </a:solidFill>
                          <a:latin typeface="Source Sans Pro"/>
                          <a:cs typeface="Source Sans Pro"/>
                        </a:rPr>
                        <a:t> </a:t>
                      </a:r>
                      <a:r>
                        <a:rPr sz="1800" spc="-15" dirty="0">
                          <a:solidFill>
                            <a:srgbClr val="262626"/>
                          </a:solidFill>
                          <a:latin typeface="Source Sans Pro"/>
                          <a:cs typeface="Source Sans Pro"/>
                        </a:rPr>
                        <a:t>Strait</a:t>
                      </a:r>
                      <a:r>
                        <a:rPr sz="1800" dirty="0">
                          <a:solidFill>
                            <a:srgbClr val="262626"/>
                          </a:solidFill>
                          <a:latin typeface="Source Sans Pro"/>
                          <a:cs typeface="Source Sans Pro"/>
                        </a:rPr>
                        <a:t> </a:t>
                      </a:r>
                      <a:r>
                        <a:rPr sz="1800" spc="-15" dirty="0">
                          <a:solidFill>
                            <a:srgbClr val="262626"/>
                          </a:solidFill>
                          <a:latin typeface="Source Sans Pro"/>
                          <a:cs typeface="Source Sans Pro"/>
                        </a:rPr>
                        <a:t>Islander</a:t>
                      </a:r>
                      <a:r>
                        <a:rPr sz="1800" dirty="0">
                          <a:solidFill>
                            <a:srgbClr val="262626"/>
                          </a:solidFill>
                          <a:latin typeface="Source Sans Pro"/>
                          <a:cs typeface="Source Sans Pro"/>
                        </a:rPr>
                        <a:t> </a:t>
                      </a:r>
                      <a:r>
                        <a:rPr sz="1800" spc="-20" dirty="0">
                          <a:solidFill>
                            <a:srgbClr val="262626"/>
                          </a:solidFill>
                          <a:latin typeface="Source Sans Pro"/>
                          <a:cs typeface="Source Sans Pro"/>
                        </a:rPr>
                        <a:t>Health</a:t>
                      </a:r>
                      <a:r>
                        <a:rPr sz="1800" dirty="0">
                          <a:solidFill>
                            <a:srgbClr val="262626"/>
                          </a:solidFill>
                          <a:latin typeface="Source Sans Pro"/>
                          <a:cs typeface="Source Sans Pro"/>
                        </a:rPr>
                        <a:t> </a:t>
                      </a:r>
                      <a:r>
                        <a:rPr sz="1800" spc="-5" dirty="0">
                          <a:solidFill>
                            <a:srgbClr val="262626"/>
                          </a:solidFill>
                          <a:latin typeface="Source Sans Pro"/>
                          <a:cs typeface="Source Sans Pro"/>
                        </a:rPr>
                        <a:t>Survey</a:t>
                      </a:r>
                      <a:endParaRPr sz="1800">
                        <a:latin typeface="Source Sans Pro"/>
                        <a:cs typeface="Source Sans Pro"/>
                      </a:endParaRPr>
                    </a:p>
                  </a:txBody>
                  <a:tcPr marL="0" marR="0" marT="149225" marB="0">
                    <a:lnR w="6350">
                      <a:solidFill>
                        <a:srgbClr val="285567"/>
                      </a:solidFill>
                      <a:prstDash val="solid"/>
                    </a:lnR>
                    <a:lnB w="6350">
                      <a:solidFill>
                        <a:srgbClr val="285567"/>
                      </a:solidFill>
                      <a:prstDash val="solid"/>
                    </a:lnB>
                  </a:tcPr>
                </a:tc>
                <a:tc>
                  <a:txBody>
                    <a:bodyPr/>
                    <a:lstStyle/>
                    <a:p>
                      <a:pPr marR="3175" algn="r">
                        <a:lnSpc>
                          <a:spcPct val="100000"/>
                        </a:lnSpc>
                        <a:spcBef>
                          <a:spcPts val="1175"/>
                        </a:spcBef>
                      </a:pPr>
                      <a:r>
                        <a:rPr sz="1800" b="1" spc="-20" dirty="0">
                          <a:solidFill>
                            <a:srgbClr val="262626"/>
                          </a:solidFill>
                          <a:latin typeface="Source Sans Pro"/>
                          <a:cs typeface="Source Sans Pro"/>
                        </a:rPr>
                        <a:t>2012-13</a:t>
                      </a:r>
                      <a:r>
                        <a:rPr sz="1800" b="1" spc="-15" dirty="0">
                          <a:solidFill>
                            <a:srgbClr val="262626"/>
                          </a:solidFill>
                          <a:latin typeface="Source Sans Pro"/>
                          <a:cs typeface="Source Sans Pro"/>
                        </a:rPr>
                        <a:t> </a:t>
                      </a:r>
                      <a:r>
                        <a:rPr sz="1800" b="1" spc="-5" dirty="0">
                          <a:solidFill>
                            <a:srgbClr val="262626"/>
                          </a:solidFill>
                          <a:latin typeface="Source Sans Pro"/>
                          <a:cs typeface="Source Sans Pro"/>
                        </a:rPr>
                        <a:t>AATSIHS</a:t>
                      </a:r>
                      <a:endParaRPr sz="1800">
                        <a:latin typeface="Source Sans Pro"/>
                        <a:cs typeface="Source Sans Pro"/>
                      </a:endParaRPr>
                    </a:p>
                  </a:txBody>
                  <a:tcPr marL="0" marR="0" marT="149225" marB="0">
                    <a:lnL w="6350">
                      <a:solidFill>
                        <a:srgbClr val="285567"/>
                      </a:solidFill>
                      <a:prstDash val="solid"/>
                    </a:lnL>
                    <a:lnB w="6350">
                      <a:solidFill>
                        <a:srgbClr val="285567"/>
                      </a:solidFill>
                      <a:prstDash val="solid"/>
                    </a:lnB>
                  </a:tcPr>
                </a:tc>
                <a:extLst>
                  <a:ext uri="{0D108BD9-81ED-4DB2-BD59-A6C34878D82A}">
                    <a16:rowId xmlns:a16="http://schemas.microsoft.com/office/drawing/2014/main" val="10000"/>
                  </a:ext>
                </a:extLst>
              </a:tr>
              <a:tr h="522083">
                <a:tc>
                  <a:txBody>
                    <a:bodyPr/>
                    <a:lstStyle/>
                    <a:p>
                      <a:pPr>
                        <a:lnSpc>
                          <a:spcPct val="100000"/>
                        </a:lnSpc>
                        <a:spcBef>
                          <a:spcPts val="1175"/>
                        </a:spcBef>
                      </a:pPr>
                      <a:r>
                        <a:rPr sz="1800" spc="-35" dirty="0">
                          <a:solidFill>
                            <a:srgbClr val="262626"/>
                          </a:solidFill>
                          <a:latin typeface="Source Sans Pro"/>
                          <a:cs typeface="Source Sans Pro"/>
                        </a:rPr>
                        <a:t>2014-15</a:t>
                      </a:r>
                      <a:r>
                        <a:rPr sz="1800" spc="-5" dirty="0">
                          <a:solidFill>
                            <a:srgbClr val="262626"/>
                          </a:solidFill>
                          <a:latin typeface="Source Sans Pro"/>
                          <a:cs typeface="Source Sans Pro"/>
                        </a:rPr>
                        <a:t> </a:t>
                      </a:r>
                      <a:r>
                        <a:rPr sz="1800" spc="-20" dirty="0">
                          <a:solidFill>
                            <a:srgbClr val="262626"/>
                          </a:solidFill>
                          <a:latin typeface="Source Sans Pro"/>
                          <a:cs typeface="Source Sans Pro"/>
                        </a:rPr>
                        <a:t>National</a:t>
                      </a:r>
                      <a:r>
                        <a:rPr sz="1800" dirty="0">
                          <a:solidFill>
                            <a:srgbClr val="262626"/>
                          </a:solidFill>
                          <a:latin typeface="Source Sans Pro"/>
                          <a:cs typeface="Source Sans Pro"/>
                        </a:rPr>
                        <a:t> </a:t>
                      </a:r>
                      <a:r>
                        <a:rPr sz="1800" spc="-15" dirty="0">
                          <a:solidFill>
                            <a:srgbClr val="262626"/>
                          </a:solidFill>
                          <a:latin typeface="Source Sans Pro"/>
                          <a:cs typeface="Source Sans Pro"/>
                        </a:rPr>
                        <a:t>Aboriginal</a:t>
                      </a:r>
                      <a:r>
                        <a:rPr sz="1800" spc="-5" dirty="0">
                          <a:solidFill>
                            <a:srgbClr val="262626"/>
                          </a:solidFill>
                          <a:latin typeface="Source Sans Pro"/>
                          <a:cs typeface="Source Sans Pro"/>
                        </a:rPr>
                        <a:t> </a:t>
                      </a:r>
                      <a:r>
                        <a:rPr sz="1800" spc="-10" dirty="0">
                          <a:solidFill>
                            <a:srgbClr val="262626"/>
                          </a:solidFill>
                          <a:latin typeface="Source Sans Pro"/>
                          <a:cs typeface="Source Sans Pro"/>
                        </a:rPr>
                        <a:t>and</a:t>
                      </a:r>
                      <a:r>
                        <a:rPr sz="1800" dirty="0">
                          <a:solidFill>
                            <a:srgbClr val="262626"/>
                          </a:solidFill>
                          <a:latin typeface="Source Sans Pro"/>
                          <a:cs typeface="Source Sans Pro"/>
                        </a:rPr>
                        <a:t> </a:t>
                      </a:r>
                      <a:r>
                        <a:rPr sz="1800" spc="-30" dirty="0">
                          <a:solidFill>
                            <a:srgbClr val="262626"/>
                          </a:solidFill>
                          <a:latin typeface="Source Sans Pro"/>
                          <a:cs typeface="Source Sans Pro"/>
                        </a:rPr>
                        <a:t>Torres</a:t>
                      </a:r>
                      <a:r>
                        <a:rPr sz="1800" dirty="0">
                          <a:solidFill>
                            <a:srgbClr val="262626"/>
                          </a:solidFill>
                          <a:latin typeface="Source Sans Pro"/>
                          <a:cs typeface="Source Sans Pro"/>
                        </a:rPr>
                        <a:t> </a:t>
                      </a:r>
                      <a:r>
                        <a:rPr sz="1800" spc="-15" dirty="0">
                          <a:solidFill>
                            <a:srgbClr val="262626"/>
                          </a:solidFill>
                          <a:latin typeface="Source Sans Pro"/>
                          <a:cs typeface="Source Sans Pro"/>
                        </a:rPr>
                        <a:t>Strait</a:t>
                      </a:r>
                      <a:r>
                        <a:rPr sz="1800" spc="-5" dirty="0">
                          <a:solidFill>
                            <a:srgbClr val="262626"/>
                          </a:solidFill>
                          <a:latin typeface="Source Sans Pro"/>
                          <a:cs typeface="Source Sans Pro"/>
                        </a:rPr>
                        <a:t> </a:t>
                      </a:r>
                      <a:r>
                        <a:rPr sz="1800" spc="-15" dirty="0">
                          <a:solidFill>
                            <a:srgbClr val="262626"/>
                          </a:solidFill>
                          <a:latin typeface="Source Sans Pro"/>
                          <a:cs typeface="Source Sans Pro"/>
                        </a:rPr>
                        <a:t>Islander</a:t>
                      </a:r>
                      <a:r>
                        <a:rPr sz="1800" dirty="0">
                          <a:solidFill>
                            <a:srgbClr val="262626"/>
                          </a:solidFill>
                          <a:latin typeface="Source Sans Pro"/>
                          <a:cs typeface="Source Sans Pro"/>
                        </a:rPr>
                        <a:t> </a:t>
                      </a:r>
                      <a:r>
                        <a:rPr sz="1800" spc="-15" dirty="0">
                          <a:solidFill>
                            <a:srgbClr val="262626"/>
                          </a:solidFill>
                          <a:latin typeface="Source Sans Pro"/>
                          <a:cs typeface="Source Sans Pro"/>
                        </a:rPr>
                        <a:t>Social</a:t>
                      </a:r>
                      <a:r>
                        <a:rPr sz="1800" spc="-5" dirty="0">
                          <a:solidFill>
                            <a:srgbClr val="262626"/>
                          </a:solidFill>
                          <a:latin typeface="Source Sans Pro"/>
                          <a:cs typeface="Source Sans Pro"/>
                        </a:rPr>
                        <a:t> Survey</a:t>
                      </a:r>
                      <a:endParaRPr sz="1800">
                        <a:latin typeface="Source Sans Pro"/>
                        <a:cs typeface="Source Sans Pro"/>
                      </a:endParaRPr>
                    </a:p>
                  </a:txBody>
                  <a:tcPr marL="0" marR="0" marT="149225" marB="0">
                    <a:lnR w="6350">
                      <a:solidFill>
                        <a:srgbClr val="285567"/>
                      </a:solidFill>
                      <a:prstDash val="solid"/>
                    </a:lnR>
                    <a:lnT w="6350">
                      <a:solidFill>
                        <a:srgbClr val="285567"/>
                      </a:solidFill>
                      <a:prstDash val="solid"/>
                    </a:lnT>
                    <a:lnB w="6350">
                      <a:solidFill>
                        <a:srgbClr val="285567"/>
                      </a:solidFill>
                      <a:prstDash val="solid"/>
                    </a:lnB>
                  </a:tcPr>
                </a:tc>
                <a:tc>
                  <a:txBody>
                    <a:bodyPr/>
                    <a:lstStyle/>
                    <a:p>
                      <a:pPr algn="r">
                        <a:lnSpc>
                          <a:spcPct val="100000"/>
                        </a:lnSpc>
                        <a:spcBef>
                          <a:spcPts val="1175"/>
                        </a:spcBef>
                      </a:pPr>
                      <a:r>
                        <a:rPr sz="1800" b="1" spc="-10" dirty="0">
                          <a:solidFill>
                            <a:srgbClr val="262626"/>
                          </a:solidFill>
                          <a:latin typeface="Source Sans Pro"/>
                          <a:cs typeface="Source Sans Pro"/>
                        </a:rPr>
                        <a:t>2014-15</a:t>
                      </a:r>
                      <a:r>
                        <a:rPr sz="1800" b="1" spc="-15" dirty="0">
                          <a:solidFill>
                            <a:srgbClr val="262626"/>
                          </a:solidFill>
                          <a:latin typeface="Source Sans Pro"/>
                          <a:cs typeface="Source Sans Pro"/>
                        </a:rPr>
                        <a:t> NATSISS</a:t>
                      </a:r>
                      <a:endParaRPr sz="1800">
                        <a:latin typeface="Source Sans Pro"/>
                        <a:cs typeface="Source Sans Pro"/>
                      </a:endParaRPr>
                    </a:p>
                  </a:txBody>
                  <a:tcPr marL="0" marR="0" marT="149225" marB="0">
                    <a:lnL w="6350">
                      <a:solidFill>
                        <a:srgbClr val="285567"/>
                      </a:solidFill>
                      <a:prstDash val="solid"/>
                    </a:lnL>
                    <a:lnT w="6350">
                      <a:solidFill>
                        <a:srgbClr val="285567"/>
                      </a:solidFill>
                      <a:prstDash val="solid"/>
                    </a:lnT>
                    <a:lnB w="6350">
                      <a:solidFill>
                        <a:srgbClr val="285567"/>
                      </a:solidFill>
                      <a:prstDash val="solid"/>
                    </a:lnB>
                  </a:tcPr>
                </a:tc>
                <a:extLst>
                  <a:ext uri="{0D108BD9-81ED-4DB2-BD59-A6C34878D82A}">
                    <a16:rowId xmlns:a16="http://schemas.microsoft.com/office/drawing/2014/main" val="10001"/>
                  </a:ext>
                </a:extLst>
              </a:tr>
              <a:tr h="522083">
                <a:tc>
                  <a:txBody>
                    <a:bodyPr/>
                    <a:lstStyle/>
                    <a:p>
                      <a:pPr>
                        <a:lnSpc>
                          <a:spcPct val="100000"/>
                        </a:lnSpc>
                        <a:spcBef>
                          <a:spcPts val="1175"/>
                        </a:spcBef>
                      </a:pPr>
                      <a:r>
                        <a:rPr sz="1800" spc="-35" dirty="0">
                          <a:solidFill>
                            <a:srgbClr val="262626"/>
                          </a:solidFill>
                          <a:latin typeface="Source Sans Pro"/>
                          <a:cs typeface="Source Sans Pro"/>
                        </a:rPr>
                        <a:t>2018-19</a:t>
                      </a:r>
                      <a:r>
                        <a:rPr sz="1800" spc="-5" dirty="0">
                          <a:solidFill>
                            <a:srgbClr val="262626"/>
                          </a:solidFill>
                          <a:latin typeface="Source Sans Pro"/>
                          <a:cs typeface="Source Sans Pro"/>
                        </a:rPr>
                        <a:t> </a:t>
                      </a:r>
                      <a:r>
                        <a:rPr sz="1800" spc="-20" dirty="0">
                          <a:solidFill>
                            <a:srgbClr val="262626"/>
                          </a:solidFill>
                          <a:latin typeface="Source Sans Pro"/>
                          <a:cs typeface="Source Sans Pro"/>
                        </a:rPr>
                        <a:t>National</a:t>
                      </a:r>
                      <a:r>
                        <a:rPr sz="1800" dirty="0">
                          <a:solidFill>
                            <a:srgbClr val="262626"/>
                          </a:solidFill>
                          <a:latin typeface="Source Sans Pro"/>
                          <a:cs typeface="Source Sans Pro"/>
                        </a:rPr>
                        <a:t> </a:t>
                      </a:r>
                      <a:r>
                        <a:rPr sz="1800" spc="-15" dirty="0">
                          <a:solidFill>
                            <a:srgbClr val="262626"/>
                          </a:solidFill>
                          <a:latin typeface="Source Sans Pro"/>
                          <a:cs typeface="Source Sans Pro"/>
                        </a:rPr>
                        <a:t>Aboriginal</a:t>
                      </a:r>
                      <a:r>
                        <a:rPr sz="1800" dirty="0">
                          <a:solidFill>
                            <a:srgbClr val="262626"/>
                          </a:solidFill>
                          <a:latin typeface="Source Sans Pro"/>
                          <a:cs typeface="Source Sans Pro"/>
                        </a:rPr>
                        <a:t> </a:t>
                      </a:r>
                      <a:r>
                        <a:rPr sz="1800" spc="-10" dirty="0">
                          <a:solidFill>
                            <a:srgbClr val="262626"/>
                          </a:solidFill>
                          <a:latin typeface="Source Sans Pro"/>
                          <a:cs typeface="Source Sans Pro"/>
                        </a:rPr>
                        <a:t>and</a:t>
                      </a:r>
                      <a:r>
                        <a:rPr sz="1800" spc="-5" dirty="0">
                          <a:solidFill>
                            <a:srgbClr val="262626"/>
                          </a:solidFill>
                          <a:latin typeface="Source Sans Pro"/>
                          <a:cs typeface="Source Sans Pro"/>
                        </a:rPr>
                        <a:t> </a:t>
                      </a:r>
                      <a:r>
                        <a:rPr sz="1800" spc="-30" dirty="0">
                          <a:solidFill>
                            <a:srgbClr val="262626"/>
                          </a:solidFill>
                          <a:latin typeface="Source Sans Pro"/>
                          <a:cs typeface="Source Sans Pro"/>
                        </a:rPr>
                        <a:t>Torres</a:t>
                      </a:r>
                      <a:r>
                        <a:rPr sz="1800" dirty="0">
                          <a:solidFill>
                            <a:srgbClr val="262626"/>
                          </a:solidFill>
                          <a:latin typeface="Source Sans Pro"/>
                          <a:cs typeface="Source Sans Pro"/>
                        </a:rPr>
                        <a:t> </a:t>
                      </a:r>
                      <a:r>
                        <a:rPr sz="1800" spc="-15" dirty="0">
                          <a:solidFill>
                            <a:srgbClr val="262626"/>
                          </a:solidFill>
                          <a:latin typeface="Source Sans Pro"/>
                          <a:cs typeface="Source Sans Pro"/>
                        </a:rPr>
                        <a:t>Strait</a:t>
                      </a:r>
                      <a:r>
                        <a:rPr sz="1800" dirty="0">
                          <a:solidFill>
                            <a:srgbClr val="262626"/>
                          </a:solidFill>
                          <a:latin typeface="Source Sans Pro"/>
                          <a:cs typeface="Source Sans Pro"/>
                        </a:rPr>
                        <a:t> </a:t>
                      </a:r>
                      <a:r>
                        <a:rPr sz="1800" spc="-15" dirty="0">
                          <a:solidFill>
                            <a:srgbClr val="262626"/>
                          </a:solidFill>
                          <a:latin typeface="Source Sans Pro"/>
                          <a:cs typeface="Source Sans Pro"/>
                        </a:rPr>
                        <a:t>Islander</a:t>
                      </a:r>
                      <a:r>
                        <a:rPr sz="1800" spc="-5" dirty="0">
                          <a:solidFill>
                            <a:srgbClr val="262626"/>
                          </a:solidFill>
                          <a:latin typeface="Source Sans Pro"/>
                          <a:cs typeface="Source Sans Pro"/>
                        </a:rPr>
                        <a:t> </a:t>
                      </a:r>
                      <a:r>
                        <a:rPr sz="1800" spc="-20" dirty="0">
                          <a:solidFill>
                            <a:srgbClr val="262626"/>
                          </a:solidFill>
                          <a:latin typeface="Source Sans Pro"/>
                          <a:cs typeface="Source Sans Pro"/>
                        </a:rPr>
                        <a:t>Health</a:t>
                      </a:r>
                      <a:r>
                        <a:rPr sz="1800" dirty="0">
                          <a:solidFill>
                            <a:srgbClr val="262626"/>
                          </a:solidFill>
                          <a:latin typeface="Source Sans Pro"/>
                          <a:cs typeface="Source Sans Pro"/>
                        </a:rPr>
                        <a:t> </a:t>
                      </a:r>
                      <a:r>
                        <a:rPr sz="1800" spc="-5" dirty="0">
                          <a:solidFill>
                            <a:srgbClr val="262626"/>
                          </a:solidFill>
                          <a:latin typeface="Source Sans Pro"/>
                          <a:cs typeface="Source Sans Pro"/>
                        </a:rPr>
                        <a:t>Survey</a:t>
                      </a:r>
                      <a:endParaRPr sz="1800">
                        <a:latin typeface="Source Sans Pro"/>
                        <a:cs typeface="Source Sans Pro"/>
                      </a:endParaRPr>
                    </a:p>
                  </a:txBody>
                  <a:tcPr marL="0" marR="0" marT="149225" marB="0">
                    <a:lnR w="6350">
                      <a:solidFill>
                        <a:srgbClr val="285567"/>
                      </a:solidFill>
                      <a:prstDash val="solid"/>
                    </a:lnR>
                    <a:lnT w="6350">
                      <a:solidFill>
                        <a:srgbClr val="285567"/>
                      </a:solidFill>
                      <a:prstDash val="solid"/>
                    </a:lnT>
                    <a:lnB w="6350">
                      <a:solidFill>
                        <a:srgbClr val="285567"/>
                      </a:solidFill>
                      <a:prstDash val="solid"/>
                    </a:lnB>
                  </a:tcPr>
                </a:tc>
                <a:tc>
                  <a:txBody>
                    <a:bodyPr/>
                    <a:lstStyle/>
                    <a:p>
                      <a:pPr marR="3175" algn="r">
                        <a:lnSpc>
                          <a:spcPct val="100000"/>
                        </a:lnSpc>
                        <a:spcBef>
                          <a:spcPts val="1175"/>
                        </a:spcBef>
                      </a:pPr>
                      <a:r>
                        <a:rPr sz="1800" b="1" spc="-20" dirty="0">
                          <a:solidFill>
                            <a:srgbClr val="262626"/>
                          </a:solidFill>
                          <a:latin typeface="Source Sans Pro"/>
                          <a:cs typeface="Source Sans Pro"/>
                        </a:rPr>
                        <a:t>2018-19</a:t>
                      </a:r>
                      <a:r>
                        <a:rPr sz="1800" b="1" spc="-10" dirty="0">
                          <a:solidFill>
                            <a:srgbClr val="262626"/>
                          </a:solidFill>
                          <a:latin typeface="Source Sans Pro"/>
                          <a:cs typeface="Source Sans Pro"/>
                        </a:rPr>
                        <a:t> </a:t>
                      </a:r>
                      <a:r>
                        <a:rPr sz="1800" b="1" spc="-15" dirty="0">
                          <a:solidFill>
                            <a:srgbClr val="262626"/>
                          </a:solidFill>
                          <a:latin typeface="Source Sans Pro"/>
                          <a:cs typeface="Source Sans Pro"/>
                        </a:rPr>
                        <a:t>NATSIHS</a:t>
                      </a:r>
                      <a:endParaRPr sz="1800">
                        <a:latin typeface="Source Sans Pro"/>
                        <a:cs typeface="Source Sans Pro"/>
                      </a:endParaRPr>
                    </a:p>
                  </a:txBody>
                  <a:tcPr marL="0" marR="0" marT="149225" marB="0">
                    <a:lnL w="6350">
                      <a:solidFill>
                        <a:srgbClr val="285567"/>
                      </a:solidFill>
                      <a:prstDash val="solid"/>
                    </a:lnL>
                    <a:lnT w="6350">
                      <a:solidFill>
                        <a:srgbClr val="285567"/>
                      </a:solidFill>
                      <a:prstDash val="solid"/>
                    </a:lnT>
                    <a:lnB w="6350">
                      <a:solidFill>
                        <a:srgbClr val="285567"/>
                      </a:solidFill>
                      <a:prstDash val="solid"/>
                    </a:lnB>
                  </a:tcPr>
                </a:tc>
                <a:extLst>
                  <a:ext uri="{0D108BD9-81ED-4DB2-BD59-A6C34878D82A}">
                    <a16:rowId xmlns:a16="http://schemas.microsoft.com/office/drawing/2014/main" val="10002"/>
                  </a:ext>
                </a:extLst>
              </a:tr>
              <a:tr h="522084">
                <a:tc>
                  <a:txBody>
                    <a:bodyPr/>
                    <a:lstStyle/>
                    <a:p>
                      <a:pPr>
                        <a:lnSpc>
                          <a:spcPct val="100000"/>
                        </a:lnSpc>
                        <a:spcBef>
                          <a:spcPts val="1175"/>
                        </a:spcBef>
                      </a:pPr>
                      <a:r>
                        <a:rPr sz="1800" spc="-30" dirty="0">
                          <a:solidFill>
                            <a:srgbClr val="262626"/>
                          </a:solidFill>
                          <a:latin typeface="Source Sans Pro"/>
                          <a:cs typeface="Source Sans Pro"/>
                        </a:rPr>
                        <a:t>2019</a:t>
                      </a:r>
                      <a:r>
                        <a:rPr sz="1800" spc="-10" dirty="0">
                          <a:solidFill>
                            <a:srgbClr val="262626"/>
                          </a:solidFill>
                          <a:latin typeface="Source Sans Pro"/>
                          <a:cs typeface="Source Sans Pro"/>
                        </a:rPr>
                        <a:t> </a:t>
                      </a:r>
                      <a:r>
                        <a:rPr sz="1800" spc="-20" dirty="0">
                          <a:solidFill>
                            <a:srgbClr val="262626"/>
                          </a:solidFill>
                          <a:latin typeface="Source Sans Pro"/>
                          <a:cs typeface="Source Sans Pro"/>
                        </a:rPr>
                        <a:t>National</a:t>
                      </a:r>
                      <a:r>
                        <a:rPr sz="1800" spc="-5" dirty="0">
                          <a:solidFill>
                            <a:srgbClr val="262626"/>
                          </a:solidFill>
                          <a:latin typeface="Source Sans Pro"/>
                          <a:cs typeface="Source Sans Pro"/>
                        </a:rPr>
                        <a:t> </a:t>
                      </a:r>
                      <a:r>
                        <a:rPr sz="1800" spc="-10" dirty="0">
                          <a:solidFill>
                            <a:srgbClr val="262626"/>
                          </a:solidFill>
                          <a:latin typeface="Source Sans Pro"/>
                          <a:cs typeface="Source Sans Pro"/>
                        </a:rPr>
                        <a:t>Drug</a:t>
                      </a:r>
                      <a:r>
                        <a:rPr sz="1800" spc="-5" dirty="0">
                          <a:solidFill>
                            <a:srgbClr val="262626"/>
                          </a:solidFill>
                          <a:latin typeface="Source Sans Pro"/>
                          <a:cs typeface="Source Sans Pro"/>
                        </a:rPr>
                        <a:t> </a:t>
                      </a:r>
                      <a:r>
                        <a:rPr sz="1800" spc="-10" dirty="0">
                          <a:solidFill>
                            <a:srgbClr val="262626"/>
                          </a:solidFill>
                          <a:latin typeface="Source Sans Pro"/>
                          <a:cs typeface="Source Sans Pro"/>
                        </a:rPr>
                        <a:t>Strategy</a:t>
                      </a:r>
                      <a:r>
                        <a:rPr sz="1800" spc="-5" dirty="0">
                          <a:solidFill>
                            <a:srgbClr val="262626"/>
                          </a:solidFill>
                          <a:latin typeface="Source Sans Pro"/>
                          <a:cs typeface="Source Sans Pro"/>
                        </a:rPr>
                        <a:t> </a:t>
                      </a:r>
                      <a:r>
                        <a:rPr sz="1800" spc="-15" dirty="0">
                          <a:solidFill>
                            <a:srgbClr val="262626"/>
                          </a:solidFill>
                          <a:latin typeface="Source Sans Pro"/>
                          <a:cs typeface="Source Sans Pro"/>
                        </a:rPr>
                        <a:t>Household</a:t>
                      </a:r>
                      <a:r>
                        <a:rPr sz="1800" spc="-5" dirty="0">
                          <a:solidFill>
                            <a:srgbClr val="262626"/>
                          </a:solidFill>
                          <a:latin typeface="Source Sans Pro"/>
                          <a:cs typeface="Source Sans Pro"/>
                        </a:rPr>
                        <a:t> Survey</a:t>
                      </a:r>
                      <a:endParaRPr sz="1800">
                        <a:latin typeface="Source Sans Pro"/>
                        <a:cs typeface="Source Sans Pro"/>
                      </a:endParaRPr>
                    </a:p>
                  </a:txBody>
                  <a:tcPr marL="0" marR="0" marT="149225" marB="0">
                    <a:lnR w="6350">
                      <a:solidFill>
                        <a:srgbClr val="285567"/>
                      </a:solidFill>
                      <a:prstDash val="solid"/>
                    </a:lnR>
                    <a:lnT w="6350">
                      <a:solidFill>
                        <a:srgbClr val="285567"/>
                      </a:solidFill>
                      <a:prstDash val="solid"/>
                    </a:lnT>
                  </a:tcPr>
                </a:tc>
                <a:tc>
                  <a:txBody>
                    <a:bodyPr/>
                    <a:lstStyle/>
                    <a:p>
                      <a:pPr marR="3175" algn="r">
                        <a:lnSpc>
                          <a:spcPct val="100000"/>
                        </a:lnSpc>
                        <a:spcBef>
                          <a:spcPts val="1175"/>
                        </a:spcBef>
                      </a:pPr>
                      <a:r>
                        <a:rPr sz="1800" b="1" spc="-15" dirty="0">
                          <a:solidFill>
                            <a:srgbClr val="262626"/>
                          </a:solidFill>
                          <a:latin typeface="Source Sans Pro"/>
                          <a:cs typeface="Source Sans Pro"/>
                        </a:rPr>
                        <a:t>2019</a:t>
                      </a:r>
                      <a:r>
                        <a:rPr sz="1800" b="1" spc="-20" dirty="0">
                          <a:solidFill>
                            <a:srgbClr val="262626"/>
                          </a:solidFill>
                          <a:latin typeface="Source Sans Pro"/>
                          <a:cs typeface="Source Sans Pro"/>
                        </a:rPr>
                        <a:t> </a:t>
                      </a:r>
                      <a:r>
                        <a:rPr sz="1800" b="1" spc="-10" dirty="0">
                          <a:solidFill>
                            <a:srgbClr val="262626"/>
                          </a:solidFill>
                          <a:latin typeface="Source Sans Pro"/>
                          <a:cs typeface="Source Sans Pro"/>
                        </a:rPr>
                        <a:t>NDSHS</a:t>
                      </a:r>
                      <a:endParaRPr sz="1800" dirty="0">
                        <a:latin typeface="Source Sans Pro"/>
                        <a:cs typeface="Source Sans Pro"/>
                      </a:endParaRPr>
                    </a:p>
                  </a:txBody>
                  <a:tcPr marL="0" marR="0" marT="149225" marB="0">
                    <a:lnL w="6350">
                      <a:solidFill>
                        <a:srgbClr val="285567"/>
                      </a:solidFill>
                      <a:prstDash val="solid"/>
                    </a:lnL>
                    <a:lnT w="6350">
                      <a:solidFill>
                        <a:srgbClr val="285567"/>
                      </a:solidFill>
                      <a:prstDash val="solid"/>
                    </a:lnT>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2FFAB148-489D-40D9-BA8D-AA6E0EC7C855}"/>
              </a:ext>
            </a:extLst>
          </p:cNvPr>
          <p:cNvSpPr txBox="1"/>
          <p:nvPr/>
        </p:nvSpPr>
        <p:spPr>
          <a:xfrm>
            <a:off x="1525814" y="5580379"/>
            <a:ext cx="8130208" cy="369332"/>
          </a:xfrm>
          <a:prstGeom prst="rect">
            <a:avLst/>
          </a:prstGeom>
          <a:noFill/>
        </p:spPr>
        <p:txBody>
          <a:bodyPr wrap="square">
            <a:spAutoFit/>
          </a:bodyPr>
          <a:lstStyle/>
          <a:p>
            <a:r>
              <a:rPr lang="en-US" sz="1800" b="1" i="0" u="none" strike="noStrike" baseline="0" dirty="0">
                <a:solidFill>
                  <a:srgbClr val="295668"/>
                </a:solidFill>
                <a:latin typeface="SourceSansPro-Bold" panose="020B0703030403020204" pitchFamily="34" charset="0"/>
              </a:rPr>
              <a:t>Surveys that have informed in this </a:t>
            </a:r>
            <a:r>
              <a:rPr lang="en-US" sz="1800" b="1" i="1" u="none" strike="noStrike" baseline="0" dirty="0">
                <a:solidFill>
                  <a:srgbClr val="295668"/>
                </a:solidFill>
                <a:latin typeface="SourceSansPro-BoldIt" panose="020B0703030403090204" pitchFamily="34" charset="0"/>
              </a:rPr>
              <a:t>Summary</a:t>
            </a:r>
            <a:endParaRPr lang="en-AU" dirty="0"/>
          </a:p>
        </p:txBody>
      </p:sp>
      <p:sp>
        <p:nvSpPr>
          <p:cNvPr id="10" name="Holder 5">
            <a:extLst>
              <a:ext uri="{FF2B5EF4-FFF2-40B4-BE49-F238E27FC236}">
                <a16:creationId xmlns:a16="http://schemas.microsoft.com/office/drawing/2014/main" id="{E2E61D31-43D2-4071-B3D1-84969F721000}"/>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2">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Illicit</a:t>
            </a:r>
            <a:r>
              <a:rPr spc="-120" dirty="0"/>
              <a:t> </a:t>
            </a:r>
            <a:r>
              <a:rPr spc="-30" dirty="0"/>
              <a:t>drug</a:t>
            </a:r>
            <a:r>
              <a:rPr spc="-114" dirty="0"/>
              <a:t> </a:t>
            </a:r>
            <a:r>
              <a:rPr spc="-40" dirty="0"/>
              <a:t>use</a:t>
            </a:r>
          </a:p>
        </p:txBody>
      </p:sp>
      <p:sp>
        <p:nvSpPr>
          <p:cNvPr id="13" name="object 1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1" name="object 1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2" name="object 1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50</a:t>
            </a:fld>
            <a:endParaRPr dirty="0"/>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78696" y="2055205"/>
            <a:ext cx="651624" cy="598690"/>
          </a:xfrm>
          <a:prstGeom prst="rect">
            <a:avLst/>
          </a:prstGeom>
        </p:spPr>
      </p:pic>
      <p:sp>
        <p:nvSpPr>
          <p:cNvPr id="4" name="object 4"/>
          <p:cNvSpPr txBox="1"/>
          <p:nvPr/>
        </p:nvSpPr>
        <p:spPr>
          <a:xfrm>
            <a:off x="1529400" y="1246585"/>
            <a:ext cx="6739255" cy="2144177"/>
          </a:xfrm>
          <a:prstGeom prst="rect">
            <a:avLst/>
          </a:prstGeom>
        </p:spPr>
        <p:txBody>
          <a:bodyPr vert="horz" wrap="square" lIns="0" tIns="12700" rIns="0" bIns="0" rtlCol="0">
            <a:spAutoFit/>
          </a:bodyPr>
          <a:lstStyle/>
          <a:p>
            <a:pPr marL="45085">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15"/>
              </a:spcBef>
            </a:pPr>
            <a:endParaRPr sz="3600" dirty="0">
              <a:latin typeface="Source Sans Pro Semibold"/>
              <a:cs typeface="Source Sans Pro Semibold"/>
            </a:endParaRPr>
          </a:p>
          <a:p>
            <a:pPr marL="946785">
              <a:lnSpc>
                <a:spcPct val="150000"/>
              </a:lnSpc>
            </a:pPr>
            <a:r>
              <a:rPr sz="2400" b="1" spc="-20" dirty="0">
                <a:solidFill>
                  <a:srgbClr val="285567"/>
                </a:solidFill>
                <a:latin typeface="Source Sans Pro"/>
                <a:cs typeface="Source Sans Pro"/>
              </a:rPr>
              <a:t>Prevalence</a:t>
            </a:r>
            <a:endParaRPr sz="2400" dirty="0">
              <a:latin typeface="Source Sans Pro"/>
              <a:cs typeface="Source Sans Pro"/>
            </a:endParaRPr>
          </a:p>
          <a:p>
            <a:pPr>
              <a:lnSpc>
                <a:spcPct val="100000"/>
              </a:lnSpc>
              <a:spcBef>
                <a:spcPts val="35"/>
              </a:spcBef>
            </a:pPr>
            <a:endParaRPr sz="2850" dirty="0">
              <a:latin typeface="Source Sans Pro"/>
              <a:cs typeface="Source Sans Pro"/>
            </a:endParaRPr>
          </a:p>
          <a:p>
            <a:pPr marL="50800">
              <a:lnSpc>
                <a:spcPct val="100000"/>
              </a:lnSpc>
            </a:pPr>
            <a:r>
              <a:rPr sz="2000" spc="-10" dirty="0">
                <a:latin typeface="Source Sans Pro"/>
                <a:cs typeface="Source Sans Pro"/>
              </a:rPr>
              <a:t>In</a:t>
            </a:r>
            <a:r>
              <a:rPr sz="2000" spc="-40"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15" dirty="0">
                <a:latin typeface="Source Sans Pro"/>
                <a:cs typeface="Source Sans Pro"/>
              </a:rPr>
              <a:t>2019</a:t>
            </a:r>
            <a:r>
              <a:rPr sz="2000" spc="-35" dirty="0">
                <a:latin typeface="Source Sans Pro"/>
                <a:cs typeface="Source Sans Pro"/>
              </a:rPr>
              <a:t> </a:t>
            </a:r>
            <a:r>
              <a:rPr sz="2000" spc="-25" dirty="0">
                <a:latin typeface="Source Sans Pro"/>
                <a:cs typeface="Source Sans Pro"/>
              </a:rPr>
              <a:t>National</a:t>
            </a:r>
            <a:r>
              <a:rPr sz="2000" spc="-35" dirty="0">
                <a:latin typeface="Source Sans Pro"/>
                <a:cs typeface="Source Sans Pro"/>
              </a:rPr>
              <a:t> </a:t>
            </a:r>
            <a:r>
              <a:rPr sz="2000" spc="-15" dirty="0">
                <a:latin typeface="Source Sans Pro"/>
                <a:cs typeface="Source Sans Pro"/>
              </a:rPr>
              <a:t>Drug</a:t>
            </a:r>
            <a:r>
              <a:rPr sz="2000" spc="-35" dirty="0">
                <a:latin typeface="Source Sans Pro"/>
                <a:cs typeface="Source Sans Pro"/>
              </a:rPr>
              <a:t> </a:t>
            </a:r>
            <a:r>
              <a:rPr sz="2000" spc="-40" dirty="0">
                <a:latin typeface="Source Sans Pro"/>
                <a:cs typeface="Source Sans Pro"/>
              </a:rPr>
              <a:t>Strategy </a:t>
            </a:r>
            <a:r>
              <a:rPr sz="2000" spc="-20" dirty="0">
                <a:latin typeface="Source Sans Pro"/>
                <a:cs typeface="Source Sans Pro"/>
              </a:rPr>
              <a:t>Household</a:t>
            </a:r>
            <a:r>
              <a:rPr sz="2000" spc="-35" dirty="0">
                <a:latin typeface="Source Sans Pro"/>
                <a:cs typeface="Source Sans Pro"/>
              </a:rPr>
              <a:t> </a:t>
            </a:r>
            <a:r>
              <a:rPr sz="2000" spc="-10" dirty="0">
                <a:latin typeface="Source Sans Pro"/>
                <a:cs typeface="Source Sans Pro"/>
              </a:rPr>
              <a:t>Survey</a:t>
            </a:r>
            <a:r>
              <a:rPr sz="2000" spc="-35" dirty="0">
                <a:latin typeface="Source Sans Pro"/>
                <a:cs typeface="Source Sans Pro"/>
              </a:rPr>
              <a:t> </a:t>
            </a:r>
            <a:r>
              <a:rPr sz="2000" spc="-20" dirty="0">
                <a:latin typeface="Source Sans Pro"/>
                <a:cs typeface="Source Sans Pro"/>
              </a:rPr>
              <a:t>(NDSHS):</a:t>
            </a:r>
            <a:endParaRPr sz="2000" dirty="0">
              <a:latin typeface="Source Sans Pro"/>
              <a:cs typeface="Source Sans Pro"/>
            </a:endParaRPr>
          </a:p>
        </p:txBody>
      </p:sp>
      <p:grpSp>
        <p:nvGrpSpPr>
          <p:cNvPr id="14" name="Group 13">
            <a:extLst>
              <a:ext uri="{FF2B5EF4-FFF2-40B4-BE49-F238E27FC236}">
                <a16:creationId xmlns:a16="http://schemas.microsoft.com/office/drawing/2014/main" id="{6E58CC67-78BC-4DC4-A99C-F99F0FEB2B9D}"/>
              </a:ext>
            </a:extLst>
          </p:cNvPr>
          <p:cNvGrpSpPr/>
          <p:nvPr/>
        </p:nvGrpSpPr>
        <p:grpSpPr>
          <a:xfrm>
            <a:off x="1578696" y="3410153"/>
            <a:ext cx="5296678" cy="1771447"/>
            <a:chOff x="3161915" y="4492837"/>
            <a:chExt cx="5296678" cy="1771447"/>
          </a:xfrm>
        </p:grpSpPr>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3161915" y="5090899"/>
              <a:ext cx="1007845" cy="1010657"/>
            </a:xfrm>
            <a:prstGeom prst="rect">
              <a:avLst/>
            </a:prstGeom>
          </p:spPr>
        </p:pic>
        <p:sp>
          <p:nvSpPr>
            <p:cNvPr id="7" name="object 7"/>
            <p:cNvSpPr txBox="1"/>
            <p:nvPr/>
          </p:nvSpPr>
          <p:spPr>
            <a:xfrm>
              <a:off x="4272792" y="5198351"/>
              <a:ext cx="4185801" cy="1065933"/>
            </a:xfrm>
            <a:prstGeom prst="rect">
              <a:avLst/>
            </a:prstGeom>
          </p:spPr>
          <p:txBody>
            <a:bodyPr vert="horz" wrap="square" lIns="0" tIns="29845" rIns="0" bIns="0" rtlCol="0">
              <a:spAutoFit/>
            </a:bodyPr>
            <a:lstStyle/>
            <a:p>
              <a:pPr marL="12700" marR="5080">
                <a:lnSpc>
                  <a:spcPct val="92900"/>
                </a:lnSpc>
                <a:spcBef>
                  <a:spcPts val="235"/>
                </a:spcBef>
              </a:pPr>
              <a:r>
                <a:rPr sz="2000" spc="-35" dirty="0">
                  <a:latin typeface="Source Sans Pro"/>
                  <a:cs typeface="Source Sans Pro"/>
                </a:rPr>
                <a:t>o</a:t>
              </a:r>
              <a:r>
                <a:rPr sz="2000" dirty="0">
                  <a:latin typeface="Source Sans Pro"/>
                  <a:cs typeface="Source Sans Pro"/>
                </a:rPr>
                <a:t>f</a:t>
              </a:r>
              <a:r>
                <a:rPr sz="2000" spc="-65" dirty="0">
                  <a:latin typeface="Source Sans Pro"/>
                  <a:cs typeface="Source Sans Pro"/>
                </a:rPr>
                <a:t> </a:t>
              </a:r>
              <a:r>
                <a:rPr sz="2000" spc="-35" dirty="0">
                  <a:latin typeface="Source Sans Pro"/>
                  <a:cs typeface="Source Sans Pro"/>
                </a:rPr>
                <a:t>peopl</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a:t>
              </a:r>
              <a:r>
                <a:rPr sz="2000" spc="-55" dirty="0">
                  <a:latin typeface="Source Sans Pro"/>
                  <a:cs typeface="Source Sans Pro"/>
                </a:rPr>
                <a:t>g</a:t>
              </a:r>
              <a:r>
                <a:rPr sz="2000" spc="-35" dirty="0">
                  <a:latin typeface="Source Sans Pro"/>
                  <a:cs typeface="Source Sans Pro"/>
                </a:rPr>
                <a:t>e</a:t>
              </a:r>
              <a:r>
                <a:rPr sz="2000" dirty="0">
                  <a:latin typeface="Source Sans Pro"/>
                  <a:cs typeface="Source Sans Pro"/>
                </a:rPr>
                <a:t>d</a:t>
              </a:r>
              <a:r>
                <a:rPr sz="2000" spc="-65" dirty="0">
                  <a:latin typeface="Source Sans Pro"/>
                  <a:cs typeface="Source Sans Pro"/>
                </a:rPr>
                <a:t> </a:t>
              </a:r>
              <a:r>
                <a:rPr sz="2000" spc="-35" dirty="0">
                  <a:latin typeface="Source Sans Pro"/>
                  <a:cs typeface="Source Sans Pro"/>
                </a:rPr>
                <a:t>1</a:t>
              </a:r>
              <a:r>
                <a:rPr sz="2000" dirty="0">
                  <a:latin typeface="Source Sans Pro"/>
                  <a:cs typeface="Source Sans Pro"/>
                </a:rPr>
                <a:t>4</a:t>
              </a:r>
              <a:r>
                <a:rPr sz="2000" spc="-65" dirty="0">
                  <a:latin typeface="Source Sans Pro"/>
                  <a:cs typeface="Source Sans Pro"/>
                </a:rPr>
                <a:t> </a:t>
              </a:r>
              <a:r>
                <a:rPr sz="2000" spc="-40" dirty="0">
                  <a:latin typeface="Source Sans Pro"/>
                  <a:cs typeface="Source Sans Pro"/>
                </a:rPr>
                <a:t>y</a:t>
              </a:r>
              <a:r>
                <a:rPr sz="2000" spc="-55" dirty="0">
                  <a:latin typeface="Source Sans Pro"/>
                  <a:cs typeface="Source Sans Pro"/>
                </a:rPr>
                <a:t>e</a:t>
              </a:r>
              <a:r>
                <a:rPr sz="2000" spc="-35" dirty="0">
                  <a:latin typeface="Source Sans Pro"/>
                  <a:cs typeface="Source Sans Pro"/>
                </a:rPr>
                <a:t>a</a:t>
              </a:r>
              <a:r>
                <a:rPr sz="2000" spc="-40" dirty="0">
                  <a:latin typeface="Source Sans Pro"/>
                  <a:cs typeface="Source Sans Pro"/>
                </a:rPr>
                <a:t>r</a:t>
              </a:r>
              <a:r>
                <a:rPr sz="2000" dirty="0">
                  <a:latin typeface="Source Sans Pro"/>
                  <a:cs typeface="Source Sans Pro"/>
                </a:rPr>
                <a:t>s</a:t>
              </a:r>
              <a:r>
                <a:rPr sz="2000" spc="-65" dirty="0">
                  <a:latin typeface="Source Sans Pro"/>
                  <a:cs typeface="Source Sans Pro"/>
                </a:rPr>
                <a:t> </a:t>
              </a:r>
              <a:r>
                <a:rPr sz="2000" dirty="0">
                  <a:latin typeface="Source Sans Pro"/>
                  <a:cs typeface="Source Sans Pro"/>
                </a:rPr>
                <a:t>+</a:t>
              </a:r>
              <a:r>
                <a:rPr sz="2000" spc="-65" dirty="0">
                  <a:latin typeface="Source Sans Pro"/>
                  <a:cs typeface="Source Sans Pro"/>
                </a:rPr>
                <a:t> </a:t>
              </a:r>
              <a:r>
                <a:rPr sz="2000" spc="-50" dirty="0">
                  <a:latin typeface="Source Sans Pro"/>
                  <a:cs typeface="Source Sans Pro"/>
                </a:rPr>
                <a:t>r</a:t>
              </a:r>
              <a:r>
                <a:rPr sz="2000" spc="-35" dirty="0">
                  <a:latin typeface="Source Sans Pro"/>
                  <a:cs typeface="Source Sans Pro"/>
                </a:rPr>
                <a:t>epor</a:t>
              </a:r>
              <a:r>
                <a:rPr sz="2000" spc="-55" dirty="0">
                  <a:latin typeface="Source Sans Pro"/>
                  <a:cs typeface="Source Sans Pro"/>
                </a:rPr>
                <a:t>t</a:t>
              </a:r>
              <a:r>
                <a:rPr sz="2000" spc="-35" dirty="0">
                  <a:latin typeface="Source Sans Pro"/>
                  <a:cs typeface="Source Sans Pro"/>
                </a:rPr>
                <a:t>ed  th</a:t>
              </a:r>
              <a:r>
                <a:rPr sz="2000" spc="-25" dirty="0">
                  <a:latin typeface="Source Sans Pro"/>
                  <a:cs typeface="Source Sans Pro"/>
                </a:rPr>
                <a:t>e</a:t>
              </a:r>
              <a:r>
                <a:rPr sz="2000" dirty="0">
                  <a:latin typeface="Source Sans Pro"/>
                  <a:cs typeface="Source Sans Pro"/>
                </a:rPr>
                <a:t>y</a:t>
              </a:r>
              <a:r>
                <a:rPr sz="2000" spc="-65" dirty="0">
                  <a:latin typeface="Source Sans Pro"/>
                  <a:cs typeface="Source Sans Pro"/>
                </a:rPr>
                <a:t> </a:t>
              </a:r>
              <a:r>
                <a:rPr sz="3200" b="1" spc="-50" dirty="0">
                  <a:solidFill>
                    <a:srgbClr val="71B2C9"/>
                  </a:solidFill>
                  <a:latin typeface="Source Sans Pro"/>
                  <a:cs typeface="Source Sans Pro"/>
                </a:rPr>
                <a:t>ha</a:t>
              </a:r>
              <a:r>
                <a:rPr sz="3200" b="1" dirty="0">
                  <a:solidFill>
                    <a:srgbClr val="71B2C9"/>
                  </a:solidFill>
                  <a:latin typeface="Source Sans Pro"/>
                  <a:cs typeface="Source Sans Pro"/>
                </a:rPr>
                <a:t>d</a:t>
              </a:r>
              <a:r>
                <a:rPr sz="3200" b="1" spc="-100" dirty="0">
                  <a:solidFill>
                    <a:srgbClr val="71B2C9"/>
                  </a:solidFill>
                  <a:latin typeface="Source Sans Pro"/>
                  <a:cs typeface="Source Sans Pro"/>
                </a:rPr>
                <a:t> </a:t>
              </a:r>
              <a:r>
                <a:rPr sz="3200" b="1" spc="-50" dirty="0">
                  <a:solidFill>
                    <a:srgbClr val="71B2C9"/>
                  </a:solidFill>
                  <a:latin typeface="Source Sans Pro"/>
                  <a:cs typeface="Source Sans Pro"/>
                </a:rPr>
                <a:t>use</a:t>
              </a:r>
              <a:r>
                <a:rPr sz="3200" b="1" dirty="0">
                  <a:solidFill>
                    <a:srgbClr val="71B2C9"/>
                  </a:solidFill>
                  <a:latin typeface="Source Sans Pro"/>
                  <a:cs typeface="Source Sans Pro"/>
                </a:rPr>
                <a:t>d</a:t>
              </a:r>
              <a:r>
                <a:rPr sz="3200" b="1" spc="-100" dirty="0">
                  <a:solidFill>
                    <a:srgbClr val="71B2C9"/>
                  </a:solidFill>
                  <a:latin typeface="Source Sans Pro"/>
                  <a:cs typeface="Source Sans Pro"/>
                </a:rPr>
                <a:t> </a:t>
              </a:r>
              <a:r>
                <a:rPr sz="3200" b="1" spc="-50" dirty="0">
                  <a:solidFill>
                    <a:srgbClr val="71B2C9"/>
                  </a:solidFill>
                  <a:latin typeface="Source Sans Pro"/>
                  <a:cs typeface="Source Sans Pro"/>
                </a:rPr>
                <a:t>illicit</a:t>
              </a:r>
              <a:r>
                <a:rPr lang="en-US" sz="3200" b="1" spc="-50" dirty="0">
                  <a:solidFill>
                    <a:srgbClr val="71B2C9"/>
                  </a:solidFill>
                  <a:latin typeface="Source Sans Pro"/>
                  <a:cs typeface="Source Sans Pro"/>
                </a:rPr>
                <a:t> </a:t>
              </a:r>
              <a:r>
                <a:rPr sz="3200" b="1" spc="-50" dirty="0">
                  <a:solidFill>
                    <a:srgbClr val="71B2C9"/>
                  </a:solidFill>
                  <a:latin typeface="Source Sans Pro"/>
                  <a:cs typeface="Source Sans Pro"/>
                </a:rPr>
                <a:t>drug</a:t>
              </a:r>
              <a:r>
                <a:rPr sz="3200" b="1" dirty="0">
                  <a:solidFill>
                    <a:srgbClr val="71B2C9"/>
                  </a:solidFill>
                  <a:latin typeface="Source Sans Pro"/>
                  <a:cs typeface="Source Sans Pro"/>
                </a:rPr>
                <a:t>s</a:t>
              </a:r>
              <a:br>
                <a:rPr lang="en-US" sz="3200" b="1" spc="-245" dirty="0">
                  <a:solidFill>
                    <a:srgbClr val="71B2C9"/>
                  </a:solidFill>
                  <a:latin typeface="Source Sans Pro"/>
                  <a:cs typeface="Source Sans Pro"/>
                </a:rPr>
              </a:br>
              <a:r>
                <a:rPr sz="2000" spc="-35" dirty="0">
                  <a:latin typeface="Source Sans Pro"/>
                  <a:cs typeface="Source Sans Pro"/>
                </a:rPr>
                <a:t>i</a:t>
              </a:r>
              <a:r>
                <a:rPr sz="2000" dirty="0">
                  <a:latin typeface="Source Sans Pro"/>
                  <a:cs typeface="Source Sans Pro"/>
                </a:rPr>
                <a:t>n</a:t>
              </a:r>
              <a:r>
                <a:rPr sz="2000" spc="-65" dirty="0">
                  <a:latin typeface="Source Sans Pro"/>
                  <a:cs typeface="Source Sans Pro"/>
                </a:rPr>
                <a:t> </a:t>
              </a:r>
              <a:r>
                <a:rPr sz="2000" spc="-35" dirty="0">
                  <a:latin typeface="Source Sans Pro"/>
                  <a:cs typeface="Source Sans Pro"/>
                </a:rPr>
                <a:t>th</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p</a:t>
              </a:r>
              <a:r>
                <a:rPr sz="2000" spc="-50" dirty="0">
                  <a:latin typeface="Source Sans Pro"/>
                  <a:cs typeface="Source Sans Pro"/>
                </a:rPr>
                <a:t>r</a:t>
              </a:r>
              <a:r>
                <a:rPr sz="2000" spc="-25" dirty="0">
                  <a:latin typeface="Source Sans Pro"/>
                  <a:cs typeface="Source Sans Pro"/>
                </a:rPr>
                <a:t>e</a:t>
              </a:r>
              <a:r>
                <a:rPr sz="2000" spc="-35" dirty="0">
                  <a:latin typeface="Source Sans Pro"/>
                  <a:cs typeface="Source Sans Pro"/>
                </a:rPr>
                <a:t>viou</a:t>
              </a:r>
              <a:r>
                <a:rPr sz="2000" dirty="0">
                  <a:latin typeface="Source Sans Pro"/>
                  <a:cs typeface="Source Sans Pro"/>
                </a:rPr>
                <a:t>s</a:t>
              </a:r>
              <a:r>
                <a:rPr sz="2000" spc="-65" dirty="0">
                  <a:latin typeface="Source Sans Pro"/>
                  <a:cs typeface="Source Sans Pro"/>
                </a:rPr>
                <a:t> </a:t>
              </a:r>
              <a:r>
                <a:rPr sz="2000" spc="-35" dirty="0">
                  <a:latin typeface="Source Sans Pro"/>
                  <a:cs typeface="Source Sans Pro"/>
                </a:rPr>
                <a:t>1</a:t>
              </a:r>
              <a:r>
                <a:rPr sz="2000" dirty="0">
                  <a:latin typeface="Source Sans Pro"/>
                  <a:cs typeface="Source Sans Pro"/>
                </a:rPr>
                <a:t>2</a:t>
              </a:r>
              <a:r>
                <a:rPr sz="2000" spc="-65" dirty="0">
                  <a:latin typeface="Source Sans Pro"/>
                  <a:cs typeface="Source Sans Pro"/>
                </a:rPr>
                <a:t> </a:t>
              </a:r>
              <a:r>
                <a:rPr sz="2000" spc="-35" dirty="0">
                  <a:latin typeface="Source Sans Pro"/>
                  <a:cs typeface="Source Sans Pro"/>
                </a:rPr>
                <a:t>months</a:t>
              </a:r>
              <a:endParaRPr sz="2000" dirty="0">
                <a:latin typeface="Source Sans Pro"/>
                <a:cs typeface="Source Sans Pro"/>
              </a:endParaRPr>
            </a:p>
          </p:txBody>
        </p:sp>
        <p:sp>
          <p:nvSpPr>
            <p:cNvPr id="9" name="object 9"/>
            <p:cNvSpPr txBox="1"/>
            <p:nvPr/>
          </p:nvSpPr>
          <p:spPr>
            <a:xfrm>
              <a:off x="4272792" y="4492837"/>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23</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p:txBody>
        </p:sp>
      </p:grpSp>
      <p:grpSp>
        <p:nvGrpSpPr>
          <p:cNvPr id="15" name="Group 14">
            <a:extLst>
              <a:ext uri="{FF2B5EF4-FFF2-40B4-BE49-F238E27FC236}">
                <a16:creationId xmlns:a16="http://schemas.microsoft.com/office/drawing/2014/main" id="{A215F42E-339C-4B48-B145-603F97137B40}"/>
              </a:ext>
            </a:extLst>
          </p:cNvPr>
          <p:cNvGrpSpPr/>
          <p:nvPr/>
        </p:nvGrpSpPr>
        <p:grpSpPr>
          <a:xfrm>
            <a:off x="7465095" y="3330990"/>
            <a:ext cx="5539705" cy="1850610"/>
            <a:chOff x="8932586" y="4548458"/>
            <a:chExt cx="5539705" cy="1850610"/>
          </a:xfrm>
        </p:grpSpPr>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8932586" y="5139937"/>
              <a:ext cx="1007845" cy="1010657"/>
            </a:xfrm>
            <a:prstGeom prst="rect">
              <a:avLst/>
            </a:prstGeom>
          </p:spPr>
        </p:pic>
        <p:sp>
          <p:nvSpPr>
            <p:cNvPr id="8" name="object 8"/>
            <p:cNvSpPr txBox="1"/>
            <p:nvPr/>
          </p:nvSpPr>
          <p:spPr>
            <a:xfrm>
              <a:off x="10043464" y="5250035"/>
              <a:ext cx="4428827" cy="1149033"/>
            </a:xfrm>
            <a:prstGeom prst="rect">
              <a:avLst/>
            </a:prstGeom>
          </p:spPr>
          <p:txBody>
            <a:bodyPr vert="horz" wrap="square" lIns="0" tIns="40640" rIns="0" bIns="0" rtlCol="0">
              <a:spAutoFit/>
            </a:bodyPr>
            <a:lstStyle/>
            <a:p>
              <a:pPr marL="12700" marR="5080">
                <a:spcBef>
                  <a:spcPts val="320"/>
                </a:spcBef>
              </a:pPr>
              <a:r>
                <a:rPr sz="2000" spc="-35" dirty="0">
                  <a:latin typeface="Source Sans Pro"/>
                  <a:cs typeface="Source Sans Pro"/>
                </a:rPr>
                <a:t>o</a:t>
              </a:r>
              <a:r>
                <a:rPr sz="2000" dirty="0">
                  <a:latin typeface="Source Sans Pro"/>
                  <a:cs typeface="Source Sans Pro"/>
                </a:rPr>
                <a:t>f</a:t>
              </a:r>
              <a:r>
                <a:rPr sz="2000" spc="-65" dirty="0">
                  <a:latin typeface="Source Sans Pro"/>
                  <a:cs typeface="Source Sans Pro"/>
                </a:rPr>
                <a:t> </a:t>
              </a:r>
              <a:r>
                <a:rPr sz="2000" spc="-35" dirty="0">
                  <a:latin typeface="Source Sans Pro"/>
                  <a:cs typeface="Source Sans Pro"/>
                </a:rPr>
                <a:t>peopl</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a</a:t>
              </a:r>
              <a:r>
                <a:rPr sz="2000" spc="-55" dirty="0">
                  <a:latin typeface="Source Sans Pro"/>
                  <a:cs typeface="Source Sans Pro"/>
                </a:rPr>
                <a:t>g</a:t>
              </a:r>
              <a:r>
                <a:rPr sz="2000" spc="-35" dirty="0">
                  <a:latin typeface="Source Sans Pro"/>
                  <a:cs typeface="Source Sans Pro"/>
                </a:rPr>
                <a:t>e</a:t>
              </a:r>
              <a:r>
                <a:rPr sz="2000" dirty="0">
                  <a:latin typeface="Source Sans Pro"/>
                  <a:cs typeface="Source Sans Pro"/>
                </a:rPr>
                <a:t>d</a:t>
              </a:r>
              <a:r>
                <a:rPr sz="2000" spc="-65" dirty="0">
                  <a:latin typeface="Source Sans Pro"/>
                  <a:cs typeface="Source Sans Pro"/>
                </a:rPr>
                <a:t> </a:t>
              </a:r>
              <a:r>
                <a:rPr sz="2000" spc="-35" dirty="0">
                  <a:latin typeface="Source Sans Pro"/>
                  <a:cs typeface="Source Sans Pro"/>
                </a:rPr>
                <a:t>1</a:t>
              </a:r>
              <a:r>
                <a:rPr sz="2000" dirty="0">
                  <a:latin typeface="Source Sans Pro"/>
                  <a:cs typeface="Source Sans Pro"/>
                </a:rPr>
                <a:t>4</a:t>
              </a:r>
              <a:r>
                <a:rPr sz="2000" spc="-65" dirty="0">
                  <a:latin typeface="Source Sans Pro"/>
                  <a:cs typeface="Source Sans Pro"/>
                </a:rPr>
                <a:t> </a:t>
              </a:r>
              <a:r>
                <a:rPr sz="2000" spc="-40" dirty="0">
                  <a:latin typeface="Source Sans Pro"/>
                  <a:cs typeface="Source Sans Pro"/>
                </a:rPr>
                <a:t>y</a:t>
              </a:r>
              <a:r>
                <a:rPr sz="2000" spc="-55" dirty="0">
                  <a:latin typeface="Source Sans Pro"/>
                  <a:cs typeface="Source Sans Pro"/>
                </a:rPr>
                <a:t>e</a:t>
              </a:r>
              <a:r>
                <a:rPr sz="2000" spc="-35" dirty="0">
                  <a:latin typeface="Source Sans Pro"/>
                  <a:cs typeface="Source Sans Pro"/>
                </a:rPr>
                <a:t>a</a:t>
              </a:r>
              <a:r>
                <a:rPr sz="2000" spc="-40" dirty="0">
                  <a:latin typeface="Source Sans Pro"/>
                  <a:cs typeface="Source Sans Pro"/>
                </a:rPr>
                <a:t>r</a:t>
              </a:r>
              <a:r>
                <a:rPr sz="2000" dirty="0">
                  <a:latin typeface="Source Sans Pro"/>
                  <a:cs typeface="Source Sans Pro"/>
                </a:rPr>
                <a:t>s</a:t>
              </a:r>
              <a:r>
                <a:rPr sz="2000" spc="-65" dirty="0">
                  <a:latin typeface="Source Sans Pro"/>
                  <a:cs typeface="Source Sans Pro"/>
                </a:rPr>
                <a:t> </a:t>
              </a:r>
              <a:r>
                <a:rPr sz="2000" dirty="0">
                  <a:latin typeface="Source Sans Pro"/>
                  <a:cs typeface="Source Sans Pro"/>
                </a:rPr>
                <a:t>+</a:t>
              </a:r>
              <a:r>
                <a:rPr sz="2000" spc="-65" dirty="0">
                  <a:latin typeface="Source Sans Pro"/>
                  <a:cs typeface="Source Sans Pro"/>
                </a:rPr>
                <a:t> </a:t>
              </a:r>
              <a:r>
                <a:rPr sz="2000" spc="-35" dirty="0">
                  <a:latin typeface="Source Sans Pro"/>
                  <a:cs typeface="Source Sans Pro"/>
                </a:rPr>
                <a:t>ha</a:t>
              </a:r>
              <a:r>
                <a:rPr sz="2000" dirty="0">
                  <a:latin typeface="Source Sans Pro"/>
                  <a:cs typeface="Source Sans Pro"/>
                </a:rPr>
                <a:t>d</a:t>
              </a:r>
              <a:br>
                <a:rPr lang="en-US" sz="2000" spc="-65" dirty="0">
                  <a:latin typeface="Source Sans Pro"/>
                  <a:cs typeface="Source Sans Pro"/>
                </a:rPr>
              </a:br>
              <a:r>
                <a:rPr sz="3200" b="1" spc="-50" dirty="0">
                  <a:solidFill>
                    <a:srgbClr val="A5874A"/>
                  </a:solidFill>
                  <a:latin typeface="Source Sans Pro"/>
                  <a:cs typeface="Source Sans Pro"/>
                </a:rPr>
                <a:t>n</a:t>
              </a:r>
              <a:r>
                <a:rPr sz="3200" b="1" spc="-65" dirty="0">
                  <a:solidFill>
                    <a:srgbClr val="A5874A"/>
                  </a:solidFill>
                  <a:latin typeface="Source Sans Pro"/>
                  <a:cs typeface="Source Sans Pro"/>
                </a:rPr>
                <a:t>e</a:t>
              </a:r>
              <a:r>
                <a:rPr sz="3200" b="1" spc="-70" dirty="0">
                  <a:solidFill>
                    <a:srgbClr val="A5874A"/>
                  </a:solidFill>
                  <a:latin typeface="Source Sans Pro"/>
                  <a:cs typeface="Source Sans Pro"/>
                </a:rPr>
                <a:t>v</a:t>
              </a:r>
              <a:r>
                <a:rPr sz="3200" b="1" spc="-50" dirty="0">
                  <a:solidFill>
                    <a:srgbClr val="A5874A"/>
                  </a:solidFill>
                  <a:latin typeface="Source Sans Pro"/>
                  <a:cs typeface="Source Sans Pro"/>
                </a:rPr>
                <a:t>er  use</a:t>
              </a:r>
              <a:r>
                <a:rPr sz="3200" b="1" dirty="0">
                  <a:solidFill>
                    <a:srgbClr val="A5874A"/>
                  </a:solidFill>
                  <a:latin typeface="Source Sans Pro"/>
                  <a:cs typeface="Source Sans Pro"/>
                </a:rPr>
                <a:t>d</a:t>
              </a:r>
              <a:r>
                <a:rPr sz="3200" b="1" spc="-100" dirty="0">
                  <a:solidFill>
                    <a:srgbClr val="A5874A"/>
                  </a:solidFill>
                  <a:latin typeface="Source Sans Pro"/>
                  <a:cs typeface="Source Sans Pro"/>
                </a:rPr>
                <a:t> </a:t>
              </a:r>
              <a:r>
                <a:rPr sz="3200" b="1" spc="-50" dirty="0">
                  <a:solidFill>
                    <a:srgbClr val="A5874A"/>
                  </a:solidFill>
                  <a:latin typeface="Source Sans Pro"/>
                  <a:cs typeface="Source Sans Pro"/>
                </a:rPr>
                <a:t>illici</a:t>
              </a:r>
              <a:r>
                <a:rPr sz="3200" b="1" dirty="0">
                  <a:solidFill>
                    <a:srgbClr val="A5874A"/>
                  </a:solidFill>
                  <a:latin typeface="Source Sans Pro"/>
                  <a:cs typeface="Source Sans Pro"/>
                </a:rPr>
                <a:t>t</a:t>
              </a:r>
              <a:r>
                <a:rPr sz="3200" b="1" spc="-100" dirty="0">
                  <a:solidFill>
                    <a:srgbClr val="A5874A"/>
                  </a:solidFill>
                  <a:latin typeface="Source Sans Pro"/>
                  <a:cs typeface="Source Sans Pro"/>
                </a:rPr>
                <a:t> </a:t>
              </a:r>
              <a:r>
                <a:rPr sz="3200" b="1" spc="-50" dirty="0">
                  <a:solidFill>
                    <a:srgbClr val="A5874A"/>
                  </a:solidFill>
                  <a:latin typeface="Source Sans Pro"/>
                  <a:cs typeface="Source Sans Pro"/>
                </a:rPr>
                <a:t>drug</a:t>
              </a:r>
              <a:r>
                <a:rPr sz="3200" b="1" dirty="0">
                  <a:solidFill>
                    <a:srgbClr val="A5874A"/>
                  </a:solidFill>
                  <a:latin typeface="Source Sans Pro"/>
                  <a:cs typeface="Source Sans Pro"/>
                </a:rPr>
                <a:t>s</a:t>
              </a:r>
              <a:r>
                <a:rPr sz="3200" b="1" spc="-245" dirty="0">
                  <a:solidFill>
                    <a:srgbClr val="A5874A"/>
                  </a:solidFill>
                  <a:latin typeface="Source Sans Pro"/>
                  <a:cs typeface="Source Sans Pro"/>
                </a:rPr>
                <a:t> </a:t>
              </a:r>
              <a:r>
                <a:rPr sz="2000" spc="-35" dirty="0">
                  <a:latin typeface="Source Sans Pro"/>
                  <a:cs typeface="Source Sans Pro"/>
                </a:rPr>
                <a:t>o</a:t>
              </a:r>
              <a:r>
                <a:rPr sz="2000" dirty="0">
                  <a:latin typeface="Source Sans Pro"/>
                  <a:cs typeface="Source Sans Pro"/>
                </a:rPr>
                <a:t>r</a:t>
              </a:r>
              <a:r>
                <a:rPr sz="2000" spc="-65" dirty="0">
                  <a:latin typeface="Source Sans Pro"/>
                  <a:cs typeface="Source Sans Pro"/>
                </a:rPr>
                <a:t> </a:t>
              </a:r>
              <a:r>
                <a:rPr sz="2000" spc="-35" dirty="0">
                  <a:latin typeface="Source Sans Pro"/>
                  <a:cs typeface="Source Sans Pro"/>
                </a:rPr>
                <a:t>ha</a:t>
              </a:r>
              <a:r>
                <a:rPr sz="2000" dirty="0">
                  <a:latin typeface="Source Sans Pro"/>
                  <a:cs typeface="Source Sans Pro"/>
                </a:rPr>
                <a:t>d</a:t>
              </a:r>
              <a:r>
                <a:rPr sz="2000" spc="-65" dirty="0">
                  <a:latin typeface="Source Sans Pro"/>
                  <a:cs typeface="Source Sans Pro"/>
                </a:rPr>
                <a:t> </a:t>
              </a:r>
              <a:r>
                <a:rPr sz="2000" spc="-35" dirty="0">
                  <a:latin typeface="Source Sans Pro"/>
                  <a:cs typeface="Source Sans Pro"/>
                </a:rPr>
                <a:t>n</a:t>
              </a:r>
              <a:r>
                <a:rPr sz="2000" spc="-60" dirty="0">
                  <a:latin typeface="Source Sans Pro"/>
                  <a:cs typeface="Source Sans Pro"/>
                </a:rPr>
                <a:t>o</a:t>
              </a:r>
              <a:r>
                <a:rPr sz="2000" dirty="0">
                  <a:latin typeface="Source Sans Pro"/>
                  <a:cs typeface="Source Sans Pro"/>
                </a:rPr>
                <a:t>t  </a:t>
              </a:r>
              <a:r>
                <a:rPr sz="2000" spc="-35" dirty="0">
                  <a:latin typeface="Source Sans Pro"/>
                  <a:cs typeface="Source Sans Pro"/>
                </a:rPr>
                <a:t>don</a:t>
              </a:r>
              <a:r>
                <a:rPr sz="2000" dirty="0">
                  <a:latin typeface="Source Sans Pro"/>
                  <a:cs typeface="Source Sans Pro"/>
                </a:rPr>
                <a:t>e</a:t>
              </a:r>
              <a:r>
                <a:rPr sz="2000" spc="-65" dirty="0">
                  <a:latin typeface="Source Sans Pro"/>
                  <a:cs typeface="Source Sans Pro"/>
                </a:rPr>
                <a:t> </a:t>
              </a:r>
              <a:r>
                <a:rPr sz="2000" spc="-35" dirty="0">
                  <a:latin typeface="Source Sans Pro"/>
                  <a:cs typeface="Source Sans Pro"/>
                </a:rPr>
                <a:t>s</a:t>
              </a:r>
              <a:r>
                <a:rPr sz="2000" dirty="0">
                  <a:latin typeface="Source Sans Pro"/>
                  <a:cs typeface="Source Sans Pro"/>
                </a:rPr>
                <a:t>o</a:t>
              </a:r>
              <a:r>
                <a:rPr sz="2000" spc="-65" dirty="0">
                  <a:latin typeface="Source Sans Pro"/>
                  <a:cs typeface="Source Sans Pro"/>
                </a:rPr>
                <a:t> </a:t>
              </a:r>
              <a:r>
                <a:rPr sz="2000" spc="-35" dirty="0">
                  <a:latin typeface="Source Sans Pro"/>
                  <a:cs typeface="Source Sans Pro"/>
                </a:rPr>
                <a:t>i</a:t>
              </a:r>
              <a:r>
                <a:rPr sz="2000" dirty="0">
                  <a:latin typeface="Source Sans Pro"/>
                  <a:cs typeface="Source Sans Pro"/>
                </a:rPr>
                <a:t>n</a:t>
              </a:r>
              <a:r>
                <a:rPr sz="2000" spc="-65" dirty="0">
                  <a:latin typeface="Source Sans Pro"/>
                  <a:cs typeface="Source Sans Pro"/>
                </a:rPr>
                <a:t> </a:t>
              </a:r>
              <a:r>
                <a:rPr sz="2000" spc="-35" dirty="0">
                  <a:latin typeface="Source Sans Pro"/>
                  <a:cs typeface="Source Sans Pro"/>
                </a:rPr>
                <a:t>th</a:t>
              </a:r>
              <a:r>
                <a:rPr sz="2000" dirty="0">
                  <a:latin typeface="Source Sans Pro"/>
                  <a:cs typeface="Source Sans Pro"/>
                </a:rPr>
                <a:t>e</a:t>
              </a:r>
              <a:r>
                <a:rPr sz="2000" spc="-65" dirty="0">
                  <a:latin typeface="Source Sans Pro"/>
                  <a:cs typeface="Source Sans Pro"/>
                </a:rPr>
                <a:t> </a:t>
              </a:r>
              <a:r>
                <a:rPr sz="2000" spc="-55" dirty="0">
                  <a:latin typeface="Source Sans Pro"/>
                  <a:cs typeface="Source Sans Pro"/>
                </a:rPr>
                <a:t>p</a:t>
              </a:r>
              <a:r>
                <a:rPr sz="2000" spc="-35" dirty="0">
                  <a:latin typeface="Source Sans Pro"/>
                  <a:cs typeface="Source Sans Pro"/>
                </a:rPr>
                <a:t>a</a:t>
              </a:r>
              <a:r>
                <a:rPr sz="2000" spc="-65" dirty="0">
                  <a:latin typeface="Source Sans Pro"/>
                  <a:cs typeface="Source Sans Pro"/>
                </a:rPr>
                <a:t>s</a:t>
              </a:r>
              <a:r>
                <a:rPr sz="2000" dirty="0">
                  <a:latin typeface="Source Sans Pro"/>
                  <a:cs typeface="Source Sans Pro"/>
                </a:rPr>
                <a:t>t</a:t>
              </a:r>
              <a:r>
                <a:rPr sz="2000" spc="-65" dirty="0">
                  <a:latin typeface="Source Sans Pro"/>
                  <a:cs typeface="Source Sans Pro"/>
                </a:rPr>
                <a:t> </a:t>
              </a:r>
              <a:r>
                <a:rPr sz="2000" spc="-35" dirty="0">
                  <a:latin typeface="Source Sans Pro"/>
                  <a:cs typeface="Source Sans Pro"/>
                </a:rPr>
                <a:t>1</a:t>
              </a:r>
              <a:r>
                <a:rPr sz="2000" dirty="0">
                  <a:latin typeface="Source Sans Pro"/>
                  <a:cs typeface="Source Sans Pro"/>
                </a:rPr>
                <a:t>2</a:t>
              </a:r>
              <a:r>
                <a:rPr sz="2000" spc="-65" dirty="0">
                  <a:latin typeface="Source Sans Pro"/>
                  <a:cs typeface="Source Sans Pro"/>
                </a:rPr>
                <a:t> </a:t>
              </a:r>
              <a:r>
                <a:rPr sz="2000" spc="-35" dirty="0">
                  <a:latin typeface="Source Sans Pro"/>
                  <a:cs typeface="Source Sans Pro"/>
                </a:rPr>
                <a:t>months</a:t>
              </a:r>
              <a:endParaRPr sz="2000" dirty="0">
                <a:latin typeface="Source Sans Pro"/>
                <a:cs typeface="Source Sans Pro"/>
              </a:endParaRPr>
            </a:p>
          </p:txBody>
        </p:sp>
        <p:sp>
          <p:nvSpPr>
            <p:cNvPr id="10" name="object 10"/>
            <p:cNvSpPr txBox="1"/>
            <p:nvPr/>
          </p:nvSpPr>
          <p:spPr>
            <a:xfrm>
              <a:off x="10018065" y="4548458"/>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77</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p:txBody>
        </p:sp>
      </p:grpSp>
      <p:sp>
        <p:nvSpPr>
          <p:cNvPr id="16" name="Holder 5">
            <a:extLst>
              <a:ext uri="{FF2B5EF4-FFF2-40B4-BE49-F238E27FC236}">
                <a16:creationId xmlns:a16="http://schemas.microsoft.com/office/drawing/2014/main" id="{4C0BB4C5-7CFD-451A-8FC3-90580FDF5B6A}"/>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Illicit</a:t>
            </a:r>
            <a:r>
              <a:rPr spc="-120" dirty="0"/>
              <a:t> </a:t>
            </a:r>
            <a:r>
              <a:rPr spc="-30" dirty="0"/>
              <a:t>drug</a:t>
            </a:r>
            <a:r>
              <a:rPr spc="-114" dirty="0"/>
              <a:t> </a:t>
            </a:r>
            <a:r>
              <a:rPr spc="-40" dirty="0"/>
              <a:t>use</a:t>
            </a:r>
          </a:p>
        </p:txBody>
      </p:sp>
      <p:sp>
        <p:nvSpPr>
          <p:cNvPr id="26" name="object 26"/>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4" name="object 24"/>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5" name="object 25"/>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51</a:t>
            </a:fld>
            <a:endParaRPr dirty="0"/>
          </a:p>
        </p:txBody>
      </p:sp>
      <p:sp>
        <p:nvSpPr>
          <p:cNvPr id="3" name="object 3"/>
          <p:cNvSpPr txBox="1"/>
          <p:nvPr/>
        </p:nvSpPr>
        <p:spPr>
          <a:xfrm>
            <a:off x="1524000" y="1246585"/>
            <a:ext cx="12087225" cy="289823"/>
          </a:xfrm>
          <a:prstGeom prst="rect">
            <a:avLst/>
          </a:prstGeom>
        </p:spPr>
        <p:txBody>
          <a:bodyPr vert="horz" wrap="square" lIns="0" tIns="12700" rIns="0" bIns="0" rtlCol="0">
            <a:spAutoFit/>
          </a:bodyPr>
          <a:lstStyle/>
          <a:p>
            <a:pPr marL="508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p:txBody>
      </p:sp>
      <p:grpSp>
        <p:nvGrpSpPr>
          <p:cNvPr id="52" name="Group 51">
            <a:extLst>
              <a:ext uri="{FF2B5EF4-FFF2-40B4-BE49-F238E27FC236}">
                <a16:creationId xmlns:a16="http://schemas.microsoft.com/office/drawing/2014/main" id="{4639214D-35EA-4B03-B9A7-3FA50A410694}"/>
              </a:ext>
            </a:extLst>
          </p:cNvPr>
          <p:cNvGrpSpPr/>
          <p:nvPr/>
        </p:nvGrpSpPr>
        <p:grpSpPr>
          <a:xfrm>
            <a:off x="2062506" y="5841281"/>
            <a:ext cx="2434508" cy="1068013"/>
            <a:chOff x="2132504" y="6230561"/>
            <a:chExt cx="2434508" cy="1068013"/>
          </a:xfrm>
        </p:grpSpPr>
        <p:sp>
          <p:nvSpPr>
            <p:cNvPr id="4" name="object 4"/>
            <p:cNvSpPr txBox="1"/>
            <p:nvPr/>
          </p:nvSpPr>
          <p:spPr>
            <a:xfrm>
              <a:off x="3428823" y="6281742"/>
              <a:ext cx="1138189" cy="965649"/>
            </a:xfrm>
            <a:prstGeom prst="rect">
              <a:avLst/>
            </a:prstGeom>
          </p:spPr>
          <p:txBody>
            <a:bodyPr vert="horz" wrap="square" lIns="0" tIns="12700" rIns="0" bIns="0" rtlCol="0">
              <a:spAutoFit/>
            </a:bodyPr>
            <a:lstStyle/>
            <a:p>
              <a:pPr marL="63500">
                <a:lnSpc>
                  <a:spcPts val="5595"/>
                </a:lnSpc>
                <a:spcBef>
                  <a:spcPts val="100"/>
                </a:spcBef>
                <a:tabLst>
                  <a:tab pos="2329180" algn="l"/>
                </a:tabLst>
              </a:pPr>
              <a:r>
                <a:rPr sz="4800" b="1" spc="-5" dirty="0">
                  <a:solidFill>
                    <a:srgbClr val="285567"/>
                  </a:solidFill>
                  <a:latin typeface="Source Sans Pro Black"/>
                  <a:cs typeface="Source Sans Pro Black"/>
                </a:rPr>
                <a:t>37</a:t>
              </a:r>
              <a:r>
                <a:rPr sz="4800" b="1" spc="-7" baseline="31746" dirty="0">
                  <a:solidFill>
                    <a:srgbClr val="285567"/>
                  </a:solidFill>
                  <a:latin typeface="Source Sans Pro Black"/>
                  <a:cs typeface="Source Sans Pro Black"/>
                </a:rPr>
                <a:t>%</a:t>
              </a:r>
              <a:endParaRPr sz="4800" baseline="31746" dirty="0">
                <a:latin typeface="Source Sans Pro Black"/>
                <a:cs typeface="Source Sans Pro Black"/>
              </a:endParaRPr>
            </a:p>
            <a:p>
              <a:pPr marL="63500">
                <a:lnSpc>
                  <a:spcPts val="1755"/>
                </a:lnSpc>
                <a:tabLst>
                  <a:tab pos="2329180" algn="l"/>
                </a:tabLst>
              </a:pPr>
              <a:r>
                <a:rPr spc="-35" dirty="0">
                  <a:latin typeface="Source Sans Pro"/>
                </a:rPr>
                <a:t>male</a:t>
              </a:r>
              <a:r>
                <a:rPr lang="en-US" spc="-35" dirty="0">
                  <a:latin typeface="Source Sans Pro"/>
                </a:rPr>
                <a:t>s</a:t>
              </a:r>
              <a:endParaRPr spc="-35" dirty="0">
                <a:latin typeface="Source Sans Pro"/>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2132504" y="6230561"/>
              <a:ext cx="1062265" cy="1068013"/>
            </a:xfrm>
            <a:prstGeom prst="rect">
              <a:avLst/>
            </a:prstGeom>
          </p:spPr>
        </p:pic>
      </p:grpSp>
      <p:sp>
        <p:nvSpPr>
          <p:cNvPr id="22" name="object 22"/>
          <p:cNvSpPr txBox="1"/>
          <p:nvPr/>
        </p:nvSpPr>
        <p:spPr>
          <a:xfrm>
            <a:off x="1562100" y="5314192"/>
            <a:ext cx="6743700" cy="431144"/>
          </a:xfrm>
          <a:prstGeom prst="rect">
            <a:avLst/>
          </a:prstGeom>
        </p:spPr>
        <p:txBody>
          <a:bodyPr vert="horz" wrap="square" lIns="0" tIns="20955" rIns="0" bIns="0" rtlCol="0">
            <a:spAutoFit/>
          </a:bodyPr>
          <a:lstStyle/>
          <a:p>
            <a:pPr marL="38100" marR="30480">
              <a:lnSpc>
                <a:spcPct val="111100"/>
              </a:lnSpc>
              <a:spcBef>
                <a:spcPts val="165"/>
              </a:spcBef>
            </a:pPr>
            <a:r>
              <a:rPr sz="2000" dirty="0">
                <a:latin typeface="Source Sans Pro"/>
                <a:cs typeface="Source Sans Pro"/>
              </a:rPr>
              <a:t>Illicit drug use </a:t>
            </a:r>
            <a:r>
              <a:rPr sz="2000" spc="-25" dirty="0">
                <a:latin typeface="Source Sans Pro"/>
                <a:cs typeface="Source Sans Pro"/>
              </a:rPr>
              <a:t>w</a:t>
            </a:r>
            <a:r>
              <a:rPr sz="2000" dirty="0">
                <a:latin typeface="Source Sans Pro"/>
                <a:cs typeface="Source Sans Pro"/>
              </a:rPr>
              <a:t>as </a:t>
            </a:r>
            <a:r>
              <a:rPr sz="2400" b="1" spc="-50" dirty="0">
                <a:solidFill>
                  <a:srgbClr val="0687A1"/>
                </a:solidFill>
                <a:latin typeface="Source Sans Pro"/>
                <a:cs typeface="Source Sans Pro"/>
              </a:rPr>
              <a:t>1.</a:t>
            </a:r>
            <a:r>
              <a:rPr sz="2400" b="1" dirty="0">
                <a:solidFill>
                  <a:srgbClr val="0687A1"/>
                </a:solidFill>
                <a:latin typeface="Source Sans Pro"/>
                <a:cs typeface="Source Sans Pro"/>
              </a:rPr>
              <a:t>8</a:t>
            </a:r>
            <a:r>
              <a:rPr lang="en-US" sz="2400" b="1" spc="-100" dirty="0">
                <a:solidFill>
                  <a:srgbClr val="0687A1"/>
                </a:solidFill>
                <a:latin typeface="Source Sans Pro"/>
                <a:cs typeface="Source Sans Pro"/>
              </a:rPr>
              <a:t>x </a:t>
            </a:r>
            <a:r>
              <a:rPr sz="2000" dirty="0">
                <a:latin typeface="Source Sans Pro"/>
                <a:cs typeface="Source Sans Pro"/>
              </a:rPr>
              <a:t>higher among males</a:t>
            </a:r>
            <a:r>
              <a:rPr lang="en-US" sz="2000" dirty="0">
                <a:latin typeface="Source Sans Pro"/>
                <a:cs typeface="Source Sans Pro"/>
              </a:rPr>
              <a:t> </a:t>
            </a:r>
            <a:r>
              <a:rPr sz="2000" dirty="0">
                <a:latin typeface="Source Sans Pro"/>
                <a:cs typeface="Source Sans Pro"/>
              </a:rPr>
              <a:t>than</a:t>
            </a:r>
            <a:r>
              <a:rPr sz="2000" spc="-5" dirty="0">
                <a:latin typeface="Source Sans Pro"/>
                <a:cs typeface="Source Sans Pro"/>
              </a:rPr>
              <a:t> females</a:t>
            </a:r>
            <a:r>
              <a:rPr sz="2000" dirty="0">
                <a:latin typeface="Source Sans Pro"/>
                <a:cs typeface="Source Sans Pro"/>
              </a:rPr>
              <a:t>:</a:t>
            </a:r>
          </a:p>
        </p:txBody>
      </p:sp>
      <p:sp>
        <p:nvSpPr>
          <p:cNvPr id="23" name="object 23"/>
          <p:cNvSpPr txBox="1"/>
          <p:nvPr/>
        </p:nvSpPr>
        <p:spPr>
          <a:xfrm>
            <a:off x="1583705" y="7078837"/>
            <a:ext cx="13162510" cy="769763"/>
          </a:xfrm>
          <a:prstGeom prst="rect">
            <a:avLst/>
          </a:prstGeom>
        </p:spPr>
        <p:txBody>
          <a:bodyPr vert="horz" wrap="square" lIns="0" tIns="38100" rIns="0" bIns="0" rtlCol="0">
            <a:spAutoFit/>
          </a:bodyPr>
          <a:lstStyle/>
          <a:p>
            <a:pPr marL="38100" marR="172085">
              <a:lnSpc>
                <a:spcPct val="108300"/>
              </a:lnSpc>
              <a:spcBef>
                <a:spcPts val="300"/>
              </a:spcBef>
            </a:pPr>
            <a:r>
              <a:rPr sz="2000" spc="-10" dirty="0">
                <a:latin typeface="Source Sans Pro"/>
                <a:cs typeface="Source Sans Pro"/>
              </a:rPr>
              <a:t>In </a:t>
            </a:r>
            <a:r>
              <a:rPr sz="2000" spc="-20" dirty="0">
                <a:latin typeface="Source Sans Pro"/>
                <a:cs typeface="Source Sans Pro"/>
              </a:rPr>
              <a:t>2018-19, </a:t>
            </a:r>
            <a:r>
              <a:rPr sz="2000" spc="-15" dirty="0">
                <a:latin typeface="Source Sans Pro"/>
                <a:cs typeface="Source Sans Pro"/>
              </a:rPr>
              <a:t>the </a:t>
            </a:r>
            <a:r>
              <a:rPr sz="2000" spc="-25" dirty="0">
                <a:latin typeface="Source Sans Pro"/>
                <a:cs typeface="Source Sans Pro"/>
              </a:rPr>
              <a:t>most common principal </a:t>
            </a:r>
            <a:r>
              <a:rPr sz="2000" spc="-20" dirty="0">
                <a:latin typeface="Source Sans Pro"/>
                <a:cs typeface="Source Sans Pro"/>
              </a:rPr>
              <a:t>drugs </a:t>
            </a:r>
            <a:r>
              <a:rPr sz="2000" spc="-15" dirty="0">
                <a:latin typeface="Source Sans Pro"/>
                <a:cs typeface="Source Sans Pro"/>
              </a:rPr>
              <a:t> </a:t>
            </a:r>
            <a:r>
              <a:rPr sz="2000" spc="-10" dirty="0">
                <a:latin typeface="Source Sans Pro"/>
                <a:cs typeface="Source Sans Pro"/>
              </a:rPr>
              <a:t>of </a:t>
            </a:r>
            <a:r>
              <a:rPr sz="2000" spc="-30" dirty="0">
                <a:latin typeface="Source Sans Pro"/>
                <a:cs typeface="Source Sans Pro"/>
              </a:rPr>
              <a:t>concern </a:t>
            </a:r>
            <a:r>
              <a:rPr sz="2000" spc="-25" dirty="0">
                <a:latin typeface="Source Sans Pro"/>
                <a:cs typeface="Source Sans Pro"/>
              </a:rPr>
              <a:t>that </a:t>
            </a:r>
            <a:r>
              <a:rPr sz="2000" spc="-20" dirty="0">
                <a:latin typeface="Source Sans Pro"/>
                <a:cs typeface="Source Sans Pro"/>
              </a:rPr>
              <a:t>Aboriginal </a:t>
            </a:r>
            <a:r>
              <a:rPr sz="2000" spc="-15" dirty="0">
                <a:latin typeface="Source Sans Pro"/>
                <a:cs typeface="Source Sans Pro"/>
              </a:rPr>
              <a:t>and </a:t>
            </a:r>
            <a:r>
              <a:rPr sz="2000" spc="-45" dirty="0">
                <a:latin typeface="Source Sans Pro"/>
                <a:cs typeface="Source Sans Pro"/>
              </a:rPr>
              <a:t>Torres </a:t>
            </a:r>
            <a:r>
              <a:rPr lang="en-US" sz="2000" spc="-40" dirty="0">
                <a:latin typeface="Source Sans Pro"/>
                <a:cs typeface="Source Sans Pro"/>
              </a:rPr>
              <a:t>Strait</a:t>
            </a:r>
            <a:r>
              <a:rPr lang="en-AU" sz="2000" spc="-40" dirty="0">
                <a:latin typeface="Source Sans Pro"/>
                <a:cs typeface="Source Sans Pro"/>
              </a:rPr>
              <a:t> </a:t>
            </a:r>
            <a:r>
              <a:rPr lang="en-AU" sz="2000" spc="-35" dirty="0">
                <a:latin typeface="Source Sans Pro"/>
                <a:cs typeface="Source Sans Pro"/>
              </a:rPr>
              <a:t> </a:t>
            </a:r>
            <a:r>
              <a:rPr lang="en-AU" sz="2000" spc="-20" dirty="0">
                <a:latin typeface="Source Sans Pro"/>
                <a:cs typeface="Source Sans Pro"/>
              </a:rPr>
              <a:t>Islande</a:t>
            </a:r>
            <a:r>
              <a:rPr lang="en-AU" sz="2000" dirty="0">
                <a:latin typeface="Source Sans Pro"/>
                <a:cs typeface="Source Sans Pro"/>
              </a:rPr>
              <a:t>r</a:t>
            </a:r>
            <a:r>
              <a:rPr lang="en-AU" sz="2000" spc="-40" dirty="0">
                <a:latin typeface="Source Sans Pro"/>
                <a:cs typeface="Source Sans Pro"/>
              </a:rPr>
              <a:t> </a:t>
            </a:r>
            <a:r>
              <a:rPr lang="en-AU" sz="2000" spc="-20" dirty="0">
                <a:latin typeface="Source Sans Pro"/>
                <a:cs typeface="Source Sans Pro"/>
              </a:rPr>
              <a:t>peopl</a:t>
            </a:r>
            <a:r>
              <a:rPr lang="en-AU" sz="2000" dirty="0">
                <a:latin typeface="Source Sans Pro"/>
                <a:cs typeface="Source Sans Pro"/>
              </a:rPr>
              <a:t>e</a:t>
            </a:r>
            <a:br>
              <a:rPr lang="en-AU" sz="2000" spc="-45" dirty="0">
                <a:latin typeface="Source Sans Pro"/>
                <a:cs typeface="Source Sans Pro"/>
              </a:rPr>
            </a:br>
            <a:r>
              <a:rPr lang="en-AU" sz="2400" b="1" spc="-50" dirty="0">
                <a:solidFill>
                  <a:srgbClr val="A5874A"/>
                </a:solidFill>
                <a:latin typeface="Source Sans Pro"/>
                <a:cs typeface="Source Sans Pro"/>
              </a:rPr>
              <a:t>sough</a:t>
            </a:r>
            <a:r>
              <a:rPr lang="en-AU" sz="2400" b="1" dirty="0">
                <a:solidFill>
                  <a:srgbClr val="A5874A"/>
                </a:solidFill>
                <a:latin typeface="Source Sans Pro"/>
                <a:cs typeface="Source Sans Pro"/>
              </a:rPr>
              <a:t>t</a:t>
            </a:r>
            <a:r>
              <a:rPr lang="en-AU" sz="2400" b="1" spc="-100" dirty="0">
                <a:solidFill>
                  <a:srgbClr val="A5874A"/>
                </a:solidFill>
                <a:latin typeface="Source Sans Pro"/>
                <a:cs typeface="Source Sans Pro"/>
              </a:rPr>
              <a:t> </a:t>
            </a:r>
            <a:r>
              <a:rPr lang="en-AU" sz="2400" b="1" spc="-50" dirty="0">
                <a:solidFill>
                  <a:srgbClr val="A5874A"/>
                </a:solidFill>
                <a:latin typeface="Source Sans Pro"/>
                <a:cs typeface="Source Sans Pro"/>
              </a:rPr>
              <a:t>t</a:t>
            </a:r>
            <a:r>
              <a:rPr lang="en-AU" sz="2400" b="1" spc="-75" dirty="0">
                <a:solidFill>
                  <a:srgbClr val="A5874A"/>
                </a:solidFill>
                <a:latin typeface="Source Sans Pro"/>
                <a:cs typeface="Source Sans Pro"/>
              </a:rPr>
              <a:t>re</a:t>
            </a:r>
            <a:r>
              <a:rPr lang="en-AU" sz="2400" b="1" spc="-95" dirty="0">
                <a:solidFill>
                  <a:srgbClr val="A5874A"/>
                </a:solidFill>
                <a:latin typeface="Source Sans Pro"/>
                <a:cs typeface="Source Sans Pro"/>
              </a:rPr>
              <a:t>a</a:t>
            </a:r>
            <a:r>
              <a:rPr lang="en-AU" sz="2400" b="1" spc="-50" dirty="0">
                <a:solidFill>
                  <a:srgbClr val="A5874A"/>
                </a:solidFill>
                <a:latin typeface="Source Sans Pro"/>
                <a:cs typeface="Source Sans Pro"/>
              </a:rPr>
              <a:t>tmen</a:t>
            </a:r>
            <a:r>
              <a:rPr lang="en-AU" sz="2400" b="1" dirty="0">
                <a:solidFill>
                  <a:srgbClr val="A5874A"/>
                </a:solidFill>
                <a:latin typeface="Source Sans Pro"/>
                <a:cs typeface="Source Sans Pro"/>
              </a:rPr>
              <a:t>t</a:t>
            </a:r>
            <a:r>
              <a:rPr lang="en-AU" sz="2400" b="1" spc="-150" dirty="0">
                <a:solidFill>
                  <a:srgbClr val="A5874A"/>
                </a:solidFill>
                <a:latin typeface="Source Sans Pro"/>
                <a:cs typeface="Source Sans Pro"/>
              </a:rPr>
              <a:t> </a:t>
            </a:r>
            <a:r>
              <a:rPr lang="en-AU" sz="2000" spc="-40" dirty="0">
                <a:latin typeface="Source Sans Pro"/>
                <a:cs typeface="Source Sans Pro"/>
              </a:rPr>
              <a:t>f</a:t>
            </a:r>
            <a:r>
              <a:rPr lang="en-AU" sz="2000" spc="-20" dirty="0">
                <a:latin typeface="Source Sans Pro"/>
                <a:cs typeface="Source Sans Pro"/>
              </a:rPr>
              <a:t>o</a:t>
            </a:r>
            <a:r>
              <a:rPr lang="en-AU" sz="2000" dirty="0">
                <a:latin typeface="Source Sans Pro"/>
                <a:cs typeface="Source Sans Pro"/>
              </a:rPr>
              <a:t>r</a:t>
            </a:r>
            <a:r>
              <a:rPr lang="en-AU" sz="2000" spc="-40" dirty="0">
                <a:latin typeface="Source Sans Pro"/>
                <a:cs typeface="Source Sans Pro"/>
              </a:rPr>
              <a:t> </a:t>
            </a:r>
            <a:r>
              <a:rPr lang="en-AU" sz="2000" spc="-30" dirty="0">
                <a:latin typeface="Source Sans Pro"/>
                <a:cs typeface="Source Sans Pro"/>
              </a:rPr>
              <a:t>w</a:t>
            </a:r>
            <a:r>
              <a:rPr lang="en-AU" sz="2000" spc="-20" dirty="0">
                <a:latin typeface="Source Sans Pro"/>
                <a:cs typeface="Source Sans Pro"/>
              </a:rPr>
              <a:t>e</a:t>
            </a:r>
            <a:r>
              <a:rPr lang="en-AU" sz="2000" spc="-40" dirty="0">
                <a:latin typeface="Source Sans Pro"/>
                <a:cs typeface="Source Sans Pro"/>
              </a:rPr>
              <a:t>r</a:t>
            </a:r>
            <a:r>
              <a:rPr lang="en-AU" sz="2000" dirty="0">
                <a:latin typeface="Source Sans Pro"/>
                <a:cs typeface="Source Sans Pro"/>
              </a:rPr>
              <a:t>e</a:t>
            </a:r>
            <a:r>
              <a:rPr lang="en-US" sz="2000" dirty="0">
                <a:latin typeface="Source Sans Pro"/>
                <a:cs typeface="Source Sans Pro"/>
              </a:rPr>
              <a:t> </a:t>
            </a:r>
            <a:r>
              <a:rPr lang="en-US" sz="2400" b="1" spc="-55" dirty="0">
                <a:solidFill>
                  <a:srgbClr val="0687A1"/>
                </a:solidFill>
                <a:latin typeface="Source Sans Pro"/>
                <a:cs typeface="Source Sans Pro"/>
              </a:rPr>
              <a:t>amphetamines,</a:t>
            </a:r>
            <a:r>
              <a:rPr lang="en-US" sz="2400" b="1" spc="-100" dirty="0">
                <a:solidFill>
                  <a:srgbClr val="0687A1"/>
                </a:solidFill>
                <a:latin typeface="Source Sans Pro"/>
                <a:cs typeface="Source Sans Pro"/>
              </a:rPr>
              <a:t> </a:t>
            </a:r>
            <a:r>
              <a:rPr lang="en-US" sz="2400" b="1" spc="-50" dirty="0">
                <a:solidFill>
                  <a:srgbClr val="0687A1"/>
                </a:solidFill>
                <a:latin typeface="Source Sans Pro"/>
                <a:cs typeface="Source Sans Pro"/>
              </a:rPr>
              <a:t>cannabis</a:t>
            </a:r>
            <a:r>
              <a:rPr lang="en-US" sz="2400" b="1" spc="-100" dirty="0">
                <a:solidFill>
                  <a:srgbClr val="0687A1"/>
                </a:solidFill>
                <a:latin typeface="Source Sans Pro"/>
                <a:cs typeface="Source Sans Pro"/>
              </a:rPr>
              <a:t> </a:t>
            </a:r>
            <a:r>
              <a:rPr lang="en-US" sz="2400" b="1" spc="-35" dirty="0">
                <a:solidFill>
                  <a:srgbClr val="0687A1"/>
                </a:solidFill>
                <a:latin typeface="Source Sans Pro"/>
                <a:cs typeface="Source Sans Pro"/>
              </a:rPr>
              <a:t>and</a:t>
            </a:r>
            <a:r>
              <a:rPr lang="en-US" sz="2400" b="1" spc="-100" dirty="0">
                <a:solidFill>
                  <a:srgbClr val="0687A1"/>
                </a:solidFill>
                <a:latin typeface="Source Sans Pro"/>
                <a:cs typeface="Source Sans Pro"/>
              </a:rPr>
              <a:t> </a:t>
            </a:r>
            <a:r>
              <a:rPr lang="en-US" sz="2400" b="1" spc="-50" dirty="0">
                <a:solidFill>
                  <a:srgbClr val="0687A1"/>
                </a:solidFill>
                <a:latin typeface="Source Sans Pro"/>
                <a:cs typeface="Source Sans Pro"/>
              </a:rPr>
              <a:t>heroin</a:t>
            </a:r>
            <a:r>
              <a:rPr lang="en-US" sz="2000" spc="-10" dirty="0">
                <a:latin typeface="Source Sans Pro"/>
                <a:cs typeface="Source Sans Pro"/>
              </a:rPr>
              <a:t>.</a:t>
            </a:r>
            <a:endParaRPr lang="en-US" sz="2000" dirty="0">
              <a:latin typeface="Source Sans Pro"/>
              <a:cs typeface="Source Sans Pro"/>
            </a:endParaRPr>
          </a:p>
        </p:txBody>
      </p:sp>
      <p:grpSp>
        <p:nvGrpSpPr>
          <p:cNvPr id="44" name="Group 43">
            <a:extLst>
              <a:ext uri="{FF2B5EF4-FFF2-40B4-BE49-F238E27FC236}">
                <a16:creationId xmlns:a16="http://schemas.microsoft.com/office/drawing/2014/main" id="{029E2071-2721-497C-9349-A84FA6E12FEB}"/>
              </a:ext>
            </a:extLst>
          </p:cNvPr>
          <p:cNvGrpSpPr/>
          <p:nvPr/>
        </p:nvGrpSpPr>
        <p:grpSpPr>
          <a:xfrm>
            <a:off x="1562100" y="2553507"/>
            <a:ext cx="4720812" cy="1009947"/>
            <a:chOff x="7624561" y="437045"/>
            <a:chExt cx="4720812" cy="1009947"/>
          </a:xfrm>
        </p:grpSpPr>
        <p:pic>
          <p:nvPicPr>
            <p:cNvPr id="16" name="object 16"/>
            <p:cNvPicPr/>
            <p:nvPr/>
          </p:nvPicPr>
          <p:blipFill>
            <a:blip r:embed="rId3" cstate="email">
              <a:extLst>
                <a:ext uri="{28A0092B-C50C-407E-A947-70E740481C1C}">
                  <a14:useLocalDpi xmlns:a14="http://schemas.microsoft.com/office/drawing/2010/main"/>
                </a:ext>
              </a:extLst>
            </a:blip>
            <a:stretch>
              <a:fillRect/>
            </a:stretch>
          </p:blipFill>
          <p:spPr>
            <a:xfrm>
              <a:off x="7624561" y="437045"/>
              <a:ext cx="1006879" cy="1009947"/>
            </a:xfrm>
            <a:prstGeom prst="rect">
              <a:avLst/>
            </a:prstGeom>
          </p:spPr>
        </p:pic>
        <p:sp>
          <p:nvSpPr>
            <p:cNvPr id="28" name="TextBox 27">
              <a:extLst>
                <a:ext uri="{FF2B5EF4-FFF2-40B4-BE49-F238E27FC236}">
                  <a16:creationId xmlns:a16="http://schemas.microsoft.com/office/drawing/2014/main" id="{66708491-AF0E-4528-81ED-3209E2BFFF47}"/>
                </a:ext>
              </a:extLst>
            </p:cNvPr>
            <p:cNvSpPr txBox="1"/>
            <p:nvPr/>
          </p:nvSpPr>
          <p:spPr>
            <a:xfrm>
              <a:off x="8710358" y="526520"/>
              <a:ext cx="1658820" cy="830997"/>
            </a:xfrm>
            <a:prstGeom prst="rect">
              <a:avLst/>
            </a:prstGeom>
            <a:noFill/>
          </p:spPr>
          <p:txBody>
            <a:bodyPr wrap="square">
              <a:spAutoFit/>
            </a:bodyPr>
            <a:lstStyle/>
            <a:p>
              <a:r>
                <a:rPr lang="en-AU" sz="4800" b="1" dirty="0">
                  <a:solidFill>
                    <a:srgbClr val="285567"/>
                  </a:solidFill>
                  <a:latin typeface="Source Sans Pro Black"/>
                  <a:cs typeface="Source Sans Pro Black"/>
                </a:rPr>
                <a:t>2</a:t>
              </a:r>
              <a:r>
                <a:rPr lang="en-AU" sz="4800" b="1" spc="-5" dirty="0">
                  <a:solidFill>
                    <a:srgbClr val="285567"/>
                  </a:solidFill>
                  <a:latin typeface="Source Sans Pro Black"/>
                  <a:cs typeface="Source Sans Pro Black"/>
                </a:rPr>
                <a:t>4</a:t>
              </a:r>
              <a:r>
                <a:rPr lang="en-AU" sz="4800" b="1" spc="-7" baseline="31746" dirty="0">
                  <a:solidFill>
                    <a:srgbClr val="285567"/>
                  </a:solidFill>
                  <a:latin typeface="Source Sans Pro Black"/>
                  <a:cs typeface="Source Sans Pro Black"/>
                </a:rPr>
                <a:t>%</a:t>
              </a:r>
              <a:endParaRPr lang="en-AU" sz="4800" dirty="0"/>
            </a:p>
          </p:txBody>
        </p:sp>
        <p:sp>
          <p:nvSpPr>
            <p:cNvPr id="30" name="TextBox 29">
              <a:extLst>
                <a:ext uri="{FF2B5EF4-FFF2-40B4-BE49-F238E27FC236}">
                  <a16:creationId xmlns:a16="http://schemas.microsoft.com/office/drawing/2014/main" id="{5D39ACB7-0B22-4A67-B6C0-BF12C5514A05}"/>
                </a:ext>
              </a:extLst>
            </p:cNvPr>
            <p:cNvSpPr txBox="1"/>
            <p:nvPr/>
          </p:nvSpPr>
          <p:spPr>
            <a:xfrm>
              <a:off x="10116367" y="618853"/>
              <a:ext cx="2229006" cy="646331"/>
            </a:xfrm>
            <a:prstGeom prst="rect">
              <a:avLst/>
            </a:prstGeom>
            <a:noFill/>
          </p:spPr>
          <p:txBody>
            <a:bodyPr wrap="square">
              <a:spAutoFit/>
            </a:bodyPr>
            <a:lstStyle/>
            <a:p>
              <a:pPr marL="38100">
                <a:lnSpc>
                  <a:spcPct val="100000"/>
                </a:lnSpc>
                <a:spcBef>
                  <a:spcPts val="100"/>
                </a:spcBef>
              </a:pPr>
              <a:r>
                <a:rPr lang="en-AU" sz="1800" spc="-35" dirty="0">
                  <a:latin typeface="Source Sans Pro"/>
                  <a:cs typeface="Source Sans Pro"/>
                </a:rPr>
                <a:t>ha</a:t>
              </a:r>
              <a:r>
                <a:rPr lang="en-AU" sz="1800" dirty="0">
                  <a:latin typeface="Source Sans Pro"/>
                  <a:cs typeface="Source Sans Pro"/>
                </a:rPr>
                <a:t>d</a:t>
              </a:r>
              <a:r>
                <a:rPr lang="en-AU" sz="1800" spc="-65" dirty="0">
                  <a:latin typeface="Source Sans Pro"/>
                  <a:cs typeface="Source Sans Pro"/>
                </a:rPr>
                <a:t> </a:t>
              </a:r>
              <a:r>
                <a:rPr lang="en-AU" sz="1800" spc="-35" dirty="0">
                  <a:latin typeface="Source Sans Pro"/>
                  <a:cs typeface="Source Sans Pro"/>
                </a:rPr>
                <a:t>use</a:t>
              </a:r>
              <a:r>
                <a:rPr lang="en-AU" sz="1800" dirty="0">
                  <a:latin typeface="Source Sans Pro"/>
                  <a:cs typeface="Source Sans Pro"/>
                </a:rPr>
                <a:t>d</a:t>
              </a:r>
              <a:r>
                <a:rPr lang="en-AU" sz="1800" spc="-65" dirty="0">
                  <a:latin typeface="Source Sans Pro"/>
                  <a:cs typeface="Source Sans Pro"/>
                </a:rPr>
                <a:t> </a:t>
              </a:r>
              <a:r>
                <a:rPr lang="en-AU" sz="1800" spc="-50" dirty="0">
                  <a:latin typeface="Source Sans Pro"/>
                  <a:cs typeface="Source Sans Pro"/>
                </a:rPr>
                <a:t>c</a:t>
              </a:r>
              <a:r>
                <a:rPr lang="en-AU" sz="1800" spc="-35" dirty="0">
                  <a:latin typeface="Source Sans Pro"/>
                  <a:cs typeface="Source Sans Pro"/>
                </a:rPr>
                <a:t>annabi</a:t>
              </a:r>
              <a:r>
                <a:rPr lang="en-AU" sz="1800" dirty="0">
                  <a:latin typeface="Source Sans Pro"/>
                  <a:cs typeface="Source Sans Pro"/>
                </a:rPr>
                <a:t>s</a:t>
              </a:r>
              <a:r>
                <a:rPr lang="en-AU" sz="1800" spc="-65" dirty="0">
                  <a:latin typeface="Source Sans Pro"/>
                  <a:cs typeface="Source Sans Pro"/>
                </a:rPr>
                <a:t> </a:t>
              </a:r>
              <a:r>
                <a:rPr lang="en-AU" sz="1800" spc="-35" dirty="0">
                  <a:latin typeface="Source Sans Pro"/>
                  <a:cs typeface="Source Sans Pro"/>
                </a:rPr>
                <a:t>(marijuana)</a:t>
              </a:r>
              <a:endParaRPr lang="en-AU" sz="1800" dirty="0">
                <a:latin typeface="Source Sans Pro"/>
                <a:cs typeface="Source Sans Pro"/>
              </a:endParaRPr>
            </a:p>
          </p:txBody>
        </p:sp>
      </p:grpSp>
      <p:grpSp>
        <p:nvGrpSpPr>
          <p:cNvPr id="45" name="Group 44">
            <a:extLst>
              <a:ext uri="{FF2B5EF4-FFF2-40B4-BE49-F238E27FC236}">
                <a16:creationId xmlns:a16="http://schemas.microsoft.com/office/drawing/2014/main" id="{F10A8449-4BF1-4876-A4A5-F614DF9500F0}"/>
              </a:ext>
            </a:extLst>
          </p:cNvPr>
          <p:cNvGrpSpPr/>
          <p:nvPr/>
        </p:nvGrpSpPr>
        <p:grpSpPr>
          <a:xfrm>
            <a:off x="1549400" y="3683780"/>
            <a:ext cx="4686850" cy="1272143"/>
            <a:chOff x="7624611" y="1606930"/>
            <a:chExt cx="4686850" cy="1272143"/>
          </a:xfrm>
        </p:grpSpPr>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7624611" y="1651771"/>
              <a:ext cx="1006779" cy="1009596"/>
            </a:xfrm>
            <a:prstGeom prst="rect">
              <a:avLst/>
            </a:prstGeom>
          </p:spPr>
        </p:pic>
        <p:sp>
          <p:nvSpPr>
            <p:cNvPr id="34" name="TextBox 33">
              <a:extLst>
                <a:ext uri="{FF2B5EF4-FFF2-40B4-BE49-F238E27FC236}">
                  <a16:creationId xmlns:a16="http://schemas.microsoft.com/office/drawing/2014/main" id="{DFA7E012-28FC-4A22-B01E-A0E84ED4FA43}"/>
                </a:ext>
              </a:extLst>
            </p:cNvPr>
            <p:cNvSpPr txBox="1"/>
            <p:nvPr/>
          </p:nvSpPr>
          <p:spPr>
            <a:xfrm>
              <a:off x="10106465" y="1606930"/>
              <a:ext cx="2204996" cy="1272143"/>
            </a:xfrm>
            <a:prstGeom prst="rect">
              <a:avLst/>
            </a:prstGeom>
            <a:noFill/>
          </p:spPr>
          <p:txBody>
            <a:bodyPr wrap="square">
              <a:spAutoFit/>
            </a:bodyPr>
            <a:lstStyle/>
            <a:p>
              <a:pPr marL="12700">
                <a:lnSpc>
                  <a:spcPts val="2340"/>
                </a:lnSpc>
                <a:tabLst>
                  <a:tab pos="1260475" algn="l"/>
                </a:tabLst>
              </a:pPr>
              <a:r>
                <a:rPr lang="en-US" sz="1800" spc="-35" dirty="0">
                  <a:latin typeface="Source Sans Pro"/>
                  <a:cs typeface="Source Sans Pro"/>
                </a:rPr>
                <a:t>ha</a:t>
              </a:r>
              <a:r>
                <a:rPr lang="en-US" sz="1800" dirty="0">
                  <a:latin typeface="Source Sans Pro"/>
                  <a:cs typeface="Source Sans Pro"/>
                </a:rPr>
                <a:t>d</a:t>
              </a:r>
              <a:r>
                <a:rPr lang="en-US" sz="1800" spc="-65" dirty="0">
                  <a:latin typeface="Source Sans Pro"/>
                  <a:cs typeface="Source Sans Pro"/>
                </a:rPr>
                <a:t> </a:t>
              </a:r>
              <a:r>
                <a:rPr lang="en-US" sz="1800" spc="-35" dirty="0">
                  <a:latin typeface="Source Sans Pro"/>
                  <a:cs typeface="Source Sans Pro"/>
                </a:rPr>
                <a:t>use</a:t>
              </a:r>
              <a:r>
                <a:rPr lang="en-US" sz="1800" dirty="0">
                  <a:latin typeface="Source Sans Pro"/>
                  <a:cs typeface="Source Sans Pro"/>
                </a:rPr>
                <a:t>d</a:t>
              </a:r>
              <a:r>
                <a:rPr lang="en-US" sz="1800" spc="-65" dirty="0">
                  <a:latin typeface="Source Sans Pro"/>
                  <a:cs typeface="Source Sans Pro"/>
                </a:rPr>
                <a:t> </a:t>
              </a:r>
              <a:r>
                <a:rPr lang="en-US" sz="1800" spc="-60" dirty="0">
                  <a:latin typeface="Source Sans Pro"/>
                  <a:cs typeface="Source Sans Pro"/>
                </a:rPr>
                <a:t>o</a:t>
              </a:r>
              <a:r>
                <a:rPr lang="en-US" sz="1800" spc="-35" dirty="0">
                  <a:latin typeface="Source Sans Pro"/>
                  <a:cs typeface="Source Sans Pro"/>
                </a:rPr>
                <a:t>the</a:t>
              </a:r>
              <a:r>
                <a:rPr lang="en-US" sz="1800" dirty="0">
                  <a:latin typeface="Source Sans Pro"/>
                  <a:cs typeface="Source Sans Pro"/>
                </a:rPr>
                <a:t>r</a:t>
              </a:r>
              <a:r>
                <a:rPr lang="en-US" sz="1800" spc="-65" dirty="0">
                  <a:latin typeface="Source Sans Pro"/>
                  <a:cs typeface="Source Sans Pro"/>
                </a:rPr>
                <a:t> </a:t>
              </a:r>
              <a:r>
                <a:rPr lang="en-US" sz="1800" spc="-35" dirty="0">
                  <a:latin typeface="Source Sans Pro"/>
                  <a:cs typeface="Source Sans Pro"/>
                </a:rPr>
                <a:t>drugs</a:t>
              </a:r>
              <a:r>
                <a:rPr lang="en-US" sz="1600" spc="22" baseline="-25000" dirty="0">
                  <a:latin typeface="Source Sans Pro"/>
                  <a:cs typeface="Source Sans Pro"/>
                </a:rPr>
                <a:t>1</a:t>
              </a:r>
              <a:r>
                <a:rPr lang="en-US" sz="1600" spc="127" baseline="33950" dirty="0">
                  <a:latin typeface="Source Sans Pro"/>
                  <a:cs typeface="Source Sans Pro"/>
                </a:rPr>
                <a:t> </a:t>
              </a:r>
              <a:br>
                <a:rPr lang="en-US" sz="1600" spc="127" baseline="33950" dirty="0">
                  <a:latin typeface="Source Sans Pro"/>
                  <a:cs typeface="Source Sans Pro"/>
                </a:rPr>
              </a:br>
              <a:r>
                <a:rPr lang="en-US" sz="1800" spc="-35" dirty="0">
                  <a:latin typeface="Source Sans Pro"/>
                  <a:cs typeface="Source Sans Pro"/>
                </a:rPr>
                <a:t>such a</a:t>
              </a:r>
              <a:r>
                <a:rPr lang="en-US" sz="1800" dirty="0">
                  <a:latin typeface="Source Sans Pro"/>
                  <a:cs typeface="Source Sans Pro"/>
                </a:rPr>
                <a:t>s</a:t>
              </a:r>
              <a:r>
                <a:rPr lang="en-US" sz="1800" spc="-65" dirty="0">
                  <a:latin typeface="Source Sans Pro"/>
                  <a:cs typeface="Source Sans Pro"/>
                </a:rPr>
                <a:t> </a:t>
              </a:r>
              <a:r>
                <a:rPr lang="en-US" sz="1800" spc="-35" dirty="0">
                  <a:latin typeface="Source Sans Pro"/>
                  <a:cs typeface="Source Sans Pro"/>
                </a:rPr>
                <a:t>he</a:t>
              </a:r>
              <a:r>
                <a:rPr lang="en-US" sz="1800" spc="-50" dirty="0">
                  <a:latin typeface="Source Sans Pro"/>
                  <a:cs typeface="Source Sans Pro"/>
                </a:rPr>
                <a:t>r</a:t>
              </a:r>
              <a:r>
                <a:rPr lang="en-US" sz="1800" spc="-35" dirty="0">
                  <a:latin typeface="Source Sans Pro"/>
                  <a:cs typeface="Source Sans Pro"/>
                </a:rPr>
                <a:t>oin</a:t>
              </a:r>
              <a:r>
                <a:rPr lang="en-US" sz="1800" dirty="0">
                  <a:latin typeface="Source Sans Pro"/>
                  <a:cs typeface="Source Sans Pro"/>
                </a:rPr>
                <a:t>,</a:t>
              </a:r>
              <a:r>
                <a:rPr lang="en-US" sz="1800" spc="-65" dirty="0">
                  <a:latin typeface="Source Sans Pro"/>
                  <a:cs typeface="Source Sans Pro"/>
                </a:rPr>
                <a:t> </a:t>
              </a:r>
              <a:r>
                <a:rPr lang="en-US" sz="1800" spc="-70" dirty="0">
                  <a:latin typeface="Source Sans Pro"/>
                  <a:cs typeface="Source Sans Pro"/>
                </a:rPr>
                <a:t>c</a:t>
              </a:r>
              <a:r>
                <a:rPr lang="en-US" sz="1800" spc="-35" dirty="0">
                  <a:latin typeface="Source Sans Pro"/>
                  <a:cs typeface="Source Sans Pro"/>
                </a:rPr>
                <a:t>o</a:t>
              </a:r>
              <a:r>
                <a:rPr lang="en-US" sz="1800" spc="-50" dirty="0">
                  <a:latin typeface="Source Sans Pro"/>
                  <a:cs typeface="Source Sans Pro"/>
                </a:rPr>
                <a:t>c</a:t>
              </a:r>
              <a:r>
                <a:rPr lang="en-US" sz="1800" spc="-35" dirty="0">
                  <a:latin typeface="Source Sans Pro"/>
                  <a:cs typeface="Source Sans Pro"/>
                </a:rPr>
                <a:t>aine</a:t>
              </a:r>
              <a:r>
                <a:rPr lang="en-US" sz="1800" dirty="0">
                  <a:latin typeface="Source Sans Pro"/>
                  <a:cs typeface="Source Sans Pro"/>
                </a:rPr>
                <a:t>,</a:t>
              </a:r>
              <a:br>
                <a:rPr lang="en-US" spc="-65" dirty="0">
                  <a:latin typeface="Source Sans Pro"/>
                  <a:cs typeface="Source Sans Pro"/>
                </a:rPr>
              </a:br>
              <a:r>
                <a:rPr lang="en-US" sz="1800" spc="-35" dirty="0">
                  <a:latin typeface="Source Sans Pro"/>
                  <a:cs typeface="Source Sans Pro"/>
                </a:rPr>
                <a:t>p</a:t>
              </a:r>
              <a:r>
                <a:rPr lang="en-US" sz="1800" spc="-50" dirty="0">
                  <a:latin typeface="Source Sans Pro"/>
                  <a:cs typeface="Source Sans Pro"/>
                </a:rPr>
                <a:t>e</a:t>
              </a:r>
              <a:r>
                <a:rPr lang="en-US" sz="1800" spc="-35" dirty="0">
                  <a:latin typeface="Source Sans Pro"/>
                  <a:cs typeface="Source Sans Pro"/>
                </a:rPr>
                <a:t>t</a:t>
              </a:r>
              <a:r>
                <a:rPr lang="en-US" sz="1800" spc="-50" dirty="0">
                  <a:latin typeface="Source Sans Pro"/>
                  <a:cs typeface="Source Sans Pro"/>
                </a:rPr>
                <a:t>r</a:t>
              </a:r>
              <a:r>
                <a:rPr lang="en-US" sz="1800" spc="-35" dirty="0">
                  <a:latin typeface="Source Sans Pro"/>
                  <a:cs typeface="Source Sans Pro"/>
                </a:rPr>
                <a:t>ol</a:t>
              </a:r>
              <a:r>
                <a:rPr lang="en-US" dirty="0">
                  <a:latin typeface="Source Sans Pro"/>
                  <a:cs typeface="Source Sans Pro"/>
                </a:rPr>
                <a:t> </a:t>
              </a:r>
              <a:r>
                <a:rPr lang="en-US" sz="1800" spc="-35" dirty="0">
                  <a:latin typeface="Source Sans Pro"/>
                  <a:cs typeface="Source Sans Pro"/>
                </a:rPr>
                <a:t>an</a:t>
              </a:r>
              <a:r>
                <a:rPr lang="en-US" sz="1800" dirty="0">
                  <a:latin typeface="Source Sans Pro"/>
                  <a:cs typeface="Source Sans Pro"/>
                </a:rPr>
                <a:t>d</a:t>
              </a:r>
              <a:r>
                <a:rPr lang="en-US" sz="1800" spc="-65" dirty="0">
                  <a:latin typeface="Source Sans Pro"/>
                  <a:cs typeface="Source Sans Pro"/>
                </a:rPr>
                <a:t> </a:t>
              </a:r>
              <a:r>
                <a:rPr lang="en-US" sz="1800" spc="-50" dirty="0">
                  <a:latin typeface="Source Sans Pro"/>
                  <a:cs typeface="Source Sans Pro"/>
                </a:rPr>
                <a:t>k</a:t>
              </a:r>
              <a:r>
                <a:rPr lang="en-US" sz="1800" spc="-35" dirty="0">
                  <a:latin typeface="Source Sans Pro"/>
                  <a:cs typeface="Source Sans Pro"/>
                </a:rPr>
                <a:t>a</a:t>
              </a:r>
              <a:r>
                <a:rPr lang="en-US" sz="1800" spc="-65" dirty="0">
                  <a:latin typeface="Source Sans Pro"/>
                  <a:cs typeface="Source Sans Pro"/>
                </a:rPr>
                <a:t>v</a:t>
              </a:r>
              <a:r>
                <a:rPr lang="en-US" sz="1800" dirty="0">
                  <a:latin typeface="Source Sans Pro"/>
                  <a:cs typeface="Source Sans Pro"/>
                </a:rPr>
                <a:t>a</a:t>
              </a:r>
            </a:p>
          </p:txBody>
        </p:sp>
        <p:sp>
          <p:nvSpPr>
            <p:cNvPr id="35" name="TextBox 34">
              <a:extLst>
                <a:ext uri="{FF2B5EF4-FFF2-40B4-BE49-F238E27FC236}">
                  <a16:creationId xmlns:a16="http://schemas.microsoft.com/office/drawing/2014/main" id="{7FB99F28-8A48-4E76-BF19-EF2193BC8860}"/>
                </a:ext>
              </a:extLst>
            </p:cNvPr>
            <p:cNvSpPr txBox="1"/>
            <p:nvPr/>
          </p:nvSpPr>
          <p:spPr>
            <a:xfrm>
              <a:off x="8710358" y="1741071"/>
              <a:ext cx="1658820" cy="830997"/>
            </a:xfrm>
            <a:prstGeom prst="rect">
              <a:avLst/>
            </a:prstGeom>
            <a:noFill/>
          </p:spPr>
          <p:txBody>
            <a:bodyPr wrap="square">
              <a:spAutoFit/>
            </a:bodyPr>
            <a:lstStyle/>
            <a:p>
              <a:r>
                <a:rPr lang="en-AU" sz="4800" b="1" dirty="0">
                  <a:solidFill>
                    <a:srgbClr val="285567"/>
                  </a:solidFill>
                  <a:latin typeface="Source Sans Pro Black"/>
                  <a:cs typeface="Source Sans Pro Black"/>
                </a:rPr>
                <a:t>5.9</a:t>
              </a:r>
              <a:r>
                <a:rPr lang="en-AU" sz="4800" b="1" spc="-7" baseline="31746" dirty="0">
                  <a:solidFill>
                    <a:srgbClr val="285567"/>
                  </a:solidFill>
                  <a:latin typeface="Source Sans Pro Black"/>
                  <a:cs typeface="Source Sans Pro Black"/>
                </a:rPr>
                <a:t>%</a:t>
              </a:r>
              <a:endParaRPr lang="en-AU" sz="4800" dirty="0"/>
            </a:p>
          </p:txBody>
        </p:sp>
      </p:grpSp>
      <p:grpSp>
        <p:nvGrpSpPr>
          <p:cNvPr id="46" name="Group 45">
            <a:extLst>
              <a:ext uri="{FF2B5EF4-FFF2-40B4-BE49-F238E27FC236}">
                <a16:creationId xmlns:a16="http://schemas.microsoft.com/office/drawing/2014/main" id="{F604363C-68E8-4900-BA02-88D8458CE38D}"/>
              </a:ext>
            </a:extLst>
          </p:cNvPr>
          <p:cNvGrpSpPr/>
          <p:nvPr/>
        </p:nvGrpSpPr>
        <p:grpSpPr>
          <a:xfrm>
            <a:off x="6535067" y="2551803"/>
            <a:ext cx="5237251" cy="1010001"/>
            <a:chOff x="7624556" y="2945550"/>
            <a:chExt cx="5237251" cy="1010001"/>
          </a:xfrm>
        </p:grpSpPr>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7624556" y="2945550"/>
              <a:ext cx="1006889" cy="1010001"/>
            </a:xfrm>
            <a:prstGeom prst="rect">
              <a:avLst/>
            </a:prstGeom>
          </p:spPr>
        </p:pic>
        <p:sp>
          <p:nvSpPr>
            <p:cNvPr id="36" name="TextBox 35">
              <a:extLst>
                <a:ext uri="{FF2B5EF4-FFF2-40B4-BE49-F238E27FC236}">
                  <a16:creationId xmlns:a16="http://schemas.microsoft.com/office/drawing/2014/main" id="{29D1E66E-06DE-45A7-B7E7-3CF77A7B2187}"/>
                </a:ext>
              </a:extLst>
            </p:cNvPr>
            <p:cNvSpPr txBox="1"/>
            <p:nvPr/>
          </p:nvSpPr>
          <p:spPr>
            <a:xfrm>
              <a:off x="8710358" y="3035052"/>
              <a:ext cx="1658820" cy="830997"/>
            </a:xfrm>
            <a:prstGeom prst="rect">
              <a:avLst/>
            </a:prstGeom>
            <a:noFill/>
          </p:spPr>
          <p:txBody>
            <a:bodyPr wrap="square">
              <a:spAutoFit/>
            </a:bodyPr>
            <a:lstStyle/>
            <a:p>
              <a:r>
                <a:rPr lang="en-AU" sz="4800" b="1" dirty="0">
                  <a:solidFill>
                    <a:srgbClr val="285567"/>
                  </a:solidFill>
                  <a:latin typeface="Source Sans Pro Black"/>
                  <a:cs typeface="Source Sans Pro Black"/>
                </a:rPr>
                <a:t>3.8</a:t>
              </a:r>
              <a:r>
                <a:rPr lang="en-AU" sz="4800" b="1" spc="-7" baseline="31746" dirty="0">
                  <a:solidFill>
                    <a:srgbClr val="285567"/>
                  </a:solidFill>
                  <a:latin typeface="Source Sans Pro Black"/>
                  <a:cs typeface="Source Sans Pro Black"/>
                </a:rPr>
                <a:t>%</a:t>
              </a:r>
              <a:endParaRPr lang="en-AU" sz="4800" dirty="0"/>
            </a:p>
          </p:txBody>
        </p:sp>
        <p:sp>
          <p:nvSpPr>
            <p:cNvPr id="37" name="TextBox 36">
              <a:extLst>
                <a:ext uri="{FF2B5EF4-FFF2-40B4-BE49-F238E27FC236}">
                  <a16:creationId xmlns:a16="http://schemas.microsoft.com/office/drawing/2014/main" id="{084B9EF9-9C50-4AA6-B2DE-048E5F09603D}"/>
                </a:ext>
              </a:extLst>
            </p:cNvPr>
            <p:cNvSpPr txBox="1"/>
            <p:nvPr/>
          </p:nvSpPr>
          <p:spPr>
            <a:xfrm>
              <a:off x="10116367" y="2961955"/>
              <a:ext cx="2745440" cy="977191"/>
            </a:xfrm>
            <a:prstGeom prst="rect">
              <a:avLst/>
            </a:prstGeom>
            <a:noFill/>
          </p:spPr>
          <p:txBody>
            <a:bodyPr wrap="square">
              <a:spAutoFit/>
            </a:bodyPr>
            <a:lstStyle/>
            <a:p>
              <a:pPr marL="12700">
                <a:lnSpc>
                  <a:spcPts val="2340"/>
                </a:lnSpc>
                <a:tabLst>
                  <a:tab pos="1260475" algn="l"/>
                </a:tabLst>
              </a:pPr>
              <a:r>
                <a:rPr lang="en-US" sz="1800" spc="-35" dirty="0">
                  <a:latin typeface="Source Sans Pro"/>
                  <a:cs typeface="Source Sans Pro"/>
                </a:rPr>
                <a:t>reported illicit use of</a:t>
              </a:r>
            </a:p>
            <a:p>
              <a:pPr marL="12700">
                <a:lnSpc>
                  <a:spcPts val="2340"/>
                </a:lnSpc>
                <a:tabLst>
                  <a:tab pos="1260475" algn="l"/>
                </a:tabLst>
              </a:pPr>
              <a:r>
                <a:rPr lang="en-US" sz="1800" spc="-35" dirty="0">
                  <a:latin typeface="Source Sans Pro"/>
                  <a:cs typeface="Source Sans Pro"/>
                </a:rPr>
                <a:t>analgesics and sedatives</a:t>
              </a:r>
            </a:p>
            <a:p>
              <a:pPr marL="12700">
                <a:lnSpc>
                  <a:spcPts val="2340"/>
                </a:lnSpc>
                <a:tabLst>
                  <a:tab pos="1260475" algn="l"/>
                </a:tabLst>
              </a:pPr>
              <a:r>
                <a:rPr lang="en-US" sz="1800" spc="-35" dirty="0">
                  <a:latin typeface="Source Sans Pro"/>
                  <a:cs typeface="Source Sans Pro"/>
                </a:rPr>
                <a:t>(sleeping pills)</a:t>
              </a:r>
            </a:p>
          </p:txBody>
        </p:sp>
      </p:grpSp>
      <p:grpSp>
        <p:nvGrpSpPr>
          <p:cNvPr id="48" name="Group 47">
            <a:extLst>
              <a:ext uri="{FF2B5EF4-FFF2-40B4-BE49-F238E27FC236}">
                <a16:creationId xmlns:a16="http://schemas.microsoft.com/office/drawing/2014/main" id="{F59FEFD1-9AA3-4FA0-BCA8-155DBA0F5F3C}"/>
              </a:ext>
            </a:extLst>
          </p:cNvPr>
          <p:cNvGrpSpPr/>
          <p:nvPr/>
        </p:nvGrpSpPr>
        <p:grpSpPr>
          <a:xfrm>
            <a:off x="11633200" y="3664564"/>
            <a:ext cx="4230362" cy="1010000"/>
            <a:chOff x="7624556" y="5184814"/>
            <a:chExt cx="4230362" cy="1010000"/>
          </a:xfrm>
        </p:grpSpPr>
        <p:pic>
          <p:nvPicPr>
            <p:cNvPr id="7" name="object 7"/>
            <p:cNvPicPr/>
            <p:nvPr/>
          </p:nvPicPr>
          <p:blipFill>
            <a:blip r:embed="rId6" cstate="email">
              <a:extLst>
                <a:ext uri="{28A0092B-C50C-407E-A947-70E740481C1C}">
                  <a14:useLocalDpi xmlns:a14="http://schemas.microsoft.com/office/drawing/2010/main"/>
                </a:ext>
              </a:extLst>
            </a:blip>
            <a:stretch>
              <a:fillRect/>
            </a:stretch>
          </p:blipFill>
          <p:spPr>
            <a:xfrm>
              <a:off x="7624556" y="5184814"/>
              <a:ext cx="1006889" cy="1010000"/>
            </a:xfrm>
            <a:prstGeom prst="rect">
              <a:avLst/>
            </a:prstGeom>
          </p:spPr>
        </p:pic>
        <p:sp>
          <p:nvSpPr>
            <p:cNvPr id="39" name="TextBox 38">
              <a:extLst>
                <a:ext uri="{FF2B5EF4-FFF2-40B4-BE49-F238E27FC236}">
                  <a16:creationId xmlns:a16="http://schemas.microsoft.com/office/drawing/2014/main" id="{1044108E-DDFD-41E0-BE64-96C721E32C56}"/>
                </a:ext>
              </a:extLst>
            </p:cNvPr>
            <p:cNvSpPr txBox="1"/>
            <p:nvPr/>
          </p:nvSpPr>
          <p:spPr>
            <a:xfrm>
              <a:off x="8710358" y="5274316"/>
              <a:ext cx="1420870" cy="830997"/>
            </a:xfrm>
            <a:prstGeom prst="rect">
              <a:avLst/>
            </a:prstGeom>
            <a:noFill/>
          </p:spPr>
          <p:txBody>
            <a:bodyPr wrap="square">
              <a:spAutoFit/>
            </a:bodyPr>
            <a:lstStyle/>
            <a:p>
              <a:r>
                <a:rPr lang="en-AU" sz="4800" b="1" dirty="0">
                  <a:solidFill>
                    <a:srgbClr val="285567"/>
                  </a:solidFill>
                  <a:latin typeface="Source Sans Pro Black"/>
                  <a:cs typeface="Source Sans Pro Black"/>
                </a:rPr>
                <a:t>3.3</a:t>
              </a:r>
              <a:r>
                <a:rPr lang="en-AU" sz="4800" b="1" spc="-7" baseline="31746" dirty="0">
                  <a:solidFill>
                    <a:srgbClr val="285567"/>
                  </a:solidFill>
                  <a:latin typeface="Source Sans Pro Black"/>
                  <a:cs typeface="Source Sans Pro Black"/>
                </a:rPr>
                <a:t>%</a:t>
              </a:r>
              <a:endParaRPr lang="en-AU" sz="4800" dirty="0"/>
            </a:p>
          </p:txBody>
        </p:sp>
        <p:sp>
          <p:nvSpPr>
            <p:cNvPr id="40" name="TextBox 39">
              <a:extLst>
                <a:ext uri="{FF2B5EF4-FFF2-40B4-BE49-F238E27FC236}">
                  <a16:creationId xmlns:a16="http://schemas.microsoft.com/office/drawing/2014/main" id="{6B480F86-30CC-4FDE-A245-8D56E7F6BE36}"/>
                </a:ext>
              </a:extLst>
            </p:cNvPr>
            <p:cNvSpPr txBox="1"/>
            <p:nvPr/>
          </p:nvSpPr>
          <p:spPr>
            <a:xfrm>
              <a:off x="10116367" y="5201218"/>
              <a:ext cx="1738551" cy="936154"/>
            </a:xfrm>
            <a:prstGeom prst="rect">
              <a:avLst/>
            </a:prstGeom>
            <a:noFill/>
          </p:spPr>
          <p:txBody>
            <a:bodyPr wrap="square">
              <a:spAutoFit/>
            </a:bodyPr>
            <a:lstStyle/>
            <a:p>
              <a:pPr marL="12700">
                <a:lnSpc>
                  <a:spcPct val="100000"/>
                </a:lnSpc>
                <a:spcBef>
                  <a:spcPts val="100"/>
                </a:spcBef>
              </a:pPr>
              <a:r>
                <a:rPr lang="en-AU" sz="1800" spc="-50" dirty="0">
                  <a:latin typeface="Source Sans Pro"/>
                  <a:cs typeface="Source Sans Pro"/>
                </a:rPr>
                <a:t>r</a:t>
              </a:r>
              <a:r>
                <a:rPr lang="en-AU" sz="1800" spc="-35" dirty="0">
                  <a:latin typeface="Source Sans Pro"/>
                  <a:cs typeface="Source Sans Pro"/>
                </a:rPr>
                <a:t>epor</a:t>
              </a:r>
              <a:r>
                <a:rPr lang="en-AU" sz="1800" spc="-55" dirty="0">
                  <a:latin typeface="Source Sans Pro"/>
                  <a:cs typeface="Source Sans Pro"/>
                </a:rPr>
                <a:t>t</a:t>
              </a:r>
              <a:r>
                <a:rPr lang="en-AU" sz="1800" spc="-35" dirty="0">
                  <a:latin typeface="Source Sans Pro"/>
                  <a:cs typeface="Source Sans Pro"/>
                </a:rPr>
                <a:t>e</a:t>
              </a:r>
              <a:r>
                <a:rPr lang="en-AU" sz="1800" dirty="0">
                  <a:latin typeface="Source Sans Pro"/>
                  <a:cs typeface="Source Sans Pro"/>
                </a:rPr>
                <a:t>d</a:t>
              </a:r>
              <a:r>
                <a:rPr lang="en-AU" sz="1800" spc="-65" dirty="0">
                  <a:latin typeface="Source Sans Pro"/>
                  <a:cs typeface="Source Sans Pro"/>
                </a:rPr>
                <a:t> </a:t>
              </a:r>
              <a:r>
                <a:rPr lang="en-AU" sz="1800" spc="-70" dirty="0">
                  <a:latin typeface="Source Sans Pro"/>
                  <a:cs typeface="Source Sans Pro"/>
                </a:rPr>
                <a:t>t</a:t>
              </a:r>
              <a:r>
                <a:rPr lang="en-AU" sz="1800" spc="-35" dirty="0">
                  <a:latin typeface="Source Sans Pro"/>
                  <a:cs typeface="Source Sans Pro"/>
                </a:rPr>
                <a:t>akin</a:t>
              </a:r>
              <a:r>
                <a:rPr lang="en-AU" sz="1800" dirty="0">
                  <a:latin typeface="Source Sans Pro"/>
                  <a:cs typeface="Source Sans Pro"/>
                </a:rPr>
                <a:t>g</a:t>
              </a:r>
              <a:r>
                <a:rPr lang="en-AU" sz="1800" spc="-65" dirty="0">
                  <a:latin typeface="Source Sans Pro"/>
                  <a:cs typeface="Source Sans Pro"/>
                </a:rPr>
                <a:t> </a:t>
              </a:r>
              <a:r>
                <a:rPr lang="en-AU" sz="1800" spc="-35" dirty="0">
                  <a:latin typeface="Source Sans Pro"/>
                  <a:cs typeface="Source Sans Pro"/>
                </a:rPr>
                <a:t>ec</a:t>
              </a:r>
              <a:r>
                <a:rPr lang="en-AU" sz="1800" spc="-65" dirty="0">
                  <a:latin typeface="Source Sans Pro"/>
                  <a:cs typeface="Source Sans Pro"/>
                </a:rPr>
                <a:t>s</a:t>
              </a:r>
              <a:r>
                <a:rPr lang="en-AU" sz="1800" spc="-70" dirty="0">
                  <a:latin typeface="Source Sans Pro"/>
                  <a:cs typeface="Source Sans Pro"/>
                </a:rPr>
                <a:t>t</a:t>
              </a:r>
              <a:r>
                <a:rPr lang="en-AU" sz="1800" spc="-35" dirty="0">
                  <a:latin typeface="Source Sans Pro"/>
                  <a:cs typeface="Source Sans Pro"/>
                </a:rPr>
                <a:t>as</a:t>
              </a:r>
              <a:r>
                <a:rPr lang="en-AU" sz="1800" dirty="0">
                  <a:latin typeface="Source Sans Pro"/>
                  <a:cs typeface="Source Sans Pro"/>
                </a:rPr>
                <a:t>y</a:t>
              </a:r>
              <a:r>
                <a:rPr lang="en-AU" sz="1800" spc="-65" dirty="0">
                  <a:latin typeface="Source Sans Pro"/>
                  <a:cs typeface="Source Sans Pro"/>
                </a:rPr>
                <a:t> </a:t>
              </a:r>
              <a:r>
                <a:rPr lang="en-AU" sz="1800" spc="-35" dirty="0">
                  <a:latin typeface="Source Sans Pro"/>
                  <a:cs typeface="Source Sans Pro"/>
                </a:rPr>
                <a:t>or</a:t>
              </a:r>
            </a:p>
            <a:p>
              <a:pPr marL="12700">
                <a:lnSpc>
                  <a:spcPct val="100000"/>
                </a:lnSpc>
                <a:spcBef>
                  <a:spcPts val="100"/>
                </a:spcBef>
              </a:pPr>
              <a:r>
                <a:rPr lang="en-AU" spc="-35" dirty="0">
                  <a:latin typeface="Source Sans Pro"/>
                  <a:cs typeface="Source Sans Pro"/>
                </a:rPr>
                <a:t>designer drugs</a:t>
              </a:r>
              <a:endParaRPr lang="en-AU" sz="1800" dirty="0">
                <a:latin typeface="Source Sans Pro"/>
                <a:cs typeface="Source Sans Pro"/>
              </a:endParaRPr>
            </a:p>
          </p:txBody>
        </p:sp>
      </p:grpSp>
      <p:grpSp>
        <p:nvGrpSpPr>
          <p:cNvPr id="47" name="Group 46">
            <a:extLst>
              <a:ext uri="{FF2B5EF4-FFF2-40B4-BE49-F238E27FC236}">
                <a16:creationId xmlns:a16="http://schemas.microsoft.com/office/drawing/2014/main" id="{B2EAC769-7FBE-4162-9F4C-93053D86EB26}"/>
              </a:ext>
            </a:extLst>
          </p:cNvPr>
          <p:cNvGrpSpPr/>
          <p:nvPr/>
        </p:nvGrpSpPr>
        <p:grpSpPr>
          <a:xfrm>
            <a:off x="6535122" y="3641394"/>
            <a:ext cx="4793278" cy="1104963"/>
            <a:chOff x="7624611" y="4067202"/>
            <a:chExt cx="4793278" cy="1104963"/>
          </a:xfrm>
        </p:grpSpPr>
        <p:pic>
          <p:nvPicPr>
            <p:cNvPr id="15" name="object 15"/>
            <p:cNvPicPr/>
            <p:nvPr/>
          </p:nvPicPr>
          <p:blipFill>
            <a:blip r:embed="rId7" cstate="email">
              <a:extLst>
                <a:ext uri="{28A0092B-C50C-407E-A947-70E740481C1C}">
                  <a14:useLocalDpi xmlns:a14="http://schemas.microsoft.com/office/drawing/2010/main"/>
                </a:ext>
              </a:extLst>
            </a:blip>
            <a:stretch>
              <a:fillRect/>
            </a:stretch>
          </p:blipFill>
          <p:spPr>
            <a:xfrm>
              <a:off x="7624611" y="4067202"/>
              <a:ext cx="1006779" cy="1009596"/>
            </a:xfrm>
            <a:prstGeom prst="rect">
              <a:avLst/>
            </a:prstGeom>
          </p:spPr>
        </p:pic>
        <p:sp>
          <p:nvSpPr>
            <p:cNvPr id="38" name="TextBox 37">
              <a:extLst>
                <a:ext uri="{FF2B5EF4-FFF2-40B4-BE49-F238E27FC236}">
                  <a16:creationId xmlns:a16="http://schemas.microsoft.com/office/drawing/2014/main" id="{74BC6A0D-EAAA-4787-B12F-95AB73EC9E7A}"/>
                </a:ext>
              </a:extLst>
            </p:cNvPr>
            <p:cNvSpPr txBox="1"/>
            <p:nvPr/>
          </p:nvSpPr>
          <p:spPr>
            <a:xfrm>
              <a:off x="10116367" y="4248835"/>
              <a:ext cx="2301522" cy="923330"/>
            </a:xfrm>
            <a:prstGeom prst="rect">
              <a:avLst/>
            </a:prstGeom>
            <a:noFill/>
          </p:spPr>
          <p:txBody>
            <a:bodyPr wrap="square">
              <a:spAutoFit/>
            </a:bodyPr>
            <a:lstStyle/>
            <a:p>
              <a:pPr marL="12700">
                <a:lnSpc>
                  <a:spcPct val="100000"/>
                </a:lnSpc>
                <a:spcBef>
                  <a:spcPts val="100"/>
                </a:spcBef>
              </a:pPr>
              <a:r>
                <a:rPr lang="en-AU" sz="1800" spc="-35" dirty="0">
                  <a:latin typeface="Source Sans Pro"/>
                  <a:cs typeface="Source Sans Pro"/>
                </a:rPr>
                <a:t>ha</a:t>
              </a:r>
              <a:r>
                <a:rPr lang="en-AU" sz="1800" dirty="0">
                  <a:latin typeface="Source Sans Pro"/>
                  <a:cs typeface="Source Sans Pro"/>
                </a:rPr>
                <a:t>d</a:t>
              </a:r>
              <a:r>
                <a:rPr lang="en-AU" sz="1800" spc="-65" dirty="0">
                  <a:latin typeface="Source Sans Pro"/>
                  <a:cs typeface="Source Sans Pro"/>
                </a:rPr>
                <a:t> </a:t>
              </a:r>
              <a:r>
                <a:rPr lang="en-AU" sz="1800" spc="-35" dirty="0">
                  <a:latin typeface="Source Sans Pro"/>
                  <a:cs typeface="Source Sans Pro"/>
                </a:rPr>
                <a:t>use</a:t>
              </a:r>
              <a:r>
                <a:rPr lang="en-AU" sz="1800" dirty="0">
                  <a:latin typeface="Source Sans Pro"/>
                  <a:cs typeface="Source Sans Pro"/>
                </a:rPr>
                <a:t>d</a:t>
              </a:r>
              <a:r>
                <a:rPr lang="en-AU" sz="1800" spc="-65" dirty="0">
                  <a:latin typeface="Source Sans Pro"/>
                  <a:cs typeface="Source Sans Pro"/>
                </a:rPr>
                <a:t> </a:t>
              </a:r>
              <a:r>
                <a:rPr lang="en-AU" sz="1800" spc="-35" dirty="0">
                  <a:latin typeface="Source Sans Pro"/>
                  <a:cs typeface="Source Sans Pro"/>
                </a:rPr>
                <a:t>amph</a:t>
              </a:r>
              <a:r>
                <a:rPr lang="en-AU" sz="1800" spc="-50" dirty="0">
                  <a:latin typeface="Source Sans Pro"/>
                  <a:cs typeface="Source Sans Pro"/>
                </a:rPr>
                <a:t>e</a:t>
              </a:r>
              <a:r>
                <a:rPr lang="en-AU" sz="1800" spc="-70" dirty="0">
                  <a:latin typeface="Source Sans Pro"/>
                  <a:cs typeface="Source Sans Pro"/>
                </a:rPr>
                <a:t>t</a:t>
              </a:r>
              <a:r>
                <a:rPr lang="en-AU" sz="1800" spc="-35" dirty="0">
                  <a:latin typeface="Source Sans Pro"/>
                  <a:cs typeface="Source Sans Pro"/>
                </a:rPr>
                <a:t>amines</a:t>
              </a:r>
              <a:br>
                <a:rPr lang="en-AU" sz="1800" spc="-35" dirty="0">
                  <a:latin typeface="Source Sans Pro"/>
                  <a:cs typeface="Source Sans Pro"/>
                </a:rPr>
              </a:br>
              <a:r>
                <a:rPr lang="en-AU" sz="1800" spc="-35" dirty="0">
                  <a:latin typeface="Source Sans Pro"/>
                  <a:cs typeface="Source Sans Pro"/>
                </a:rPr>
                <a:t>(ice or speed)</a:t>
              </a:r>
              <a:endParaRPr lang="en-AU" sz="1800" dirty="0">
                <a:latin typeface="Source Sans Pro"/>
                <a:cs typeface="Source Sans Pro"/>
              </a:endParaRPr>
            </a:p>
          </p:txBody>
        </p:sp>
        <p:sp>
          <p:nvSpPr>
            <p:cNvPr id="41" name="TextBox 40">
              <a:extLst>
                <a:ext uri="{FF2B5EF4-FFF2-40B4-BE49-F238E27FC236}">
                  <a16:creationId xmlns:a16="http://schemas.microsoft.com/office/drawing/2014/main" id="{E82B731F-E7EB-4B33-B862-CD7B4E46BD10}"/>
                </a:ext>
              </a:extLst>
            </p:cNvPr>
            <p:cNvSpPr txBox="1"/>
            <p:nvPr/>
          </p:nvSpPr>
          <p:spPr>
            <a:xfrm>
              <a:off x="8710358" y="4156502"/>
              <a:ext cx="1420870" cy="830997"/>
            </a:xfrm>
            <a:prstGeom prst="rect">
              <a:avLst/>
            </a:prstGeom>
            <a:noFill/>
          </p:spPr>
          <p:txBody>
            <a:bodyPr wrap="square">
              <a:spAutoFit/>
            </a:bodyPr>
            <a:lstStyle/>
            <a:p>
              <a:r>
                <a:rPr lang="en-AU" sz="4800" b="1" dirty="0">
                  <a:solidFill>
                    <a:srgbClr val="285567"/>
                  </a:solidFill>
                  <a:latin typeface="Source Sans Pro Black"/>
                  <a:cs typeface="Source Sans Pro Black"/>
                </a:rPr>
                <a:t>3.3</a:t>
              </a:r>
              <a:r>
                <a:rPr lang="en-AU" sz="4800" b="1" spc="-7" baseline="31746" dirty="0">
                  <a:solidFill>
                    <a:srgbClr val="285567"/>
                  </a:solidFill>
                  <a:latin typeface="Source Sans Pro Black"/>
                  <a:cs typeface="Source Sans Pro Black"/>
                </a:rPr>
                <a:t>%</a:t>
              </a:r>
              <a:endParaRPr lang="en-AU" sz="4800" dirty="0"/>
            </a:p>
          </p:txBody>
        </p:sp>
      </p:grpSp>
      <p:sp>
        <p:nvSpPr>
          <p:cNvPr id="43" name="TextBox 42">
            <a:extLst>
              <a:ext uri="{FF2B5EF4-FFF2-40B4-BE49-F238E27FC236}">
                <a16:creationId xmlns:a16="http://schemas.microsoft.com/office/drawing/2014/main" id="{1E2A8459-B594-4737-BD96-63C08E0608A3}"/>
              </a:ext>
            </a:extLst>
          </p:cNvPr>
          <p:cNvSpPr txBox="1"/>
          <p:nvPr/>
        </p:nvSpPr>
        <p:spPr>
          <a:xfrm>
            <a:off x="1450975" y="1960293"/>
            <a:ext cx="12087225" cy="461665"/>
          </a:xfrm>
          <a:prstGeom prst="rect">
            <a:avLst/>
          </a:prstGeom>
          <a:noFill/>
        </p:spPr>
        <p:txBody>
          <a:bodyPr wrap="square">
            <a:spAutoFit/>
          </a:bodyPr>
          <a:lstStyle/>
          <a:p>
            <a:pPr marL="50800">
              <a:lnSpc>
                <a:spcPct val="100000"/>
              </a:lnSpc>
              <a:spcBef>
                <a:spcPts val="5"/>
              </a:spcBef>
            </a:pPr>
            <a:r>
              <a:rPr lang="en-US" sz="2000" spc="-10" dirty="0">
                <a:latin typeface="Source Sans Pro"/>
                <a:cs typeface="Source Sans Pro"/>
              </a:rPr>
              <a:t>In</a:t>
            </a:r>
            <a:r>
              <a:rPr lang="en-US" sz="2000" spc="-40" dirty="0">
                <a:latin typeface="Source Sans Pro"/>
                <a:cs typeface="Source Sans Pro"/>
              </a:rPr>
              <a:t> </a:t>
            </a:r>
            <a:r>
              <a:rPr lang="en-US" sz="2000" spc="-15" dirty="0">
                <a:latin typeface="Source Sans Pro"/>
                <a:cs typeface="Source Sans Pro"/>
              </a:rPr>
              <a:t>the</a:t>
            </a:r>
            <a:r>
              <a:rPr lang="en-US" sz="2000" spc="-35" dirty="0">
                <a:latin typeface="Source Sans Pro"/>
                <a:cs typeface="Source Sans Pro"/>
              </a:rPr>
              <a:t> </a:t>
            </a:r>
            <a:r>
              <a:rPr lang="en-US" sz="2000" spc="-20" dirty="0">
                <a:latin typeface="Source Sans Pro"/>
                <a:cs typeface="Source Sans Pro"/>
              </a:rPr>
              <a:t>2018-19</a:t>
            </a:r>
            <a:r>
              <a:rPr lang="en-US" sz="2000" spc="-35" dirty="0">
                <a:latin typeface="Source Sans Pro"/>
                <a:cs typeface="Source Sans Pro"/>
              </a:rPr>
              <a:t> </a:t>
            </a:r>
            <a:r>
              <a:rPr lang="en-US" sz="2000" spc="-45" dirty="0">
                <a:latin typeface="Source Sans Pro"/>
                <a:cs typeface="Source Sans Pro"/>
              </a:rPr>
              <a:t>NATSIHS</a:t>
            </a:r>
            <a:r>
              <a:rPr lang="en-US" sz="2000" spc="-10" dirty="0">
                <a:latin typeface="Source Sans Pro"/>
                <a:cs typeface="Source Sans Pro"/>
              </a:rPr>
              <a:t>,</a:t>
            </a:r>
            <a:r>
              <a:rPr lang="en-US" sz="2000" spc="-200" dirty="0">
                <a:latin typeface="Source Sans Pro"/>
                <a:cs typeface="Source Sans Pro"/>
              </a:rPr>
              <a:t> </a:t>
            </a:r>
            <a:r>
              <a:rPr lang="en-US" sz="2000" spc="-20" dirty="0">
                <a:latin typeface="Source Sans Pro"/>
                <a:cs typeface="Source Sans Pro"/>
              </a:rPr>
              <a:t>people</a:t>
            </a:r>
            <a:r>
              <a:rPr lang="en-US" sz="2000" spc="-35" dirty="0">
                <a:latin typeface="Source Sans Pro"/>
                <a:cs typeface="Source Sans Pro"/>
              </a:rPr>
              <a:t> </a:t>
            </a:r>
            <a:r>
              <a:rPr lang="en-US" sz="2000" spc="-25" dirty="0">
                <a:latin typeface="Source Sans Pro"/>
                <a:cs typeface="Source Sans Pro"/>
              </a:rPr>
              <a:t>aged</a:t>
            </a:r>
            <a:r>
              <a:rPr lang="en-US" sz="2000" spc="-35" dirty="0">
                <a:latin typeface="Source Sans Pro"/>
                <a:cs typeface="Source Sans Pro"/>
              </a:rPr>
              <a:t> </a:t>
            </a:r>
            <a:r>
              <a:rPr lang="en-US" sz="2000" spc="-10" dirty="0">
                <a:latin typeface="Source Sans Pro"/>
                <a:cs typeface="Source Sans Pro"/>
              </a:rPr>
              <a:t>15</a:t>
            </a:r>
            <a:r>
              <a:rPr lang="en-US" sz="2000" spc="-35" dirty="0">
                <a:latin typeface="Source Sans Pro"/>
                <a:cs typeface="Source Sans Pro"/>
              </a:rPr>
              <a:t> </a:t>
            </a:r>
            <a:r>
              <a:rPr lang="en-US" sz="2000" spc="-30" dirty="0">
                <a:latin typeface="Source Sans Pro"/>
                <a:cs typeface="Source Sans Pro"/>
              </a:rPr>
              <a:t>years</a:t>
            </a:r>
            <a:r>
              <a:rPr lang="en-US" sz="2000" spc="-40" dirty="0">
                <a:latin typeface="Source Sans Pro"/>
                <a:cs typeface="Source Sans Pro"/>
              </a:rPr>
              <a:t> </a:t>
            </a:r>
            <a:r>
              <a:rPr lang="en-US" sz="2000" dirty="0">
                <a:latin typeface="Source Sans Pro"/>
                <a:cs typeface="Source Sans Pro"/>
              </a:rPr>
              <a:t>+</a:t>
            </a:r>
            <a:r>
              <a:rPr lang="en-US" sz="2000" spc="-35" dirty="0">
                <a:latin typeface="Source Sans Pro"/>
                <a:cs typeface="Source Sans Pro"/>
              </a:rPr>
              <a:t> </a:t>
            </a:r>
            <a:r>
              <a:rPr lang="en-US" sz="2000" spc="-25" dirty="0">
                <a:latin typeface="Source Sans Pro"/>
                <a:cs typeface="Source Sans Pro"/>
              </a:rPr>
              <a:t>reported</a:t>
            </a:r>
            <a:r>
              <a:rPr lang="en-US" sz="2000" spc="-40" dirty="0">
                <a:latin typeface="Source Sans Pro"/>
                <a:cs typeface="Source Sans Pro"/>
              </a:rPr>
              <a:t> </a:t>
            </a:r>
            <a:r>
              <a:rPr lang="en-US" sz="2400" b="1" spc="-45" dirty="0">
                <a:solidFill>
                  <a:srgbClr val="0687A1"/>
                </a:solidFill>
                <a:latin typeface="Source Sans Pro"/>
                <a:cs typeface="Source Sans Pro"/>
              </a:rPr>
              <a:t>specific</a:t>
            </a:r>
            <a:r>
              <a:rPr lang="en-US" sz="2400" b="1" spc="-100" dirty="0">
                <a:solidFill>
                  <a:srgbClr val="0687A1"/>
                </a:solidFill>
                <a:latin typeface="Source Sans Pro"/>
                <a:cs typeface="Source Sans Pro"/>
              </a:rPr>
              <a:t> </a:t>
            </a:r>
            <a:r>
              <a:rPr lang="en-US" sz="2400" b="1" spc="-40" dirty="0">
                <a:solidFill>
                  <a:srgbClr val="0687A1"/>
                </a:solidFill>
                <a:latin typeface="Source Sans Pro"/>
                <a:cs typeface="Source Sans Pro"/>
              </a:rPr>
              <a:t>drug</a:t>
            </a:r>
            <a:r>
              <a:rPr lang="en-US" sz="2400" b="1" spc="-95" dirty="0">
                <a:solidFill>
                  <a:srgbClr val="0687A1"/>
                </a:solidFill>
                <a:latin typeface="Source Sans Pro"/>
                <a:cs typeface="Source Sans Pro"/>
              </a:rPr>
              <a:t> </a:t>
            </a:r>
            <a:r>
              <a:rPr lang="en-US" sz="2000" dirty="0"/>
              <a:t>use over the previous 12 months:</a:t>
            </a:r>
            <a:endParaRPr lang="en-US" sz="2000" dirty="0">
              <a:latin typeface="Source Sans Pro"/>
              <a:cs typeface="Source Sans Pro"/>
            </a:endParaRPr>
          </a:p>
        </p:txBody>
      </p:sp>
      <p:grpSp>
        <p:nvGrpSpPr>
          <p:cNvPr id="51" name="Group 50">
            <a:extLst>
              <a:ext uri="{FF2B5EF4-FFF2-40B4-BE49-F238E27FC236}">
                <a16:creationId xmlns:a16="http://schemas.microsoft.com/office/drawing/2014/main" id="{05993C4B-0C13-4B81-B675-C37C546CBA34}"/>
              </a:ext>
            </a:extLst>
          </p:cNvPr>
          <p:cNvGrpSpPr/>
          <p:nvPr/>
        </p:nvGrpSpPr>
        <p:grpSpPr>
          <a:xfrm>
            <a:off x="4963890" y="5741810"/>
            <a:ext cx="2558061" cy="1217862"/>
            <a:chOff x="2128749" y="7502217"/>
            <a:chExt cx="2558061" cy="1217862"/>
          </a:xfrm>
        </p:grpSpPr>
        <p:pic>
          <p:nvPicPr>
            <p:cNvPr id="5" name="object 5"/>
            <p:cNvPicPr/>
            <p:nvPr/>
          </p:nvPicPr>
          <p:blipFill>
            <a:blip r:embed="rId8" cstate="email">
              <a:extLst>
                <a:ext uri="{28A0092B-C50C-407E-A947-70E740481C1C}">
                  <a14:useLocalDpi xmlns:a14="http://schemas.microsoft.com/office/drawing/2010/main"/>
                </a:ext>
              </a:extLst>
            </a:blip>
            <a:stretch>
              <a:fillRect/>
            </a:stretch>
          </p:blipFill>
          <p:spPr>
            <a:xfrm>
              <a:off x="2128749" y="7502217"/>
              <a:ext cx="1138614" cy="1144076"/>
            </a:xfrm>
            <a:prstGeom prst="rect">
              <a:avLst/>
            </a:prstGeom>
          </p:spPr>
        </p:pic>
        <p:sp>
          <p:nvSpPr>
            <p:cNvPr id="50" name="TextBox 49">
              <a:extLst>
                <a:ext uri="{FF2B5EF4-FFF2-40B4-BE49-F238E27FC236}">
                  <a16:creationId xmlns:a16="http://schemas.microsoft.com/office/drawing/2014/main" id="{242085A6-03D7-4030-9FC1-A4BC2487B3F6}"/>
                </a:ext>
              </a:extLst>
            </p:cNvPr>
            <p:cNvSpPr txBox="1"/>
            <p:nvPr/>
          </p:nvSpPr>
          <p:spPr>
            <a:xfrm>
              <a:off x="3401109" y="7612083"/>
              <a:ext cx="1285701" cy="1107996"/>
            </a:xfrm>
            <a:prstGeom prst="rect">
              <a:avLst/>
            </a:prstGeom>
            <a:noFill/>
          </p:spPr>
          <p:txBody>
            <a:bodyPr wrap="square">
              <a:spAutoFit/>
            </a:bodyPr>
            <a:lstStyle/>
            <a:p>
              <a:r>
                <a:rPr lang="en-AU" sz="4800" b="1" spc="-5" dirty="0">
                  <a:solidFill>
                    <a:srgbClr val="285567"/>
                  </a:solidFill>
                  <a:latin typeface="Source Sans Pro Black"/>
                  <a:cs typeface="Source Sans Pro Black"/>
                </a:rPr>
                <a:t>21</a:t>
              </a:r>
              <a:r>
                <a:rPr lang="en-AU" sz="4800" b="1" spc="-7" baseline="31746" dirty="0">
                  <a:solidFill>
                    <a:srgbClr val="285567"/>
                  </a:solidFill>
                  <a:latin typeface="Source Sans Pro Black"/>
                  <a:cs typeface="Source Sans Pro Black"/>
                </a:rPr>
                <a:t>%</a:t>
              </a:r>
            </a:p>
            <a:p>
              <a:r>
                <a:rPr lang="en-AU" spc="-35" dirty="0">
                  <a:latin typeface="Source Sans Pro"/>
                </a:rPr>
                <a:t>females</a:t>
              </a:r>
            </a:p>
          </p:txBody>
        </p:sp>
      </p:grpSp>
      <p:sp>
        <p:nvSpPr>
          <p:cNvPr id="42" name="TextBox 41">
            <a:extLst>
              <a:ext uri="{FF2B5EF4-FFF2-40B4-BE49-F238E27FC236}">
                <a16:creationId xmlns:a16="http://schemas.microsoft.com/office/drawing/2014/main" id="{4F3E160C-BA48-4AB3-BD2C-DE509FC208CF}"/>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Drugs included in the ‘other’ category includes heroin, cocaine, petrol, LSD/synthetic hallucinogens, naturally occurring hallucinogens, kava, methadone and other inhalants.</a:t>
            </a:r>
          </a:p>
        </p:txBody>
      </p:sp>
      <p:cxnSp>
        <p:nvCxnSpPr>
          <p:cNvPr id="49" name="Straight Connector 48">
            <a:extLst>
              <a:ext uri="{FF2B5EF4-FFF2-40B4-BE49-F238E27FC236}">
                <a16:creationId xmlns:a16="http://schemas.microsoft.com/office/drawing/2014/main" id="{7A5C257A-6EAA-4075-B355-75748A0EAA5E}"/>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Holder 5">
            <a:extLst>
              <a:ext uri="{FF2B5EF4-FFF2-40B4-BE49-F238E27FC236}">
                <a16:creationId xmlns:a16="http://schemas.microsoft.com/office/drawing/2014/main" id="{A27023DB-590F-4446-8254-9571E3F8CA62}"/>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9">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7496" y="2040505"/>
            <a:ext cx="648335" cy="621030"/>
            <a:chOff x="1587496" y="2040505"/>
            <a:chExt cx="648335" cy="621030"/>
          </a:xfrm>
        </p:grpSpPr>
        <p:sp>
          <p:nvSpPr>
            <p:cNvPr id="3" name="object 3"/>
            <p:cNvSpPr/>
            <p:nvPr/>
          </p:nvSpPr>
          <p:spPr>
            <a:xfrm>
              <a:off x="1587496" y="2040505"/>
              <a:ext cx="648335" cy="621030"/>
            </a:xfrm>
            <a:custGeom>
              <a:avLst/>
              <a:gdLst/>
              <a:ahLst/>
              <a:cxnLst/>
              <a:rect l="l" t="t" r="r" b="b"/>
              <a:pathLst>
                <a:path w="648335" h="621030">
                  <a:moveTo>
                    <a:pt x="506229" y="433069"/>
                  </a:moveTo>
                  <a:lnTo>
                    <a:pt x="162160" y="433069"/>
                  </a:lnTo>
                  <a:lnTo>
                    <a:pt x="177025" y="434339"/>
                  </a:lnTo>
                  <a:lnTo>
                    <a:pt x="180721" y="435609"/>
                  </a:lnTo>
                  <a:lnTo>
                    <a:pt x="188988" y="439419"/>
                  </a:lnTo>
                  <a:lnTo>
                    <a:pt x="191046" y="444499"/>
                  </a:lnTo>
                  <a:lnTo>
                    <a:pt x="191516" y="457199"/>
                  </a:lnTo>
                  <a:lnTo>
                    <a:pt x="192862" y="462279"/>
                  </a:lnTo>
                  <a:lnTo>
                    <a:pt x="194411" y="474979"/>
                  </a:lnTo>
                  <a:lnTo>
                    <a:pt x="195262" y="480059"/>
                  </a:lnTo>
                  <a:lnTo>
                    <a:pt x="197339" y="504189"/>
                  </a:lnTo>
                  <a:lnTo>
                    <a:pt x="203419" y="581659"/>
                  </a:lnTo>
                  <a:lnTo>
                    <a:pt x="206159" y="618489"/>
                  </a:lnTo>
                  <a:lnTo>
                    <a:pt x="206667" y="619759"/>
                  </a:lnTo>
                  <a:lnTo>
                    <a:pt x="207137" y="621029"/>
                  </a:lnTo>
                  <a:lnTo>
                    <a:pt x="251906" y="618489"/>
                  </a:lnTo>
                  <a:lnTo>
                    <a:pt x="394411" y="618489"/>
                  </a:lnTo>
                  <a:lnTo>
                    <a:pt x="402094" y="617219"/>
                  </a:lnTo>
                  <a:lnTo>
                    <a:pt x="453618" y="614679"/>
                  </a:lnTo>
                  <a:lnTo>
                    <a:pt x="462838" y="614679"/>
                  </a:lnTo>
                  <a:lnTo>
                    <a:pt x="462838" y="610869"/>
                  </a:lnTo>
                  <a:lnTo>
                    <a:pt x="463029" y="608329"/>
                  </a:lnTo>
                  <a:lnTo>
                    <a:pt x="462800" y="605789"/>
                  </a:lnTo>
                  <a:lnTo>
                    <a:pt x="462309" y="599439"/>
                  </a:lnTo>
                  <a:lnTo>
                    <a:pt x="436074" y="599439"/>
                  </a:lnTo>
                  <a:lnTo>
                    <a:pt x="426212" y="598169"/>
                  </a:lnTo>
                  <a:lnTo>
                    <a:pt x="225844" y="598169"/>
                  </a:lnTo>
                  <a:lnTo>
                    <a:pt x="223520" y="596899"/>
                  </a:lnTo>
                  <a:lnTo>
                    <a:pt x="262078" y="595629"/>
                  </a:lnTo>
                  <a:lnTo>
                    <a:pt x="336421" y="594359"/>
                  </a:lnTo>
                  <a:lnTo>
                    <a:pt x="461915" y="594359"/>
                  </a:lnTo>
                  <a:lnTo>
                    <a:pt x="461129" y="584199"/>
                  </a:lnTo>
                  <a:lnTo>
                    <a:pt x="460983" y="581659"/>
                  </a:lnTo>
                  <a:lnTo>
                    <a:pt x="262534" y="581659"/>
                  </a:lnTo>
                  <a:lnTo>
                    <a:pt x="244856" y="580389"/>
                  </a:lnTo>
                  <a:lnTo>
                    <a:pt x="223875" y="580389"/>
                  </a:lnTo>
                  <a:lnTo>
                    <a:pt x="223278" y="579119"/>
                  </a:lnTo>
                  <a:lnTo>
                    <a:pt x="222364" y="579119"/>
                  </a:lnTo>
                  <a:lnTo>
                    <a:pt x="221983" y="572769"/>
                  </a:lnTo>
                  <a:lnTo>
                    <a:pt x="282943" y="572769"/>
                  </a:lnTo>
                  <a:lnTo>
                    <a:pt x="285140" y="571499"/>
                  </a:lnTo>
                  <a:lnTo>
                    <a:pt x="295579" y="570229"/>
                  </a:lnTo>
                  <a:lnTo>
                    <a:pt x="311619" y="567689"/>
                  </a:lnTo>
                  <a:lnTo>
                    <a:pt x="354431" y="567689"/>
                  </a:lnTo>
                  <a:lnTo>
                    <a:pt x="362369" y="566419"/>
                  </a:lnTo>
                  <a:lnTo>
                    <a:pt x="369049" y="565149"/>
                  </a:lnTo>
                  <a:lnTo>
                    <a:pt x="374205" y="563879"/>
                  </a:lnTo>
                  <a:lnTo>
                    <a:pt x="459962" y="563879"/>
                  </a:lnTo>
                  <a:lnTo>
                    <a:pt x="459724" y="554989"/>
                  </a:lnTo>
                  <a:lnTo>
                    <a:pt x="219392" y="554989"/>
                  </a:lnTo>
                  <a:lnTo>
                    <a:pt x="217817" y="544829"/>
                  </a:lnTo>
                  <a:lnTo>
                    <a:pt x="256930" y="542289"/>
                  </a:lnTo>
                  <a:lnTo>
                    <a:pt x="407618" y="534669"/>
                  </a:lnTo>
                  <a:lnTo>
                    <a:pt x="445566" y="533399"/>
                  </a:lnTo>
                  <a:lnTo>
                    <a:pt x="459427" y="533399"/>
                  </a:lnTo>
                  <a:lnTo>
                    <a:pt x="459456" y="527049"/>
                  </a:lnTo>
                  <a:lnTo>
                    <a:pt x="223862" y="527049"/>
                  </a:lnTo>
                  <a:lnTo>
                    <a:pt x="216611" y="525779"/>
                  </a:lnTo>
                  <a:lnTo>
                    <a:pt x="215277" y="525779"/>
                  </a:lnTo>
                  <a:lnTo>
                    <a:pt x="213931" y="524509"/>
                  </a:lnTo>
                  <a:lnTo>
                    <a:pt x="214274" y="523239"/>
                  </a:lnTo>
                  <a:lnTo>
                    <a:pt x="431914" y="523239"/>
                  </a:lnTo>
                  <a:lnTo>
                    <a:pt x="441401" y="521969"/>
                  </a:lnTo>
                  <a:lnTo>
                    <a:pt x="459480" y="521969"/>
                  </a:lnTo>
                  <a:lnTo>
                    <a:pt x="459486" y="520699"/>
                  </a:lnTo>
                  <a:lnTo>
                    <a:pt x="459805" y="513079"/>
                  </a:lnTo>
                  <a:lnTo>
                    <a:pt x="460317" y="504189"/>
                  </a:lnTo>
                  <a:lnTo>
                    <a:pt x="460501" y="501649"/>
                  </a:lnTo>
                  <a:lnTo>
                    <a:pt x="211340" y="501649"/>
                  </a:lnTo>
                  <a:lnTo>
                    <a:pt x="210375" y="495299"/>
                  </a:lnTo>
                  <a:lnTo>
                    <a:pt x="222123" y="492759"/>
                  </a:lnTo>
                  <a:lnTo>
                    <a:pt x="231927" y="491489"/>
                  </a:lnTo>
                  <a:lnTo>
                    <a:pt x="271729" y="491489"/>
                  </a:lnTo>
                  <a:lnTo>
                    <a:pt x="304342" y="488949"/>
                  </a:lnTo>
                  <a:lnTo>
                    <a:pt x="348945" y="488949"/>
                  </a:lnTo>
                  <a:lnTo>
                    <a:pt x="364985" y="486409"/>
                  </a:lnTo>
                  <a:lnTo>
                    <a:pt x="461398" y="486409"/>
                  </a:lnTo>
                  <a:lnTo>
                    <a:pt x="461543" y="482599"/>
                  </a:lnTo>
                  <a:lnTo>
                    <a:pt x="460946" y="477519"/>
                  </a:lnTo>
                  <a:lnTo>
                    <a:pt x="461340" y="464819"/>
                  </a:lnTo>
                  <a:lnTo>
                    <a:pt x="461535" y="459739"/>
                  </a:lnTo>
                  <a:lnTo>
                    <a:pt x="204597" y="459739"/>
                  </a:lnTo>
                  <a:lnTo>
                    <a:pt x="204597" y="450849"/>
                  </a:lnTo>
                  <a:lnTo>
                    <a:pt x="206743" y="449579"/>
                  </a:lnTo>
                  <a:lnTo>
                    <a:pt x="208699" y="449579"/>
                  </a:lnTo>
                  <a:lnTo>
                    <a:pt x="238190" y="448309"/>
                  </a:lnTo>
                  <a:lnTo>
                    <a:pt x="251947" y="447039"/>
                  </a:lnTo>
                  <a:lnTo>
                    <a:pt x="265709" y="447039"/>
                  </a:lnTo>
                  <a:lnTo>
                    <a:pt x="280159" y="445769"/>
                  </a:lnTo>
                  <a:lnTo>
                    <a:pt x="294609" y="445769"/>
                  </a:lnTo>
                  <a:lnTo>
                    <a:pt x="309063" y="444499"/>
                  </a:lnTo>
                  <a:lnTo>
                    <a:pt x="350570" y="444499"/>
                  </a:lnTo>
                  <a:lnTo>
                    <a:pt x="377621" y="443229"/>
                  </a:lnTo>
                  <a:lnTo>
                    <a:pt x="404672" y="443229"/>
                  </a:lnTo>
                  <a:lnTo>
                    <a:pt x="435203" y="441959"/>
                  </a:lnTo>
                  <a:lnTo>
                    <a:pt x="463327" y="441959"/>
                  </a:lnTo>
                  <a:lnTo>
                    <a:pt x="463892" y="438149"/>
                  </a:lnTo>
                  <a:lnTo>
                    <a:pt x="466534" y="435609"/>
                  </a:lnTo>
                  <a:lnTo>
                    <a:pt x="484833" y="434339"/>
                  </a:lnTo>
                  <a:lnTo>
                    <a:pt x="495530" y="434339"/>
                  </a:lnTo>
                  <a:lnTo>
                    <a:pt x="506229" y="433069"/>
                  </a:lnTo>
                  <a:close/>
                </a:path>
                <a:path w="648335" h="621030">
                  <a:moveTo>
                    <a:pt x="461915" y="594359"/>
                  </a:moveTo>
                  <a:lnTo>
                    <a:pt x="336421" y="594359"/>
                  </a:lnTo>
                  <a:lnTo>
                    <a:pt x="410895" y="595629"/>
                  </a:lnTo>
                  <a:lnTo>
                    <a:pt x="449846" y="598169"/>
                  </a:lnTo>
                  <a:lnTo>
                    <a:pt x="448538" y="598169"/>
                  </a:lnTo>
                  <a:lnTo>
                    <a:pt x="447230" y="599439"/>
                  </a:lnTo>
                  <a:lnTo>
                    <a:pt x="462309" y="599439"/>
                  </a:lnTo>
                  <a:lnTo>
                    <a:pt x="461915" y="594359"/>
                  </a:lnTo>
                  <a:close/>
                </a:path>
                <a:path w="648335" h="621030">
                  <a:moveTo>
                    <a:pt x="282943" y="572769"/>
                  </a:moveTo>
                  <a:lnTo>
                    <a:pt x="240118" y="572769"/>
                  </a:lnTo>
                  <a:lnTo>
                    <a:pt x="244106" y="574039"/>
                  </a:lnTo>
                  <a:lnTo>
                    <a:pt x="261975" y="574039"/>
                  </a:lnTo>
                  <a:lnTo>
                    <a:pt x="263855" y="575309"/>
                  </a:lnTo>
                  <a:lnTo>
                    <a:pt x="264210" y="580389"/>
                  </a:lnTo>
                  <a:lnTo>
                    <a:pt x="262534" y="581659"/>
                  </a:lnTo>
                  <a:lnTo>
                    <a:pt x="460983" y="581659"/>
                  </a:lnTo>
                  <a:lnTo>
                    <a:pt x="460764" y="577849"/>
                  </a:lnTo>
                  <a:lnTo>
                    <a:pt x="284302" y="577849"/>
                  </a:lnTo>
                  <a:lnTo>
                    <a:pt x="282943" y="572769"/>
                  </a:lnTo>
                  <a:close/>
                </a:path>
                <a:path w="648335" h="621030">
                  <a:moveTo>
                    <a:pt x="459962" y="563879"/>
                  </a:moveTo>
                  <a:lnTo>
                    <a:pt x="443674" y="563879"/>
                  </a:lnTo>
                  <a:lnTo>
                    <a:pt x="443763" y="570229"/>
                  </a:lnTo>
                  <a:lnTo>
                    <a:pt x="441794" y="570229"/>
                  </a:lnTo>
                  <a:lnTo>
                    <a:pt x="432904" y="571499"/>
                  </a:lnTo>
                  <a:lnTo>
                    <a:pt x="417271" y="574039"/>
                  </a:lnTo>
                  <a:lnTo>
                    <a:pt x="318617" y="574039"/>
                  </a:lnTo>
                  <a:lnTo>
                    <a:pt x="309775" y="575309"/>
                  </a:lnTo>
                  <a:lnTo>
                    <a:pt x="302890" y="576579"/>
                  </a:lnTo>
                  <a:lnTo>
                    <a:pt x="286689" y="577849"/>
                  </a:lnTo>
                  <a:lnTo>
                    <a:pt x="460764" y="577849"/>
                  </a:lnTo>
                  <a:lnTo>
                    <a:pt x="459962" y="563879"/>
                  </a:lnTo>
                  <a:close/>
                </a:path>
                <a:path w="648335" h="621030">
                  <a:moveTo>
                    <a:pt x="352920" y="567689"/>
                  </a:moveTo>
                  <a:lnTo>
                    <a:pt x="319354" y="567689"/>
                  </a:lnTo>
                  <a:lnTo>
                    <a:pt x="321030" y="568959"/>
                  </a:lnTo>
                  <a:lnTo>
                    <a:pt x="320395" y="574039"/>
                  </a:lnTo>
                  <a:lnTo>
                    <a:pt x="352501" y="574039"/>
                  </a:lnTo>
                  <a:lnTo>
                    <a:pt x="351142" y="572769"/>
                  </a:lnTo>
                  <a:lnTo>
                    <a:pt x="350850" y="571499"/>
                  </a:lnTo>
                  <a:lnTo>
                    <a:pt x="351282" y="570229"/>
                  </a:lnTo>
                  <a:lnTo>
                    <a:pt x="352920" y="567689"/>
                  </a:lnTo>
                  <a:close/>
                </a:path>
                <a:path w="648335" h="621030">
                  <a:moveTo>
                    <a:pt x="435419" y="563879"/>
                  </a:moveTo>
                  <a:lnTo>
                    <a:pt x="382219" y="563879"/>
                  </a:lnTo>
                  <a:lnTo>
                    <a:pt x="386600" y="565149"/>
                  </a:lnTo>
                  <a:lnTo>
                    <a:pt x="387591" y="566419"/>
                  </a:lnTo>
                  <a:lnTo>
                    <a:pt x="388721" y="567689"/>
                  </a:lnTo>
                  <a:lnTo>
                    <a:pt x="387489" y="568959"/>
                  </a:lnTo>
                  <a:lnTo>
                    <a:pt x="386334" y="570229"/>
                  </a:lnTo>
                  <a:lnTo>
                    <a:pt x="384556" y="571499"/>
                  </a:lnTo>
                  <a:lnTo>
                    <a:pt x="366280" y="571499"/>
                  </a:lnTo>
                  <a:lnTo>
                    <a:pt x="356603" y="574039"/>
                  </a:lnTo>
                  <a:lnTo>
                    <a:pt x="415328" y="574039"/>
                  </a:lnTo>
                  <a:lnTo>
                    <a:pt x="414839" y="571499"/>
                  </a:lnTo>
                  <a:lnTo>
                    <a:pt x="383667" y="571499"/>
                  </a:lnTo>
                  <a:lnTo>
                    <a:pt x="374561" y="570229"/>
                  </a:lnTo>
                  <a:lnTo>
                    <a:pt x="414594" y="570229"/>
                  </a:lnTo>
                  <a:lnTo>
                    <a:pt x="414350" y="568959"/>
                  </a:lnTo>
                  <a:lnTo>
                    <a:pt x="415886" y="567689"/>
                  </a:lnTo>
                  <a:lnTo>
                    <a:pt x="435419" y="563879"/>
                  </a:lnTo>
                  <a:close/>
                </a:path>
                <a:path w="648335" h="621030">
                  <a:moveTo>
                    <a:pt x="459427" y="533399"/>
                  </a:moveTo>
                  <a:lnTo>
                    <a:pt x="445566" y="533399"/>
                  </a:lnTo>
                  <a:lnTo>
                    <a:pt x="447141" y="543559"/>
                  </a:lnTo>
                  <a:lnTo>
                    <a:pt x="219392" y="554989"/>
                  </a:lnTo>
                  <a:lnTo>
                    <a:pt x="459724" y="554989"/>
                  </a:lnTo>
                  <a:lnTo>
                    <a:pt x="459453" y="544829"/>
                  </a:lnTo>
                  <a:lnTo>
                    <a:pt x="459427" y="533399"/>
                  </a:lnTo>
                  <a:close/>
                </a:path>
                <a:path w="648335" h="621030">
                  <a:moveTo>
                    <a:pt x="440499" y="525779"/>
                  </a:moveTo>
                  <a:lnTo>
                    <a:pt x="428226" y="527049"/>
                  </a:lnTo>
                  <a:lnTo>
                    <a:pt x="443090" y="527049"/>
                  </a:lnTo>
                  <a:lnTo>
                    <a:pt x="440499" y="525779"/>
                  </a:lnTo>
                  <a:close/>
                </a:path>
                <a:path w="648335" h="621030">
                  <a:moveTo>
                    <a:pt x="459480" y="521969"/>
                  </a:moveTo>
                  <a:lnTo>
                    <a:pt x="441401" y="521969"/>
                  </a:lnTo>
                  <a:lnTo>
                    <a:pt x="442988" y="523239"/>
                  </a:lnTo>
                  <a:lnTo>
                    <a:pt x="444830" y="523239"/>
                  </a:lnTo>
                  <a:lnTo>
                    <a:pt x="443090" y="527049"/>
                  </a:lnTo>
                  <a:lnTo>
                    <a:pt x="459456" y="527049"/>
                  </a:lnTo>
                  <a:lnTo>
                    <a:pt x="459480" y="521969"/>
                  </a:lnTo>
                  <a:close/>
                </a:path>
                <a:path w="648335" h="621030">
                  <a:moveTo>
                    <a:pt x="271729" y="491489"/>
                  </a:moveTo>
                  <a:lnTo>
                    <a:pt x="242252" y="491489"/>
                  </a:lnTo>
                  <a:lnTo>
                    <a:pt x="244005" y="492759"/>
                  </a:lnTo>
                  <a:lnTo>
                    <a:pt x="243903" y="497839"/>
                  </a:lnTo>
                  <a:lnTo>
                    <a:pt x="242265" y="497839"/>
                  </a:lnTo>
                  <a:lnTo>
                    <a:pt x="227279" y="500379"/>
                  </a:lnTo>
                  <a:lnTo>
                    <a:pt x="217678" y="501649"/>
                  </a:lnTo>
                  <a:lnTo>
                    <a:pt x="460501" y="501649"/>
                  </a:lnTo>
                  <a:lnTo>
                    <a:pt x="460593" y="500379"/>
                  </a:lnTo>
                  <a:lnTo>
                    <a:pt x="266255" y="500379"/>
                  </a:lnTo>
                  <a:lnTo>
                    <a:pt x="265214" y="492759"/>
                  </a:lnTo>
                  <a:lnTo>
                    <a:pt x="268693" y="492759"/>
                  </a:lnTo>
                  <a:lnTo>
                    <a:pt x="271729" y="491489"/>
                  </a:lnTo>
                  <a:close/>
                </a:path>
                <a:path w="648335" h="621030">
                  <a:moveTo>
                    <a:pt x="348945" y="488949"/>
                  </a:moveTo>
                  <a:lnTo>
                    <a:pt x="311213" y="488949"/>
                  </a:lnTo>
                  <a:lnTo>
                    <a:pt x="311988" y="494029"/>
                  </a:lnTo>
                  <a:lnTo>
                    <a:pt x="310134" y="495299"/>
                  </a:lnTo>
                  <a:lnTo>
                    <a:pt x="307301" y="496569"/>
                  </a:lnTo>
                  <a:lnTo>
                    <a:pt x="305955" y="496569"/>
                  </a:lnTo>
                  <a:lnTo>
                    <a:pt x="269506" y="499109"/>
                  </a:lnTo>
                  <a:lnTo>
                    <a:pt x="266255" y="500379"/>
                  </a:lnTo>
                  <a:lnTo>
                    <a:pt x="460593" y="500379"/>
                  </a:lnTo>
                  <a:lnTo>
                    <a:pt x="460776" y="497839"/>
                  </a:lnTo>
                  <a:lnTo>
                    <a:pt x="336702" y="497839"/>
                  </a:lnTo>
                  <a:lnTo>
                    <a:pt x="335381" y="496569"/>
                  </a:lnTo>
                  <a:lnTo>
                    <a:pt x="334962" y="494029"/>
                  </a:lnTo>
                  <a:lnTo>
                    <a:pt x="335635" y="492759"/>
                  </a:lnTo>
                  <a:lnTo>
                    <a:pt x="337693" y="491489"/>
                  </a:lnTo>
                  <a:lnTo>
                    <a:pt x="339394" y="490219"/>
                  </a:lnTo>
                  <a:lnTo>
                    <a:pt x="348945" y="488949"/>
                  </a:lnTo>
                  <a:close/>
                </a:path>
                <a:path w="648335" h="621030">
                  <a:moveTo>
                    <a:pt x="372084" y="494029"/>
                  </a:moveTo>
                  <a:lnTo>
                    <a:pt x="340448" y="497839"/>
                  </a:lnTo>
                  <a:lnTo>
                    <a:pt x="460776" y="497839"/>
                  </a:lnTo>
                  <a:lnTo>
                    <a:pt x="460868" y="496569"/>
                  </a:lnTo>
                  <a:lnTo>
                    <a:pt x="402971" y="496569"/>
                  </a:lnTo>
                  <a:lnTo>
                    <a:pt x="402037" y="495299"/>
                  </a:lnTo>
                  <a:lnTo>
                    <a:pt x="375666" y="495299"/>
                  </a:lnTo>
                  <a:lnTo>
                    <a:pt x="372084" y="494029"/>
                  </a:lnTo>
                  <a:close/>
                </a:path>
                <a:path w="648335" h="621030">
                  <a:moveTo>
                    <a:pt x="461398" y="486409"/>
                  </a:moveTo>
                  <a:lnTo>
                    <a:pt x="443318" y="486409"/>
                  </a:lnTo>
                  <a:lnTo>
                    <a:pt x="443992" y="487679"/>
                  </a:lnTo>
                  <a:lnTo>
                    <a:pt x="443992" y="492759"/>
                  </a:lnTo>
                  <a:lnTo>
                    <a:pt x="423781" y="494029"/>
                  </a:lnTo>
                  <a:lnTo>
                    <a:pt x="413950" y="495299"/>
                  </a:lnTo>
                  <a:lnTo>
                    <a:pt x="402971" y="496569"/>
                  </a:lnTo>
                  <a:lnTo>
                    <a:pt x="460868" y="496569"/>
                  </a:lnTo>
                  <a:lnTo>
                    <a:pt x="461229" y="490219"/>
                  </a:lnTo>
                  <a:lnTo>
                    <a:pt x="461398" y="486409"/>
                  </a:lnTo>
                  <a:close/>
                </a:path>
                <a:path w="648335" h="621030">
                  <a:moveTo>
                    <a:pt x="442722" y="486409"/>
                  </a:moveTo>
                  <a:lnTo>
                    <a:pt x="364985" y="486409"/>
                  </a:lnTo>
                  <a:lnTo>
                    <a:pt x="365061" y="487679"/>
                  </a:lnTo>
                  <a:lnTo>
                    <a:pt x="376123" y="487679"/>
                  </a:lnTo>
                  <a:lnTo>
                    <a:pt x="375666" y="495299"/>
                  </a:lnTo>
                  <a:lnTo>
                    <a:pt x="402037" y="495299"/>
                  </a:lnTo>
                  <a:lnTo>
                    <a:pt x="401104" y="494029"/>
                  </a:lnTo>
                  <a:lnTo>
                    <a:pt x="400138" y="492759"/>
                  </a:lnTo>
                  <a:lnTo>
                    <a:pt x="401586" y="490219"/>
                  </a:lnTo>
                  <a:lnTo>
                    <a:pt x="403339" y="488949"/>
                  </a:lnTo>
                  <a:lnTo>
                    <a:pt x="404685" y="488949"/>
                  </a:lnTo>
                  <a:lnTo>
                    <a:pt x="442722" y="486409"/>
                  </a:lnTo>
                  <a:close/>
                </a:path>
                <a:path w="648335" h="621030">
                  <a:moveTo>
                    <a:pt x="463327" y="441959"/>
                  </a:moveTo>
                  <a:lnTo>
                    <a:pt x="435203" y="441959"/>
                  </a:lnTo>
                  <a:lnTo>
                    <a:pt x="438708" y="443229"/>
                  </a:lnTo>
                  <a:lnTo>
                    <a:pt x="442341" y="444499"/>
                  </a:lnTo>
                  <a:lnTo>
                    <a:pt x="442341" y="452119"/>
                  </a:lnTo>
                  <a:lnTo>
                    <a:pt x="204597" y="459739"/>
                  </a:lnTo>
                  <a:lnTo>
                    <a:pt x="461535" y="459739"/>
                  </a:lnTo>
                  <a:lnTo>
                    <a:pt x="461584" y="458469"/>
                  </a:lnTo>
                  <a:lnTo>
                    <a:pt x="462014" y="452119"/>
                  </a:lnTo>
                  <a:lnTo>
                    <a:pt x="462762" y="445769"/>
                  </a:lnTo>
                  <a:lnTo>
                    <a:pt x="463327" y="441959"/>
                  </a:lnTo>
                  <a:close/>
                </a:path>
                <a:path w="648335" h="621030">
                  <a:moveTo>
                    <a:pt x="520788" y="179069"/>
                  </a:moveTo>
                  <a:lnTo>
                    <a:pt x="162509" y="179069"/>
                  </a:lnTo>
                  <a:lnTo>
                    <a:pt x="153027" y="180339"/>
                  </a:lnTo>
                  <a:lnTo>
                    <a:pt x="134025" y="181609"/>
                  </a:lnTo>
                  <a:lnTo>
                    <a:pt x="124536" y="182879"/>
                  </a:lnTo>
                  <a:lnTo>
                    <a:pt x="59329" y="186689"/>
                  </a:lnTo>
                  <a:lnTo>
                    <a:pt x="30292" y="186689"/>
                  </a:lnTo>
                  <a:lnTo>
                    <a:pt x="15506" y="189229"/>
                  </a:lnTo>
                  <a:lnTo>
                    <a:pt x="7861" y="189229"/>
                  </a:lnTo>
                  <a:lnTo>
                    <a:pt x="7581" y="193039"/>
                  </a:lnTo>
                  <a:lnTo>
                    <a:pt x="7264" y="196849"/>
                  </a:lnTo>
                  <a:lnTo>
                    <a:pt x="4532" y="241299"/>
                  </a:lnTo>
                  <a:lnTo>
                    <a:pt x="2705" y="281939"/>
                  </a:lnTo>
                  <a:lnTo>
                    <a:pt x="1328" y="397509"/>
                  </a:lnTo>
                  <a:lnTo>
                    <a:pt x="1054" y="419099"/>
                  </a:lnTo>
                  <a:lnTo>
                    <a:pt x="419" y="425449"/>
                  </a:lnTo>
                  <a:lnTo>
                    <a:pt x="0" y="433069"/>
                  </a:lnTo>
                  <a:lnTo>
                    <a:pt x="577843" y="433069"/>
                  </a:lnTo>
                  <a:lnTo>
                    <a:pt x="641223" y="431799"/>
                  </a:lnTo>
                  <a:lnTo>
                    <a:pt x="646734" y="431799"/>
                  </a:lnTo>
                  <a:lnTo>
                    <a:pt x="646887" y="427989"/>
                  </a:lnTo>
                  <a:lnTo>
                    <a:pt x="647128" y="425449"/>
                  </a:lnTo>
                  <a:lnTo>
                    <a:pt x="194805" y="425449"/>
                  </a:lnTo>
                  <a:lnTo>
                    <a:pt x="192100" y="421639"/>
                  </a:lnTo>
                  <a:lnTo>
                    <a:pt x="242180" y="419099"/>
                  </a:lnTo>
                  <a:lnTo>
                    <a:pt x="647119" y="419099"/>
                  </a:lnTo>
                  <a:lnTo>
                    <a:pt x="647087" y="397509"/>
                  </a:lnTo>
                  <a:lnTo>
                    <a:pt x="78536" y="397509"/>
                  </a:lnTo>
                  <a:lnTo>
                    <a:pt x="69196" y="396239"/>
                  </a:lnTo>
                  <a:lnTo>
                    <a:pt x="38760" y="396239"/>
                  </a:lnTo>
                  <a:lnTo>
                    <a:pt x="35344" y="394969"/>
                  </a:lnTo>
                  <a:lnTo>
                    <a:pt x="32308" y="391159"/>
                  </a:lnTo>
                  <a:lnTo>
                    <a:pt x="34290" y="389889"/>
                  </a:lnTo>
                  <a:lnTo>
                    <a:pt x="112572" y="389889"/>
                  </a:lnTo>
                  <a:lnTo>
                    <a:pt x="114198" y="387349"/>
                  </a:lnTo>
                  <a:lnTo>
                    <a:pt x="116306" y="387349"/>
                  </a:lnTo>
                  <a:lnTo>
                    <a:pt x="157867" y="383539"/>
                  </a:lnTo>
                  <a:lnTo>
                    <a:pt x="245085" y="383539"/>
                  </a:lnTo>
                  <a:lnTo>
                    <a:pt x="256184" y="382269"/>
                  </a:lnTo>
                  <a:lnTo>
                    <a:pt x="298069" y="382269"/>
                  </a:lnTo>
                  <a:lnTo>
                    <a:pt x="299986" y="380999"/>
                  </a:lnTo>
                  <a:lnTo>
                    <a:pt x="303110" y="379729"/>
                  </a:lnTo>
                  <a:lnTo>
                    <a:pt x="343414" y="379729"/>
                  </a:lnTo>
                  <a:lnTo>
                    <a:pt x="362292" y="378459"/>
                  </a:lnTo>
                  <a:lnTo>
                    <a:pt x="401921" y="378459"/>
                  </a:lnTo>
                  <a:lnTo>
                    <a:pt x="401891" y="375919"/>
                  </a:lnTo>
                  <a:lnTo>
                    <a:pt x="421441" y="375919"/>
                  </a:lnTo>
                  <a:lnTo>
                    <a:pt x="437459" y="374649"/>
                  </a:lnTo>
                  <a:lnTo>
                    <a:pt x="15265" y="374649"/>
                  </a:lnTo>
                  <a:lnTo>
                    <a:pt x="13233" y="373379"/>
                  </a:lnTo>
                  <a:lnTo>
                    <a:pt x="11264" y="373379"/>
                  </a:lnTo>
                  <a:lnTo>
                    <a:pt x="11353" y="372109"/>
                  </a:lnTo>
                  <a:lnTo>
                    <a:pt x="33515" y="368299"/>
                  </a:lnTo>
                  <a:lnTo>
                    <a:pt x="43844" y="368299"/>
                  </a:lnTo>
                  <a:lnTo>
                    <a:pt x="54179" y="367029"/>
                  </a:lnTo>
                  <a:lnTo>
                    <a:pt x="148107" y="360679"/>
                  </a:lnTo>
                  <a:lnTo>
                    <a:pt x="159829" y="360679"/>
                  </a:lnTo>
                  <a:lnTo>
                    <a:pt x="171557" y="359409"/>
                  </a:lnTo>
                  <a:lnTo>
                    <a:pt x="195008" y="359409"/>
                  </a:lnTo>
                  <a:lnTo>
                    <a:pt x="230003" y="356869"/>
                  </a:lnTo>
                  <a:lnTo>
                    <a:pt x="247497" y="356869"/>
                  </a:lnTo>
                  <a:lnTo>
                    <a:pt x="264998" y="355599"/>
                  </a:lnTo>
                  <a:lnTo>
                    <a:pt x="285069" y="355599"/>
                  </a:lnTo>
                  <a:lnTo>
                    <a:pt x="325216" y="354329"/>
                  </a:lnTo>
                  <a:lnTo>
                    <a:pt x="345287" y="353059"/>
                  </a:lnTo>
                  <a:lnTo>
                    <a:pt x="379127" y="351789"/>
                  </a:lnTo>
                  <a:lnTo>
                    <a:pt x="519066" y="347979"/>
                  </a:lnTo>
                  <a:lnTo>
                    <a:pt x="538279" y="346709"/>
                  </a:lnTo>
                  <a:lnTo>
                    <a:pt x="557491" y="346709"/>
                  </a:lnTo>
                  <a:lnTo>
                    <a:pt x="574160" y="345439"/>
                  </a:lnTo>
                  <a:lnTo>
                    <a:pt x="590829" y="345439"/>
                  </a:lnTo>
                  <a:lnTo>
                    <a:pt x="626211" y="344169"/>
                  </a:lnTo>
                  <a:lnTo>
                    <a:pt x="8331" y="344169"/>
                  </a:lnTo>
                  <a:lnTo>
                    <a:pt x="8928" y="336549"/>
                  </a:lnTo>
                  <a:lnTo>
                    <a:pt x="60733" y="328929"/>
                  </a:lnTo>
                  <a:lnTo>
                    <a:pt x="215225" y="317499"/>
                  </a:lnTo>
                  <a:lnTo>
                    <a:pt x="266724" y="314959"/>
                  </a:lnTo>
                  <a:lnTo>
                    <a:pt x="318231" y="313689"/>
                  </a:lnTo>
                  <a:lnTo>
                    <a:pt x="369753" y="311149"/>
                  </a:lnTo>
                  <a:lnTo>
                    <a:pt x="647336" y="311149"/>
                  </a:lnTo>
                  <a:lnTo>
                    <a:pt x="647690" y="297179"/>
                  </a:lnTo>
                  <a:lnTo>
                    <a:pt x="13627" y="297179"/>
                  </a:lnTo>
                  <a:lnTo>
                    <a:pt x="11696" y="295909"/>
                  </a:lnTo>
                  <a:lnTo>
                    <a:pt x="9779" y="295909"/>
                  </a:lnTo>
                  <a:lnTo>
                    <a:pt x="9448" y="294639"/>
                  </a:lnTo>
                  <a:lnTo>
                    <a:pt x="11264" y="293369"/>
                  </a:lnTo>
                  <a:lnTo>
                    <a:pt x="13055" y="293369"/>
                  </a:lnTo>
                  <a:lnTo>
                    <a:pt x="93662" y="288289"/>
                  </a:lnTo>
                  <a:lnTo>
                    <a:pt x="104193" y="288289"/>
                  </a:lnTo>
                  <a:lnTo>
                    <a:pt x="125275" y="287019"/>
                  </a:lnTo>
                  <a:lnTo>
                    <a:pt x="135813" y="287019"/>
                  </a:lnTo>
                  <a:lnTo>
                    <a:pt x="234353" y="281939"/>
                  </a:lnTo>
                  <a:lnTo>
                    <a:pt x="255262" y="281939"/>
                  </a:lnTo>
                  <a:lnTo>
                    <a:pt x="276177" y="280669"/>
                  </a:lnTo>
                  <a:lnTo>
                    <a:pt x="318020" y="280669"/>
                  </a:lnTo>
                  <a:lnTo>
                    <a:pt x="354589" y="279399"/>
                  </a:lnTo>
                  <a:lnTo>
                    <a:pt x="391161" y="279399"/>
                  </a:lnTo>
                  <a:lnTo>
                    <a:pt x="464312" y="278129"/>
                  </a:lnTo>
                  <a:lnTo>
                    <a:pt x="500880" y="276859"/>
                  </a:lnTo>
                  <a:lnTo>
                    <a:pt x="41338" y="276859"/>
                  </a:lnTo>
                  <a:lnTo>
                    <a:pt x="14770" y="273049"/>
                  </a:lnTo>
                  <a:lnTo>
                    <a:pt x="12420" y="271779"/>
                  </a:lnTo>
                  <a:lnTo>
                    <a:pt x="10756" y="270509"/>
                  </a:lnTo>
                  <a:lnTo>
                    <a:pt x="12306" y="266699"/>
                  </a:lnTo>
                  <a:lnTo>
                    <a:pt x="14389" y="266699"/>
                  </a:lnTo>
                  <a:lnTo>
                    <a:pt x="16624" y="265429"/>
                  </a:lnTo>
                  <a:lnTo>
                    <a:pt x="95796" y="265429"/>
                  </a:lnTo>
                  <a:lnTo>
                    <a:pt x="95656" y="262889"/>
                  </a:lnTo>
                  <a:lnTo>
                    <a:pt x="97116" y="261619"/>
                  </a:lnTo>
                  <a:lnTo>
                    <a:pt x="125361" y="261619"/>
                  </a:lnTo>
                  <a:lnTo>
                    <a:pt x="125361" y="260349"/>
                  </a:lnTo>
                  <a:lnTo>
                    <a:pt x="174777" y="260349"/>
                  </a:lnTo>
                  <a:lnTo>
                    <a:pt x="174777" y="259079"/>
                  </a:lnTo>
                  <a:lnTo>
                    <a:pt x="176974" y="259079"/>
                  </a:lnTo>
                  <a:lnTo>
                    <a:pt x="206514" y="256539"/>
                  </a:lnTo>
                  <a:lnTo>
                    <a:pt x="473824" y="256539"/>
                  </a:lnTo>
                  <a:lnTo>
                    <a:pt x="473824" y="255269"/>
                  </a:lnTo>
                  <a:lnTo>
                    <a:pt x="548927" y="255269"/>
                  </a:lnTo>
                  <a:lnTo>
                    <a:pt x="566801" y="253999"/>
                  </a:lnTo>
                  <a:lnTo>
                    <a:pt x="647730" y="253999"/>
                  </a:lnTo>
                  <a:lnTo>
                    <a:pt x="647615" y="247649"/>
                  </a:lnTo>
                  <a:lnTo>
                    <a:pt x="13208" y="247649"/>
                  </a:lnTo>
                  <a:lnTo>
                    <a:pt x="14795" y="237489"/>
                  </a:lnTo>
                  <a:lnTo>
                    <a:pt x="52565" y="236219"/>
                  </a:lnTo>
                  <a:lnTo>
                    <a:pt x="102553" y="233679"/>
                  </a:lnTo>
                  <a:lnTo>
                    <a:pt x="119214" y="233679"/>
                  </a:lnTo>
                  <a:lnTo>
                    <a:pt x="136891" y="232409"/>
                  </a:lnTo>
                  <a:lnTo>
                    <a:pt x="154563" y="232409"/>
                  </a:lnTo>
                  <a:lnTo>
                    <a:pt x="189903" y="229869"/>
                  </a:lnTo>
                  <a:lnTo>
                    <a:pt x="206381" y="229869"/>
                  </a:lnTo>
                  <a:lnTo>
                    <a:pt x="239337" y="227329"/>
                  </a:lnTo>
                  <a:lnTo>
                    <a:pt x="294565" y="224789"/>
                  </a:lnTo>
                  <a:lnTo>
                    <a:pt x="313943" y="224789"/>
                  </a:lnTo>
                  <a:lnTo>
                    <a:pt x="333324" y="223519"/>
                  </a:lnTo>
                  <a:lnTo>
                    <a:pt x="395587" y="223519"/>
                  </a:lnTo>
                  <a:lnTo>
                    <a:pt x="416344" y="222249"/>
                  </a:lnTo>
                  <a:lnTo>
                    <a:pt x="647110" y="222249"/>
                  </a:lnTo>
                  <a:lnTo>
                    <a:pt x="646824" y="208279"/>
                  </a:lnTo>
                  <a:lnTo>
                    <a:pt x="15595" y="208279"/>
                  </a:lnTo>
                  <a:lnTo>
                    <a:pt x="15608" y="205739"/>
                  </a:lnTo>
                  <a:lnTo>
                    <a:pt x="20624" y="205739"/>
                  </a:lnTo>
                  <a:lnTo>
                    <a:pt x="219310" y="187959"/>
                  </a:lnTo>
                  <a:lnTo>
                    <a:pt x="297230" y="184149"/>
                  </a:lnTo>
                  <a:lnTo>
                    <a:pt x="372749" y="184149"/>
                  </a:lnTo>
                  <a:lnTo>
                    <a:pt x="410521" y="182879"/>
                  </a:lnTo>
                  <a:lnTo>
                    <a:pt x="643978" y="182879"/>
                  </a:lnTo>
                  <a:lnTo>
                    <a:pt x="520788" y="179069"/>
                  </a:lnTo>
                  <a:close/>
                </a:path>
                <a:path w="648335" h="621030">
                  <a:moveTo>
                    <a:pt x="647119" y="419099"/>
                  </a:moveTo>
                  <a:lnTo>
                    <a:pt x="440855" y="419099"/>
                  </a:lnTo>
                  <a:lnTo>
                    <a:pt x="437210" y="421639"/>
                  </a:lnTo>
                  <a:lnTo>
                    <a:pt x="347027" y="421639"/>
                  </a:lnTo>
                  <a:lnTo>
                    <a:pt x="306184" y="422909"/>
                  </a:lnTo>
                  <a:lnTo>
                    <a:pt x="232340" y="422909"/>
                  </a:lnTo>
                  <a:lnTo>
                    <a:pt x="215842" y="424179"/>
                  </a:lnTo>
                  <a:lnTo>
                    <a:pt x="197294" y="424179"/>
                  </a:lnTo>
                  <a:lnTo>
                    <a:pt x="194805" y="425449"/>
                  </a:lnTo>
                  <a:lnTo>
                    <a:pt x="647128" y="425449"/>
                  </a:lnTo>
                  <a:lnTo>
                    <a:pt x="647119" y="419099"/>
                  </a:lnTo>
                  <a:close/>
                </a:path>
                <a:path w="648335" h="621030">
                  <a:moveTo>
                    <a:pt x="112572" y="389889"/>
                  </a:moveTo>
                  <a:lnTo>
                    <a:pt x="78219" y="389889"/>
                  </a:lnTo>
                  <a:lnTo>
                    <a:pt x="81762" y="391159"/>
                  </a:lnTo>
                  <a:lnTo>
                    <a:pt x="83146" y="392429"/>
                  </a:lnTo>
                  <a:lnTo>
                    <a:pt x="82689" y="394969"/>
                  </a:lnTo>
                  <a:lnTo>
                    <a:pt x="81407" y="396239"/>
                  </a:lnTo>
                  <a:lnTo>
                    <a:pt x="79692" y="397509"/>
                  </a:lnTo>
                  <a:lnTo>
                    <a:pt x="647087" y="397509"/>
                  </a:lnTo>
                  <a:lnTo>
                    <a:pt x="647083" y="394969"/>
                  </a:lnTo>
                  <a:lnTo>
                    <a:pt x="115049" y="394969"/>
                  </a:lnTo>
                  <a:lnTo>
                    <a:pt x="113245" y="393699"/>
                  </a:lnTo>
                  <a:lnTo>
                    <a:pt x="111023" y="392429"/>
                  </a:lnTo>
                  <a:lnTo>
                    <a:pt x="111353" y="391159"/>
                  </a:lnTo>
                  <a:lnTo>
                    <a:pt x="112572" y="389889"/>
                  </a:lnTo>
                  <a:close/>
                </a:path>
                <a:path w="648335" h="621030">
                  <a:moveTo>
                    <a:pt x="245085" y="383539"/>
                  </a:moveTo>
                  <a:lnTo>
                    <a:pt x="177228" y="383539"/>
                  </a:lnTo>
                  <a:lnTo>
                    <a:pt x="179705" y="384809"/>
                  </a:lnTo>
                  <a:lnTo>
                    <a:pt x="178384" y="391159"/>
                  </a:lnTo>
                  <a:lnTo>
                    <a:pt x="142189" y="391159"/>
                  </a:lnTo>
                  <a:lnTo>
                    <a:pt x="135758" y="392429"/>
                  </a:lnTo>
                  <a:lnTo>
                    <a:pt x="129341" y="392429"/>
                  </a:lnTo>
                  <a:lnTo>
                    <a:pt x="116522" y="394969"/>
                  </a:lnTo>
                  <a:lnTo>
                    <a:pt x="206933" y="394969"/>
                  </a:lnTo>
                  <a:lnTo>
                    <a:pt x="205003" y="388619"/>
                  </a:lnTo>
                  <a:lnTo>
                    <a:pt x="206629" y="387349"/>
                  </a:lnTo>
                  <a:lnTo>
                    <a:pt x="222889" y="386079"/>
                  </a:lnTo>
                  <a:lnTo>
                    <a:pt x="245085" y="383539"/>
                  </a:lnTo>
                  <a:close/>
                </a:path>
                <a:path w="648335" h="621030">
                  <a:moveTo>
                    <a:pt x="298069" y="382269"/>
                  </a:moveTo>
                  <a:lnTo>
                    <a:pt x="266077" y="382269"/>
                  </a:lnTo>
                  <a:lnTo>
                    <a:pt x="268249" y="383539"/>
                  </a:lnTo>
                  <a:lnTo>
                    <a:pt x="267881" y="388619"/>
                  </a:lnTo>
                  <a:lnTo>
                    <a:pt x="265468" y="389889"/>
                  </a:lnTo>
                  <a:lnTo>
                    <a:pt x="250202" y="389889"/>
                  </a:lnTo>
                  <a:lnTo>
                    <a:pt x="240798" y="391159"/>
                  </a:lnTo>
                  <a:lnTo>
                    <a:pt x="222008" y="392429"/>
                  </a:lnTo>
                  <a:lnTo>
                    <a:pt x="210058" y="394969"/>
                  </a:lnTo>
                  <a:lnTo>
                    <a:pt x="647083" y="394969"/>
                  </a:lnTo>
                  <a:lnTo>
                    <a:pt x="647076" y="389889"/>
                  </a:lnTo>
                  <a:lnTo>
                    <a:pt x="258762" y="389889"/>
                  </a:lnTo>
                  <a:lnTo>
                    <a:pt x="254444" y="388619"/>
                  </a:lnTo>
                  <a:lnTo>
                    <a:pt x="647074" y="388619"/>
                  </a:lnTo>
                  <a:lnTo>
                    <a:pt x="647072" y="387349"/>
                  </a:lnTo>
                  <a:lnTo>
                    <a:pt x="299059" y="387349"/>
                  </a:lnTo>
                  <a:lnTo>
                    <a:pt x="297091" y="386079"/>
                  </a:lnTo>
                  <a:lnTo>
                    <a:pt x="298069" y="382269"/>
                  </a:lnTo>
                  <a:close/>
                </a:path>
                <a:path w="648335" h="621030">
                  <a:moveTo>
                    <a:pt x="647050" y="370839"/>
                  </a:moveTo>
                  <a:lnTo>
                    <a:pt x="621647" y="370839"/>
                  </a:lnTo>
                  <a:lnTo>
                    <a:pt x="632028" y="372109"/>
                  </a:lnTo>
                  <a:lnTo>
                    <a:pt x="632510" y="377189"/>
                  </a:lnTo>
                  <a:lnTo>
                    <a:pt x="631672" y="378459"/>
                  </a:lnTo>
                  <a:lnTo>
                    <a:pt x="631278" y="378459"/>
                  </a:lnTo>
                  <a:lnTo>
                    <a:pt x="590194" y="380999"/>
                  </a:lnTo>
                  <a:lnTo>
                    <a:pt x="525521" y="380999"/>
                  </a:lnTo>
                  <a:lnTo>
                    <a:pt x="499554" y="383539"/>
                  </a:lnTo>
                  <a:lnTo>
                    <a:pt x="498246" y="383539"/>
                  </a:lnTo>
                  <a:lnTo>
                    <a:pt x="496735" y="384809"/>
                  </a:lnTo>
                  <a:lnTo>
                    <a:pt x="363702" y="384809"/>
                  </a:lnTo>
                  <a:lnTo>
                    <a:pt x="334224" y="387349"/>
                  </a:lnTo>
                  <a:lnTo>
                    <a:pt x="647072" y="387349"/>
                  </a:lnTo>
                  <a:lnTo>
                    <a:pt x="647050" y="370839"/>
                  </a:lnTo>
                  <a:close/>
                </a:path>
                <a:path w="648335" h="621030">
                  <a:moveTo>
                    <a:pt x="401921" y="378459"/>
                  </a:moveTo>
                  <a:lnTo>
                    <a:pt x="366941" y="378459"/>
                  </a:lnTo>
                  <a:lnTo>
                    <a:pt x="368261" y="379729"/>
                  </a:lnTo>
                  <a:lnTo>
                    <a:pt x="368592" y="382269"/>
                  </a:lnTo>
                  <a:lnTo>
                    <a:pt x="367741" y="383539"/>
                  </a:lnTo>
                  <a:lnTo>
                    <a:pt x="366179" y="384809"/>
                  </a:lnTo>
                  <a:lnTo>
                    <a:pt x="496735" y="384809"/>
                  </a:lnTo>
                  <a:lnTo>
                    <a:pt x="494487" y="383539"/>
                  </a:lnTo>
                  <a:lnTo>
                    <a:pt x="401980" y="383539"/>
                  </a:lnTo>
                  <a:lnTo>
                    <a:pt x="401921" y="378459"/>
                  </a:lnTo>
                  <a:close/>
                </a:path>
                <a:path w="648335" h="621030">
                  <a:moveTo>
                    <a:pt x="601206" y="372109"/>
                  </a:moveTo>
                  <a:lnTo>
                    <a:pt x="466890" y="372109"/>
                  </a:lnTo>
                  <a:lnTo>
                    <a:pt x="468795" y="373379"/>
                  </a:lnTo>
                  <a:lnTo>
                    <a:pt x="468820" y="378459"/>
                  </a:lnTo>
                  <a:lnTo>
                    <a:pt x="460222" y="378459"/>
                  </a:lnTo>
                  <a:lnTo>
                    <a:pt x="436468" y="382269"/>
                  </a:lnTo>
                  <a:lnTo>
                    <a:pt x="414947" y="383539"/>
                  </a:lnTo>
                  <a:lnTo>
                    <a:pt x="494487" y="383539"/>
                  </a:lnTo>
                  <a:lnTo>
                    <a:pt x="493179" y="382269"/>
                  </a:lnTo>
                  <a:lnTo>
                    <a:pt x="492887" y="379729"/>
                  </a:lnTo>
                  <a:lnTo>
                    <a:pt x="493712" y="378459"/>
                  </a:lnTo>
                  <a:lnTo>
                    <a:pt x="495592" y="377189"/>
                  </a:lnTo>
                  <a:lnTo>
                    <a:pt x="497128" y="377189"/>
                  </a:lnTo>
                  <a:lnTo>
                    <a:pt x="516612" y="374649"/>
                  </a:lnTo>
                  <a:lnTo>
                    <a:pt x="534784" y="373379"/>
                  </a:lnTo>
                  <a:lnTo>
                    <a:pt x="591083" y="373379"/>
                  </a:lnTo>
                  <a:lnTo>
                    <a:pt x="601206" y="372109"/>
                  </a:lnTo>
                  <a:close/>
                </a:path>
                <a:path w="648335" h="621030">
                  <a:moveTo>
                    <a:pt x="343414" y="379729"/>
                  </a:moveTo>
                  <a:lnTo>
                    <a:pt x="324535" y="379729"/>
                  </a:lnTo>
                  <a:lnTo>
                    <a:pt x="324535" y="380999"/>
                  </a:lnTo>
                  <a:lnTo>
                    <a:pt x="343414" y="379729"/>
                  </a:lnTo>
                  <a:close/>
                </a:path>
                <a:path w="648335" h="621030">
                  <a:moveTo>
                    <a:pt x="588670" y="373379"/>
                  </a:moveTo>
                  <a:lnTo>
                    <a:pt x="550710" y="373379"/>
                  </a:lnTo>
                  <a:lnTo>
                    <a:pt x="558622" y="374649"/>
                  </a:lnTo>
                  <a:lnTo>
                    <a:pt x="560501" y="374649"/>
                  </a:lnTo>
                  <a:lnTo>
                    <a:pt x="559892" y="378459"/>
                  </a:lnTo>
                  <a:lnTo>
                    <a:pt x="558330" y="379729"/>
                  </a:lnTo>
                  <a:lnTo>
                    <a:pt x="555409" y="380999"/>
                  </a:lnTo>
                  <a:lnTo>
                    <a:pt x="589318" y="380999"/>
                  </a:lnTo>
                  <a:lnTo>
                    <a:pt x="587870" y="379729"/>
                  </a:lnTo>
                  <a:lnTo>
                    <a:pt x="586524" y="378459"/>
                  </a:lnTo>
                  <a:lnTo>
                    <a:pt x="586181" y="375919"/>
                  </a:lnTo>
                  <a:lnTo>
                    <a:pt x="587082" y="374649"/>
                  </a:lnTo>
                  <a:lnTo>
                    <a:pt x="588670" y="373379"/>
                  </a:lnTo>
                  <a:close/>
                </a:path>
                <a:path w="648335" h="621030">
                  <a:moveTo>
                    <a:pt x="421441" y="375919"/>
                  </a:moveTo>
                  <a:lnTo>
                    <a:pt x="401891" y="375919"/>
                  </a:lnTo>
                  <a:lnTo>
                    <a:pt x="405422" y="377189"/>
                  </a:lnTo>
                  <a:lnTo>
                    <a:pt x="421441" y="375919"/>
                  </a:lnTo>
                  <a:close/>
                </a:path>
                <a:path w="648335" h="621030">
                  <a:moveTo>
                    <a:pt x="647050" y="342899"/>
                  </a:moveTo>
                  <a:lnTo>
                    <a:pt x="628815" y="342899"/>
                  </a:lnTo>
                  <a:lnTo>
                    <a:pt x="630097" y="346709"/>
                  </a:lnTo>
                  <a:lnTo>
                    <a:pt x="628345" y="349249"/>
                  </a:lnTo>
                  <a:lnTo>
                    <a:pt x="572985" y="349249"/>
                  </a:lnTo>
                  <a:lnTo>
                    <a:pt x="543393" y="350519"/>
                  </a:lnTo>
                  <a:lnTo>
                    <a:pt x="484214" y="351789"/>
                  </a:lnTo>
                  <a:lnTo>
                    <a:pt x="274358" y="359409"/>
                  </a:lnTo>
                  <a:lnTo>
                    <a:pt x="250397" y="359409"/>
                  </a:lnTo>
                  <a:lnTo>
                    <a:pt x="178536" y="363219"/>
                  </a:lnTo>
                  <a:lnTo>
                    <a:pt x="159183" y="364489"/>
                  </a:lnTo>
                  <a:lnTo>
                    <a:pt x="139833" y="364489"/>
                  </a:lnTo>
                  <a:lnTo>
                    <a:pt x="82796" y="368299"/>
                  </a:lnTo>
                  <a:lnTo>
                    <a:pt x="73635" y="368299"/>
                  </a:lnTo>
                  <a:lnTo>
                    <a:pt x="64490" y="369569"/>
                  </a:lnTo>
                  <a:lnTo>
                    <a:pt x="29007" y="373379"/>
                  </a:lnTo>
                  <a:lnTo>
                    <a:pt x="15265" y="374649"/>
                  </a:lnTo>
                  <a:lnTo>
                    <a:pt x="437459" y="374649"/>
                  </a:lnTo>
                  <a:lnTo>
                    <a:pt x="453478" y="373379"/>
                  </a:lnTo>
                  <a:lnTo>
                    <a:pt x="459092" y="372109"/>
                  </a:lnTo>
                  <a:lnTo>
                    <a:pt x="611384" y="372109"/>
                  </a:lnTo>
                  <a:lnTo>
                    <a:pt x="621647" y="370839"/>
                  </a:lnTo>
                  <a:lnTo>
                    <a:pt x="647050" y="370839"/>
                  </a:lnTo>
                  <a:lnTo>
                    <a:pt x="647050" y="342899"/>
                  </a:lnTo>
                  <a:close/>
                </a:path>
                <a:path w="648335" h="621030">
                  <a:moveTo>
                    <a:pt x="550710" y="373379"/>
                  </a:moveTo>
                  <a:lnTo>
                    <a:pt x="534784" y="373379"/>
                  </a:lnTo>
                  <a:lnTo>
                    <a:pt x="534873" y="374649"/>
                  </a:lnTo>
                  <a:lnTo>
                    <a:pt x="550710" y="373379"/>
                  </a:lnTo>
                  <a:close/>
                </a:path>
                <a:path w="648335" h="621030">
                  <a:moveTo>
                    <a:pt x="625602" y="347979"/>
                  </a:moveTo>
                  <a:lnTo>
                    <a:pt x="610733" y="347979"/>
                  </a:lnTo>
                  <a:lnTo>
                    <a:pt x="585568" y="349249"/>
                  </a:lnTo>
                  <a:lnTo>
                    <a:pt x="628345" y="349249"/>
                  </a:lnTo>
                  <a:lnTo>
                    <a:pt x="625602" y="347979"/>
                  </a:lnTo>
                  <a:close/>
                </a:path>
                <a:path w="648335" h="621030">
                  <a:moveTo>
                    <a:pt x="473019" y="322579"/>
                  </a:moveTo>
                  <a:lnTo>
                    <a:pt x="369852" y="322579"/>
                  </a:lnTo>
                  <a:lnTo>
                    <a:pt x="318262" y="323849"/>
                  </a:lnTo>
                  <a:lnTo>
                    <a:pt x="215043" y="328929"/>
                  </a:lnTo>
                  <a:lnTo>
                    <a:pt x="163439" y="332739"/>
                  </a:lnTo>
                  <a:lnTo>
                    <a:pt x="111803" y="335279"/>
                  </a:lnTo>
                  <a:lnTo>
                    <a:pt x="60109" y="340359"/>
                  </a:lnTo>
                  <a:lnTo>
                    <a:pt x="8331" y="344169"/>
                  </a:lnTo>
                  <a:lnTo>
                    <a:pt x="626211" y="344169"/>
                  </a:lnTo>
                  <a:lnTo>
                    <a:pt x="628815" y="342899"/>
                  </a:lnTo>
                  <a:lnTo>
                    <a:pt x="647050" y="342899"/>
                  </a:lnTo>
                  <a:lnTo>
                    <a:pt x="647087" y="326389"/>
                  </a:lnTo>
                  <a:lnTo>
                    <a:pt x="627748" y="326389"/>
                  </a:lnTo>
                  <a:lnTo>
                    <a:pt x="473019" y="322579"/>
                  </a:lnTo>
                  <a:close/>
                </a:path>
                <a:path w="648335" h="621030">
                  <a:moveTo>
                    <a:pt x="647336" y="311149"/>
                  </a:moveTo>
                  <a:lnTo>
                    <a:pt x="472858" y="311149"/>
                  </a:lnTo>
                  <a:lnTo>
                    <a:pt x="576080" y="313689"/>
                  </a:lnTo>
                  <a:lnTo>
                    <a:pt x="627748" y="316229"/>
                  </a:lnTo>
                  <a:lnTo>
                    <a:pt x="627748" y="326389"/>
                  </a:lnTo>
                  <a:lnTo>
                    <a:pt x="647087" y="326389"/>
                  </a:lnTo>
                  <a:lnTo>
                    <a:pt x="647210" y="317499"/>
                  </a:lnTo>
                  <a:lnTo>
                    <a:pt x="647336" y="311149"/>
                  </a:lnTo>
                  <a:close/>
                </a:path>
                <a:path w="648335" h="621030">
                  <a:moveTo>
                    <a:pt x="648004" y="275589"/>
                  </a:moveTo>
                  <a:lnTo>
                    <a:pt x="626592" y="275589"/>
                  </a:lnTo>
                  <a:lnTo>
                    <a:pt x="627595" y="276859"/>
                  </a:lnTo>
                  <a:lnTo>
                    <a:pt x="628624" y="276859"/>
                  </a:lnTo>
                  <a:lnTo>
                    <a:pt x="628484" y="278129"/>
                  </a:lnTo>
                  <a:lnTo>
                    <a:pt x="626364" y="278129"/>
                  </a:lnTo>
                  <a:lnTo>
                    <a:pt x="624255" y="279399"/>
                  </a:lnTo>
                  <a:lnTo>
                    <a:pt x="569074" y="279399"/>
                  </a:lnTo>
                  <a:lnTo>
                    <a:pt x="370363" y="283209"/>
                  </a:lnTo>
                  <a:lnTo>
                    <a:pt x="320687" y="283209"/>
                  </a:lnTo>
                  <a:lnTo>
                    <a:pt x="295177" y="284479"/>
                  </a:lnTo>
                  <a:lnTo>
                    <a:pt x="269667" y="284479"/>
                  </a:lnTo>
                  <a:lnTo>
                    <a:pt x="244158" y="285749"/>
                  </a:lnTo>
                  <a:lnTo>
                    <a:pt x="218655" y="285749"/>
                  </a:lnTo>
                  <a:lnTo>
                    <a:pt x="13627" y="297179"/>
                  </a:lnTo>
                  <a:lnTo>
                    <a:pt x="647690" y="297179"/>
                  </a:lnTo>
                  <a:lnTo>
                    <a:pt x="647903" y="288289"/>
                  </a:lnTo>
                  <a:lnTo>
                    <a:pt x="648004" y="275589"/>
                  </a:lnTo>
                  <a:close/>
                </a:path>
                <a:path w="648335" h="621030">
                  <a:moveTo>
                    <a:pt x="95796" y="265429"/>
                  </a:moveTo>
                  <a:lnTo>
                    <a:pt x="16624" y="265429"/>
                  </a:lnTo>
                  <a:lnTo>
                    <a:pt x="17665" y="266699"/>
                  </a:lnTo>
                  <a:lnTo>
                    <a:pt x="71793" y="266699"/>
                  </a:lnTo>
                  <a:lnTo>
                    <a:pt x="73990" y="267969"/>
                  </a:lnTo>
                  <a:lnTo>
                    <a:pt x="73660" y="270509"/>
                  </a:lnTo>
                  <a:lnTo>
                    <a:pt x="72377" y="271779"/>
                  </a:lnTo>
                  <a:lnTo>
                    <a:pt x="70993" y="273049"/>
                  </a:lnTo>
                  <a:lnTo>
                    <a:pt x="70040" y="273049"/>
                  </a:lnTo>
                  <a:lnTo>
                    <a:pt x="41338" y="276859"/>
                  </a:lnTo>
                  <a:lnTo>
                    <a:pt x="500880" y="276859"/>
                  </a:lnTo>
                  <a:lnTo>
                    <a:pt x="615581" y="275589"/>
                  </a:lnTo>
                  <a:lnTo>
                    <a:pt x="648004" y="275589"/>
                  </a:lnTo>
                  <a:lnTo>
                    <a:pt x="647934" y="269239"/>
                  </a:lnTo>
                  <a:lnTo>
                    <a:pt x="264477" y="269239"/>
                  </a:lnTo>
                  <a:lnTo>
                    <a:pt x="260769" y="267969"/>
                  </a:lnTo>
                  <a:lnTo>
                    <a:pt x="98894" y="267969"/>
                  </a:lnTo>
                  <a:lnTo>
                    <a:pt x="96812" y="266699"/>
                  </a:lnTo>
                  <a:lnTo>
                    <a:pt x="95796" y="265429"/>
                  </a:lnTo>
                  <a:close/>
                </a:path>
                <a:path w="648335" h="621030">
                  <a:moveTo>
                    <a:pt x="60439" y="266699"/>
                  </a:moveTo>
                  <a:lnTo>
                    <a:pt x="18542" y="266699"/>
                  </a:lnTo>
                  <a:lnTo>
                    <a:pt x="39447" y="269239"/>
                  </a:lnTo>
                  <a:lnTo>
                    <a:pt x="60439" y="266699"/>
                  </a:lnTo>
                  <a:close/>
                </a:path>
                <a:path w="648335" h="621030">
                  <a:moveTo>
                    <a:pt x="358990" y="261619"/>
                  </a:moveTo>
                  <a:lnTo>
                    <a:pt x="324993" y="261619"/>
                  </a:lnTo>
                  <a:lnTo>
                    <a:pt x="325920" y="264159"/>
                  </a:lnTo>
                  <a:lnTo>
                    <a:pt x="325983" y="266699"/>
                  </a:lnTo>
                  <a:lnTo>
                    <a:pt x="324523" y="267969"/>
                  </a:lnTo>
                  <a:lnTo>
                    <a:pt x="294335" y="267969"/>
                  </a:lnTo>
                  <a:lnTo>
                    <a:pt x="294347" y="269239"/>
                  </a:lnTo>
                  <a:lnTo>
                    <a:pt x="357860" y="269239"/>
                  </a:lnTo>
                  <a:lnTo>
                    <a:pt x="356755" y="262889"/>
                  </a:lnTo>
                  <a:lnTo>
                    <a:pt x="358990" y="261619"/>
                  </a:lnTo>
                  <a:close/>
                </a:path>
                <a:path w="648335" h="621030">
                  <a:moveTo>
                    <a:pt x="450659" y="256539"/>
                  </a:moveTo>
                  <a:lnTo>
                    <a:pt x="405955" y="256539"/>
                  </a:lnTo>
                  <a:lnTo>
                    <a:pt x="415810" y="257809"/>
                  </a:lnTo>
                  <a:lnTo>
                    <a:pt x="418020" y="259079"/>
                  </a:lnTo>
                  <a:lnTo>
                    <a:pt x="416864" y="265429"/>
                  </a:lnTo>
                  <a:lnTo>
                    <a:pt x="392171" y="265429"/>
                  </a:lnTo>
                  <a:lnTo>
                    <a:pt x="382721" y="266699"/>
                  </a:lnTo>
                  <a:lnTo>
                    <a:pt x="369697" y="266699"/>
                  </a:lnTo>
                  <a:lnTo>
                    <a:pt x="366153" y="267969"/>
                  </a:lnTo>
                  <a:lnTo>
                    <a:pt x="360070" y="269239"/>
                  </a:lnTo>
                  <a:lnTo>
                    <a:pt x="647934" y="269239"/>
                  </a:lnTo>
                  <a:lnTo>
                    <a:pt x="647892" y="265429"/>
                  </a:lnTo>
                  <a:lnTo>
                    <a:pt x="416864" y="265429"/>
                  </a:lnTo>
                  <a:lnTo>
                    <a:pt x="413664" y="264159"/>
                  </a:lnTo>
                  <a:lnTo>
                    <a:pt x="450443" y="264159"/>
                  </a:lnTo>
                  <a:lnTo>
                    <a:pt x="448576" y="262889"/>
                  </a:lnTo>
                  <a:lnTo>
                    <a:pt x="448703" y="257809"/>
                  </a:lnTo>
                  <a:lnTo>
                    <a:pt x="450659" y="256539"/>
                  </a:lnTo>
                  <a:close/>
                </a:path>
                <a:path w="648335" h="621030">
                  <a:moveTo>
                    <a:pt x="174777" y="260349"/>
                  </a:moveTo>
                  <a:lnTo>
                    <a:pt x="152831" y="260349"/>
                  </a:lnTo>
                  <a:lnTo>
                    <a:pt x="154673" y="261619"/>
                  </a:lnTo>
                  <a:lnTo>
                    <a:pt x="154927" y="266699"/>
                  </a:lnTo>
                  <a:lnTo>
                    <a:pt x="153060" y="267969"/>
                  </a:lnTo>
                  <a:lnTo>
                    <a:pt x="260769" y="267969"/>
                  </a:lnTo>
                  <a:lnTo>
                    <a:pt x="259118" y="266699"/>
                  </a:lnTo>
                  <a:lnTo>
                    <a:pt x="259391" y="265429"/>
                  </a:lnTo>
                  <a:lnTo>
                    <a:pt x="174790" y="265429"/>
                  </a:lnTo>
                  <a:lnTo>
                    <a:pt x="174777" y="260349"/>
                  </a:lnTo>
                  <a:close/>
                </a:path>
                <a:path w="648335" h="621030">
                  <a:moveTo>
                    <a:pt x="222783" y="264159"/>
                  </a:moveTo>
                  <a:lnTo>
                    <a:pt x="192201" y="264159"/>
                  </a:lnTo>
                  <a:lnTo>
                    <a:pt x="185902" y="265429"/>
                  </a:lnTo>
                  <a:lnTo>
                    <a:pt x="226237" y="265429"/>
                  </a:lnTo>
                  <a:lnTo>
                    <a:pt x="222783" y="264159"/>
                  </a:lnTo>
                  <a:close/>
                </a:path>
                <a:path w="648335" h="621030">
                  <a:moveTo>
                    <a:pt x="405955" y="256539"/>
                  </a:moveTo>
                  <a:lnTo>
                    <a:pt x="226098" y="256539"/>
                  </a:lnTo>
                  <a:lnTo>
                    <a:pt x="226237" y="265429"/>
                  </a:lnTo>
                  <a:lnTo>
                    <a:pt x="259391" y="265429"/>
                  </a:lnTo>
                  <a:lnTo>
                    <a:pt x="259664" y="264159"/>
                  </a:lnTo>
                  <a:lnTo>
                    <a:pt x="261188" y="262889"/>
                  </a:lnTo>
                  <a:lnTo>
                    <a:pt x="263613" y="261619"/>
                  </a:lnTo>
                  <a:lnTo>
                    <a:pt x="362661" y="261619"/>
                  </a:lnTo>
                  <a:lnTo>
                    <a:pt x="394335" y="257809"/>
                  </a:lnTo>
                  <a:lnTo>
                    <a:pt x="400761" y="257809"/>
                  </a:lnTo>
                  <a:lnTo>
                    <a:pt x="405955" y="256539"/>
                  </a:lnTo>
                  <a:close/>
                </a:path>
                <a:path w="648335" h="621030">
                  <a:moveTo>
                    <a:pt x="647753" y="255269"/>
                  </a:moveTo>
                  <a:lnTo>
                    <a:pt x="628205" y="255269"/>
                  </a:lnTo>
                  <a:lnTo>
                    <a:pt x="628434" y="261619"/>
                  </a:lnTo>
                  <a:lnTo>
                    <a:pt x="625322" y="261619"/>
                  </a:lnTo>
                  <a:lnTo>
                    <a:pt x="617702" y="262889"/>
                  </a:lnTo>
                  <a:lnTo>
                    <a:pt x="469736" y="262889"/>
                  </a:lnTo>
                  <a:lnTo>
                    <a:pt x="458965" y="264159"/>
                  </a:lnTo>
                  <a:lnTo>
                    <a:pt x="647877" y="264159"/>
                  </a:lnTo>
                  <a:lnTo>
                    <a:pt x="647753" y="255269"/>
                  </a:lnTo>
                  <a:close/>
                </a:path>
                <a:path w="648335" h="621030">
                  <a:moveTo>
                    <a:pt x="526072" y="255269"/>
                  </a:moveTo>
                  <a:lnTo>
                    <a:pt x="495388" y="255269"/>
                  </a:lnTo>
                  <a:lnTo>
                    <a:pt x="497827" y="256539"/>
                  </a:lnTo>
                  <a:lnTo>
                    <a:pt x="499033" y="257809"/>
                  </a:lnTo>
                  <a:lnTo>
                    <a:pt x="499160" y="260349"/>
                  </a:lnTo>
                  <a:lnTo>
                    <a:pt x="498132" y="261619"/>
                  </a:lnTo>
                  <a:lnTo>
                    <a:pt x="495833" y="262889"/>
                  </a:lnTo>
                  <a:lnTo>
                    <a:pt x="525653" y="262889"/>
                  </a:lnTo>
                  <a:lnTo>
                    <a:pt x="526072" y="255269"/>
                  </a:lnTo>
                  <a:close/>
                </a:path>
                <a:path w="648335" h="621030">
                  <a:moveTo>
                    <a:pt x="647730" y="253999"/>
                  </a:moveTo>
                  <a:lnTo>
                    <a:pt x="568312" y="253999"/>
                  </a:lnTo>
                  <a:lnTo>
                    <a:pt x="570458" y="255269"/>
                  </a:lnTo>
                  <a:lnTo>
                    <a:pt x="571830" y="256539"/>
                  </a:lnTo>
                  <a:lnTo>
                    <a:pt x="571538" y="257809"/>
                  </a:lnTo>
                  <a:lnTo>
                    <a:pt x="570407" y="260349"/>
                  </a:lnTo>
                  <a:lnTo>
                    <a:pt x="568236" y="261619"/>
                  </a:lnTo>
                  <a:lnTo>
                    <a:pt x="548373" y="261619"/>
                  </a:lnTo>
                  <a:lnTo>
                    <a:pt x="538010" y="262889"/>
                  </a:lnTo>
                  <a:lnTo>
                    <a:pt x="589749" y="262889"/>
                  </a:lnTo>
                  <a:lnTo>
                    <a:pt x="589724" y="256539"/>
                  </a:lnTo>
                  <a:lnTo>
                    <a:pt x="601103" y="256539"/>
                  </a:lnTo>
                  <a:lnTo>
                    <a:pt x="610552" y="255269"/>
                  </a:lnTo>
                  <a:lnTo>
                    <a:pt x="647753" y="255269"/>
                  </a:lnTo>
                  <a:lnTo>
                    <a:pt x="647730" y="253999"/>
                  </a:lnTo>
                  <a:close/>
                </a:path>
                <a:path w="648335" h="621030">
                  <a:moveTo>
                    <a:pt x="215544" y="256539"/>
                  </a:moveTo>
                  <a:lnTo>
                    <a:pt x="206514" y="256539"/>
                  </a:lnTo>
                  <a:lnTo>
                    <a:pt x="206514" y="257809"/>
                  </a:lnTo>
                  <a:lnTo>
                    <a:pt x="211035" y="257809"/>
                  </a:lnTo>
                  <a:lnTo>
                    <a:pt x="215544" y="256539"/>
                  </a:lnTo>
                  <a:close/>
                </a:path>
                <a:path w="648335" h="621030">
                  <a:moveTo>
                    <a:pt x="226098" y="256539"/>
                  </a:moveTo>
                  <a:lnTo>
                    <a:pt x="215544" y="256539"/>
                  </a:lnTo>
                  <a:lnTo>
                    <a:pt x="222719" y="257809"/>
                  </a:lnTo>
                  <a:lnTo>
                    <a:pt x="226098" y="256539"/>
                  </a:lnTo>
                  <a:close/>
                </a:path>
                <a:path w="648335" h="621030">
                  <a:moveTo>
                    <a:pt x="540653" y="255269"/>
                  </a:moveTo>
                  <a:lnTo>
                    <a:pt x="526072" y="255269"/>
                  </a:lnTo>
                  <a:lnTo>
                    <a:pt x="529564" y="256539"/>
                  </a:lnTo>
                  <a:lnTo>
                    <a:pt x="540653" y="255269"/>
                  </a:lnTo>
                  <a:close/>
                </a:path>
                <a:path w="648335" h="621030">
                  <a:moveTo>
                    <a:pt x="533368" y="233679"/>
                  </a:moveTo>
                  <a:lnTo>
                    <a:pt x="369023" y="233679"/>
                  </a:lnTo>
                  <a:lnTo>
                    <a:pt x="350650" y="234949"/>
                  </a:lnTo>
                  <a:lnTo>
                    <a:pt x="313913" y="234949"/>
                  </a:lnTo>
                  <a:lnTo>
                    <a:pt x="295554" y="236219"/>
                  </a:lnTo>
                  <a:lnTo>
                    <a:pt x="225218" y="240029"/>
                  </a:lnTo>
                  <a:lnTo>
                    <a:pt x="183594" y="241299"/>
                  </a:lnTo>
                  <a:lnTo>
                    <a:pt x="147227" y="243839"/>
                  </a:lnTo>
                  <a:lnTo>
                    <a:pt x="129044" y="243839"/>
                  </a:lnTo>
                  <a:lnTo>
                    <a:pt x="74644" y="246379"/>
                  </a:lnTo>
                  <a:lnTo>
                    <a:pt x="18084" y="247649"/>
                  </a:lnTo>
                  <a:lnTo>
                    <a:pt x="647615" y="247649"/>
                  </a:lnTo>
                  <a:lnTo>
                    <a:pt x="647449" y="238759"/>
                  </a:lnTo>
                  <a:lnTo>
                    <a:pt x="630643" y="238759"/>
                  </a:lnTo>
                  <a:lnTo>
                    <a:pt x="614268" y="237489"/>
                  </a:lnTo>
                  <a:lnTo>
                    <a:pt x="606966" y="237489"/>
                  </a:lnTo>
                  <a:lnTo>
                    <a:pt x="599668" y="236219"/>
                  </a:lnTo>
                  <a:lnTo>
                    <a:pt x="533368" y="233679"/>
                  </a:lnTo>
                  <a:close/>
                </a:path>
                <a:path w="648335" h="621030">
                  <a:moveTo>
                    <a:pt x="647110" y="222249"/>
                  </a:moveTo>
                  <a:lnTo>
                    <a:pt x="470289" y="222249"/>
                  </a:lnTo>
                  <a:lnTo>
                    <a:pt x="578098" y="224789"/>
                  </a:lnTo>
                  <a:lnTo>
                    <a:pt x="633222" y="227329"/>
                  </a:lnTo>
                  <a:lnTo>
                    <a:pt x="634466" y="228599"/>
                  </a:lnTo>
                  <a:lnTo>
                    <a:pt x="636155" y="228599"/>
                  </a:lnTo>
                  <a:lnTo>
                    <a:pt x="634580" y="238759"/>
                  </a:lnTo>
                  <a:lnTo>
                    <a:pt x="647449" y="238759"/>
                  </a:lnTo>
                  <a:lnTo>
                    <a:pt x="647110" y="222249"/>
                  </a:lnTo>
                  <a:close/>
                </a:path>
                <a:path w="648335" h="621030">
                  <a:moveTo>
                    <a:pt x="646772" y="182879"/>
                  </a:moveTo>
                  <a:lnTo>
                    <a:pt x="451104" y="182879"/>
                  </a:lnTo>
                  <a:lnTo>
                    <a:pt x="453517" y="184149"/>
                  </a:lnTo>
                  <a:lnTo>
                    <a:pt x="454469" y="185419"/>
                  </a:lnTo>
                  <a:lnTo>
                    <a:pt x="455523" y="185419"/>
                  </a:lnTo>
                  <a:lnTo>
                    <a:pt x="452767" y="186689"/>
                  </a:lnTo>
                  <a:lnTo>
                    <a:pt x="357751" y="186689"/>
                  </a:lnTo>
                  <a:lnTo>
                    <a:pt x="267271" y="189229"/>
                  </a:lnTo>
                  <a:lnTo>
                    <a:pt x="251818" y="189229"/>
                  </a:lnTo>
                  <a:lnTo>
                    <a:pt x="156247" y="196849"/>
                  </a:lnTo>
                  <a:lnTo>
                    <a:pt x="110066" y="201929"/>
                  </a:lnTo>
                  <a:lnTo>
                    <a:pt x="50079" y="207009"/>
                  </a:lnTo>
                  <a:lnTo>
                    <a:pt x="18465" y="208279"/>
                  </a:lnTo>
                  <a:lnTo>
                    <a:pt x="646824" y="208279"/>
                  </a:lnTo>
                  <a:lnTo>
                    <a:pt x="646713" y="201929"/>
                  </a:lnTo>
                  <a:lnTo>
                    <a:pt x="646772" y="182879"/>
                  </a:lnTo>
                  <a:close/>
                </a:path>
                <a:path w="648335" h="621030">
                  <a:moveTo>
                    <a:pt x="406855" y="0"/>
                  </a:moveTo>
                  <a:lnTo>
                    <a:pt x="299640" y="0"/>
                  </a:lnTo>
                  <a:lnTo>
                    <a:pt x="246047" y="1269"/>
                  </a:lnTo>
                  <a:lnTo>
                    <a:pt x="192430" y="5079"/>
                  </a:lnTo>
                  <a:lnTo>
                    <a:pt x="191109" y="12699"/>
                  </a:lnTo>
                  <a:lnTo>
                    <a:pt x="192189" y="19049"/>
                  </a:lnTo>
                  <a:lnTo>
                    <a:pt x="194388" y="52069"/>
                  </a:lnTo>
                  <a:lnTo>
                    <a:pt x="195523" y="69849"/>
                  </a:lnTo>
                  <a:lnTo>
                    <a:pt x="197231" y="100329"/>
                  </a:lnTo>
                  <a:lnTo>
                    <a:pt x="197377" y="104139"/>
                  </a:lnTo>
                  <a:lnTo>
                    <a:pt x="197483" y="113029"/>
                  </a:lnTo>
                  <a:lnTo>
                    <a:pt x="197365" y="118109"/>
                  </a:lnTo>
                  <a:lnTo>
                    <a:pt x="189943" y="162559"/>
                  </a:lnTo>
                  <a:lnTo>
                    <a:pt x="187020" y="168909"/>
                  </a:lnTo>
                  <a:lnTo>
                    <a:pt x="185991" y="172719"/>
                  </a:lnTo>
                  <a:lnTo>
                    <a:pt x="182981" y="175259"/>
                  </a:lnTo>
                  <a:lnTo>
                    <a:pt x="174574" y="177799"/>
                  </a:lnTo>
                  <a:lnTo>
                    <a:pt x="168529" y="179069"/>
                  </a:lnTo>
                  <a:lnTo>
                    <a:pt x="484759" y="179069"/>
                  </a:lnTo>
                  <a:lnTo>
                    <a:pt x="474065" y="176529"/>
                  </a:lnTo>
                  <a:lnTo>
                    <a:pt x="464642" y="173989"/>
                  </a:lnTo>
                  <a:lnTo>
                    <a:pt x="462826" y="171449"/>
                  </a:lnTo>
                  <a:lnTo>
                    <a:pt x="463511" y="167639"/>
                  </a:lnTo>
                  <a:lnTo>
                    <a:pt x="198869" y="167639"/>
                  </a:lnTo>
                  <a:lnTo>
                    <a:pt x="200723" y="157479"/>
                  </a:lnTo>
                  <a:lnTo>
                    <a:pt x="250137" y="153669"/>
                  </a:lnTo>
                  <a:lnTo>
                    <a:pt x="299437" y="151129"/>
                  </a:lnTo>
                  <a:lnTo>
                    <a:pt x="447027" y="147319"/>
                  </a:lnTo>
                  <a:lnTo>
                    <a:pt x="465078" y="147319"/>
                  </a:lnTo>
                  <a:lnTo>
                    <a:pt x="465051" y="144779"/>
                  </a:lnTo>
                  <a:lnTo>
                    <a:pt x="464115" y="133349"/>
                  </a:lnTo>
                  <a:lnTo>
                    <a:pt x="463329" y="124459"/>
                  </a:lnTo>
                  <a:lnTo>
                    <a:pt x="207949" y="124459"/>
                  </a:lnTo>
                  <a:lnTo>
                    <a:pt x="208534" y="119379"/>
                  </a:lnTo>
                  <a:lnTo>
                    <a:pt x="239736" y="119379"/>
                  </a:lnTo>
                  <a:lnTo>
                    <a:pt x="248551" y="118109"/>
                  </a:lnTo>
                  <a:lnTo>
                    <a:pt x="358169" y="109219"/>
                  </a:lnTo>
                  <a:lnTo>
                    <a:pt x="374624" y="109219"/>
                  </a:lnTo>
                  <a:lnTo>
                    <a:pt x="411310" y="106679"/>
                  </a:lnTo>
                  <a:lnTo>
                    <a:pt x="449376" y="105409"/>
                  </a:lnTo>
                  <a:lnTo>
                    <a:pt x="214668" y="105409"/>
                  </a:lnTo>
                  <a:lnTo>
                    <a:pt x="212979" y="104139"/>
                  </a:lnTo>
                  <a:lnTo>
                    <a:pt x="212267" y="101599"/>
                  </a:lnTo>
                  <a:lnTo>
                    <a:pt x="213804" y="100329"/>
                  </a:lnTo>
                  <a:lnTo>
                    <a:pt x="215671" y="99059"/>
                  </a:lnTo>
                  <a:lnTo>
                    <a:pt x="217030" y="99059"/>
                  </a:lnTo>
                  <a:lnTo>
                    <a:pt x="255244" y="95249"/>
                  </a:lnTo>
                  <a:lnTo>
                    <a:pt x="286905" y="95249"/>
                  </a:lnTo>
                  <a:lnTo>
                    <a:pt x="288099" y="93979"/>
                  </a:lnTo>
                  <a:lnTo>
                    <a:pt x="290436" y="92709"/>
                  </a:lnTo>
                  <a:lnTo>
                    <a:pt x="292150" y="92709"/>
                  </a:lnTo>
                  <a:lnTo>
                    <a:pt x="301802" y="91439"/>
                  </a:lnTo>
                  <a:lnTo>
                    <a:pt x="317207" y="90169"/>
                  </a:lnTo>
                  <a:lnTo>
                    <a:pt x="320941" y="90169"/>
                  </a:lnTo>
                  <a:lnTo>
                    <a:pt x="323926" y="88899"/>
                  </a:lnTo>
                  <a:lnTo>
                    <a:pt x="402323" y="88899"/>
                  </a:lnTo>
                  <a:lnTo>
                    <a:pt x="402272" y="87629"/>
                  </a:lnTo>
                  <a:lnTo>
                    <a:pt x="403301" y="86359"/>
                  </a:lnTo>
                  <a:lnTo>
                    <a:pt x="405599" y="85089"/>
                  </a:lnTo>
                  <a:lnTo>
                    <a:pt x="461795" y="85089"/>
                  </a:lnTo>
                  <a:lnTo>
                    <a:pt x="461756" y="82549"/>
                  </a:lnTo>
                  <a:lnTo>
                    <a:pt x="210845" y="82549"/>
                  </a:lnTo>
                  <a:lnTo>
                    <a:pt x="211289" y="72389"/>
                  </a:lnTo>
                  <a:lnTo>
                    <a:pt x="450088" y="62229"/>
                  </a:lnTo>
                  <a:lnTo>
                    <a:pt x="461681" y="62229"/>
                  </a:lnTo>
                  <a:lnTo>
                    <a:pt x="461681" y="49529"/>
                  </a:lnTo>
                  <a:lnTo>
                    <a:pt x="211239" y="49529"/>
                  </a:lnTo>
                  <a:lnTo>
                    <a:pt x="212534" y="44449"/>
                  </a:lnTo>
                  <a:lnTo>
                    <a:pt x="277752" y="44449"/>
                  </a:lnTo>
                  <a:lnTo>
                    <a:pt x="323988" y="41909"/>
                  </a:lnTo>
                  <a:lnTo>
                    <a:pt x="347103" y="41909"/>
                  </a:lnTo>
                  <a:lnTo>
                    <a:pt x="358996" y="40639"/>
                  </a:lnTo>
                  <a:lnTo>
                    <a:pt x="382767" y="39369"/>
                  </a:lnTo>
                  <a:lnTo>
                    <a:pt x="394652" y="39369"/>
                  </a:lnTo>
                  <a:lnTo>
                    <a:pt x="406379" y="38099"/>
                  </a:lnTo>
                  <a:lnTo>
                    <a:pt x="418110" y="38099"/>
                  </a:lnTo>
                  <a:lnTo>
                    <a:pt x="443611" y="36829"/>
                  </a:lnTo>
                  <a:lnTo>
                    <a:pt x="461682" y="36829"/>
                  </a:lnTo>
                  <a:lnTo>
                    <a:pt x="461607" y="29209"/>
                  </a:lnTo>
                  <a:lnTo>
                    <a:pt x="211531" y="29209"/>
                  </a:lnTo>
                  <a:lnTo>
                    <a:pt x="211531" y="19049"/>
                  </a:lnTo>
                  <a:lnTo>
                    <a:pt x="449605" y="8889"/>
                  </a:lnTo>
                  <a:lnTo>
                    <a:pt x="460855" y="8889"/>
                  </a:lnTo>
                  <a:lnTo>
                    <a:pt x="460527" y="1269"/>
                  </a:lnTo>
                  <a:lnTo>
                    <a:pt x="406855" y="0"/>
                  </a:lnTo>
                  <a:close/>
                </a:path>
                <a:path w="648335" h="621030">
                  <a:moveTo>
                    <a:pt x="465078" y="147319"/>
                  </a:moveTo>
                  <a:lnTo>
                    <a:pt x="447027" y="147319"/>
                  </a:lnTo>
                  <a:lnTo>
                    <a:pt x="447027" y="157479"/>
                  </a:lnTo>
                  <a:lnTo>
                    <a:pt x="384963" y="160019"/>
                  </a:lnTo>
                  <a:lnTo>
                    <a:pt x="354035" y="160019"/>
                  </a:lnTo>
                  <a:lnTo>
                    <a:pt x="292152" y="162559"/>
                  </a:lnTo>
                  <a:lnTo>
                    <a:pt x="261137" y="165099"/>
                  </a:lnTo>
                  <a:lnTo>
                    <a:pt x="198869" y="167639"/>
                  </a:lnTo>
                  <a:lnTo>
                    <a:pt x="463511" y="167639"/>
                  </a:lnTo>
                  <a:lnTo>
                    <a:pt x="463740" y="166369"/>
                  </a:lnTo>
                  <a:lnTo>
                    <a:pt x="465173" y="156209"/>
                  </a:lnTo>
                  <a:lnTo>
                    <a:pt x="465078" y="147319"/>
                  </a:lnTo>
                  <a:close/>
                </a:path>
                <a:path w="648335" h="621030">
                  <a:moveTo>
                    <a:pt x="286905" y="95249"/>
                  </a:moveTo>
                  <a:lnTo>
                    <a:pt x="272275" y="95249"/>
                  </a:lnTo>
                  <a:lnTo>
                    <a:pt x="272554" y="101599"/>
                  </a:lnTo>
                  <a:lnTo>
                    <a:pt x="270433" y="102869"/>
                  </a:lnTo>
                  <a:lnTo>
                    <a:pt x="265658" y="102869"/>
                  </a:lnTo>
                  <a:lnTo>
                    <a:pt x="234644" y="104139"/>
                  </a:lnTo>
                  <a:lnTo>
                    <a:pt x="221767" y="105409"/>
                  </a:lnTo>
                  <a:lnTo>
                    <a:pt x="450786" y="105409"/>
                  </a:lnTo>
                  <a:lnTo>
                    <a:pt x="452158" y="106679"/>
                  </a:lnTo>
                  <a:lnTo>
                    <a:pt x="451980" y="107949"/>
                  </a:lnTo>
                  <a:lnTo>
                    <a:pt x="398588" y="110489"/>
                  </a:lnTo>
                  <a:lnTo>
                    <a:pt x="239090" y="121919"/>
                  </a:lnTo>
                  <a:lnTo>
                    <a:pt x="231395" y="123189"/>
                  </a:lnTo>
                  <a:lnTo>
                    <a:pt x="207949" y="124459"/>
                  </a:lnTo>
                  <a:lnTo>
                    <a:pt x="463329" y="124459"/>
                  </a:lnTo>
                  <a:lnTo>
                    <a:pt x="463105" y="121919"/>
                  </a:lnTo>
                  <a:lnTo>
                    <a:pt x="462026" y="100329"/>
                  </a:lnTo>
                  <a:lnTo>
                    <a:pt x="292100" y="100329"/>
                  </a:lnTo>
                  <a:lnTo>
                    <a:pt x="288620" y="99059"/>
                  </a:lnTo>
                  <a:lnTo>
                    <a:pt x="287324" y="97789"/>
                  </a:lnTo>
                  <a:lnTo>
                    <a:pt x="286905" y="95249"/>
                  </a:lnTo>
                  <a:close/>
                </a:path>
                <a:path w="648335" h="621030">
                  <a:moveTo>
                    <a:pt x="222093" y="119379"/>
                  </a:moveTo>
                  <a:lnTo>
                    <a:pt x="208534" y="119379"/>
                  </a:lnTo>
                  <a:lnTo>
                    <a:pt x="211239" y="120649"/>
                  </a:lnTo>
                  <a:lnTo>
                    <a:pt x="213271" y="120649"/>
                  </a:lnTo>
                  <a:lnTo>
                    <a:pt x="222093" y="119379"/>
                  </a:lnTo>
                  <a:close/>
                </a:path>
                <a:path w="648335" h="621030">
                  <a:moveTo>
                    <a:pt x="324993" y="96519"/>
                  </a:moveTo>
                  <a:lnTo>
                    <a:pt x="297103" y="99059"/>
                  </a:lnTo>
                  <a:lnTo>
                    <a:pt x="294640" y="99059"/>
                  </a:lnTo>
                  <a:lnTo>
                    <a:pt x="292100" y="100329"/>
                  </a:lnTo>
                  <a:lnTo>
                    <a:pt x="462026" y="100329"/>
                  </a:lnTo>
                  <a:lnTo>
                    <a:pt x="461987" y="97789"/>
                  </a:lnTo>
                  <a:lnTo>
                    <a:pt x="326148" y="97789"/>
                  </a:lnTo>
                  <a:lnTo>
                    <a:pt x="324993" y="96519"/>
                  </a:lnTo>
                  <a:close/>
                </a:path>
                <a:path w="648335" h="621030">
                  <a:moveTo>
                    <a:pt x="368109" y="88899"/>
                  </a:moveTo>
                  <a:lnTo>
                    <a:pt x="323926" y="88899"/>
                  </a:lnTo>
                  <a:lnTo>
                    <a:pt x="328091" y="90169"/>
                  </a:lnTo>
                  <a:lnTo>
                    <a:pt x="330073" y="92709"/>
                  </a:lnTo>
                  <a:lnTo>
                    <a:pt x="329958" y="93979"/>
                  </a:lnTo>
                  <a:lnTo>
                    <a:pt x="328066" y="95249"/>
                  </a:lnTo>
                  <a:lnTo>
                    <a:pt x="326148" y="97789"/>
                  </a:lnTo>
                  <a:lnTo>
                    <a:pt x="348665" y="97789"/>
                  </a:lnTo>
                  <a:lnTo>
                    <a:pt x="346875" y="96519"/>
                  </a:lnTo>
                  <a:lnTo>
                    <a:pt x="347675" y="92709"/>
                  </a:lnTo>
                  <a:lnTo>
                    <a:pt x="349199" y="91439"/>
                  </a:lnTo>
                  <a:lnTo>
                    <a:pt x="351866" y="90169"/>
                  </a:lnTo>
                  <a:lnTo>
                    <a:pt x="368109" y="90169"/>
                  </a:lnTo>
                  <a:lnTo>
                    <a:pt x="368109" y="88899"/>
                  </a:lnTo>
                  <a:close/>
                </a:path>
                <a:path w="648335" h="621030">
                  <a:moveTo>
                    <a:pt x="402323" y="88899"/>
                  </a:moveTo>
                  <a:lnTo>
                    <a:pt x="387248" y="88899"/>
                  </a:lnTo>
                  <a:lnTo>
                    <a:pt x="387756" y="93979"/>
                  </a:lnTo>
                  <a:lnTo>
                    <a:pt x="385787" y="95249"/>
                  </a:lnTo>
                  <a:lnTo>
                    <a:pt x="382739" y="95249"/>
                  </a:lnTo>
                  <a:lnTo>
                    <a:pt x="351586" y="97789"/>
                  </a:lnTo>
                  <a:lnTo>
                    <a:pt x="461987" y="97789"/>
                  </a:lnTo>
                  <a:lnTo>
                    <a:pt x="461910" y="92709"/>
                  </a:lnTo>
                  <a:lnTo>
                    <a:pt x="405930" y="92709"/>
                  </a:lnTo>
                  <a:lnTo>
                    <a:pt x="403529" y="91439"/>
                  </a:lnTo>
                  <a:lnTo>
                    <a:pt x="402374" y="90169"/>
                  </a:lnTo>
                  <a:lnTo>
                    <a:pt x="402323" y="88899"/>
                  </a:lnTo>
                  <a:close/>
                </a:path>
                <a:path w="648335" h="621030">
                  <a:moveTo>
                    <a:pt x="461795" y="85089"/>
                  </a:moveTo>
                  <a:lnTo>
                    <a:pt x="444982" y="85089"/>
                  </a:lnTo>
                  <a:lnTo>
                    <a:pt x="446989" y="86359"/>
                  </a:lnTo>
                  <a:lnTo>
                    <a:pt x="445871" y="90169"/>
                  </a:lnTo>
                  <a:lnTo>
                    <a:pt x="443865" y="91439"/>
                  </a:lnTo>
                  <a:lnTo>
                    <a:pt x="441731" y="92709"/>
                  </a:lnTo>
                  <a:lnTo>
                    <a:pt x="461910" y="92709"/>
                  </a:lnTo>
                  <a:lnTo>
                    <a:pt x="461795" y="85089"/>
                  </a:lnTo>
                  <a:close/>
                </a:path>
                <a:path w="648335" h="621030">
                  <a:moveTo>
                    <a:pt x="461681" y="62229"/>
                  </a:moveTo>
                  <a:lnTo>
                    <a:pt x="450088" y="62229"/>
                  </a:lnTo>
                  <a:lnTo>
                    <a:pt x="452145" y="72389"/>
                  </a:lnTo>
                  <a:lnTo>
                    <a:pt x="355459" y="77469"/>
                  </a:lnTo>
                  <a:lnTo>
                    <a:pt x="307293" y="78739"/>
                  </a:lnTo>
                  <a:lnTo>
                    <a:pt x="259120" y="81279"/>
                  </a:lnTo>
                  <a:lnTo>
                    <a:pt x="210845" y="82549"/>
                  </a:lnTo>
                  <a:lnTo>
                    <a:pt x="461756" y="82549"/>
                  </a:lnTo>
                  <a:lnTo>
                    <a:pt x="461681" y="62229"/>
                  </a:lnTo>
                  <a:close/>
                </a:path>
                <a:path w="648335" h="621030">
                  <a:moveTo>
                    <a:pt x="461682" y="36829"/>
                  </a:moveTo>
                  <a:lnTo>
                    <a:pt x="445973" y="36829"/>
                  </a:lnTo>
                  <a:lnTo>
                    <a:pt x="448081" y="38099"/>
                  </a:lnTo>
                  <a:lnTo>
                    <a:pt x="446925" y="39369"/>
                  </a:lnTo>
                  <a:lnTo>
                    <a:pt x="446239" y="40639"/>
                  </a:lnTo>
                  <a:lnTo>
                    <a:pt x="398807" y="41909"/>
                  </a:lnTo>
                  <a:lnTo>
                    <a:pt x="305270" y="46989"/>
                  </a:lnTo>
                  <a:lnTo>
                    <a:pt x="211239" y="49529"/>
                  </a:lnTo>
                  <a:lnTo>
                    <a:pt x="461681" y="49529"/>
                  </a:lnTo>
                  <a:lnTo>
                    <a:pt x="461682" y="36829"/>
                  </a:lnTo>
                  <a:close/>
                </a:path>
                <a:path w="648335" h="621030">
                  <a:moveTo>
                    <a:pt x="277752" y="44449"/>
                  </a:moveTo>
                  <a:lnTo>
                    <a:pt x="212534" y="44449"/>
                  </a:lnTo>
                  <a:lnTo>
                    <a:pt x="215201" y="45719"/>
                  </a:lnTo>
                  <a:lnTo>
                    <a:pt x="254635" y="45719"/>
                  </a:lnTo>
                  <a:lnTo>
                    <a:pt x="277752" y="44449"/>
                  </a:lnTo>
                  <a:close/>
                </a:path>
                <a:path w="648335" h="621030">
                  <a:moveTo>
                    <a:pt x="460855" y="8889"/>
                  </a:moveTo>
                  <a:lnTo>
                    <a:pt x="449605" y="8889"/>
                  </a:lnTo>
                  <a:lnTo>
                    <a:pt x="447725" y="20319"/>
                  </a:lnTo>
                  <a:lnTo>
                    <a:pt x="211531" y="29209"/>
                  </a:lnTo>
                  <a:lnTo>
                    <a:pt x="461607" y="29209"/>
                  </a:lnTo>
                  <a:lnTo>
                    <a:pt x="461531" y="25399"/>
                  </a:lnTo>
                  <a:lnTo>
                    <a:pt x="461238" y="17779"/>
                  </a:lnTo>
                  <a:lnTo>
                    <a:pt x="460855" y="8889"/>
                  </a:lnTo>
                  <a:close/>
                </a:path>
              </a:pathLst>
            </a:custGeom>
            <a:solidFill>
              <a:srgbClr val="285567"/>
            </a:solidFill>
          </p:spPr>
          <p:txBody>
            <a:bodyPr wrap="square" lIns="0" tIns="0" rIns="0" bIns="0" rtlCol="0"/>
            <a:lstStyle/>
            <a:p>
              <a:endParaRPr/>
            </a:p>
          </p:txBody>
        </p:sp>
        <p:sp>
          <p:nvSpPr>
            <p:cNvPr id="4" name="object 4"/>
            <p:cNvSpPr/>
            <p:nvPr/>
          </p:nvSpPr>
          <p:spPr>
            <a:xfrm>
              <a:off x="1595818" y="2049246"/>
              <a:ext cx="628015" cy="546100"/>
            </a:xfrm>
            <a:custGeom>
              <a:avLst/>
              <a:gdLst/>
              <a:ahLst/>
              <a:cxnLst/>
              <a:rect l="l" t="t" r="r" b="b"/>
              <a:pathLst>
                <a:path w="628014" h="546100">
                  <a:moveTo>
                    <a:pt x="434009" y="434657"/>
                  </a:moveTo>
                  <a:lnTo>
                    <a:pt x="430377" y="434073"/>
                  </a:lnTo>
                  <a:lnTo>
                    <a:pt x="426872" y="432981"/>
                  </a:lnTo>
                  <a:lnTo>
                    <a:pt x="286283" y="436156"/>
                  </a:lnTo>
                  <a:lnTo>
                    <a:pt x="200367" y="440182"/>
                  </a:lnTo>
                  <a:lnTo>
                    <a:pt x="196265" y="440880"/>
                  </a:lnTo>
                  <a:lnTo>
                    <a:pt x="196265" y="450380"/>
                  </a:lnTo>
                  <a:lnTo>
                    <a:pt x="434009" y="442798"/>
                  </a:lnTo>
                  <a:lnTo>
                    <a:pt x="434009" y="434657"/>
                  </a:lnTo>
                  <a:close/>
                </a:path>
                <a:path w="628014" h="546100">
                  <a:moveTo>
                    <a:pt x="438708" y="137947"/>
                  </a:moveTo>
                  <a:lnTo>
                    <a:pt x="389521" y="138709"/>
                  </a:lnTo>
                  <a:lnTo>
                    <a:pt x="340334" y="140195"/>
                  </a:lnTo>
                  <a:lnTo>
                    <a:pt x="291109" y="142265"/>
                  </a:lnTo>
                  <a:lnTo>
                    <a:pt x="241808" y="144754"/>
                  </a:lnTo>
                  <a:lnTo>
                    <a:pt x="192405" y="147535"/>
                  </a:lnTo>
                  <a:lnTo>
                    <a:pt x="190550" y="158203"/>
                  </a:lnTo>
                  <a:lnTo>
                    <a:pt x="314820" y="152349"/>
                  </a:lnTo>
                  <a:lnTo>
                    <a:pt x="438708" y="148183"/>
                  </a:lnTo>
                  <a:lnTo>
                    <a:pt x="438708" y="137947"/>
                  </a:lnTo>
                  <a:close/>
                </a:path>
                <a:path w="628014" h="546100">
                  <a:moveTo>
                    <a:pt x="438810" y="533895"/>
                  </a:moveTo>
                  <a:lnTo>
                    <a:pt x="437235" y="524510"/>
                  </a:lnTo>
                  <a:lnTo>
                    <a:pt x="399288" y="525068"/>
                  </a:lnTo>
                  <a:lnTo>
                    <a:pt x="324142" y="528637"/>
                  </a:lnTo>
                  <a:lnTo>
                    <a:pt x="248602" y="532904"/>
                  </a:lnTo>
                  <a:lnTo>
                    <a:pt x="209486" y="535584"/>
                  </a:lnTo>
                  <a:lnTo>
                    <a:pt x="211048" y="545515"/>
                  </a:lnTo>
                  <a:lnTo>
                    <a:pt x="438810" y="533895"/>
                  </a:lnTo>
                  <a:close/>
                </a:path>
                <a:path w="628014" h="546100">
                  <a:moveTo>
                    <a:pt x="441286" y="0"/>
                  </a:moveTo>
                  <a:lnTo>
                    <a:pt x="411289" y="876"/>
                  </a:lnTo>
                  <a:lnTo>
                    <a:pt x="203212" y="9182"/>
                  </a:lnTo>
                  <a:lnTo>
                    <a:pt x="203212" y="20015"/>
                  </a:lnTo>
                  <a:lnTo>
                    <a:pt x="439407" y="10629"/>
                  </a:lnTo>
                  <a:lnTo>
                    <a:pt x="441286" y="0"/>
                  </a:lnTo>
                  <a:close/>
                </a:path>
                <a:path w="628014" h="546100">
                  <a:moveTo>
                    <a:pt x="443826" y="96951"/>
                  </a:moveTo>
                  <a:lnTo>
                    <a:pt x="442468" y="96659"/>
                  </a:lnTo>
                  <a:lnTo>
                    <a:pt x="441058" y="96075"/>
                  </a:lnTo>
                  <a:lnTo>
                    <a:pt x="384632" y="98361"/>
                  </a:lnTo>
                  <a:lnTo>
                    <a:pt x="349834" y="100253"/>
                  </a:lnTo>
                  <a:lnTo>
                    <a:pt x="285432" y="105054"/>
                  </a:lnTo>
                  <a:lnTo>
                    <a:pt x="231406" y="109435"/>
                  </a:lnTo>
                  <a:lnTo>
                    <a:pt x="202907" y="111112"/>
                  </a:lnTo>
                  <a:lnTo>
                    <a:pt x="200202" y="110477"/>
                  </a:lnTo>
                  <a:lnTo>
                    <a:pt x="199618" y="114871"/>
                  </a:lnTo>
                  <a:lnTo>
                    <a:pt x="230759" y="112763"/>
                  </a:lnTo>
                  <a:lnTo>
                    <a:pt x="283908" y="108597"/>
                  </a:lnTo>
                  <a:lnTo>
                    <a:pt x="337070" y="104749"/>
                  </a:lnTo>
                  <a:lnTo>
                    <a:pt x="390258" y="101409"/>
                  </a:lnTo>
                  <a:lnTo>
                    <a:pt x="443509" y="98793"/>
                  </a:lnTo>
                  <a:lnTo>
                    <a:pt x="443826" y="96951"/>
                  </a:lnTo>
                  <a:close/>
                </a:path>
                <a:path w="628014" h="546100">
                  <a:moveTo>
                    <a:pt x="443826" y="62953"/>
                  </a:moveTo>
                  <a:lnTo>
                    <a:pt x="441769" y="52260"/>
                  </a:lnTo>
                  <a:lnTo>
                    <a:pt x="202971" y="62865"/>
                  </a:lnTo>
                  <a:lnTo>
                    <a:pt x="202526" y="72707"/>
                  </a:lnTo>
                  <a:lnTo>
                    <a:pt x="250786" y="71729"/>
                  </a:lnTo>
                  <a:lnTo>
                    <a:pt x="298970" y="69913"/>
                  </a:lnTo>
                  <a:lnTo>
                    <a:pt x="443826" y="62953"/>
                  </a:lnTo>
                  <a:close/>
                </a:path>
                <a:path w="628014" h="546100">
                  <a:moveTo>
                    <a:pt x="447192" y="176212"/>
                  </a:moveTo>
                  <a:lnTo>
                    <a:pt x="446138" y="175463"/>
                  </a:lnTo>
                  <a:lnTo>
                    <a:pt x="445185" y="174409"/>
                  </a:lnTo>
                  <a:lnTo>
                    <a:pt x="442772" y="173647"/>
                  </a:lnTo>
                  <a:lnTo>
                    <a:pt x="439953" y="173863"/>
                  </a:lnTo>
                  <a:lnTo>
                    <a:pt x="326656" y="174459"/>
                  </a:lnTo>
                  <a:lnTo>
                    <a:pt x="288899" y="175145"/>
                  </a:lnTo>
                  <a:lnTo>
                    <a:pt x="236943" y="177457"/>
                  </a:lnTo>
                  <a:lnTo>
                    <a:pt x="185039" y="181203"/>
                  </a:lnTo>
                  <a:lnTo>
                    <a:pt x="73342" y="191858"/>
                  </a:lnTo>
                  <a:lnTo>
                    <a:pt x="10617" y="196316"/>
                  </a:lnTo>
                  <a:lnTo>
                    <a:pt x="7277" y="196900"/>
                  </a:lnTo>
                  <a:lnTo>
                    <a:pt x="7264" y="198729"/>
                  </a:lnTo>
                  <a:lnTo>
                    <a:pt x="10134" y="199326"/>
                  </a:lnTo>
                  <a:lnTo>
                    <a:pt x="56845" y="196430"/>
                  </a:lnTo>
                  <a:lnTo>
                    <a:pt x="86842" y="194017"/>
                  </a:lnTo>
                  <a:lnTo>
                    <a:pt x="180733" y="184658"/>
                  </a:lnTo>
                  <a:lnTo>
                    <a:pt x="212585" y="182130"/>
                  </a:lnTo>
                  <a:lnTo>
                    <a:pt x="258940" y="179692"/>
                  </a:lnTo>
                  <a:lnTo>
                    <a:pt x="304177" y="178066"/>
                  </a:lnTo>
                  <a:lnTo>
                    <a:pt x="349415" y="177380"/>
                  </a:lnTo>
                  <a:lnTo>
                    <a:pt x="444423" y="177279"/>
                  </a:lnTo>
                  <a:lnTo>
                    <a:pt x="447192" y="176212"/>
                  </a:lnTo>
                  <a:close/>
                </a:path>
                <a:path w="628014" h="546100">
                  <a:moveTo>
                    <a:pt x="619417" y="307111"/>
                  </a:moveTo>
                  <a:lnTo>
                    <a:pt x="567753" y="304444"/>
                  </a:lnTo>
                  <a:lnTo>
                    <a:pt x="516128" y="302679"/>
                  </a:lnTo>
                  <a:lnTo>
                    <a:pt x="464527" y="301777"/>
                  </a:lnTo>
                  <a:lnTo>
                    <a:pt x="412965" y="301675"/>
                  </a:lnTo>
                  <a:lnTo>
                    <a:pt x="361429" y="302348"/>
                  </a:lnTo>
                  <a:lnTo>
                    <a:pt x="309905" y="303733"/>
                  </a:lnTo>
                  <a:lnTo>
                    <a:pt x="258394" y="305777"/>
                  </a:lnTo>
                  <a:lnTo>
                    <a:pt x="206895" y="308444"/>
                  </a:lnTo>
                  <a:lnTo>
                    <a:pt x="155397" y="311683"/>
                  </a:lnTo>
                  <a:lnTo>
                    <a:pt x="103911" y="315455"/>
                  </a:lnTo>
                  <a:lnTo>
                    <a:pt x="52400" y="319684"/>
                  </a:lnTo>
                  <a:lnTo>
                    <a:pt x="889" y="324358"/>
                  </a:lnTo>
                  <a:lnTo>
                    <a:pt x="0" y="334810"/>
                  </a:lnTo>
                  <a:lnTo>
                    <a:pt x="103479" y="326542"/>
                  </a:lnTo>
                  <a:lnTo>
                    <a:pt x="155105" y="322808"/>
                  </a:lnTo>
                  <a:lnTo>
                    <a:pt x="206717" y="319506"/>
                  </a:lnTo>
                  <a:lnTo>
                    <a:pt x="258318" y="316725"/>
                  </a:lnTo>
                  <a:lnTo>
                    <a:pt x="309930" y="314604"/>
                  </a:lnTo>
                  <a:lnTo>
                    <a:pt x="361518" y="313283"/>
                  </a:lnTo>
                  <a:lnTo>
                    <a:pt x="413105" y="312788"/>
                  </a:lnTo>
                  <a:lnTo>
                    <a:pt x="464693" y="313029"/>
                  </a:lnTo>
                  <a:lnTo>
                    <a:pt x="516267" y="313956"/>
                  </a:lnTo>
                  <a:lnTo>
                    <a:pt x="567842" y="315468"/>
                  </a:lnTo>
                  <a:lnTo>
                    <a:pt x="619417" y="317525"/>
                  </a:lnTo>
                  <a:lnTo>
                    <a:pt x="619417" y="307111"/>
                  </a:lnTo>
                  <a:close/>
                </a:path>
                <a:path w="628014" h="546100">
                  <a:moveTo>
                    <a:pt x="620293" y="267500"/>
                  </a:moveTo>
                  <a:lnTo>
                    <a:pt x="619277" y="267004"/>
                  </a:lnTo>
                  <a:lnTo>
                    <a:pt x="618274" y="266115"/>
                  </a:lnTo>
                  <a:lnTo>
                    <a:pt x="288772" y="271145"/>
                  </a:lnTo>
                  <a:lnTo>
                    <a:pt x="246926" y="272161"/>
                  </a:lnTo>
                  <a:lnTo>
                    <a:pt x="201383" y="273926"/>
                  </a:lnTo>
                  <a:lnTo>
                    <a:pt x="85331" y="279196"/>
                  </a:lnTo>
                  <a:lnTo>
                    <a:pt x="4737" y="283870"/>
                  </a:lnTo>
                  <a:lnTo>
                    <a:pt x="2946" y="284607"/>
                  </a:lnTo>
                  <a:lnTo>
                    <a:pt x="1130" y="285038"/>
                  </a:lnTo>
                  <a:lnTo>
                    <a:pt x="1460" y="287147"/>
                  </a:lnTo>
                  <a:lnTo>
                    <a:pt x="7213" y="287134"/>
                  </a:lnTo>
                  <a:lnTo>
                    <a:pt x="185356" y="277952"/>
                  </a:lnTo>
                  <a:lnTo>
                    <a:pt x="235839" y="275971"/>
                  </a:lnTo>
                  <a:lnTo>
                    <a:pt x="286854" y="274510"/>
                  </a:lnTo>
                  <a:lnTo>
                    <a:pt x="615924" y="269455"/>
                  </a:lnTo>
                  <a:lnTo>
                    <a:pt x="620166" y="268909"/>
                  </a:lnTo>
                  <a:lnTo>
                    <a:pt x="620293" y="267500"/>
                  </a:lnTo>
                  <a:close/>
                </a:path>
                <a:path w="628014" h="546100">
                  <a:moveTo>
                    <a:pt x="621779" y="337185"/>
                  </a:moveTo>
                  <a:lnTo>
                    <a:pt x="620483" y="334111"/>
                  </a:lnTo>
                  <a:lnTo>
                    <a:pt x="617893" y="335178"/>
                  </a:lnTo>
                  <a:lnTo>
                    <a:pt x="472313" y="339445"/>
                  </a:lnTo>
                  <a:lnTo>
                    <a:pt x="316890" y="344716"/>
                  </a:lnTo>
                  <a:lnTo>
                    <a:pt x="256679" y="346290"/>
                  </a:lnTo>
                  <a:lnTo>
                    <a:pt x="139788" y="351675"/>
                  </a:lnTo>
                  <a:lnTo>
                    <a:pt x="35509" y="358584"/>
                  </a:lnTo>
                  <a:lnTo>
                    <a:pt x="17780" y="360032"/>
                  </a:lnTo>
                  <a:lnTo>
                    <a:pt x="3035" y="362165"/>
                  </a:lnTo>
                  <a:lnTo>
                    <a:pt x="2946" y="363816"/>
                  </a:lnTo>
                  <a:lnTo>
                    <a:pt x="4914" y="364172"/>
                  </a:lnTo>
                  <a:lnTo>
                    <a:pt x="6934" y="365010"/>
                  </a:lnTo>
                  <a:lnTo>
                    <a:pt x="56159" y="359943"/>
                  </a:lnTo>
                  <a:lnTo>
                    <a:pt x="170218" y="353682"/>
                  </a:lnTo>
                  <a:lnTo>
                    <a:pt x="242074" y="350532"/>
                  </a:lnTo>
                  <a:lnTo>
                    <a:pt x="617283" y="338772"/>
                  </a:lnTo>
                  <a:lnTo>
                    <a:pt x="620014" y="339750"/>
                  </a:lnTo>
                  <a:lnTo>
                    <a:pt x="621779" y="337185"/>
                  </a:lnTo>
                  <a:close/>
                </a:path>
                <a:path w="628014" h="546100">
                  <a:moveTo>
                    <a:pt x="627824" y="219011"/>
                  </a:moveTo>
                  <a:lnTo>
                    <a:pt x="624890" y="218147"/>
                  </a:lnTo>
                  <a:lnTo>
                    <a:pt x="569772" y="215265"/>
                  </a:lnTo>
                  <a:lnTo>
                    <a:pt x="515874" y="213601"/>
                  </a:lnTo>
                  <a:lnTo>
                    <a:pt x="461962" y="213017"/>
                  </a:lnTo>
                  <a:lnTo>
                    <a:pt x="345744" y="214071"/>
                  </a:lnTo>
                  <a:lnTo>
                    <a:pt x="324993" y="214439"/>
                  </a:lnTo>
                  <a:lnTo>
                    <a:pt x="286232" y="215849"/>
                  </a:lnTo>
                  <a:lnTo>
                    <a:pt x="110883" y="224142"/>
                  </a:lnTo>
                  <a:lnTo>
                    <a:pt x="6464" y="227990"/>
                  </a:lnTo>
                  <a:lnTo>
                    <a:pt x="4876" y="238556"/>
                  </a:lnTo>
                  <a:lnTo>
                    <a:pt x="11912" y="238556"/>
                  </a:lnTo>
                  <a:lnTo>
                    <a:pt x="138899" y="233921"/>
                  </a:lnTo>
                  <a:lnTo>
                    <a:pt x="287223" y="226707"/>
                  </a:lnTo>
                  <a:lnTo>
                    <a:pt x="342315" y="225031"/>
                  </a:lnTo>
                  <a:lnTo>
                    <a:pt x="409702" y="224015"/>
                  </a:lnTo>
                  <a:lnTo>
                    <a:pt x="458698" y="223939"/>
                  </a:lnTo>
                  <a:lnTo>
                    <a:pt x="525043" y="224701"/>
                  </a:lnTo>
                  <a:lnTo>
                    <a:pt x="558203" y="225640"/>
                  </a:lnTo>
                  <a:lnTo>
                    <a:pt x="622312" y="228942"/>
                  </a:lnTo>
                  <a:lnTo>
                    <a:pt x="626249" y="228866"/>
                  </a:lnTo>
                  <a:lnTo>
                    <a:pt x="627824" y="219011"/>
                  </a:lnTo>
                  <a:close/>
                </a:path>
              </a:pathLst>
            </a:custGeom>
            <a:solidFill>
              <a:srgbClr val="FFFFFF"/>
            </a:solidFill>
          </p:spPr>
          <p:txBody>
            <a:bodyPr wrap="square" lIns="0" tIns="0" rIns="0" bIns="0" rtlCol="0"/>
            <a:lstStyle/>
            <a:p>
              <a:endParaRPr/>
            </a:p>
          </p:txBody>
        </p:sp>
        <p:sp>
          <p:nvSpPr>
            <p:cNvPr id="5" name="object 5"/>
            <p:cNvSpPr/>
            <p:nvPr/>
          </p:nvSpPr>
          <p:spPr>
            <a:xfrm>
              <a:off x="1798734" y="2082510"/>
              <a:ext cx="236854" cy="0"/>
            </a:xfrm>
            <a:custGeom>
              <a:avLst/>
              <a:gdLst/>
              <a:ahLst/>
              <a:cxnLst/>
              <a:rect l="l" t="t" r="r" b="b"/>
              <a:pathLst>
                <a:path w="236855">
                  <a:moveTo>
                    <a:pt x="0" y="0"/>
                  </a:moveTo>
                  <a:lnTo>
                    <a:pt x="236842" y="0"/>
                  </a:lnTo>
                </a:path>
              </a:pathLst>
            </a:custGeom>
            <a:ln w="3175">
              <a:solidFill>
                <a:srgbClr val="FFFFFF"/>
              </a:solidFill>
            </a:ln>
          </p:spPr>
          <p:txBody>
            <a:bodyPr wrap="square" lIns="0" tIns="0" rIns="0" bIns="0" rtlCol="0"/>
            <a:lstStyle/>
            <a:p>
              <a:endParaRPr/>
            </a:p>
          </p:txBody>
        </p:sp>
        <p:sp>
          <p:nvSpPr>
            <p:cNvPr id="6" name="object 6"/>
            <p:cNvSpPr/>
            <p:nvPr/>
          </p:nvSpPr>
          <p:spPr>
            <a:xfrm>
              <a:off x="1598244" y="2124798"/>
              <a:ext cx="622300" cy="514350"/>
            </a:xfrm>
            <a:custGeom>
              <a:avLst/>
              <a:gdLst/>
              <a:ahLst/>
              <a:cxnLst/>
              <a:rect l="l" t="t" r="r" b="b"/>
              <a:pathLst>
                <a:path w="622300" h="514350">
                  <a:moveTo>
                    <a:pt x="63246" y="183540"/>
                  </a:moveTo>
                  <a:lnTo>
                    <a:pt x="61048" y="181864"/>
                  </a:lnTo>
                  <a:lnTo>
                    <a:pt x="56464" y="181660"/>
                  </a:lnTo>
                  <a:lnTo>
                    <a:pt x="53035" y="181927"/>
                  </a:lnTo>
                  <a:lnTo>
                    <a:pt x="49682" y="182359"/>
                  </a:lnTo>
                  <a:lnTo>
                    <a:pt x="39179" y="183413"/>
                  </a:lnTo>
                  <a:lnTo>
                    <a:pt x="28689" y="183705"/>
                  </a:lnTo>
                  <a:lnTo>
                    <a:pt x="18224" y="183083"/>
                  </a:lnTo>
                  <a:lnTo>
                    <a:pt x="6908" y="181190"/>
                  </a:lnTo>
                  <a:lnTo>
                    <a:pt x="5880" y="180657"/>
                  </a:lnTo>
                  <a:lnTo>
                    <a:pt x="1549" y="182206"/>
                  </a:lnTo>
                  <a:lnTo>
                    <a:pt x="0" y="185737"/>
                  </a:lnTo>
                  <a:lnTo>
                    <a:pt x="1663" y="187274"/>
                  </a:lnTo>
                  <a:lnTo>
                    <a:pt x="30581" y="191592"/>
                  </a:lnTo>
                  <a:lnTo>
                    <a:pt x="59283" y="188506"/>
                  </a:lnTo>
                  <a:lnTo>
                    <a:pt x="60248" y="188633"/>
                  </a:lnTo>
                  <a:lnTo>
                    <a:pt x="62903" y="185648"/>
                  </a:lnTo>
                  <a:lnTo>
                    <a:pt x="63246" y="183540"/>
                  </a:lnTo>
                  <a:close/>
                </a:path>
                <a:path w="622300" h="514350">
                  <a:moveTo>
                    <a:pt x="72390" y="307848"/>
                  </a:moveTo>
                  <a:lnTo>
                    <a:pt x="71018" y="306095"/>
                  </a:lnTo>
                  <a:lnTo>
                    <a:pt x="67462" y="305041"/>
                  </a:lnTo>
                  <a:lnTo>
                    <a:pt x="64731" y="304482"/>
                  </a:lnTo>
                  <a:lnTo>
                    <a:pt x="44488" y="304546"/>
                  </a:lnTo>
                  <a:lnTo>
                    <a:pt x="25222" y="304825"/>
                  </a:lnTo>
                  <a:lnTo>
                    <a:pt x="23545" y="305511"/>
                  </a:lnTo>
                  <a:lnTo>
                    <a:pt x="21564" y="305955"/>
                  </a:lnTo>
                  <a:lnTo>
                    <a:pt x="24599" y="310337"/>
                  </a:lnTo>
                  <a:lnTo>
                    <a:pt x="28003" y="311696"/>
                  </a:lnTo>
                  <a:lnTo>
                    <a:pt x="33147" y="311518"/>
                  </a:lnTo>
                  <a:lnTo>
                    <a:pt x="41567" y="311391"/>
                  </a:lnTo>
                  <a:lnTo>
                    <a:pt x="49999" y="311531"/>
                  </a:lnTo>
                  <a:lnTo>
                    <a:pt x="67779" y="312039"/>
                  </a:lnTo>
                  <a:lnTo>
                    <a:pt x="68948" y="312343"/>
                  </a:lnTo>
                  <a:lnTo>
                    <a:pt x="70650" y="311048"/>
                  </a:lnTo>
                  <a:lnTo>
                    <a:pt x="71945" y="309880"/>
                  </a:lnTo>
                  <a:lnTo>
                    <a:pt x="72390" y="307848"/>
                  </a:lnTo>
                  <a:close/>
                </a:path>
                <a:path w="622300" h="514350">
                  <a:moveTo>
                    <a:pt x="144183" y="181698"/>
                  </a:moveTo>
                  <a:lnTo>
                    <a:pt x="143916" y="176745"/>
                  </a:lnTo>
                  <a:lnTo>
                    <a:pt x="142074" y="175844"/>
                  </a:lnTo>
                  <a:lnTo>
                    <a:pt x="114604" y="175907"/>
                  </a:lnTo>
                  <a:lnTo>
                    <a:pt x="114604" y="176339"/>
                  </a:lnTo>
                  <a:lnTo>
                    <a:pt x="90551" y="176352"/>
                  </a:lnTo>
                  <a:lnTo>
                    <a:pt x="88849" y="176110"/>
                  </a:lnTo>
                  <a:lnTo>
                    <a:pt x="86360" y="176987"/>
                  </a:lnTo>
                  <a:lnTo>
                    <a:pt x="84899" y="178409"/>
                  </a:lnTo>
                  <a:lnTo>
                    <a:pt x="85039" y="180568"/>
                  </a:lnTo>
                  <a:lnTo>
                    <a:pt x="86055" y="182156"/>
                  </a:lnTo>
                  <a:lnTo>
                    <a:pt x="88138" y="183578"/>
                  </a:lnTo>
                  <a:lnTo>
                    <a:pt x="89776" y="183388"/>
                  </a:lnTo>
                  <a:lnTo>
                    <a:pt x="136956" y="183349"/>
                  </a:lnTo>
                  <a:lnTo>
                    <a:pt x="138557" y="183286"/>
                  </a:lnTo>
                  <a:lnTo>
                    <a:pt x="142316" y="182740"/>
                  </a:lnTo>
                  <a:lnTo>
                    <a:pt x="144183" y="181698"/>
                  </a:lnTo>
                  <a:close/>
                </a:path>
                <a:path w="622300" h="514350">
                  <a:moveTo>
                    <a:pt x="168948" y="299961"/>
                  </a:moveTo>
                  <a:lnTo>
                    <a:pt x="166471" y="298945"/>
                  </a:lnTo>
                  <a:lnTo>
                    <a:pt x="161074" y="298767"/>
                  </a:lnTo>
                  <a:lnTo>
                    <a:pt x="147116" y="298729"/>
                  </a:lnTo>
                  <a:lnTo>
                    <a:pt x="133210" y="299491"/>
                  </a:lnTo>
                  <a:lnTo>
                    <a:pt x="119367" y="300901"/>
                  </a:lnTo>
                  <a:lnTo>
                    <a:pt x="104660" y="302983"/>
                  </a:lnTo>
                  <a:lnTo>
                    <a:pt x="103441" y="302818"/>
                  </a:lnTo>
                  <a:lnTo>
                    <a:pt x="100596" y="305930"/>
                  </a:lnTo>
                  <a:lnTo>
                    <a:pt x="100266" y="308025"/>
                  </a:lnTo>
                  <a:lnTo>
                    <a:pt x="104305" y="310095"/>
                  </a:lnTo>
                  <a:lnTo>
                    <a:pt x="105105" y="309854"/>
                  </a:lnTo>
                  <a:lnTo>
                    <a:pt x="105791" y="309854"/>
                  </a:lnTo>
                  <a:lnTo>
                    <a:pt x="164185" y="305714"/>
                  </a:lnTo>
                  <a:lnTo>
                    <a:pt x="167627" y="306514"/>
                  </a:lnTo>
                  <a:lnTo>
                    <a:pt x="168948" y="299961"/>
                  </a:lnTo>
                  <a:close/>
                </a:path>
                <a:path w="622300" h="514350">
                  <a:moveTo>
                    <a:pt x="215480" y="180009"/>
                  </a:moveTo>
                  <a:lnTo>
                    <a:pt x="215341" y="172072"/>
                  </a:lnTo>
                  <a:lnTo>
                    <a:pt x="211975" y="172389"/>
                  </a:lnTo>
                  <a:lnTo>
                    <a:pt x="204800" y="172237"/>
                  </a:lnTo>
                  <a:lnTo>
                    <a:pt x="195757" y="172300"/>
                  </a:lnTo>
                  <a:lnTo>
                    <a:pt x="195757" y="172173"/>
                  </a:lnTo>
                  <a:lnTo>
                    <a:pt x="166217" y="173837"/>
                  </a:lnTo>
                  <a:lnTo>
                    <a:pt x="164020" y="174688"/>
                  </a:lnTo>
                  <a:lnTo>
                    <a:pt x="164033" y="180327"/>
                  </a:lnTo>
                  <a:lnTo>
                    <a:pt x="166357" y="180975"/>
                  </a:lnTo>
                  <a:lnTo>
                    <a:pt x="175158" y="180378"/>
                  </a:lnTo>
                  <a:lnTo>
                    <a:pt x="181444" y="179755"/>
                  </a:lnTo>
                  <a:lnTo>
                    <a:pt x="194970" y="179285"/>
                  </a:lnTo>
                  <a:lnTo>
                    <a:pt x="202196" y="179412"/>
                  </a:lnTo>
                  <a:lnTo>
                    <a:pt x="212026" y="179298"/>
                  </a:lnTo>
                  <a:lnTo>
                    <a:pt x="215480" y="180009"/>
                  </a:lnTo>
                  <a:close/>
                </a:path>
                <a:path w="622300" h="514350">
                  <a:moveTo>
                    <a:pt x="233260" y="407619"/>
                  </a:moveTo>
                  <a:lnTo>
                    <a:pt x="231495" y="406412"/>
                  </a:lnTo>
                  <a:lnTo>
                    <a:pt x="225247" y="406615"/>
                  </a:lnTo>
                  <a:lnTo>
                    <a:pt x="221183" y="407047"/>
                  </a:lnTo>
                  <a:lnTo>
                    <a:pt x="211378" y="408381"/>
                  </a:lnTo>
                  <a:lnTo>
                    <a:pt x="205625" y="409397"/>
                  </a:lnTo>
                  <a:lnTo>
                    <a:pt x="199618" y="410349"/>
                  </a:lnTo>
                  <a:lnTo>
                    <a:pt x="200596" y="416775"/>
                  </a:lnTo>
                  <a:lnTo>
                    <a:pt x="206933" y="416217"/>
                  </a:lnTo>
                  <a:lnTo>
                    <a:pt x="216535" y="415099"/>
                  </a:lnTo>
                  <a:lnTo>
                    <a:pt x="231521" y="413219"/>
                  </a:lnTo>
                  <a:lnTo>
                    <a:pt x="233146" y="412534"/>
                  </a:lnTo>
                  <a:lnTo>
                    <a:pt x="233260" y="407619"/>
                  </a:lnTo>
                  <a:close/>
                </a:path>
                <a:path w="622300" h="514350">
                  <a:moveTo>
                    <a:pt x="253453" y="494868"/>
                  </a:moveTo>
                  <a:lnTo>
                    <a:pt x="253098" y="489978"/>
                  </a:lnTo>
                  <a:lnTo>
                    <a:pt x="251218" y="489127"/>
                  </a:lnTo>
                  <a:lnTo>
                    <a:pt x="245059" y="489343"/>
                  </a:lnTo>
                  <a:lnTo>
                    <a:pt x="241198" y="489712"/>
                  </a:lnTo>
                  <a:lnTo>
                    <a:pt x="233349" y="489292"/>
                  </a:lnTo>
                  <a:lnTo>
                    <a:pt x="229362" y="488378"/>
                  </a:lnTo>
                  <a:lnTo>
                    <a:pt x="220941" y="487667"/>
                  </a:lnTo>
                  <a:lnTo>
                    <a:pt x="216522" y="487603"/>
                  </a:lnTo>
                  <a:lnTo>
                    <a:pt x="211226" y="487362"/>
                  </a:lnTo>
                  <a:lnTo>
                    <a:pt x="211607" y="494118"/>
                  </a:lnTo>
                  <a:lnTo>
                    <a:pt x="212521" y="494461"/>
                  </a:lnTo>
                  <a:lnTo>
                    <a:pt x="213118" y="494842"/>
                  </a:lnTo>
                  <a:lnTo>
                    <a:pt x="217970" y="495261"/>
                  </a:lnTo>
                  <a:lnTo>
                    <a:pt x="222211" y="495719"/>
                  </a:lnTo>
                  <a:lnTo>
                    <a:pt x="234099" y="496074"/>
                  </a:lnTo>
                  <a:lnTo>
                    <a:pt x="251777" y="496163"/>
                  </a:lnTo>
                  <a:lnTo>
                    <a:pt x="253453" y="494868"/>
                  </a:lnTo>
                  <a:close/>
                </a:path>
                <a:path w="622300" h="514350">
                  <a:moveTo>
                    <a:pt x="257492" y="298411"/>
                  </a:moveTo>
                  <a:lnTo>
                    <a:pt x="255320" y="297535"/>
                  </a:lnTo>
                  <a:lnTo>
                    <a:pt x="245427" y="296849"/>
                  </a:lnTo>
                  <a:lnTo>
                    <a:pt x="245427" y="297205"/>
                  </a:lnTo>
                  <a:lnTo>
                    <a:pt x="195872" y="302933"/>
                  </a:lnTo>
                  <a:lnTo>
                    <a:pt x="194246" y="304292"/>
                  </a:lnTo>
                  <a:lnTo>
                    <a:pt x="196176" y="310388"/>
                  </a:lnTo>
                  <a:lnTo>
                    <a:pt x="199313" y="309511"/>
                  </a:lnTo>
                  <a:lnTo>
                    <a:pt x="243687" y="304215"/>
                  </a:lnTo>
                  <a:lnTo>
                    <a:pt x="248018" y="304431"/>
                  </a:lnTo>
                  <a:lnTo>
                    <a:pt x="254723" y="304444"/>
                  </a:lnTo>
                  <a:lnTo>
                    <a:pt x="257124" y="304241"/>
                  </a:lnTo>
                  <a:lnTo>
                    <a:pt x="257492" y="298411"/>
                  </a:lnTo>
                  <a:close/>
                </a:path>
                <a:path w="622300" h="514350">
                  <a:moveTo>
                    <a:pt x="261797" y="16713"/>
                  </a:moveTo>
                  <a:lnTo>
                    <a:pt x="261518" y="10668"/>
                  </a:lnTo>
                  <a:lnTo>
                    <a:pt x="259105" y="10477"/>
                  </a:lnTo>
                  <a:lnTo>
                    <a:pt x="244513" y="10490"/>
                  </a:lnTo>
                  <a:lnTo>
                    <a:pt x="244487" y="10236"/>
                  </a:lnTo>
                  <a:lnTo>
                    <a:pt x="206273" y="13538"/>
                  </a:lnTo>
                  <a:lnTo>
                    <a:pt x="204914" y="13525"/>
                  </a:lnTo>
                  <a:lnTo>
                    <a:pt x="203047" y="15024"/>
                  </a:lnTo>
                  <a:lnTo>
                    <a:pt x="201510" y="16751"/>
                  </a:lnTo>
                  <a:lnTo>
                    <a:pt x="202222" y="18923"/>
                  </a:lnTo>
                  <a:lnTo>
                    <a:pt x="203911" y="20662"/>
                  </a:lnTo>
                  <a:lnTo>
                    <a:pt x="208064" y="21005"/>
                  </a:lnTo>
                  <a:lnTo>
                    <a:pt x="211010" y="20243"/>
                  </a:lnTo>
                  <a:lnTo>
                    <a:pt x="254901" y="17487"/>
                  </a:lnTo>
                  <a:lnTo>
                    <a:pt x="259676" y="17475"/>
                  </a:lnTo>
                  <a:lnTo>
                    <a:pt x="261797" y="16713"/>
                  </a:lnTo>
                  <a:close/>
                </a:path>
                <a:path w="622300" h="514350">
                  <a:moveTo>
                    <a:pt x="301231" y="409448"/>
                  </a:moveTo>
                  <a:lnTo>
                    <a:pt x="300469" y="404634"/>
                  </a:lnTo>
                  <a:lnTo>
                    <a:pt x="298589" y="403733"/>
                  </a:lnTo>
                  <a:lnTo>
                    <a:pt x="293585" y="403936"/>
                  </a:lnTo>
                  <a:lnTo>
                    <a:pt x="293598" y="404101"/>
                  </a:lnTo>
                  <a:lnTo>
                    <a:pt x="260972" y="406908"/>
                  </a:lnTo>
                  <a:lnTo>
                    <a:pt x="257937" y="407492"/>
                  </a:lnTo>
                  <a:lnTo>
                    <a:pt x="254457" y="407327"/>
                  </a:lnTo>
                  <a:lnTo>
                    <a:pt x="255511" y="415010"/>
                  </a:lnTo>
                  <a:lnTo>
                    <a:pt x="258762" y="414515"/>
                  </a:lnTo>
                  <a:lnTo>
                    <a:pt x="296557" y="411149"/>
                  </a:lnTo>
                  <a:lnTo>
                    <a:pt x="299377" y="410502"/>
                  </a:lnTo>
                  <a:lnTo>
                    <a:pt x="301231" y="409448"/>
                  </a:lnTo>
                  <a:close/>
                </a:path>
                <a:path w="622300" h="514350">
                  <a:moveTo>
                    <a:pt x="310273" y="484289"/>
                  </a:moveTo>
                  <a:lnTo>
                    <a:pt x="308597" y="483082"/>
                  </a:lnTo>
                  <a:lnTo>
                    <a:pt x="304584" y="482600"/>
                  </a:lnTo>
                  <a:lnTo>
                    <a:pt x="302755" y="482777"/>
                  </a:lnTo>
                  <a:lnTo>
                    <a:pt x="300939" y="482777"/>
                  </a:lnTo>
                  <a:lnTo>
                    <a:pt x="300863" y="482168"/>
                  </a:lnTo>
                  <a:lnTo>
                    <a:pt x="274383" y="486562"/>
                  </a:lnTo>
                  <a:lnTo>
                    <a:pt x="272199" y="487578"/>
                  </a:lnTo>
                  <a:lnTo>
                    <a:pt x="273545" y="493280"/>
                  </a:lnTo>
                  <a:lnTo>
                    <a:pt x="275932" y="493293"/>
                  </a:lnTo>
                  <a:lnTo>
                    <a:pt x="299021" y="490397"/>
                  </a:lnTo>
                  <a:lnTo>
                    <a:pt x="307873" y="489356"/>
                  </a:lnTo>
                  <a:lnTo>
                    <a:pt x="309651" y="489013"/>
                  </a:lnTo>
                  <a:lnTo>
                    <a:pt x="310273" y="484289"/>
                  </a:lnTo>
                  <a:close/>
                </a:path>
                <a:path w="622300" h="514350">
                  <a:moveTo>
                    <a:pt x="315239" y="181432"/>
                  </a:moveTo>
                  <a:lnTo>
                    <a:pt x="315175" y="179247"/>
                  </a:lnTo>
                  <a:lnTo>
                    <a:pt x="314248" y="177330"/>
                  </a:lnTo>
                  <a:lnTo>
                    <a:pt x="311404" y="176110"/>
                  </a:lnTo>
                  <a:lnTo>
                    <a:pt x="269748" y="176657"/>
                  </a:lnTo>
                  <a:lnTo>
                    <a:pt x="262775" y="176466"/>
                  </a:lnTo>
                  <a:lnTo>
                    <a:pt x="254469" y="176415"/>
                  </a:lnTo>
                  <a:lnTo>
                    <a:pt x="252869" y="176098"/>
                  </a:lnTo>
                  <a:lnTo>
                    <a:pt x="250444" y="177469"/>
                  </a:lnTo>
                  <a:lnTo>
                    <a:pt x="248907" y="178879"/>
                  </a:lnTo>
                  <a:lnTo>
                    <a:pt x="248373" y="181178"/>
                  </a:lnTo>
                  <a:lnTo>
                    <a:pt x="250012" y="183235"/>
                  </a:lnTo>
                  <a:lnTo>
                    <a:pt x="253733" y="184315"/>
                  </a:lnTo>
                  <a:lnTo>
                    <a:pt x="256501" y="184505"/>
                  </a:lnTo>
                  <a:lnTo>
                    <a:pt x="267322" y="184645"/>
                  </a:lnTo>
                  <a:lnTo>
                    <a:pt x="283591" y="184581"/>
                  </a:lnTo>
                  <a:lnTo>
                    <a:pt x="283591" y="183324"/>
                  </a:lnTo>
                  <a:lnTo>
                    <a:pt x="310489" y="183324"/>
                  </a:lnTo>
                  <a:lnTo>
                    <a:pt x="311785" y="183642"/>
                  </a:lnTo>
                  <a:lnTo>
                    <a:pt x="313766" y="182664"/>
                  </a:lnTo>
                  <a:lnTo>
                    <a:pt x="315239" y="181432"/>
                  </a:lnTo>
                  <a:close/>
                </a:path>
                <a:path w="622300" h="514350">
                  <a:moveTo>
                    <a:pt x="319316" y="7213"/>
                  </a:moveTo>
                  <a:lnTo>
                    <a:pt x="317334" y="5257"/>
                  </a:lnTo>
                  <a:lnTo>
                    <a:pt x="313169" y="4508"/>
                  </a:lnTo>
                  <a:lnTo>
                    <a:pt x="310172" y="4864"/>
                  </a:lnTo>
                  <a:lnTo>
                    <a:pt x="306451" y="4864"/>
                  </a:lnTo>
                  <a:lnTo>
                    <a:pt x="281393" y="7404"/>
                  </a:lnTo>
                  <a:lnTo>
                    <a:pt x="279679" y="7429"/>
                  </a:lnTo>
                  <a:lnTo>
                    <a:pt x="277342" y="8661"/>
                  </a:lnTo>
                  <a:lnTo>
                    <a:pt x="276148" y="10299"/>
                  </a:lnTo>
                  <a:lnTo>
                    <a:pt x="276567" y="12458"/>
                  </a:lnTo>
                  <a:lnTo>
                    <a:pt x="277863" y="14287"/>
                  </a:lnTo>
                  <a:lnTo>
                    <a:pt x="281343" y="14859"/>
                  </a:lnTo>
                  <a:lnTo>
                    <a:pt x="283870" y="14439"/>
                  </a:lnTo>
                  <a:lnTo>
                    <a:pt x="314236" y="11925"/>
                  </a:lnTo>
                  <a:lnTo>
                    <a:pt x="315391" y="12268"/>
                  </a:lnTo>
                  <a:lnTo>
                    <a:pt x="319201" y="9550"/>
                  </a:lnTo>
                  <a:lnTo>
                    <a:pt x="319316" y="7213"/>
                  </a:lnTo>
                  <a:close/>
                </a:path>
                <a:path w="622300" h="514350">
                  <a:moveTo>
                    <a:pt x="357847" y="297141"/>
                  </a:moveTo>
                  <a:lnTo>
                    <a:pt x="357517" y="295071"/>
                  </a:lnTo>
                  <a:lnTo>
                    <a:pt x="356184" y="293738"/>
                  </a:lnTo>
                  <a:lnTo>
                    <a:pt x="353441" y="293039"/>
                  </a:lnTo>
                  <a:lnTo>
                    <a:pt x="351548" y="293306"/>
                  </a:lnTo>
                  <a:lnTo>
                    <a:pt x="313791" y="295681"/>
                  </a:lnTo>
                  <a:lnTo>
                    <a:pt x="313778" y="295325"/>
                  </a:lnTo>
                  <a:lnTo>
                    <a:pt x="294309" y="295313"/>
                  </a:lnTo>
                  <a:lnTo>
                    <a:pt x="292366" y="294792"/>
                  </a:lnTo>
                  <a:lnTo>
                    <a:pt x="289242" y="295770"/>
                  </a:lnTo>
                  <a:lnTo>
                    <a:pt x="287324" y="297103"/>
                  </a:lnTo>
                  <a:lnTo>
                    <a:pt x="286334" y="300774"/>
                  </a:lnTo>
                  <a:lnTo>
                    <a:pt x="288302" y="302006"/>
                  </a:lnTo>
                  <a:lnTo>
                    <a:pt x="291642" y="302590"/>
                  </a:lnTo>
                  <a:lnTo>
                    <a:pt x="308698" y="302996"/>
                  </a:lnTo>
                  <a:lnTo>
                    <a:pt x="323469" y="302514"/>
                  </a:lnTo>
                  <a:lnTo>
                    <a:pt x="338201" y="301510"/>
                  </a:lnTo>
                  <a:lnTo>
                    <a:pt x="355422" y="300139"/>
                  </a:lnTo>
                  <a:lnTo>
                    <a:pt x="356997" y="298653"/>
                  </a:lnTo>
                  <a:lnTo>
                    <a:pt x="357847" y="297141"/>
                  </a:lnTo>
                  <a:close/>
                </a:path>
                <a:path w="622300" h="514350">
                  <a:moveTo>
                    <a:pt x="365366" y="403288"/>
                  </a:moveTo>
                  <a:lnTo>
                    <a:pt x="363334" y="402310"/>
                  </a:lnTo>
                  <a:lnTo>
                    <a:pt x="354304" y="402259"/>
                  </a:lnTo>
                  <a:lnTo>
                    <a:pt x="354228" y="401878"/>
                  </a:lnTo>
                  <a:lnTo>
                    <a:pt x="324205" y="409460"/>
                  </a:lnTo>
                  <a:lnTo>
                    <a:pt x="324624" y="411518"/>
                  </a:lnTo>
                  <a:lnTo>
                    <a:pt x="325945" y="412686"/>
                  </a:lnTo>
                  <a:lnTo>
                    <a:pt x="328218" y="413423"/>
                  </a:lnTo>
                  <a:lnTo>
                    <a:pt x="329692" y="413004"/>
                  </a:lnTo>
                  <a:lnTo>
                    <a:pt x="361327" y="409346"/>
                  </a:lnTo>
                  <a:lnTo>
                    <a:pt x="364909" y="410298"/>
                  </a:lnTo>
                  <a:lnTo>
                    <a:pt x="365366" y="403288"/>
                  </a:lnTo>
                  <a:close/>
                </a:path>
                <a:path w="622300" h="514350">
                  <a:moveTo>
                    <a:pt x="377012" y="9702"/>
                  </a:moveTo>
                  <a:lnTo>
                    <a:pt x="376504" y="4356"/>
                  </a:lnTo>
                  <a:lnTo>
                    <a:pt x="374586" y="3606"/>
                  </a:lnTo>
                  <a:lnTo>
                    <a:pt x="357365" y="4470"/>
                  </a:lnTo>
                  <a:lnTo>
                    <a:pt x="357365" y="5118"/>
                  </a:lnTo>
                  <a:lnTo>
                    <a:pt x="342912" y="5143"/>
                  </a:lnTo>
                  <a:lnTo>
                    <a:pt x="341109" y="4902"/>
                  </a:lnTo>
                  <a:lnTo>
                    <a:pt x="338442" y="6248"/>
                  </a:lnTo>
                  <a:lnTo>
                    <a:pt x="336931" y="7734"/>
                  </a:lnTo>
                  <a:lnTo>
                    <a:pt x="336130" y="11226"/>
                  </a:lnTo>
                  <a:lnTo>
                    <a:pt x="337921" y="12255"/>
                  </a:lnTo>
                  <a:lnTo>
                    <a:pt x="340842" y="12573"/>
                  </a:lnTo>
                  <a:lnTo>
                    <a:pt x="372440" y="10782"/>
                  </a:lnTo>
                  <a:lnTo>
                    <a:pt x="375031" y="10706"/>
                  </a:lnTo>
                  <a:lnTo>
                    <a:pt x="377012" y="9702"/>
                  </a:lnTo>
                  <a:close/>
                </a:path>
                <a:path w="622300" h="514350">
                  <a:moveTo>
                    <a:pt x="377964" y="483082"/>
                  </a:moveTo>
                  <a:lnTo>
                    <a:pt x="376834" y="481926"/>
                  </a:lnTo>
                  <a:lnTo>
                    <a:pt x="375843" y="480009"/>
                  </a:lnTo>
                  <a:lnTo>
                    <a:pt x="371462" y="479120"/>
                  </a:lnTo>
                  <a:lnTo>
                    <a:pt x="368236" y="479285"/>
                  </a:lnTo>
                  <a:lnTo>
                    <a:pt x="363448" y="479056"/>
                  </a:lnTo>
                  <a:lnTo>
                    <a:pt x="351612" y="481101"/>
                  </a:lnTo>
                  <a:lnTo>
                    <a:pt x="343674" y="482612"/>
                  </a:lnTo>
                  <a:lnTo>
                    <a:pt x="342163" y="483019"/>
                  </a:lnTo>
                  <a:lnTo>
                    <a:pt x="340525" y="484695"/>
                  </a:lnTo>
                  <a:lnTo>
                    <a:pt x="340093" y="486295"/>
                  </a:lnTo>
                  <a:lnTo>
                    <a:pt x="340385" y="488188"/>
                  </a:lnTo>
                  <a:lnTo>
                    <a:pt x="341744" y="489191"/>
                  </a:lnTo>
                  <a:lnTo>
                    <a:pt x="344182" y="489546"/>
                  </a:lnTo>
                  <a:lnTo>
                    <a:pt x="345846" y="489381"/>
                  </a:lnTo>
                  <a:lnTo>
                    <a:pt x="355523" y="486854"/>
                  </a:lnTo>
                  <a:lnTo>
                    <a:pt x="363804" y="485927"/>
                  </a:lnTo>
                  <a:lnTo>
                    <a:pt x="372910" y="486371"/>
                  </a:lnTo>
                  <a:lnTo>
                    <a:pt x="373799" y="486651"/>
                  </a:lnTo>
                  <a:lnTo>
                    <a:pt x="375564" y="485381"/>
                  </a:lnTo>
                  <a:lnTo>
                    <a:pt x="376732" y="484187"/>
                  </a:lnTo>
                  <a:lnTo>
                    <a:pt x="377964" y="483082"/>
                  </a:lnTo>
                  <a:close/>
                </a:path>
                <a:path w="622300" h="514350">
                  <a:moveTo>
                    <a:pt x="407263" y="173710"/>
                  </a:moveTo>
                  <a:lnTo>
                    <a:pt x="405053" y="172364"/>
                  </a:lnTo>
                  <a:lnTo>
                    <a:pt x="395198" y="172250"/>
                  </a:lnTo>
                  <a:lnTo>
                    <a:pt x="383578" y="172300"/>
                  </a:lnTo>
                  <a:lnTo>
                    <a:pt x="351218" y="176517"/>
                  </a:lnTo>
                  <a:lnTo>
                    <a:pt x="348234" y="177279"/>
                  </a:lnTo>
                  <a:lnTo>
                    <a:pt x="346011" y="178308"/>
                  </a:lnTo>
                  <a:lnTo>
                    <a:pt x="347103" y="183883"/>
                  </a:lnTo>
                  <a:lnTo>
                    <a:pt x="349313" y="184327"/>
                  </a:lnTo>
                  <a:lnTo>
                    <a:pt x="355396" y="183095"/>
                  </a:lnTo>
                  <a:lnTo>
                    <a:pt x="358940" y="182219"/>
                  </a:lnTo>
                  <a:lnTo>
                    <a:pt x="402920" y="179197"/>
                  </a:lnTo>
                  <a:lnTo>
                    <a:pt x="406107" y="180136"/>
                  </a:lnTo>
                  <a:lnTo>
                    <a:pt x="407263" y="173710"/>
                  </a:lnTo>
                  <a:close/>
                </a:path>
                <a:path w="622300" h="514350">
                  <a:moveTo>
                    <a:pt x="430098" y="333616"/>
                  </a:moveTo>
                  <a:lnTo>
                    <a:pt x="281292" y="333971"/>
                  </a:lnTo>
                  <a:lnTo>
                    <a:pt x="231432" y="334746"/>
                  </a:lnTo>
                  <a:lnTo>
                    <a:pt x="181356" y="336448"/>
                  </a:lnTo>
                  <a:lnTo>
                    <a:pt x="184061" y="340563"/>
                  </a:lnTo>
                  <a:lnTo>
                    <a:pt x="186537" y="339356"/>
                  </a:lnTo>
                  <a:lnTo>
                    <a:pt x="254584" y="337845"/>
                  </a:lnTo>
                  <a:lnTo>
                    <a:pt x="422427" y="337019"/>
                  </a:lnTo>
                  <a:lnTo>
                    <a:pt x="426466" y="336283"/>
                  </a:lnTo>
                  <a:lnTo>
                    <a:pt x="430098" y="333616"/>
                  </a:lnTo>
                  <a:close/>
                </a:path>
                <a:path w="622300" h="514350">
                  <a:moveTo>
                    <a:pt x="433006" y="485051"/>
                  </a:moveTo>
                  <a:lnTo>
                    <a:pt x="432917" y="479590"/>
                  </a:lnTo>
                  <a:lnTo>
                    <a:pt x="430530" y="479158"/>
                  </a:lnTo>
                  <a:lnTo>
                    <a:pt x="426999" y="479171"/>
                  </a:lnTo>
                  <a:lnTo>
                    <a:pt x="425881" y="479361"/>
                  </a:lnTo>
                  <a:lnTo>
                    <a:pt x="424764" y="479463"/>
                  </a:lnTo>
                  <a:lnTo>
                    <a:pt x="424662" y="478955"/>
                  </a:lnTo>
                  <a:lnTo>
                    <a:pt x="405130" y="482600"/>
                  </a:lnTo>
                  <a:lnTo>
                    <a:pt x="403593" y="483857"/>
                  </a:lnTo>
                  <a:lnTo>
                    <a:pt x="404571" y="488734"/>
                  </a:lnTo>
                  <a:lnTo>
                    <a:pt x="406514" y="489318"/>
                  </a:lnTo>
                  <a:lnTo>
                    <a:pt x="422148" y="487057"/>
                  </a:lnTo>
                  <a:lnTo>
                    <a:pt x="431038" y="485838"/>
                  </a:lnTo>
                  <a:lnTo>
                    <a:pt x="433006" y="485051"/>
                  </a:lnTo>
                  <a:close/>
                </a:path>
                <a:path w="622300" h="514350">
                  <a:moveTo>
                    <a:pt x="433247" y="402234"/>
                  </a:moveTo>
                  <a:lnTo>
                    <a:pt x="432562" y="401891"/>
                  </a:lnTo>
                  <a:lnTo>
                    <a:pt x="431977" y="401320"/>
                  </a:lnTo>
                  <a:lnTo>
                    <a:pt x="393928" y="403923"/>
                  </a:lnTo>
                  <a:lnTo>
                    <a:pt x="392595" y="404177"/>
                  </a:lnTo>
                  <a:lnTo>
                    <a:pt x="390842" y="405815"/>
                  </a:lnTo>
                  <a:lnTo>
                    <a:pt x="389394" y="407682"/>
                  </a:lnTo>
                  <a:lnTo>
                    <a:pt x="390359" y="409676"/>
                  </a:lnTo>
                  <a:lnTo>
                    <a:pt x="392226" y="411314"/>
                  </a:lnTo>
                  <a:lnTo>
                    <a:pt x="403199" y="410387"/>
                  </a:lnTo>
                  <a:lnTo>
                    <a:pt x="433247" y="407492"/>
                  </a:lnTo>
                  <a:lnTo>
                    <a:pt x="433247" y="402234"/>
                  </a:lnTo>
                  <a:close/>
                </a:path>
                <a:path w="622300" h="514350">
                  <a:moveTo>
                    <a:pt x="433666" y="438810"/>
                  </a:moveTo>
                  <a:lnTo>
                    <a:pt x="432092" y="438810"/>
                  </a:lnTo>
                  <a:lnTo>
                    <a:pt x="432092" y="437540"/>
                  </a:lnTo>
                  <a:lnTo>
                    <a:pt x="418515" y="437540"/>
                  </a:lnTo>
                  <a:lnTo>
                    <a:pt x="418515" y="438810"/>
                  </a:lnTo>
                  <a:lnTo>
                    <a:pt x="217271" y="438810"/>
                  </a:lnTo>
                  <a:lnTo>
                    <a:pt x="217271" y="437540"/>
                  </a:lnTo>
                  <a:lnTo>
                    <a:pt x="204254" y="437540"/>
                  </a:lnTo>
                  <a:lnTo>
                    <a:pt x="204254" y="438810"/>
                  </a:lnTo>
                  <a:lnTo>
                    <a:pt x="203301" y="438810"/>
                  </a:lnTo>
                  <a:lnTo>
                    <a:pt x="203301" y="440080"/>
                  </a:lnTo>
                  <a:lnTo>
                    <a:pt x="204952" y="440080"/>
                  </a:lnTo>
                  <a:lnTo>
                    <a:pt x="204952" y="441350"/>
                  </a:lnTo>
                  <a:lnTo>
                    <a:pt x="354736" y="441350"/>
                  </a:lnTo>
                  <a:lnTo>
                    <a:pt x="354736" y="442620"/>
                  </a:lnTo>
                  <a:lnTo>
                    <a:pt x="400862" y="442620"/>
                  </a:lnTo>
                  <a:lnTo>
                    <a:pt x="400862" y="441350"/>
                  </a:lnTo>
                  <a:lnTo>
                    <a:pt x="431774" y="441350"/>
                  </a:lnTo>
                  <a:lnTo>
                    <a:pt x="431774" y="442620"/>
                  </a:lnTo>
                  <a:lnTo>
                    <a:pt x="432447" y="442620"/>
                  </a:lnTo>
                  <a:lnTo>
                    <a:pt x="432447" y="441350"/>
                  </a:lnTo>
                  <a:lnTo>
                    <a:pt x="433057" y="441350"/>
                  </a:lnTo>
                  <a:lnTo>
                    <a:pt x="433057" y="440080"/>
                  </a:lnTo>
                  <a:lnTo>
                    <a:pt x="433666" y="440080"/>
                  </a:lnTo>
                  <a:lnTo>
                    <a:pt x="433666" y="438810"/>
                  </a:lnTo>
                  <a:close/>
                </a:path>
                <a:path w="622300" h="514350">
                  <a:moveTo>
                    <a:pt x="436232" y="1905"/>
                  </a:moveTo>
                  <a:lnTo>
                    <a:pt x="434238" y="330"/>
                  </a:lnTo>
                  <a:lnTo>
                    <a:pt x="425742" y="38"/>
                  </a:lnTo>
                  <a:lnTo>
                    <a:pt x="419404" y="177"/>
                  </a:lnTo>
                  <a:lnTo>
                    <a:pt x="413067" y="177"/>
                  </a:lnTo>
                  <a:lnTo>
                    <a:pt x="413067" y="50"/>
                  </a:lnTo>
                  <a:lnTo>
                    <a:pt x="403110" y="0"/>
                  </a:lnTo>
                  <a:lnTo>
                    <a:pt x="394855" y="177"/>
                  </a:lnTo>
                  <a:lnTo>
                    <a:pt x="392557" y="1371"/>
                  </a:lnTo>
                  <a:lnTo>
                    <a:pt x="391515" y="2933"/>
                  </a:lnTo>
                  <a:lnTo>
                    <a:pt x="391617" y="5016"/>
                  </a:lnTo>
                  <a:lnTo>
                    <a:pt x="392785" y="6489"/>
                  </a:lnTo>
                  <a:lnTo>
                    <a:pt x="395173" y="7467"/>
                  </a:lnTo>
                  <a:lnTo>
                    <a:pt x="396887" y="7239"/>
                  </a:lnTo>
                  <a:lnTo>
                    <a:pt x="429882" y="7264"/>
                  </a:lnTo>
                  <a:lnTo>
                    <a:pt x="430974" y="7696"/>
                  </a:lnTo>
                  <a:lnTo>
                    <a:pt x="433108" y="6527"/>
                  </a:lnTo>
                  <a:lnTo>
                    <a:pt x="435114" y="5575"/>
                  </a:lnTo>
                  <a:lnTo>
                    <a:pt x="436232" y="1905"/>
                  </a:lnTo>
                  <a:close/>
                </a:path>
                <a:path w="622300" h="514350">
                  <a:moveTo>
                    <a:pt x="439089" y="513308"/>
                  </a:moveTo>
                  <a:lnTo>
                    <a:pt x="400138" y="510654"/>
                  </a:lnTo>
                  <a:lnTo>
                    <a:pt x="325666" y="509600"/>
                  </a:lnTo>
                  <a:lnTo>
                    <a:pt x="251333" y="510070"/>
                  </a:lnTo>
                  <a:lnTo>
                    <a:pt x="212775" y="512038"/>
                  </a:lnTo>
                  <a:lnTo>
                    <a:pt x="215087" y="512914"/>
                  </a:lnTo>
                  <a:lnTo>
                    <a:pt x="216281" y="513753"/>
                  </a:lnTo>
                  <a:lnTo>
                    <a:pt x="395732" y="513156"/>
                  </a:lnTo>
                  <a:lnTo>
                    <a:pt x="436473" y="514223"/>
                  </a:lnTo>
                  <a:lnTo>
                    <a:pt x="437781" y="513613"/>
                  </a:lnTo>
                  <a:lnTo>
                    <a:pt x="439089" y="513308"/>
                  </a:lnTo>
                  <a:close/>
                </a:path>
                <a:path w="622300" h="514350">
                  <a:moveTo>
                    <a:pt x="458063" y="293255"/>
                  </a:moveTo>
                  <a:lnTo>
                    <a:pt x="458038" y="287934"/>
                  </a:lnTo>
                  <a:lnTo>
                    <a:pt x="456133" y="286969"/>
                  </a:lnTo>
                  <a:lnTo>
                    <a:pt x="448335" y="287350"/>
                  </a:lnTo>
                  <a:lnTo>
                    <a:pt x="394665" y="292112"/>
                  </a:lnTo>
                  <a:lnTo>
                    <a:pt x="391134" y="291439"/>
                  </a:lnTo>
                  <a:lnTo>
                    <a:pt x="391236" y="299085"/>
                  </a:lnTo>
                  <a:lnTo>
                    <a:pt x="394589" y="298818"/>
                  </a:lnTo>
                  <a:lnTo>
                    <a:pt x="404126" y="298792"/>
                  </a:lnTo>
                  <a:lnTo>
                    <a:pt x="404190" y="299186"/>
                  </a:lnTo>
                  <a:lnTo>
                    <a:pt x="449465" y="294068"/>
                  </a:lnTo>
                  <a:lnTo>
                    <a:pt x="451726" y="294119"/>
                  </a:lnTo>
                  <a:lnTo>
                    <a:pt x="456209" y="293916"/>
                  </a:lnTo>
                  <a:lnTo>
                    <a:pt x="458063" y="293255"/>
                  </a:lnTo>
                  <a:close/>
                </a:path>
                <a:path w="622300" h="514350">
                  <a:moveTo>
                    <a:pt x="488403" y="175094"/>
                  </a:moveTo>
                  <a:lnTo>
                    <a:pt x="488276" y="173037"/>
                  </a:lnTo>
                  <a:lnTo>
                    <a:pt x="487070" y="171640"/>
                  </a:lnTo>
                  <a:lnTo>
                    <a:pt x="484632" y="170675"/>
                  </a:lnTo>
                  <a:lnTo>
                    <a:pt x="482930" y="170853"/>
                  </a:lnTo>
                  <a:lnTo>
                    <a:pt x="463067" y="170827"/>
                  </a:lnTo>
                  <a:lnTo>
                    <a:pt x="463067" y="171513"/>
                  </a:lnTo>
                  <a:lnTo>
                    <a:pt x="442760" y="171500"/>
                  </a:lnTo>
                  <a:lnTo>
                    <a:pt x="439902" y="171805"/>
                  </a:lnTo>
                  <a:lnTo>
                    <a:pt x="437946" y="172605"/>
                  </a:lnTo>
                  <a:lnTo>
                    <a:pt x="437819" y="177571"/>
                  </a:lnTo>
                  <a:lnTo>
                    <a:pt x="439686" y="178650"/>
                  </a:lnTo>
                  <a:lnTo>
                    <a:pt x="445046" y="178930"/>
                  </a:lnTo>
                  <a:lnTo>
                    <a:pt x="483362" y="177660"/>
                  </a:lnTo>
                  <a:lnTo>
                    <a:pt x="485089" y="177800"/>
                  </a:lnTo>
                  <a:lnTo>
                    <a:pt x="487375" y="176707"/>
                  </a:lnTo>
                  <a:lnTo>
                    <a:pt x="488403" y="175094"/>
                  </a:lnTo>
                  <a:close/>
                </a:path>
                <a:path w="622300" h="514350">
                  <a:moveTo>
                    <a:pt x="549744" y="290106"/>
                  </a:moveTo>
                  <a:lnTo>
                    <a:pt x="547865" y="289128"/>
                  </a:lnTo>
                  <a:lnTo>
                    <a:pt x="524116" y="289128"/>
                  </a:lnTo>
                  <a:lnTo>
                    <a:pt x="524027" y="288264"/>
                  </a:lnTo>
                  <a:lnTo>
                    <a:pt x="484835" y="292328"/>
                  </a:lnTo>
                  <a:lnTo>
                    <a:pt x="482955" y="293763"/>
                  </a:lnTo>
                  <a:lnTo>
                    <a:pt x="482130" y="295338"/>
                  </a:lnTo>
                  <a:lnTo>
                    <a:pt x="482422" y="297357"/>
                  </a:lnTo>
                  <a:lnTo>
                    <a:pt x="483730" y="298551"/>
                  </a:lnTo>
                  <a:lnTo>
                    <a:pt x="485978" y="299339"/>
                  </a:lnTo>
                  <a:lnTo>
                    <a:pt x="501764" y="297002"/>
                  </a:lnTo>
                  <a:lnTo>
                    <a:pt x="514769" y="296278"/>
                  </a:lnTo>
                  <a:lnTo>
                    <a:pt x="542658" y="296087"/>
                  </a:lnTo>
                  <a:lnTo>
                    <a:pt x="544664" y="296481"/>
                  </a:lnTo>
                  <a:lnTo>
                    <a:pt x="547573" y="295249"/>
                  </a:lnTo>
                  <a:lnTo>
                    <a:pt x="549135" y="293598"/>
                  </a:lnTo>
                  <a:lnTo>
                    <a:pt x="549744" y="290106"/>
                  </a:lnTo>
                  <a:close/>
                </a:path>
                <a:path w="622300" h="514350">
                  <a:moveTo>
                    <a:pt x="561073" y="171284"/>
                  </a:moveTo>
                  <a:lnTo>
                    <a:pt x="559714" y="169837"/>
                  </a:lnTo>
                  <a:lnTo>
                    <a:pt x="557568" y="168706"/>
                  </a:lnTo>
                  <a:lnTo>
                    <a:pt x="556044" y="168668"/>
                  </a:lnTo>
                  <a:lnTo>
                    <a:pt x="529907" y="170357"/>
                  </a:lnTo>
                  <a:lnTo>
                    <a:pt x="518807" y="171170"/>
                  </a:lnTo>
                  <a:lnTo>
                    <a:pt x="515327" y="170903"/>
                  </a:lnTo>
                  <a:lnTo>
                    <a:pt x="514896" y="177609"/>
                  </a:lnTo>
                  <a:lnTo>
                    <a:pt x="516877" y="178358"/>
                  </a:lnTo>
                  <a:lnTo>
                    <a:pt x="537603" y="176618"/>
                  </a:lnTo>
                  <a:lnTo>
                    <a:pt x="537616" y="176136"/>
                  </a:lnTo>
                  <a:lnTo>
                    <a:pt x="555891" y="176110"/>
                  </a:lnTo>
                  <a:lnTo>
                    <a:pt x="557479" y="176263"/>
                  </a:lnTo>
                  <a:lnTo>
                    <a:pt x="559650" y="174904"/>
                  </a:lnTo>
                  <a:lnTo>
                    <a:pt x="560793" y="173431"/>
                  </a:lnTo>
                  <a:lnTo>
                    <a:pt x="561073" y="171284"/>
                  </a:lnTo>
                  <a:close/>
                </a:path>
                <a:path w="622300" h="514350">
                  <a:moveTo>
                    <a:pt x="617677" y="177101"/>
                  </a:moveTo>
                  <a:lnTo>
                    <a:pt x="617448" y="169837"/>
                  </a:lnTo>
                  <a:lnTo>
                    <a:pt x="605650" y="170268"/>
                  </a:lnTo>
                  <a:lnTo>
                    <a:pt x="599808" y="170624"/>
                  </a:lnTo>
                  <a:lnTo>
                    <a:pt x="590359" y="171056"/>
                  </a:lnTo>
                  <a:lnTo>
                    <a:pt x="586752" y="171107"/>
                  </a:lnTo>
                  <a:lnTo>
                    <a:pt x="580999" y="171488"/>
                  </a:lnTo>
                  <a:lnTo>
                    <a:pt x="578967" y="172212"/>
                  </a:lnTo>
                  <a:lnTo>
                    <a:pt x="578993" y="177939"/>
                  </a:lnTo>
                  <a:lnTo>
                    <a:pt x="581367" y="178130"/>
                  </a:lnTo>
                  <a:lnTo>
                    <a:pt x="596709" y="178117"/>
                  </a:lnTo>
                  <a:lnTo>
                    <a:pt x="614578" y="176911"/>
                  </a:lnTo>
                  <a:lnTo>
                    <a:pt x="617677" y="177101"/>
                  </a:lnTo>
                  <a:close/>
                </a:path>
                <a:path w="622300" h="514350">
                  <a:moveTo>
                    <a:pt x="621753" y="292684"/>
                  </a:moveTo>
                  <a:lnTo>
                    <a:pt x="621271" y="286626"/>
                  </a:lnTo>
                  <a:lnTo>
                    <a:pt x="610895" y="286499"/>
                  </a:lnTo>
                  <a:lnTo>
                    <a:pt x="600633" y="286588"/>
                  </a:lnTo>
                  <a:lnTo>
                    <a:pt x="575424" y="291617"/>
                  </a:lnTo>
                  <a:lnTo>
                    <a:pt x="575767" y="293700"/>
                  </a:lnTo>
                  <a:lnTo>
                    <a:pt x="578561" y="295795"/>
                  </a:lnTo>
                  <a:lnTo>
                    <a:pt x="580110" y="295617"/>
                  </a:lnTo>
                  <a:lnTo>
                    <a:pt x="620522" y="293382"/>
                  </a:lnTo>
                  <a:lnTo>
                    <a:pt x="620915" y="293065"/>
                  </a:lnTo>
                  <a:lnTo>
                    <a:pt x="621753" y="292684"/>
                  </a:lnTo>
                  <a:close/>
                </a:path>
              </a:pathLst>
            </a:custGeom>
            <a:solidFill>
              <a:srgbClr val="FFFFFF"/>
            </a:solidFill>
          </p:spPr>
          <p:txBody>
            <a:bodyPr wrap="square" lIns="0" tIns="0" rIns="0" bIns="0" rtlCol="0"/>
            <a:lstStyle/>
            <a:p>
              <a:endParaRPr/>
            </a:p>
          </p:txBody>
        </p:sp>
      </p:grpSp>
      <p:sp>
        <p:nvSpPr>
          <p:cNvPr id="10" name="object 10"/>
          <p:cNvSpPr txBox="1"/>
          <p:nvPr/>
        </p:nvSpPr>
        <p:spPr>
          <a:xfrm>
            <a:off x="1598492" y="5544369"/>
            <a:ext cx="14598977" cy="359842"/>
          </a:xfrm>
          <a:prstGeom prst="rect">
            <a:avLst/>
          </a:prstGeom>
        </p:spPr>
        <p:txBody>
          <a:bodyPr vert="horz" wrap="square" lIns="0" tIns="12700" rIns="0" bIns="0" rtlCol="0">
            <a:spAutoFit/>
          </a:bodyPr>
          <a:lstStyle/>
          <a:p>
            <a:pPr marL="50800" marR="43180">
              <a:lnSpc>
                <a:spcPct val="116700"/>
              </a:lnSpc>
              <a:spcBef>
                <a:spcPts val="100"/>
              </a:spcBef>
            </a:pPr>
            <a:r>
              <a:rPr sz="2000" spc="-45" dirty="0">
                <a:latin typeface="Source Sans Pro"/>
                <a:cs typeface="Source Sans Pro"/>
              </a:rPr>
              <a:t>Hospitalisation</a:t>
            </a:r>
            <a:r>
              <a:rPr sz="2000" spc="-80" dirty="0">
                <a:latin typeface="Source Sans Pro"/>
                <a:cs typeface="Source Sans Pro"/>
              </a:rPr>
              <a:t> </a:t>
            </a:r>
            <a:r>
              <a:rPr sz="2000" spc="-55" dirty="0">
                <a:latin typeface="Source Sans Pro"/>
                <a:cs typeface="Source Sans Pro"/>
              </a:rPr>
              <a:t>rates</a:t>
            </a:r>
            <a:r>
              <a:rPr sz="2000" spc="-75" dirty="0">
                <a:latin typeface="Source Sans Pro"/>
                <a:cs typeface="Source Sans Pro"/>
              </a:rPr>
              <a:t> </a:t>
            </a:r>
            <a:r>
              <a:rPr sz="2000" spc="-30" dirty="0">
                <a:latin typeface="Source Sans Pro"/>
                <a:cs typeface="Source Sans Pro"/>
              </a:rPr>
              <a:t>due</a:t>
            </a:r>
            <a:r>
              <a:rPr sz="2000" spc="-75" dirty="0">
                <a:latin typeface="Source Sans Pro"/>
                <a:cs typeface="Source Sans Pro"/>
              </a:rPr>
              <a:t> </a:t>
            </a:r>
            <a:r>
              <a:rPr sz="2000" spc="-35" dirty="0">
                <a:latin typeface="Source Sans Pro"/>
                <a:cs typeface="Source Sans Pro"/>
              </a:rPr>
              <a:t>to</a:t>
            </a:r>
            <a:r>
              <a:rPr sz="2000" spc="-80" dirty="0">
                <a:latin typeface="Source Sans Pro"/>
                <a:cs typeface="Source Sans Pro"/>
              </a:rPr>
              <a:t> </a:t>
            </a:r>
            <a:r>
              <a:rPr sz="2000" spc="-30" dirty="0">
                <a:latin typeface="Source Sans Pro"/>
                <a:cs typeface="Source Sans Pro"/>
              </a:rPr>
              <a:t>drug</a:t>
            </a:r>
            <a:r>
              <a:rPr sz="2000" spc="-75" dirty="0">
                <a:latin typeface="Source Sans Pro"/>
                <a:cs typeface="Source Sans Pro"/>
              </a:rPr>
              <a:t> </a:t>
            </a:r>
            <a:r>
              <a:rPr sz="2000" spc="-30" dirty="0">
                <a:latin typeface="Source Sans Pro"/>
                <a:cs typeface="Source Sans Pro"/>
              </a:rPr>
              <a:t>use</a:t>
            </a:r>
            <a:r>
              <a:rPr sz="2000" spc="-75" dirty="0">
                <a:latin typeface="Source Sans Pro"/>
                <a:cs typeface="Source Sans Pro"/>
              </a:rPr>
              <a:t> </a:t>
            </a:r>
            <a:r>
              <a:rPr sz="2000" spc="-40" dirty="0">
                <a:latin typeface="Source Sans Pro"/>
                <a:cs typeface="Source Sans Pro"/>
              </a:rPr>
              <a:t>were</a:t>
            </a:r>
            <a:r>
              <a:rPr sz="2000" spc="-75" dirty="0">
                <a:latin typeface="Source Sans Pro"/>
                <a:cs typeface="Source Sans Pro"/>
              </a:rPr>
              <a:t> </a:t>
            </a:r>
            <a:r>
              <a:rPr sz="2000" spc="-35" dirty="0">
                <a:latin typeface="Source Sans Pro"/>
                <a:cs typeface="Source Sans Pro"/>
              </a:rPr>
              <a:t>higher</a:t>
            </a:r>
            <a:r>
              <a:rPr sz="2000" spc="-80" dirty="0">
                <a:latin typeface="Source Sans Pro"/>
                <a:cs typeface="Source Sans Pro"/>
              </a:rPr>
              <a:t> </a:t>
            </a:r>
            <a:r>
              <a:rPr sz="2000" spc="-20" dirty="0">
                <a:latin typeface="Source Sans Pro"/>
                <a:cs typeface="Source Sans Pro"/>
              </a:rPr>
              <a:t>in</a:t>
            </a:r>
            <a:r>
              <a:rPr sz="2000" spc="-75" dirty="0">
                <a:latin typeface="Source Sans Pro"/>
                <a:cs typeface="Source Sans Pro"/>
              </a:rPr>
              <a:t> </a:t>
            </a:r>
            <a:r>
              <a:rPr sz="2000" spc="-35" dirty="0">
                <a:latin typeface="Source Sans Pro"/>
                <a:cs typeface="Source Sans Pro"/>
              </a:rPr>
              <a:t>major</a:t>
            </a:r>
            <a:r>
              <a:rPr sz="2000" spc="-75" dirty="0">
                <a:latin typeface="Source Sans Pro"/>
                <a:cs typeface="Source Sans Pro"/>
              </a:rPr>
              <a:t> </a:t>
            </a:r>
            <a:r>
              <a:rPr sz="2000" spc="-35" dirty="0">
                <a:latin typeface="Source Sans Pro"/>
                <a:cs typeface="Source Sans Pro"/>
              </a:rPr>
              <a:t>cities</a:t>
            </a:r>
            <a:r>
              <a:rPr sz="2000" spc="-75" dirty="0">
                <a:latin typeface="Source Sans Pro"/>
                <a:cs typeface="Source Sans Pro"/>
              </a:rPr>
              <a:t> </a:t>
            </a:r>
            <a:r>
              <a:rPr sz="2000" spc="-30" dirty="0">
                <a:latin typeface="Source Sans Pro"/>
                <a:cs typeface="Source Sans Pro"/>
              </a:rPr>
              <a:t>than</a:t>
            </a:r>
            <a:r>
              <a:rPr sz="2000" spc="-80" dirty="0">
                <a:latin typeface="Source Sans Pro"/>
                <a:cs typeface="Source Sans Pro"/>
              </a:rPr>
              <a:t> </a:t>
            </a:r>
            <a:r>
              <a:rPr sz="2000" spc="-20" dirty="0">
                <a:latin typeface="Source Sans Pro"/>
                <a:cs typeface="Source Sans Pro"/>
              </a:rPr>
              <a:t>in</a:t>
            </a:r>
            <a:r>
              <a:rPr sz="2000" spc="-75" dirty="0">
                <a:latin typeface="Source Sans Pro"/>
                <a:cs typeface="Source Sans Pro"/>
              </a:rPr>
              <a:t> </a:t>
            </a:r>
            <a:r>
              <a:rPr sz="2000" spc="-35" dirty="0">
                <a:latin typeface="Source Sans Pro"/>
                <a:cs typeface="Source Sans Pro"/>
              </a:rPr>
              <a:t>inner</a:t>
            </a:r>
            <a:r>
              <a:rPr sz="2000" spc="-75" dirty="0">
                <a:latin typeface="Source Sans Pro"/>
                <a:cs typeface="Source Sans Pro"/>
              </a:rPr>
              <a:t> </a:t>
            </a:r>
            <a:r>
              <a:rPr sz="2000" spc="-30" dirty="0">
                <a:latin typeface="Source Sans Pro"/>
                <a:cs typeface="Source Sans Pro"/>
              </a:rPr>
              <a:t>and</a:t>
            </a:r>
            <a:r>
              <a:rPr sz="2000" spc="-80" dirty="0">
                <a:latin typeface="Source Sans Pro"/>
                <a:cs typeface="Source Sans Pro"/>
              </a:rPr>
              <a:t> </a:t>
            </a:r>
            <a:r>
              <a:rPr sz="2000" spc="-50" dirty="0">
                <a:latin typeface="Source Sans Pro"/>
                <a:cs typeface="Source Sans Pro"/>
              </a:rPr>
              <a:t>outer </a:t>
            </a:r>
            <a:r>
              <a:rPr sz="2000" spc="-385" dirty="0">
                <a:latin typeface="Source Sans Pro"/>
                <a:cs typeface="Source Sans Pro"/>
              </a:rPr>
              <a:t> </a:t>
            </a:r>
            <a:r>
              <a:rPr sz="2000" spc="-60" dirty="0">
                <a:latin typeface="Source Sans Pro"/>
                <a:cs typeface="Source Sans Pro"/>
              </a:rPr>
              <a:t>re</a:t>
            </a:r>
            <a:r>
              <a:rPr sz="2000" spc="-40" dirty="0">
                <a:latin typeface="Source Sans Pro"/>
                <a:cs typeface="Source Sans Pro"/>
              </a:rPr>
              <a:t>giona</a:t>
            </a:r>
            <a:r>
              <a:rPr sz="2000" dirty="0">
                <a:latin typeface="Source Sans Pro"/>
                <a:cs typeface="Source Sans Pro"/>
              </a:rPr>
              <a:t>l</a:t>
            </a:r>
            <a:r>
              <a:rPr sz="2000" spc="-80" dirty="0">
                <a:latin typeface="Source Sans Pro"/>
                <a:cs typeface="Source Sans Pro"/>
              </a:rPr>
              <a:t> </a:t>
            </a:r>
            <a:r>
              <a:rPr sz="2000" spc="-40" dirty="0">
                <a:latin typeface="Source Sans Pro"/>
                <a:cs typeface="Source Sans Pro"/>
              </a:rPr>
              <a:t>a</a:t>
            </a:r>
            <a:r>
              <a:rPr sz="2000" spc="-60" dirty="0">
                <a:latin typeface="Source Sans Pro"/>
                <a:cs typeface="Source Sans Pro"/>
              </a:rPr>
              <a:t>r</a:t>
            </a:r>
            <a:r>
              <a:rPr sz="2000" spc="-70" dirty="0">
                <a:latin typeface="Source Sans Pro"/>
                <a:cs typeface="Source Sans Pro"/>
              </a:rPr>
              <a:t>e</a:t>
            </a:r>
            <a:r>
              <a:rPr sz="2000" spc="-40" dirty="0">
                <a:latin typeface="Source Sans Pro"/>
                <a:cs typeface="Source Sans Pro"/>
              </a:rPr>
              <a:t>as</a:t>
            </a:r>
            <a:r>
              <a:rPr sz="2000" dirty="0">
                <a:latin typeface="Source Sans Pro"/>
                <a:cs typeface="Source Sans Pro"/>
              </a:rPr>
              <a:t>,</a:t>
            </a:r>
            <a:r>
              <a:rPr sz="2000" spc="-80" dirty="0">
                <a:latin typeface="Source Sans Pro"/>
                <a:cs typeface="Source Sans Pro"/>
              </a:rPr>
              <a:t> </a:t>
            </a:r>
            <a:r>
              <a:rPr sz="2000" spc="-40" dirty="0">
                <a:latin typeface="Source Sans Pro"/>
                <a:cs typeface="Source Sans Pro"/>
              </a:rPr>
              <a:t>an</a:t>
            </a:r>
            <a:r>
              <a:rPr sz="2000" dirty="0">
                <a:latin typeface="Source Sans Pro"/>
                <a:cs typeface="Source Sans Pro"/>
              </a:rPr>
              <a:t>d</a:t>
            </a:r>
            <a:r>
              <a:rPr sz="2000" spc="-80" dirty="0">
                <a:latin typeface="Source Sans Pro"/>
                <a:cs typeface="Source Sans Pro"/>
              </a:rPr>
              <a:t> </a:t>
            </a:r>
            <a:r>
              <a:rPr sz="2000" spc="-60" dirty="0">
                <a:latin typeface="Source Sans Pro"/>
                <a:cs typeface="Source Sans Pro"/>
              </a:rPr>
              <a:t>r</a:t>
            </a:r>
            <a:r>
              <a:rPr sz="2000" spc="-40" dirty="0">
                <a:latin typeface="Source Sans Pro"/>
                <a:cs typeface="Source Sans Pro"/>
              </a:rPr>
              <a:t>em</a:t>
            </a:r>
            <a:r>
              <a:rPr sz="2000" spc="-75" dirty="0">
                <a:latin typeface="Source Sans Pro"/>
                <a:cs typeface="Source Sans Pro"/>
              </a:rPr>
              <a:t>o</a:t>
            </a:r>
            <a:r>
              <a:rPr sz="2000" spc="-70" dirty="0">
                <a:latin typeface="Source Sans Pro"/>
                <a:cs typeface="Source Sans Pro"/>
              </a:rPr>
              <a:t>t</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an</a:t>
            </a:r>
            <a:r>
              <a:rPr sz="2000" dirty="0">
                <a:latin typeface="Source Sans Pro"/>
                <a:cs typeface="Source Sans Pro"/>
              </a:rPr>
              <a:t>d</a:t>
            </a:r>
            <a:r>
              <a:rPr sz="2000" spc="-80" dirty="0">
                <a:latin typeface="Source Sans Pro"/>
                <a:cs typeface="Source Sans Pro"/>
              </a:rPr>
              <a:t> </a:t>
            </a:r>
            <a:r>
              <a:rPr sz="2000" spc="-50" dirty="0">
                <a:latin typeface="Source Sans Pro"/>
                <a:cs typeface="Source Sans Pro"/>
              </a:rPr>
              <a:t>v</a:t>
            </a:r>
            <a:r>
              <a:rPr sz="2000" spc="-40" dirty="0">
                <a:latin typeface="Source Sans Pro"/>
                <a:cs typeface="Source Sans Pro"/>
              </a:rPr>
              <a:t>e</a:t>
            </a:r>
            <a:r>
              <a:rPr sz="2000" spc="10" dirty="0">
                <a:latin typeface="Source Sans Pro"/>
                <a:cs typeface="Source Sans Pro"/>
              </a:rPr>
              <a:t>r</a:t>
            </a:r>
            <a:r>
              <a:rPr sz="2000" dirty="0">
                <a:latin typeface="Source Sans Pro"/>
                <a:cs typeface="Source Sans Pro"/>
              </a:rPr>
              <a:t>y</a:t>
            </a:r>
            <a:r>
              <a:rPr sz="2000" spc="-80" dirty="0">
                <a:latin typeface="Source Sans Pro"/>
                <a:cs typeface="Source Sans Pro"/>
              </a:rPr>
              <a:t> </a:t>
            </a:r>
            <a:r>
              <a:rPr sz="2000" spc="-60" dirty="0">
                <a:latin typeface="Source Sans Pro"/>
                <a:cs typeface="Source Sans Pro"/>
              </a:rPr>
              <a:t>r</a:t>
            </a:r>
            <a:r>
              <a:rPr sz="2000" spc="-40" dirty="0">
                <a:latin typeface="Source Sans Pro"/>
                <a:cs typeface="Source Sans Pro"/>
              </a:rPr>
              <a:t>em</a:t>
            </a:r>
            <a:r>
              <a:rPr sz="2000" spc="-75" dirty="0">
                <a:latin typeface="Source Sans Pro"/>
                <a:cs typeface="Source Sans Pro"/>
              </a:rPr>
              <a:t>o</a:t>
            </a:r>
            <a:r>
              <a:rPr sz="2000" spc="-70" dirty="0">
                <a:latin typeface="Source Sans Pro"/>
                <a:cs typeface="Source Sans Pro"/>
              </a:rPr>
              <a:t>t</a:t>
            </a:r>
            <a:r>
              <a:rPr sz="2000" dirty="0">
                <a:latin typeface="Source Sans Pro"/>
                <a:cs typeface="Source Sans Pro"/>
              </a:rPr>
              <a:t>e</a:t>
            </a:r>
            <a:r>
              <a:rPr sz="2000" spc="-80" dirty="0">
                <a:latin typeface="Source Sans Pro"/>
                <a:cs typeface="Source Sans Pro"/>
              </a:rPr>
              <a:t> </a:t>
            </a:r>
            <a:r>
              <a:rPr sz="2000" spc="-40" dirty="0">
                <a:latin typeface="Source Sans Pro"/>
                <a:cs typeface="Source Sans Pro"/>
              </a:rPr>
              <a:t>a</a:t>
            </a:r>
            <a:r>
              <a:rPr sz="2000" spc="-60" dirty="0">
                <a:latin typeface="Source Sans Pro"/>
                <a:cs typeface="Source Sans Pro"/>
              </a:rPr>
              <a:t>r</a:t>
            </a:r>
            <a:r>
              <a:rPr sz="2000" spc="-70" dirty="0">
                <a:latin typeface="Source Sans Pro"/>
                <a:cs typeface="Source Sans Pro"/>
              </a:rPr>
              <a:t>e</a:t>
            </a:r>
            <a:r>
              <a:rPr sz="2000" spc="-40" dirty="0">
                <a:latin typeface="Source Sans Pro"/>
                <a:cs typeface="Source Sans Pro"/>
              </a:rPr>
              <a:t>a</a:t>
            </a:r>
            <a:r>
              <a:rPr sz="2000" dirty="0">
                <a:latin typeface="Source Sans Pro"/>
                <a:cs typeface="Source Sans Pro"/>
              </a:rPr>
              <a:t>s</a:t>
            </a:r>
            <a:r>
              <a:rPr lang="en-AU" sz="2000" dirty="0">
                <a:latin typeface="Source Sans Pro"/>
                <a:cs typeface="Source Sans Pro"/>
              </a:rPr>
              <a:t>.</a:t>
            </a:r>
            <a:r>
              <a:rPr sz="2000" spc="-235" dirty="0">
                <a:latin typeface="Source Sans Pro"/>
                <a:cs typeface="Source Sans Pro"/>
              </a:rPr>
              <a:t> </a:t>
            </a:r>
            <a:endParaRPr sz="2000" dirty="0">
              <a:latin typeface="Source Sans Pro"/>
              <a:cs typeface="Source Sans Pro"/>
            </a:endParaRPr>
          </a:p>
        </p:txBody>
      </p:sp>
      <p:sp>
        <p:nvSpPr>
          <p:cNvPr id="32" name="object 3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Illicit</a:t>
            </a:r>
            <a:r>
              <a:rPr spc="-120" dirty="0"/>
              <a:t> </a:t>
            </a:r>
            <a:r>
              <a:rPr spc="-30" dirty="0"/>
              <a:t>drug</a:t>
            </a:r>
            <a:r>
              <a:rPr spc="-114" dirty="0"/>
              <a:t> </a:t>
            </a:r>
            <a:r>
              <a:rPr spc="-40" dirty="0"/>
              <a:t>use</a:t>
            </a:r>
          </a:p>
        </p:txBody>
      </p:sp>
      <p:sp>
        <p:nvSpPr>
          <p:cNvPr id="36" name="object 36"/>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4" name="object 34"/>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5" name="object 35"/>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52</a:t>
            </a:fld>
            <a:endParaRPr dirty="0"/>
          </a:p>
        </p:txBody>
      </p:sp>
      <p:sp>
        <p:nvSpPr>
          <p:cNvPr id="33" name="object 33"/>
          <p:cNvSpPr txBox="1"/>
          <p:nvPr/>
        </p:nvSpPr>
        <p:spPr>
          <a:xfrm>
            <a:off x="1549399" y="1246585"/>
            <a:ext cx="12933727" cy="2305759"/>
          </a:xfrm>
          <a:prstGeom prst="rect">
            <a:avLst/>
          </a:prstGeom>
        </p:spPr>
        <p:txBody>
          <a:bodyPr vert="horz" wrap="square" lIns="0" tIns="12700" rIns="0" bIns="0" rtlCol="0">
            <a:spAutoFit/>
          </a:bodyPr>
          <a:lstStyle/>
          <a:p>
            <a:pPr marL="254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70"/>
              </a:spcBef>
            </a:pPr>
            <a:endParaRPr sz="3400" dirty="0">
              <a:latin typeface="Source Sans Pro Semibold"/>
              <a:cs typeface="Source Sans Pro Semibold"/>
            </a:endParaRPr>
          </a:p>
          <a:p>
            <a:pPr marL="927100">
              <a:lnSpc>
                <a:spcPct val="100000"/>
              </a:lnSpc>
            </a:pPr>
            <a:r>
              <a:rPr sz="2400" b="1" spc="-10" dirty="0">
                <a:solidFill>
                  <a:srgbClr val="285567"/>
                </a:solidFill>
                <a:latin typeface="Source Sans Pro"/>
                <a:cs typeface="Source Sans Pro"/>
              </a:rPr>
              <a:t>Hospitalisations</a:t>
            </a:r>
            <a:endParaRPr sz="2400" dirty="0">
              <a:latin typeface="Source Sans Pro"/>
              <a:cs typeface="Source Sans Pro"/>
            </a:endParaRPr>
          </a:p>
          <a:p>
            <a:pPr>
              <a:lnSpc>
                <a:spcPct val="100000"/>
              </a:lnSpc>
              <a:spcBef>
                <a:spcPts val="50"/>
              </a:spcBef>
            </a:pPr>
            <a:endParaRPr sz="2450" dirty="0">
              <a:latin typeface="Source Sans Pro"/>
              <a:cs typeface="Source Sans Pro"/>
            </a:endParaRPr>
          </a:p>
          <a:p>
            <a:pPr marL="52069" marR="43180">
              <a:lnSpc>
                <a:spcPts val="2800"/>
              </a:lnSpc>
            </a:pPr>
            <a:r>
              <a:rPr sz="2000" spc="-15" dirty="0">
                <a:latin typeface="Source Sans Pro"/>
                <a:cs typeface="Source Sans Pro"/>
              </a:rPr>
              <a:t>The</a:t>
            </a:r>
            <a:r>
              <a:rPr sz="2000" spc="-40" dirty="0">
                <a:latin typeface="Source Sans Pro"/>
                <a:cs typeface="Source Sans Pro"/>
              </a:rPr>
              <a:t> </a:t>
            </a:r>
            <a:r>
              <a:rPr sz="2000" spc="-25" dirty="0">
                <a:latin typeface="Source Sans Pro"/>
                <a:cs typeface="Source Sans Pro"/>
              </a:rPr>
              <a:t>top</a:t>
            </a:r>
            <a:r>
              <a:rPr sz="2000" spc="-40" dirty="0">
                <a:latin typeface="Source Sans Pro"/>
                <a:cs typeface="Source Sans Pro"/>
              </a:rPr>
              <a:t> </a:t>
            </a:r>
            <a:r>
              <a:rPr sz="2000" spc="-20" dirty="0">
                <a:latin typeface="Source Sans Pro"/>
                <a:cs typeface="Source Sans Pro"/>
              </a:rPr>
              <a:t>two</a:t>
            </a:r>
            <a:r>
              <a:rPr sz="2000" spc="-40" dirty="0">
                <a:latin typeface="Source Sans Pro"/>
                <a:cs typeface="Source Sans Pro"/>
              </a:rPr>
              <a:t> </a:t>
            </a:r>
            <a:r>
              <a:rPr sz="2000" spc="-25" dirty="0">
                <a:latin typeface="Source Sans Pro"/>
                <a:cs typeface="Source Sans Pro"/>
              </a:rPr>
              <a:t>reasons</a:t>
            </a:r>
            <a:r>
              <a:rPr sz="2000" spc="-35" dirty="0">
                <a:latin typeface="Source Sans Pro"/>
                <a:cs typeface="Source Sans Pro"/>
              </a:rPr>
              <a:t> </a:t>
            </a:r>
            <a:r>
              <a:rPr sz="2000" spc="-20" dirty="0">
                <a:latin typeface="Source Sans Pro"/>
                <a:cs typeface="Source Sans Pro"/>
              </a:rPr>
              <a:t>for</a:t>
            </a:r>
            <a:r>
              <a:rPr sz="2000" spc="-40" dirty="0">
                <a:latin typeface="Source Sans Pro"/>
                <a:cs typeface="Source Sans Pro"/>
              </a:rPr>
              <a:t> </a:t>
            </a:r>
            <a:r>
              <a:rPr sz="2400" b="1" spc="-45" dirty="0">
                <a:solidFill>
                  <a:srgbClr val="CFA565"/>
                </a:solidFill>
                <a:latin typeface="Source Sans Pro"/>
              </a:rPr>
              <a:t>drug-related hospitalisations </a:t>
            </a:r>
            <a:r>
              <a:rPr sz="2000" spc="-20" dirty="0">
                <a:latin typeface="Source Sans Pro"/>
                <a:cs typeface="Source Sans Pro"/>
              </a:rPr>
              <a:t>among</a:t>
            </a:r>
            <a:r>
              <a:rPr sz="2000" spc="-40" dirty="0">
                <a:latin typeface="Source Sans Pro"/>
                <a:cs typeface="Source Sans Pro"/>
              </a:rPr>
              <a:t> </a:t>
            </a:r>
            <a:r>
              <a:rPr sz="2000" spc="-20" dirty="0">
                <a:latin typeface="Source Sans Pro"/>
                <a:cs typeface="Source Sans Pro"/>
              </a:rPr>
              <a:t>Aboriginal</a:t>
            </a:r>
            <a:r>
              <a:rPr sz="2000" spc="-35" dirty="0">
                <a:latin typeface="Source Sans Pro"/>
                <a:cs typeface="Source Sans Pro"/>
              </a:rPr>
              <a:t> </a:t>
            </a:r>
            <a:r>
              <a:rPr sz="2000" spc="-15" dirty="0">
                <a:latin typeface="Source Sans Pro"/>
                <a:cs typeface="Source Sans Pro"/>
              </a:rPr>
              <a:t>and</a:t>
            </a:r>
            <a:r>
              <a:rPr sz="2000" spc="-40" dirty="0">
                <a:latin typeface="Source Sans Pro"/>
                <a:cs typeface="Source Sans Pro"/>
              </a:rPr>
              <a:t> </a:t>
            </a:r>
            <a:r>
              <a:rPr sz="2000" spc="-45" dirty="0">
                <a:latin typeface="Source Sans Pro"/>
                <a:cs typeface="Source Sans Pro"/>
              </a:rPr>
              <a:t>Torres</a:t>
            </a:r>
            <a:r>
              <a:rPr sz="2000" spc="-40" dirty="0">
                <a:latin typeface="Source Sans Pro"/>
                <a:cs typeface="Source Sans Pro"/>
              </a:rPr>
              <a:t> </a:t>
            </a:r>
            <a:r>
              <a:rPr sz="2000" spc="-35" dirty="0">
                <a:latin typeface="Source Sans Pro"/>
                <a:cs typeface="Source Sans Pro"/>
              </a:rPr>
              <a:t>Strait</a:t>
            </a:r>
            <a:r>
              <a:rPr sz="2000" spc="-40" dirty="0">
                <a:latin typeface="Source Sans Pro"/>
                <a:cs typeface="Source Sans Pro"/>
              </a:rPr>
              <a:t> </a:t>
            </a:r>
            <a:r>
              <a:rPr sz="2000" spc="-20" dirty="0">
                <a:latin typeface="Source Sans Pro"/>
                <a:cs typeface="Source Sans Pro"/>
              </a:rPr>
              <a:t>Islander </a:t>
            </a:r>
            <a:r>
              <a:rPr sz="2000" spc="-385" dirty="0">
                <a:latin typeface="Source Sans Pro"/>
                <a:cs typeface="Source Sans Pro"/>
              </a:rPr>
              <a:t> </a:t>
            </a:r>
            <a:r>
              <a:rPr sz="2000" spc="-20" dirty="0">
                <a:latin typeface="Source Sans Pro"/>
                <a:cs typeface="Source Sans Pro"/>
              </a:rPr>
              <a:t>people </a:t>
            </a:r>
            <a:r>
              <a:rPr sz="2000" spc="-10" dirty="0">
                <a:latin typeface="Source Sans Pro"/>
                <a:cs typeface="Source Sans Pro"/>
              </a:rPr>
              <a:t>in </a:t>
            </a:r>
            <a:r>
              <a:rPr sz="2000" spc="-20" dirty="0">
                <a:latin typeface="Source Sans Pro"/>
                <a:cs typeface="Source Sans Pro"/>
              </a:rPr>
              <a:t>2018-19 </a:t>
            </a:r>
            <a:r>
              <a:rPr sz="2000" spc="-25" dirty="0">
                <a:latin typeface="Source Sans Pro"/>
                <a:cs typeface="Source Sans Pro"/>
              </a:rPr>
              <a:t>were </a:t>
            </a:r>
            <a:r>
              <a:rPr sz="2400" b="1" spc="-50" dirty="0">
                <a:solidFill>
                  <a:srgbClr val="0687A1"/>
                </a:solidFill>
                <a:latin typeface="Source Sans Pro"/>
                <a:cs typeface="Source Sans Pro"/>
              </a:rPr>
              <a:t>mental </a:t>
            </a:r>
            <a:r>
              <a:rPr sz="2400" b="1" spc="-35" dirty="0">
                <a:solidFill>
                  <a:srgbClr val="0687A1"/>
                </a:solidFill>
                <a:latin typeface="Source Sans Pro"/>
                <a:cs typeface="Source Sans Pro"/>
              </a:rPr>
              <a:t>and </a:t>
            </a:r>
            <a:r>
              <a:rPr sz="2400" b="1" spc="-55" dirty="0">
                <a:solidFill>
                  <a:srgbClr val="0687A1"/>
                </a:solidFill>
                <a:latin typeface="Source Sans Pro"/>
                <a:cs typeface="Source Sans Pro"/>
              </a:rPr>
              <a:t>behavioural </a:t>
            </a:r>
            <a:r>
              <a:rPr sz="2400" b="1" spc="-50" dirty="0">
                <a:solidFill>
                  <a:srgbClr val="0687A1"/>
                </a:solidFill>
                <a:latin typeface="Source Sans Pro"/>
                <a:cs typeface="Source Sans Pro"/>
              </a:rPr>
              <a:t>disorders </a:t>
            </a:r>
            <a:r>
              <a:rPr sz="2000" spc="-20" dirty="0">
                <a:latin typeface="Source Sans Pro"/>
                <a:cs typeface="Source Sans Pro"/>
              </a:rPr>
              <a:t>(crude </a:t>
            </a:r>
            <a:r>
              <a:rPr sz="2000" spc="-45" dirty="0">
                <a:latin typeface="Source Sans Pro"/>
                <a:cs typeface="Source Sans Pro"/>
              </a:rPr>
              <a:t>rate </a:t>
            </a:r>
            <a:r>
              <a:rPr sz="2000" spc="-10" dirty="0">
                <a:latin typeface="Source Sans Pro"/>
                <a:cs typeface="Source Sans Pro"/>
              </a:rPr>
              <a:t>of </a:t>
            </a:r>
            <a:r>
              <a:rPr sz="2000" spc="-15" dirty="0">
                <a:latin typeface="Source Sans Pro"/>
                <a:cs typeface="Source Sans Pro"/>
              </a:rPr>
              <a:t>4.7</a:t>
            </a:r>
            <a:r>
              <a:rPr sz="2000" spc="-10" dirty="0">
                <a:latin typeface="Source Sans Pro"/>
                <a:cs typeface="Source Sans Pro"/>
              </a:rPr>
              <a:t> </a:t>
            </a:r>
            <a:r>
              <a:rPr sz="2000" spc="-15" dirty="0">
                <a:latin typeface="Source Sans Pro"/>
                <a:cs typeface="Source Sans Pro"/>
              </a:rPr>
              <a:t>per </a:t>
            </a:r>
            <a:r>
              <a:rPr sz="2000" spc="-20" dirty="0">
                <a:latin typeface="Source Sans Pro"/>
                <a:cs typeface="Source Sans Pro"/>
              </a:rPr>
              <a:t>1,000) </a:t>
            </a:r>
            <a:r>
              <a:rPr sz="2000" spc="-15" dirty="0">
                <a:latin typeface="Source Sans Pro"/>
                <a:cs typeface="Source Sans Pro"/>
              </a:rPr>
              <a:t> and</a:t>
            </a:r>
            <a:r>
              <a:rPr sz="2000" spc="5" dirty="0">
                <a:latin typeface="Source Sans Pro"/>
                <a:cs typeface="Source Sans Pro"/>
              </a:rPr>
              <a:t> </a:t>
            </a:r>
            <a:r>
              <a:rPr sz="2400" b="1" spc="-45" dirty="0">
                <a:solidFill>
                  <a:srgbClr val="CFA565"/>
                </a:solidFill>
                <a:latin typeface="Source Sans Pro"/>
                <a:cs typeface="Source Sans Pro"/>
              </a:rPr>
              <a:t>poisoning</a:t>
            </a:r>
            <a:r>
              <a:rPr sz="2400" b="1" spc="-150" dirty="0">
                <a:solidFill>
                  <a:srgbClr val="CFA565"/>
                </a:solidFill>
                <a:latin typeface="Source Sans Pro"/>
                <a:cs typeface="Source Sans Pro"/>
              </a:rPr>
              <a:t> </a:t>
            </a:r>
            <a:r>
              <a:rPr sz="2000" spc="-20" dirty="0">
                <a:latin typeface="Source Sans Pro"/>
                <a:cs typeface="Source Sans Pro"/>
              </a:rPr>
              <a:t>(crude</a:t>
            </a:r>
            <a:r>
              <a:rPr sz="2000" spc="-40" dirty="0">
                <a:latin typeface="Source Sans Pro"/>
                <a:cs typeface="Source Sans Pro"/>
              </a:rPr>
              <a:t> </a:t>
            </a:r>
            <a:r>
              <a:rPr sz="2000" spc="-45" dirty="0">
                <a:latin typeface="Source Sans Pro"/>
                <a:cs typeface="Source Sans Pro"/>
              </a:rPr>
              <a:t>rate</a:t>
            </a:r>
            <a:r>
              <a:rPr sz="2000" spc="-40" dirty="0">
                <a:latin typeface="Source Sans Pro"/>
                <a:cs typeface="Source Sans Pro"/>
              </a:rPr>
              <a:t> </a:t>
            </a:r>
            <a:r>
              <a:rPr sz="2000" spc="-10" dirty="0">
                <a:latin typeface="Source Sans Pro"/>
                <a:cs typeface="Source Sans Pro"/>
              </a:rPr>
              <a:t>of</a:t>
            </a:r>
            <a:r>
              <a:rPr sz="2000" spc="-40" dirty="0">
                <a:latin typeface="Source Sans Pro"/>
                <a:cs typeface="Source Sans Pro"/>
              </a:rPr>
              <a:t> </a:t>
            </a:r>
            <a:r>
              <a:rPr sz="2000" dirty="0">
                <a:latin typeface="Source Sans Pro"/>
                <a:cs typeface="Source Sans Pro"/>
              </a:rPr>
              <a:t>3</a:t>
            </a:r>
            <a:r>
              <a:rPr sz="2000" spc="-40" dirty="0">
                <a:latin typeface="Source Sans Pro"/>
                <a:cs typeface="Source Sans Pro"/>
              </a:rPr>
              <a:t> </a:t>
            </a:r>
            <a:r>
              <a:rPr sz="2000" spc="-15" dirty="0">
                <a:latin typeface="Source Sans Pro"/>
                <a:cs typeface="Source Sans Pro"/>
              </a:rPr>
              <a:t>per</a:t>
            </a:r>
            <a:r>
              <a:rPr sz="2000" spc="-40" dirty="0">
                <a:latin typeface="Source Sans Pro"/>
                <a:cs typeface="Source Sans Pro"/>
              </a:rPr>
              <a:t> </a:t>
            </a:r>
            <a:r>
              <a:rPr sz="2000" spc="-20" dirty="0">
                <a:latin typeface="Source Sans Pro"/>
                <a:cs typeface="Source Sans Pro"/>
              </a:rPr>
              <a:t>1,000)</a:t>
            </a:r>
            <a:r>
              <a:rPr sz="2000" spc="-10" dirty="0">
                <a:latin typeface="Source Sans Pro"/>
                <a:cs typeface="Source Sans Pro"/>
              </a:rPr>
              <a:t>.</a:t>
            </a:r>
            <a:endParaRPr sz="2000" dirty="0">
              <a:latin typeface="Source Sans Pro"/>
              <a:cs typeface="Source Sans Pro"/>
            </a:endParaRPr>
          </a:p>
        </p:txBody>
      </p:sp>
      <p:grpSp>
        <p:nvGrpSpPr>
          <p:cNvPr id="14" name="Group 13">
            <a:extLst>
              <a:ext uri="{FF2B5EF4-FFF2-40B4-BE49-F238E27FC236}">
                <a16:creationId xmlns:a16="http://schemas.microsoft.com/office/drawing/2014/main" id="{AB49C808-FF3B-4286-873D-AE25D521644B}"/>
              </a:ext>
            </a:extLst>
          </p:cNvPr>
          <p:cNvGrpSpPr/>
          <p:nvPr/>
        </p:nvGrpSpPr>
        <p:grpSpPr>
          <a:xfrm>
            <a:off x="1611861" y="4161020"/>
            <a:ext cx="6667782" cy="1005840"/>
            <a:chOff x="4781401" y="5259646"/>
            <a:chExt cx="6667782" cy="1005840"/>
          </a:xfrm>
        </p:grpSpPr>
        <p:sp>
          <p:nvSpPr>
            <p:cNvPr id="16" name="object 16"/>
            <p:cNvSpPr txBox="1"/>
            <p:nvPr/>
          </p:nvSpPr>
          <p:spPr>
            <a:xfrm>
              <a:off x="10158228" y="5599070"/>
              <a:ext cx="1290955" cy="330200"/>
            </a:xfrm>
            <a:prstGeom prst="rect">
              <a:avLst/>
            </a:prstGeom>
          </p:spPr>
          <p:txBody>
            <a:bodyPr vert="horz" wrap="square" lIns="0" tIns="12700" rIns="0" bIns="0" rtlCol="0">
              <a:spAutoFit/>
            </a:bodyPr>
            <a:lstStyle/>
            <a:p>
              <a:pPr marL="381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a:t>
              </a:r>
              <a:r>
                <a:rPr sz="2000" b="1" dirty="0">
                  <a:solidFill>
                    <a:srgbClr val="CFA565"/>
                  </a:solidFill>
                  <a:latin typeface="Source Sans Pro"/>
                  <a:cs typeface="Source Sans Pro"/>
                </a:rPr>
                <a:t>0</a:t>
              </a:r>
              <a:endParaRPr sz="1725" baseline="31400" dirty="0">
                <a:latin typeface="Source Sans Pro"/>
                <a:cs typeface="Source Sans Pro"/>
              </a:endParaRPr>
            </a:p>
          </p:txBody>
        </p:sp>
        <p:grpSp>
          <p:nvGrpSpPr>
            <p:cNvPr id="20" name="object 20"/>
            <p:cNvGrpSpPr/>
            <p:nvPr/>
          </p:nvGrpSpPr>
          <p:grpSpPr>
            <a:xfrm>
              <a:off x="4781401" y="5353955"/>
              <a:ext cx="864235" cy="866775"/>
              <a:chOff x="4781401" y="5353955"/>
              <a:chExt cx="864235" cy="866775"/>
            </a:xfrm>
          </p:grpSpPr>
          <p:sp>
            <p:nvSpPr>
              <p:cNvPr id="21" name="object 21"/>
              <p:cNvSpPr/>
              <p:nvPr/>
            </p:nvSpPr>
            <p:spPr>
              <a:xfrm>
                <a:off x="4781401" y="5353955"/>
                <a:ext cx="864235" cy="803275"/>
              </a:xfrm>
              <a:custGeom>
                <a:avLst/>
                <a:gdLst/>
                <a:ahLst/>
                <a:cxnLst/>
                <a:rect l="l" t="t" r="r" b="b"/>
                <a:pathLst>
                  <a:path w="864235" h="803275">
                    <a:moveTo>
                      <a:pt x="422502" y="0"/>
                    </a:moveTo>
                    <a:lnTo>
                      <a:pt x="368532" y="4047"/>
                    </a:lnTo>
                    <a:lnTo>
                      <a:pt x="315541" y="15977"/>
                    </a:lnTo>
                    <a:lnTo>
                      <a:pt x="264705" y="34390"/>
                    </a:lnTo>
                    <a:lnTo>
                      <a:pt x="200174" y="68416"/>
                    </a:lnTo>
                    <a:lnTo>
                      <a:pt x="163130" y="94239"/>
                    </a:lnTo>
                    <a:lnTo>
                      <a:pt x="129108" y="123537"/>
                    </a:lnTo>
                    <a:lnTo>
                      <a:pt x="98234" y="156463"/>
                    </a:lnTo>
                    <a:lnTo>
                      <a:pt x="70632" y="193169"/>
                    </a:lnTo>
                    <a:lnTo>
                      <a:pt x="48148" y="232812"/>
                    </a:lnTo>
                    <a:lnTo>
                      <a:pt x="29979" y="274589"/>
                    </a:lnTo>
                    <a:lnTo>
                      <a:pt x="11690" y="335060"/>
                    </a:lnTo>
                    <a:lnTo>
                      <a:pt x="1925" y="397474"/>
                    </a:lnTo>
                    <a:lnTo>
                      <a:pt x="0" y="435036"/>
                    </a:lnTo>
                    <a:lnTo>
                      <a:pt x="487" y="453822"/>
                    </a:lnTo>
                    <a:lnTo>
                      <a:pt x="5729" y="504675"/>
                    </a:lnTo>
                    <a:lnTo>
                      <a:pt x="19977" y="565575"/>
                    </a:lnTo>
                    <a:lnTo>
                      <a:pt x="42365" y="621622"/>
                    </a:lnTo>
                    <a:lnTo>
                      <a:pt x="84442" y="690062"/>
                    </a:lnTo>
                    <a:lnTo>
                      <a:pt x="116103" y="728014"/>
                    </a:lnTo>
                    <a:lnTo>
                      <a:pt x="151933" y="762046"/>
                    </a:lnTo>
                    <a:lnTo>
                      <a:pt x="192108" y="792000"/>
                    </a:lnTo>
                    <a:lnTo>
                      <a:pt x="223261" y="800966"/>
                    </a:lnTo>
                    <a:lnTo>
                      <a:pt x="230728" y="802096"/>
                    </a:lnTo>
                    <a:lnTo>
                      <a:pt x="238196" y="802769"/>
                    </a:lnTo>
                    <a:lnTo>
                      <a:pt x="238602" y="801042"/>
                    </a:lnTo>
                    <a:lnTo>
                      <a:pt x="214705" y="787450"/>
                    </a:lnTo>
                    <a:lnTo>
                      <a:pt x="200442" y="778298"/>
                    </a:lnTo>
                    <a:lnTo>
                      <a:pt x="132775" y="721186"/>
                    </a:lnTo>
                    <a:lnTo>
                      <a:pt x="97969" y="680130"/>
                    </a:lnTo>
                    <a:lnTo>
                      <a:pt x="68801" y="634938"/>
                    </a:lnTo>
                    <a:lnTo>
                      <a:pt x="45346" y="585599"/>
                    </a:lnTo>
                    <a:lnTo>
                      <a:pt x="25925" y="526263"/>
                    </a:lnTo>
                    <a:lnTo>
                      <a:pt x="16009" y="464479"/>
                    </a:lnTo>
                    <a:lnTo>
                      <a:pt x="14570" y="422523"/>
                    </a:lnTo>
                    <a:lnTo>
                      <a:pt x="15143" y="401580"/>
                    </a:lnTo>
                    <a:lnTo>
                      <a:pt x="20712" y="353768"/>
                    </a:lnTo>
                    <a:lnTo>
                      <a:pt x="34381" y="301401"/>
                    </a:lnTo>
                    <a:lnTo>
                      <a:pt x="62306" y="237554"/>
                    </a:lnTo>
                    <a:lnTo>
                      <a:pt x="83947" y="201278"/>
                    </a:lnTo>
                    <a:lnTo>
                      <a:pt x="108986" y="167241"/>
                    </a:lnTo>
                    <a:lnTo>
                      <a:pt x="137460" y="135499"/>
                    </a:lnTo>
                    <a:lnTo>
                      <a:pt x="176053" y="100258"/>
                    </a:lnTo>
                    <a:lnTo>
                      <a:pt x="218790" y="70246"/>
                    </a:lnTo>
                    <a:lnTo>
                      <a:pt x="265393" y="46487"/>
                    </a:lnTo>
                    <a:lnTo>
                      <a:pt x="313932" y="29215"/>
                    </a:lnTo>
                    <a:lnTo>
                      <a:pt x="364234" y="18082"/>
                    </a:lnTo>
                    <a:lnTo>
                      <a:pt x="416123" y="12740"/>
                    </a:lnTo>
                    <a:lnTo>
                      <a:pt x="453981" y="12583"/>
                    </a:lnTo>
                    <a:lnTo>
                      <a:pt x="491466" y="15885"/>
                    </a:lnTo>
                    <a:lnTo>
                      <a:pt x="564942" y="33327"/>
                    </a:lnTo>
                    <a:lnTo>
                      <a:pt x="613099" y="52996"/>
                    </a:lnTo>
                    <a:lnTo>
                      <a:pt x="657331" y="77462"/>
                    </a:lnTo>
                    <a:lnTo>
                      <a:pt x="697637" y="106706"/>
                    </a:lnTo>
                    <a:lnTo>
                      <a:pt x="734020" y="140712"/>
                    </a:lnTo>
                    <a:lnTo>
                      <a:pt x="766479" y="179461"/>
                    </a:lnTo>
                    <a:lnTo>
                      <a:pt x="795015" y="222938"/>
                    </a:lnTo>
                    <a:lnTo>
                      <a:pt x="821377" y="275503"/>
                    </a:lnTo>
                    <a:lnTo>
                      <a:pt x="839262" y="331612"/>
                    </a:lnTo>
                    <a:lnTo>
                      <a:pt x="847602" y="376125"/>
                    </a:lnTo>
                    <a:lnTo>
                      <a:pt x="850780" y="421210"/>
                    </a:lnTo>
                    <a:lnTo>
                      <a:pt x="850320" y="436499"/>
                    </a:lnTo>
                    <a:lnTo>
                      <a:pt x="846028" y="492065"/>
                    </a:lnTo>
                    <a:lnTo>
                      <a:pt x="837625" y="539745"/>
                    </a:lnTo>
                    <a:lnTo>
                      <a:pt x="818319" y="593130"/>
                    </a:lnTo>
                    <a:lnTo>
                      <a:pt x="794924" y="639450"/>
                    </a:lnTo>
                    <a:lnTo>
                      <a:pt x="766338" y="682742"/>
                    </a:lnTo>
                    <a:lnTo>
                      <a:pt x="732694" y="721854"/>
                    </a:lnTo>
                    <a:lnTo>
                      <a:pt x="694736" y="756757"/>
                    </a:lnTo>
                    <a:lnTo>
                      <a:pt x="644329" y="790260"/>
                    </a:lnTo>
                    <a:lnTo>
                      <a:pt x="639630" y="793689"/>
                    </a:lnTo>
                    <a:lnTo>
                      <a:pt x="679394" y="787428"/>
                    </a:lnTo>
                    <a:lnTo>
                      <a:pt x="712731" y="760224"/>
                    </a:lnTo>
                    <a:lnTo>
                      <a:pt x="742960" y="732304"/>
                    </a:lnTo>
                    <a:lnTo>
                      <a:pt x="769840" y="701688"/>
                    </a:lnTo>
                    <a:lnTo>
                      <a:pt x="793649" y="668604"/>
                    </a:lnTo>
                    <a:lnTo>
                      <a:pt x="814662" y="633275"/>
                    </a:lnTo>
                    <a:lnTo>
                      <a:pt x="834278" y="589114"/>
                    </a:lnTo>
                    <a:lnTo>
                      <a:pt x="852721" y="525682"/>
                    </a:lnTo>
                    <a:lnTo>
                      <a:pt x="862811" y="472179"/>
                    </a:lnTo>
                    <a:lnTo>
                      <a:pt x="863950" y="434215"/>
                    </a:lnTo>
                    <a:lnTo>
                      <a:pt x="862574" y="400880"/>
                    </a:lnTo>
                    <a:lnTo>
                      <a:pt x="852881" y="335328"/>
                    </a:lnTo>
                    <a:lnTo>
                      <a:pt x="836933" y="282991"/>
                    </a:lnTo>
                    <a:lnTo>
                      <a:pt x="820993" y="243569"/>
                    </a:lnTo>
                    <a:lnTo>
                      <a:pt x="784790" y="182502"/>
                    </a:lnTo>
                    <a:lnTo>
                      <a:pt x="754162" y="144081"/>
                    </a:lnTo>
                    <a:lnTo>
                      <a:pt x="719347" y="109435"/>
                    </a:lnTo>
                    <a:lnTo>
                      <a:pt x="680270" y="78679"/>
                    </a:lnTo>
                    <a:lnTo>
                      <a:pt x="637793" y="52380"/>
                    </a:lnTo>
                    <a:lnTo>
                      <a:pt x="593458" y="31440"/>
                    </a:lnTo>
                    <a:lnTo>
                      <a:pt x="547299" y="15835"/>
                    </a:lnTo>
                    <a:lnTo>
                      <a:pt x="499352" y="5541"/>
                    </a:lnTo>
                    <a:lnTo>
                      <a:pt x="449651" y="536"/>
                    </a:lnTo>
                    <a:lnTo>
                      <a:pt x="422502" y="0"/>
                    </a:lnTo>
                    <a:close/>
                  </a:path>
                </a:pathLst>
              </a:custGeom>
              <a:solidFill>
                <a:srgbClr val="CFA565"/>
              </a:solidFill>
            </p:spPr>
            <p:txBody>
              <a:bodyPr wrap="square" lIns="0" tIns="0" rIns="0" bIns="0" rtlCol="0"/>
              <a:lstStyle/>
              <a:p>
                <a:endParaRPr/>
              </a:p>
            </p:txBody>
          </p:sp>
          <p:pic>
            <p:nvPicPr>
              <p:cNvPr id="22" name="object 22"/>
              <p:cNvPicPr/>
              <p:nvPr/>
            </p:nvPicPr>
            <p:blipFill>
              <a:blip r:embed="rId3" cstate="email">
                <a:extLst>
                  <a:ext uri="{28A0092B-C50C-407E-A947-70E740481C1C}">
                    <a14:useLocalDpi xmlns:a14="http://schemas.microsoft.com/office/drawing/2010/main"/>
                  </a:ext>
                </a:extLst>
              </a:blip>
              <a:stretch>
                <a:fillRect/>
              </a:stretch>
            </p:blipFill>
            <p:spPr>
              <a:xfrm>
                <a:off x="4929515" y="5567837"/>
                <a:ext cx="193491" cy="193560"/>
              </a:xfrm>
              <a:prstGeom prst="rect">
                <a:avLst/>
              </a:prstGeom>
            </p:spPr>
          </p:pic>
          <p:pic>
            <p:nvPicPr>
              <p:cNvPr id="23" name="object 23"/>
              <p:cNvPicPr/>
              <p:nvPr/>
            </p:nvPicPr>
            <p:blipFill>
              <a:blip r:embed="rId4" cstate="email">
                <a:extLst>
                  <a:ext uri="{28A0092B-C50C-407E-A947-70E740481C1C}">
                    <a14:useLocalDpi xmlns:a14="http://schemas.microsoft.com/office/drawing/2010/main"/>
                  </a:ext>
                </a:extLst>
              </a:blip>
              <a:stretch>
                <a:fillRect/>
              </a:stretch>
            </p:blipFill>
            <p:spPr>
              <a:xfrm>
                <a:off x="5284665" y="5574347"/>
                <a:ext cx="186499" cy="186296"/>
              </a:xfrm>
              <a:prstGeom prst="rect">
                <a:avLst/>
              </a:prstGeom>
            </p:spPr>
          </p:pic>
          <p:sp>
            <p:nvSpPr>
              <p:cNvPr id="24" name="object 24"/>
              <p:cNvSpPr/>
              <p:nvPr/>
            </p:nvSpPr>
            <p:spPr>
              <a:xfrm>
                <a:off x="5009299" y="5843650"/>
                <a:ext cx="420370" cy="377190"/>
              </a:xfrm>
              <a:custGeom>
                <a:avLst/>
                <a:gdLst/>
                <a:ahLst/>
                <a:cxnLst/>
                <a:rect l="l" t="t" r="r" b="b"/>
                <a:pathLst>
                  <a:path w="420370" h="377189">
                    <a:moveTo>
                      <a:pt x="245960" y="74866"/>
                    </a:moveTo>
                    <a:lnTo>
                      <a:pt x="240588" y="46342"/>
                    </a:lnTo>
                    <a:lnTo>
                      <a:pt x="236829" y="40589"/>
                    </a:lnTo>
                    <a:lnTo>
                      <a:pt x="233870" y="36068"/>
                    </a:lnTo>
                    <a:lnTo>
                      <a:pt x="233870" y="107619"/>
                    </a:lnTo>
                    <a:lnTo>
                      <a:pt x="230403" y="114947"/>
                    </a:lnTo>
                    <a:lnTo>
                      <a:pt x="229349" y="115608"/>
                    </a:lnTo>
                    <a:lnTo>
                      <a:pt x="140436" y="65443"/>
                    </a:lnTo>
                    <a:lnTo>
                      <a:pt x="133007" y="61137"/>
                    </a:lnTo>
                    <a:lnTo>
                      <a:pt x="110413" y="47688"/>
                    </a:lnTo>
                    <a:lnTo>
                      <a:pt x="111442" y="45072"/>
                    </a:lnTo>
                    <a:lnTo>
                      <a:pt x="111798" y="43967"/>
                    </a:lnTo>
                    <a:lnTo>
                      <a:pt x="112661" y="42151"/>
                    </a:lnTo>
                    <a:lnTo>
                      <a:pt x="113207" y="41465"/>
                    </a:lnTo>
                    <a:lnTo>
                      <a:pt x="113779" y="40589"/>
                    </a:lnTo>
                    <a:lnTo>
                      <a:pt x="131826" y="50406"/>
                    </a:lnTo>
                    <a:lnTo>
                      <a:pt x="137871" y="53555"/>
                    </a:lnTo>
                    <a:lnTo>
                      <a:pt x="154787" y="62191"/>
                    </a:lnTo>
                    <a:lnTo>
                      <a:pt x="171513" y="71120"/>
                    </a:lnTo>
                    <a:lnTo>
                      <a:pt x="187871" y="80721"/>
                    </a:lnTo>
                    <a:lnTo>
                      <a:pt x="203657" y="91401"/>
                    </a:lnTo>
                    <a:lnTo>
                      <a:pt x="210807" y="96024"/>
                    </a:lnTo>
                    <a:lnTo>
                      <a:pt x="218389" y="100037"/>
                    </a:lnTo>
                    <a:lnTo>
                      <a:pt x="226161" y="103784"/>
                    </a:lnTo>
                    <a:lnTo>
                      <a:pt x="233870" y="107619"/>
                    </a:lnTo>
                    <a:lnTo>
                      <a:pt x="233870" y="36068"/>
                    </a:lnTo>
                    <a:lnTo>
                      <a:pt x="225005" y="22491"/>
                    </a:lnTo>
                    <a:lnTo>
                      <a:pt x="201485" y="6121"/>
                    </a:lnTo>
                    <a:lnTo>
                      <a:pt x="172300" y="0"/>
                    </a:lnTo>
                    <a:lnTo>
                      <a:pt x="143929" y="5575"/>
                    </a:lnTo>
                    <a:lnTo>
                      <a:pt x="120535" y="20878"/>
                    </a:lnTo>
                    <a:lnTo>
                      <a:pt x="104406" y="43586"/>
                    </a:lnTo>
                    <a:lnTo>
                      <a:pt x="97828" y="71386"/>
                    </a:lnTo>
                    <a:lnTo>
                      <a:pt x="102552" y="99695"/>
                    </a:lnTo>
                    <a:lnTo>
                      <a:pt x="117589" y="124180"/>
                    </a:lnTo>
                    <a:lnTo>
                      <a:pt x="141160" y="141414"/>
                    </a:lnTo>
                    <a:lnTo>
                      <a:pt x="171526" y="147993"/>
                    </a:lnTo>
                    <a:lnTo>
                      <a:pt x="200190" y="142544"/>
                    </a:lnTo>
                    <a:lnTo>
                      <a:pt x="223723" y="126974"/>
                    </a:lnTo>
                    <a:lnTo>
                      <a:pt x="231533" y="115608"/>
                    </a:lnTo>
                    <a:lnTo>
                      <a:pt x="239763" y="103632"/>
                    </a:lnTo>
                    <a:lnTo>
                      <a:pt x="245960" y="74866"/>
                    </a:lnTo>
                    <a:close/>
                  </a:path>
                  <a:path w="420370" h="377189">
                    <a:moveTo>
                      <a:pt x="419747" y="316814"/>
                    </a:moveTo>
                    <a:lnTo>
                      <a:pt x="418401" y="315937"/>
                    </a:lnTo>
                    <a:lnTo>
                      <a:pt x="417106" y="314426"/>
                    </a:lnTo>
                    <a:lnTo>
                      <a:pt x="412635" y="314058"/>
                    </a:lnTo>
                    <a:lnTo>
                      <a:pt x="409473" y="314299"/>
                    </a:lnTo>
                    <a:lnTo>
                      <a:pt x="352488" y="322491"/>
                    </a:lnTo>
                    <a:lnTo>
                      <a:pt x="330161" y="325221"/>
                    </a:lnTo>
                    <a:lnTo>
                      <a:pt x="304647" y="329946"/>
                    </a:lnTo>
                    <a:lnTo>
                      <a:pt x="286334" y="332054"/>
                    </a:lnTo>
                    <a:lnTo>
                      <a:pt x="267957" y="333717"/>
                    </a:lnTo>
                    <a:lnTo>
                      <a:pt x="249618" y="335686"/>
                    </a:lnTo>
                    <a:lnTo>
                      <a:pt x="233870" y="337083"/>
                    </a:lnTo>
                    <a:lnTo>
                      <a:pt x="218084" y="337464"/>
                    </a:lnTo>
                    <a:lnTo>
                      <a:pt x="178244" y="336842"/>
                    </a:lnTo>
                    <a:lnTo>
                      <a:pt x="170014" y="336969"/>
                    </a:lnTo>
                    <a:lnTo>
                      <a:pt x="146545" y="335737"/>
                    </a:lnTo>
                    <a:lnTo>
                      <a:pt x="47713" y="329336"/>
                    </a:lnTo>
                    <a:lnTo>
                      <a:pt x="5537" y="324916"/>
                    </a:lnTo>
                    <a:lnTo>
                      <a:pt x="482" y="325132"/>
                    </a:lnTo>
                    <a:lnTo>
                      <a:pt x="0" y="326351"/>
                    </a:lnTo>
                    <a:lnTo>
                      <a:pt x="1257" y="327291"/>
                    </a:lnTo>
                    <a:lnTo>
                      <a:pt x="2387" y="328523"/>
                    </a:lnTo>
                    <a:lnTo>
                      <a:pt x="44208" y="345147"/>
                    </a:lnTo>
                    <a:lnTo>
                      <a:pt x="93002" y="361619"/>
                    </a:lnTo>
                    <a:lnTo>
                      <a:pt x="137604" y="371944"/>
                    </a:lnTo>
                    <a:lnTo>
                      <a:pt x="188429" y="376656"/>
                    </a:lnTo>
                    <a:lnTo>
                      <a:pt x="204876" y="376936"/>
                    </a:lnTo>
                    <a:lnTo>
                      <a:pt x="221322" y="376656"/>
                    </a:lnTo>
                    <a:lnTo>
                      <a:pt x="267220" y="372757"/>
                    </a:lnTo>
                    <a:lnTo>
                      <a:pt x="314579" y="363042"/>
                    </a:lnTo>
                    <a:lnTo>
                      <a:pt x="368020" y="345440"/>
                    </a:lnTo>
                    <a:lnTo>
                      <a:pt x="398653" y="329552"/>
                    </a:lnTo>
                    <a:lnTo>
                      <a:pt x="410933" y="323354"/>
                    </a:lnTo>
                    <a:lnTo>
                      <a:pt x="418134" y="319443"/>
                    </a:lnTo>
                    <a:lnTo>
                      <a:pt x="418833" y="317919"/>
                    </a:lnTo>
                    <a:lnTo>
                      <a:pt x="419747" y="316814"/>
                    </a:lnTo>
                    <a:close/>
                  </a:path>
                </a:pathLst>
              </a:custGeom>
              <a:solidFill>
                <a:srgbClr val="CFA565"/>
              </a:solidFill>
            </p:spPr>
            <p:txBody>
              <a:bodyPr wrap="square" lIns="0" tIns="0" rIns="0" bIns="0" rtlCol="0"/>
              <a:lstStyle/>
              <a:p>
                <a:endParaRPr/>
              </a:p>
            </p:txBody>
          </p:sp>
          <p:pic>
            <p:nvPicPr>
              <p:cNvPr id="25" name="object 25"/>
              <p:cNvPicPr/>
              <p:nvPr/>
            </p:nvPicPr>
            <p:blipFill>
              <a:blip r:embed="rId5" cstate="email">
                <a:extLst>
                  <a:ext uri="{28A0092B-C50C-407E-A947-70E740481C1C}">
                    <a14:useLocalDpi xmlns:a14="http://schemas.microsoft.com/office/drawing/2010/main"/>
                  </a:ext>
                </a:extLst>
              </a:blip>
              <a:stretch>
                <a:fillRect/>
              </a:stretch>
            </p:blipFill>
            <p:spPr>
              <a:xfrm>
                <a:off x="5133887" y="5523005"/>
                <a:ext cx="131201" cy="131089"/>
              </a:xfrm>
              <a:prstGeom prst="rect">
                <a:avLst/>
              </a:prstGeom>
            </p:spPr>
          </p:pic>
          <p:sp>
            <p:nvSpPr>
              <p:cNvPr id="26" name="object 26"/>
              <p:cNvSpPr/>
              <p:nvPr/>
            </p:nvSpPr>
            <p:spPr>
              <a:xfrm>
                <a:off x="4817758" y="5388940"/>
                <a:ext cx="791845" cy="746760"/>
              </a:xfrm>
              <a:custGeom>
                <a:avLst/>
                <a:gdLst/>
                <a:ahLst/>
                <a:cxnLst/>
                <a:rect l="l" t="t" r="r" b="b"/>
                <a:pathLst>
                  <a:path w="791845" h="746760">
                    <a:moveTo>
                      <a:pt x="19418" y="345008"/>
                    </a:moveTo>
                    <a:lnTo>
                      <a:pt x="15379" y="340741"/>
                    </a:lnTo>
                    <a:lnTo>
                      <a:pt x="4851" y="340702"/>
                    </a:lnTo>
                    <a:lnTo>
                      <a:pt x="431" y="344830"/>
                    </a:lnTo>
                    <a:lnTo>
                      <a:pt x="0" y="354787"/>
                    </a:lnTo>
                    <a:lnTo>
                      <a:pt x="4635" y="359613"/>
                    </a:lnTo>
                    <a:lnTo>
                      <a:pt x="9740" y="359689"/>
                    </a:lnTo>
                    <a:lnTo>
                      <a:pt x="14732" y="359765"/>
                    </a:lnTo>
                    <a:lnTo>
                      <a:pt x="18986" y="355638"/>
                    </a:lnTo>
                    <a:lnTo>
                      <a:pt x="19418" y="345008"/>
                    </a:lnTo>
                    <a:close/>
                  </a:path>
                  <a:path w="791845" h="746760">
                    <a:moveTo>
                      <a:pt x="29476" y="448119"/>
                    </a:moveTo>
                    <a:lnTo>
                      <a:pt x="29108" y="437781"/>
                    </a:lnTo>
                    <a:lnTo>
                      <a:pt x="24790" y="433539"/>
                    </a:lnTo>
                    <a:lnTo>
                      <a:pt x="14668" y="433539"/>
                    </a:lnTo>
                    <a:lnTo>
                      <a:pt x="10147" y="438264"/>
                    </a:lnTo>
                    <a:lnTo>
                      <a:pt x="10325" y="443458"/>
                    </a:lnTo>
                    <a:lnTo>
                      <a:pt x="10490" y="448373"/>
                    </a:lnTo>
                    <a:lnTo>
                      <a:pt x="14960" y="452716"/>
                    </a:lnTo>
                    <a:lnTo>
                      <a:pt x="25095" y="452704"/>
                    </a:lnTo>
                    <a:lnTo>
                      <a:pt x="29476" y="448119"/>
                    </a:lnTo>
                    <a:close/>
                  </a:path>
                  <a:path w="791845" h="746760">
                    <a:moveTo>
                      <a:pt x="40119" y="291579"/>
                    </a:moveTo>
                    <a:lnTo>
                      <a:pt x="40030" y="286499"/>
                    </a:lnTo>
                    <a:lnTo>
                      <a:pt x="39941" y="281508"/>
                    </a:lnTo>
                    <a:lnTo>
                      <a:pt x="35521" y="277279"/>
                    </a:lnTo>
                    <a:lnTo>
                      <a:pt x="25488" y="277456"/>
                    </a:lnTo>
                    <a:lnTo>
                      <a:pt x="21323" y="281825"/>
                    </a:lnTo>
                    <a:lnTo>
                      <a:pt x="21513" y="291998"/>
                    </a:lnTo>
                    <a:lnTo>
                      <a:pt x="25730" y="296024"/>
                    </a:lnTo>
                    <a:lnTo>
                      <a:pt x="35979" y="295859"/>
                    </a:lnTo>
                    <a:lnTo>
                      <a:pt x="40119" y="291579"/>
                    </a:lnTo>
                    <a:close/>
                  </a:path>
                  <a:path w="791845" h="746760">
                    <a:moveTo>
                      <a:pt x="45758" y="527392"/>
                    </a:moveTo>
                    <a:lnTo>
                      <a:pt x="45720" y="522071"/>
                    </a:lnTo>
                    <a:lnTo>
                      <a:pt x="45681" y="516953"/>
                    </a:lnTo>
                    <a:lnTo>
                      <a:pt x="41630" y="512851"/>
                    </a:lnTo>
                    <a:lnTo>
                      <a:pt x="31127" y="512610"/>
                    </a:lnTo>
                    <a:lnTo>
                      <a:pt x="26746" y="516902"/>
                    </a:lnTo>
                    <a:lnTo>
                      <a:pt x="26847" y="527253"/>
                    </a:lnTo>
                    <a:lnTo>
                      <a:pt x="31026" y="531507"/>
                    </a:lnTo>
                    <a:lnTo>
                      <a:pt x="41313" y="531787"/>
                    </a:lnTo>
                    <a:lnTo>
                      <a:pt x="45758" y="527392"/>
                    </a:lnTo>
                    <a:close/>
                  </a:path>
                  <a:path w="791845" h="746760">
                    <a:moveTo>
                      <a:pt x="65900" y="225348"/>
                    </a:moveTo>
                    <a:lnTo>
                      <a:pt x="61925" y="221183"/>
                    </a:lnTo>
                    <a:lnTo>
                      <a:pt x="51739" y="220954"/>
                    </a:lnTo>
                    <a:lnTo>
                      <a:pt x="47231" y="225209"/>
                    </a:lnTo>
                    <a:lnTo>
                      <a:pt x="46926" y="234950"/>
                    </a:lnTo>
                    <a:lnTo>
                      <a:pt x="51371" y="239560"/>
                    </a:lnTo>
                    <a:lnTo>
                      <a:pt x="61302" y="239890"/>
                    </a:lnTo>
                    <a:lnTo>
                      <a:pt x="65646" y="235673"/>
                    </a:lnTo>
                    <a:lnTo>
                      <a:pt x="65773" y="230555"/>
                    </a:lnTo>
                    <a:lnTo>
                      <a:pt x="65900" y="225348"/>
                    </a:lnTo>
                    <a:close/>
                  </a:path>
                  <a:path w="791845" h="746760">
                    <a:moveTo>
                      <a:pt x="80124" y="596557"/>
                    </a:moveTo>
                    <a:lnTo>
                      <a:pt x="75590" y="591985"/>
                    </a:lnTo>
                    <a:lnTo>
                      <a:pt x="65430" y="592201"/>
                    </a:lnTo>
                    <a:lnTo>
                      <a:pt x="61188" y="596493"/>
                    </a:lnTo>
                    <a:lnTo>
                      <a:pt x="61036" y="606818"/>
                    </a:lnTo>
                    <a:lnTo>
                      <a:pt x="65532" y="611365"/>
                    </a:lnTo>
                    <a:lnTo>
                      <a:pt x="75742" y="611124"/>
                    </a:lnTo>
                    <a:lnTo>
                      <a:pt x="79984" y="606831"/>
                    </a:lnTo>
                    <a:lnTo>
                      <a:pt x="80048" y="601827"/>
                    </a:lnTo>
                    <a:lnTo>
                      <a:pt x="80124" y="596557"/>
                    </a:lnTo>
                    <a:close/>
                  </a:path>
                  <a:path w="791845" h="746760">
                    <a:moveTo>
                      <a:pt x="95529" y="173685"/>
                    </a:moveTo>
                    <a:lnTo>
                      <a:pt x="95288" y="163855"/>
                    </a:lnTo>
                    <a:lnTo>
                      <a:pt x="90893" y="159727"/>
                    </a:lnTo>
                    <a:lnTo>
                      <a:pt x="85801" y="159829"/>
                    </a:lnTo>
                    <a:lnTo>
                      <a:pt x="80670" y="159931"/>
                    </a:lnTo>
                    <a:lnTo>
                      <a:pt x="76644" y="164147"/>
                    </a:lnTo>
                    <a:lnTo>
                      <a:pt x="76898" y="174244"/>
                    </a:lnTo>
                    <a:lnTo>
                      <a:pt x="81419" y="178600"/>
                    </a:lnTo>
                    <a:lnTo>
                      <a:pt x="91135" y="178320"/>
                    </a:lnTo>
                    <a:lnTo>
                      <a:pt x="95529" y="173685"/>
                    </a:lnTo>
                    <a:close/>
                  </a:path>
                  <a:path w="791845" h="746760">
                    <a:moveTo>
                      <a:pt x="121691" y="660704"/>
                    </a:moveTo>
                    <a:lnTo>
                      <a:pt x="121488" y="650227"/>
                    </a:lnTo>
                    <a:lnTo>
                      <a:pt x="117436" y="646264"/>
                    </a:lnTo>
                    <a:lnTo>
                      <a:pt x="107010" y="646137"/>
                    </a:lnTo>
                    <a:lnTo>
                      <a:pt x="102844" y="650011"/>
                    </a:lnTo>
                    <a:lnTo>
                      <a:pt x="102412" y="660527"/>
                    </a:lnTo>
                    <a:lnTo>
                      <a:pt x="106565" y="664908"/>
                    </a:lnTo>
                    <a:lnTo>
                      <a:pt x="111988" y="664972"/>
                    </a:lnTo>
                    <a:lnTo>
                      <a:pt x="117373" y="665035"/>
                    </a:lnTo>
                    <a:lnTo>
                      <a:pt x="121691" y="660704"/>
                    </a:lnTo>
                    <a:close/>
                  </a:path>
                  <a:path w="791845" h="746760">
                    <a:moveTo>
                      <a:pt x="138099" y="113982"/>
                    </a:moveTo>
                    <a:lnTo>
                      <a:pt x="134327" y="109689"/>
                    </a:lnTo>
                    <a:lnTo>
                      <a:pt x="123990" y="109080"/>
                    </a:lnTo>
                    <a:lnTo>
                      <a:pt x="119583" y="112864"/>
                    </a:lnTo>
                    <a:lnTo>
                      <a:pt x="118732" y="122732"/>
                    </a:lnTo>
                    <a:lnTo>
                      <a:pt x="122910" y="127431"/>
                    </a:lnTo>
                    <a:lnTo>
                      <a:pt x="132994" y="128231"/>
                    </a:lnTo>
                    <a:lnTo>
                      <a:pt x="137388" y="124371"/>
                    </a:lnTo>
                    <a:lnTo>
                      <a:pt x="137744" y="119189"/>
                    </a:lnTo>
                    <a:lnTo>
                      <a:pt x="138099" y="113982"/>
                    </a:lnTo>
                    <a:close/>
                  </a:path>
                  <a:path w="791845" h="746760">
                    <a:moveTo>
                      <a:pt x="177038" y="693521"/>
                    </a:moveTo>
                    <a:lnTo>
                      <a:pt x="172440" y="689013"/>
                    </a:lnTo>
                    <a:lnTo>
                      <a:pt x="162229" y="689267"/>
                    </a:lnTo>
                    <a:lnTo>
                      <a:pt x="157886" y="693610"/>
                    </a:lnTo>
                    <a:lnTo>
                      <a:pt x="157734" y="703453"/>
                    </a:lnTo>
                    <a:lnTo>
                      <a:pt x="161937" y="707834"/>
                    </a:lnTo>
                    <a:lnTo>
                      <a:pt x="172262" y="708317"/>
                    </a:lnTo>
                    <a:lnTo>
                      <a:pt x="176911" y="703973"/>
                    </a:lnTo>
                    <a:lnTo>
                      <a:pt x="176974" y="698741"/>
                    </a:lnTo>
                    <a:lnTo>
                      <a:pt x="177038" y="693521"/>
                    </a:lnTo>
                    <a:close/>
                  </a:path>
                  <a:path w="791845" h="746760">
                    <a:moveTo>
                      <a:pt x="206375" y="64820"/>
                    </a:moveTo>
                    <a:lnTo>
                      <a:pt x="201930" y="60375"/>
                    </a:lnTo>
                    <a:lnTo>
                      <a:pt x="191998" y="60299"/>
                    </a:lnTo>
                    <a:lnTo>
                      <a:pt x="187706" y="64604"/>
                    </a:lnTo>
                    <a:lnTo>
                      <a:pt x="187642" y="74828"/>
                    </a:lnTo>
                    <a:lnTo>
                      <a:pt x="191706" y="78892"/>
                    </a:lnTo>
                    <a:lnTo>
                      <a:pt x="196926" y="78917"/>
                    </a:lnTo>
                    <a:lnTo>
                      <a:pt x="201955" y="78943"/>
                    </a:lnTo>
                    <a:lnTo>
                      <a:pt x="206324" y="74688"/>
                    </a:lnTo>
                    <a:lnTo>
                      <a:pt x="206375" y="64820"/>
                    </a:lnTo>
                    <a:close/>
                  </a:path>
                  <a:path w="791845" h="746760">
                    <a:moveTo>
                      <a:pt x="228053" y="732040"/>
                    </a:moveTo>
                    <a:lnTo>
                      <a:pt x="224116" y="727837"/>
                    </a:lnTo>
                    <a:lnTo>
                      <a:pt x="213575" y="727354"/>
                    </a:lnTo>
                    <a:lnTo>
                      <a:pt x="209181" y="731431"/>
                    </a:lnTo>
                    <a:lnTo>
                      <a:pt x="209016" y="741946"/>
                    </a:lnTo>
                    <a:lnTo>
                      <a:pt x="212890" y="746099"/>
                    </a:lnTo>
                    <a:lnTo>
                      <a:pt x="223431" y="746594"/>
                    </a:lnTo>
                    <a:lnTo>
                      <a:pt x="227863" y="742492"/>
                    </a:lnTo>
                    <a:lnTo>
                      <a:pt x="227965" y="737133"/>
                    </a:lnTo>
                    <a:lnTo>
                      <a:pt x="228053" y="732040"/>
                    </a:lnTo>
                    <a:close/>
                  </a:path>
                  <a:path w="791845" h="746760">
                    <a:moveTo>
                      <a:pt x="264706" y="545680"/>
                    </a:moveTo>
                    <a:lnTo>
                      <a:pt x="263029" y="536613"/>
                    </a:lnTo>
                    <a:lnTo>
                      <a:pt x="263004" y="536473"/>
                    </a:lnTo>
                    <a:lnTo>
                      <a:pt x="261416" y="527888"/>
                    </a:lnTo>
                    <a:lnTo>
                      <a:pt x="253492" y="516039"/>
                    </a:lnTo>
                    <a:lnTo>
                      <a:pt x="253492" y="548233"/>
                    </a:lnTo>
                    <a:lnTo>
                      <a:pt x="252387" y="555917"/>
                    </a:lnTo>
                    <a:lnTo>
                      <a:pt x="249847" y="557809"/>
                    </a:lnTo>
                    <a:lnTo>
                      <a:pt x="244792" y="558190"/>
                    </a:lnTo>
                    <a:lnTo>
                      <a:pt x="243293" y="557860"/>
                    </a:lnTo>
                    <a:lnTo>
                      <a:pt x="189547" y="546773"/>
                    </a:lnTo>
                    <a:lnTo>
                      <a:pt x="188137" y="546303"/>
                    </a:lnTo>
                    <a:lnTo>
                      <a:pt x="183515" y="545680"/>
                    </a:lnTo>
                    <a:lnTo>
                      <a:pt x="181864" y="543839"/>
                    </a:lnTo>
                    <a:lnTo>
                      <a:pt x="182270" y="537400"/>
                    </a:lnTo>
                    <a:lnTo>
                      <a:pt x="184670" y="536473"/>
                    </a:lnTo>
                    <a:lnTo>
                      <a:pt x="188556" y="536638"/>
                    </a:lnTo>
                    <a:lnTo>
                      <a:pt x="189433" y="536613"/>
                    </a:lnTo>
                    <a:lnTo>
                      <a:pt x="191350" y="536613"/>
                    </a:lnTo>
                    <a:lnTo>
                      <a:pt x="240106" y="544868"/>
                    </a:lnTo>
                    <a:lnTo>
                      <a:pt x="243738" y="546150"/>
                    </a:lnTo>
                    <a:lnTo>
                      <a:pt x="250659" y="547433"/>
                    </a:lnTo>
                    <a:lnTo>
                      <a:pt x="237286" y="504012"/>
                    </a:lnTo>
                    <a:lnTo>
                      <a:pt x="219290" y="500532"/>
                    </a:lnTo>
                    <a:lnTo>
                      <a:pt x="202272" y="503986"/>
                    </a:lnTo>
                    <a:lnTo>
                      <a:pt x="188226" y="513461"/>
                    </a:lnTo>
                    <a:lnTo>
                      <a:pt x="178600" y="527418"/>
                    </a:lnTo>
                    <a:lnTo>
                      <a:pt x="174993" y="543839"/>
                    </a:lnTo>
                    <a:lnTo>
                      <a:pt x="174980" y="544868"/>
                    </a:lnTo>
                    <a:lnTo>
                      <a:pt x="178511" y="563067"/>
                    </a:lnTo>
                    <a:lnTo>
                      <a:pt x="188582" y="577672"/>
                    </a:lnTo>
                    <a:lnTo>
                      <a:pt x="202831" y="587019"/>
                    </a:lnTo>
                    <a:lnTo>
                      <a:pt x="219011" y="589965"/>
                    </a:lnTo>
                    <a:lnTo>
                      <a:pt x="234708" y="587933"/>
                    </a:lnTo>
                    <a:lnTo>
                      <a:pt x="249389" y="579539"/>
                    </a:lnTo>
                    <a:lnTo>
                      <a:pt x="260311" y="565365"/>
                    </a:lnTo>
                    <a:lnTo>
                      <a:pt x="261962" y="558190"/>
                    </a:lnTo>
                    <a:lnTo>
                      <a:pt x="264680" y="546303"/>
                    </a:lnTo>
                    <a:lnTo>
                      <a:pt x="264706" y="545680"/>
                    </a:lnTo>
                    <a:close/>
                  </a:path>
                  <a:path w="791845" h="746760">
                    <a:moveTo>
                      <a:pt x="277812" y="42735"/>
                    </a:moveTo>
                    <a:lnTo>
                      <a:pt x="277647" y="37490"/>
                    </a:lnTo>
                    <a:lnTo>
                      <a:pt x="277495" y="32600"/>
                    </a:lnTo>
                    <a:lnTo>
                      <a:pt x="272834" y="28155"/>
                    </a:lnTo>
                    <a:lnTo>
                      <a:pt x="263283" y="28562"/>
                    </a:lnTo>
                    <a:lnTo>
                      <a:pt x="258826" y="33324"/>
                    </a:lnTo>
                    <a:lnTo>
                      <a:pt x="259105" y="43014"/>
                    </a:lnTo>
                    <a:lnTo>
                      <a:pt x="263563" y="47091"/>
                    </a:lnTo>
                    <a:lnTo>
                      <a:pt x="273939" y="46850"/>
                    </a:lnTo>
                    <a:lnTo>
                      <a:pt x="277812" y="42735"/>
                    </a:lnTo>
                    <a:close/>
                  </a:path>
                  <a:path w="791845" h="746760">
                    <a:moveTo>
                      <a:pt x="304749" y="433578"/>
                    </a:moveTo>
                    <a:lnTo>
                      <a:pt x="304177" y="430441"/>
                    </a:lnTo>
                    <a:lnTo>
                      <a:pt x="301180" y="413956"/>
                    </a:lnTo>
                    <a:lnTo>
                      <a:pt x="299034" y="410654"/>
                    </a:lnTo>
                    <a:lnTo>
                      <a:pt x="299034" y="439102"/>
                    </a:lnTo>
                    <a:lnTo>
                      <a:pt x="295681" y="440639"/>
                    </a:lnTo>
                    <a:lnTo>
                      <a:pt x="291757" y="441096"/>
                    </a:lnTo>
                    <a:lnTo>
                      <a:pt x="282321" y="441934"/>
                    </a:lnTo>
                    <a:lnTo>
                      <a:pt x="272872" y="442252"/>
                    </a:lnTo>
                    <a:lnTo>
                      <a:pt x="263423" y="442125"/>
                    </a:lnTo>
                    <a:lnTo>
                      <a:pt x="254635" y="441642"/>
                    </a:lnTo>
                    <a:lnTo>
                      <a:pt x="246684" y="441312"/>
                    </a:lnTo>
                    <a:lnTo>
                      <a:pt x="239407" y="441350"/>
                    </a:lnTo>
                    <a:lnTo>
                      <a:pt x="224840" y="441642"/>
                    </a:lnTo>
                    <a:lnTo>
                      <a:pt x="222199" y="441642"/>
                    </a:lnTo>
                    <a:lnTo>
                      <a:pt x="219456" y="441604"/>
                    </a:lnTo>
                    <a:lnTo>
                      <a:pt x="213956" y="440766"/>
                    </a:lnTo>
                    <a:lnTo>
                      <a:pt x="211747" y="438683"/>
                    </a:lnTo>
                    <a:lnTo>
                      <a:pt x="213093" y="434174"/>
                    </a:lnTo>
                    <a:lnTo>
                      <a:pt x="215836" y="432219"/>
                    </a:lnTo>
                    <a:lnTo>
                      <a:pt x="227330" y="432028"/>
                    </a:lnTo>
                    <a:lnTo>
                      <a:pt x="246164" y="432003"/>
                    </a:lnTo>
                    <a:lnTo>
                      <a:pt x="256451" y="432015"/>
                    </a:lnTo>
                    <a:lnTo>
                      <a:pt x="256451" y="430999"/>
                    </a:lnTo>
                    <a:lnTo>
                      <a:pt x="274091" y="431025"/>
                    </a:lnTo>
                    <a:lnTo>
                      <a:pt x="284429" y="430999"/>
                    </a:lnTo>
                    <a:lnTo>
                      <a:pt x="295160" y="430860"/>
                    </a:lnTo>
                    <a:lnTo>
                      <a:pt x="298818" y="430441"/>
                    </a:lnTo>
                    <a:lnTo>
                      <a:pt x="299034" y="439102"/>
                    </a:lnTo>
                    <a:lnTo>
                      <a:pt x="299034" y="410654"/>
                    </a:lnTo>
                    <a:lnTo>
                      <a:pt x="290741" y="397891"/>
                    </a:lnTo>
                    <a:lnTo>
                      <a:pt x="275005" y="386943"/>
                    </a:lnTo>
                    <a:lnTo>
                      <a:pt x="255511" y="382739"/>
                    </a:lnTo>
                    <a:lnTo>
                      <a:pt x="235991" y="386359"/>
                    </a:lnTo>
                    <a:lnTo>
                      <a:pt x="219938" y="396849"/>
                    </a:lnTo>
                    <a:lnTo>
                      <a:pt x="208953" y="412623"/>
                    </a:lnTo>
                    <a:lnTo>
                      <a:pt x="204685" y="431977"/>
                    </a:lnTo>
                    <a:lnTo>
                      <a:pt x="204673" y="432219"/>
                    </a:lnTo>
                    <a:lnTo>
                      <a:pt x="208178" y="451764"/>
                    </a:lnTo>
                    <a:lnTo>
                      <a:pt x="218567" y="467918"/>
                    </a:lnTo>
                    <a:lnTo>
                      <a:pt x="234226" y="479018"/>
                    </a:lnTo>
                    <a:lnTo>
                      <a:pt x="253580" y="483463"/>
                    </a:lnTo>
                    <a:lnTo>
                      <a:pt x="271983" y="480263"/>
                    </a:lnTo>
                    <a:lnTo>
                      <a:pt x="288518" y="470242"/>
                    </a:lnTo>
                    <a:lnTo>
                      <a:pt x="300380" y="454355"/>
                    </a:lnTo>
                    <a:lnTo>
                      <a:pt x="302933" y="442252"/>
                    </a:lnTo>
                    <a:lnTo>
                      <a:pt x="304749" y="433578"/>
                    </a:lnTo>
                    <a:close/>
                  </a:path>
                  <a:path w="791845" h="746760">
                    <a:moveTo>
                      <a:pt x="363867" y="14160"/>
                    </a:moveTo>
                    <a:lnTo>
                      <a:pt x="363791" y="4038"/>
                    </a:lnTo>
                    <a:lnTo>
                      <a:pt x="359625" y="0"/>
                    </a:lnTo>
                    <a:lnTo>
                      <a:pt x="349338" y="88"/>
                    </a:lnTo>
                    <a:lnTo>
                      <a:pt x="345186" y="4305"/>
                    </a:lnTo>
                    <a:lnTo>
                      <a:pt x="345300" y="14325"/>
                    </a:lnTo>
                    <a:lnTo>
                      <a:pt x="349758" y="18694"/>
                    </a:lnTo>
                    <a:lnTo>
                      <a:pt x="354685" y="18643"/>
                    </a:lnTo>
                    <a:lnTo>
                      <a:pt x="359613" y="18592"/>
                    </a:lnTo>
                    <a:lnTo>
                      <a:pt x="363867" y="14160"/>
                    </a:lnTo>
                    <a:close/>
                  </a:path>
                  <a:path w="791845" h="746760">
                    <a:moveTo>
                      <a:pt x="435813" y="16675"/>
                    </a:moveTo>
                    <a:lnTo>
                      <a:pt x="435076" y="7162"/>
                    </a:lnTo>
                    <a:lnTo>
                      <a:pt x="430720" y="3289"/>
                    </a:lnTo>
                    <a:lnTo>
                      <a:pt x="426008" y="3454"/>
                    </a:lnTo>
                    <a:lnTo>
                      <a:pt x="420916" y="3619"/>
                    </a:lnTo>
                    <a:lnTo>
                      <a:pt x="416979" y="7988"/>
                    </a:lnTo>
                    <a:lnTo>
                      <a:pt x="417614" y="17830"/>
                    </a:lnTo>
                    <a:lnTo>
                      <a:pt x="421754" y="21526"/>
                    </a:lnTo>
                    <a:lnTo>
                      <a:pt x="431584" y="21259"/>
                    </a:lnTo>
                    <a:lnTo>
                      <a:pt x="435813" y="16675"/>
                    </a:lnTo>
                    <a:close/>
                  </a:path>
                  <a:path w="791845" h="746760">
                    <a:moveTo>
                      <a:pt x="439394" y="353288"/>
                    </a:moveTo>
                    <a:lnTo>
                      <a:pt x="437286" y="342836"/>
                    </a:lnTo>
                    <a:lnTo>
                      <a:pt x="434797" y="330415"/>
                    </a:lnTo>
                    <a:lnTo>
                      <a:pt x="430720" y="324358"/>
                    </a:lnTo>
                    <a:lnTo>
                      <a:pt x="430720" y="358673"/>
                    </a:lnTo>
                    <a:lnTo>
                      <a:pt x="429285" y="365887"/>
                    </a:lnTo>
                    <a:lnTo>
                      <a:pt x="426135" y="368427"/>
                    </a:lnTo>
                    <a:lnTo>
                      <a:pt x="414350" y="366356"/>
                    </a:lnTo>
                    <a:lnTo>
                      <a:pt x="406387" y="364070"/>
                    </a:lnTo>
                    <a:lnTo>
                      <a:pt x="398272" y="363194"/>
                    </a:lnTo>
                    <a:lnTo>
                      <a:pt x="387299" y="362140"/>
                    </a:lnTo>
                    <a:lnTo>
                      <a:pt x="351409" y="359473"/>
                    </a:lnTo>
                    <a:lnTo>
                      <a:pt x="340550" y="359321"/>
                    </a:lnTo>
                    <a:lnTo>
                      <a:pt x="338137" y="356044"/>
                    </a:lnTo>
                    <a:lnTo>
                      <a:pt x="335026" y="347040"/>
                    </a:lnTo>
                    <a:lnTo>
                      <a:pt x="338099" y="343306"/>
                    </a:lnTo>
                    <a:lnTo>
                      <a:pt x="343522" y="342836"/>
                    </a:lnTo>
                    <a:lnTo>
                      <a:pt x="398602" y="350913"/>
                    </a:lnTo>
                    <a:lnTo>
                      <a:pt x="405053" y="351231"/>
                    </a:lnTo>
                    <a:lnTo>
                      <a:pt x="416318" y="352933"/>
                    </a:lnTo>
                    <a:lnTo>
                      <a:pt x="429387" y="356209"/>
                    </a:lnTo>
                    <a:lnTo>
                      <a:pt x="430720" y="358673"/>
                    </a:lnTo>
                    <a:lnTo>
                      <a:pt x="430720" y="324358"/>
                    </a:lnTo>
                    <a:lnTo>
                      <a:pt x="422249" y="311734"/>
                    </a:lnTo>
                    <a:lnTo>
                      <a:pt x="403656" y="299135"/>
                    </a:lnTo>
                    <a:lnTo>
                      <a:pt x="380936" y="294538"/>
                    </a:lnTo>
                    <a:lnTo>
                      <a:pt x="358101" y="299212"/>
                    </a:lnTo>
                    <a:lnTo>
                      <a:pt x="339382" y="311835"/>
                    </a:lnTo>
                    <a:lnTo>
                      <a:pt x="326745" y="330466"/>
                    </a:lnTo>
                    <a:lnTo>
                      <a:pt x="322173" y="352933"/>
                    </a:lnTo>
                    <a:lnTo>
                      <a:pt x="322160" y="353288"/>
                    </a:lnTo>
                    <a:lnTo>
                      <a:pt x="326809" y="375945"/>
                    </a:lnTo>
                    <a:lnTo>
                      <a:pt x="339432" y="394639"/>
                    </a:lnTo>
                    <a:lnTo>
                      <a:pt x="358076" y="407301"/>
                    </a:lnTo>
                    <a:lnTo>
                      <a:pt x="380796" y="411988"/>
                    </a:lnTo>
                    <a:lnTo>
                      <a:pt x="403517" y="407377"/>
                    </a:lnTo>
                    <a:lnTo>
                      <a:pt x="422148" y="394779"/>
                    </a:lnTo>
                    <a:lnTo>
                      <a:pt x="434746" y="376097"/>
                    </a:lnTo>
                    <a:lnTo>
                      <a:pt x="436308" y="368427"/>
                    </a:lnTo>
                    <a:lnTo>
                      <a:pt x="439394" y="353288"/>
                    </a:lnTo>
                    <a:close/>
                  </a:path>
                  <a:path w="791845" h="746760">
                    <a:moveTo>
                      <a:pt x="494614" y="20256"/>
                    </a:moveTo>
                    <a:lnTo>
                      <a:pt x="490893" y="16370"/>
                    </a:lnTo>
                    <a:lnTo>
                      <a:pt x="485902" y="16205"/>
                    </a:lnTo>
                    <a:lnTo>
                      <a:pt x="480936" y="16040"/>
                    </a:lnTo>
                    <a:lnTo>
                      <a:pt x="476973" y="19723"/>
                    </a:lnTo>
                    <a:lnTo>
                      <a:pt x="476491" y="29908"/>
                    </a:lnTo>
                    <a:lnTo>
                      <a:pt x="480542" y="34175"/>
                    </a:lnTo>
                    <a:lnTo>
                      <a:pt x="490575" y="34150"/>
                    </a:lnTo>
                    <a:lnTo>
                      <a:pt x="494499" y="30187"/>
                    </a:lnTo>
                    <a:lnTo>
                      <a:pt x="494614" y="20256"/>
                    </a:lnTo>
                    <a:close/>
                  </a:path>
                  <a:path w="791845" h="746760">
                    <a:moveTo>
                      <a:pt x="559816" y="35890"/>
                    </a:moveTo>
                    <a:lnTo>
                      <a:pt x="555599" y="31330"/>
                    </a:lnTo>
                    <a:lnTo>
                      <a:pt x="546049" y="31038"/>
                    </a:lnTo>
                    <a:lnTo>
                      <a:pt x="541642" y="35077"/>
                    </a:lnTo>
                    <a:lnTo>
                      <a:pt x="540956" y="44526"/>
                    </a:lnTo>
                    <a:lnTo>
                      <a:pt x="545249" y="49123"/>
                    </a:lnTo>
                    <a:lnTo>
                      <a:pt x="550214" y="49276"/>
                    </a:lnTo>
                    <a:lnTo>
                      <a:pt x="554863" y="49415"/>
                    </a:lnTo>
                    <a:lnTo>
                      <a:pt x="559142" y="45491"/>
                    </a:lnTo>
                    <a:lnTo>
                      <a:pt x="559816" y="35890"/>
                    </a:lnTo>
                    <a:close/>
                  </a:path>
                  <a:path w="791845" h="746760">
                    <a:moveTo>
                      <a:pt x="606285" y="729691"/>
                    </a:moveTo>
                    <a:lnTo>
                      <a:pt x="601929" y="725462"/>
                    </a:lnTo>
                    <a:lnTo>
                      <a:pt x="591362" y="725754"/>
                    </a:lnTo>
                    <a:lnTo>
                      <a:pt x="587425" y="729818"/>
                    </a:lnTo>
                    <a:lnTo>
                      <a:pt x="587400" y="734974"/>
                    </a:lnTo>
                    <a:lnTo>
                      <a:pt x="587375" y="740232"/>
                    </a:lnTo>
                    <a:lnTo>
                      <a:pt x="591896" y="744677"/>
                    </a:lnTo>
                    <a:lnTo>
                      <a:pt x="602081" y="744347"/>
                    </a:lnTo>
                    <a:lnTo>
                      <a:pt x="606196" y="740092"/>
                    </a:lnTo>
                    <a:lnTo>
                      <a:pt x="606285" y="729691"/>
                    </a:lnTo>
                    <a:close/>
                  </a:path>
                  <a:path w="791845" h="746760">
                    <a:moveTo>
                      <a:pt x="616813" y="74790"/>
                    </a:moveTo>
                    <a:lnTo>
                      <a:pt x="616673" y="64897"/>
                    </a:lnTo>
                    <a:lnTo>
                      <a:pt x="612190" y="60858"/>
                    </a:lnTo>
                    <a:lnTo>
                      <a:pt x="602246" y="61468"/>
                    </a:lnTo>
                    <a:lnTo>
                      <a:pt x="598360" y="65836"/>
                    </a:lnTo>
                    <a:lnTo>
                      <a:pt x="598893" y="75438"/>
                    </a:lnTo>
                    <a:lnTo>
                      <a:pt x="603034" y="79159"/>
                    </a:lnTo>
                    <a:lnTo>
                      <a:pt x="607999" y="79019"/>
                    </a:lnTo>
                    <a:lnTo>
                      <a:pt x="612876" y="78879"/>
                    </a:lnTo>
                    <a:lnTo>
                      <a:pt x="616813" y="74790"/>
                    </a:lnTo>
                    <a:close/>
                  </a:path>
                  <a:path w="791845" h="746760">
                    <a:moveTo>
                      <a:pt x="621766" y="460844"/>
                    </a:moveTo>
                    <a:lnTo>
                      <a:pt x="616889" y="436346"/>
                    </a:lnTo>
                    <a:lnTo>
                      <a:pt x="603440" y="416267"/>
                    </a:lnTo>
                    <a:lnTo>
                      <a:pt x="600798" y="414489"/>
                    </a:lnTo>
                    <a:lnTo>
                      <a:pt x="599579" y="413664"/>
                    </a:lnTo>
                    <a:lnTo>
                      <a:pt x="599579" y="493191"/>
                    </a:lnTo>
                    <a:lnTo>
                      <a:pt x="599376" y="496620"/>
                    </a:lnTo>
                    <a:lnTo>
                      <a:pt x="593229" y="501116"/>
                    </a:lnTo>
                    <a:lnTo>
                      <a:pt x="590384" y="499808"/>
                    </a:lnTo>
                    <a:lnTo>
                      <a:pt x="577634" y="485343"/>
                    </a:lnTo>
                    <a:lnTo>
                      <a:pt x="551662" y="456031"/>
                    </a:lnTo>
                    <a:lnTo>
                      <a:pt x="545325" y="448957"/>
                    </a:lnTo>
                    <a:lnTo>
                      <a:pt x="525208" y="426770"/>
                    </a:lnTo>
                    <a:lnTo>
                      <a:pt x="523659" y="425869"/>
                    </a:lnTo>
                    <a:lnTo>
                      <a:pt x="522681" y="422503"/>
                    </a:lnTo>
                    <a:lnTo>
                      <a:pt x="522122" y="419925"/>
                    </a:lnTo>
                    <a:lnTo>
                      <a:pt x="523379" y="416648"/>
                    </a:lnTo>
                    <a:lnTo>
                      <a:pt x="525970" y="416026"/>
                    </a:lnTo>
                    <a:lnTo>
                      <a:pt x="528624" y="414489"/>
                    </a:lnTo>
                    <a:lnTo>
                      <a:pt x="531749" y="416661"/>
                    </a:lnTo>
                    <a:lnTo>
                      <a:pt x="535051" y="418426"/>
                    </a:lnTo>
                    <a:lnTo>
                      <a:pt x="537679" y="420903"/>
                    </a:lnTo>
                    <a:lnTo>
                      <a:pt x="544893" y="428015"/>
                    </a:lnTo>
                    <a:lnTo>
                      <a:pt x="551764" y="435457"/>
                    </a:lnTo>
                    <a:lnTo>
                      <a:pt x="558342" y="443166"/>
                    </a:lnTo>
                    <a:lnTo>
                      <a:pt x="564680" y="451116"/>
                    </a:lnTo>
                    <a:lnTo>
                      <a:pt x="571068" y="458978"/>
                    </a:lnTo>
                    <a:lnTo>
                      <a:pt x="577723" y="466623"/>
                    </a:lnTo>
                    <a:lnTo>
                      <a:pt x="584492" y="474179"/>
                    </a:lnTo>
                    <a:lnTo>
                      <a:pt x="591223" y="481787"/>
                    </a:lnTo>
                    <a:lnTo>
                      <a:pt x="593534" y="484441"/>
                    </a:lnTo>
                    <a:lnTo>
                      <a:pt x="595833" y="487159"/>
                    </a:lnTo>
                    <a:lnTo>
                      <a:pt x="599579" y="493191"/>
                    </a:lnTo>
                    <a:lnTo>
                      <a:pt x="599579" y="413664"/>
                    </a:lnTo>
                    <a:lnTo>
                      <a:pt x="583374" y="402678"/>
                    </a:lnTo>
                    <a:lnTo>
                      <a:pt x="558673" y="397611"/>
                    </a:lnTo>
                    <a:lnTo>
                      <a:pt x="533590" y="402704"/>
                    </a:lnTo>
                    <a:lnTo>
                      <a:pt x="513461" y="416560"/>
                    </a:lnTo>
                    <a:lnTo>
                      <a:pt x="500075" y="436664"/>
                    </a:lnTo>
                    <a:lnTo>
                      <a:pt x="495236" y="460514"/>
                    </a:lnTo>
                    <a:lnTo>
                      <a:pt x="500202" y="485343"/>
                    </a:lnTo>
                    <a:lnTo>
                      <a:pt x="513753" y="505599"/>
                    </a:lnTo>
                    <a:lnTo>
                      <a:pt x="533920" y="519239"/>
                    </a:lnTo>
                    <a:lnTo>
                      <a:pt x="558723" y="524192"/>
                    </a:lnTo>
                    <a:lnTo>
                      <a:pt x="583184" y="519163"/>
                    </a:lnTo>
                    <a:lnTo>
                      <a:pt x="603199" y="505561"/>
                    </a:lnTo>
                    <a:lnTo>
                      <a:pt x="606196" y="501116"/>
                    </a:lnTo>
                    <a:lnTo>
                      <a:pt x="616737" y="485444"/>
                    </a:lnTo>
                    <a:lnTo>
                      <a:pt x="621766" y="460844"/>
                    </a:lnTo>
                    <a:close/>
                  </a:path>
                  <a:path w="791845" h="746760">
                    <a:moveTo>
                      <a:pt x="674725" y="666203"/>
                    </a:moveTo>
                    <a:lnTo>
                      <a:pt x="670864" y="662279"/>
                    </a:lnTo>
                    <a:lnTo>
                      <a:pt x="660120" y="662000"/>
                    </a:lnTo>
                    <a:lnTo>
                      <a:pt x="655777" y="666165"/>
                    </a:lnTo>
                    <a:lnTo>
                      <a:pt x="655802" y="676516"/>
                    </a:lnTo>
                    <a:lnTo>
                      <a:pt x="659968" y="680758"/>
                    </a:lnTo>
                    <a:lnTo>
                      <a:pt x="670420" y="681101"/>
                    </a:lnTo>
                    <a:lnTo>
                      <a:pt x="674725" y="676884"/>
                    </a:lnTo>
                    <a:lnTo>
                      <a:pt x="674725" y="671436"/>
                    </a:lnTo>
                    <a:lnTo>
                      <a:pt x="674725" y="666203"/>
                    </a:lnTo>
                    <a:close/>
                  </a:path>
                  <a:path w="791845" h="746760">
                    <a:moveTo>
                      <a:pt x="678167" y="120548"/>
                    </a:moveTo>
                    <a:lnTo>
                      <a:pt x="674192" y="116332"/>
                    </a:lnTo>
                    <a:lnTo>
                      <a:pt x="664438" y="115849"/>
                    </a:lnTo>
                    <a:lnTo>
                      <a:pt x="660222" y="119557"/>
                    </a:lnTo>
                    <a:lnTo>
                      <a:pt x="659434" y="129387"/>
                    </a:lnTo>
                    <a:lnTo>
                      <a:pt x="663663" y="133908"/>
                    </a:lnTo>
                    <a:lnTo>
                      <a:pt x="673569" y="134086"/>
                    </a:lnTo>
                    <a:lnTo>
                      <a:pt x="677786" y="130086"/>
                    </a:lnTo>
                    <a:lnTo>
                      <a:pt x="677976" y="125272"/>
                    </a:lnTo>
                    <a:lnTo>
                      <a:pt x="678167" y="120548"/>
                    </a:lnTo>
                    <a:close/>
                  </a:path>
                  <a:path w="791845" h="746760">
                    <a:moveTo>
                      <a:pt x="723493" y="181419"/>
                    </a:moveTo>
                    <a:lnTo>
                      <a:pt x="719239" y="177330"/>
                    </a:lnTo>
                    <a:lnTo>
                      <a:pt x="709460" y="177698"/>
                    </a:lnTo>
                    <a:lnTo>
                      <a:pt x="705459" y="181851"/>
                    </a:lnTo>
                    <a:lnTo>
                      <a:pt x="705459" y="186575"/>
                    </a:lnTo>
                    <a:lnTo>
                      <a:pt x="705459" y="191223"/>
                    </a:lnTo>
                    <a:lnTo>
                      <a:pt x="709510" y="195389"/>
                    </a:lnTo>
                    <a:lnTo>
                      <a:pt x="719162" y="195834"/>
                    </a:lnTo>
                    <a:lnTo>
                      <a:pt x="723493" y="191554"/>
                    </a:lnTo>
                    <a:lnTo>
                      <a:pt x="723493" y="181419"/>
                    </a:lnTo>
                    <a:close/>
                  </a:path>
                  <a:path w="791845" h="746760">
                    <a:moveTo>
                      <a:pt x="728497" y="606298"/>
                    </a:moveTo>
                    <a:lnTo>
                      <a:pt x="724306" y="601662"/>
                    </a:lnTo>
                    <a:lnTo>
                      <a:pt x="714146" y="601319"/>
                    </a:lnTo>
                    <a:lnTo>
                      <a:pt x="709561" y="605523"/>
                    </a:lnTo>
                    <a:lnTo>
                      <a:pt x="708812" y="615581"/>
                    </a:lnTo>
                    <a:lnTo>
                      <a:pt x="713232" y="620369"/>
                    </a:lnTo>
                    <a:lnTo>
                      <a:pt x="718502" y="620572"/>
                    </a:lnTo>
                    <a:lnTo>
                      <a:pt x="723531" y="620763"/>
                    </a:lnTo>
                    <a:lnTo>
                      <a:pt x="727875" y="616750"/>
                    </a:lnTo>
                    <a:lnTo>
                      <a:pt x="728497" y="606298"/>
                    </a:lnTo>
                    <a:close/>
                  </a:path>
                  <a:path w="791845" h="746760">
                    <a:moveTo>
                      <a:pt x="750963" y="401916"/>
                    </a:moveTo>
                    <a:lnTo>
                      <a:pt x="746531" y="379818"/>
                    </a:lnTo>
                    <a:lnTo>
                      <a:pt x="735037" y="362788"/>
                    </a:lnTo>
                    <a:lnTo>
                      <a:pt x="734352" y="361772"/>
                    </a:lnTo>
                    <a:lnTo>
                      <a:pt x="724687" y="355282"/>
                    </a:lnTo>
                    <a:lnTo>
                      <a:pt x="724687" y="436473"/>
                    </a:lnTo>
                    <a:lnTo>
                      <a:pt x="724154" y="439750"/>
                    </a:lnTo>
                    <a:lnTo>
                      <a:pt x="717651" y="443992"/>
                    </a:lnTo>
                    <a:lnTo>
                      <a:pt x="714603" y="443141"/>
                    </a:lnTo>
                    <a:lnTo>
                      <a:pt x="708596" y="434213"/>
                    </a:lnTo>
                    <a:lnTo>
                      <a:pt x="704938" y="428180"/>
                    </a:lnTo>
                    <a:lnTo>
                      <a:pt x="699020" y="418744"/>
                    </a:lnTo>
                    <a:lnTo>
                      <a:pt x="677303" y="382130"/>
                    </a:lnTo>
                    <a:lnTo>
                      <a:pt x="668807" y="367258"/>
                    </a:lnTo>
                    <a:lnTo>
                      <a:pt x="672071" y="362788"/>
                    </a:lnTo>
                    <a:lnTo>
                      <a:pt x="679373" y="362851"/>
                    </a:lnTo>
                    <a:lnTo>
                      <a:pt x="680669" y="363651"/>
                    </a:lnTo>
                    <a:lnTo>
                      <a:pt x="683272" y="364896"/>
                    </a:lnTo>
                    <a:lnTo>
                      <a:pt x="686663" y="367766"/>
                    </a:lnTo>
                    <a:lnTo>
                      <a:pt x="687285" y="369658"/>
                    </a:lnTo>
                    <a:lnTo>
                      <a:pt x="688009" y="371259"/>
                    </a:lnTo>
                    <a:lnTo>
                      <a:pt x="711720" y="415505"/>
                    </a:lnTo>
                    <a:lnTo>
                      <a:pt x="722045" y="431584"/>
                    </a:lnTo>
                    <a:lnTo>
                      <a:pt x="724687" y="436473"/>
                    </a:lnTo>
                    <a:lnTo>
                      <a:pt x="724687" y="355282"/>
                    </a:lnTo>
                    <a:lnTo>
                      <a:pt x="716267" y="349605"/>
                    </a:lnTo>
                    <a:lnTo>
                      <a:pt x="694131" y="345173"/>
                    </a:lnTo>
                    <a:lnTo>
                      <a:pt x="672299" y="349669"/>
                    </a:lnTo>
                    <a:lnTo>
                      <a:pt x="654380" y="361797"/>
                    </a:lnTo>
                    <a:lnTo>
                      <a:pt x="642264" y="379691"/>
                    </a:lnTo>
                    <a:lnTo>
                      <a:pt x="637882" y="401104"/>
                    </a:lnTo>
                    <a:lnTo>
                      <a:pt x="637895" y="401916"/>
                    </a:lnTo>
                    <a:lnTo>
                      <a:pt x="642302" y="423595"/>
                    </a:lnTo>
                    <a:lnTo>
                      <a:pt x="654532" y="441718"/>
                    </a:lnTo>
                    <a:lnTo>
                      <a:pt x="672592" y="453948"/>
                    </a:lnTo>
                    <a:lnTo>
                      <a:pt x="694613" y="458406"/>
                    </a:lnTo>
                    <a:lnTo>
                      <a:pt x="716356" y="453885"/>
                    </a:lnTo>
                    <a:lnTo>
                      <a:pt x="730885" y="443992"/>
                    </a:lnTo>
                    <a:lnTo>
                      <a:pt x="734275" y="441680"/>
                    </a:lnTo>
                    <a:lnTo>
                      <a:pt x="746442" y="423735"/>
                    </a:lnTo>
                    <a:lnTo>
                      <a:pt x="750963" y="401916"/>
                    </a:lnTo>
                    <a:close/>
                  </a:path>
                  <a:path w="791845" h="746760">
                    <a:moveTo>
                      <a:pt x="769150" y="257746"/>
                    </a:moveTo>
                    <a:lnTo>
                      <a:pt x="764794" y="253377"/>
                    </a:lnTo>
                    <a:lnTo>
                      <a:pt x="755269" y="253657"/>
                    </a:lnTo>
                    <a:lnTo>
                      <a:pt x="751281" y="257848"/>
                    </a:lnTo>
                    <a:lnTo>
                      <a:pt x="751179" y="267703"/>
                    </a:lnTo>
                    <a:lnTo>
                      <a:pt x="755421" y="271932"/>
                    </a:lnTo>
                    <a:lnTo>
                      <a:pt x="765175" y="271653"/>
                    </a:lnTo>
                    <a:lnTo>
                      <a:pt x="769048" y="267614"/>
                    </a:lnTo>
                    <a:lnTo>
                      <a:pt x="769099" y="262750"/>
                    </a:lnTo>
                    <a:lnTo>
                      <a:pt x="769150" y="257746"/>
                    </a:lnTo>
                    <a:close/>
                  </a:path>
                  <a:path w="791845" h="746760">
                    <a:moveTo>
                      <a:pt x="771677" y="531190"/>
                    </a:moveTo>
                    <a:lnTo>
                      <a:pt x="767359" y="526630"/>
                    </a:lnTo>
                    <a:lnTo>
                      <a:pt x="756780" y="526491"/>
                    </a:lnTo>
                    <a:lnTo>
                      <a:pt x="752487" y="530898"/>
                    </a:lnTo>
                    <a:lnTo>
                      <a:pt x="752678" y="541578"/>
                    </a:lnTo>
                    <a:lnTo>
                      <a:pt x="756526" y="545299"/>
                    </a:lnTo>
                    <a:lnTo>
                      <a:pt x="761911" y="545350"/>
                    </a:lnTo>
                    <a:lnTo>
                      <a:pt x="767257" y="545401"/>
                    </a:lnTo>
                    <a:lnTo>
                      <a:pt x="771220" y="541705"/>
                    </a:lnTo>
                    <a:lnTo>
                      <a:pt x="771677" y="531190"/>
                    </a:lnTo>
                    <a:close/>
                  </a:path>
                  <a:path w="791845" h="746760">
                    <a:moveTo>
                      <a:pt x="789978" y="465569"/>
                    </a:moveTo>
                    <a:lnTo>
                      <a:pt x="785571" y="461137"/>
                    </a:lnTo>
                    <a:lnTo>
                      <a:pt x="775131" y="461213"/>
                    </a:lnTo>
                    <a:lnTo>
                      <a:pt x="770953" y="465289"/>
                    </a:lnTo>
                    <a:lnTo>
                      <a:pt x="770636" y="475716"/>
                    </a:lnTo>
                    <a:lnTo>
                      <a:pt x="774890" y="479958"/>
                    </a:lnTo>
                    <a:lnTo>
                      <a:pt x="780402" y="479920"/>
                    </a:lnTo>
                    <a:lnTo>
                      <a:pt x="785596" y="479882"/>
                    </a:lnTo>
                    <a:lnTo>
                      <a:pt x="789686" y="475945"/>
                    </a:lnTo>
                    <a:lnTo>
                      <a:pt x="789978" y="465569"/>
                    </a:lnTo>
                    <a:close/>
                  </a:path>
                  <a:path w="791845" h="746760">
                    <a:moveTo>
                      <a:pt x="791476" y="405498"/>
                    </a:moveTo>
                    <a:lnTo>
                      <a:pt x="791146" y="395351"/>
                    </a:lnTo>
                    <a:lnTo>
                      <a:pt x="786803" y="391109"/>
                    </a:lnTo>
                    <a:lnTo>
                      <a:pt x="776592" y="390994"/>
                    </a:lnTo>
                    <a:lnTo>
                      <a:pt x="772248" y="395528"/>
                    </a:lnTo>
                    <a:lnTo>
                      <a:pt x="772528" y="405980"/>
                    </a:lnTo>
                    <a:lnTo>
                      <a:pt x="776732" y="410146"/>
                    </a:lnTo>
                    <a:lnTo>
                      <a:pt x="781761" y="410159"/>
                    </a:lnTo>
                    <a:lnTo>
                      <a:pt x="786942" y="410171"/>
                    </a:lnTo>
                    <a:lnTo>
                      <a:pt x="791476" y="405498"/>
                    </a:lnTo>
                    <a:close/>
                  </a:path>
                  <a:path w="791845" h="746760">
                    <a:moveTo>
                      <a:pt x="791540" y="341769"/>
                    </a:moveTo>
                    <a:lnTo>
                      <a:pt x="791451" y="336550"/>
                    </a:lnTo>
                    <a:lnTo>
                      <a:pt x="791362" y="331520"/>
                    </a:lnTo>
                    <a:lnTo>
                      <a:pt x="787158" y="327380"/>
                    </a:lnTo>
                    <a:lnTo>
                      <a:pt x="776643" y="327228"/>
                    </a:lnTo>
                    <a:lnTo>
                      <a:pt x="772464" y="331482"/>
                    </a:lnTo>
                    <a:lnTo>
                      <a:pt x="772680" y="342036"/>
                    </a:lnTo>
                    <a:lnTo>
                      <a:pt x="776871" y="346278"/>
                    </a:lnTo>
                    <a:lnTo>
                      <a:pt x="786968" y="346430"/>
                    </a:lnTo>
                    <a:lnTo>
                      <a:pt x="791540" y="341769"/>
                    </a:lnTo>
                    <a:close/>
                  </a:path>
                </a:pathLst>
              </a:custGeom>
              <a:solidFill>
                <a:srgbClr val="CFA565"/>
              </a:solidFill>
            </p:spPr>
            <p:txBody>
              <a:bodyPr wrap="square" lIns="0" tIns="0" rIns="0" bIns="0" rtlCol="0"/>
              <a:lstStyle/>
              <a:p>
                <a:endParaRPr/>
              </a:p>
            </p:txBody>
          </p:sp>
        </p:grpSp>
        <p:grpSp>
          <p:nvGrpSpPr>
            <p:cNvPr id="27" name="object 27"/>
            <p:cNvGrpSpPr/>
            <p:nvPr/>
          </p:nvGrpSpPr>
          <p:grpSpPr>
            <a:xfrm>
              <a:off x="7486798" y="5353951"/>
              <a:ext cx="864235" cy="866775"/>
              <a:chOff x="7486798" y="5353951"/>
              <a:chExt cx="864235" cy="866775"/>
            </a:xfrm>
          </p:grpSpPr>
          <p:sp>
            <p:nvSpPr>
              <p:cNvPr id="28" name="object 28"/>
              <p:cNvSpPr/>
              <p:nvPr/>
            </p:nvSpPr>
            <p:spPr>
              <a:xfrm>
                <a:off x="7486789" y="5353951"/>
                <a:ext cx="864235" cy="866775"/>
              </a:xfrm>
              <a:custGeom>
                <a:avLst/>
                <a:gdLst/>
                <a:ahLst/>
                <a:cxnLst/>
                <a:rect l="l" t="t" r="r" b="b"/>
                <a:pathLst>
                  <a:path w="864234" h="866775">
                    <a:moveTo>
                      <a:pt x="351243" y="235762"/>
                    </a:moveTo>
                    <a:lnTo>
                      <a:pt x="350697" y="226822"/>
                    </a:lnTo>
                    <a:lnTo>
                      <a:pt x="349313" y="219024"/>
                    </a:lnTo>
                    <a:lnTo>
                      <a:pt x="346621" y="211455"/>
                    </a:lnTo>
                    <a:lnTo>
                      <a:pt x="344030" y="202590"/>
                    </a:lnTo>
                    <a:lnTo>
                      <a:pt x="343001" y="201561"/>
                    </a:lnTo>
                    <a:lnTo>
                      <a:pt x="341884" y="199809"/>
                    </a:lnTo>
                    <a:lnTo>
                      <a:pt x="341287" y="207645"/>
                    </a:lnTo>
                    <a:lnTo>
                      <a:pt x="340487" y="214490"/>
                    </a:lnTo>
                    <a:lnTo>
                      <a:pt x="340309" y="221348"/>
                    </a:lnTo>
                    <a:lnTo>
                      <a:pt x="338543" y="236283"/>
                    </a:lnTo>
                    <a:lnTo>
                      <a:pt x="334162" y="250139"/>
                    </a:lnTo>
                    <a:lnTo>
                      <a:pt x="327406" y="263029"/>
                    </a:lnTo>
                    <a:lnTo>
                      <a:pt x="318490" y="275094"/>
                    </a:lnTo>
                    <a:lnTo>
                      <a:pt x="301917" y="295084"/>
                    </a:lnTo>
                    <a:lnTo>
                      <a:pt x="285915" y="315531"/>
                    </a:lnTo>
                    <a:lnTo>
                      <a:pt x="262928" y="362623"/>
                    </a:lnTo>
                    <a:lnTo>
                      <a:pt x="256997" y="413029"/>
                    </a:lnTo>
                    <a:lnTo>
                      <a:pt x="259486" y="438962"/>
                    </a:lnTo>
                    <a:lnTo>
                      <a:pt x="278739" y="473646"/>
                    </a:lnTo>
                    <a:lnTo>
                      <a:pt x="284873" y="478726"/>
                    </a:lnTo>
                    <a:lnTo>
                      <a:pt x="289077" y="478536"/>
                    </a:lnTo>
                    <a:lnTo>
                      <a:pt x="284518" y="471309"/>
                    </a:lnTo>
                    <a:lnTo>
                      <a:pt x="282524" y="467715"/>
                    </a:lnTo>
                    <a:lnTo>
                      <a:pt x="271170" y="430771"/>
                    </a:lnTo>
                    <a:lnTo>
                      <a:pt x="269557" y="405993"/>
                    </a:lnTo>
                    <a:lnTo>
                      <a:pt x="269773" y="394233"/>
                    </a:lnTo>
                    <a:lnTo>
                      <a:pt x="280657" y="348691"/>
                    </a:lnTo>
                    <a:lnTo>
                      <a:pt x="332359" y="276745"/>
                    </a:lnTo>
                    <a:lnTo>
                      <a:pt x="339826" y="266153"/>
                    </a:lnTo>
                    <a:lnTo>
                      <a:pt x="343141" y="260629"/>
                    </a:lnTo>
                    <a:lnTo>
                      <a:pt x="347065" y="252679"/>
                    </a:lnTo>
                    <a:lnTo>
                      <a:pt x="349897" y="244386"/>
                    </a:lnTo>
                    <a:lnTo>
                      <a:pt x="351243" y="235762"/>
                    </a:lnTo>
                    <a:close/>
                  </a:path>
                  <a:path w="864234" h="866775">
                    <a:moveTo>
                      <a:pt x="647598" y="806221"/>
                    </a:moveTo>
                    <a:lnTo>
                      <a:pt x="646391" y="805434"/>
                    </a:lnTo>
                    <a:lnTo>
                      <a:pt x="645236" y="804037"/>
                    </a:lnTo>
                    <a:lnTo>
                      <a:pt x="640689" y="803821"/>
                    </a:lnTo>
                    <a:lnTo>
                      <a:pt x="637336" y="803986"/>
                    </a:lnTo>
                    <a:lnTo>
                      <a:pt x="538251" y="818413"/>
                    </a:lnTo>
                    <a:lnTo>
                      <a:pt x="529996" y="820280"/>
                    </a:lnTo>
                    <a:lnTo>
                      <a:pt x="507403" y="822566"/>
                    </a:lnTo>
                    <a:lnTo>
                      <a:pt x="458546" y="826820"/>
                    </a:lnTo>
                    <a:lnTo>
                      <a:pt x="446493" y="827176"/>
                    </a:lnTo>
                    <a:lnTo>
                      <a:pt x="442950" y="818261"/>
                    </a:lnTo>
                    <a:lnTo>
                      <a:pt x="442099" y="809675"/>
                    </a:lnTo>
                    <a:lnTo>
                      <a:pt x="444080" y="803440"/>
                    </a:lnTo>
                    <a:lnTo>
                      <a:pt x="452462" y="808723"/>
                    </a:lnTo>
                    <a:lnTo>
                      <a:pt x="461416" y="812558"/>
                    </a:lnTo>
                    <a:lnTo>
                      <a:pt x="470725" y="815441"/>
                    </a:lnTo>
                    <a:lnTo>
                      <a:pt x="482142" y="818324"/>
                    </a:lnTo>
                    <a:lnTo>
                      <a:pt x="486854" y="818375"/>
                    </a:lnTo>
                    <a:lnTo>
                      <a:pt x="488035" y="817651"/>
                    </a:lnTo>
                    <a:lnTo>
                      <a:pt x="488340" y="816140"/>
                    </a:lnTo>
                    <a:lnTo>
                      <a:pt x="488188" y="814705"/>
                    </a:lnTo>
                    <a:lnTo>
                      <a:pt x="486486" y="813079"/>
                    </a:lnTo>
                    <a:lnTo>
                      <a:pt x="484924" y="812558"/>
                    </a:lnTo>
                    <a:lnTo>
                      <a:pt x="477481" y="808164"/>
                    </a:lnTo>
                    <a:lnTo>
                      <a:pt x="470738" y="802957"/>
                    </a:lnTo>
                    <a:lnTo>
                      <a:pt x="463130" y="796213"/>
                    </a:lnTo>
                    <a:lnTo>
                      <a:pt x="464146" y="795756"/>
                    </a:lnTo>
                    <a:lnTo>
                      <a:pt x="472706" y="795108"/>
                    </a:lnTo>
                    <a:lnTo>
                      <a:pt x="480529" y="793673"/>
                    </a:lnTo>
                    <a:lnTo>
                      <a:pt x="530567" y="769835"/>
                    </a:lnTo>
                    <a:lnTo>
                      <a:pt x="532028" y="766279"/>
                    </a:lnTo>
                    <a:lnTo>
                      <a:pt x="531114" y="764540"/>
                    </a:lnTo>
                    <a:lnTo>
                      <a:pt x="527558" y="763803"/>
                    </a:lnTo>
                    <a:lnTo>
                      <a:pt x="526669" y="764451"/>
                    </a:lnTo>
                    <a:lnTo>
                      <a:pt x="517880" y="768261"/>
                    </a:lnTo>
                    <a:lnTo>
                      <a:pt x="509612" y="770636"/>
                    </a:lnTo>
                    <a:lnTo>
                      <a:pt x="501154" y="772185"/>
                    </a:lnTo>
                    <a:lnTo>
                      <a:pt x="486346" y="773620"/>
                    </a:lnTo>
                    <a:lnTo>
                      <a:pt x="480060" y="773201"/>
                    </a:lnTo>
                    <a:lnTo>
                      <a:pt x="472605" y="773201"/>
                    </a:lnTo>
                    <a:lnTo>
                      <a:pt x="478713" y="766851"/>
                    </a:lnTo>
                    <a:lnTo>
                      <a:pt x="485902" y="758202"/>
                    </a:lnTo>
                    <a:lnTo>
                      <a:pt x="491337" y="752767"/>
                    </a:lnTo>
                    <a:lnTo>
                      <a:pt x="508000" y="716686"/>
                    </a:lnTo>
                    <a:lnTo>
                      <a:pt x="514197" y="686727"/>
                    </a:lnTo>
                    <a:lnTo>
                      <a:pt x="513321" y="684606"/>
                    </a:lnTo>
                    <a:lnTo>
                      <a:pt x="511441" y="683882"/>
                    </a:lnTo>
                    <a:lnTo>
                      <a:pt x="509536" y="684847"/>
                    </a:lnTo>
                    <a:lnTo>
                      <a:pt x="507428" y="687019"/>
                    </a:lnTo>
                    <a:lnTo>
                      <a:pt x="500989" y="699503"/>
                    </a:lnTo>
                    <a:lnTo>
                      <a:pt x="494969" y="707796"/>
                    </a:lnTo>
                    <a:lnTo>
                      <a:pt x="488099" y="715416"/>
                    </a:lnTo>
                    <a:lnTo>
                      <a:pt x="480606" y="722541"/>
                    </a:lnTo>
                    <a:lnTo>
                      <a:pt x="450494" y="749261"/>
                    </a:lnTo>
                    <a:lnTo>
                      <a:pt x="452615" y="722299"/>
                    </a:lnTo>
                    <a:lnTo>
                      <a:pt x="450977" y="695794"/>
                    </a:lnTo>
                    <a:lnTo>
                      <a:pt x="445998" y="669632"/>
                    </a:lnTo>
                    <a:lnTo>
                      <a:pt x="438048" y="643674"/>
                    </a:lnTo>
                    <a:lnTo>
                      <a:pt x="431406" y="656158"/>
                    </a:lnTo>
                    <a:lnTo>
                      <a:pt x="426605" y="669048"/>
                    </a:lnTo>
                    <a:lnTo>
                      <a:pt x="423087" y="682218"/>
                    </a:lnTo>
                    <a:lnTo>
                      <a:pt x="420370" y="695566"/>
                    </a:lnTo>
                    <a:lnTo>
                      <a:pt x="418960" y="709041"/>
                    </a:lnTo>
                    <a:lnTo>
                      <a:pt x="419354" y="722617"/>
                    </a:lnTo>
                    <a:lnTo>
                      <a:pt x="420890" y="736473"/>
                    </a:lnTo>
                    <a:lnTo>
                      <a:pt x="422910" y="750747"/>
                    </a:lnTo>
                    <a:lnTo>
                      <a:pt x="415302" y="743292"/>
                    </a:lnTo>
                    <a:lnTo>
                      <a:pt x="408381" y="735901"/>
                    </a:lnTo>
                    <a:lnTo>
                      <a:pt x="401955" y="728484"/>
                    </a:lnTo>
                    <a:lnTo>
                      <a:pt x="388226" y="711568"/>
                    </a:lnTo>
                    <a:lnTo>
                      <a:pt x="363893" y="682561"/>
                    </a:lnTo>
                    <a:lnTo>
                      <a:pt x="362000" y="682256"/>
                    </a:lnTo>
                    <a:lnTo>
                      <a:pt x="360553" y="681583"/>
                    </a:lnTo>
                    <a:lnTo>
                      <a:pt x="360248" y="683158"/>
                    </a:lnTo>
                    <a:lnTo>
                      <a:pt x="372541" y="730034"/>
                    </a:lnTo>
                    <a:lnTo>
                      <a:pt x="407543" y="774827"/>
                    </a:lnTo>
                    <a:lnTo>
                      <a:pt x="394296" y="774052"/>
                    </a:lnTo>
                    <a:lnTo>
                      <a:pt x="381406" y="772947"/>
                    </a:lnTo>
                    <a:lnTo>
                      <a:pt x="368795" y="771245"/>
                    </a:lnTo>
                    <a:lnTo>
                      <a:pt x="354126" y="768070"/>
                    </a:lnTo>
                    <a:lnTo>
                      <a:pt x="351853" y="767080"/>
                    </a:lnTo>
                    <a:lnTo>
                      <a:pt x="348602" y="769543"/>
                    </a:lnTo>
                    <a:lnTo>
                      <a:pt x="388175" y="791768"/>
                    </a:lnTo>
                    <a:lnTo>
                      <a:pt x="415378" y="796747"/>
                    </a:lnTo>
                    <a:lnTo>
                      <a:pt x="409054" y="801268"/>
                    </a:lnTo>
                    <a:lnTo>
                      <a:pt x="388137" y="815263"/>
                    </a:lnTo>
                    <a:lnTo>
                      <a:pt x="384530" y="815568"/>
                    </a:lnTo>
                    <a:lnTo>
                      <a:pt x="386956" y="822071"/>
                    </a:lnTo>
                    <a:lnTo>
                      <a:pt x="390258" y="820966"/>
                    </a:lnTo>
                    <a:lnTo>
                      <a:pt x="392823" y="821042"/>
                    </a:lnTo>
                    <a:lnTo>
                      <a:pt x="403098" y="818870"/>
                    </a:lnTo>
                    <a:lnTo>
                      <a:pt x="411746" y="816114"/>
                    </a:lnTo>
                    <a:lnTo>
                      <a:pt x="420039" y="812444"/>
                    </a:lnTo>
                    <a:lnTo>
                      <a:pt x="429120" y="807046"/>
                    </a:lnTo>
                    <a:lnTo>
                      <a:pt x="432612" y="805497"/>
                    </a:lnTo>
                    <a:lnTo>
                      <a:pt x="427266" y="826236"/>
                    </a:lnTo>
                    <a:lnTo>
                      <a:pt x="408051" y="826389"/>
                    </a:lnTo>
                    <a:lnTo>
                      <a:pt x="389369" y="826147"/>
                    </a:lnTo>
                    <a:lnTo>
                      <a:pt x="358813" y="824572"/>
                    </a:lnTo>
                    <a:lnTo>
                      <a:pt x="272656" y="818603"/>
                    </a:lnTo>
                    <a:lnTo>
                      <a:pt x="232765" y="814565"/>
                    </a:lnTo>
                    <a:lnTo>
                      <a:pt x="230263" y="813523"/>
                    </a:lnTo>
                    <a:lnTo>
                      <a:pt x="227596" y="815809"/>
                    </a:lnTo>
                    <a:lnTo>
                      <a:pt x="229082" y="816952"/>
                    </a:lnTo>
                    <a:lnTo>
                      <a:pt x="230098" y="818083"/>
                    </a:lnTo>
                    <a:lnTo>
                      <a:pt x="245529" y="824941"/>
                    </a:lnTo>
                    <a:lnTo>
                      <a:pt x="256832" y="829437"/>
                    </a:lnTo>
                    <a:lnTo>
                      <a:pt x="261188" y="830402"/>
                    </a:lnTo>
                    <a:lnTo>
                      <a:pt x="300431" y="844829"/>
                    </a:lnTo>
                    <a:lnTo>
                      <a:pt x="355638" y="859866"/>
                    </a:lnTo>
                    <a:lnTo>
                      <a:pt x="400151" y="865517"/>
                    </a:lnTo>
                    <a:lnTo>
                      <a:pt x="433057" y="866584"/>
                    </a:lnTo>
                    <a:lnTo>
                      <a:pt x="449491" y="866292"/>
                    </a:lnTo>
                    <a:lnTo>
                      <a:pt x="495376" y="862393"/>
                    </a:lnTo>
                    <a:lnTo>
                      <a:pt x="543839" y="852347"/>
                    </a:lnTo>
                    <a:lnTo>
                      <a:pt x="581914" y="840689"/>
                    </a:lnTo>
                    <a:lnTo>
                      <a:pt x="634809" y="814870"/>
                    </a:lnTo>
                    <a:lnTo>
                      <a:pt x="640029" y="812419"/>
                    </a:lnTo>
                    <a:lnTo>
                      <a:pt x="646188" y="808990"/>
                    </a:lnTo>
                    <a:lnTo>
                      <a:pt x="646772" y="807377"/>
                    </a:lnTo>
                    <a:lnTo>
                      <a:pt x="647598" y="806221"/>
                    </a:lnTo>
                    <a:close/>
                  </a:path>
                  <a:path w="864234" h="866775">
                    <a:moveTo>
                      <a:pt x="712216" y="383489"/>
                    </a:moveTo>
                    <a:lnTo>
                      <a:pt x="694867" y="347865"/>
                    </a:lnTo>
                    <a:lnTo>
                      <a:pt x="694867" y="392658"/>
                    </a:lnTo>
                    <a:lnTo>
                      <a:pt x="692086" y="395554"/>
                    </a:lnTo>
                    <a:lnTo>
                      <a:pt x="681367" y="400164"/>
                    </a:lnTo>
                    <a:lnTo>
                      <a:pt x="674497" y="403834"/>
                    </a:lnTo>
                    <a:lnTo>
                      <a:pt x="667232" y="405142"/>
                    </a:lnTo>
                    <a:lnTo>
                      <a:pt x="658291" y="407174"/>
                    </a:lnTo>
                    <a:lnTo>
                      <a:pt x="649554" y="409778"/>
                    </a:lnTo>
                    <a:lnTo>
                      <a:pt x="620433" y="419341"/>
                    </a:lnTo>
                    <a:lnTo>
                      <a:pt x="596887" y="427405"/>
                    </a:lnTo>
                    <a:lnTo>
                      <a:pt x="585025" y="431152"/>
                    </a:lnTo>
                    <a:lnTo>
                      <a:pt x="541045" y="455383"/>
                    </a:lnTo>
                    <a:lnTo>
                      <a:pt x="505536" y="485444"/>
                    </a:lnTo>
                    <a:lnTo>
                      <a:pt x="470725" y="528066"/>
                    </a:lnTo>
                    <a:lnTo>
                      <a:pt x="448157" y="576554"/>
                    </a:lnTo>
                    <a:lnTo>
                      <a:pt x="447713" y="577875"/>
                    </a:lnTo>
                    <a:lnTo>
                      <a:pt x="446824" y="579462"/>
                    </a:lnTo>
                    <a:lnTo>
                      <a:pt x="445223" y="585762"/>
                    </a:lnTo>
                    <a:lnTo>
                      <a:pt x="441528" y="587209"/>
                    </a:lnTo>
                    <a:lnTo>
                      <a:pt x="434213" y="589038"/>
                    </a:lnTo>
                    <a:lnTo>
                      <a:pt x="431901" y="587209"/>
                    </a:lnTo>
                    <a:lnTo>
                      <a:pt x="431800" y="581761"/>
                    </a:lnTo>
                    <a:lnTo>
                      <a:pt x="432142" y="579678"/>
                    </a:lnTo>
                    <a:lnTo>
                      <a:pt x="450227" y="543356"/>
                    </a:lnTo>
                    <a:lnTo>
                      <a:pt x="452234" y="538530"/>
                    </a:lnTo>
                    <a:lnTo>
                      <a:pt x="455764" y="532142"/>
                    </a:lnTo>
                    <a:lnTo>
                      <a:pt x="456577" y="530034"/>
                    </a:lnTo>
                    <a:lnTo>
                      <a:pt x="457911" y="528066"/>
                    </a:lnTo>
                    <a:lnTo>
                      <a:pt x="490131" y="480872"/>
                    </a:lnTo>
                    <a:lnTo>
                      <a:pt x="519010" y="451205"/>
                    </a:lnTo>
                    <a:lnTo>
                      <a:pt x="560222" y="427837"/>
                    </a:lnTo>
                    <a:lnTo>
                      <a:pt x="605536" y="410984"/>
                    </a:lnTo>
                    <a:lnTo>
                      <a:pt x="672566" y="389877"/>
                    </a:lnTo>
                    <a:lnTo>
                      <a:pt x="676008" y="387819"/>
                    </a:lnTo>
                    <a:lnTo>
                      <a:pt x="682663" y="384987"/>
                    </a:lnTo>
                    <a:lnTo>
                      <a:pt x="685685" y="383425"/>
                    </a:lnTo>
                    <a:lnTo>
                      <a:pt x="692759" y="382054"/>
                    </a:lnTo>
                    <a:lnTo>
                      <a:pt x="694715" y="384124"/>
                    </a:lnTo>
                    <a:lnTo>
                      <a:pt x="694778" y="389877"/>
                    </a:lnTo>
                    <a:lnTo>
                      <a:pt x="694867" y="392658"/>
                    </a:lnTo>
                    <a:lnTo>
                      <a:pt x="694867" y="347865"/>
                    </a:lnTo>
                    <a:lnTo>
                      <a:pt x="689698" y="344157"/>
                    </a:lnTo>
                    <a:lnTo>
                      <a:pt x="686295" y="342099"/>
                    </a:lnTo>
                    <a:lnTo>
                      <a:pt x="681685" y="340728"/>
                    </a:lnTo>
                    <a:lnTo>
                      <a:pt x="669658" y="341693"/>
                    </a:lnTo>
                    <a:lnTo>
                      <a:pt x="622414" y="352615"/>
                    </a:lnTo>
                    <a:lnTo>
                      <a:pt x="530479" y="380441"/>
                    </a:lnTo>
                    <a:lnTo>
                      <a:pt x="477901" y="401878"/>
                    </a:lnTo>
                    <a:lnTo>
                      <a:pt x="437197" y="424446"/>
                    </a:lnTo>
                    <a:lnTo>
                      <a:pt x="398538" y="447243"/>
                    </a:lnTo>
                    <a:lnTo>
                      <a:pt x="398538" y="558444"/>
                    </a:lnTo>
                    <a:lnTo>
                      <a:pt x="394830" y="576554"/>
                    </a:lnTo>
                    <a:lnTo>
                      <a:pt x="384886" y="591451"/>
                    </a:lnTo>
                    <a:lnTo>
                      <a:pt x="370205" y="601599"/>
                    </a:lnTo>
                    <a:lnTo>
                      <a:pt x="352285" y="605409"/>
                    </a:lnTo>
                    <a:lnTo>
                      <a:pt x="333946" y="601865"/>
                    </a:lnTo>
                    <a:lnTo>
                      <a:pt x="318909" y="591934"/>
                    </a:lnTo>
                    <a:lnTo>
                      <a:pt x="308711" y="577126"/>
                    </a:lnTo>
                    <a:lnTo>
                      <a:pt x="305015" y="559485"/>
                    </a:lnTo>
                    <a:lnTo>
                      <a:pt x="304990" y="558444"/>
                    </a:lnTo>
                    <a:lnTo>
                      <a:pt x="307835" y="542061"/>
                    </a:lnTo>
                    <a:lnTo>
                      <a:pt x="316992" y="526770"/>
                    </a:lnTo>
                    <a:lnTo>
                      <a:pt x="332727" y="515632"/>
                    </a:lnTo>
                    <a:lnTo>
                      <a:pt x="355358" y="511187"/>
                    </a:lnTo>
                    <a:lnTo>
                      <a:pt x="370713" y="514794"/>
                    </a:lnTo>
                    <a:lnTo>
                      <a:pt x="384632" y="524878"/>
                    </a:lnTo>
                    <a:lnTo>
                      <a:pt x="394703" y="539940"/>
                    </a:lnTo>
                    <a:lnTo>
                      <a:pt x="398538" y="558444"/>
                    </a:lnTo>
                    <a:lnTo>
                      <a:pt x="398538" y="447243"/>
                    </a:lnTo>
                    <a:lnTo>
                      <a:pt x="350774" y="476351"/>
                    </a:lnTo>
                    <a:lnTo>
                      <a:pt x="312877" y="514235"/>
                    </a:lnTo>
                    <a:lnTo>
                      <a:pt x="312000" y="515518"/>
                    </a:lnTo>
                    <a:lnTo>
                      <a:pt x="310972" y="516686"/>
                    </a:lnTo>
                    <a:lnTo>
                      <a:pt x="291553" y="552526"/>
                    </a:lnTo>
                    <a:lnTo>
                      <a:pt x="289763" y="569658"/>
                    </a:lnTo>
                    <a:lnTo>
                      <a:pt x="290410" y="578561"/>
                    </a:lnTo>
                    <a:lnTo>
                      <a:pt x="319633" y="613435"/>
                    </a:lnTo>
                    <a:lnTo>
                      <a:pt x="339572" y="616635"/>
                    </a:lnTo>
                    <a:lnTo>
                      <a:pt x="344678" y="616483"/>
                    </a:lnTo>
                    <a:lnTo>
                      <a:pt x="351561" y="616483"/>
                    </a:lnTo>
                    <a:lnTo>
                      <a:pt x="357974" y="616013"/>
                    </a:lnTo>
                    <a:lnTo>
                      <a:pt x="366293" y="616191"/>
                    </a:lnTo>
                    <a:lnTo>
                      <a:pt x="367220" y="616013"/>
                    </a:lnTo>
                    <a:lnTo>
                      <a:pt x="374281" y="614654"/>
                    </a:lnTo>
                    <a:lnTo>
                      <a:pt x="395579" y="610247"/>
                    </a:lnTo>
                    <a:lnTo>
                      <a:pt x="414832" y="605409"/>
                    </a:lnTo>
                    <a:lnTo>
                      <a:pt x="416648" y="604964"/>
                    </a:lnTo>
                    <a:lnTo>
                      <a:pt x="437349" y="598449"/>
                    </a:lnTo>
                    <a:lnTo>
                      <a:pt x="457593" y="590346"/>
                    </a:lnTo>
                    <a:lnTo>
                      <a:pt x="460476" y="589038"/>
                    </a:lnTo>
                    <a:lnTo>
                      <a:pt x="461010" y="588797"/>
                    </a:lnTo>
                    <a:lnTo>
                      <a:pt x="464693" y="587857"/>
                    </a:lnTo>
                    <a:lnTo>
                      <a:pt x="470090" y="585901"/>
                    </a:lnTo>
                    <a:lnTo>
                      <a:pt x="471995" y="585266"/>
                    </a:lnTo>
                    <a:lnTo>
                      <a:pt x="473722" y="584314"/>
                    </a:lnTo>
                    <a:lnTo>
                      <a:pt x="485660" y="577862"/>
                    </a:lnTo>
                    <a:lnTo>
                      <a:pt x="513181" y="562914"/>
                    </a:lnTo>
                    <a:lnTo>
                      <a:pt x="550367" y="542150"/>
                    </a:lnTo>
                    <a:lnTo>
                      <a:pt x="589711" y="515861"/>
                    </a:lnTo>
                    <a:lnTo>
                      <a:pt x="620293" y="490702"/>
                    </a:lnTo>
                    <a:lnTo>
                      <a:pt x="660222" y="452742"/>
                    </a:lnTo>
                    <a:lnTo>
                      <a:pt x="689978" y="419938"/>
                    </a:lnTo>
                    <a:lnTo>
                      <a:pt x="708926" y="390702"/>
                    </a:lnTo>
                    <a:lnTo>
                      <a:pt x="712216" y="383489"/>
                    </a:lnTo>
                    <a:close/>
                  </a:path>
                  <a:path w="864234" h="866775">
                    <a:moveTo>
                      <a:pt x="863955" y="448144"/>
                    </a:moveTo>
                    <a:lnTo>
                      <a:pt x="862241" y="396481"/>
                    </a:lnTo>
                    <a:lnTo>
                      <a:pt x="852932" y="335534"/>
                    </a:lnTo>
                    <a:lnTo>
                      <a:pt x="837552" y="284784"/>
                    </a:lnTo>
                    <a:lnTo>
                      <a:pt x="821207" y="244094"/>
                    </a:lnTo>
                    <a:lnTo>
                      <a:pt x="784796" y="182575"/>
                    </a:lnTo>
                    <a:lnTo>
                      <a:pt x="754278" y="144272"/>
                    </a:lnTo>
                    <a:lnTo>
                      <a:pt x="719620" y="109728"/>
                    </a:lnTo>
                    <a:lnTo>
                      <a:pt x="680720" y="79019"/>
                    </a:lnTo>
                    <a:lnTo>
                      <a:pt x="638149" y="52603"/>
                    </a:lnTo>
                    <a:lnTo>
                      <a:pt x="593712" y="31559"/>
                    </a:lnTo>
                    <a:lnTo>
                      <a:pt x="547446" y="15900"/>
                    </a:lnTo>
                    <a:lnTo>
                      <a:pt x="499364" y="5562"/>
                    </a:lnTo>
                    <a:lnTo>
                      <a:pt x="449541" y="533"/>
                    </a:lnTo>
                    <a:lnTo>
                      <a:pt x="422389" y="0"/>
                    </a:lnTo>
                    <a:lnTo>
                      <a:pt x="395338" y="1104"/>
                    </a:lnTo>
                    <a:lnTo>
                      <a:pt x="341693" y="9118"/>
                    </a:lnTo>
                    <a:lnTo>
                      <a:pt x="290068" y="24358"/>
                    </a:lnTo>
                    <a:lnTo>
                      <a:pt x="240626" y="45681"/>
                    </a:lnTo>
                    <a:lnTo>
                      <a:pt x="200533" y="68211"/>
                    </a:lnTo>
                    <a:lnTo>
                      <a:pt x="163360" y="94068"/>
                    </a:lnTo>
                    <a:lnTo>
                      <a:pt x="129235" y="123431"/>
                    </a:lnTo>
                    <a:lnTo>
                      <a:pt x="98259" y="156438"/>
                    </a:lnTo>
                    <a:lnTo>
                      <a:pt x="70573" y="193230"/>
                    </a:lnTo>
                    <a:lnTo>
                      <a:pt x="48107" y="232892"/>
                    </a:lnTo>
                    <a:lnTo>
                      <a:pt x="29946" y="274662"/>
                    </a:lnTo>
                    <a:lnTo>
                      <a:pt x="11595" y="335470"/>
                    </a:lnTo>
                    <a:lnTo>
                      <a:pt x="1879" y="398221"/>
                    </a:lnTo>
                    <a:lnTo>
                      <a:pt x="0" y="435114"/>
                    </a:lnTo>
                    <a:lnTo>
                      <a:pt x="482" y="453567"/>
                    </a:lnTo>
                    <a:lnTo>
                      <a:pt x="5778" y="504736"/>
                    </a:lnTo>
                    <a:lnTo>
                      <a:pt x="20129" y="565962"/>
                    </a:lnTo>
                    <a:lnTo>
                      <a:pt x="42278" y="621385"/>
                    </a:lnTo>
                    <a:lnTo>
                      <a:pt x="85699" y="691781"/>
                    </a:lnTo>
                    <a:lnTo>
                      <a:pt x="119367" y="731456"/>
                    </a:lnTo>
                    <a:lnTo>
                      <a:pt x="157632" y="766686"/>
                    </a:lnTo>
                    <a:lnTo>
                      <a:pt x="200660" y="797293"/>
                    </a:lnTo>
                    <a:lnTo>
                      <a:pt x="213448" y="800519"/>
                    </a:lnTo>
                    <a:lnTo>
                      <a:pt x="238201" y="802716"/>
                    </a:lnTo>
                    <a:lnTo>
                      <a:pt x="238569" y="800989"/>
                    </a:lnTo>
                    <a:lnTo>
                      <a:pt x="214617" y="787387"/>
                    </a:lnTo>
                    <a:lnTo>
                      <a:pt x="200367" y="778230"/>
                    </a:lnTo>
                    <a:lnTo>
                      <a:pt x="133769" y="722210"/>
                    </a:lnTo>
                    <a:lnTo>
                      <a:pt x="99695" y="682447"/>
                    </a:lnTo>
                    <a:lnTo>
                      <a:pt x="70929" y="638733"/>
                    </a:lnTo>
                    <a:lnTo>
                      <a:pt x="47574" y="591045"/>
                    </a:lnTo>
                    <a:lnTo>
                      <a:pt x="26631" y="529069"/>
                    </a:lnTo>
                    <a:lnTo>
                      <a:pt x="16014" y="464375"/>
                    </a:lnTo>
                    <a:lnTo>
                      <a:pt x="14554" y="422427"/>
                    </a:lnTo>
                    <a:lnTo>
                      <a:pt x="15138" y="401485"/>
                    </a:lnTo>
                    <a:lnTo>
                      <a:pt x="20726" y="353669"/>
                    </a:lnTo>
                    <a:lnTo>
                      <a:pt x="34404" y="301320"/>
                    </a:lnTo>
                    <a:lnTo>
                      <a:pt x="62344" y="237477"/>
                    </a:lnTo>
                    <a:lnTo>
                      <a:pt x="83985" y="201206"/>
                    </a:lnTo>
                    <a:lnTo>
                      <a:pt x="109029" y="167170"/>
                    </a:lnTo>
                    <a:lnTo>
                      <a:pt x="137528" y="135445"/>
                    </a:lnTo>
                    <a:lnTo>
                      <a:pt x="176644" y="99822"/>
                    </a:lnTo>
                    <a:lnTo>
                      <a:pt x="220027" y="69570"/>
                    </a:lnTo>
                    <a:lnTo>
                      <a:pt x="254165" y="51650"/>
                    </a:lnTo>
                    <a:lnTo>
                      <a:pt x="289560" y="37211"/>
                    </a:lnTo>
                    <a:lnTo>
                      <a:pt x="326161" y="26187"/>
                    </a:lnTo>
                    <a:lnTo>
                      <a:pt x="363969" y="18491"/>
                    </a:lnTo>
                    <a:lnTo>
                      <a:pt x="405053" y="13271"/>
                    </a:lnTo>
                    <a:lnTo>
                      <a:pt x="436651" y="12395"/>
                    </a:lnTo>
                    <a:lnTo>
                      <a:pt x="454444" y="12979"/>
                    </a:lnTo>
                    <a:lnTo>
                      <a:pt x="515937" y="20358"/>
                    </a:lnTo>
                    <a:lnTo>
                      <a:pt x="566597" y="33718"/>
                    </a:lnTo>
                    <a:lnTo>
                      <a:pt x="633260" y="63347"/>
                    </a:lnTo>
                    <a:lnTo>
                      <a:pt x="672033" y="87401"/>
                    </a:lnTo>
                    <a:lnTo>
                      <a:pt x="707517" y="115227"/>
                    </a:lnTo>
                    <a:lnTo>
                      <a:pt x="739698" y="146799"/>
                    </a:lnTo>
                    <a:lnTo>
                      <a:pt x="768540" y="182156"/>
                    </a:lnTo>
                    <a:lnTo>
                      <a:pt x="794067" y="221259"/>
                    </a:lnTo>
                    <a:lnTo>
                      <a:pt x="820991" y="274662"/>
                    </a:lnTo>
                    <a:lnTo>
                      <a:pt x="839254" y="331685"/>
                    </a:lnTo>
                    <a:lnTo>
                      <a:pt x="847293" y="375869"/>
                    </a:lnTo>
                    <a:lnTo>
                      <a:pt x="851001" y="420624"/>
                    </a:lnTo>
                    <a:lnTo>
                      <a:pt x="850823" y="436130"/>
                    </a:lnTo>
                    <a:lnTo>
                      <a:pt x="847026" y="482384"/>
                    </a:lnTo>
                    <a:lnTo>
                      <a:pt x="841730" y="520611"/>
                    </a:lnTo>
                    <a:lnTo>
                      <a:pt x="832091" y="558241"/>
                    </a:lnTo>
                    <a:lnTo>
                      <a:pt x="817714" y="594423"/>
                    </a:lnTo>
                    <a:lnTo>
                      <a:pt x="790371" y="646925"/>
                    </a:lnTo>
                    <a:lnTo>
                      <a:pt x="756297" y="695299"/>
                    </a:lnTo>
                    <a:lnTo>
                      <a:pt x="711835" y="742061"/>
                    </a:lnTo>
                    <a:lnTo>
                      <a:pt x="660107" y="780542"/>
                    </a:lnTo>
                    <a:lnTo>
                      <a:pt x="639572" y="793203"/>
                    </a:lnTo>
                    <a:lnTo>
                      <a:pt x="641565" y="793457"/>
                    </a:lnTo>
                    <a:lnTo>
                      <a:pt x="712774" y="760145"/>
                    </a:lnTo>
                    <a:lnTo>
                      <a:pt x="742886" y="732345"/>
                    </a:lnTo>
                    <a:lnTo>
                      <a:pt x="769658" y="701865"/>
                    </a:lnTo>
                    <a:lnTo>
                      <a:pt x="793407" y="668934"/>
                    </a:lnTo>
                    <a:lnTo>
                      <a:pt x="814387" y="633780"/>
                    </a:lnTo>
                    <a:lnTo>
                      <a:pt x="834237" y="589178"/>
                    </a:lnTo>
                    <a:lnTo>
                      <a:pt x="852690" y="525576"/>
                    </a:lnTo>
                    <a:lnTo>
                      <a:pt x="863104" y="468744"/>
                    </a:lnTo>
                    <a:lnTo>
                      <a:pt x="863955" y="448144"/>
                    </a:lnTo>
                    <a:close/>
                  </a:path>
                </a:pathLst>
              </a:custGeom>
              <a:solidFill>
                <a:srgbClr val="0687A1"/>
              </a:solidFill>
            </p:spPr>
            <p:txBody>
              <a:bodyPr wrap="square" lIns="0" tIns="0" rIns="0" bIns="0" rtlCol="0"/>
              <a:lstStyle/>
              <a:p>
                <a:endParaRPr/>
              </a:p>
            </p:txBody>
          </p:sp>
          <p:pic>
            <p:nvPicPr>
              <p:cNvPr id="29" name="object 29"/>
              <p:cNvPicPr/>
              <p:nvPr/>
            </p:nvPicPr>
            <p:blipFill>
              <a:blip r:embed="rId6" cstate="email">
                <a:extLst>
                  <a:ext uri="{28A0092B-C50C-407E-A947-70E740481C1C}">
                    <a14:useLocalDpi xmlns:a14="http://schemas.microsoft.com/office/drawing/2010/main"/>
                  </a:ext>
                </a:extLst>
              </a:blip>
              <a:stretch>
                <a:fillRect/>
              </a:stretch>
            </p:blipFill>
            <p:spPr>
              <a:xfrm>
                <a:off x="7828782" y="5546628"/>
                <a:ext cx="90125" cy="237147"/>
              </a:xfrm>
              <a:prstGeom prst="rect">
                <a:avLst/>
              </a:prstGeom>
            </p:spPr>
          </p:pic>
          <p:sp>
            <p:nvSpPr>
              <p:cNvPr id="30" name="object 30"/>
              <p:cNvSpPr/>
              <p:nvPr/>
            </p:nvSpPr>
            <p:spPr>
              <a:xfrm>
                <a:off x="7523302" y="5388825"/>
                <a:ext cx="791845" cy="746760"/>
              </a:xfrm>
              <a:custGeom>
                <a:avLst/>
                <a:gdLst/>
                <a:ahLst/>
                <a:cxnLst/>
                <a:rect l="l" t="t" r="r" b="b"/>
                <a:pathLst>
                  <a:path w="791845" h="746760">
                    <a:moveTo>
                      <a:pt x="19050" y="350189"/>
                    </a:moveTo>
                    <a:lnTo>
                      <a:pt x="19037" y="344970"/>
                    </a:lnTo>
                    <a:lnTo>
                      <a:pt x="15125" y="340944"/>
                    </a:lnTo>
                    <a:lnTo>
                      <a:pt x="4648" y="340690"/>
                    </a:lnTo>
                    <a:lnTo>
                      <a:pt x="0" y="345160"/>
                    </a:lnTo>
                    <a:lnTo>
                      <a:pt x="114" y="355117"/>
                    </a:lnTo>
                    <a:lnTo>
                      <a:pt x="4508" y="359587"/>
                    </a:lnTo>
                    <a:lnTo>
                      <a:pt x="14554" y="359981"/>
                    </a:lnTo>
                    <a:lnTo>
                      <a:pt x="19050" y="355523"/>
                    </a:lnTo>
                    <a:lnTo>
                      <a:pt x="19050" y="350189"/>
                    </a:lnTo>
                    <a:close/>
                  </a:path>
                  <a:path w="791845" h="746760">
                    <a:moveTo>
                      <a:pt x="29438" y="448030"/>
                    </a:moveTo>
                    <a:lnTo>
                      <a:pt x="28841" y="437692"/>
                    </a:lnTo>
                    <a:lnTo>
                      <a:pt x="24371" y="433501"/>
                    </a:lnTo>
                    <a:lnTo>
                      <a:pt x="19469" y="433641"/>
                    </a:lnTo>
                    <a:lnTo>
                      <a:pt x="14287" y="433781"/>
                    </a:lnTo>
                    <a:lnTo>
                      <a:pt x="9906" y="438569"/>
                    </a:lnTo>
                    <a:lnTo>
                      <a:pt x="10477" y="448703"/>
                    </a:lnTo>
                    <a:lnTo>
                      <a:pt x="15024" y="452958"/>
                    </a:lnTo>
                    <a:lnTo>
                      <a:pt x="25222" y="452653"/>
                    </a:lnTo>
                    <a:lnTo>
                      <a:pt x="29438" y="448030"/>
                    </a:lnTo>
                    <a:close/>
                  </a:path>
                  <a:path w="791845" h="746760">
                    <a:moveTo>
                      <a:pt x="39928" y="291744"/>
                    </a:moveTo>
                    <a:lnTo>
                      <a:pt x="39814" y="281686"/>
                    </a:lnTo>
                    <a:lnTo>
                      <a:pt x="35420" y="277418"/>
                    </a:lnTo>
                    <a:lnTo>
                      <a:pt x="25400" y="277533"/>
                    </a:lnTo>
                    <a:lnTo>
                      <a:pt x="21209" y="281863"/>
                    </a:lnTo>
                    <a:lnTo>
                      <a:pt x="21323" y="292036"/>
                    </a:lnTo>
                    <a:lnTo>
                      <a:pt x="25527" y="296100"/>
                    </a:lnTo>
                    <a:lnTo>
                      <a:pt x="30683" y="296049"/>
                    </a:lnTo>
                    <a:lnTo>
                      <a:pt x="35775" y="295998"/>
                    </a:lnTo>
                    <a:lnTo>
                      <a:pt x="39928" y="291744"/>
                    </a:lnTo>
                    <a:close/>
                  </a:path>
                  <a:path w="791845" h="746760">
                    <a:moveTo>
                      <a:pt x="45910" y="517537"/>
                    </a:moveTo>
                    <a:lnTo>
                      <a:pt x="41821" y="512991"/>
                    </a:lnTo>
                    <a:lnTo>
                      <a:pt x="31318" y="512648"/>
                    </a:lnTo>
                    <a:lnTo>
                      <a:pt x="27025" y="516483"/>
                    </a:lnTo>
                    <a:lnTo>
                      <a:pt x="26289" y="526821"/>
                    </a:lnTo>
                    <a:lnTo>
                      <a:pt x="30518" y="531533"/>
                    </a:lnTo>
                    <a:lnTo>
                      <a:pt x="35775" y="531723"/>
                    </a:lnTo>
                    <a:lnTo>
                      <a:pt x="40805" y="531914"/>
                    </a:lnTo>
                    <a:lnTo>
                      <a:pt x="45199" y="527939"/>
                    </a:lnTo>
                    <a:lnTo>
                      <a:pt x="45910" y="517537"/>
                    </a:lnTo>
                    <a:close/>
                  </a:path>
                  <a:path w="791845" h="746760">
                    <a:moveTo>
                      <a:pt x="65684" y="225348"/>
                    </a:moveTo>
                    <a:lnTo>
                      <a:pt x="61645" y="221234"/>
                    </a:lnTo>
                    <a:lnTo>
                      <a:pt x="51435" y="221132"/>
                    </a:lnTo>
                    <a:lnTo>
                      <a:pt x="46990" y="225425"/>
                    </a:lnTo>
                    <a:lnTo>
                      <a:pt x="46850" y="235204"/>
                    </a:lnTo>
                    <a:lnTo>
                      <a:pt x="51346" y="239750"/>
                    </a:lnTo>
                    <a:lnTo>
                      <a:pt x="61277" y="239928"/>
                    </a:lnTo>
                    <a:lnTo>
                      <a:pt x="65557" y="235661"/>
                    </a:lnTo>
                    <a:lnTo>
                      <a:pt x="65620" y="230543"/>
                    </a:lnTo>
                    <a:lnTo>
                      <a:pt x="65684" y="225348"/>
                    </a:lnTo>
                    <a:close/>
                  </a:path>
                  <a:path w="791845" h="746760">
                    <a:moveTo>
                      <a:pt x="79984" y="596709"/>
                    </a:moveTo>
                    <a:lnTo>
                      <a:pt x="75488" y="592124"/>
                    </a:lnTo>
                    <a:lnTo>
                      <a:pt x="65328" y="592251"/>
                    </a:lnTo>
                    <a:lnTo>
                      <a:pt x="61061" y="596544"/>
                    </a:lnTo>
                    <a:lnTo>
                      <a:pt x="60845" y="606856"/>
                    </a:lnTo>
                    <a:lnTo>
                      <a:pt x="65303" y="611416"/>
                    </a:lnTo>
                    <a:lnTo>
                      <a:pt x="75526" y="611251"/>
                    </a:lnTo>
                    <a:lnTo>
                      <a:pt x="79781" y="606983"/>
                    </a:lnTo>
                    <a:lnTo>
                      <a:pt x="79883" y="601980"/>
                    </a:lnTo>
                    <a:lnTo>
                      <a:pt x="79984" y="596709"/>
                    </a:lnTo>
                    <a:close/>
                  </a:path>
                  <a:path w="791845" h="746760">
                    <a:moveTo>
                      <a:pt x="95326" y="164287"/>
                    </a:moveTo>
                    <a:lnTo>
                      <a:pt x="91046" y="159994"/>
                    </a:lnTo>
                    <a:lnTo>
                      <a:pt x="80810" y="159880"/>
                    </a:lnTo>
                    <a:lnTo>
                      <a:pt x="76669" y="163931"/>
                    </a:lnTo>
                    <a:lnTo>
                      <a:pt x="76568" y="174028"/>
                    </a:lnTo>
                    <a:lnTo>
                      <a:pt x="80924" y="178523"/>
                    </a:lnTo>
                    <a:lnTo>
                      <a:pt x="90652" y="178638"/>
                    </a:lnTo>
                    <a:lnTo>
                      <a:pt x="95173" y="174155"/>
                    </a:lnTo>
                    <a:lnTo>
                      <a:pt x="95250" y="169240"/>
                    </a:lnTo>
                    <a:lnTo>
                      <a:pt x="95326" y="164287"/>
                    </a:lnTo>
                    <a:close/>
                  </a:path>
                  <a:path w="791845" h="746760">
                    <a:moveTo>
                      <a:pt x="121577" y="660730"/>
                    </a:moveTo>
                    <a:lnTo>
                      <a:pt x="121297" y="650240"/>
                    </a:lnTo>
                    <a:lnTo>
                      <a:pt x="117208" y="646315"/>
                    </a:lnTo>
                    <a:lnTo>
                      <a:pt x="111988" y="646290"/>
                    </a:lnTo>
                    <a:lnTo>
                      <a:pt x="106781" y="646264"/>
                    </a:lnTo>
                    <a:lnTo>
                      <a:pt x="102654" y="650163"/>
                    </a:lnTo>
                    <a:lnTo>
                      <a:pt x="102298" y="660692"/>
                    </a:lnTo>
                    <a:lnTo>
                      <a:pt x="106489" y="665048"/>
                    </a:lnTo>
                    <a:lnTo>
                      <a:pt x="117297" y="665086"/>
                    </a:lnTo>
                    <a:lnTo>
                      <a:pt x="121577" y="660730"/>
                    </a:lnTo>
                    <a:close/>
                  </a:path>
                  <a:path w="791845" h="746760">
                    <a:moveTo>
                      <a:pt x="137769" y="123558"/>
                    </a:moveTo>
                    <a:lnTo>
                      <a:pt x="137464" y="113195"/>
                    </a:lnTo>
                    <a:lnTo>
                      <a:pt x="133337" y="109334"/>
                    </a:lnTo>
                    <a:lnTo>
                      <a:pt x="128066" y="109486"/>
                    </a:lnTo>
                    <a:lnTo>
                      <a:pt x="123037" y="109626"/>
                    </a:lnTo>
                    <a:lnTo>
                      <a:pt x="118783" y="114071"/>
                    </a:lnTo>
                    <a:lnTo>
                      <a:pt x="119138" y="123850"/>
                    </a:lnTo>
                    <a:lnTo>
                      <a:pt x="123710" y="128092"/>
                    </a:lnTo>
                    <a:lnTo>
                      <a:pt x="133756" y="127838"/>
                    </a:lnTo>
                    <a:lnTo>
                      <a:pt x="137769" y="123558"/>
                    </a:lnTo>
                    <a:close/>
                  </a:path>
                  <a:path w="791845" h="746760">
                    <a:moveTo>
                      <a:pt x="177050" y="693940"/>
                    </a:moveTo>
                    <a:lnTo>
                      <a:pt x="172618" y="689292"/>
                    </a:lnTo>
                    <a:lnTo>
                      <a:pt x="162153" y="689178"/>
                    </a:lnTo>
                    <a:lnTo>
                      <a:pt x="157505" y="693839"/>
                    </a:lnTo>
                    <a:lnTo>
                      <a:pt x="157784" y="703897"/>
                    </a:lnTo>
                    <a:lnTo>
                      <a:pt x="162166" y="708139"/>
                    </a:lnTo>
                    <a:lnTo>
                      <a:pt x="167157" y="708190"/>
                    </a:lnTo>
                    <a:lnTo>
                      <a:pt x="172173" y="708240"/>
                    </a:lnTo>
                    <a:lnTo>
                      <a:pt x="176580" y="704100"/>
                    </a:lnTo>
                    <a:lnTo>
                      <a:pt x="177050" y="693940"/>
                    </a:lnTo>
                    <a:close/>
                  </a:path>
                  <a:path w="791845" h="746760">
                    <a:moveTo>
                      <a:pt x="206362" y="65227"/>
                    </a:moveTo>
                    <a:lnTo>
                      <a:pt x="202044" y="60655"/>
                    </a:lnTo>
                    <a:lnTo>
                      <a:pt x="192112" y="60248"/>
                    </a:lnTo>
                    <a:lnTo>
                      <a:pt x="187680" y="64439"/>
                    </a:lnTo>
                    <a:lnTo>
                      <a:pt x="187350" y="74663"/>
                    </a:lnTo>
                    <a:lnTo>
                      <a:pt x="191312" y="78867"/>
                    </a:lnTo>
                    <a:lnTo>
                      <a:pt x="201523" y="79184"/>
                    </a:lnTo>
                    <a:lnTo>
                      <a:pt x="205994" y="75057"/>
                    </a:lnTo>
                    <a:lnTo>
                      <a:pt x="206184" y="70078"/>
                    </a:lnTo>
                    <a:lnTo>
                      <a:pt x="206362" y="65227"/>
                    </a:lnTo>
                    <a:close/>
                  </a:path>
                  <a:path w="791845" h="746760">
                    <a:moveTo>
                      <a:pt x="227939" y="741883"/>
                    </a:moveTo>
                    <a:lnTo>
                      <a:pt x="227812" y="736790"/>
                    </a:lnTo>
                    <a:lnTo>
                      <a:pt x="227672" y="731456"/>
                    </a:lnTo>
                    <a:lnTo>
                      <a:pt x="223202" y="727392"/>
                    </a:lnTo>
                    <a:lnTo>
                      <a:pt x="212648" y="727976"/>
                    </a:lnTo>
                    <a:lnTo>
                      <a:pt x="208800" y="732167"/>
                    </a:lnTo>
                    <a:lnTo>
                      <a:pt x="209080" y="742708"/>
                    </a:lnTo>
                    <a:lnTo>
                      <a:pt x="213512" y="746721"/>
                    </a:lnTo>
                    <a:lnTo>
                      <a:pt x="224028" y="746137"/>
                    </a:lnTo>
                    <a:lnTo>
                      <a:pt x="227939" y="741883"/>
                    </a:lnTo>
                    <a:close/>
                  </a:path>
                  <a:path w="791845" h="746760">
                    <a:moveTo>
                      <a:pt x="277571" y="33197"/>
                    </a:moveTo>
                    <a:lnTo>
                      <a:pt x="273177" y="28562"/>
                    </a:lnTo>
                    <a:lnTo>
                      <a:pt x="263664" y="28333"/>
                    </a:lnTo>
                    <a:lnTo>
                      <a:pt x="258953" y="32931"/>
                    </a:lnTo>
                    <a:lnTo>
                      <a:pt x="258673" y="42697"/>
                    </a:lnTo>
                    <a:lnTo>
                      <a:pt x="262928" y="46990"/>
                    </a:lnTo>
                    <a:lnTo>
                      <a:pt x="268058" y="47078"/>
                    </a:lnTo>
                    <a:lnTo>
                      <a:pt x="273367" y="47167"/>
                    </a:lnTo>
                    <a:lnTo>
                      <a:pt x="277418" y="43307"/>
                    </a:lnTo>
                    <a:lnTo>
                      <a:pt x="277571" y="33197"/>
                    </a:lnTo>
                    <a:close/>
                  </a:path>
                  <a:path w="791845" h="746760">
                    <a:moveTo>
                      <a:pt x="363829" y="14008"/>
                    </a:moveTo>
                    <a:lnTo>
                      <a:pt x="363664" y="8991"/>
                    </a:lnTo>
                    <a:lnTo>
                      <a:pt x="363499" y="3924"/>
                    </a:lnTo>
                    <a:lnTo>
                      <a:pt x="359194" y="0"/>
                    </a:lnTo>
                    <a:lnTo>
                      <a:pt x="348919" y="330"/>
                    </a:lnTo>
                    <a:lnTo>
                      <a:pt x="344868" y="4686"/>
                    </a:lnTo>
                    <a:lnTo>
                      <a:pt x="345274" y="14706"/>
                    </a:lnTo>
                    <a:lnTo>
                      <a:pt x="349897" y="18986"/>
                    </a:lnTo>
                    <a:lnTo>
                      <a:pt x="359714" y="18542"/>
                    </a:lnTo>
                    <a:lnTo>
                      <a:pt x="363829" y="14008"/>
                    </a:lnTo>
                    <a:close/>
                  </a:path>
                  <a:path w="791845" h="746760">
                    <a:moveTo>
                      <a:pt x="435432" y="7886"/>
                    </a:moveTo>
                    <a:lnTo>
                      <a:pt x="430974" y="3492"/>
                    </a:lnTo>
                    <a:lnTo>
                      <a:pt x="421170" y="3644"/>
                    </a:lnTo>
                    <a:lnTo>
                      <a:pt x="417220" y="7581"/>
                    </a:lnTo>
                    <a:lnTo>
                      <a:pt x="417017" y="17487"/>
                    </a:lnTo>
                    <a:lnTo>
                      <a:pt x="421144" y="21577"/>
                    </a:lnTo>
                    <a:lnTo>
                      <a:pt x="426300" y="21513"/>
                    </a:lnTo>
                    <a:lnTo>
                      <a:pt x="431012" y="21463"/>
                    </a:lnTo>
                    <a:lnTo>
                      <a:pt x="435140" y="17424"/>
                    </a:lnTo>
                    <a:lnTo>
                      <a:pt x="435432" y="7886"/>
                    </a:lnTo>
                    <a:close/>
                  </a:path>
                  <a:path w="791845" h="746760">
                    <a:moveTo>
                      <a:pt x="494398" y="30175"/>
                    </a:moveTo>
                    <a:lnTo>
                      <a:pt x="494385" y="19977"/>
                    </a:lnTo>
                    <a:lnTo>
                      <a:pt x="490194" y="16052"/>
                    </a:lnTo>
                    <a:lnTo>
                      <a:pt x="479996" y="16586"/>
                    </a:lnTo>
                    <a:lnTo>
                      <a:pt x="476402" y="20586"/>
                    </a:lnTo>
                    <a:lnTo>
                      <a:pt x="476732" y="30518"/>
                    </a:lnTo>
                    <a:lnTo>
                      <a:pt x="480783" y="34366"/>
                    </a:lnTo>
                    <a:lnTo>
                      <a:pt x="485686" y="34264"/>
                    </a:lnTo>
                    <a:lnTo>
                      <a:pt x="490562" y="34163"/>
                    </a:lnTo>
                    <a:lnTo>
                      <a:pt x="494398" y="30175"/>
                    </a:lnTo>
                    <a:close/>
                  </a:path>
                  <a:path w="791845" h="746760">
                    <a:moveTo>
                      <a:pt x="559460" y="44996"/>
                    </a:moveTo>
                    <a:lnTo>
                      <a:pt x="559308" y="40055"/>
                    </a:lnTo>
                    <a:lnTo>
                      <a:pt x="559168" y="35407"/>
                    </a:lnTo>
                    <a:lnTo>
                      <a:pt x="554964" y="31330"/>
                    </a:lnTo>
                    <a:lnTo>
                      <a:pt x="545376" y="31267"/>
                    </a:lnTo>
                    <a:lnTo>
                      <a:pt x="540943" y="35814"/>
                    </a:lnTo>
                    <a:lnTo>
                      <a:pt x="541286" y="45300"/>
                    </a:lnTo>
                    <a:lnTo>
                      <a:pt x="545528" y="49364"/>
                    </a:lnTo>
                    <a:lnTo>
                      <a:pt x="555142" y="49441"/>
                    </a:lnTo>
                    <a:lnTo>
                      <a:pt x="559460" y="44996"/>
                    </a:lnTo>
                    <a:close/>
                  </a:path>
                  <a:path w="791845" h="746760">
                    <a:moveTo>
                      <a:pt x="606069" y="729932"/>
                    </a:moveTo>
                    <a:lnTo>
                      <a:pt x="602119" y="725906"/>
                    </a:lnTo>
                    <a:lnTo>
                      <a:pt x="591502" y="725525"/>
                    </a:lnTo>
                    <a:lnTo>
                      <a:pt x="587209" y="729703"/>
                    </a:lnTo>
                    <a:lnTo>
                      <a:pt x="587235" y="740143"/>
                    </a:lnTo>
                    <a:lnTo>
                      <a:pt x="591324" y="744385"/>
                    </a:lnTo>
                    <a:lnTo>
                      <a:pt x="601484" y="744804"/>
                    </a:lnTo>
                    <a:lnTo>
                      <a:pt x="606044" y="740333"/>
                    </a:lnTo>
                    <a:lnTo>
                      <a:pt x="606056" y="735063"/>
                    </a:lnTo>
                    <a:lnTo>
                      <a:pt x="606069" y="729932"/>
                    </a:lnTo>
                    <a:close/>
                  </a:path>
                  <a:path w="791845" h="746760">
                    <a:moveTo>
                      <a:pt x="616610" y="65493"/>
                    </a:moveTo>
                    <a:lnTo>
                      <a:pt x="612571" y="61417"/>
                    </a:lnTo>
                    <a:lnTo>
                      <a:pt x="602589" y="61163"/>
                    </a:lnTo>
                    <a:lnTo>
                      <a:pt x="598271" y="65455"/>
                    </a:lnTo>
                    <a:lnTo>
                      <a:pt x="598576" y="75336"/>
                    </a:lnTo>
                    <a:lnTo>
                      <a:pt x="602678" y="79184"/>
                    </a:lnTo>
                    <a:lnTo>
                      <a:pt x="612521" y="79095"/>
                    </a:lnTo>
                    <a:lnTo>
                      <a:pt x="616521" y="75120"/>
                    </a:lnTo>
                    <a:lnTo>
                      <a:pt x="616572" y="70256"/>
                    </a:lnTo>
                    <a:lnTo>
                      <a:pt x="616610" y="65493"/>
                    </a:lnTo>
                    <a:close/>
                  </a:path>
                  <a:path w="791845" h="746760">
                    <a:moveTo>
                      <a:pt x="674738" y="666661"/>
                    </a:moveTo>
                    <a:lnTo>
                      <a:pt x="671017" y="662559"/>
                    </a:lnTo>
                    <a:lnTo>
                      <a:pt x="660247" y="661924"/>
                    </a:lnTo>
                    <a:lnTo>
                      <a:pt x="655828" y="665810"/>
                    </a:lnTo>
                    <a:lnTo>
                      <a:pt x="655599" y="671220"/>
                    </a:lnTo>
                    <a:lnTo>
                      <a:pt x="655396" y="676186"/>
                    </a:lnTo>
                    <a:lnTo>
                      <a:pt x="659422" y="680643"/>
                    </a:lnTo>
                    <a:lnTo>
                      <a:pt x="669810" y="681393"/>
                    </a:lnTo>
                    <a:lnTo>
                      <a:pt x="674319" y="677329"/>
                    </a:lnTo>
                    <a:lnTo>
                      <a:pt x="674738" y="666661"/>
                    </a:lnTo>
                    <a:close/>
                  </a:path>
                  <a:path w="791845" h="746760">
                    <a:moveTo>
                      <a:pt x="677887" y="129679"/>
                    </a:moveTo>
                    <a:lnTo>
                      <a:pt x="677710" y="119926"/>
                    </a:lnTo>
                    <a:lnTo>
                      <a:pt x="673150" y="115874"/>
                    </a:lnTo>
                    <a:lnTo>
                      <a:pt x="663232" y="116522"/>
                    </a:lnTo>
                    <a:lnTo>
                      <a:pt x="659345" y="120891"/>
                    </a:lnTo>
                    <a:lnTo>
                      <a:pt x="659904" y="130390"/>
                    </a:lnTo>
                    <a:lnTo>
                      <a:pt x="664235" y="134289"/>
                    </a:lnTo>
                    <a:lnTo>
                      <a:pt x="669048" y="134112"/>
                    </a:lnTo>
                    <a:lnTo>
                      <a:pt x="673823" y="133934"/>
                    </a:lnTo>
                    <a:lnTo>
                      <a:pt x="677887" y="129679"/>
                    </a:lnTo>
                    <a:close/>
                  </a:path>
                  <a:path w="791845" h="746760">
                    <a:moveTo>
                      <a:pt x="723557" y="191122"/>
                    </a:moveTo>
                    <a:lnTo>
                      <a:pt x="723049" y="181292"/>
                    </a:lnTo>
                    <a:lnTo>
                      <a:pt x="718921" y="177507"/>
                    </a:lnTo>
                    <a:lnTo>
                      <a:pt x="714095" y="177622"/>
                    </a:lnTo>
                    <a:lnTo>
                      <a:pt x="709396" y="177723"/>
                    </a:lnTo>
                    <a:lnTo>
                      <a:pt x="705345" y="181825"/>
                    </a:lnTo>
                    <a:lnTo>
                      <a:pt x="705192" y="191414"/>
                    </a:lnTo>
                    <a:lnTo>
                      <a:pt x="709726" y="195872"/>
                    </a:lnTo>
                    <a:lnTo>
                      <a:pt x="719543" y="195592"/>
                    </a:lnTo>
                    <a:lnTo>
                      <a:pt x="723557" y="191122"/>
                    </a:lnTo>
                    <a:close/>
                  </a:path>
                  <a:path w="791845" h="746760">
                    <a:moveTo>
                      <a:pt x="728078" y="606145"/>
                    </a:moveTo>
                    <a:lnTo>
                      <a:pt x="724014" y="601840"/>
                    </a:lnTo>
                    <a:lnTo>
                      <a:pt x="713867" y="601332"/>
                    </a:lnTo>
                    <a:lnTo>
                      <a:pt x="709028" y="605929"/>
                    </a:lnTo>
                    <a:lnTo>
                      <a:pt x="708926" y="616216"/>
                    </a:lnTo>
                    <a:lnTo>
                      <a:pt x="713638" y="620814"/>
                    </a:lnTo>
                    <a:lnTo>
                      <a:pt x="723874" y="620547"/>
                    </a:lnTo>
                    <a:lnTo>
                      <a:pt x="728002" y="616292"/>
                    </a:lnTo>
                    <a:lnTo>
                      <a:pt x="728040" y="611200"/>
                    </a:lnTo>
                    <a:lnTo>
                      <a:pt x="728078" y="606145"/>
                    </a:lnTo>
                    <a:close/>
                  </a:path>
                  <a:path w="791845" h="746760">
                    <a:moveTo>
                      <a:pt x="768972" y="267792"/>
                    </a:moveTo>
                    <a:lnTo>
                      <a:pt x="768921" y="262661"/>
                    </a:lnTo>
                    <a:lnTo>
                      <a:pt x="768870" y="257924"/>
                    </a:lnTo>
                    <a:lnTo>
                      <a:pt x="764870" y="253796"/>
                    </a:lnTo>
                    <a:lnTo>
                      <a:pt x="755345" y="253466"/>
                    </a:lnTo>
                    <a:lnTo>
                      <a:pt x="751014" y="257873"/>
                    </a:lnTo>
                    <a:lnTo>
                      <a:pt x="751090" y="267754"/>
                    </a:lnTo>
                    <a:lnTo>
                      <a:pt x="754976" y="271754"/>
                    </a:lnTo>
                    <a:lnTo>
                      <a:pt x="764768" y="272034"/>
                    </a:lnTo>
                    <a:lnTo>
                      <a:pt x="768972" y="267792"/>
                    </a:lnTo>
                    <a:close/>
                  </a:path>
                  <a:path w="791845" h="746760">
                    <a:moveTo>
                      <a:pt x="771436" y="531190"/>
                    </a:moveTo>
                    <a:lnTo>
                      <a:pt x="767067" y="526669"/>
                    </a:lnTo>
                    <a:lnTo>
                      <a:pt x="761784" y="526656"/>
                    </a:lnTo>
                    <a:lnTo>
                      <a:pt x="756513" y="526643"/>
                    </a:lnTo>
                    <a:lnTo>
                      <a:pt x="752259" y="531114"/>
                    </a:lnTo>
                    <a:lnTo>
                      <a:pt x="752538" y="541756"/>
                    </a:lnTo>
                    <a:lnTo>
                      <a:pt x="756424" y="545439"/>
                    </a:lnTo>
                    <a:lnTo>
                      <a:pt x="767156" y="545452"/>
                    </a:lnTo>
                    <a:lnTo>
                      <a:pt x="771093" y="541705"/>
                    </a:lnTo>
                    <a:lnTo>
                      <a:pt x="771436" y="531190"/>
                    </a:lnTo>
                    <a:close/>
                  </a:path>
                  <a:path w="791845" h="746760">
                    <a:moveTo>
                      <a:pt x="789762" y="475805"/>
                    </a:moveTo>
                    <a:lnTo>
                      <a:pt x="789520" y="465442"/>
                    </a:lnTo>
                    <a:lnTo>
                      <a:pt x="785342" y="461352"/>
                    </a:lnTo>
                    <a:lnTo>
                      <a:pt x="774890" y="461200"/>
                    </a:lnTo>
                    <a:lnTo>
                      <a:pt x="770496" y="465594"/>
                    </a:lnTo>
                    <a:lnTo>
                      <a:pt x="770712" y="476008"/>
                    </a:lnTo>
                    <a:lnTo>
                      <a:pt x="774788" y="479958"/>
                    </a:lnTo>
                    <a:lnTo>
                      <a:pt x="779995" y="480021"/>
                    </a:lnTo>
                    <a:lnTo>
                      <a:pt x="785444" y="480085"/>
                    </a:lnTo>
                    <a:lnTo>
                      <a:pt x="789762" y="475805"/>
                    </a:lnTo>
                    <a:close/>
                  </a:path>
                  <a:path w="791845" h="746760">
                    <a:moveTo>
                      <a:pt x="791146" y="405853"/>
                    </a:moveTo>
                    <a:lnTo>
                      <a:pt x="791133" y="400659"/>
                    </a:lnTo>
                    <a:lnTo>
                      <a:pt x="791121" y="395465"/>
                    </a:lnTo>
                    <a:lnTo>
                      <a:pt x="786434" y="390944"/>
                    </a:lnTo>
                    <a:lnTo>
                      <a:pt x="776262" y="391325"/>
                    </a:lnTo>
                    <a:lnTo>
                      <a:pt x="772172" y="395655"/>
                    </a:lnTo>
                    <a:lnTo>
                      <a:pt x="772198" y="405815"/>
                    </a:lnTo>
                    <a:lnTo>
                      <a:pt x="776262" y="410070"/>
                    </a:lnTo>
                    <a:lnTo>
                      <a:pt x="786434" y="410451"/>
                    </a:lnTo>
                    <a:lnTo>
                      <a:pt x="791146" y="405853"/>
                    </a:lnTo>
                    <a:close/>
                  </a:path>
                  <a:path w="791845" h="746760">
                    <a:moveTo>
                      <a:pt x="791629" y="332219"/>
                    </a:moveTo>
                    <a:lnTo>
                      <a:pt x="787450" y="327609"/>
                    </a:lnTo>
                    <a:lnTo>
                      <a:pt x="776897" y="327228"/>
                    </a:lnTo>
                    <a:lnTo>
                      <a:pt x="772693" y="331063"/>
                    </a:lnTo>
                    <a:lnTo>
                      <a:pt x="772096" y="341630"/>
                    </a:lnTo>
                    <a:lnTo>
                      <a:pt x="776185" y="346240"/>
                    </a:lnTo>
                    <a:lnTo>
                      <a:pt x="781456" y="346456"/>
                    </a:lnTo>
                    <a:lnTo>
                      <a:pt x="786295" y="346646"/>
                    </a:lnTo>
                    <a:lnTo>
                      <a:pt x="790854" y="342480"/>
                    </a:lnTo>
                    <a:lnTo>
                      <a:pt x="791629" y="332219"/>
                    </a:lnTo>
                    <a:close/>
                  </a:path>
                </a:pathLst>
              </a:custGeom>
              <a:solidFill>
                <a:srgbClr val="0687A1"/>
              </a:solidFill>
            </p:spPr>
            <p:txBody>
              <a:bodyPr wrap="square" lIns="0" tIns="0" rIns="0" bIns="0" rtlCol="0"/>
              <a:lstStyle/>
              <a:p>
                <a:endParaRPr/>
              </a:p>
            </p:txBody>
          </p:sp>
        </p:grpSp>
        <p:sp>
          <p:nvSpPr>
            <p:cNvPr id="31" name="object 31"/>
            <p:cNvSpPr txBox="1"/>
            <p:nvPr/>
          </p:nvSpPr>
          <p:spPr>
            <a:xfrm>
              <a:off x="5681200" y="5259646"/>
              <a:ext cx="4324350" cy="1005840"/>
            </a:xfrm>
            <a:prstGeom prst="rect">
              <a:avLst/>
            </a:prstGeom>
          </p:spPr>
          <p:txBody>
            <a:bodyPr vert="horz" wrap="square" lIns="0" tIns="12700" rIns="0" bIns="0" rtlCol="0">
              <a:spAutoFit/>
            </a:bodyPr>
            <a:lstStyle/>
            <a:p>
              <a:pPr marL="76200">
                <a:lnSpc>
                  <a:spcPct val="100000"/>
                </a:lnSpc>
                <a:spcBef>
                  <a:spcPts val="100"/>
                </a:spcBef>
                <a:tabLst>
                  <a:tab pos="2816860" algn="l"/>
                </a:tabLst>
              </a:pPr>
              <a:r>
                <a:rPr sz="4800" b="1" dirty="0">
                  <a:solidFill>
                    <a:srgbClr val="285567"/>
                  </a:solidFill>
                  <a:latin typeface="Source Sans Pro Black"/>
                  <a:cs typeface="Source Sans Pro Black"/>
                </a:rPr>
                <a:t>2.1	1</a:t>
              </a:r>
              <a:r>
                <a:rPr lang="en-US" sz="4800" b="1" dirty="0">
                  <a:solidFill>
                    <a:srgbClr val="285567"/>
                  </a:solidFill>
                  <a:latin typeface="Source Sans Pro Black"/>
                  <a:cs typeface="Source Sans Pro Black"/>
                </a:rPr>
                <a:t>.0</a:t>
              </a:r>
              <a:endParaRPr sz="4800" dirty="0">
                <a:latin typeface="Source Sans Pro Black"/>
                <a:cs typeface="Source Sans Pro Black"/>
              </a:endParaRPr>
            </a:p>
            <a:p>
              <a:pPr marL="76200">
                <a:lnSpc>
                  <a:spcPct val="100000"/>
                </a:lnSpc>
                <a:spcBef>
                  <a:spcPts val="40"/>
                </a:spcBef>
                <a:tabLst>
                  <a:tab pos="2816860" algn="l"/>
                  <a:tab pos="4091304" algn="l"/>
                  <a:tab pos="4285615" algn="l"/>
                </a:tabLst>
              </a:pPr>
              <a:r>
                <a:rPr sz="1600" spc="-35" dirty="0">
                  <a:latin typeface="Source Sans Pro"/>
                  <a:cs typeface="Source Sans Pro"/>
                </a:rPr>
                <a:t>amph</a:t>
              </a:r>
              <a:r>
                <a:rPr sz="1600" spc="-50" dirty="0">
                  <a:latin typeface="Source Sans Pro"/>
                  <a:cs typeface="Source Sans Pro"/>
                </a:rPr>
                <a:t>e</a:t>
              </a:r>
              <a:r>
                <a:rPr sz="1600" spc="-70" dirty="0">
                  <a:latin typeface="Source Sans Pro"/>
                  <a:cs typeface="Source Sans Pro"/>
                </a:rPr>
                <a:t>t</a:t>
              </a:r>
              <a:r>
                <a:rPr sz="1600" spc="-35" dirty="0">
                  <a:latin typeface="Source Sans Pro"/>
                  <a:cs typeface="Source Sans Pro"/>
                </a:rPr>
                <a:t>amine</a:t>
              </a:r>
              <a:r>
                <a:rPr sz="1600" dirty="0">
                  <a:latin typeface="Source Sans Pro"/>
                  <a:cs typeface="Source Sans Pro"/>
                </a:rPr>
                <a:t>s</a:t>
              </a:r>
              <a:r>
                <a:rPr sz="1600" spc="-185" baseline="-25000" dirty="0">
                  <a:latin typeface="Source Sans Pro"/>
                  <a:cs typeface="Source Sans Pro"/>
                </a:rPr>
                <a:t> </a:t>
              </a:r>
              <a:r>
                <a:rPr sz="1350" spc="22" baseline="-25000" dirty="0">
                  <a:latin typeface="Source Sans Pro"/>
                  <a:cs typeface="Source Sans Pro"/>
                </a:rPr>
                <a:t>2</a:t>
              </a:r>
              <a:r>
                <a:rPr sz="1350" baseline="33950" dirty="0">
                  <a:latin typeface="Source Sans Pro"/>
                  <a:cs typeface="Source Sans Pro"/>
                </a:rPr>
                <a:t>	</a:t>
              </a:r>
              <a:r>
                <a:rPr sz="1600" spc="-50" dirty="0">
                  <a:latin typeface="Source Sans Pro"/>
                  <a:cs typeface="Source Sans Pro"/>
                </a:rPr>
                <a:t>c</a:t>
              </a:r>
              <a:r>
                <a:rPr sz="1600" spc="-35" dirty="0">
                  <a:latin typeface="Source Sans Pro"/>
                  <a:cs typeface="Source Sans Pro"/>
                </a:rPr>
                <a:t>annabi</a:t>
              </a:r>
              <a:r>
                <a:rPr sz="1600" dirty="0">
                  <a:latin typeface="Source Sans Pro"/>
                  <a:cs typeface="Source Sans Pro"/>
                </a:rPr>
                <a:t>s	</a:t>
              </a:r>
              <a:r>
                <a:rPr sz="1600" dirty="0">
                  <a:uFill>
                    <a:solidFill>
                      <a:srgbClr val="262626"/>
                    </a:solidFill>
                  </a:uFill>
                  <a:latin typeface="Source Sans Pro"/>
                  <a:cs typeface="Source Sans Pro"/>
                </a:rPr>
                <a:t> 	</a:t>
              </a:r>
              <a:endParaRPr sz="1600" dirty="0">
                <a:latin typeface="Source Sans Pro"/>
                <a:cs typeface="Source Sans Pro"/>
              </a:endParaRPr>
            </a:p>
          </p:txBody>
        </p:sp>
        <p:grpSp>
          <p:nvGrpSpPr>
            <p:cNvPr id="37" name="object 33">
              <a:extLst>
                <a:ext uri="{FF2B5EF4-FFF2-40B4-BE49-F238E27FC236}">
                  <a16:creationId xmlns:a16="http://schemas.microsoft.com/office/drawing/2014/main" id="{E45C9D9B-06D9-4521-95FD-7169EEC6715E}"/>
                </a:ext>
              </a:extLst>
            </p:cNvPr>
            <p:cNvGrpSpPr/>
            <p:nvPr/>
          </p:nvGrpSpPr>
          <p:grpSpPr>
            <a:xfrm rot="10800000">
              <a:off x="9702355" y="5372761"/>
              <a:ext cx="353060" cy="866140"/>
              <a:chOff x="9044113" y="5941900"/>
              <a:chExt cx="353060" cy="866140"/>
            </a:xfrm>
          </p:grpSpPr>
          <p:sp>
            <p:nvSpPr>
              <p:cNvPr id="38" name="object 34">
                <a:extLst>
                  <a:ext uri="{FF2B5EF4-FFF2-40B4-BE49-F238E27FC236}">
                    <a16:creationId xmlns:a16="http://schemas.microsoft.com/office/drawing/2014/main" id="{A041E4AD-2A9B-400F-88DA-AB0EC23D4063}"/>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39" name="object 35">
                <a:extLst>
                  <a:ext uri="{FF2B5EF4-FFF2-40B4-BE49-F238E27FC236}">
                    <a16:creationId xmlns:a16="http://schemas.microsoft.com/office/drawing/2014/main" id="{E433FB7F-3526-4892-A7E4-E7D32ED2CA4B}"/>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0" name="object 36">
                <a:extLst>
                  <a:ext uri="{FF2B5EF4-FFF2-40B4-BE49-F238E27FC236}">
                    <a16:creationId xmlns:a16="http://schemas.microsoft.com/office/drawing/2014/main" id="{0A734A03-A8B3-47B5-B015-C6F4EBCA0E95}"/>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grpSp>
      <p:sp>
        <p:nvSpPr>
          <p:cNvPr id="45" name="TextBox 44">
            <a:extLst>
              <a:ext uri="{FF2B5EF4-FFF2-40B4-BE49-F238E27FC236}">
                <a16:creationId xmlns:a16="http://schemas.microsoft.com/office/drawing/2014/main" id="{A2B6EF0B-3ED0-404F-A985-D21F75684730}"/>
              </a:ext>
            </a:extLst>
          </p:cNvPr>
          <p:cNvSpPr txBox="1"/>
          <p:nvPr/>
        </p:nvSpPr>
        <p:spPr>
          <a:xfrm>
            <a:off x="1467693" y="3626096"/>
            <a:ext cx="14280307" cy="453970"/>
          </a:xfrm>
          <a:prstGeom prst="rect">
            <a:avLst/>
          </a:prstGeom>
          <a:noFill/>
        </p:spPr>
        <p:txBody>
          <a:bodyPr wrap="square">
            <a:spAutoFit/>
          </a:bodyPr>
          <a:lstStyle/>
          <a:p>
            <a:pPr marL="52069" marR="1517650">
              <a:lnSpc>
                <a:spcPts val="2800"/>
              </a:lnSpc>
            </a:pPr>
            <a:r>
              <a:rPr lang="en-US" sz="2000" spc="-15" dirty="0">
                <a:latin typeface="Source Sans Pro"/>
                <a:cs typeface="Source Sans Pro"/>
              </a:rPr>
              <a:t>The</a:t>
            </a:r>
            <a:r>
              <a:rPr lang="en-US" sz="2000" spc="-45" dirty="0">
                <a:latin typeface="Source Sans Pro"/>
                <a:cs typeface="Source Sans Pro"/>
              </a:rPr>
              <a:t> </a:t>
            </a:r>
            <a:r>
              <a:rPr lang="en-US" sz="2400" b="1" spc="-55" dirty="0">
                <a:solidFill>
                  <a:srgbClr val="0687A1"/>
                </a:solidFill>
                <a:latin typeface="Source Sans Pro"/>
                <a:cs typeface="Source Sans Pro"/>
              </a:rPr>
              <a:t>most</a:t>
            </a:r>
            <a:r>
              <a:rPr lang="en-US" sz="2400" b="1" spc="-100" dirty="0">
                <a:solidFill>
                  <a:srgbClr val="0687A1"/>
                </a:solidFill>
                <a:latin typeface="Source Sans Pro"/>
                <a:cs typeface="Source Sans Pro"/>
              </a:rPr>
              <a:t> </a:t>
            </a:r>
            <a:r>
              <a:rPr lang="en-US" sz="2400" b="1" spc="-55" dirty="0">
                <a:solidFill>
                  <a:srgbClr val="0687A1"/>
                </a:solidFill>
                <a:latin typeface="Source Sans Pro"/>
                <a:cs typeface="Source Sans Pro"/>
              </a:rPr>
              <a:t>common</a:t>
            </a:r>
            <a:r>
              <a:rPr lang="en-US" sz="2400" b="1" spc="-95" dirty="0">
                <a:solidFill>
                  <a:srgbClr val="0687A1"/>
                </a:solidFill>
                <a:latin typeface="Source Sans Pro"/>
                <a:cs typeface="Source Sans Pro"/>
              </a:rPr>
              <a:t> </a:t>
            </a:r>
            <a:r>
              <a:rPr lang="en-US" sz="2400" b="1" spc="-40" dirty="0">
                <a:solidFill>
                  <a:srgbClr val="0687A1"/>
                </a:solidFill>
                <a:latin typeface="Source Sans Pro"/>
                <a:cs typeface="Source Sans Pro"/>
              </a:rPr>
              <a:t>drugs</a:t>
            </a:r>
            <a:r>
              <a:rPr lang="en-US" sz="2400" b="1" spc="-150" dirty="0">
                <a:solidFill>
                  <a:srgbClr val="0687A1"/>
                </a:solidFill>
                <a:latin typeface="Source Sans Pro"/>
                <a:cs typeface="Source Sans Pro"/>
              </a:rPr>
              <a:t> </a:t>
            </a:r>
            <a:r>
              <a:rPr lang="en-US" sz="2000" spc="-25" dirty="0">
                <a:latin typeface="Source Sans Pro"/>
                <a:cs typeface="Source Sans Pro"/>
              </a:rPr>
              <a:t>to</a:t>
            </a:r>
            <a:r>
              <a:rPr lang="en-US" sz="2000" spc="-40" dirty="0">
                <a:latin typeface="Source Sans Pro"/>
                <a:cs typeface="Source Sans Pro"/>
              </a:rPr>
              <a:t> </a:t>
            </a:r>
            <a:r>
              <a:rPr lang="en-US" sz="2000" spc="-20" dirty="0">
                <a:latin typeface="Source Sans Pro"/>
                <a:cs typeface="Source Sans Pro"/>
              </a:rPr>
              <a:t>cause</a:t>
            </a:r>
            <a:r>
              <a:rPr lang="en-US" sz="2000" spc="-35" dirty="0">
                <a:latin typeface="Source Sans Pro"/>
                <a:cs typeface="Source Sans Pro"/>
              </a:rPr>
              <a:t> </a:t>
            </a:r>
            <a:r>
              <a:rPr lang="en-US" sz="2000" spc="-25" dirty="0">
                <a:latin typeface="Source Sans Pro"/>
                <a:cs typeface="Source Sans Pro"/>
              </a:rPr>
              <a:t>mental</a:t>
            </a:r>
            <a:r>
              <a:rPr lang="en-US" sz="2000" spc="-40" dirty="0">
                <a:latin typeface="Source Sans Pro"/>
                <a:cs typeface="Source Sans Pro"/>
              </a:rPr>
              <a:t> </a:t>
            </a:r>
            <a:r>
              <a:rPr lang="en-US" sz="2000" spc="-15" dirty="0">
                <a:latin typeface="Source Sans Pro"/>
                <a:cs typeface="Source Sans Pro"/>
              </a:rPr>
              <a:t>and</a:t>
            </a:r>
            <a:r>
              <a:rPr lang="en-US" sz="2000" spc="-35" dirty="0">
                <a:latin typeface="Source Sans Pro"/>
                <a:cs typeface="Source Sans Pro"/>
              </a:rPr>
              <a:t> </a:t>
            </a:r>
            <a:r>
              <a:rPr lang="en-US" sz="2000" spc="-25" dirty="0" err="1">
                <a:latin typeface="Source Sans Pro"/>
                <a:cs typeface="Source Sans Pro"/>
              </a:rPr>
              <a:t>behavioural</a:t>
            </a:r>
            <a:r>
              <a:rPr lang="en-US" sz="2000" spc="-40" dirty="0">
                <a:latin typeface="Source Sans Pro"/>
                <a:cs typeface="Source Sans Pro"/>
              </a:rPr>
              <a:t> </a:t>
            </a:r>
            <a:r>
              <a:rPr lang="en-US" sz="2000" spc="-25" dirty="0">
                <a:latin typeface="Source Sans Pro"/>
                <a:cs typeface="Source Sans Pro"/>
              </a:rPr>
              <a:t>disorders</a:t>
            </a:r>
            <a:r>
              <a:rPr lang="en-US" sz="2000" spc="-40" dirty="0">
                <a:latin typeface="Source Sans Pro"/>
                <a:cs typeface="Source Sans Pro"/>
              </a:rPr>
              <a:t> </a:t>
            </a:r>
            <a:r>
              <a:rPr lang="en-US" sz="2000" spc="-25" dirty="0">
                <a:latin typeface="Source Sans Pro"/>
                <a:cs typeface="Source Sans Pro"/>
              </a:rPr>
              <a:t>requiring </a:t>
            </a:r>
            <a:r>
              <a:rPr lang="en-US" sz="2000" spc="-385" dirty="0">
                <a:latin typeface="Source Sans Pro"/>
                <a:cs typeface="Source Sans Pro"/>
              </a:rPr>
              <a:t> </a:t>
            </a:r>
            <a:r>
              <a:rPr lang="en-US" sz="2000" spc="-25" dirty="0" err="1">
                <a:latin typeface="Source Sans Pro"/>
                <a:cs typeface="Source Sans Pro"/>
              </a:rPr>
              <a:t>hospitalisation</a:t>
            </a:r>
            <a:r>
              <a:rPr lang="en-US" sz="2000" spc="-45" dirty="0">
                <a:latin typeface="Source Sans Pro"/>
                <a:cs typeface="Source Sans Pro"/>
              </a:rPr>
              <a:t> </a:t>
            </a:r>
            <a:r>
              <a:rPr lang="en-US" sz="2000" spc="-10" dirty="0">
                <a:latin typeface="Source Sans Pro"/>
                <a:cs typeface="Source Sans Pro"/>
              </a:rPr>
              <a:t>in</a:t>
            </a:r>
            <a:r>
              <a:rPr lang="en-US" sz="2000" spc="-40" dirty="0">
                <a:latin typeface="Source Sans Pro"/>
                <a:cs typeface="Source Sans Pro"/>
              </a:rPr>
              <a:t> </a:t>
            </a:r>
            <a:r>
              <a:rPr lang="en-US" sz="2000" spc="-20" dirty="0">
                <a:latin typeface="Source Sans Pro"/>
                <a:cs typeface="Source Sans Pro"/>
              </a:rPr>
              <a:t>2016-18</a:t>
            </a:r>
            <a:r>
              <a:rPr lang="en-US" sz="2000" spc="-40" dirty="0">
                <a:latin typeface="Source Sans Pro"/>
                <a:cs typeface="Source Sans Pro"/>
              </a:rPr>
              <a:t> </a:t>
            </a:r>
            <a:r>
              <a:rPr lang="en-US" sz="2000" spc="-30" dirty="0">
                <a:latin typeface="Source Sans Pro"/>
                <a:cs typeface="Source Sans Pro"/>
              </a:rPr>
              <a:t>were:</a:t>
            </a:r>
            <a:endParaRPr lang="en-US" sz="2000" dirty="0">
              <a:latin typeface="Source Sans Pro"/>
              <a:cs typeface="Source Sans Pro"/>
            </a:endParaRPr>
          </a:p>
        </p:txBody>
      </p:sp>
      <p:grpSp>
        <p:nvGrpSpPr>
          <p:cNvPr id="17" name="Group 16">
            <a:extLst>
              <a:ext uri="{FF2B5EF4-FFF2-40B4-BE49-F238E27FC236}">
                <a16:creationId xmlns:a16="http://schemas.microsoft.com/office/drawing/2014/main" id="{D8B02F32-BEE3-4FF2-B212-0B52E72D8CF2}"/>
              </a:ext>
            </a:extLst>
          </p:cNvPr>
          <p:cNvGrpSpPr/>
          <p:nvPr/>
        </p:nvGrpSpPr>
        <p:grpSpPr>
          <a:xfrm>
            <a:off x="1630573" y="6118718"/>
            <a:ext cx="9953379" cy="1131224"/>
            <a:chOff x="2955204" y="7305818"/>
            <a:chExt cx="9953379" cy="1131224"/>
          </a:xfrm>
        </p:grpSpPr>
        <p:pic>
          <p:nvPicPr>
            <p:cNvPr id="8" name="object 8"/>
            <p:cNvPicPr/>
            <p:nvPr/>
          </p:nvPicPr>
          <p:blipFill>
            <a:blip r:embed="rId7" cstate="email">
              <a:extLst>
                <a:ext uri="{28A0092B-C50C-407E-A947-70E740481C1C}">
                  <a14:useLocalDpi xmlns:a14="http://schemas.microsoft.com/office/drawing/2010/main"/>
                </a:ext>
              </a:extLst>
            </a:blip>
            <a:stretch>
              <a:fillRect/>
            </a:stretch>
          </p:blipFill>
          <p:spPr>
            <a:xfrm>
              <a:off x="8683469" y="7438232"/>
              <a:ext cx="1592116" cy="601311"/>
            </a:xfrm>
            <a:prstGeom prst="rect">
              <a:avLst/>
            </a:prstGeom>
          </p:spPr>
        </p:pic>
        <p:pic>
          <p:nvPicPr>
            <p:cNvPr id="9" name="object 9"/>
            <p:cNvPicPr/>
            <p:nvPr/>
          </p:nvPicPr>
          <p:blipFill>
            <a:blip r:embed="rId8" cstate="email">
              <a:extLst>
                <a:ext uri="{28A0092B-C50C-407E-A947-70E740481C1C}">
                  <a14:useLocalDpi xmlns:a14="http://schemas.microsoft.com/office/drawing/2010/main"/>
                </a:ext>
              </a:extLst>
            </a:blip>
            <a:stretch>
              <a:fillRect/>
            </a:stretch>
          </p:blipFill>
          <p:spPr>
            <a:xfrm>
              <a:off x="3074876" y="7368714"/>
              <a:ext cx="1582153" cy="740347"/>
            </a:xfrm>
            <a:prstGeom prst="rect">
              <a:avLst/>
            </a:prstGeom>
          </p:spPr>
        </p:pic>
        <p:pic>
          <p:nvPicPr>
            <p:cNvPr id="11" name="object 11"/>
            <p:cNvPicPr/>
            <p:nvPr/>
          </p:nvPicPr>
          <p:blipFill>
            <a:blip r:embed="rId9" cstate="email">
              <a:extLst>
                <a:ext uri="{28A0092B-C50C-407E-A947-70E740481C1C}">
                  <a14:useLocalDpi xmlns:a14="http://schemas.microsoft.com/office/drawing/2010/main"/>
                </a:ext>
              </a:extLst>
            </a:blip>
            <a:stretch>
              <a:fillRect/>
            </a:stretch>
          </p:blipFill>
          <p:spPr>
            <a:xfrm>
              <a:off x="5879191" y="7429757"/>
              <a:ext cx="1590497" cy="618260"/>
            </a:xfrm>
            <a:prstGeom prst="rect">
              <a:avLst/>
            </a:prstGeom>
          </p:spPr>
        </p:pic>
        <p:sp>
          <p:nvSpPr>
            <p:cNvPr id="12" name="object 12"/>
            <p:cNvSpPr txBox="1"/>
            <p:nvPr/>
          </p:nvSpPr>
          <p:spPr>
            <a:xfrm>
              <a:off x="11855753" y="7573787"/>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dirty="0">
                <a:latin typeface="Source Sans Pro"/>
                <a:cs typeface="Source Sans Pro"/>
              </a:endParaRPr>
            </a:p>
          </p:txBody>
        </p:sp>
        <p:grpSp>
          <p:nvGrpSpPr>
            <p:cNvPr id="41" name="object 33">
              <a:extLst>
                <a:ext uri="{FF2B5EF4-FFF2-40B4-BE49-F238E27FC236}">
                  <a16:creationId xmlns:a16="http://schemas.microsoft.com/office/drawing/2014/main" id="{35A89E24-D76D-478B-8CEA-49FCB14A851C}"/>
                </a:ext>
              </a:extLst>
            </p:cNvPr>
            <p:cNvGrpSpPr/>
            <p:nvPr/>
          </p:nvGrpSpPr>
          <p:grpSpPr>
            <a:xfrm rot="10800000">
              <a:off x="11312836" y="7305818"/>
              <a:ext cx="353060" cy="866140"/>
              <a:chOff x="9044113" y="5941900"/>
              <a:chExt cx="353060" cy="866140"/>
            </a:xfrm>
          </p:grpSpPr>
          <p:sp>
            <p:nvSpPr>
              <p:cNvPr id="42" name="object 34">
                <a:extLst>
                  <a:ext uri="{FF2B5EF4-FFF2-40B4-BE49-F238E27FC236}">
                    <a16:creationId xmlns:a16="http://schemas.microsoft.com/office/drawing/2014/main" id="{AA13277E-DBB2-4B1B-AD6C-E205BADD0F50}"/>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43" name="object 35">
                <a:extLst>
                  <a:ext uri="{FF2B5EF4-FFF2-40B4-BE49-F238E27FC236}">
                    <a16:creationId xmlns:a16="http://schemas.microsoft.com/office/drawing/2014/main" id="{E31D2D7B-7DF8-4FE7-B3F4-5B00902676D4}"/>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44" name="object 36">
                <a:extLst>
                  <a:ext uri="{FF2B5EF4-FFF2-40B4-BE49-F238E27FC236}">
                    <a16:creationId xmlns:a16="http://schemas.microsoft.com/office/drawing/2014/main" id="{9056114E-F729-4B93-A049-8ECF75D297D2}"/>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46" name="TextBox 45">
              <a:extLst>
                <a:ext uri="{FF2B5EF4-FFF2-40B4-BE49-F238E27FC236}">
                  <a16:creationId xmlns:a16="http://schemas.microsoft.com/office/drawing/2014/main" id="{43C93920-37D1-43A2-9982-A962076AFFB2}"/>
                </a:ext>
              </a:extLst>
            </p:cNvPr>
            <p:cNvSpPr txBox="1"/>
            <p:nvPr/>
          </p:nvSpPr>
          <p:spPr>
            <a:xfrm>
              <a:off x="10334163" y="7323389"/>
              <a:ext cx="1206641" cy="830997"/>
            </a:xfrm>
            <a:prstGeom prst="rect">
              <a:avLst/>
            </a:prstGeom>
            <a:noFill/>
          </p:spPr>
          <p:txBody>
            <a:bodyPr wrap="square">
              <a:spAutoFit/>
            </a:bodyPr>
            <a:lstStyle/>
            <a:p>
              <a:r>
                <a:rPr lang="en-AU" sz="4800" b="1" dirty="0">
                  <a:solidFill>
                    <a:srgbClr val="285567"/>
                  </a:solidFill>
                  <a:latin typeface="Source Sans Pro Black"/>
                  <a:cs typeface="Source Sans Pro Black"/>
                </a:rPr>
                <a:t>4.3</a:t>
              </a:r>
              <a:endParaRPr lang="en-AU" sz="4800" dirty="0"/>
            </a:p>
          </p:txBody>
        </p:sp>
        <p:sp>
          <p:nvSpPr>
            <p:cNvPr id="47" name="TextBox 46">
              <a:extLst>
                <a:ext uri="{FF2B5EF4-FFF2-40B4-BE49-F238E27FC236}">
                  <a16:creationId xmlns:a16="http://schemas.microsoft.com/office/drawing/2014/main" id="{A30116ED-BDA2-437B-8EB8-87B0F313ADEA}"/>
                </a:ext>
              </a:extLst>
            </p:cNvPr>
            <p:cNvSpPr txBox="1"/>
            <p:nvPr/>
          </p:nvSpPr>
          <p:spPr>
            <a:xfrm>
              <a:off x="7528266" y="7323389"/>
              <a:ext cx="1206641" cy="830997"/>
            </a:xfrm>
            <a:prstGeom prst="rect">
              <a:avLst/>
            </a:prstGeom>
            <a:noFill/>
          </p:spPr>
          <p:txBody>
            <a:bodyPr wrap="square">
              <a:spAutoFit/>
            </a:bodyPr>
            <a:lstStyle/>
            <a:p>
              <a:r>
                <a:rPr lang="en-AU" sz="4800" b="1" dirty="0">
                  <a:solidFill>
                    <a:srgbClr val="285567"/>
                  </a:solidFill>
                  <a:latin typeface="Source Sans Pro Black"/>
                  <a:cs typeface="Source Sans Pro Black"/>
                </a:rPr>
                <a:t>6.6</a:t>
              </a:r>
              <a:endParaRPr lang="en-AU" sz="4800" dirty="0"/>
            </a:p>
          </p:txBody>
        </p:sp>
        <p:sp>
          <p:nvSpPr>
            <p:cNvPr id="48" name="TextBox 47">
              <a:extLst>
                <a:ext uri="{FF2B5EF4-FFF2-40B4-BE49-F238E27FC236}">
                  <a16:creationId xmlns:a16="http://schemas.microsoft.com/office/drawing/2014/main" id="{7533CE1F-6977-4A17-B254-22A34DFA9185}"/>
                </a:ext>
              </a:extLst>
            </p:cNvPr>
            <p:cNvSpPr txBox="1"/>
            <p:nvPr/>
          </p:nvSpPr>
          <p:spPr>
            <a:xfrm>
              <a:off x="4750836" y="7323389"/>
              <a:ext cx="1206641" cy="830997"/>
            </a:xfrm>
            <a:prstGeom prst="rect">
              <a:avLst/>
            </a:prstGeom>
            <a:noFill/>
          </p:spPr>
          <p:txBody>
            <a:bodyPr wrap="square">
              <a:spAutoFit/>
            </a:bodyPr>
            <a:lstStyle/>
            <a:p>
              <a:r>
                <a:rPr lang="en-AU" sz="4800" b="1" dirty="0">
                  <a:solidFill>
                    <a:srgbClr val="285567"/>
                  </a:solidFill>
                  <a:latin typeface="Source Sans Pro Black"/>
                  <a:cs typeface="Source Sans Pro Black"/>
                </a:rPr>
                <a:t>9.2</a:t>
              </a:r>
              <a:endParaRPr lang="en-AU" sz="4800" dirty="0"/>
            </a:p>
          </p:txBody>
        </p:sp>
        <p:sp>
          <p:nvSpPr>
            <p:cNvPr id="49" name="object 10">
              <a:extLst>
                <a:ext uri="{FF2B5EF4-FFF2-40B4-BE49-F238E27FC236}">
                  <a16:creationId xmlns:a16="http://schemas.microsoft.com/office/drawing/2014/main" id="{DE426A22-3881-4F4A-A7EA-5C42AA21EEF8}"/>
                </a:ext>
              </a:extLst>
            </p:cNvPr>
            <p:cNvSpPr txBox="1"/>
            <p:nvPr/>
          </p:nvSpPr>
          <p:spPr>
            <a:xfrm>
              <a:off x="2955204" y="8077200"/>
              <a:ext cx="1304940" cy="359842"/>
            </a:xfrm>
            <a:prstGeom prst="rect">
              <a:avLst/>
            </a:prstGeom>
          </p:spPr>
          <p:txBody>
            <a:bodyPr vert="horz" wrap="square" lIns="0" tIns="12700" rIns="0" bIns="0" rtlCol="0">
              <a:spAutoFit/>
            </a:bodyPr>
            <a:lstStyle/>
            <a:p>
              <a:pPr marL="50800" marR="43180">
                <a:lnSpc>
                  <a:spcPct val="116700"/>
                </a:lnSpc>
                <a:spcBef>
                  <a:spcPts val="100"/>
                </a:spcBef>
              </a:pPr>
              <a:r>
                <a:rPr lang="en-US" sz="2000" spc="-45" dirty="0">
                  <a:latin typeface="Source Sans Pro"/>
                  <a:cs typeface="Source Sans Pro"/>
                </a:rPr>
                <a:t>major cites</a:t>
              </a:r>
              <a:endParaRPr sz="2000" dirty="0">
                <a:latin typeface="Source Sans Pro"/>
                <a:cs typeface="Source Sans Pro"/>
              </a:endParaRPr>
            </a:p>
          </p:txBody>
        </p:sp>
        <p:sp>
          <p:nvSpPr>
            <p:cNvPr id="50" name="object 10">
              <a:extLst>
                <a:ext uri="{FF2B5EF4-FFF2-40B4-BE49-F238E27FC236}">
                  <a16:creationId xmlns:a16="http://schemas.microsoft.com/office/drawing/2014/main" id="{0C59F7B3-5095-48B0-8589-34F6FB1B8CF7}"/>
                </a:ext>
              </a:extLst>
            </p:cNvPr>
            <p:cNvSpPr txBox="1"/>
            <p:nvPr/>
          </p:nvSpPr>
          <p:spPr>
            <a:xfrm>
              <a:off x="5820613" y="8077200"/>
              <a:ext cx="2084704" cy="359842"/>
            </a:xfrm>
            <a:prstGeom prst="rect">
              <a:avLst/>
            </a:prstGeom>
          </p:spPr>
          <p:txBody>
            <a:bodyPr vert="horz" wrap="square" lIns="0" tIns="12700" rIns="0" bIns="0" rtlCol="0">
              <a:spAutoFit/>
            </a:bodyPr>
            <a:lstStyle/>
            <a:p>
              <a:pPr marL="50800" marR="43180">
                <a:lnSpc>
                  <a:spcPct val="116700"/>
                </a:lnSpc>
                <a:spcBef>
                  <a:spcPts val="100"/>
                </a:spcBef>
              </a:pPr>
              <a:r>
                <a:rPr lang="en-US" sz="2000" spc="-45" dirty="0">
                  <a:latin typeface="Source Sans Pro"/>
                  <a:cs typeface="Source Sans Pro"/>
                </a:rPr>
                <a:t>regional areas</a:t>
              </a:r>
              <a:endParaRPr sz="2000" dirty="0">
                <a:latin typeface="Source Sans Pro"/>
                <a:cs typeface="Source Sans Pro"/>
              </a:endParaRPr>
            </a:p>
          </p:txBody>
        </p:sp>
        <p:sp>
          <p:nvSpPr>
            <p:cNvPr id="51" name="object 10">
              <a:extLst>
                <a:ext uri="{FF2B5EF4-FFF2-40B4-BE49-F238E27FC236}">
                  <a16:creationId xmlns:a16="http://schemas.microsoft.com/office/drawing/2014/main" id="{8BE3AB5F-E98E-48A6-B4C7-7182AD406957}"/>
                </a:ext>
              </a:extLst>
            </p:cNvPr>
            <p:cNvSpPr txBox="1"/>
            <p:nvPr/>
          </p:nvSpPr>
          <p:spPr>
            <a:xfrm>
              <a:off x="8629419" y="8077200"/>
              <a:ext cx="2371180" cy="359842"/>
            </a:xfrm>
            <a:prstGeom prst="rect">
              <a:avLst/>
            </a:prstGeom>
          </p:spPr>
          <p:txBody>
            <a:bodyPr vert="horz" wrap="square" lIns="0" tIns="12700" rIns="0" bIns="0" rtlCol="0">
              <a:spAutoFit/>
            </a:bodyPr>
            <a:lstStyle/>
            <a:p>
              <a:pPr marL="50800" marR="43180">
                <a:lnSpc>
                  <a:spcPct val="116700"/>
                </a:lnSpc>
                <a:spcBef>
                  <a:spcPts val="100"/>
                </a:spcBef>
              </a:pPr>
              <a:r>
                <a:rPr lang="en-US" sz="2000" spc="-45" dirty="0">
                  <a:latin typeface="Source Sans Pro"/>
                  <a:cs typeface="Source Sans Pro"/>
                </a:rPr>
                <a:t>very remote areas</a:t>
              </a:r>
              <a:endParaRPr sz="2000" dirty="0">
                <a:latin typeface="Source Sans Pro"/>
                <a:cs typeface="Source Sans Pro"/>
              </a:endParaRPr>
            </a:p>
          </p:txBody>
        </p:sp>
      </p:grpSp>
      <p:sp>
        <p:nvSpPr>
          <p:cNvPr id="52" name="TextBox 51">
            <a:extLst>
              <a:ext uri="{FF2B5EF4-FFF2-40B4-BE49-F238E27FC236}">
                <a16:creationId xmlns:a16="http://schemas.microsoft.com/office/drawing/2014/main" id="{47C130ED-ACC8-43F8-807D-40BEA9419F2C}"/>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2. ICD code F15 hospitalisation from use of other stimulants includes amphetamine-related disorders and caffeine but not cocaine.</a:t>
            </a:r>
          </a:p>
        </p:txBody>
      </p:sp>
      <p:cxnSp>
        <p:nvCxnSpPr>
          <p:cNvPr id="53" name="Straight Connector 52">
            <a:extLst>
              <a:ext uri="{FF2B5EF4-FFF2-40B4-BE49-F238E27FC236}">
                <a16:creationId xmlns:a16="http://schemas.microsoft.com/office/drawing/2014/main" id="{B581110A-367A-4F8D-9DE8-40694D129B23}"/>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Holder 5">
            <a:extLst>
              <a:ext uri="{FF2B5EF4-FFF2-40B4-BE49-F238E27FC236}">
                <a16:creationId xmlns:a16="http://schemas.microsoft.com/office/drawing/2014/main" id="{B1DA3FCB-EE5E-4116-936E-3D66D6E6CFF6}"/>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0">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63687" y="2035517"/>
            <a:ext cx="520065" cy="742950"/>
          </a:xfrm>
          <a:custGeom>
            <a:avLst/>
            <a:gdLst/>
            <a:ahLst/>
            <a:cxnLst/>
            <a:rect l="l" t="t" r="r" b="b"/>
            <a:pathLst>
              <a:path w="520064" h="742950">
                <a:moveTo>
                  <a:pt x="124155" y="61874"/>
                </a:moveTo>
                <a:lnTo>
                  <a:pt x="118516" y="51168"/>
                </a:lnTo>
                <a:lnTo>
                  <a:pt x="113995" y="49098"/>
                </a:lnTo>
                <a:lnTo>
                  <a:pt x="105879" y="51943"/>
                </a:lnTo>
                <a:lnTo>
                  <a:pt x="103492" y="55511"/>
                </a:lnTo>
                <a:lnTo>
                  <a:pt x="104698" y="63068"/>
                </a:lnTo>
                <a:lnTo>
                  <a:pt x="109067" y="66090"/>
                </a:lnTo>
                <a:lnTo>
                  <a:pt x="114312" y="66167"/>
                </a:lnTo>
                <a:lnTo>
                  <a:pt x="121373" y="66255"/>
                </a:lnTo>
                <a:lnTo>
                  <a:pt x="124155" y="61874"/>
                </a:lnTo>
                <a:close/>
              </a:path>
              <a:path w="520064" h="742950">
                <a:moveTo>
                  <a:pt x="132511" y="469823"/>
                </a:moveTo>
                <a:lnTo>
                  <a:pt x="123342" y="432041"/>
                </a:lnTo>
                <a:lnTo>
                  <a:pt x="120269" y="425488"/>
                </a:lnTo>
                <a:lnTo>
                  <a:pt x="120269" y="469341"/>
                </a:lnTo>
                <a:lnTo>
                  <a:pt x="118986" y="477367"/>
                </a:lnTo>
                <a:lnTo>
                  <a:pt x="110299" y="489432"/>
                </a:lnTo>
                <a:lnTo>
                  <a:pt x="105740" y="488721"/>
                </a:lnTo>
                <a:lnTo>
                  <a:pt x="103619" y="483082"/>
                </a:lnTo>
                <a:lnTo>
                  <a:pt x="101231" y="474395"/>
                </a:lnTo>
                <a:lnTo>
                  <a:pt x="100482" y="465696"/>
                </a:lnTo>
                <a:lnTo>
                  <a:pt x="101269" y="456984"/>
                </a:lnTo>
                <a:lnTo>
                  <a:pt x="103466" y="448284"/>
                </a:lnTo>
                <a:lnTo>
                  <a:pt x="104940" y="443814"/>
                </a:lnTo>
                <a:lnTo>
                  <a:pt x="106794" y="439458"/>
                </a:lnTo>
                <a:lnTo>
                  <a:pt x="109194" y="433209"/>
                </a:lnTo>
                <a:lnTo>
                  <a:pt x="111188" y="439077"/>
                </a:lnTo>
                <a:lnTo>
                  <a:pt x="112610" y="442976"/>
                </a:lnTo>
                <a:lnTo>
                  <a:pt x="115303" y="451535"/>
                </a:lnTo>
                <a:lnTo>
                  <a:pt x="116687" y="456171"/>
                </a:lnTo>
                <a:lnTo>
                  <a:pt x="120269" y="469341"/>
                </a:lnTo>
                <a:lnTo>
                  <a:pt x="120269" y="425488"/>
                </a:lnTo>
                <a:lnTo>
                  <a:pt x="117436" y="420420"/>
                </a:lnTo>
                <a:lnTo>
                  <a:pt x="114896" y="417791"/>
                </a:lnTo>
                <a:lnTo>
                  <a:pt x="107784" y="412724"/>
                </a:lnTo>
                <a:lnTo>
                  <a:pt x="105257" y="414312"/>
                </a:lnTo>
                <a:lnTo>
                  <a:pt x="101854" y="425526"/>
                </a:lnTo>
                <a:lnTo>
                  <a:pt x="95402" y="441350"/>
                </a:lnTo>
                <a:lnTo>
                  <a:pt x="92633" y="445236"/>
                </a:lnTo>
                <a:lnTo>
                  <a:pt x="91452" y="449567"/>
                </a:lnTo>
                <a:lnTo>
                  <a:pt x="89268" y="458749"/>
                </a:lnTo>
                <a:lnTo>
                  <a:pt x="88214" y="467931"/>
                </a:lnTo>
                <a:lnTo>
                  <a:pt x="89052" y="477100"/>
                </a:lnTo>
                <a:lnTo>
                  <a:pt x="92544" y="486270"/>
                </a:lnTo>
                <a:lnTo>
                  <a:pt x="97078" y="494487"/>
                </a:lnTo>
                <a:lnTo>
                  <a:pt x="104254" y="497954"/>
                </a:lnTo>
                <a:lnTo>
                  <a:pt x="117436" y="499338"/>
                </a:lnTo>
                <a:lnTo>
                  <a:pt x="121818" y="497395"/>
                </a:lnTo>
                <a:lnTo>
                  <a:pt x="127330" y="489432"/>
                </a:lnTo>
                <a:lnTo>
                  <a:pt x="129895" y="485724"/>
                </a:lnTo>
                <a:lnTo>
                  <a:pt x="131597" y="478243"/>
                </a:lnTo>
                <a:lnTo>
                  <a:pt x="132511" y="469823"/>
                </a:lnTo>
                <a:close/>
              </a:path>
              <a:path w="520064" h="742950">
                <a:moveTo>
                  <a:pt x="132753" y="600290"/>
                </a:moveTo>
                <a:lnTo>
                  <a:pt x="132588" y="591210"/>
                </a:lnTo>
                <a:lnTo>
                  <a:pt x="132143" y="587209"/>
                </a:lnTo>
                <a:lnTo>
                  <a:pt x="132003" y="582625"/>
                </a:lnTo>
                <a:lnTo>
                  <a:pt x="116801" y="541121"/>
                </a:lnTo>
                <a:lnTo>
                  <a:pt x="116801" y="584288"/>
                </a:lnTo>
                <a:lnTo>
                  <a:pt x="115189" y="598512"/>
                </a:lnTo>
                <a:lnTo>
                  <a:pt x="109524" y="609041"/>
                </a:lnTo>
                <a:lnTo>
                  <a:pt x="101815" y="607123"/>
                </a:lnTo>
                <a:lnTo>
                  <a:pt x="99326" y="603465"/>
                </a:lnTo>
                <a:lnTo>
                  <a:pt x="99161" y="596290"/>
                </a:lnTo>
                <a:lnTo>
                  <a:pt x="99682" y="586079"/>
                </a:lnTo>
                <a:lnTo>
                  <a:pt x="101536" y="576186"/>
                </a:lnTo>
                <a:lnTo>
                  <a:pt x="104457" y="566534"/>
                </a:lnTo>
                <a:lnTo>
                  <a:pt x="108140" y="557022"/>
                </a:lnTo>
                <a:lnTo>
                  <a:pt x="114439" y="569442"/>
                </a:lnTo>
                <a:lnTo>
                  <a:pt x="116801" y="584288"/>
                </a:lnTo>
                <a:lnTo>
                  <a:pt x="116801" y="541121"/>
                </a:lnTo>
                <a:lnTo>
                  <a:pt x="116674" y="540880"/>
                </a:lnTo>
                <a:lnTo>
                  <a:pt x="113271" y="534924"/>
                </a:lnTo>
                <a:lnTo>
                  <a:pt x="107594" y="535495"/>
                </a:lnTo>
                <a:lnTo>
                  <a:pt x="90081" y="575195"/>
                </a:lnTo>
                <a:lnTo>
                  <a:pt x="86398" y="593407"/>
                </a:lnTo>
                <a:lnTo>
                  <a:pt x="87236" y="600290"/>
                </a:lnTo>
                <a:lnTo>
                  <a:pt x="89611" y="606806"/>
                </a:lnTo>
                <a:lnTo>
                  <a:pt x="93472" y="612889"/>
                </a:lnTo>
                <a:lnTo>
                  <a:pt x="100380" y="618109"/>
                </a:lnTo>
                <a:lnTo>
                  <a:pt x="109131" y="620064"/>
                </a:lnTo>
                <a:lnTo>
                  <a:pt x="117830" y="618680"/>
                </a:lnTo>
                <a:lnTo>
                  <a:pt x="124536" y="613841"/>
                </a:lnTo>
                <a:lnTo>
                  <a:pt x="128257" y="609041"/>
                </a:lnTo>
                <a:lnTo>
                  <a:pt x="129463" y="607479"/>
                </a:lnTo>
                <a:lnTo>
                  <a:pt x="132753" y="600290"/>
                </a:lnTo>
                <a:close/>
              </a:path>
              <a:path w="520064" h="742950">
                <a:moveTo>
                  <a:pt x="134378" y="333502"/>
                </a:moveTo>
                <a:lnTo>
                  <a:pt x="124612" y="296443"/>
                </a:lnTo>
                <a:lnTo>
                  <a:pt x="121818" y="292544"/>
                </a:lnTo>
                <a:lnTo>
                  <a:pt x="120967" y="290957"/>
                </a:lnTo>
                <a:lnTo>
                  <a:pt x="120967" y="330733"/>
                </a:lnTo>
                <a:lnTo>
                  <a:pt x="120891" y="337947"/>
                </a:lnTo>
                <a:lnTo>
                  <a:pt x="119646" y="345059"/>
                </a:lnTo>
                <a:lnTo>
                  <a:pt x="117271" y="352031"/>
                </a:lnTo>
                <a:lnTo>
                  <a:pt x="116001" y="354965"/>
                </a:lnTo>
                <a:lnTo>
                  <a:pt x="113525" y="357390"/>
                </a:lnTo>
                <a:lnTo>
                  <a:pt x="111493" y="360210"/>
                </a:lnTo>
                <a:lnTo>
                  <a:pt x="105714" y="357327"/>
                </a:lnTo>
                <a:lnTo>
                  <a:pt x="103657" y="353047"/>
                </a:lnTo>
                <a:lnTo>
                  <a:pt x="101371" y="341490"/>
                </a:lnTo>
                <a:lnTo>
                  <a:pt x="100711" y="334772"/>
                </a:lnTo>
                <a:lnTo>
                  <a:pt x="101930" y="327850"/>
                </a:lnTo>
                <a:lnTo>
                  <a:pt x="103212" y="319836"/>
                </a:lnTo>
                <a:lnTo>
                  <a:pt x="104762" y="311848"/>
                </a:lnTo>
                <a:lnTo>
                  <a:pt x="107378" y="303999"/>
                </a:lnTo>
                <a:lnTo>
                  <a:pt x="111861" y="296443"/>
                </a:lnTo>
                <a:lnTo>
                  <a:pt x="114325" y="304380"/>
                </a:lnTo>
                <a:lnTo>
                  <a:pt x="116179" y="310222"/>
                </a:lnTo>
                <a:lnTo>
                  <a:pt x="118173" y="316865"/>
                </a:lnTo>
                <a:lnTo>
                  <a:pt x="119888" y="323494"/>
                </a:lnTo>
                <a:lnTo>
                  <a:pt x="120967" y="330733"/>
                </a:lnTo>
                <a:lnTo>
                  <a:pt x="120967" y="290957"/>
                </a:lnTo>
                <a:lnTo>
                  <a:pt x="115849" y="281330"/>
                </a:lnTo>
                <a:lnTo>
                  <a:pt x="115671" y="277710"/>
                </a:lnTo>
                <a:lnTo>
                  <a:pt x="107403" y="276910"/>
                </a:lnTo>
                <a:lnTo>
                  <a:pt x="105702" y="280301"/>
                </a:lnTo>
                <a:lnTo>
                  <a:pt x="102755" y="283933"/>
                </a:lnTo>
                <a:lnTo>
                  <a:pt x="102476" y="285470"/>
                </a:lnTo>
                <a:lnTo>
                  <a:pt x="99631" y="293852"/>
                </a:lnTo>
                <a:lnTo>
                  <a:pt x="97116" y="300837"/>
                </a:lnTo>
                <a:lnTo>
                  <a:pt x="94932" y="307936"/>
                </a:lnTo>
                <a:lnTo>
                  <a:pt x="91732" y="320268"/>
                </a:lnTo>
                <a:lnTo>
                  <a:pt x="90170" y="332625"/>
                </a:lnTo>
                <a:lnTo>
                  <a:pt x="90932" y="344995"/>
                </a:lnTo>
                <a:lnTo>
                  <a:pt x="94703" y="357390"/>
                </a:lnTo>
                <a:lnTo>
                  <a:pt x="99110" y="367309"/>
                </a:lnTo>
                <a:lnTo>
                  <a:pt x="104254" y="370166"/>
                </a:lnTo>
                <a:lnTo>
                  <a:pt x="123113" y="368528"/>
                </a:lnTo>
                <a:lnTo>
                  <a:pt x="127000" y="362953"/>
                </a:lnTo>
                <a:lnTo>
                  <a:pt x="127850" y="360210"/>
                </a:lnTo>
                <a:lnTo>
                  <a:pt x="131699" y="347941"/>
                </a:lnTo>
                <a:lnTo>
                  <a:pt x="133096" y="339191"/>
                </a:lnTo>
                <a:lnTo>
                  <a:pt x="134378" y="333502"/>
                </a:lnTo>
                <a:close/>
              </a:path>
              <a:path w="520064" h="742950">
                <a:moveTo>
                  <a:pt x="168554" y="118770"/>
                </a:moveTo>
                <a:lnTo>
                  <a:pt x="168516" y="112890"/>
                </a:lnTo>
                <a:lnTo>
                  <a:pt x="168478" y="107048"/>
                </a:lnTo>
                <a:lnTo>
                  <a:pt x="163791" y="103085"/>
                </a:lnTo>
                <a:lnTo>
                  <a:pt x="152374" y="103035"/>
                </a:lnTo>
                <a:lnTo>
                  <a:pt x="148488" y="106248"/>
                </a:lnTo>
                <a:lnTo>
                  <a:pt x="148831" y="115265"/>
                </a:lnTo>
                <a:lnTo>
                  <a:pt x="156032" y="121831"/>
                </a:lnTo>
                <a:lnTo>
                  <a:pt x="166370" y="121500"/>
                </a:lnTo>
                <a:lnTo>
                  <a:pt x="168554" y="118770"/>
                </a:lnTo>
                <a:close/>
              </a:path>
              <a:path w="520064" h="742950">
                <a:moveTo>
                  <a:pt x="223964" y="163563"/>
                </a:moveTo>
                <a:lnTo>
                  <a:pt x="223888" y="153708"/>
                </a:lnTo>
                <a:lnTo>
                  <a:pt x="219405" y="148894"/>
                </a:lnTo>
                <a:lnTo>
                  <a:pt x="208788" y="149186"/>
                </a:lnTo>
                <a:lnTo>
                  <a:pt x="206273" y="151917"/>
                </a:lnTo>
                <a:lnTo>
                  <a:pt x="206794" y="164325"/>
                </a:lnTo>
                <a:lnTo>
                  <a:pt x="209042" y="166585"/>
                </a:lnTo>
                <a:lnTo>
                  <a:pt x="215239" y="166458"/>
                </a:lnTo>
                <a:lnTo>
                  <a:pt x="220624" y="166344"/>
                </a:lnTo>
                <a:lnTo>
                  <a:pt x="223964" y="163563"/>
                </a:lnTo>
                <a:close/>
              </a:path>
              <a:path w="520064" h="742950">
                <a:moveTo>
                  <a:pt x="285940" y="215976"/>
                </a:moveTo>
                <a:lnTo>
                  <a:pt x="280454" y="205524"/>
                </a:lnTo>
                <a:lnTo>
                  <a:pt x="272656" y="205016"/>
                </a:lnTo>
                <a:lnTo>
                  <a:pt x="268732" y="204736"/>
                </a:lnTo>
                <a:lnTo>
                  <a:pt x="264350" y="205143"/>
                </a:lnTo>
                <a:lnTo>
                  <a:pt x="263410" y="213588"/>
                </a:lnTo>
                <a:lnTo>
                  <a:pt x="264185" y="218300"/>
                </a:lnTo>
                <a:lnTo>
                  <a:pt x="268909" y="226885"/>
                </a:lnTo>
                <a:lnTo>
                  <a:pt x="278765" y="226783"/>
                </a:lnTo>
                <a:lnTo>
                  <a:pt x="285940" y="215976"/>
                </a:lnTo>
                <a:close/>
              </a:path>
              <a:path w="520064" h="742950">
                <a:moveTo>
                  <a:pt x="315645" y="282600"/>
                </a:moveTo>
                <a:lnTo>
                  <a:pt x="310172" y="276021"/>
                </a:lnTo>
                <a:lnTo>
                  <a:pt x="300494" y="276237"/>
                </a:lnTo>
                <a:lnTo>
                  <a:pt x="295465" y="280898"/>
                </a:lnTo>
                <a:lnTo>
                  <a:pt x="295719" y="292239"/>
                </a:lnTo>
                <a:lnTo>
                  <a:pt x="300139" y="297802"/>
                </a:lnTo>
                <a:lnTo>
                  <a:pt x="306006" y="297789"/>
                </a:lnTo>
                <a:lnTo>
                  <a:pt x="311531" y="297776"/>
                </a:lnTo>
                <a:lnTo>
                  <a:pt x="315366" y="294271"/>
                </a:lnTo>
                <a:lnTo>
                  <a:pt x="315645" y="282600"/>
                </a:lnTo>
                <a:close/>
              </a:path>
              <a:path w="520064" h="742950">
                <a:moveTo>
                  <a:pt x="328917" y="575843"/>
                </a:moveTo>
                <a:lnTo>
                  <a:pt x="328777" y="570014"/>
                </a:lnTo>
                <a:lnTo>
                  <a:pt x="328599" y="562775"/>
                </a:lnTo>
                <a:lnTo>
                  <a:pt x="324294" y="556145"/>
                </a:lnTo>
                <a:lnTo>
                  <a:pt x="314896" y="556463"/>
                </a:lnTo>
                <a:lnTo>
                  <a:pt x="310299" y="562483"/>
                </a:lnTo>
                <a:lnTo>
                  <a:pt x="310654" y="575564"/>
                </a:lnTo>
                <a:lnTo>
                  <a:pt x="314096" y="579843"/>
                </a:lnTo>
                <a:lnTo>
                  <a:pt x="325145" y="579818"/>
                </a:lnTo>
                <a:lnTo>
                  <a:pt x="328917" y="575843"/>
                </a:lnTo>
                <a:close/>
              </a:path>
              <a:path w="520064" h="742950">
                <a:moveTo>
                  <a:pt x="337934" y="500557"/>
                </a:moveTo>
                <a:lnTo>
                  <a:pt x="333019" y="495706"/>
                </a:lnTo>
                <a:lnTo>
                  <a:pt x="321094" y="495744"/>
                </a:lnTo>
                <a:lnTo>
                  <a:pt x="318198" y="498779"/>
                </a:lnTo>
                <a:lnTo>
                  <a:pt x="318795" y="512140"/>
                </a:lnTo>
                <a:lnTo>
                  <a:pt x="321500" y="514985"/>
                </a:lnTo>
                <a:lnTo>
                  <a:pt x="327609" y="514858"/>
                </a:lnTo>
                <a:lnTo>
                  <a:pt x="333883" y="514718"/>
                </a:lnTo>
                <a:lnTo>
                  <a:pt x="337654" y="511378"/>
                </a:lnTo>
                <a:lnTo>
                  <a:pt x="337934" y="500557"/>
                </a:lnTo>
                <a:close/>
              </a:path>
              <a:path w="520064" h="742950">
                <a:moveTo>
                  <a:pt x="338645" y="365201"/>
                </a:moveTo>
                <a:lnTo>
                  <a:pt x="336334" y="361048"/>
                </a:lnTo>
                <a:lnTo>
                  <a:pt x="331685" y="354660"/>
                </a:lnTo>
                <a:lnTo>
                  <a:pt x="328752" y="353021"/>
                </a:lnTo>
                <a:lnTo>
                  <a:pt x="320014" y="355130"/>
                </a:lnTo>
                <a:lnTo>
                  <a:pt x="317792" y="358279"/>
                </a:lnTo>
                <a:lnTo>
                  <a:pt x="319112" y="369227"/>
                </a:lnTo>
                <a:lnTo>
                  <a:pt x="322961" y="373113"/>
                </a:lnTo>
                <a:lnTo>
                  <a:pt x="330187" y="373278"/>
                </a:lnTo>
                <a:lnTo>
                  <a:pt x="331254" y="372592"/>
                </a:lnTo>
                <a:lnTo>
                  <a:pt x="334518" y="371538"/>
                </a:lnTo>
                <a:lnTo>
                  <a:pt x="338645" y="365201"/>
                </a:lnTo>
                <a:close/>
              </a:path>
              <a:path w="520064" h="742950">
                <a:moveTo>
                  <a:pt x="342976" y="432892"/>
                </a:moveTo>
                <a:lnTo>
                  <a:pt x="339026" y="430288"/>
                </a:lnTo>
                <a:lnTo>
                  <a:pt x="332549" y="426529"/>
                </a:lnTo>
                <a:lnTo>
                  <a:pt x="329869" y="426313"/>
                </a:lnTo>
                <a:lnTo>
                  <a:pt x="323532" y="431241"/>
                </a:lnTo>
                <a:lnTo>
                  <a:pt x="323469" y="434835"/>
                </a:lnTo>
                <a:lnTo>
                  <a:pt x="325018" y="443458"/>
                </a:lnTo>
                <a:lnTo>
                  <a:pt x="330377" y="446570"/>
                </a:lnTo>
                <a:lnTo>
                  <a:pt x="340487" y="445376"/>
                </a:lnTo>
                <a:lnTo>
                  <a:pt x="342544" y="443026"/>
                </a:lnTo>
                <a:lnTo>
                  <a:pt x="342620" y="438442"/>
                </a:lnTo>
                <a:lnTo>
                  <a:pt x="342976" y="432892"/>
                </a:lnTo>
                <a:close/>
              </a:path>
              <a:path w="520064" h="742950">
                <a:moveTo>
                  <a:pt x="519722" y="384810"/>
                </a:moveTo>
                <a:lnTo>
                  <a:pt x="516966" y="342900"/>
                </a:lnTo>
                <a:lnTo>
                  <a:pt x="512559" y="312420"/>
                </a:lnTo>
                <a:lnTo>
                  <a:pt x="511009" y="303530"/>
                </a:lnTo>
                <a:lnTo>
                  <a:pt x="509917" y="294640"/>
                </a:lnTo>
                <a:lnTo>
                  <a:pt x="507720" y="278130"/>
                </a:lnTo>
                <a:lnTo>
                  <a:pt x="506374" y="271957"/>
                </a:lnTo>
                <a:lnTo>
                  <a:pt x="506374" y="382270"/>
                </a:lnTo>
                <a:lnTo>
                  <a:pt x="506247" y="410210"/>
                </a:lnTo>
                <a:lnTo>
                  <a:pt x="500481" y="450850"/>
                </a:lnTo>
                <a:lnTo>
                  <a:pt x="476377" y="490220"/>
                </a:lnTo>
                <a:lnTo>
                  <a:pt x="467766" y="495300"/>
                </a:lnTo>
                <a:lnTo>
                  <a:pt x="459587" y="501650"/>
                </a:lnTo>
                <a:lnTo>
                  <a:pt x="451662" y="508000"/>
                </a:lnTo>
                <a:lnTo>
                  <a:pt x="443788" y="513080"/>
                </a:lnTo>
                <a:lnTo>
                  <a:pt x="437451" y="518160"/>
                </a:lnTo>
                <a:lnTo>
                  <a:pt x="424548" y="528320"/>
                </a:lnTo>
                <a:lnTo>
                  <a:pt x="418134" y="532130"/>
                </a:lnTo>
                <a:lnTo>
                  <a:pt x="415213" y="534670"/>
                </a:lnTo>
                <a:lnTo>
                  <a:pt x="412381" y="537210"/>
                </a:lnTo>
                <a:lnTo>
                  <a:pt x="406438" y="544830"/>
                </a:lnTo>
                <a:lnTo>
                  <a:pt x="407695" y="548640"/>
                </a:lnTo>
                <a:lnTo>
                  <a:pt x="417080" y="549910"/>
                </a:lnTo>
                <a:lnTo>
                  <a:pt x="421195" y="549910"/>
                </a:lnTo>
                <a:lnTo>
                  <a:pt x="433184" y="548640"/>
                </a:lnTo>
                <a:lnTo>
                  <a:pt x="454253" y="548640"/>
                </a:lnTo>
                <a:lnTo>
                  <a:pt x="436435" y="572770"/>
                </a:lnTo>
                <a:lnTo>
                  <a:pt x="405688" y="601980"/>
                </a:lnTo>
                <a:lnTo>
                  <a:pt x="368706" y="627380"/>
                </a:lnTo>
                <a:lnTo>
                  <a:pt x="332168" y="642620"/>
                </a:lnTo>
                <a:lnTo>
                  <a:pt x="332752" y="640080"/>
                </a:lnTo>
                <a:lnTo>
                  <a:pt x="333095" y="638810"/>
                </a:lnTo>
                <a:lnTo>
                  <a:pt x="333730" y="637540"/>
                </a:lnTo>
                <a:lnTo>
                  <a:pt x="339953" y="619760"/>
                </a:lnTo>
                <a:lnTo>
                  <a:pt x="354444" y="581660"/>
                </a:lnTo>
                <a:lnTo>
                  <a:pt x="366217" y="535940"/>
                </a:lnTo>
                <a:lnTo>
                  <a:pt x="373634" y="495300"/>
                </a:lnTo>
                <a:lnTo>
                  <a:pt x="375272" y="486410"/>
                </a:lnTo>
                <a:lnTo>
                  <a:pt x="377431" y="477520"/>
                </a:lnTo>
                <a:lnTo>
                  <a:pt x="379361" y="468630"/>
                </a:lnTo>
                <a:lnTo>
                  <a:pt x="380174" y="459740"/>
                </a:lnTo>
                <a:lnTo>
                  <a:pt x="380669" y="440690"/>
                </a:lnTo>
                <a:lnTo>
                  <a:pt x="380936" y="435610"/>
                </a:lnTo>
                <a:lnTo>
                  <a:pt x="382003" y="429260"/>
                </a:lnTo>
                <a:lnTo>
                  <a:pt x="381203" y="410210"/>
                </a:lnTo>
                <a:lnTo>
                  <a:pt x="380619" y="397510"/>
                </a:lnTo>
                <a:lnTo>
                  <a:pt x="379653" y="381000"/>
                </a:lnTo>
                <a:lnTo>
                  <a:pt x="378764" y="367030"/>
                </a:lnTo>
                <a:lnTo>
                  <a:pt x="377710" y="361950"/>
                </a:lnTo>
                <a:lnTo>
                  <a:pt x="376580" y="358140"/>
                </a:lnTo>
                <a:lnTo>
                  <a:pt x="373761" y="345440"/>
                </a:lnTo>
                <a:lnTo>
                  <a:pt x="370827" y="334010"/>
                </a:lnTo>
                <a:lnTo>
                  <a:pt x="367309" y="321310"/>
                </a:lnTo>
                <a:lnTo>
                  <a:pt x="360476" y="303530"/>
                </a:lnTo>
                <a:lnTo>
                  <a:pt x="358584" y="298450"/>
                </a:lnTo>
                <a:lnTo>
                  <a:pt x="356730" y="292100"/>
                </a:lnTo>
                <a:lnTo>
                  <a:pt x="354533" y="285750"/>
                </a:lnTo>
                <a:lnTo>
                  <a:pt x="350977" y="276860"/>
                </a:lnTo>
                <a:lnTo>
                  <a:pt x="347700" y="266700"/>
                </a:lnTo>
                <a:lnTo>
                  <a:pt x="343979" y="257810"/>
                </a:lnTo>
                <a:lnTo>
                  <a:pt x="339102" y="247650"/>
                </a:lnTo>
                <a:lnTo>
                  <a:pt x="333095" y="237490"/>
                </a:lnTo>
                <a:lnTo>
                  <a:pt x="327533" y="227330"/>
                </a:lnTo>
                <a:lnTo>
                  <a:pt x="300812" y="184150"/>
                </a:lnTo>
                <a:lnTo>
                  <a:pt x="270941" y="149860"/>
                </a:lnTo>
                <a:lnTo>
                  <a:pt x="230746" y="115570"/>
                </a:lnTo>
                <a:lnTo>
                  <a:pt x="221830" y="110490"/>
                </a:lnTo>
                <a:lnTo>
                  <a:pt x="212686" y="104140"/>
                </a:lnTo>
                <a:lnTo>
                  <a:pt x="194297" y="93980"/>
                </a:lnTo>
                <a:lnTo>
                  <a:pt x="187769" y="88900"/>
                </a:lnTo>
                <a:lnTo>
                  <a:pt x="181648" y="85090"/>
                </a:lnTo>
                <a:lnTo>
                  <a:pt x="170243" y="77470"/>
                </a:lnTo>
                <a:lnTo>
                  <a:pt x="165074" y="74930"/>
                </a:lnTo>
                <a:lnTo>
                  <a:pt x="158534" y="72390"/>
                </a:lnTo>
                <a:lnTo>
                  <a:pt x="156425" y="73660"/>
                </a:lnTo>
                <a:lnTo>
                  <a:pt x="154673" y="73660"/>
                </a:lnTo>
                <a:lnTo>
                  <a:pt x="155257" y="76200"/>
                </a:lnTo>
                <a:lnTo>
                  <a:pt x="155371" y="78740"/>
                </a:lnTo>
                <a:lnTo>
                  <a:pt x="156489" y="78740"/>
                </a:lnTo>
                <a:lnTo>
                  <a:pt x="165176" y="83820"/>
                </a:lnTo>
                <a:lnTo>
                  <a:pt x="172974" y="90170"/>
                </a:lnTo>
                <a:lnTo>
                  <a:pt x="180517" y="97790"/>
                </a:lnTo>
                <a:lnTo>
                  <a:pt x="188353" y="104140"/>
                </a:lnTo>
                <a:lnTo>
                  <a:pt x="198247" y="110490"/>
                </a:lnTo>
                <a:lnTo>
                  <a:pt x="208000" y="118110"/>
                </a:lnTo>
                <a:lnTo>
                  <a:pt x="227164" y="133350"/>
                </a:lnTo>
                <a:lnTo>
                  <a:pt x="233718" y="138430"/>
                </a:lnTo>
                <a:lnTo>
                  <a:pt x="240106" y="144780"/>
                </a:lnTo>
                <a:lnTo>
                  <a:pt x="246392" y="149860"/>
                </a:lnTo>
                <a:lnTo>
                  <a:pt x="252577" y="156210"/>
                </a:lnTo>
                <a:lnTo>
                  <a:pt x="286448" y="190500"/>
                </a:lnTo>
                <a:lnTo>
                  <a:pt x="306311" y="223520"/>
                </a:lnTo>
                <a:lnTo>
                  <a:pt x="328002" y="270510"/>
                </a:lnTo>
                <a:lnTo>
                  <a:pt x="335153" y="285750"/>
                </a:lnTo>
                <a:lnTo>
                  <a:pt x="338035" y="293370"/>
                </a:lnTo>
                <a:lnTo>
                  <a:pt x="339661" y="299720"/>
                </a:lnTo>
                <a:lnTo>
                  <a:pt x="341934" y="306070"/>
                </a:lnTo>
                <a:lnTo>
                  <a:pt x="345211" y="316230"/>
                </a:lnTo>
                <a:lnTo>
                  <a:pt x="348564" y="325120"/>
                </a:lnTo>
                <a:lnTo>
                  <a:pt x="351688" y="334010"/>
                </a:lnTo>
                <a:lnTo>
                  <a:pt x="360083" y="377190"/>
                </a:lnTo>
                <a:lnTo>
                  <a:pt x="363372" y="415290"/>
                </a:lnTo>
                <a:lnTo>
                  <a:pt x="364629" y="452120"/>
                </a:lnTo>
                <a:lnTo>
                  <a:pt x="363804" y="464820"/>
                </a:lnTo>
                <a:lnTo>
                  <a:pt x="362292" y="476250"/>
                </a:lnTo>
                <a:lnTo>
                  <a:pt x="360260" y="487680"/>
                </a:lnTo>
                <a:lnTo>
                  <a:pt x="358051" y="499110"/>
                </a:lnTo>
                <a:lnTo>
                  <a:pt x="355993" y="511810"/>
                </a:lnTo>
                <a:lnTo>
                  <a:pt x="346887" y="552450"/>
                </a:lnTo>
                <a:lnTo>
                  <a:pt x="328523" y="601980"/>
                </a:lnTo>
                <a:lnTo>
                  <a:pt x="306870" y="637540"/>
                </a:lnTo>
                <a:lnTo>
                  <a:pt x="298234" y="614680"/>
                </a:lnTo>
                <a:lnTo>
                  <a:pt x="287210" y="594360"/>
                </a:lnTo>
                <a:lnTo>
                  <a:pt x="273824" y="575310"/>
                </a:lnTo>
                <a:lnTo>
                  <a:pt x="258089" y="556260"/>
                </a:lnTo>
                <a:lnTo>
                  <a:pt x="265315" y="558800"/>
                </a:lnTo>
                <a:lnTo>
                  <a:pt x="271691" y="560070"/>
                </a:lnTo>
                <a:lnTo>
                  <a:pt x="277520" y="562610"/>
                </a:lnTo>
                <a:lnTo>
                  <a:pt x="284683" y="566420"/>
                </a:lnTo>
                <a:lnTo>
                  <a:pt x="285991" y="567690"/>
                </a:lnTo>
                <a:lnTo>
                  <a:pt x="291630" y="570230"/>
                </a:lnTo>
                <a:lnTo>
                  <a:pt x="294170" y="568960"/>
                </a:lnTo>
                <a:lnTo>
                  <a:pt x="295135" y="562610"/>
                </a:lnTo>
                <a:lnTo>
                  <a:pt x="294982" y="560070"/>
                </a:lnTo>
                <a:lnTo>
                  <a:pt x="294576" y="558800"/>
                </a:lnTo>
                <a:lnTo>
                  <a:pt x="293890" y="556260"/>
                </a:lnTo>
                <a:lnTo>
                  <a:pt x="274205" y="520700"/>
                </a:lnTo>
                <a:lnTo>
                  <a:pt x="243509" y="494030"/>
                </a:lnTo>
                <a:lnTo>
                  <a:pt x="237566" y="490220"/>
                </a:lnTo>
                <a:lnTo>
                  <a:pt x="231902" y="485140"/>
                </a:lnTo>
                <a:lnTo>
                  <a:pt x="225132" y="481330"/>
                </a:lnTo>
                <a:lnTo>
                  <a:pt x="216966" y="427990"/>
                </a:lnTo>
                <a:lnTo>
                  <a:pt x="203822" y="375920"/>
                </a:lnTo>
                <a:lnTo>
                  <a:pt x="184378" y="326390"/>
                </a:lnTo>
                <a:lnTo>
                  <a:pt x="157314" y="278130"/>
                </a:lnTo>
                <a:lnTo>
                  <a:pt x="169430" y="278130"/>
                </a:lnTo>
                <a:lnTo>
                  <a:pt x="174688" y="279400"/>
                </a:lnTo>
                <a:lnTo>
                  <a:pt x="188099" y="281940"/>
                </a:lnTo>
                <a:lnTo>
                  <a:pt x="202946" y="284480"/>
                </a:lnTo>
                <a:lnTo>
                  <a:pt x="204381" y="285750"/>
                </a:lnTo>
                <a:lnTo>
                  <a:pt x="211442" y="285750"/>
                </a:lnTo>
                <a:lnTo>
                  <a:pt x="213677" y="281940"/>
                </a:lnTo>
                <a:lnTo>
                  <a:pt x="211594" y="278130"/>
                </a:lnTo>
                <a:lnTo>
                  <a:pt x="208114" y="271780"/>
                </a:lnTo>
                <a:lnTo>
                  <a:pt x="204939" y="267970"/>
                </a:lnTo>
                <a:lnTo>
                  <a:pt x="201587" y="262890"/>
                </a:lnTo>
                <a:lnTo>
                  <a:pt x="192112" y="252730"/>
                </a:lnTo>
                <a:lnTo>
                  <a:pt x="181927" y="241300"/>
                </a:lnTo>
                <a:lnTo>
                  <a:pt x="170916" y="232410"/>
                </a:lnTo>
                <a:lnTo>
                  <a:pt x="158978" y="223520"/>
                </a:lnTo>
                <a:lnTo>
                  <a:pt x="149783" y="217170"/>
                </a:lnTo>
                <a:lnTo>
                  <a:pt x="139738" y="213360"/>
                </a:lnTo>
                <a:lnTo>
                  <a:pt x="136626" y="210820"/>
                </a:lnTo>
                <a:lnTo>
                  <a:pt x="127838" y="190500"/>
                </a:lnTo>
                <a:lnTo>
                  <a:pt x="124383" y="181610"/>
                </a:lnTo>
                <a:lnTo>
                  <a:pt x="120764" y="173990"/>
                </a:lnTo>
                <a:lnTo>
                  <a:pt x="115633" y="163830"/>
                </a:lnTo>
                <a:lnTo>
                  <a:pt x="110388" y="153670"/>
                </a:lnTo>
                <a:lnTo>
                  <a:pt x="104990" y="143510"/>
                </a:lnTo>
                <a:lnTo>
                  <a:pt x="99377" y="132080"/>
                </a:lnTo>
                <a:lnTo>
                  <a:pt x="91643" y="119380"/>
                </a:lnTo>
                <a:lnTo>
                  <a:pt x="83731" y="105410"/>
                </a:lnTo>
                <a:lnTo>
                  <a:pt x="75717" y="92710"/>
                </a:lnTo>
                <a:lnTo>
                  <a:pt x="65633" y="74930"/>
                </a:lnTo>
                <a:lnTo>
                  <a:pt x="62865" y="72390"/>
                </a:lnTo>
                <a:lnTo>
                  <a:pt x="55410" y="62230"/>
                </a:lnTo>
                <a:lnTo>
                  <a:pt x="25984" y="30480"/>
                </a:lnTo>
                <a:lnTo>
                  <a:pt x="19265" y="24130"/>
                </a:lnTo>
                <a:lnTo>
                  <a:pt x="20231" y="24130"/>
                </a:lnTo>
                <a:lnTo>
                  <a:pt x="20942" y="22860"/>
                </a:lnTo>
                <a:lnTo>
                  <a:pt x="21831" y="22860"/>
                </a:lnTo>
                <a:lnTo>
                  <a:pt x="35344" y="19050"/>
                </a:lnTo>
                <a:lnTo>
                  <a:pt x="48996" y="16510"/>
                </a:lnTo>
                <a:lnTo>
                  <a:pt x="62763" y="15240"/>
                </a:lnTo>
                <a:lnTo>
                  <a:pt x="76619" y="12700"/>
                </a:lnTo>
                <a:lnTo>
                  <a:pt x="90779" y="11430"/>
                </a:lnTo>
                <a:lnTo>
                  <a:pt x="133210" y="11430"/>
                </a:lnTo>
                <a:lnTo>
                  <a:pt x="158496" y="12700"/>
                </a:lnTo>
                <a:lnTo>
                  <a:pt x="208813" y="17780"/>
                </a:lnTo>
                <a:lnTo>
                  <a:pt x="233718" y="22860"/>
                </a:lnTo>
                <a:lnTo>
                  <a:pt x="247243" y="25400"/>
                </a:lnTo>
                <a:lnTo>
                  <a:pt x="260794" y="29210"/>
                </a:lnTo>
                <a:lnTo>
                  <a:pt x="274281" y="31750"/>
                </a:lnTo>
                <a:lnTo>
                  <a:pt x="287642" y="35560"/>
                </a:lnTo>
                <a:lnTo>
                  <a:pt x="296062" y="39370"/>
                </a:lnTo>
                <a:lnTo>
                  <a:pt x="304292" y="41910"/>
                </a:lnTo>
                <a:lnTo>
                  <a:pt x="312432" y="46990"/>
                </a:lnTo>
                <a:lnTo>
                  <a:pt x="320598" y="50800"/>
                </a:lnTo>
                <a:lnTo>
                  <a:pt x="332320" y="55880"/>
                </a:lnTo>
                <a:lnTo>
                  <a:pt x="343408" y="63500"/>
                </a:lnTo>
                <a:lnTo>
                  <a:pt x="353923" y="71120"/>
                </a:lnTo>
                <a:lnTo>
                  <a:pt x="363943" y="78740"/>
                </a:lnTo>
                <a:lnTo>
                  <a:pt x="369392" y="83820"/>
                </a:lnTo>
                <a:lnTo>
                  <a:pt x="376478" y="87630"/>
                </a:lnTo>
                <a:lnTo>
                  <a:pt x="380949" y="96520"/>
                </a:lnTo>
                <a:lnTo>
                  <a:pt x="382168" y="97790"/>
                </a:lnTo>
                <a:lnTo>
                  <a:pt x="380504" y="119380"/>
                </a:lnTo>
                <a:lnTo>
                  <a:pt x="377736" y="153670"/>
                </a:lnTo>
                <a:lnTo>
                  <a:pt x="376783" y="165100"/>
                </a:lnTo>
                <a:lnTo>
                  <a:pt x="377659" y="168910"/>
                </a:lnTo>
                <a:lnTo>
                  <a:pt x="377723" y="177800"/>
                </a:lnTo>
                <a:lnTo>
                  <a:pt x="377520" y="184150"/>
                </a:lnTo>
                <a:lnTo>
                  <a:pt x="377418" y="187960"/>
                </a:lnTo>
                <a:lnTo>
                  <a:pt x="376783" y="190500"/>
                </a:lnTo>
                <a:lnTo>
                  <a:pt x="377482" y="193040"/>
                </a:lnTo>
                <a:lnTo>
                  <a:pt x="378091" y="195580"/>
                </a:lnTo>
                <a:lnTo>
                  <a:pt x="380720" y="196850"/>
                </a:lnTo>
                <a:lnTo>
                  <a:pt x="383133" y="195580"/>
                </a:lnTo>
                <a:lnTo>
                  <a:pt x="386232" y="194310"/>
                </a:lnTo>
                <a:lnTo>
                  <a:pt x="398703" y="180340"/>
                </a:lnTo>
                <a:lnTo>
                  <a:pt x="402755" y="175260"/>
                </a:lnTo>
                <a:lnTo>
                  <a:pt x="403771" y="173990"/>
                </a:lnTo>
                <a:lnTo>
                  <a:pt x="408724" y="167640"/>
                </a:lnTo>
                <a:lnTo>
                  <a:pt x="414096" y="161290"/>
                </a:lnTo>
                <a:lnTo>
                  <a:pt x="419430" y="153670"/>
                </a:lnTo>
                <a:lnTo>
                  <a:pt x="430352" y="139700"/>
                </a:lnTo>
                <a:lnTo>
                  <a:pt x="436943" y="148590"/>
                </a:lnTo>
                <a:lnTo>
                  <a:pt x="443496" y="158750"/>
                </a:lnTo>
                <a:lnTo>
                  <a:pt x="466267" y="196850"/>
                </a:lnTo>
                <a:lnTo>
                  <a:pt x="486968" y="246380"/>
                </a:lnTo>
                <a:lnTo>
                  <a:pt x="493496" y="275590"/>
                </a:lnTo>
                <a:lnTo>
                  <a:pt x="496493" y="289560"/>
                </a:lnTo>
                <a:lnTo>
                  <a:pt x="503834" y="330200"/>
                </a:lnTo>
                <a:lnTo>
                  <a:pt x="506272" y="375920"/>
                </a:lnTo>
                <a:lnTo>
                  <a:pt x="506374" y="382270"/>
                </a:lnTo>
                <a:lnTo>
                  <a:pt x="506374" y="271957"/>
                </a:lnTo>
                <a:lnTo>
                  <a:pt x="494245" y="229870"/>
                </a:lnTo>
                <a:lnTo>
                  <a:pt x="481749" y="200660"/>
                </a:lnTo>
                <a:lnTo>
                  <a:pt x="477291" y="190500"/>
                </a:lnTo>
                <a:lnTo>
                  <a:pt x="470712" y="177800"/>
                </a:lnTo>
                <a:lnTo>
                  <a:pt x="463423" y="165100"/>
                </a:lnTo>
                <a:lnTo>
                  <a:pt x="455650" y="152400"/>
                </a:lnTo>
                <a:lnTo>
                  <a:pt x="447649" y="139700"/>
                </a:lnTo>
                <a:lnTo>
                  <a:pt x="443801" y="133350"/>
                </a:lnTo>
                <a:lnTo>
                  <a:pt x="438632" y="128270"/>
                </a:lnTo>
                <a:lnTo>
                  <a:pt x="428040" y="118110"/>
                </a:lnTo>
                <a:lnTo>
                  <a:pt x="422668" y="119380"/>
                </a:lnTo>
                <a:lnTo>
                  <a:pt x="418985" y="129540"/>
                </a:lnTo>
                <a:lnTo>
                  <a:pt x="417842" y="132080"/>
                </a:lnTo>
                <a:lnTo>
                  <a:pt x="409067" y="146050"/>
                </a:lnTo>
                <a:lnTo>
                  <a:pt x="405244" y="152400"/>
                </a:lnTo>
                <a:lnTo>
                  <a:pt x="401281" y="158750"/>
                </a:lnTo>
                <a:lnTo>
                  <a:pt x="397548" y="163830"/>
                </a:lnTo>
                <a:lnTo>
                  <a:pt x="393039" y="168910"/>
                </a:lnTo>
                <a:lnTo>
                  <a:pt x="388874" y="175260"/>
                </a:lnTo>
                <a:lnTo>
                  <a:pt x="387578" y="172720"/>
                </a:lnTo>
                <a:lnTo>
                  <a:pt x="387502" y="171450"/>
                </a:lnTo>
                <a:lnTo>
                  <a:pt x="392595" y="107950"/>
                </a:lnTo>
                <a:lnTo>
                  <a:pt x="391845" y="104140"/>
                </a:lnTo>
                <a:lnTo>
                  <a:pt x="394385" y="95250"/>
                </a:lnTo>
                <a:lnTo>
                  <a:pt x="392811" y="92710"/>
                </a:lnTo>
                <a:lnTo>
                  <a:pt x="389839" y="88900"/>
                </a:lnTo>
                <a:lnTo>
                  <a:pt x="377380" y="76200"/>
                </a:lnTo>
                <a:lnTo>
                  <a:pt x="371030" y="69850"/>
                </a:lnTo>
                <a:lnTo>
                  <a:pt x="364413" y="64770"/>
                </a:lnTo>
                <a:lnTo>
                  <a:pt x="357949" y="58420"/>
                </a:lnTo>
                <a:lnTo>
                  <a:pt x="351218" y="53340"/>
                </a:lnTo>
                <a:lnTo>
                  <a:pt x="344246" y="49530"/>
                </a:lnTo>
                <a:lnTo>
                  <a:pt x="337032" y="45720"/>
                </a:lnTo>
                <a:lnTo>
                  <a:pt x="328980" y="40640"/>
                </a:lnTo>
                <a:lnTo>
                  <a:pt x="320675" y="38100"/>
                </a:lnTo>
                <a:lnTo>
                  <a:pt x="312254" y="34290"/>
                </a:lnTo>
                <a:lnTo>
                  <a:pt x="303885" y="31750"/>
                </a:lnTo>
                <a:lnTo>
                  <a:pt x="289877" y="25400"/>
                </a:lnTo>
                <a:lnTo>
                  <a:pt x="246468" y="13970"/>
                </a:lnTo>
                <a:lnTo>
                  <a:pt x="231965" y="11430"/>
                </a:lnTo>
                <a:lnTo>
                  <a:pt x="224726" y="10160"/>
                </a:lnTo>
                <a:lnTo>
                  <a:pt x="202907" y="7620"/>
                </a:lnTo>
                <a:lnTo>
                  <a:pt x="181038" y="3810"/>
                </a:lnTo>
                <a:lnTo>
                  <a:pt x="159092" y="1270"/>
                </a:lnTo>
                <a:lnTo>
                  <a:pt x="152476" y="1270"/>
                </a:lnTo>
                <a:lnTo>
                  <a:pt x="145834" y="0"/>
                </a:lnTo>
                <a:lnTo>
                  <a:pt x="121196" y="0"/>
                </a:lnTo>
                <a:lnTo>
                  <a:pt x="109829" y="1270"/>
                </a:lnTo>
                <a:lnTo>
                  <a:pt x="98475" y="1270"/>
                </a:lnTo>
                <a:lnTo>
                  <a:pt x="87096" y="2540"/>
                </a:lnTo>
                <a:lnTo>
                  <a:pt x="68021" y="3810"/>
                </a:lnTo>
                <a:lnTo>
                  <a:pt x="30403" y="8890"/>
                </a:lnTo>
                <a:lnTo>
                  <a:pt x="11976" y="15240"/>
                </a:lnTo>
                <a:lnTo>
                  <a:pt x="7493" y="16510"/>
                </a:lnTo>
                <a:lnTo>
                  <a:pt x="2616" y="17780"/>
                </a:lnTo>
                <a:lnTo>
                  <a:pt x="0" y="22860"/>
                </a:lnTo>
                <a:lnTo>
                  <a:pt x="1828" y="24130"/>
                </a:lnTo>
                <a:lnTo>
                  <a:pt x="3479" y="25400"/>
                </a:lnTo>
                <a:lnTo>
                  <a:pt x="7924" y="29210"/>
                </a:lnTo>
                <a:lnTo>
                  <a:pt x="11023" y="30480"/>
                </a:lnTo>
                <a:lnTo>
                  <a:pt x="13309" y="31750"/>
                </a:lnTo>
                <a:lnTo>
                  <a:pt x="48234" y="69850"/>
                </a:lnTo>
                <a:lnTo>
                  <a:pt x="72517" y="106680"/>
                </a:lnTo>
                <a:lnTo>
                  <a:pt x="92151" y="140970"/>
                </a:lnTo>
                <a:lnTo>
                  <a:pt x="104419" y="165100"/>
                </a:lnTo>
                <a:lnTo>
                  <a:pt x="110197" y="176530"/>
                </a:lnTo>
                <a:lnTo>
                  <a:pt x="114312" y="185420"/>
                </a:lnTo>
                <a:lnTo>
                  <a:pt x="118071" y="195580"/>
                </a:lnTo>
                <a:lnTo>
                  <a:pt x="121742" y="205740"/>
                </a:lnTo>
                <a:lnTo>
                  <a:pt x="125564" y="214630"/>
                </a:lnTo>
                <a:lnTo>
                  <a:pt x="126784" y="217170"/>
                </a:lnTo>
                <a:lnTo>
                  <a:pt x="129057" y="220980"/>
                </a:lnTo>
                <a:lnTo>
                  <a:pt x="131711" y="222250"/>
                </a:lnTo>
                <a:lnTo>
                  <a:pt x="148323" y="231140"/>
                </a:lnTo>
                <a:lnTo>
                  <a:pt x="163093" y="241300"/>
                </a:lnTo>
                <a:lnTo>
                  <a:pt x="176364" y="254000"/>
                </a:lnTo>
                <a:lnTo>
                  <a:pt x="188404" y="267970"/>
                </a:lnTo>
                <a:lnTo>
                  <a:pt x="185699" y="267970"/>
                </a:lnTo>
                <a:lnTo>
                  <a:pt x="183019" y="266700"/>
                </a:lnTo>
                <a:lnTo>
                  <a:pt x="162991" y="262890"/>
                </a:lnTo>
                <a:lnTo>
                  <a:pt x="145643" y="260350"/>
                </a:lnTo>
                <a:lnTo>
                  <a:pt x="139661" y="260350"/>
                </a:lnTo>
                <a:lnTo>
                  <a:pt x="138125" y="262890"/>
                </a:lnTo>
                <a:lnTo>
                  <a:pt x="141097" y="267970"/>
                </a:lnTo>
                <a:lnTo>
                  <a:pt x="146380" y="278130"/>
                </a:lnTo>
                <a:lnTo>
                  <a:pt x="168478" y="320040"/>
                </a:lnTo>
                <a:lnTo>
                  <a:pt x="184988" y="361950"/>
                </a:lnTo>
                <a:lnTo>
                  <a:pt x="189649" y="381000"/>
                </a:lnTo>
                <a:lnTo>
                  <a:pt x="191947" y="389890"/>
                </a:lnTo>
                <a:lnTo>
                  <a:pt x="194157" y="400050"/>
                </a:lnTo>
                <a:lnTo>
                  <a:pt x="197383" y="414020"/>
                </a:lnTo>
                <a:lnTo>
                  <a:pt x="206870" y="455930"/>
                </a:lnTo>
                <a:lnTo>
                  <a:pt x="220052" y="494030"/>
                </a:lnTo>
                <a:lnTo>
                  <a:pt x="224066" y="495300"/>
                </a:lnTo>
                <a:lnTo>
                  <a:pt x="227888" y="497840"/>
                </a:lnTo>
                <a:lnTo>
                  <a:pt x="267601" y="532130"/>
                </a:lnTo>
                <a:lnTo>
                  <a:pt x="278549" y="549910"/>
                </a:lnTo>
                <a:lnTo>
                  <a:pt x="279349" y="552450"/>
                </a:lnTo>
                <a:lnTo>
                  <a:pt x="272910" y="549910"/>
                </a:lnTo>
                <a:lnTo>
                  <a:pt x="267436" y="548640"/>
                </a:lnTo>
                <a:lnTo>
                  <a:pt x="253555" y="543560"/>
                </a:lnTo>
                <a:lnTo>
                  <a:pt x="236474" y="535940"/>
                </a:lnTo>
                <a:lnTo>
                  <a:pt x="224726" y="532130"/>
                </a:lnTo>
                <a:lnTo>
                  <a:pt x="221564" y="532130"/>
                </a:lnTo>
                <a:lnTo>
                  <a:pt x="217970" y="538480"/>
                </a:lnTo>
                <a:lnTo>
                  <a:pt x="220586" y="539750"/>
                </a:lnTo>
                <a:lnTo>
                  <a:pt x="222402" y="541020"/>
                </a:lnTo>
                <a:lnTo>
                  <a:pt x="232346" y="551180"/>
                </a:lnTo>
                <a:lnTo>
                  <a:pt x="237375" y="556260"/>
                </a:lnTo>
                <a:lnTo>
                  <a:pt x="242506" y="560070"/>
                </a:lnTo>
                <a:lnTo>
                  <a:pt x="256603" y="575310"/>
                </a:lnTo>
                <a:lnTo>
                  <a:pt x="268097" y="590550"/>
                </a:lnTo>
                <a:lnTo>
                  <a:pt x="277507" y="608330"/>
                </a:lnTo>
                <a:lnTo>
                  <a:pt x="285356" y="626110"/>
                </a:lnTo>
                <a:lnTo>
                  <a:pt x="286575" y="629920"/>
                </a:lnTo>
                <a:lnTo>
                  <a:pt x="287997" y="632460"/>
                </a:lnTo>
                <a:lnTo>
                  <a:pt x="291795" y="645160"/>
                </a:lnTo>
                <a:lnTo>
                  <a:pt x="292608" y="654050"/>
                </a:lnTo>
                <a:lnTo>
                  <a:pt x="291096" y="664210"/>
                </a:lnTo>
                <a:lnTo>
                  <a:pt x="286740" y="673100"/>
                </a:lnTo>
                <a:lnTo>
                  <a:pt x="277469" y="687070"/>
                </a:lnTo>
                <a:lnTo>
                  <a:pt x="268516" y="702310"/>
                </a:lnTo>
                <a:lnTo>
                  <a:pt x="259791" y="717550"/>
                </a:lnTo>
                <a:lnTo>
                  <a:pt x="251193" y="732790"/>
                </a:lnTo>
                <a:lnTo>
                  <a:pt x="248386" y="737870"/>
                </a:lnTo>
                <a:lnTo>
                  <a:pt x="244779" y="740410"/>
                </a:lnTo>
                <a:lnTo>
                  <a:pt x="239699" y="742950"/>
                </a:lnTo>
                <a:lnTo>
                  <a:pt x="272986" y="742950"/>
                </a:lnTo>
                <a:lnTo>
                  <a:pt x="278904" y="741680"/>
                </a:lnTo>
                <a:lnTo>
                  <a:pt x="280657" y="737870"/>
                </a:lnTo>
                <a:lnTo>
                  <a:pt x="288886" y="722630"/>
                </a:lnTo>
                <a:lnTo>
                  <a:pt x="297853" y="708660"/>
                </a:lnTo>
                <a:lnTo>
                  <a:pt x="306539" y="693420"/>
                </a:lnTo>
                <a:lnTo>
                  <a:pt x="313982" y="678180"/>
                </a:lnTo>
                <a:lnTo>
                  <a:pt x="317220" y="670560"/>
                </a:lnTo>
                <a:lnTo>
                  <a:pt x="321627" y="664210"/>
                </a:lnTo>
                <a:lnTo>
                  <a:pt x="330784" y="660400"/>
                </a:lnTo>
                <a:lnTo>
                  <a:pt x="340931" y="656590"/>
                </a:lnTo>
                <a:lnTo>
                  <a:pt x="350824" y="651510"/>
                </a:lnTo>
                <a:lnTo>
                  <a:pt x="366001" y="642620"/>
                </a:lnTo>
                <a:lnTo>
                  <a:pt x="370332" y="640080"/>
                </a:lnTo>
                <a:lnTo>
                  <a:pt x="381038" y="635000"/>
                </a:lnTo>
                <a:lnTo>
                  <a:pt x="428917" y="600710"/>
                </a:lnTo>
                <a:lnTo>
                  <a:pt x="458647" y="568960"/>
                </a:lnTo>
                <a:lnTo>
                  <a:pt x="471855" y="548640"/>
                </a:lnTo>
                <a:lnTo>
                  <a:pt x="473303" y="546100"/>
                </a:lnTo>
                <a:lnTo>
                  <a:pt x="476402" y="542290"/>
                </a:lnTo>
                <a:lnTo>
                  <a:pt x="474726" y="539750"/>
                </a:lnTo>
                <a:lnTo>
                  <a:pt x="470509" y="533400"/>
                </a:lnTo>
                <a:lnTo>
                  <a:pt x="465785" y="535940"/>
                </a:lnTo>
                <a:lnTo>
                  <a:pt x="461670" y="537210"/>
                </a:lnTo>
                <a:lnTo>
                  <a:pt x="453948" y="538480"/>
                </a:lnTo>
                <a:lnTo>
                  <a:pt x="446087" y="538480"/>
                </a:lnTo>
                <a:lnTo>
                  <a:pt x="437934" y="539750"/>
                </a:lnTo>
                <a:lnTo>
                  <a:pt x="429361" y="538480"/>
                </a:lnTo>
                <a:lnTo>
                  <a:pt x="441350" y="529590"/>
                </a:lnTo>
                <a:lnTo>
                  <a:pt x="447001" y="525780"/>
                </a:lnTo>
                <a:lnTo>
                  <a:pt x="452539" y="521970"/>
                </a:lnTo>
                <a:lnTo>
                  <a:pt x="462064" y="515620"/>
                </a:lnTo>
                <a:lnTo>
                  <a:pt x="471563" y="508000"/>
                </a:lnTo>
                <a:lnTo>
                  <a:pt x="481037" y="501650"/>
                </a:lnTo>
                <a:lnTo>
                  <a:pt x="490486" y="494030"/>
                </a:lnTo>
                <a:lnTo>
                  <a:pt x="498475" y="487680"/>
                </a:lnTo>
                <a:lnTo>
                  <a:pt x="504571" y="478790"/>
                </a:lnTo>
                <a:lnTo>
                  <a:pt x="508520" y="469900"/>
                </a:lnTo>
                <a:lnTo>
                  <a:pt x="510044" y="458470"/>
                </a:lnTo>
                <a:lnTo>
                  <a:pt x="510184" y="452120"/>
                </a:lnTo>
                <a:lnTo>
                  <a:pt x="512483" y="445770"/>
                </a:lnTo>
                <a:lnTo>
                  <a:pt x="514553" y="435610"/>
                </a:lnTo>
                <a:lnTo>
                  <a:pt x="515734" y="431800"/>
                </a:lnTo>
                <a:lnTo>
                  <a:pt x="516051" y="429260"/>
                </a:lnTo>
                <a:lnTo>
                  <a:pt x="518528" y="405130"/>
                </a:lnTo>
                <a:lnTo>
                  <a:pt x="519468" y="393700"/>
                </a:lnTo>
                <a:lnTo>
                  <a:pt x="519722" y="384810"/>
                </a:lnTo>
                <a:close/>
              </a:path>
            </a:pathLst>
          </a:custGeom>
          <a:solidFill>
            <a:srgbClr val="285567"/>
          </a:solidFill>
        </p:spPr>
        <p:txBody>
          <a:bodyPr wrap="square" lIns="0" tIns="0" rIns="0" bIns="0" rtlCol="0"/>
          <a:lstStyle/>
          <a:p>
            <a:endParaRPr/>
          </a:p>
        </p:txBody>
      </p:sp>
      <p:sp>
        <p:nvSpPr>
          <p:cNvPr id="3" name="object 3"/>
          <p:cNvSpPr txBox="1"/>
          <p:nvPr/>
        </p:nvSpPr>
        <p:spPr>
          <a:xfrm>
            <a:off x="8874929" y="3917431"/>
            <a:ext cx="920115" cy="756920"/>
          </a:xfrm>
          <a:prstGeom prst="rect">
            <a:avLst/>
          </a:prstGeom>
        </p:spPr>
        <p:txBody>
          <a:bodyPr vert="horz" wrap="square" lIns="0" tIns="12700" rIns="0" bIns="0" rtlCol="0">
            <a:spAutoFit/>
          </a:bodyPr>
          <a:lstStyle/>
          <a:p>
            <a:pPr marL="12700">
              <a:lnSpc>
                <a:spcPct val="100000"/>
              </a:lnSpc>
              <a:spcBef>
                <a:spcPts val="100"/>
              </a:spcBef>
            </a:pPr>
            <a:r>
              <a:rPr sz="4800" b="1" spc="160" dirty="0">
                <a:solidFill>
                  <a:srgbClr val="285567"/>
                </a:solidFill>
                <a:latin typeface="Source Sans Pro Black"/>
                <a:cs typeface="Source Sans Pro Black"/>
              </a:rPr>
              <a:t>20</a:t>
            </a:r>
            <a:r>
              <a:rPr sz="4800" b="1" u="sng" dirty="0">
                <a:solidFill>
                  <a:srgbClr val="285567"/>
                </a:solidFill>
                <a:uFill>
                  <a:solidFill>
                    <a:srgbClr val="262626"/>
                  </a:solidFill>
                </a:uFill>
                <a:latin typeface="Source Sans Pro Black"/>
                <a:cs typeface="Source Sans Pro Black"/>
              </a:rPr>
              <a:t> </a:t>
            </a:r>
            <a:r>
              <a:rPr sz="4800" b="1" u="sng" spc="-390" dirty="0">
                <a:solidFill>
                  <a:srgbClr val="285567"/>
                </a:solidFill>
                <a:uFill>
                  <a:solidFill>
                    <a:srgbClr val="262626"/>
                  </a:solidFill>
                </a:uFill>
                <a:latin typeface="Source Sans Pro Black"/>
                <a:cs typeface="Source Sans Pro Black"/>
              </a:rPr>
              <a:t> </a:t>
            </a:r>
            <a:endParaRPr sz="4800">
              <a:latin typeface="Source Sans Pro Black"/>
              <a:cs typeface="Source Sans Pro Black"/>
            </a:endParaRPr>
          </a:p>
        </p:txBody>
      </p:sp>
      <p:sp>
        <p:nvSpPr>
          <p:cNvPr id="4" name="object 4"/>
          <p:cNvSpPr txBox="1"/>
          <p:nvPr/>
        </p:nvSpPr>
        <p:spPr>
          <a:xfrm>
            <a:off x="2195929" y="3968231"/>
            <a:ext cx="6086475" cy="721360"/>
          </a:xfrm>
          <a:prstGeom prst="rect">
            <a:avLst/>
          </a:prstGeom>
        </p:spPr>
        <p:txBody>
          <a:bodyPr vert="horz" wrap="square" lIns="0" tIns="53340" rIns="0" bIns="0" rtlCol="0">
            <a:spAutoFit/>
          </a:bodyPr>
          <a:lstStyle/>
          <a:p>
            <a:pPr marL="12700" marR="5080">
              <a:lnSpc>
                <a:spcPts val="2600"/>
              </a:lnSpc>
              <a:spcBef>
                <a:spcPts val="420"/>
              </a:spcBef>
            </a:pPr>
            <a:r>
              <a:rPr sz="1600" spc="-35" dirty="0">
                <a:latin typeface="Source Sans Pro"/>
                <a:cs typeface="Source Sans Pro"/>
              </a:rPr>
              <a:t>Th</a:t>
            </a:r>
            <a:r>
              <a:rPr sz="1600" dirty="0">
                <a:latin typeface="Source Sans Pro"/>
                <a:cs typeface="Source Sans Pro"/>
              </a:rPr>
              <a:t>e</a:t>
            </a:r>
            <a:r>
              <a:rPr sz="1600" spc="-65" dirty="0">
                <a:latin typeface="Source Sans Pro"/>
                <a:cs typeface="Source Sans Pro"/>
              </a:rPr>
              <a:t> </a:t>
            </a:r>
            <a:r>
              <a:rPr sz="2400" b="1" spc="-50" dirty="0">
                <a:solidFill>
                  <a:srgbClr val="CFA565"/>
                </a:solidFill>
                <a:latin typeface="Source Sans Pro"/>
                <a:cs typeface="Source Sans Pro"/>
              </a:rPr>
              <a:t>highe</a:t>
            </a:r>
            <a:r>
              <a:rPr sz="2400" b="1" spc="-100" dirty="0">
                <a:solidFill>
                  <a:srgbClr val="CFA565"/>
                </a:solidFill>
                <a:latin typeface="Source Sans Pro"/>
                <a:cs typeface="Source Sans Pro"/>
              </a:rPr>
              <a:t>s</a:t>
            </a:r>
            <a:r>
              <a:rPr sz="2400" b="1" dirty="0">
                <a:solidFill>
                  <a:srgbClr val="CFA565"/>
                </a:solidFill>
                <a:latin typeface="Source Sans Pro"/>
                <a:cs typeface="Source Sans Pro"/>
              </a:rPr>
              <a:t>t</a:t>
            </a:r>
            <a:r>
              <a:rPr sz="2400" b="1" spc="-100" dirty="0">
                <a:solidFill>
                  <a:srgbClr val="CFA565"/>
                </a:solidFill>
                <a:latin typeface="Source Sans Pro"/>
                <a:cs typeface="Source Sans Pro"/>
              </a:rPr>
              <a:t> </a:t>
            </a:r>
            <a:r>
              <a:rPr sz="2400" b="1" spc="-120" dirty="0">
                <a:solidFill>
                  <a:srgbClr val="CFA565"/>
                </a:solidFill>
                <a:latin typeface="Source Sans Pro"/>
                <a:cs typeface="Source Sans Pro"/>
              </a:rPr>
              <a:t>r</a:t>
            </a:r>
            <a:r>
              <a:rPr sz="2400" b="1" spc="-95" dirty="0">
                <a:solidFill>
                  <a:srgbClr val="CFA565"/>
                </a:solidFill>
                <a:latin typeface="Source Sans Pro"/>
                <a:cs typeface="Source Sans Pro"/>
              </a:rPr>
              <a:t>at</a:t>
            </a:r>
            <a:r>
              <a:rPr sz="2400" b="1" dirty="0">
                <a:solidFill>
                  <a:srgbClr val="CFA565"/>
                </a:solidFill>
                <a:latin typeface="Source Sans Pro"/>
                <a:cs typeface="Source Sans Pro"/>
              </a:rPr>
              <a:t>e</a:t>
            </a:r>
            <a:r>
              <a:rPr sz="2400" b="1" spc="-100" dirty="0">
                <a:solidFill>
                  <a:srgbClr val="CFA565"/>
                </a:solidFill>
                <a:latin typeface="Source Sans Pro"/>
                <a:cs typeface="Source Sans Pro"/>
              </a:rPr>
              <a:t> </a:t>
            </a:r>
            <a:r>
              <a:rPr sz="2400" b="1" spc="-60" dirty="0">
                <a:solidFill>
                  <a:srgbClr val="CFA565"/>
                </a:solidFill>
                <a:latin typeface="Source Sans Pro"/>
                <a:cs typeface="Source Sans Pro"/>
              </a:rPr>
              <a:t>o</a:t>
            </a:r>
            <a:r>
              <a:rPr sz="2400" b="1" dirty="0">
                <a:solidFill>
                  <a:srgbClr val="CFA565"/>
                </a:solidFill>
                <a:latin typeface="Source Sans Pro"/>
                <a:cs typeface="Source Sans Pro"/>
              </a:rPr>
              <a:t>f</a:t>
            </a:r>
            <a:r>
              <a:rPr sz="2400" b="1" spc="-100" dirty="0">
                <a:solidFill>
                  <a:srgbClr val="CFA565"/>
                </a:solidFill>
                <a:latin typeface="Source Sans Pro"/>
                <a:cs typeface="Source Sans Pro"/>
              </a:rPr>
              <a:t> </a:t>
            </a:r>
            <a:r>
              <a:rPr sz="2400" b="1" spc="-50" dirty="0">
                <a:solidFill>
                  <a:srgbClr val="CFA565"/>
                </a:solidFill>
                <a:latin typeface="Source Sans Pro"/>
                <a:cs typeface="Source Sans Pro"/>
              </a:rPr>
              <a:t>drug-indu</a:t>
            </a:r>
            <a:r>
              <a:rPr sz="2400" b="1" spc="-120" dirty="0">
                <a:solidFill>
                  <a:srgbClr val="CFA565"/>
                </a:solidFill>
                <a:latin typeface="Source Sans Pro"/>
                <a:cs typeface="Source Sans Pro"/>
              </a:rPr>
              <a:t>c</a:t>
            </a:r>
            <a:r>
              <a:rPr sz="2400" b="1" spc="-50" dirty="0">
                <a:solidFill>
                  <a:srgbClr val="CFA565"/>
                </a:solidFill>
                <a:latin typeface="Source Sans Pro"/>
                <a:cs typeface="Source Sans Pro"/>
              </a:rPr>
              <a:t>e</a:t>
            </a:r>
            <a:r>
              <a:rPr sz="2400" b="1" dirty="0">
                <a:solidFill>
                  <a:srgbClr val="CFA565"/>
                </a:solidFill>
                <a:latin typeface="Source Sans Pro"/>
                <a:cs typeface="Source Sans Pro"/>
              </a:rPr>
              <a:t>d</a:t>
            </a:r>
            <a:r>
              <a:rPr sz="2400" b="1" spc="-100" dirty="0">
                <a:solidFill>
                  <a:srgbClr val="CFA565"/>
                </a:solidFill>
                <a:latin typeface="Source Sans Pro"/>
                <a:cs typeface="Source Sans Pro"/>
              </a:rPr>
              <a:t> </a:t>
            </a:r>
            <a:r>
              <a:rPr sz="2400" b="1" spc="-50" dirty="0">
                <a:solidFill>
                  <a:srgbClr val="CFA565"/>
                </a:solidFill>
                <a:latin typeface="Source Sans Pro"/>
                <a:cs typeface="Source Sans Pro"/>
              </a:rPr>
              <a:t>d</a:t>
            </a:r>
            <a:r>
              <a:rPr sz="2400" b="1" spc="-75" dirty="0">
                <a:solidFill>
                  <a:srgbClr val="CFA565"/>
                </a:solidFill>
                <a:latin typeface="Source Sans Pro"/>
                <a:cs typeface="Source Sans Pro"/>
              </a:rPr>
              <a:t>e</a:t>
            </a:r>
            <a:r>
              <a:rPr sz="2400" b="1" spc="-95" dirty="0">
                <a:solidFill>
                  <a:srgbClr val="CFA565"/>
                </a:solidFill>
                <a:latin typeface="Source Sans Pro"/>
                <a:cs typeface="Source Sans Pro"/>
              </a:rPr>
              <a:t>a</a:t>
            </a:r>
            <a:r>
              <a:rPr sz="2400" b="1" spc="-50" dirty="0">
                <a:solidFill>
                  <a:srgbClr val="CFA565"/>
                </a:solidFill>
                <a:latin typeface="Source Sans Pro"/>
                <a:cs typeface="Source Sans Pro"/>
              </a:rPr>
              <a:t>th</a:t>
            </a:r>
            <a:r>
              <a:rPr sz="2400" b="1" dirty="0">
                <a:solidFill>
                  <a:srgbClr val="CFA565"/>
                </a:solidFill>
                <a:latin typeface="Source Sans Pro"/>
                <a:cs typeface="Source Sans Pro"/>
              </a:rPr>
              <a:t>s</a:t>
            </a:r>
            <a:r>
              <a:rPr sz="2400" b="1" spc="-245" dirty="0">
                <a:solidFill>
                  <a:srgbClr val="CFA565"/>
                </a:solidFill>
                <a:latin typeface="Source Sans Pro"/>
                <a:cs typeface="Source Sans Pro"/>
              </a:rPr>
              <a:t> </a:t>
            </a:r>
            <a:r>
              <a:rPr sz="1600" spc="-50" dirty="0">
                <a:latin typeface="Source Sans Pro"/>
                <a:cs typeface="Source Sans Pro"/>
              </a:rPr>
              <a:t>f</a:t>
            </a:r>
            <a:r>
              <a:rPr sz="1600" spc="-35" dirty="0">
                <a:latin typeface="Source Sans Pro"/>
                <a:cs typeface="Source Sans Pro"/>
              </a:rPr>
              <a:t>o</a:t>
            </a:r>
            <a:r>
              <a:rPr sz="1600" dirty="0">
                <a:latin typeface="Source Sans Pro"/>
                <a:cs typeface="Source Sans Pro"/>
              </a:rPr>
              <a:t>r</a:t>
            </a:r>
            <a:r>
              <a:rPr sz="1600" spc="-65" dirty="0">
                <a:latin typeface="Source Sans Pro"/>
                <a:cs typeface="Source Sans Pro"/>
              </a:rPr>
              <a:t> </a:t>
            </a:r>
            <a:r>
              <a:rPr sz="1600" spc="-35" dirty="0">
                <a:latin typeface="Source Sans Pro"/>
                <a:cs typeface="Source Sans Pro"/>
              </a:rPr>
              <a:t>Aboriginal  an</a:t>
            </a:r>
            <a:r>
              <a:rPr sz="1600" dirty="0">
                <a:latin typeface="Source Sans Pro"/>
                <a:cs typeface="Source Sans Pro"/>
              </a:rPr>
              <a:t>d</a:t>
            </a:r>
            <a:r>
              <a:rPr sz="1600" spc="-65" dirty="0">
                <a:latin typeface="Source Sans Pro"/>
                <a:cs typeface="Source Sans Pro"/>
              </a:rPr>
              <a:t> </a:t>
            </a:r>
            <a:r>
              <a:rPr sz="1600" spc="-140" dirty="0">
                <a:latin typeface="Source Sans Pro"/>
                <a:cs typeface="Source Sans Pro"/>
              </a:rPr>
              <a:t>T</a:t>
            </a:r>
            <a:r>
              <a:rPr sz="1600" spc="-35" dirty="0">
                <a:latin typeface="Source Sans Pro"/>
                <a:cs typeface="Source Sans Pro"/>
              </a:rPr>
              <a:t>or</a:t>
            </a:r>
            <a:r>
              <a:rPr sz="1600" spc="-50" dirty="0">
                <a:latin typeface="Source Sans Pro"/>
                <a:cs typeface="Source Sans Pro"/>
              </a:rPr>
              <a:t>r</a:t>
            </a:r>
            <a:r>
              <a:rPr sz="1600" spc="-35" dirty="0">
                <a:latin typeface="Source Sans Pro"/>
                <a:cs typeface="Source Sans Pro"/>
              </a:rPr>
              <a:t>e</a:t>
            </a:r>
            <a:r>
              <a:rPr sz="1600" dirty="0">
                <a:latin typeface="Source Sans Pro"/>
                <a:cs typeface="Source Sans Pro"/>
              </a:rPr>
              <a:t>s</a:t>
            </a:r>
            <a:r>
              <a:rPr sz="1600" spc="-65" dirty="0">
                <a:latin typeface="Source Sans Pro"/>
                <a:cs typeface="Source Sans Pro"/>
              </a:rPr>
              <a:t> </a:t>
            </a:r>
            <a:r>
              <a:rPr sz="1600" spc="-75" dirty="0">
                <a:latin typeface="Source Sans Pro"/>
                <a:cs typeface="Source Sans Pro"/>
              </a:rPr>
              <a:t>S</a:t>
            </a:r>
            <a:r>
              <a:rPr sz="1600" spc="-35" dirty="0">
                <a:latin typeface="Source Sans Pro"/>
                <a:cs typeface="Source Sans Pro"/>
              </a:rPr>
              <a:t>t</a:t>
            </a:r>
            <a:r>
              <a:rPr sz="1600" spc="-75" dirty="0">
                <a:latin typeface="Source Sans Pro"/>
                <a:cs typeface="Source Sans Pro"/>
              </a:rPr>
              <a:t>r</a:t>
            </a:r>
            <a:r>
              <a:rPr sz="1600" spc="-35" dirty="0">
                <a:latin typeface="Source Sans Pro"/>
                <a:cs typeface="Source Sans Pro"/>
              </a:rPr>
              <a:t>ai</a:t>
            </a:r>
            <a:r>
              <a:rPr sz="1600" dirty="0">
                <a:latin typeface="Source Sans Pro"/>
                <a:cs typeface="Source Sans Pro"/>
              </a:rPr>
              <a:t>t</a:t>
            </a:r>
            <a:r>
              <a:rPr sz="1600" spc="-65" dirty="0">
                <a:latin typeface="Source Sans Pro"/>
                <a:cs typeface="Source Sans Pro"/>
              </a:rPr>
              <a:t> </a:t>
            </a:r>
            <a:r>
              <a:rPr sz="1600" spc="-35" dirty="0">
                <a:latin typeface="Source Sans Pro"/>
                <a:cs typeface="Source Sans Pro"/>
              </a:rPr>
              <a:t>Islande</a:t>
            </a:r>
            <a:r>
              <a:rPr sz="1600" dirty="0">
                <a:latin typeface="Source Sans Pro"/>
                <a:cs typeface="Source Sans Pro"/>
              </a:rPr>
              <a:t>r</a:t>
            </a:r>
            <a:r>
              <a:rPr sz="1600" spc="-65" dirty="0">
                <a:latin typeface="Source Sans Pro"/>
                <a:cs typeface="Source Sans Pro"/>
              </a:rPr>
              <a:t> </a:t>
            </a:r>
            <a:r>
              <a:rPr sz="1600" spc="-35" dirty="0">
                <a:latin typeface="Source Sans Pro"/>
                <a:cs typeface="Source Sans Pro"/>
              </a:rPr>
              <a:t>peopl</a:t>
            </a:r>
            <a:r>
              <a:rPr sz="1600" dirty="0">
                <a:latin typeface="Source Sans Pro"/>
                <a:cs typeface="Source Sans Pro"/>
              </a:rPr>
              <a:t>e</a:t>
            </a:r>
            <a:r>
              <a:rPr sz="1600" spc="-65" dirty="0">
                <a:latin typeface="Source Sans Pro"/>
                <a:cs typeface="Source Sans Pro"/>
              </a:rPr>
              <a:t> </a:t>
            </a:r>
            <a:r>
              <a:rPr sz="1600" spc="-50" dirty="0">
                <a:latin typeface="Source Sans Pro"/>
                <a:cs typeface="Source Sans Pro"/>
              </a:rPr>
              <a:t>w</a:t>
            </a:r>
            <a:r>
              <a:rPr sz="1600" spc="-35" dirty="0">
                <a:latin typeface="Source Sans Pro"/>
                <a:cs typeface="Source Sans Pro"/>
              </a:rPr>
              <a:t>a</a:t>
            </a:r>
            <a:r>
              <a:rPr sz="1600" dirty="0">
                <a:latin typeface="Source Sans Pro"/>
                <a:cs typeface="Source Sans Pro"/>
              </a:rPr>
              <a:t>s</a:t>
            </a:r>
            <a:r>
              <a:rPr sz="1600" spc="-65" dirty="0">
                <a:latin typeface="Source Sans Pro"/>
                <a:cs typeface="Source Sans Pro"/>
              </a:rPr>
              <a:t> </a:t>
            </a:r>
            <a:r>
              <a:rPr sz="2400" b="1" spc="-75" dirty="0">
                <a:solidFill>
                  <a:srgbClr val="71B2C9"/>
                </a:solidFill>
                <a:latin typeface="Source Sans Pro"/>
                <a:cs typeface="Source Sans Pro"/>
              </a:rPr>
              <a:t>r</a:t>
            </a:r>
            <a:r>
              <a:rPr sz="2400" b="1" spc="-50" dirty="0">
                <a:solidFill>
                  <a:srgbClr val="71B2C9"/>
                </a:solidFill>
                <a:latin typeface="Source Sans Pro"/>
                <a:cs typeface="Source Sans Pro"/>
              </a:rPr>
              <a:t>e</a:t>
            </a:r>
            <a:r>
              <a:rPr sz="2400" b="1" spc="-120" dirty="0">
                <a:solidFill>
                  <a:srgbClr val="71B2C9"/>
                </a:solidFill>
                <a:latin typeface="Source Sans Pro"/>
                <a:cs typeface="Source Sans Pro"/>
              </a:rPr>
              <a:t>c</a:t>
            </a:r>
            <a:r>
              <a:rPr sz="2400" b="1" spc="-50" dirty="0">
                <a:solidFill>
                  <a:srgbClr val="71B2C9"/>
                </a:solidFill>
                <a:latin typeface="Source Sans Pro"/>
                <a:cs typeface="Source Sans Pro"/>
              </a:rPr>
              <a:t>o</a:t>
            </a:r>
            <a:r>
              <a:rPr sz="2400" b="1" spc="-75" dirty="0">
                <a:solidFill>
                  <a:srgbClr val="71B2C9"/>
                </a:solidFill>
                <a:latin typeface="Source Sans Pro"/>
                <a:cs typeface="Source Sans Pro"/>
              </a:rPr>
              <a:t>r</a:t>
            </a:r>
            <a:r>
              <a:rPr sz="2400" b="1" spc="-50" dirty="0">
                <a:solidFill>
                  <a:srgbClr val="71B2C9"/>
                </a:solidFill>
                <a:latin typeface="Source Sans Pro"/>
                <a:cs typeface="Source Sans Pro"/>
              </a:rPr>
              <a:t>de</a:t>
            </a:r>
            <a:r>
              <a:rPr sz="2400" b="1" dirty="0">
                <a:solidFill>
                  <a:srgbClr val="71B2C9"/>
                </a:solidFill>
                <a:latin typeface="Source Sans Pro"/>
                <a:cs typeface="Source Sans Pro"/>
              </a:rPr>
              <a:t>d</a:t>
            </a:r>
            <a:r>
              <a:rPr sz="2400" b="1" spc="-100" dirty="0">
                <a:solidFill>
                  <a:srgbClr val="71B2C9"/>
                </a:solidFill>
                <a:latin typeface="Source Sans Pro"/>
                <a:cs typeface="Source Sans Pro"/>
              </a:rPr>
              <a:t> </a:t>
            </a:r>
            <a:r>
              <a:rPr sz="2400" b="1" spc="-50" dirty="0">
                <a:solidFill>
                  <a:srgbClr val="71B2C9"/>
                </a:solidFill>
                <a:latin typeface="Source Sans Pro"/>
                <a:cs typeface="Source Sans Pro"/>
              </a:rPr>
              <a:t>i</a:t>
            </a:r>
            <a:r>
              <a:rPr sz="2400" b="1" dirty="0">
                <a:solidFill>
                  <a:srgbClr val="71B2C9"/>
                </a:solidFill>
                <a:latin typeface="Source Sans Pro"/>
                <a:cs typeface="Source Sans Pro"/>
              </a:rPr>
              <a:t>n</a:t>
            </a:r>
            <a:r>
              <a:rPr sz="2400" b="1" spc="-100" dirty="0">
                <a:solidFill>
                  <a:srgbClr val="71B2C9"/>
                </a:solidFill>
                <a:latin typeface="Source Sans Pro"/>
                <a:cs typeface="Source Sans Pro"/>
              </a:rPr>
              <a:t> </a:t>
            </a:r>
            <a:r>
              <a:rPr sz="2400" b="1" spc="-50" dirty="0">
                <a:solidFill>
                  <a:srgbClr val="71B2C9"/>
                </a:solidFill>
                <a:latin typeface="Source Sans Pro"/>
                <a:cs typeface="Source Sans Pro"/>
              </a:rPr>
              <a:t>SA</a:t>
            </a:r>
            <a:endParaRPr sz="2400">
              <a:latin typeface="Source Sans Pro"/>
              <a:cs typeface="Source Sans Pro"/>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560763" y="3840270"/>
            <a:ext cx="599598" cy="819150"/>
          </a:xfrm>
          <a:prstGeom prst="rect">
            <a:avLst/>
          </a:prstGeom>
        </p:spPr>
      </p:pic>
      <p:sp>
        <p:nvSpPr>
          <p:cNvPr id="6" name="object 6"/>
          <p:cNvSpPr txBox="1"/>
          <p:nvPr/>
        </p:nvSpPr>
        <p:spPr>
          <a:xfrm>
            <a:off x="9998158" y="4142555"/>
            <a:ext cx="131826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100,000</a:t>
            </a:r>
            <a:endParaRPr sz="2000">
              <a:latin typeface="Source Sans Pro"/>
              <a:cs typeface="Source Sans Pro"/>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Illicit</a:t>
            </a:r>
            <a:r>
              <a:rPr spc="-120" dirty="0"/>
              <a:t> </a:t>
            </a:r>
            <a:r>
              <a:rPr spc="-30" dirty="0"/>
              <a:t>drug</a:t>
            </a:r>
            <a:r>
              <a:rPr spc="-114" dirty="0"/>
              <a:t> </a:t>
            </a:r>
            <a:r>
              <a:rPr spc="-40" dirty="0"/>
              <a:t>use</a:t>
            </a:r>
          </a:p>
        </p:txBody>
      </p:sp>
      <p:sp>
        <p:nvSpPr>
          <p:cNvPr id="14" name="object 14"/>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2" name="object 12"/>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3" name="object 13"/>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53</a:t>
            </a:fld>
            <a:endParaRPr dirty="0"/>
          </a:p>
        </p:txBody>
      </p:sp>
      <p:sp>
        <p:nvSpPr>
          <p:cNvPr id="11" name="object 11"/>
          <p:cNvSpPr txBox="1"/>
          <p:nvPr/>
        </p:nvSpPr>
        <p:spPr>
          <a:xfrm>
            <a:off x="1524000" y="1246585"/>
            <a:ext cx="12319000" cy="2557110"/>
          </a:xfrm>
          <a:prstGeom prst="rect">
            <a:avLst/>
          </a:prstGeom>
        </p:spPr>
        <p:txBody>
          <a:bodyPr vert="horz" wrap="square" lIns="0" tIns="12700" rIns="0" bIns="0" rtlCol="0">
            <a:spAutoFit/>
          </a:bodyPr>
          <a:lstStyle/>
          <a:p>
            <a:pPr marL="508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65"/>
              </a:spcBef>
            </a:pPr>
            <a:endParaRPr sz="3450" dirty="0">
              <a:latin typeface="Source Sans Pro Semibold"/>
              <a:cs typeface="Source Sans Pro Semibold"/>
            </a:endParaRPr>
          </a:p>
          <a:p>
            <a:pPr marL="952500">
              <a:lnSpc>
                <a:spcPct val="150000"/>
              </a:lnSpc>
              <a:spcBef>
                <a:spcPts val="5"/>
              </a:spcBef>
            </a:pPr>
            <a:r>
              <a:rPr sz="2400" b="1" spc="-15" dirty="0">
                <a:solidFill>
                  <a:srgbClr val="285567"/>
                </a:solidFill>
                <a:latin typeface="Source Sans Pro"/>
                <a:cs typeface="Source Sans Pro"/>
              </a:rPr>
              <a:t>Deaths</a:t>
            </a:r>
            <a:endParaRPr sz="2400" dirty="0">
              <a:latin typeface="Source Sans Pro"/>
              <a:cs typeface="Source Sans Pro"/>
            </a:endParaRPr>
          </a:p>
          <a:p>
            <a:pPr>
              <a:lnSpc>
                <a:spcPct val="100000"/>
              </a:lnSpc>
              <a:spcBef>
                <a:spcPts val="30"/>
              </a:spcBef>
            </a:pPr>
            <a:endParaRPr sz="2200" dirty="0">
              <a:latin typeface="Source Sans Pro"/>
              <a:cs typeface="Source Sans Pro"/>
            </a:endParaRPr>
          </a:p>
          <a:p>
            <a:pPr marL="50800">
              <a:spcBef>
                <a:spcPts val="5"/>
              </a:spcBef>
            </a:pPr>
            <a:r>
              <a:rPr lang="en-AU" sz="2000" spc="-25" dirty="0">
                <a:latin typeface="Source Sans Pro"/>
                <a:cs typeface="Source Sans Pro"/>
              </a:rPr>
              <a:t>For</a:t>
            </a:r>
            <a:r>
              <a:rPr lang="en-AU" sz="2000" spc="-50" dirty="0">
                <a:latin typeface="Source Sans Pro"/>
                <a:cs typeface="Source Sans Pro"/>
              </a:rPr>
              <a:t> </a:t>
            </a:r>
            <a:r>
              <a:rPr lang="en-AU" sz="2000" spc="-15" dirty="0">
                <a:latin typeface="Source Sans Pro"/>
                <a:cs typeface="Source Sans Pro"/>
              </a:rPr>
              <a:t>the</a:t>
            </a:r>
            <a:r>
              <a:rPr lang="en-AU" sz="2000" spc="-50" dirty="0">
                <a:latin typeface="Source Sans Pro"/>
                <a:cs typeface="Source Sans Pro"/>
              </a:rPr>
              <a:t> </a:t>
            </a:r>
            <a:r>
              <a:rPr lang="en-AU" sz="2000" spc="-20" dirty="0">
                <a:latin typeface="Source Sans Pro"/>
                <a:cs typeface="Source Sans Pro"/>
              </a:rPr>
              <a:t>period</a:t>
            </a:r>
            <a:r>
              <a:rPr lang="en-AU" sz="2000" spc="-45" dirty="0">
                <a:latin typeface="Source Sans Pro"/>
                <a:cs typeface="Source Sans Pro"/>
              </a:rPr>
              <a:t> </a:t>
            </a:r>
            <a:r>
              <a:rPr lang="en-AU" sz="2000" spc="-20" dirty="0">
                <a:latin typeface="Source Sans Pro"/>
                <a:cs typeface="Source Sans Pro"/>
              </a:rPr>
              <a:t>2014-2018:</a:t>
            </a:r>
            <a:endParaRPr lang="en-AU" sz="2000" dirty="0">
              <a:latin typeface="Source Sans Pro"/>
              <a:cs typeface="Source Sans Pro"/>
            </a:endParaRPr>
          </a:p>
          <a:p>
            <a:pPr marL="50800">
              <a:lnSpc>
                <a:spcPct val="100000"/>
              </a:lnSpc>
              <a:spcBef>
                <a:spcPts val="1205"/>
              </a:spcBef>
            </a:pPr>
            <a:r>
              <a:rPr lang="en-US" sz="2000" spc="-10" dirty="0">
                <a:latin typeface="Source Sans Pro"/>
              </a:rPr>
              <a:t>Rates of drug induced deaths were </a:t>
            </a:r>
            <a:r>
              <a:rPr lang="en-US" sz="2400" b="1" spc="-50" dirty="0">
                <a:solidFill>
                  <a:srgbClr val="71B2C9"/>
                </a:solidFill>
                <a:latin typeface="Source Sans Pro"/>
              </a:rPr>
              <a:t>1.5x higher </a:t>
            </a:r>
            <a:r>
              <a:rPr lang="en-US" sz="2000" spc="-10" dirty="0">
                <a:latin typeface="Source Sans Pro"/>
              </a:rPr>
              <a:t>for males (17 per 100,000) than for females (11 per 100,000).</a:t>
            </a:r>
            <a:endParaRPr lang="en-AU" sz="2000" spc="-10" dirty="0">
              <a:latin typeface="Source Sans Pro"/>
            </a:endParaRPr>
          </a:p>
        </p:txBody>
      </p:sp>
      <p:grpSp>
        <p:nvGrpSpPr>
          <p:cNvPr id="15" name="object 33">
            <a:extLst>
              <a:ext uri="{FF2B5EF4-FFF2-40B4-BE49-F238E27FC236}">
                <a16:creationId xmlns:a16="http://schemas.microsoft.com/office/drawing/2014/main" id="{D39C2B1F-33CC-439E-8A31-E4D445446536}"/>
              </a:ext>
            </a:extLst>
          </p:cNvPr>
          <p:cNvGrpSpPr/>
          <p:nvPr/>
        </p:nvGrpSpPr>
        <p:grpSpPr>
          <a:xfrm rot="10800000">
            <a:off x="9618514" y="3862821"/>
            <a:ext cx="353060" cy="866140"/>
            <a:chOff x="9044113" y="5941900"/>
            <a:chExt cx="353060" cy="866140"/>
          </a:xfrm>
        </p:grpSpPr>
        <p:sp>
          <p:nvSpPr>
            <p:cNvPr id="16" name="object 34">
              <a:extLst>
                <a:ext uri="{FF2B5EF4-FFF2-40B4-BE49-F238E27FC236}">
                  <a16:creationId xmlns:a16="http://schemas.microsoft.com/office/drawing/2014/main" id="{5C0D168F-C44B-4F04-B7ED-28A6462D3C00}"/>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17" name="object 35">
              <a:extLst>
                <a:ext uri="{FF2B5EF4-FFF2-40B4-BE49-F238E27FC236}">
                  <a16:creationId xmlns:a16="http://schemas.microsoft.com/office/drawing/2014/main" id="{39E6008A-0C4D-4667-9133-E9F3CA927E1C}"/>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18" name="object 36">
              <a:extLst>
                <a:ext uri="{FF2B5EF4-FFF2-40B4-BE49-F238E27FC236}">
                  <a16:creationId xmlns:a16="http://schemas.microsoft.com/office/drawing/2014/main" id="{1A5B4F61-68E0-46BC-BC83-41688CB5AFAE}"/>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19" name="Holder 5">
            <a:extLst>
              <a:ext uri="{FF2B5EF4-FFF2-40B4-BE49-F238E27FC236}">
                <a16:creationId xmlns:a16="http://schemas.microsoft.com/office/drawing/2014/main" id="{E0201291-0339-4116-9EAA-FBCF6B59809B}"/>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65767"/>
            <a:ext cx="16256000" cy="6558280"/>
            <a:chOff x="0" y="1865767"/>
            <a:chExt cx="16256000" cy="6558280"/>
          </a:xfrm>
        </p:grpSpPr>
        <p:sp>
          <p:nvSpPr>
            <p:cNvPr id="3" name="object 3"/>
            <p:cNvSpPr/>
            <p:nvPr/>
          </p:nvSpPr>
          <p:spPr>
            <a:xfrm>
              <a:off x="0" y="1866899"/>
              <a:ext cx="16256000" cy="6557645"/>
            </a:xfrm>
            <a:custGeom>
              <a:avLst/>
              <a:gdLst/>
              <a:ahLst/>
              <a:cxnLst/>
              <a:rect l="l" t="t" r="r" b="b"/>
              <a:pathLst>
                <a:path w="16256000" h="6557645">
                  <a:moveTo>
                    <a:pt x="16256000" y="0"/>
                  </a:moveTo>
                  <a:lnTo>
                    <a:pt x="0" y="0"/>
                  </a:lnTo>
                  <a:lnTo>
                    <a:pt x="0" y="6557098"/>
                  </a:lnTo>
                  <a:lnTo>
                    <a:pt x="16256000" y="6557098"/>
                  </a:lnTo>
                  <a:lnTo>
                    <a:pt x="16256000" y="0"/>
                  </a:lnTo>
                  <a:close/>
                </a:path>
              </a:pathLst>
            </a:custGeom>
            <a:solidFill>
              <a:srgbClr val="EDF3F6"/>
            </a:solidFill>
          </p:spPr>
          <p:txBody>
            <a:bodyPr wrap="square" lIns="0" tIns="0" rIns="0" bIns="0" rtlCol="0"/>
            <a:lstStyle/>
            <a:p>
              <a:endParaRPr/>
            </a:p>
          </p:txBody>
        </p:sp>
        <p:sp>
          <p:nvSpPr>
            <p:cNvPr id="4" name="object 4"/>
            <p:cNvSpPr/>
            <p:nvPr/>
          </p:nvSpPr>
          <p:spPr>
            <a:xfrm>
              <a:off x="14307579" y="1865769"/>
              <a:ext cx="1948814" cy="6558280"/>
            </a:xfrm>
            <a:custGeom>
              <a:avLst/>
              <a:gdLst/>
              <a:ahLst/>
              <a:cxnLst/>
              <a:rect l="l" t="t" r="r" b="b"/>
              <a:pathLst>
                <a:path w="1948815" h="6558280">
                  <a:moveTo>
                    <a:pt x="310692" y="148971"/>
                  </a:moveTo>
                  <a:lnTo>
                    <a:pt x="302361" y="107124"/>
                  </a:lnTo>
                  <a:lnTo>
                    <a:pt x="278371" y="66992"/>
                  </a:lnTo>
                  <a:lnTo>
                    <a:pt x="243179" y="32880"/>
                  </a:lnTo>
                  <a:lnTo>
                    <a:pt x="201244" y="9105"/>
                  </a:lnTo>
                  <a:lnTo>
                    <a:pt x="156997" y="0"/>
                  </a:lnTo>
                  <a:lnTo>
                    <a:pt x="114871" y="5803"/>
                  </a:lnTo>
                  <a:lnTo>
                    <a:pt x="77381" y="22923"/>
                  </a:lnTo>
                  <a:lnTo>
                    <a:pt x="45847" y="49898"/>
                  </a:lnTo>
                  <a:lnTo>
                    <a:pt x="21551" y="85267"/>
                  </a:lnTo>
                  <a:lnTo>
                    <a:pt x="5842" y="127558"/>
                  </a:lnTo>
                  <a:lnTo>
                    <a:pt x="0" y="175323"/>
                  </a:lnTo>
                  <a:lnTo>
                    <a:pt x="7772" y="213652"/>
                  </a:lnTo>
                  <a:lnTo>
                    <a:pt x="29692" y="248500"/>
                  </a:lnTo>
                  <a:lnTo>
                    <a:pt x="62598" y="277114"/>
                  </a:lnTo>
                  <a:lnTo>
                    <a:pt x="103301" y="296735"/>
                  </a:lnTo>
                  <a:lnTo>
                    <a:pt x="148628" y="304584"/>
                  </a:lnTo>
                  <a:lnTo>
                    <a:pt x="194779" y="296481"/>
                  </a:lnTo>
                  <a:lnTo>
                    <a:pt x="238302" y="272796"/>
                  </a:lnTo>
                  <a:lnTo>
                    <a:pt x="274955" y="237604"/>
                  </a:lnTo>
                  <a:lnTo>
                    <a:pt x="300507" y="194970"/>
                  </a:lnTo>
                  <a:lnTo>
                    <a:pt x="310692" y="148971"/>
                  </a:lnTo>
                  <a:close/>
                </a:path>
                <a:path w="1948815" h="6558280">
                  <a:moveTo>
                    <a:pt x="370954" y="636003"/>
                  </a:moveTo>
                  <a:lnTo>
                    <a:pt x="362623" y="594156"/>
                  </a:lnTo>
                  <a:lnTo>
                    <a:pt x="338632" y="554024"/>
                  </a:lnTo>
                  <a:lnTo>
                    <a:pt x="303441" y="519912"/>
                  </a:lnTo>
                  <a:lnTo>
                    <a:pt x="261493" y="496138"/>
                  </a:lnTo>
                  <a:lnTo>
                    <a:pt x="217258" y="487019"/>
                  </a:lnTo>
                  <a:lnTo>
                    <a:pt x="175120" y="492823"/>
                  </a:lnTo>
                  <a:lnTo>
                    <a:pt x="137642" y="509955"/>
                  </a:lnTo>
                  <a:lnTo>
                    <a:pt x="106095" y="536930"/>
                  </a:lnTo>
                  <a:lnTo>
                    <a:pt x="81813" y="572287"/>
                  </a:lnTo>
                  <a:lnTo>
                    <a:pt x="66090" y="614591"/>
                  </a:lnTo>
                  <a:lnTo>
                    <a:pt x="60261" y="662355"/>
                  </a:lnTo>
                  <a:lnTo>
                    <a:pt x="68033" y="700684"/>
                  </a:lnTo>
                  <a:lnTo>
                    <a:pt x="89954" y="735533"/>
                  </a:lnTo>
                  <a:lnTo>
                    <a:pt x="122847" y="764146"/>
                  </a:lnTo>
                  <a:lnTo>
                    <a:pt x="163550" y="783755"/>
                  </a:lnTo>
                  <a:lnTo>
                    <a:pt x="208889" y="791616"/>
                  </a:lnTo>
                  <a:lnTo>
                    <a:pt x="255028" y="783513"/>
                  </a:lnTo>
                  <a:lnTo>
                    <a:pt x="298551" y="759828"/>
                  </a:lnTo>
                  <a:lnTo>
                    <a:pt x="335216" y="724636"/>
                  </a:lnTo>
                  <a:lnTo>
                    <a:pt x="360756" y="682002"/>
                  </a:lnTo>
                  <a:lnTo>
                    <a:pt x="370954" y="636003"/>
                  </a:lnTo>
                  <a:close/>
                </a:path>
                <a:path w="1948815" h="6558280">
                  <a:moveTo>
                    <a:pt x="483412" y="2840177"/>
                  </a:moveTo>
                  <a:lnTo>
                    <a:pt x="473710" y="2795359"/>
                  </a:lnTo>
                  <a:lnTo>
                    <a:pt x="449300" y="2753220"/>
                  </a:lnTo>
                  <a:lnTo>
                    <a:pt x="414337" y="2717952"/>
                  </a:lnTo>
                  <a:lnTo>
                    <a:pt x="372948" y="2693708"/>
                  </a:lnTo>
                  <a:lnTo>
                    <a:pt x="329285" y="2684691"/>
                  </a:lnTo>
                  <a:lnTo>
                    <a:pt x="287934" y="2691879"/>
                  </a:lnTo>
                  <a:lnTo>
                    <a:pt x="247129" y="2711627"/>
                  </a:lnTo>
                  <a:lnTo>
                    <a:pt x="209816" y="2741066"/>
                  </a:lnTo>
                  <a:lnTo>
                    <a:pt x="178930" y="2777363"/>
                  </a:lnTo>
                  <a:lnTo>
                    <a:pt x="157441" y="2817672"/>
                  </a:lnTo>
                  <a:lnTo>
                    <a:pt x="148272" y="2859163"/>
                  </a:lnTo>
                  <a:lnTo>
                    <a:pt x="154762" y="2900959"/>
                  </a:lnTo>
                  <a:lnTo>
                    <a:pt x="176085" y="2939631"/>
                  </a:lnTo>
                  <a:lnTo>
                    <a:pt x="208800" y="2971800"/>
                  </a:lnTo>
                  <a:lnTo>
                    <a:pt x="249491" y="2994088"/>
                  </a:lnTo>
                  <a:lnTo>
                    <a:pt x="294716" y="3003131"/>
                  </a:lnTo>
                  <a:lnTo>
                    <a:pt x="338480" y="2997085"/>
                  </a:lnTo>
                  <a:lnTo>
                    <a:pt x="381977" y="2978556"/>
                  </a:lnTo>
                  <a:lnTo>
                    <a:pt x="421728" y="2950578"/>
                  </a:lnTo>
                  <a:lnTo>
                    <a:pt x="454215" y="2916174"/>
                  </a:lnTo>
                  <a:lnTo>
                    <a:pt x="475945" y="2878366"/>
                  </a:lnTo>
                  <a:lnTo>
                    <a:pt x="483412" y="2840177"/>
                  </a:lnTo>
                  <a:close/>
                </a:path>
                <a:path w="1948815" h="6558280">
                  <a:moveTo>
                    <a:pt x="681215" y="286169"/>
                  </a:moveTo>
                  <a:lnTo>
                    <a:pt x="672884" y="244322"/>
                  </a:lnTo>
                  <a:lnTo>
                    <a:pt x="648893" y="204190"/>
                  </a:lnTo>
                  <a:lnTo>
                    <a:pt x="613702" y="170078"/>
                  </a:lnTo>
                  <a:lnTo>
                    <a:pt x="571754" y="146304"/>
                  </a:lnTo>
                  <a:lnTo>
                    <a:pt x="527519" y="137185"/>
                  </a:lnTo>
                  <a:lnTo>
                    <a:pt x="485394" y="142989"/>
                  </a:lnTo>
                  <a:lnTo>
                    <a:pt x="447903" y="160108"/>
                  </a:lnTo>
                  <a:lnTo>
                    <a:pt x="416356" y="187083"/>
                  </a:lnTo>
                  <a:lnTo>
                    <a:pt x="392074" y="222453"/>
                  </a:lnTo>
                  <a:lnTo>
                    <a:pt x="376364" y="264756"/>
                  </a:lnTo>
                  <a:lnTo>
                    <a:pt x="370522" y="312521"/>
                  </a:lnTo>
                  <a:lnTo>
                    <a:pt x="378294" y="350837"/>
                  </a:lnTo>
                  <a:lnTo>
                    <a:pt x="400227" y="385686"/>
                  </a:lnTo>
                  <a:lnTo>
                    <a:pt x="433120" y="414299"/>
                  </a:lnTo>
                  <a:lnTo>
                    <a:pt x="473824" y="433920"/>
                  </a:lnTo>
                  <a:lnTo>
                    <a:pt x="519150" y="441782"/>
                  </a:lnTo>
                  <a:lnTo>
                    <a:pt x="565302" y="433666"/>
                  </a:lnTo>
                  <a:lnTo>
                    <a:pt x="608825" y="409981"/>
                  </a:lnTo>
                  <a:lnTo>
                    <a:pt x="645477" y="374789"/>
                  </a:lnTo>
                  <a:lnTo>
                    <a:pt x="671029" y="332155"/>
                  </a:lnTo>
                  <a:lnTo>
                    <a:pt x="681215" y="286169"/>
                  </a:lnTo>
                  <a:close/>
                </a:path>
                <a:path w="1948815" h="6558280">
                  <a:moveTo>
                    <a:pt x="800963" y="4181576"/>
                  </a:moveTo>
                  <a:lnTo>
                    <a:pt x="795566" y="4137888"/>
                  </a:lnTo>
                  <a:lnTo>
                    <a:pt x="779322" y="4097045"/>
                  </a:lnTo>
                  <a:lnTo>
                    <a:pt x="754253" y="4061333"/>
                  </a:lnTo>
                  <a:lnTo>
                    <a:pt x="722363" y="4033012"/>
                  </a:lnTo>
                  <a:lnTo>
                    <a:pt x="685685" y="4014343"/>
                  </a:lnTo>
                  <a:lnTo>
                    <a:pt x="646239" y="4007624"/>
                  </a:lnTo>
                  <a:lnTo>
                    <a:pt x="604177" y="4015892"/>
                  </a:lnTo>
                  <a:lnTo>
                    <a:pt x="565378" y="4038371"/>
                  </a:lnTo>
                  <a:lnTo>
                    <a:pt x="533273" y="4071543"/>
                  </a:lnTo>
                  <a:lnTo>
                    <a:pt x="511276" y="4111866"/>
                  </a:lnTo>
                  <a:lnTo>
                    <a:pt x="502805" y="4155821"/>
                  </a:lnTo>
                  <a:lnTo>
                    <a:pt x="509816" y="4207903"/>
                  </a:lnTo>
                  <a:lnTo>
                    <a:pt x="530682" y="4253357"/>
                  </a:lnTo>
                  <a:lnTo>
                    <a:pt x="563029" y="4289539"/>
                  </a:lnTo>
                  <a:lnTo>
                    <a:pt x="604494" y="4313771"/>
                  </a:lnTo>
                  <a:lnTo>
                    <a:pt x="652703" y="4323435"/>
                  </a:lnTo>
                  <a:lnTo>
                    <a:pt x="705777" y="4319244"/>
                  </a:lnTo>
                  <a:lnTo>
                    <a:pt x="746975" y="4303128"/>
                  </a:lnTo>
                  <a:lnTo>
                    <a:pt x="776452" y="4274921"/>
                  </a:lnTo>
                  <a:lnTo>
                    <a:pt x="794397" y="4234459"/>
                  </a:lnTo>
                  <a:lnTo>
                    <a:pt x="800963" y="4181576"/>
                  </a:lnTo>
                  <a:close/>
                </a:path>
                <a:path w="1948815" h="6558280">
                  <a:moveTo>
                    <a:pt x="858697" y="1143"/>
                  </a:moveTo>
                  <a:lnTo>
                    <a:pt x="603427" y="1143"/>
                  </a:lnTo>
                  <a:lnTo>
                    <a:pt x="612317" y="14884"/>
                  </a:lnTo>
                  <a:lnTo>
                    <a:pt x="647915" y="46037"/>
                  </a:lnTo>
                  <a:lnTo>
                    <a:pt x="690880" y="67576"/>
                  </a:lnTo>
                  <a:lnTo>
                    <a:pt x="736879" y="75717"/>
                  </a:lnTo>
                  <a:lnTo>
                    <a:pt x="781227" y="66319"/>
                  </a:lnTo>
                  <a:lnTo>
                    <a:pt x="822794" y="40779"/>
                  </a:lnTo>
                  <a:lnTo>
                    <a:pt x="857440" y="3517"/>
                  </a:lnTo>
                  <a:lnTo>
                    <a:pt x="858697" y="1143"/>
                  </a:lnTo>
                  <a:close/>
                </a:path>
                <a:path w="1948815" h="6558280">
                  <a:moveTo>
                    <a:pt x="940562" y="2520950"/>
                  </a:moveTo>
                  <a:lnTo>
                    <a:pt x="927100" y="2477173"/>
                  </a:lnTo>
                  <a:lnTo>
                    <a:pt x="901014" y="2435161"/>
                  </a:lnTo>
                  <a:lnTo>
                    <a:pt x="865924" y="2398077"/>
                  </a:lnTo>
                  <a:lnTo>
                    <a:pt x="825411" y="2369058"/>
                  </a:lnTo>
                  <a:lnTo>
                    <a:pt x="783107" y="2351265"/>
                  </a:lnTo>
                  <a:lnTo>
                    <a:pt x="742607" y="2347849"/>
                  </a:lnTo>
                  <a:lnTo>
                    <a:pt x="697293" y="2361273"/>
                  </a:lnTo>
                  <a:lnTo>
                    <a:pt x="652945" y="2387790"/>
                  </a:lnTo>
                  <a:lnTo>
                    <a:pt x="613130" y="2423515"/>
                  </a:lnTo>
                  <a:lnTo>
                    <a:pt x="581456" y="2464625"/>
                  </a:lnTo>
                  <a:lnTo>
                    <a:pt x="561479" y="2507259"/>
                  </a:lnTo>
                  <a:lnTo>
                    <a:pt x="556780" y="2547582"/>
                  </a:lnTo>
                  <a:lnTo>
                    <a:pt x="568528" y="2598940"/>
                  </a:lnTo>
                  <a:lnTo>
                    <a:pt x="590880" y="2642044"/>
                  </a:lnTo>
                  <a:lnTo>
                    <a:pt x="622604" y="2675928"/>
                  </a:lnTo>
                  <a:lnTo>
                    <a:pt x="662470" y="2699575"/>
                  </a:lnTo>
                  <a:lnTo>
                    <a:pt x="709231" y="2711996"/>
                  </a:lnTo>
                  <a:lnTo>
                    <a:pt x="761657" y="2712212"/>
                  </a:lnTo>
                  <a:lnTo>
                    <a:pt x="807034" y="2699715"/>
                  </a:lnTo>
                  <a:lnTo>
                    <a:pt x="850531" y="2674810"/>
                  </a:lnTo>
                  <a:lnTo>
                    <a:pt x="888885" y="2641003"/>
                  </a:lnTo>
                  <a:lnTo>
                    <a:pt x="918857" y="2601772"/>
                  </a:lnTo>
                  <a:lnTo>
                    <a:pt x="937171" y="2560586"/>
                  </a:lnTo>
                  <a:lnTo>
                    <a:pt x="940562" y="2520950"/>
                  </a:lnTo>
                  <a:close/>
                </a:path>
                <a:path w="1948815" h="6558280">
                  <a:moveTo>
                    <a:pt x="1198575" y="6426898"/>
                  </a:moveTo>
                  <a:lnTo>
                    <a:pt x="1180998" y="6389217"/>
                  </a:lnTo>
                  <a:lnTo>
                    <a:pt x="1140460" y="6342367"/>
                  </a:lnTo>
                  <a:lnTo>
                    <a:pt x="1092987" y="6302184"/>
                  </a:lnTo>
                  <a:lnTo>
                    <a:pt x="1054582" y="6284506"/>
                  </a:lnTo>
                  <a:lnTo>
                    <a:pt x="1013688" y="6292050"/>
                  </a:lnTo>
                  <a:lnTo>
                    <a:pt x="972172" y="6314579"/>
                  </a:lnTo>
                  <a:lnTo>
                    <a:pt x="935443" y="6347282"/>
                  </a:lnTo>
                  <a:lnTo>
                    <a:pt x="908913" y="6385331"/>
                  </a:lnTo>
                  <a:lnTo>
                    <a:pt x="897991" y="6423914"/>
                  </a:lnTo>
                  <a:lnTo>
                    <a:pt x="903147" y="6472682"/>
                  </a:lnTo>
                  <a:lnTo>
                    <a:pt x="920965" y="6514452"/>
                  </a:lnTo>
                  <a:lnTo>
                    <a:pt x="949540" y="6547040"/>
                  </a:lnTo>
                  <a:lnTo>
                    <a:pt x="969264" y="6558242"/>
                  </a:lnTo>
                  <a:lnTo>
                    <a:pt x="1104366" y="6558242"/>
                  </a:lnTo>
                  <a:lnTo>
                    <a:pt x="1129652" y="6546278"/>
                  </a:lnTo>
                  <a:lnTo>
                    <a:pt x="1166533" y="6513411"/>
                  </a:lnTo>
                  <a:lnTo>
                    <a:pt x="1190650" y="6472606"/>
                  </a:lnTo>
                  <a:lnTo>
                    <a:pt x="1198575" y="6426898"/>
                  </a:lnTo>
                  <a:close/>
                </a:path>
                <a:path w="1948815" h="6558280">
                  <a:moveTo>
                    <a:pt x="1344612" y="2197506"/>
                  </a:moveTo>
                  <a:lnTo>
                    <a:pt x="1335506" y="2156447"/>
                  </a:lnTo>
                  <a:lnTo>
                    <a:pt x="1315453" y="2118893"/>
                  </a:lnTo>
                  <a:lnTo>
                    <a:pt x="1286522" y="2086686"/>
                  </a:lnTo>
                  <a:lnTo>
                    <a:pt x="1250823" y="2061705"/>
                  </a:lnTo>
                  <a:lnTo>
                    <a:pt x="1210449" y="2045792"/>
                  </a:lnTo>
                  <a:lnTo>
                    <a:pt x="1167523" y="2040826"/>
                  </a:lnTo>
                  <a:lnTo>
                    <a:pt x="1122832" y="2047240"/>
                  </a:lnTo>
                  <a:lnTo>
                    <a:pt x="1081481" y="2063191"/>
                  </a:lnTo>
                  <a:lnTo>
                    <a:pt x="1044879" y="2087257"/>
                  </a:lnTo>
                  <a:lnTo>
                    <a:pt x="1014425" y="2118029"/>
                  </a:lnTo>
                  <a:lnTo>
                    <a:pt x="991514" y="2154097"/>
                  </a:lnTo>
                  <a:lnTo>
                    <a:pt x="977569" y="2194026"/>
                  </a:lnTo>
                  <a:lnTo>
                    <a:pt x="973988" y="2236406"/>
                  </a:lnTo>
                  <a:lnTo>
                    <a:pt x="981646" y="2281199"/>
                  </a:lnTo>
                  <a:lnTo>
                    <a:pt x="999286" y="2319985"/>
                  </a:lnTo>
                  <a:lnTo>
                    <a:pt x="1025702" y="2351621"/>
                  </a:lnTo>
                  <a:lnTo>
                    <a:pt x="1059700" y="2375039"/>
                  </a:lnTo>
                  <a:lnTo>
                    <a:pt x="1100048" y="2389136"/>
                  </a:lnTo>
                  <a:lnTo>
                    <a:pt x="1145552" y="2392794"/>
                  </a:lnTo>
                  <a:lnTo>
                    <a:pt x="1189215" y="2385403"/>
                  </a:lnTo>
                  <a:lnTo>
                    <a:pt x="1230985" y="2368067"/>
                  </a:lnTo>
                  <a:lnTo>
                    <a:pt x="1268945" y="2342642"/>
                  </a:lnTo>
                  <a:lnTo>
                    <a:pt x="1301203" y="2311006"/>
                  </a:lnTo>
                  <a:lnTo>
                    <a:pt x="1325829" y="2275027"/>
                  </a:lnTo>
                  <a:lnTo>
                    <a:pt x="1340942" y="2236571"/>
                  </a:lnTo>
                  <a:lnTo>
                    <a:pt x="1344612" y="2197506"/>
                  </a:lnTo>
                  <a:close/>
                </a:path>
                <a:path w="1948815" h="6558280">
                  <a:moveTo>
                    <a:pt x="1622920" y="1814791"/>
                  </a:moveTo>
                  <a:lnTo>
                    <a:pt x="1614004" y="1768348"/>
                  </a:lnTo>
                  <a:lnTo>
                    <a:pt x="1590586" y="1724977"/>
                  </a:lnTo>
                  <a:lnTo>
                    <a:pt x="1556677" y="1688934"/>
                  </a:lnTo>
                  <a:lnTo>
                    <a:pt x="1516265" y="1664474"/>
                  </a:lnTo>
                  <a:lnTo>
                    <a:pt x="1473365" y="1655826"/>
                  </a:lnTo>
                  <a:lnTo>
                    <a:pt x="1433423" y="1665439"/>
                  </a:lnTo>
                  <a:lnTo>
                    <a:pt x="1396060" y="1690141"/>
                  </a:lnTo>
                  <a:lnTo>
                    <a:pt x="1364970" y="1725701"/>
                  </a:lnTo>
                  <a:lnTo>
                    <a:pt x="1343863" y="1767890"/>
                  </a:lnTo>
                  <a:lnTo>
                    <a:pt x="1336421" y="1812467"/>
                  </a:lnTo>
                  <a:lnTo>
                    <a:pt x="1347203" y="1849208"/>
                  </a:lnTo>
                  <a:lnTo>
                    <a:pt x="1374419" y="1887423"/>
                  </a:lnTo>
                  <a:lnTo>
                    <a:pt x="1411820" y="1921433"/>
                  </a:lnTo>
                  <a:lnTo>
                    <a:pt x="1453159" y="1945551"/>
                  </a:lnTo>
                  <a:lnTo>
                    <a:pt x="1492173" y="1954072"/>
                  </a:lnTo>
                  <a:lnTo>
                    <a:pt x="1533613" y="1938794"/>
                  </a:lnTo>
                  <a:lnTo>
                    <a:pt x="1576311" y="1902929"/>
                  </a:lnTo>
                  <a:lnTo>
                    <a:pt x="1609623" y="1857819"/>
                  </a:lnTo>
                  <a:lnTo>
                    <a:pt x="1622920" y="1814791"/>
                  </a:lnTo>
                  <a:close/>
                </a:path>
                <a:path w="1948815" h="6558280">
                  <a:moveTo>
                    <a:pt x="1948408" y="3671468"/>
                  </a:moveTo>
                  <a:lnTo>
                    <a:pt x="1914753" y="3696297"/>
                  </a:lnTo>
                  <a:lnTo>
                    <a:pt x="1882063" y="3731018"/>
                  </a:lnTo>
                  <a:lnTo>
                    <a:pt x="1860296" y="3767696"/>
                  </a:lnTo>
                  <a:lnTo>
                    <a:pt x="1853260" y="3802977"/>
                  </a:lnTo>
                  <a:lnTo>
                    <a:pt x="1861210" y="3849205"/>
                  </a:lnTo>
                  <a:lnTo>
                    <a:pt x="1879574" y="3891432"/>
                  </a:lnTo>
                  <a:lnTo>
                    <a:pt x="1906892" y="3928364"/>
                  </a:lnTo>
                  <a:lnTo>
                    <a:pt x="1941715" y="3958755"/>
                  </a:lnTo>
                  <a:lnTo>
                    <a:pt x="1948408" y="3962463"/>
                  </a:lnTo>
                  <a:lnTo>
                    <a:pt x="1948408" y="3671468"/>
                  </a:lnTo>
                  <a:close/>
                </a:path>
                <a:path w="1948815" h="6558280">
                  <a:moveTo>
                    <a:pt x="1948421" y="5268684"/>
                  </a:moveTo>
                  <a:lnTo>
                    <a:pt x="1944751" y="5273548"/>
                  </a:lnTo>
                  <a:lnTo>
                    <a:pt x="1928418" y="5313197"/>
                  </a:lnTo>
                  <a:lnTo>
                    <a:pt x="1924202" y="5355348"/>
                  </a:lnTo>
                  <a:lnTo>
                    <a:pt x="1935505" y="5400154"/>
                  </a:lnTo>
                  <a:lnTo>
                    <a:pt x="1948421" y="5418963"/>
                  </a:lnTo>
                  <a:lnTo>
                    <a:pt x="1948421" y="5268684"/>
                  </a:lnTo>
                  <a:close/>
                </a:path>
                <a:path w="1948815" h="6558280">
                  <a:moveTo>
                    <a:pt x="1948421" y="4243057"/>
                  </a:moveTo>
                  <a:lnTo>
                    <a:pt x="1917725" y="4273143"/>
                  </a:lnTo>
                  <a:lnTo>
                    <a:pt x="1895716" y="4314520"/>
                  </a:lnTo>
                  <a:lnTo>
                    <a:pt x="1886978" y="4362678"/>
                  </a:lnTo>
                  <a:lnTo>
                    <a:pt x="1894979" y="4401515"/>
                  </a:lnTo>
                  <a:lnTo>
                    <a:pt x="1917407" y="4442003"/>
                  </a:lnTo>
                  <a:lnTo>
                    <a:pt x="1948421" y="4477474"/>
                  </a:lnTo>
                  <a:lnTo>
                    <a:pt x="1948421" y="4243057"/>
                  </a:lnTo>
                  <a:close/>
                </a:path>
                <a:path w="1948815" h="6558280">
                  <a:moveTo>
                    <a:pt x="1948421" y="3244189"/>
                  </a:moveTo>
                  <a:lnTo>
                    <a:pt x="1930692" y="3280232"/>
                  </a:lnTo>
                  <a:lnTo>
                    <a:pt x="1924596" y="3324034"/>
                  </a:lnTo>
                  <a:lnTo>
                    <a:pt x="1934806" y="3365068"/>
                  </a:lnTo>
                  <a:lnTo>
                    <a:pt x="1948421" y="3389223"/>
                  </a:lnTo>
                  <a:lnTo>
                    <a:pt x="1948421" y="3244189"/>
                  </a:lnTo>
                  <a:close/>
                </a:path>
                <a:path w="1948815" h="6558280">
                  <a:moveTo>
                    <a:pt x="1948421" y="1351534"/>
                  </a:moveTo>
                  <a:lnTo>
                    <a:pt x="1942960" y="1341666"/>
                  </a:lnTo>
                  <a:lnTo>
                    <a:pt x="1910397" y="1308658"/>
                  </a:lnTo>
                  <a:lnTo>
                    <a:pt x="1871459" y="1287018"/>
                  </a:lnTo>
                  <a:lnTo>
                    <a:pt x="1829879" y="1280566"/>
                  </a:lnTo>
                  <a:lnTo>
                    <a:pt x="1788934" y="1292352"/>
                  </a:lnTo>
                  <a:lnTo>
                    <a:pt x="1751444" y="1319987"/>
                  </a:lnTo>
                  <a:lnTo>
                    <a:pt x="1720850" y="1359077"/>
                  </a:lnTo>
                  <a:lnTo>
                    <a:pt x="1700606" y="1405242"/>
                  </a:lnTo>
                  <a:lnTo>
                    <a:pt x="1694129" y="1454086"/>
                  </a:lnTo>
                  <a:lnTo>
                    <a:pt x="1703324" y="1493761"/>
                  </a:lnTo>
                  <a:lnTo>
                    <a:pt x="1725841" y="1531912"/>
                  </a:lnTo>
                  <a:lnTo>
                    <a:pt x="1757883" y="1564665"/>
                  </a:lnTo>
                  <a:lnTo>
                    <a:pt x="1795678" y="1588135"/>
                  </a:lnTo>
                  <a:lnTo>
                    <a:pt x="1835391" y="1598434"/>
                  </a:lnTo>
                  <a:lnTo>
                    <a:pt x="1870900" y="1588655"/>
                  </a:lnTo>
                  <a:lnTo>
                    <a:pt x="1907959" y="1559788"/>
                  </a:lnTo>
                  <a:lnTo>
                    <a:pt x="1941118" y="1518627"/>
                  </a:lnTo>
                  <a:lnTo>
                    <a:pt x="1948421" y="1504289"/>
                  </a:lnTo>
                  <a:lnTo>
                    <a:pt x="1948421" y="1351534"/>
                  </a:lnTo>
                  <a:close/>
                </a:path>
              </a:pathLst>
            </a:custGeom>
            <a:solidFill>
              <a:srgbClr val="71B2C9">
                <a:alpha val="19999"/>
              </a:srgbClr>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190318" y="6619278"/>
              <a:ext cx="65680" cy="199498"/>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4904893" y="6403436"/>
              <a:ext cx="246888" cy="242633"/>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5090588" y="6868340"/>
              <a:ext cx="184454" cy="177685"/>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5170109" y="7385767"/>
              <a:ext cx="163118" cy="176364"/>
            </a:xfrm>
            <a:prstGeom prst="rect">
              <a:avLst/>
            </a:prstGeom>
          </p:spPr>
        </p:pic>
        <p:sp>
          <p:nvSpPr>
            <p:cNvPr id="9" name="object 9"/>
            <p:cNvSpPr/>
            <p:nvPr/>
          </p:nvSpPr>
          <p:spPr>
            <a:xfrm>
              <a:off x="14240764" y="1866899"/>
              <a:ext cx="2015489" cy="6557645"/>
            </a:xfrm>
            <a:custGeom>
              <a:avLst/>
              <a:gdLst/>
              <a:ahLst/>
              <a:cxnLst/>
              <a:rect l="l" t="t" r="r" b="b"/>
              <a:pathLst>
                <a:path w="2015490" h="6557645">
                  <a:moveTo>
                    <a:pt x="281482" y="3527882"/>
                  </a:moveTo>
                  <a:lnTo>
                    <a:pt x="265887" y="3484448"/>
                  </a:lnTo>
                  <a:lnTo>
                    <a:pt x="243382" y="3439210"/>
                  </a:lnTo>
                  <a:lnTo>
                    <a:pt x="211518" y="3408134"/>
                  </a:lnTo>
                  <a:lnTo>
                    <a:pt x="170395" y="3391179"/>
                  </a:lnTo>
                  <a:lnTo>
                    <a:pt x="120129" y="3388347"/>
                  </a:lnTo>
                  <a:lnTo>
                    <a:pt x="73342" y="3399548"/>
                  </a:lnTo>
                  <a:lnTo>
                    <a:pt x="39839" y="3423818"/>
                  </a:lnTo>
                  <a:lnTo>
                    <a:pt x="18148" y="3459607"/>
                  </a:lnTo>
                  <a:lnTo>
                    <a:pt x="6794" y="3505377"/>
                  </a:lnTo>
                  <a:lnTo>
                    <a:pt x="0" y="3550666"/>
                  </a:lnTo>
                  <a:lnTo>
                    <a:pt x="9842" y="3588486"/>
                  </a:lnTo>
                  <a:lnTo>
                    <a:pt x="33997" y="3619665"/>
                  </a:lnTo>
                  <a:lnTo>
                    <a:pt x="70142" y="3645014"/>
                  </a:lnTo>
                  <a:lnTo>
                    <a:pt x="111290" y="3661219"/>
                  </a:lnTo>
                  <a:lnTo>
                    <a:pt x="151904" y="3664559"/>
                  </a:lnTo>
                  <a:lnTo>
                    <a:pt x="191338" y="3655009"/>
                  </a:lnTo>
                  <a:lnTo>
                    <a:pt x="228981" y="3632543"/>
                  </a:lnTo>
                  <a:lnTo>
                    <a:pt x="260146" y="3601707"/>
                  </a:lnTo>
                  <a:lnTo>
                    <a:pt x="278599" y="3566884"/>
                  </a:lnTo>
                  <a:lnTo>
                    <a:pt x="281482" y="3527882"/>
                  </a:lnTo>
                  <a:close/>
                </a:path>
                <a:path w="2015490" h="6557645">
                  <a:moveTo>
                    <a:pt x="394081" y="5382361"/>
                  </a:moveTo>
                  <a:lnTo>
                    <a:pt x="387375" y="5308739"/>
                  </a:lnTo>
                  <a:lnTo>
                    <a:pt x="352602" y="5243500"/>
                  </a:lnTo>
                  <a:lnTo>
                    <a:pt x="308165" y="5205273"/>
                  </a:lnTo>
                  <a:lnTo>
                    <a:pt x="270370" y="5181511"/>
                  </a:lnTo>
                  <a:lnTo>
                    <a:pt x="234696" y="5171872"/>
                  </a:lnTo>
                  <a:lnTo>
                    <a:pt x="196557" y="5175999"/>
                  </a:lnTo>
                  <a:lnTo>
                    <a:pt x="151422" y="5193563"/>
                  </a:lnTo>
                  <a:lnTo>
                    <a:pt x="94729" y="5224221"/>
                  </a:lnTo>
                  <a:lnTo>
                    <a:pt x="92951" y="5242331"/>
                  </a:lnTo>
                  <a:lnTo>
                    <a:pt x="86931" y="5258689"/>
                  </a:lnTo>
                  <a:lnTo>
                    <a:pt x="78117" y="5273878"/>
                  </a:lnTo>
                  <a:lnTo>
                    <a:pt x="67957" y="5288508"/>
                  </a:lnTo>
                  <a:lnTo>
                    <a:pt x="60909" y="5289677"/>
                  </a:lnTo>
                  <a:lnTo>
                    <a:pt x="54749" y="5292674"/>
                  </a:lnTo>
                  <a:lnTo>
                    <a:pt x="56565" y="5356123"/>
                  </a:lnTo>
                  <a:lnTo>
                    <a:pt x="72440" y="5405526"/>
                  </a:lnTo>
                  <a:lnTo>
                    <a:pt x="96723" y="5445061"/>
                  </a:lnTo>
                  <a:lnTo>
                    <a:pt x="129019" y="5474068"/>
                  </a:lnTo>
                  <a:lnTo>
                    <a:pt x="168935" y="5491937"/>
                  </a:lnTo>
                  <a:lnTo>
                    <a:pt x="210007" y="5498998"/>
                  </a:lnTo>
                  <a:lnTo>
                    <a:pt x="248691" y="5496395"/>
                  </a:lnTo>
                  <a:lnTo>
                    <a:pt x="285724" y="5483784"/>
                  </a:lnTo>
                  <a:lnTo>
                    <a:pt x="321818" y="5460809"/>
                  </a:lnTo>
                  <a:lnTo>
                    <a:pt x="357695" y="5427116"/>
                  </a:lnTo>
                  <a:lnTo>
                    <a:pt x="394081" y="5382361"/>
                  </a:lnTo>
                  <a:close/>
                </a:path>
                <a:path w="2015490" h="6557645">
                  <a:moveTo>
                    <a:pt x="420814" y="5791098"/>
                  </a:moveTo>
                  <a:lnTo>
                    <a:pt x="415721" y="5741606"/>
                  </a:lnTo>
                  <a:lnTo>
                    <a:pt x="398945" y="5702478"/>
                  </a:lnTo>
                  <a:lnTo>
                    <a:pt x="370763" y="5673953"/>
                  </a:lnTo>
                  <a:lnTo>
                    <a:pt x="331419" y="5656300"/>
                  </a:lnTo>
                  <a:lnTo>
                    <a:pt x="281178" y="5649811"/>
                  </a:lnTo>
                  <a:lnTo>
                    <a:pt x="231927" y="5654954"/>
                  </a:lnTo>
                  <a:lnTo>
                    <a:pt x="192633" y="5671782"/>
                  </a:lnTo>
                  <a:lnTo>
                    <a:pt x="163614" y="5700001"/>
                  </a:lnTo>
                  <a:lnTo>
                    <a:pt x="145199" y="5739269"/>
                  </a:lnTo>
                  <a:lnTo>
                    <a:pt x="137706" y="5789295"/>
                  </a:lnTo>
                  <a:lnTo>
                    <a:pt x="142049" y="5839587"/>
                  </a:lnTo>
                  <a:lnTo>
                    <a:pt x="158407" y="5880138"/>
                  </a:lnTo>
                  <a:lnTo>
                    <a:pt x="186042" y="5910161"/>
                  </a:lnTo>
                  <a:lnTo>
                    <a:pt x="224256" y="5928868"/>
                  </a:lnTo>
                  <a:lnTo>
                    <a:pt x="272313" y="5935497"/>
                  </a:lnTo>
                  <a:lnTo>
                    <a:pt x="325120" y="5929998"/>
                  </a:lnTo>
                  <a:lnTo>
                    <a:pt x="366356" y="5912840"/>
                  </a:lnTo>
                  <a:lnTo>
                    <a:pt x="396036" y="5883986"/>
                  </a:lnTo>
                  <a:lnTo>
                    <a:pt x="414185" y="5843409"/>
                  </a:lnTo>
                  <a:lnTo>
                    <a:pt x="420814" y="5791098"/>
                  </a:lnTo>
                  <a:close/>
                </a:path>
                <a:path w="2015490" h="6557645">
                  <a:moveTo>
                    <a:pt x="428713" y="6267158"/>
                  </a:moveTo>
                  <a:lnTo>
                    <a:pt x="416877" y="6228918"/>
                  </a:lnTo>
                  <a:lnTo>
                    <a:pt x="390918" y="6193891"/>
                  </a:lnTo>
                  <a:lnTo>
                    <a:pt x="355485" y="6165748"/>
                  </a:lnTo>
                  <a:lnTo>
                    <a:pt x="315226" y="6148209"/>
                  </a:lnTo>
                  <a:lnTo>
                    <a:pt x="274789" y="6144933"/>
                  </a:lnTo>
                  <a:lnTo>
                    <a:pt x="231076" y="6161011"/>
                  </a:lnTo>
                  <a:lnTo>
                    <a:pt x="195326" y="6193180"/>
                  </a:lnTo>
                  <a:lnTo>
                    <a:pt x="172262" y="6235497"/>
                  </a:lnTo>
                  <a:lnTo>
                    <a:pt x="166573" y="6281966"/>
                  </a:lnTo>
                  <a:lnTo>
                    <a:pt x="181254" y="6332131"/>
                  </a:lnTo>
                  <a:lnTo>
                    <a:pt x="211899" y="6371323"/>
                  </a:lnTo>
                  <a:lnTo>
                    <a:pt x="254419" y="6396012"/>
                  </a:lnTo>
                  <a:lnTo>
                    <a:pt x="304761" y="6402629"/>
                  </a:lnTo>
                  <a:lnTo>
                    <a:pt x="353885" y="6388570"/>
                  </a:lnTo>
                  <a:lnTo>
                    <a:pt x="394538" y="6357353"/>
                  </a:lnTo>
                  <a:lnTo>
                    <a:pt x="421284" y="6314910"/>
                  </a:lnTo>
                  <a:lnTo>
                    <a:pt x="428713" y="6267158"/>
                  </a:lnTo>
                  <a:close/>
                </a:path>
                <a:path w="2015490" h="6557645">
                  <a:moveTo>
                    <a:pt x="463423" y="3967594"/>
                  </a:moveTo>
                  <a:lnTo>
                    <a:pt x="454723" y="3887000"/>
                  </a:lnTo>
                  <a:lnTo>
                    <a:pt x="435724" y="3842156"/>
                  </a:lnTo>
                  <a:lnTo>
                    <a:pt x="406336" y="3809949"/>
                  </a:lnTo>
                  <a:lnTo>
                    <a:pt x="366471" y="3790289"/>
                  </a:lnTo>
                  <a:lnTo>
                    <a:pt x="316052" y="3783088"/>
                  </a:lnTo>
                  <a:lnTo>
                    <a:pt x="270230" y="3786860"/>
                  </a:lnTo>
                  <a:lnTo>
                    <a:pt x="232105" y="3799916"/>
                  </a:lnTo>
                  <a:lnTo>
                    <a:pt x="178968" y="3853954"/>
                  </a:lnTo>
                  <a:lnTo>
                    <a:pt x="163918" y="3894963"/>
                  </a:lnTo>
                  <a:lnTo>
                    <a:pt x="156552" y="3945293"/>
                  </a:lnTo>
                  <a:lnTo>
                    <a:pt x="157505" y="3979875"/>
                  </a:lnTo>
                  <a:lnTo>
                    <a:pt x="180365" y="4040898"/>
                  </a:lnTo>
                  <a:lnTo>
                    <a:pt x="239661" y="4092371"/>
                  </a:lnTo>
                  <a:lnTo>
                    <a:pt x="277888" y="4106240"/>
                  </a:lnTo>
                  <a:lnTo>
                    <a:pt x="316992" y="4109758"/>
                  </a:lnTo>
                  <a:lnTo>
                    <a:pt x="355130" y="4103446"/>
                  </a:lnTo>
                  <a:lnTo>
                    <a:pt x="390448" y="4087812"/>
                  </a:lnTo>
                  <a:lnTo>
                    <a:pt x="421119" y="4063352"/>
                  </a:lnTo>
                  <a:lnTo>
                    <a:pt x="445312" y="4030599"/>
                  </a:lnTo>
                  <a:lnTo>
                    <a:pt x="461175" y="3990035"/>
                  </a:lnTo>
                  <a:lnTo>
                    <a:pt x="463423" y="3967594"/>
                  </a:lnTo>
                  <a:close/>
                </a:path>
                <a:path w="2015490" h="6557645">
                  <a:moveTo>
                    <a:pt x="501370" y="1247571"/>
                  </a:moveTo>
                  <a:lnTo>
                    <a:pt x="496062" y="1207223"/>
                  </a:lnTo>
                  <a:lnTo>
                    <a:pt x="479272" y="1163040"/>
                  </a:lnTo>
                  <a:lnTo>
                    <a:pt x="451027" y="1113701"/>
                  </a:lnTo>
                  <a:lnTo>
                    <a:pt x="423341" y="1091717"/>
                  </a:lnTo>
                  <a:lnTo>
                    <a:pt x="397725" y="1066977"/>
                  </a:lnTo>
                  <a:lnTo>
                    <a:pt x="369811" y="1044981"/>
                  </a:lnTo>
                  <a:lnTo>
                    <a:pt x="335229" y="1031214"/>
                  </a:lnTo>
                  <a:lnTo>
                    <a:pt x="288683" y="1027341"/>
                  </a:lnTo>
                  <a:lnTo>
                    <a:pt x="246037" y="1034453"/>
                  </a:lnTo>
                  <a:lnTo>
                    <a:pt x="208064" y="1051991"/>
                  </a:lnTo>
                  <a:lnTo>
                    <a:pt x="175526" y="1079373"/>
                  </a:lnTo>
                  <a:lnTo>
                    <a:pt x="149186" y="1116012"/>
                  </a:lnTo>
                  <a:lnTo>
                    <a:pt x="129832" y="1161351"/>
                  </a:lnTo>
                  <a:lnTo>
                    <a:pt x="118237" y="1214805"/>
                  </a:lnTo>
                  <a:lnTo>
                    <a:pt x="122707" y="1279982"/>
                  </a:lnTo>
                  <a:lnTo>
                    <a:pt x="147624" y="1275448"/>
                  </a:lnTo>
                  <a:lnTo>
                    <a:pt x="122682" y="1279994"/>
                  </a:lnTo>
                  <a:lnTo>
                    <a:pt x="130657" y="1328712"/>
                  </a:lnTo>
                  <a:lnTo>
                    <a:pt x="150710" y="1366812"/>
                  </a:lnTo>
                  <a:lnTo>
                    <a:pt x="180632" y="1395806"/>
                  </a:lnTo>
                  <a:lnTo>
                    <a:pt x="218224" y="1417193"/>
                  </a:lnTo>
                  <a:lnTo>
                    <a:pt x="261277" y="1432483"/>
                  </a:lnTo>
                  <a:lnTo>
                    <a:pt x="307060" y="1440180"/>
                  </a:lnTo>
                  <a:lnTo>
                    <a:pt x="348348" y="1436268"/>
                  </a:lnTo>
                  <a:lnTo>
                    <a:pt x="385445" y="1421180"/>
                  </a:lnTo>
                  <a:lnTo>
                    <a:pt x="418655" y="1395298"/>
                  </a:lnTo>
                  <a:lnTo>
                    <a:pt x="448297" y="1359039"/>
                  </a:lnTo>
                  <a:lnTo>
                    <a:pt x="477494" y="1322146"/>
                  </a:lnTo>
                  <a:lnTo>
                    <a:pt x="495185" y="1285430"/>
                  </a:lnTo>
                  <a:lnTo>
                    <a:pt x="499884" y="1256614"/>
                  </a:lnTo>
                  <a:lnTo>
                    <a:pt x="501370" y="1247571"/>
                  </a:lnTo>
                  <a:close/>
                </a:path>
                <a:path w="2015490" h="6557645">
                  <a:moveTo>
                    <a:pt x="553758" y="4478794"/>
                  </a:moveTo>
                  <a:lnTo>
                    <a:pt x="549681" y="4446359"/>
                  </a:lnTo>
                  <a:lnTo>
                    <a:pt x="535825" y="4417187"/>
                  </a:lnTo>
                  <a:lnTo>
                    <a:pt x="509930" y="4391990"/>
                  </a:lnTo>
                  <a:lnTo>
                    <a:pt x="486587" y="4363110"/>
                  </a:lnTo>
                  <a:lnTo>
                    <a:pt x="458127" y="4341330"/>
                  </a:lnTo>
                  <a:lnTo>
                    <a:pt x="426504" y="4323918"/>
                  </a:lnTo>
                  <a:lnTo>
                    <a:pt x="393700" y="4308170"/>
                  </a:lnTo>
                  <a:lnTo>
                    <a:pt x="354215" y="4327169"/>
                  </a:lnTo>
                  <a:lnTo>
                    <a:pt x="312572" y="4332719"/>
                  </a:lnTo>
                  <a:lnTo>
                    <a:pt x="270027" y="4332656"/>
                  </a:lnTo>
                  <a:lnTo>
                    <a:pt x="227825" y="4334827"/>
                  </a:lnTo>
                  <a:lnTo>
                    <a:pt x="228396" y="4357560"/>
                  </a:lnTo>
                  <a:lnTo>
                    <a:pt x="219519" y="4377487"/>
                  </a:lnTo>
                  <a:lnTo>
                    <a:pt x="208610" y="4396816"/>
                  </a:lnTo>
                  <a:lnTo>
                    <a:pt x="203136" y="4417758"/>
                  </a:lnTo>
                  <a:lnTo>
                    <a:pt x="187185" y="4445787"/>
                  </a:lnTo>
                  <a:lnTo>
                    <a:pt x="181902" y="4474984"/>
                  </a:lnTo>
                  <a:lnTo>
                    <a:pt x="184023" y="4504982"/>
                  </a:lnTo>
                  <a:lnTo>
                    <a:pt x="190296" y="4535436"/>
                  </a:lnTo>
                  <a:lnTo>
                    <a:pt x="217563" y="4595685"/>
                  </a:lnTo>
                  <a:lnTo>
                    <a:pt x="245300" y="4636681"/>
                  </a:lnTo>
                  <a:lnTo>
                    <a:pt x="277901" y="4661801"/>
                  </a:lnTo>
                  <a:lnTo>
                    <a:pt x="319747" y="4674425"/>
                  </a:lnTo>
                  <a:lnTo>
                    <a:pt x="375234" y="4677943"/>
                  </a:lnTo>
                  <a:lnTo>
                    <a:pt x="420992" y="4673371"/>
                  </a:lnTo>
                  <a:lnTo>
                    <a:pt x="460197" y="4659604"/>
                  </a:lnTo>
                  <a:lnTo>
                    <a:pt x="492798" y="4636694"/>
                  </a:lnTo>
                  <a:lnTo>
                    <a:pt x="518718" y="4604702"/>
                  </a:lnTo>
                  <a:lnTo>
                    <a:pt x="537895" y="4563694"/>
                  </a:lnTo>
                  <a:lnTo>
                    <a:pt x="550278" y="4513732"/>
                  </a:lnTo>
                  <a:lnTo>
                    <a:pt x="553758" y="4478794"/>
                  </a:lnTo>
                  <a:close/>
                </a:path>
                <a:path w="2015490" h="6557645">
                  <a:moveTo>
                    <a:pt x="701802" y="2155431"/>
                  </a:moveTo>
                  <a:lnTo>
                    <a:pt x="697852" y="2139480"/>
                  </a:lnTo>
                  <a:lnTo>
                    <a:pt x="689800" y="2125027"/>
                  </a:lnTo>
                  <a:lnTo>
                    <a:pt x="678129" y="2111972"/>
                  </a:lnTo>
                  <a:lnTo>
                    <a:pt x="663613" y="2064931"/>
                  </a:lnTo>
                  <a:lnTo>
                    <a:pt x="639673" y="2028685"/>
                  </a:lnTo>
                  <a:lnTo>
                    <a:pt x="607237" y="2002497"/>
                  </a:lnTo>
                  <a:lnTo>
                    <a:pt x="567207" y="1985606"/>
                  </a:lnTo>
                  <a:lnTo>
                    <a:pt x="520509" y="1977237"/>
                  </a:lnTo>
                  <a:lnTo>
                    <a:pt x="473417" y="1979002"/>
                  </a:lnTo>
                  <a:lnTo>
                    <a:pt x="432079" y="1993163"/>
                  </a:lnTo>
                  <a:lnTo>
                    <a:pt x="395897" y="2019871"/>
                  </a:lnTo>
                  <a:lnTo>
                    <a:pt x="364248" y="2059228"/>
                  </a:lnTo>
                  <a:lnTo>
                    <a:pt x="336499" y="2111400"/>
                  </a:lnTo>
                  <a:lnTo>
                    <a:pt x="324777" y="2152269"/>
                  </a:lnTo>
                  <a:lnTo>
                    <a:pt x="329920" y="2189645"/>
                  </a:lnTo>
                  <a:lnTo>
                    <a:pt x="346036" y="2224684"/>
                  </a:lnTo>
                  <a:lnTo>
                    <a:pt x="367258" y="2258504"/>
                  </a:lnTo>
                  <a:lnTo>
                    <a:pt x="420141" y="2310104"/>
                  </a:lnTo>
                  <a:lnTo>
                    <a:pt x="489115" y="2336012"/>
                  </a:lnTo>
                  <a:lnTo>
                    <a:pt x="536638" y="2337676"/>
                  </a:lnTo>
                  <a:lnTo>
                    <a:pt x="582510" y="2325255"/>
                  </a:lnTo>
                  <a:lnTo>
                    <a:pt x="624319" y="2300668"/>
                  </a:lnTo>
                  <a:lnTo>
                    <a:pt x="659650" y="2265819"/>
                  </a:lnTo>
                  <a:lnTo>
                    <a:pt x="686079" y="2222614"/>
                  </a:lnTo>
                  <a:lnTo>
                    <a:pt x="701192" y="2172995"/>
                  </a:lnTo>
                  <a:lnTo>
                    <a:pt x="701802" y="2155431"/>
                  </a:lnTo>
                  <a:close/>
                </a:path>
                <a:path w="2015490" h="6557645">
                  <a:moveTo>
                    <a:pt x="753440" y="4962626"/>
                  </a:moveTo>
                  <a:lnTo>
                    <a:pt x="741984" y="4914798"/>
                  </a:lnTo>
                  <a:lnTo>
                    <a:pt x="715937" y="4872469"/>
                  </a:lnTo>
                  <a:lnTo>
                    <a:pt x="678700" y="4838700"/>
                  </a:lnTo>
                  <a:lnTo>
                    <a:pt x="633666" y="4816500"/>
                  </a:lnTo>
                  <a:lnTo>
                    <a:pt x="584238" y="4808918"/>
                  </a:lnTo>
                  <a:lnTo>
                    <a:pt x="533463" y="4817465"/>
                  </a:lnTo>
                  <a:lnTo>
                    <a:pt x="490816" y="4840109"/>
                  </a:lnTo>
                  <a:lnTo>
                    <a:pt x="458304" y="4874653"/>
                  </a:lnTo>
                  <a:lnTo>
                    <a:pt x="437997" y="4918951"/>
                  </a:lnTo>
                  <a:lnTo>
                    <a:pt x="431914" y="4970818"/>
                  </a:lnTo>
                  <a:lnTo>
                    <a:pt x="438772" y="5016220"/>
                  </a:lnTo>
                  <a:lnTo>
                    <a:pt x="455599" y="5055362"/>
                  </a:lnTo>
                  <a:lnTo>
                    <a:pt x="481266" y="5087455"/>
                  </a:lnTo>
                  <a:lnTo>
                    <a:pt x="514692" y="5111724"/>
                  </a:lnTo>
                  <a:lnTo>
                    <a:pt x="554774" y="5127383"/>
                  </a:lnTo>
                  <a:lnTo>
                    <a:pt x="600379" y="5133632"/>
                  </a:lnTo>
                  <a:lnTo>
                    <a:pt x="647788" y="5122545"/>
                  </a:lnTo>
                  <a:lnTo>
                    <a:pt x="690346" y="5091963"/>
                  </a:lnTo>
                  <a:lnTo>
                    <a:pt x="724522" y="5049825"/>
                  </a:lnTo>
                  <a:lnTo>
                    <a:pt x="746734" y="5004066"/>
                  </a:lnTo>
                  <a:lnTo>
                    <a:pt x="753440" y="4962626"/>
                  </a:lnTo>
                  <a:close/>
                </a:path>
                <a:path w="2015490" h="6557645">
                  <a:moveTo>
                    <a:pt x="775474" y="3254946"/>
                  </a:moveTo>
                  <a:lnTo>
                    <a:pt x="763066" y="3201759"/>
                  </a:lnTo>
                  <a:lnTo>
                    <a:pt x="742302" y="3158109"/>
                  </a:lnTo>
                  <a:lnTo>
                    <a:pt x="714032" y="3124949"/>
                  </a:lnTo>
                  <a:lnTo>
                    <a:pt x="679056" y="3103232"/>
                  </a:lnTo>
                  <a:lnTo>
                    <a:pt x="638200" y="3093948"/>
                  </a:lnTo>
                  <a:lnTo>
                    <a:pt x="593344" y="3096196"/>
                  </a:lnTo>
                  <a:lnTo>
                    <a:pt x="556641" y="3110052"/>
                  </a:lnTo>
                  <a:lnTo>
                    <a:pt x="526669" y="3136798"/>
                  </a:lnTo>
                  <a:lnTo>
                    <a:pt x="501992" y="3177705"/>
                  </a:lnTo>
                  <a:lnTo>
                    <a:pt x="481177" y="3234055"/>
                  </a:lnTo>
                  <a:lnTo>
                    <a:pt x="489394" y="3294761"/>
                  </a:lnTo>
                  <a:lnTo>
                    <a:pt x="507530" y="3337255"/>
                  </a:lnTo>
                  <a:lnTo>
                    <a:pt x="538543" y="3365779"/>
                  </a:lnTo>
                  <a:lnTo>
                    <a:pt x="585381" y="3384600"/>
                  </a:lnTo>
                  <a:lnTo>
                    <a:pt x="632320" y="3389871"/>
                  </a:lnTo>
                  <a:lnTo>
                    <a:pt x="677062" y="3379990"/>
                  </a:lnTo>
                  <a:lnTo>
                    <a:pt x="717448" y="3355543"/>
                  </a:lnTo>
                  <a:lnTo>
                    <a:pt x="751357" y="3317151"/>
                  </a:lnTo>
                  <a:lnTo>
                    <a:pt x="774420" y="3272498"/>
                  </a:lnTo>
                  <a:lnTo>
                    <a:pt x="775474" y="3254946"/>
                  </a:lnTo>
                  <a:close/>
                </a:path>
                <a:path w="2015490" h="6557645">
                  <a:moveTo>
                    <a:pt x="867740" y="5474119"/>
                  </a:moveTo>
                  <a:lnTo>
                    <a:pt x="859142" y="5429834"/>
                  </a:lnTo>
                  <a:lnTo>
                    <a:pt x="835647" y="5389003"/>
                  </a:lnTo>
                  <a:lnTo>
                    <a:pt x="800760" y="5355082"/>
                  </a:lnTo>
                  <a:lnTo>
                    <a:pt x="758024" y="5331472"/>
                  </a:lnTo>
                  <a:lnTo>
                    <a:pt x="710971" y="5321630"/>
                  </a:lnTo>
                  <a:lnTo>
                    <a:pt x="666927" y="5326507"/>
                  </a:lnTo>
                  <a:lnTo>
                    <a:pt x="625322" y="5342991"/>
                  </a:lnTo>
                  <a:lnTo>
                    <a:pt x="588670" y="5368810"/>
                  </a:lnTo>
                  <a:lnTo>
                    <a:pt x="559498" y="5401729"/>
                  </a:lnTo>
                  <a:lnTo>
                    <a:pt x="540346" y="5439473"/>
                  </a:lnTo>
                  <a:lnTo>
                    <a:pt x="533742" y="5479808"/>
                  </a:lnTo>
                  <a:lnTo>
                    <a:pt x="543775" y="5523992"/>
                  </a:lnTo>
                  <a:lnTo>
                    <a:pt x="569620" y="5568404"/>
                  </a:lnTo>
                  <a:lnTo>
                    <a:pt x="606437" y="5607850"/>
                  </a:lnTo>
                  <a:lnTo>
                    <a:pt x="649401" y="5637161"/>
                  </a:lnTo>
                  <a:lnTo>
                    <a:pt x="693674" y="5651170"/>
                  </a:lnTo>
                  <a:lnTo>
                    <a:pt x="732624" y="5646699"/>
                  </a:lnTo>
                  <a:lnTo>
                    <a:pt x="772147" y="5627586"/>
                  </a:lnTo>
                  <a:lnTo>
                    <a:pt x="808824" y="5597309"/>
                  </a:lnTo>
                  <a:lnTo>
                    <a:pt x="839254" y="5559323"/>
                  </a:lnTo>
                  <a:lnTo>
                    <a:pt x="860031" y="5517108"/>
                  </a:lnTo>
                  <a:lnTo>
                    <a:pt x="867740" y="5474119"/>
                  </a:lnTo>
                  <a:close/>
                </a:path>
                <a:path w="2015490" h="6557645">
                  <a:moveTo>
                    <a:pt x="882992" y="6557111"/>
                  </a:moveTo>
                  <a:lnTo>
                    <a:pt x="882853" y="6556718"/>
                  </a:lnTo>
                  <a:lnTo>
                    <a:pt x="877722" y="6552070"/>
                  </a:lnTo>
                  <a:lnTo>
                    <a:pt x="870216" y="6548920"/>
                  </a:lnTo>
                  <a:lnTo>
                    <a:pt x="849947" y="6524676"/>
                  </a:lnTo>
                  <a:lnTo>
                    <a:pt x="826490" y="6504902"/>
                  </a:lnTo>
                  <a:lnTo>
                    <a:pt x="799909" y="6490157"/>
                  </a:lnTo>
                  <a:lnTo>
                    <a:pt x="770280" y="6480962"/>
                  </a:lnTo>
                  <a:lnTo>
                    <a:pt x="736460" y="6476632"/>
                  </a:lnTo>
                  <a:lnTo>
                    <a:pt x="703237" y="6478283"/>
                  </a:lnTo>
                  <a:lnTo>
                    <a:pt x="671233" y="6487477"/>
                  </a:lnTo>
                  <a:lnTo>
                    <a:pt x="641057" y="6505765"/>
                  </a:lnTo>
                  <a:lnTo>
                    <a:pt x="610958" y="6532499"/>
                  </a:lnTo>
                  <a:lnTo>
                    <a:pt x="591553" y="6557111"/>
                  </a:lnTo>
                  <a:lnTo>
                    <a:pt x="882992" y="6557111"/>
                  </a:lnTo>
                  <a:close/>
                </a:path>
                <a:path w="2015490" h="6557645">
                  <a:moveTo>
                    <a:pt x="893686" y="841298"/>
                  </a:moveTo>
                  <a:lnTo>
                    <a:pt x="888377" y="800950"/>
                  </a:lnTo>
                  <a:lnTo>
                    <a:pt x="871601" y="756767"/>
                  </a:lnTo>
                  <a:lnTo>
                    <a:pt x="843343" y="707428"/>
                  </a:lnTo>
                  <a:lnTo>
                    <a:pt x="815670" y="685444"/>
                  </a:lnTo>
                  <a:lnTo>
                    <a:pt x="790054" y="660704"/>
                  </a:lnTo>
                  <a:lnTo>
                    <a:pt x="762139" y="638708"/>
                  </a:lnTo>
                  <a:lnTo>
                    <a:pt x="727557" y="624941"/>
                  </a:lnTo>
                  <a:lnTo>
                    <a:pt x="681024" y="621055"/>
                  </a:lnTo>
                  <a:lnTo>
                    <a:pt x="638378" y="628180"/>
                  </a:lnTo>
                  <a:lnTo>
                    <a:pt x="600392" y="645718"/>
                  </a:lnTo>
                  <a:lnTo>
                    <a:pt x="567855" y="673087"/>
                  </a:lnTo>
                  <a:lnTo>
                    <a:pt x="541515" y="709739"/>
                  </a:lnTo>
                  <a:lnTo>
                    <a:pt x="522160" y="755078"/>
                  </a:lnTo>
                  <a:lnTo>
                    <a:pt x="510552" y="808545"/>
                  </a:lnTo>
                  <a:lnTo>
                    <a:pt x="515023" y="873709"/>
                  </a:lnTo>
                  <a:lnTo>
                    <a:pt x="643407" y="850353"/>
                  </a:lnTo>
                  <a:lnTo>
                    <a:pt x="611339" y="856335"/>
                  </a:lnTo>
                  <a:lnTo>
                    <a:pt x="514997" y="873734"/>
                  </a:lnTo>
                  <a:lnTo>
                    <a:pt x="522973" y="922451"/>
                  </a:lnTo>
                  <a:lnTo>
                    <a:pt x="543026" y="960539"/>
                  </a:lnTo>
                  <a:lnTo>
                    <a:pt x="572960" y="989533"/>
                  </a:lnTo>
                  <a:lnTo>
                    <a:pt x="610539" y="1010920"/>
                  </a:lnTo>
                  <a:lnTo>
                    <a:pt x="653592" y="1026210"/>
                  </a:lnTo>
                  <a:lnTo>
                    <a:pt x="699389" y="1033907"/>
                  </a:lnTo>
                  <a:lnTo>
                    <a:pt x="740676" y="1029995"/>
                  </a:lnTo>
                  <a:lnTo>
                    <a:pt x="777773" y="1014907"/>
                  </a:lnTo>
                  <a:lnTo>
                    <a:pt x="810983" y="989025"/>
                  </a:lnTo>
                  <a:lnTo>
                    <a:pt x="840613" y="952766"/>
                  </a:lnTo>
                  <a:lnTo>
                    <a:pt x="869823" y="915873"/>
                  </a:lnTo>
                  <a:lnTo>
                    <a:pt x="887514" y="879157"/>
                  </a:lnTo>
                  <a:lnTo>
                    <a:pt x="893686" y="841298"/>
                  </a:lnTo>
                  <a:close/>
                </a:path>
                <a:path w="2015490" h="6557645">
                  <a:moveTo>
                    <a:pt x="916508" y="6001118"/>
                  </a:moveTo>
                  <a:lnTo>
                    <a:pt x="911898" y="5961050"/>
                  </a:lnTo>
                  <a:lnTo>
                    <a:pt x="896581" y="5923483"/>
                  </a:lnTo>
                  <a:lnTo>
                    <a:pt x="868807" y="5888190"/>
                  </a:lnTo>
                  <a:lnTo>
                    <a:pt x="834656" y="5860110"/>
                  </a:lnTo>
                  <a:lnTo>
                    <a:pt x="797928" y="5840946"/>
                  </a:lnTo>
                  <a:lnTo>
                    <a:pt x="758367" y="5830367"/>
                  </a:lnTo>
                  <a:lnTo>
                    <a:pt x="715670" y="5828030"/>
                  </a:lnTo>
                  <a:lnTo>
                    <a:pt x="670153" y="5834507"/>
                  </a:lnTo>
                  <a:lnTo>
                    <a:pt x="630859" y="5849899"/>
                  </a:lnTo>
                  <a:lnTo>
                    <a:pt x="598258" y="5873724"/>
                  </a:lnTo>
                  <a:lnTo>
                    <a:pt x="572846" y="5905462"/>
                  </a:lnTo>
                  <a:lnTo>
                    <a:pt x="555129" y="5944616"/>
                  </a:lnTo>
                  <a:lnTo>
                    <a:pt x="545592" y="5990691"/>
                  </a:lnTo>
                  <a:lnTo>
                    <a:pt x="544944" y="6004636"/>
                  </a:lnTo>
                  <a:lnTo>
                    <a:pt x="545490" y="6018695"/>
                  </a:lnTo>
                  <a:lnTo>
                    <a:pt x="546544" y="6032817"/>
                  </a:lnTo>
                  <a:lnTo>
                    <a:pt x="549211" y="6076327"/>
                  </a:lnTo>
                  <a:lnTo>
                    <a:pt x="572058" y="6126010"/>
                  </a:lnTo>
                  <a:lnTo>
                    <a:pt x="627126" y="6166142"/>
                  </a:lnTo>
                  <a:lnTo>
                    <a:pt x="661733" y="6185014"/>
                  </a:lnTo>
                  <a:lnTo>
                    <a:pt x="698538" y="6198654"/>
                  </a:lnTo>
                  <a:lnTo>
                    <a:pt x="738416" y="6204242"/>
                  </a:lnTo>
                  <a:lnTo>
                    <a:pt x="785482" y="6197231"/>
                  </a:lnTo>
                  <a:lnTo>
                    <a:pt x="828230" y="6175921"/>
                  </a:lnTo>
                  <a:lnTo>
                    <a:pt x="864819" y="6142075"/>
                  </a:lnTo>
                  <a:lnTo>
                    <a:pt x="893394" y="6097486"/>
                  </a:lnTo>
                  <a:lnTo>
                    <a:pt x="912101" y="6043917"/>
                  </a:lnTo>
                  <a:lnTo>
                    <a:pt x="916508" y="6001118"/>
                  </a:lnTo>
                  <a:close/>
                </a:path>
                <a:path w="2015490" h="6557645">
                  <a:moveTo>
                    <a:pt x="961783" y="3652228"/>
                  </a:moveTo>
                  <a:lnTo>
                    <a:pt x="955827" y="3620351"/>
                  </a:lnTo>
                  <a:lnTo>
                    <a:pt x="949591" y="3577285"/>
                  </a:lnTo>
                  <a:lnTo>
                    <a:pt x="951865" y="3569093"/>
                  </a:lnTo>
                  <a:lnTo>
                    <a:pt x="950175" y="3563124"/>
                  </a:lnTo>
                  <a:lnTo>
                    <a:pt x="945235" y="3558971"/>
                  </a:lnTo>
                  <a:lnTo>
                    <a:pt x="937793" y="3556216"/>
                  </a:lnTo>
                  <a:lnTo>
                    <a:pt x="900049" y="3515055"/>
                  </a:lnTo>
                  <a:lnTo>
                    <a:pt x="861834" y="3485972"/>
                  </a:lnTo>
                  <a:lnTo>
                    <a:pt x="822833" y="3468992"/>
                  </a:lnTo>
                  <a:lnTo>
                    <a:pt x="782726" y="3464179"/>
                  </a:lnTo>
                  <a:lnTo>
                    <a:pt x="741222" y="3471557"/>
                  </a:lnTo>
                  <a:lnTo>
                    <a:pt x="698017" y="3491192"/>
                  </a:lnTo>
                  <a:lnTo>
                    <a:pt x="654964" y="3525304"/>
                  </a:lnTo>
                  <a:lnTo>
                    <a:pt x="627176" y="3567417"/>
                  </a:lnTo>
                  <a:lnTo>
                    <a:pt x="613549" y="3616515"/>
                  </a:lnTo>
                  <a:lnTo>
                    <a:pt x="612978" y="3671620"/>
                  </a:lnTo>
                  <a:lnTo>
                    <a:pt x="617562" y="3707917"/>
                  </a:lnTo>
                  <a:lnTo>
                    <a:pt x="660539" y="3756012"/>
                  </a:lnTo>
                  <a:lnTo>
                    <a:pt x="718185" y="3794633"/>
                  </a:lnTo>
                  <a:lnTo>
                    <a:pt x="782662" y="3809568"/>
                  </a:lnTo>
                  <a:lnTo>
                    <a:pt x="817194" y="3808349"/>
                  </a:lnTo>
                  <a:lnTo>
                    <a:pt x="880300" y="3782377"/>
                  </a:lnTo>
                  <a:lnTo>
                    <a:pt x="930224" y="3736479"/>
                  </a:lnTo>
                  <a:lnTo>
                    <a:pt x="960221" y="3682504"/>
                  </a:lnTo>
                  <a:lnTo>
                    <a:pt x="961783" y="3652228"/>
                  </a:lnTo>
                  <a:close/>
                </a:path>
                <a:path w="2015490" h="6557645">
                  <a:moveTo>
                    <a:pt x="1109853" y="1771878"/>
                  </a:moveTo>
                  <a:lnTo>
                    <a:pt x="1103642" y="1724380"/>
                  </a:lnTo>
                  <a:lnTo>
                    <a:pt x="1083983" y="1721954"/>
                  </a:lnTo>
                  <a:lnTo>
                    <a:pt x="1063650" y="1679282"/>
                  </a:lnTo>
                  <a:lnTo>
                    <a:pt x="1033716" y="1650720"/>
                  </a:lnTo>
                  <a:lnTo>
                    <a:pt x="995172" y="1634769"/>
                  </a:lnTo>
                  <a:lnTo>
                    <a:pt x="949058" y="1629956"/>
                  </a:lnTo>
                  <a:lnTo>
                    <a:pt x="820127" y="1638465"/>
                  </a:lnTo>
                  <a:lnTo>
                    <a:pt x="809866" y="1672577"/>
                  </a:lnTo>
                  <a:lnTo>
                    <a:pt x="791819" y="1703857"/>
                  </a:lnTo>
                  <a:lnTo>
                    <a:pt x="775792" y="1735874"/>
                  </a:lnTo>
                  <a:lnTo>
                    <a:pt x="771613" y="1772196"/>
                  </a:lnTo>
                  <a:lnTo>
                    <a:pt x="768502" y="1789544"/>
                  </a:lnTo>
                  <a:lnTo>
                    <a:pt x="778014" y="1839810"/>
                  </a:lnTo>
                  <a:lnTo>
                    <a:pt x="801103" y="1886026"/>
                  </a:lnTo>
                  <a:lnTo>
                    <a:pt x="831100" y="1923376"/>
                  </a:lnTo>
                  <a:lnTo>
                    <a:pt x="866838" y="1950783"/>
                  </a:lnTo>
                  <a:lnTo>
                    <a:pt x="907161" y="1967166"/>
                  </a:lnTo>
                  <a:lnTo>
                    <a:pt x="950887" y="1971471"/>
                  </a:lnTo>
                  <a:lnTo>
                    <a:pt x="976083" y="1967928"/>
                  </a:lnTo>
                  <a:lnTo>
                    <a:pt x="1022375" y="1948307"/>
                  </a:lnTo>
                  <a:lnTo>
                    <a:pt x="1068133" y="1910283"/>
                  </a:lnTo>
                  <a:lnTo>
                    <a:pt x="1101915" y="1854898"/>
                  </a:lnTo>
                  <a:lnTo>
                    <a:pt x="1104480" y="1819478"/>
                  </a:lnTo>
                  <a:lnTo>
                    <a:pt x="1109332" y="1795665"/>
                  </a:lnTo>
                  <a:lnTo>
                    <a:pt x="1109853" y="1771878"/>
                  </a:lnTo>
                  <a:close/>
                </a:path>
                <a:path w="2015490" h="6557645">
                  <a:moveTo>
                    <a:pt x="1250569" y="460819"/>
                  </a:moveTo>
                  <a:lnTo>
                    <a:pt x="1245260" y="420471"/>
                  </a:lnTo>
                  <a:lnTo>
                    <a:pt x="1228471" y="376301"/>
                  </a:lnTo>
                  <a:lnTo>
                    <a:pt x="1200226" y="326948"/>
                  </a:lnTo>
                  <a:lnTo>
                    <a:pt x="1172552" y="304977"/>
                  </a:lnTo>
                  <a:lnTo>
                    <a:pt x="1146937" y="280225"/>
                  </a:lnTo>
                  <a:lnTo>
                    <a:pt x="1119022" y="258229"/>
                  </a:lnTo>
                  <a:lnTo>
                    <a:pt x="1084440" y="244462"/>
                  </a:lnTo>
                  <a:lnTo>
                    <a:pt x="1037894" y="240588"/>
                  </a:lnTo>
                  <a:lnTo>
                    <a:pt x="995248" y="247700"/>
                  </a:lnTo>
                  <a:lnTo>
                    <a:pt x="957275" y="265239"/>
                  </a:lnTo>
                  <a:lnTo>
                    <a:pt x="924737" y="292620"/>
                  </a:lnTo>
                  <a:lnTo>
                    <a:pt x="898398" y="329260"/>
                  </a:lnTo>
                  <a:lnTo>
                    <a:pt x="879055" y="374599"/>
                  </a:lnTo>
                  <a:lnTo>
                    <a:pt x="867448" y="428053"/>
                  </a:lnTo>
                  <a:lnTo>
                    <a:pt x="871905" y="493229"/>
                  </a:lnTo>
                  <a:lnTo>
                    <a:pt x="1000290" y="469861"/>
                  </a:lnTo>
                  <a:lnTo>
                    <a:pt x="968222" y="475856"/>
                  </a:lnTo>
                  <a:lnTo>
                    <a:pt x="871880" y="493255"/>
                  </a:lnTo>
                  <a:lnTo>
                    <a:pt x="879856" y="541972"/>
                  </a:lnTo>
                  <a:lnTo>
                    <a:pt x="899909" y="580072"/>
                  </a:lnTo>
                  <a:lnTo>
                    <a:pt x="929830" y="609053"/>
                  </a:lnTo>
                  <a:lnTo>
                    <a:pt x="967422" y="630440"/>
                  </a:lnTo>
                  <a:lnTo>
                    <a:pt x="1010475" y="645731"/>
                  </a:lnTo>
                  <a:lnTo>
                    <a:pt x="1056271" y="653427"/>
                  </a:lnTo>
                  <a:lnTo>
                    <a:pt x="1097559" y="649528"/>
                  </a:lnTo>
                  <a:lnTo>
                    <a:pt x="1134656" y="634428"/>
                  </a:lnTo>
                  <a:lnTo>
                    <a:pt x="1167853" y="608545"/>
                  </a:lnTo>
                  <a:lnTo>
                    <a:pt x="1197495" y="572287"/>
                  </a:lnTo>
                  <a:lnTo>
                    <a:pt x="1226705" y="535393"/>
                  </a:lnTo>
                  <a:lnTo>
                    <a:pt x="1244396" y="498678"/>
                  </a:lnTo>
                  <a:lnTo>
                    <a:pt x="1250569" y="460819"/>
                  </a:lnTo>
                  <a:close/>
                </a:path>
                <a:path w="2015490" h="6557645">
                  <a:moveTo>
                    <a:pt x="1282484" y="4381805"/>
                  </a:moveTo>
                  <a:lnTo>
                    <a:pt x="1275600" y="4339006"/>
                  </a:lnTo>
                  <a:lnTo>
                    <a:pt x="1257858" y="4301858"/>
                  </a:lnTo>
                  <a:lnTo>
                    <a:pt x="1230541" y="4271454"/>
                  </a:lnTo>
                  <a:lnTo>
                    <a:pt x="1194930" y="4248886"/>
                  </a:lnTo>
                  <a:lnTo>
                    <a:pt x="1152321" y="4235221"/>
                  </a:lnTo>
                  <a:lnTo>
                    <a:pt x="1103998" y="4231551"/>
                  </a:lnTo>
                  <a:lnTo>
                    <a:pt x="1053376" y="4240136"/>
                  </a:lnTo>
                  <a:lnTo>
                    <a:pt x="1010081" y="4261028"/>
                  </a:lnTo>
                  <a:lnTo>
                    <a:pt x="976198" y="4292333"/>
                  </a:lnTo>
                  <a:lnTo>
                    <a:pt x="953770" y="4332122"/>
                  </a:lnTo>
                  <a:lnTo>
                    <a:pt x="944880" y="4378503"/>
                  </a:lnTo>
                  <a:lnTo>
                    <a:pt x="950658" y="4419714"/>
                  </a:lnTo>
                  <a:lnTo>
                    <a:pt x="968641" y="4459910"/>
                  </a:lnTo>
                  <a:lnTo>
                    <a:pt x="996162" y="4496257"/>
                  </a:lnTo>
                  <a:lnTo>
                    <a:pt x="1030592" y="4525950"/>
                  </a:lnTo>
                  <a:lnTo>
                    <a:pt x="1069251" y="4546143"/>
                  </a:lnTo>
                  <a:lnTo>
                    <a:pt x="1109497" y="4554004"/>
                  </a:lnTo>
                  <a:lnTo>
                    <a:pt x="1155839" y="4548517"/>
                  </a:lnTo>
                  <a:lnTo>
                    <a:pt x="1197546" y="4531385"/>
                  </a:lnTo>
                  <a:lnTo>
                    <a:pt x="1232839" y="4504372"/>
                  </a:lnTo>
                  <a:lnTo>
                    <a:pt x="1259954" y="4469257"/>
                  </a:lnTo>
                  <a:lnTo>
                    <a:pt x="1277099" y="4427817"/>
                  </a:lnTo>
                  <a:lnTo>
                    <a:pt x="1282484" y="4381805"/>
                  </a:lnTo>
                  <a:close/>
                </a:path>
                <a:path w="2015490" h="6557645">
                  <a:moveTo>
                    <a:pt x="1325664" y="3806266"/>
                  </a:moveTo>
                  <a:lnTo>
                    <a:pt x="1297889" y="3768052"/>
                  </a:lnTo>
                  <a:lnTo>
                    <a:pt x="1265631" y="3738410"/>
                  </a:lnTo>
                  <a:lnTo>
                    <a:pt x="1228496" y="3717975"/>
                  </a:lnTo>
                  <a:lnTo>
                    <a:pt x="1186065" y="3707346"/>
                  </a:lnTo>
                  <a:lnTo>
                    <a:pt x="1137970" y="3707130"/>
                  </a:lnTo>
                  <a:lnTo>
                    <a:pt x="1088936" y="3719004"/>
                  </a:lnTo>
                  <a:lnTo>
                    <a:pt x="1049718" y="3742753"/>
                  </a:lnTo>
                  <a:lnTo>
                    <a:pt x="1019340" y="3777132"/>
                  </a:lnTo>
                  <a:lnTo>
                    <a:pt x="996835" y="3820884"/>
                  </a:lnTo>
                  <a:lnTo>
                    <a:pt x="986891" y="3867200"/>
                  </a:lnTo>
                  <a:lnTo>
                    <a:pt x="993394" y="3909110"/>
                  </a:lnTo>
                  <a:lnTo>
                    <a:pt x="1013193" y="3947553"/>
                  </a:lnTo>
                  <a:lnTo>
                    <a:pt x="1043127" y="3983494"/>
                  </a:lnTo>
                  <a:lnTo>
                    <a:pt x="1083398" y="4014914"/>
                  </a:lnTo>
                  <a:lnTo>
                    <a:pt x="1127061" y="4031246"/>
                  </a:lnTo>
                  <a:lnTo>
                    <a:pt x="1172908" y="4033685"/>
                  </a:lnTo>
                  <a:lnTo>
                    <a:pt x="1219758" y="4023410"/>
                  </a:lnTo>
                  <a:lnTo>
                    <a:pt x="1256144" y="4002544"/>
                  </a:lnTo>
                  <a:lnTo>
                    <a:pt x="1283538" y="3971671"/>
                  </a:lnTo>
                  <a:lnTo>
                    <a:pt x="1304988" y="3934815"/>
                  </a:lnTo>
                  <a:lnTo>
                    <a:pt x="1323555" y="3896017"/>
                  </a:lnTo>
                  <a:lnTo>
                    <a:pt x="1325664" y="3806266"/>
                  </a:lnTo>
                  <a:close/>
                </a:path>
                <a:path w="2015490" h="6557645">
                  <a:moveTo>
                    <a:pt x="1325778" y="3440176"/>
                  </a:moveTo>
                  <a:lnTo>
                    <a:pt x="1325397" y="3406038"/>
                  </a:lnTo>
                  <a:lnTo>
                    <a:pt x="1304328" y="3370529"/>
                  </a:lnTo>
                  <a:lnTo>
                    <a:pt x="1295844" y="3342348"/>
                  </a:lnTo>
                  <a:lnTo>
                    <a:pt x="1258874" y="3302482"/>
                  </a:lnTo>
                  <a:lnTo>
                    <a:pt x="1202067" y="3274657"/>
                  </a:lnTo>
                  <a:lnTo>
                    <a:pt x="1167079" y="3274072"/>
                  </a:lnTo>
                  <a:lnTo>
                    <a:pt x="1132687" y="3284931"/>
                  </a:lnTo>
                  <a:lnTo>
                    <a:pt x="1101077" y="3306457"/>
                  </a:lnTo>
                  <a:lnTo>
                    <a:pt x="1079309" y="3329127"/>
                  </a:lnTo>
                  <a:lnTo>
                    <a:pt x="1063459" y="3354260"/>
                  </a:lnTo>
                  <a:lnTo>
                    <a:pt x="1055585" y="3382607"/>
                  </a:lnTo>
                  <a:lnTo>
                    <a:pt x="1057732" y="3414941"/>
                  </a:lnTo>
                  <a:lnTo>
                    <a:pt x="1064209" y="3463264"/>
                  </a:lnTo>
                  <a:lnTo>
                    <a:pt x="1085189" y="3500386"/>
                  </a:lnTo>
                  <a:lnTo>
                    <a:pt x="1118273" y="3527653"/>
                  </a:lnTo>
                  <a:lnTo>
                    <a:pt x="1161072" y="3546373"/>
                  </a:lnTo>
                  <a:lnTo>
                    <a:pt x="1199400" y="3552444"/>
                  </a:lnTo>
                  <a:lnTo>
                    <a:pt x="1234960" y="3546411"/>
                  </a:lnTo>
                  <a:lnTo>
                    <a:pt x="1266456" y="3529368"/>
                  </a:lnTo>
                  <a:lnTo>
                    <a:pt x="1292618" y="3502393"/>
                  </a:lnTo>
                  <a:lnTo>
                    <a:pt x="1312506" y="3472459"/>
                  </a:lnTo>
                  <a:lnTo>
                    <a:pt x="1325778" y="3440176"/>
                  </a:lnTo>
                  <a:close/>
                </a:path>
                <a:path w="2015490" h="6557645">
                  <a:moveTo>
                    <a:pt x="1330096" y="4841291"/>
                  </a:moveTo>
                  <a:lnTo>
                    <a:pt x="1327365" y="4796612"/>
                  </a:lnTo>
                  <a:lnTo>
                    <a:pt x="1290497" y="4742027"/>
                  </a:lnTo>
                  <a:lnTo>
                    <a:pt x="1252334" y="4726127"/>
                  </a:lnTo>
                  <a:lnTo>
                    <a:pt x="1198295" y="4713795"/>
                  </a:lnTo>
                  <a:lnTo>
                    <a:pt x="1188758" y="4705934"/>
                  </a:lnTo>
                  <a:lnTo>
                    <a:pt x="1179436" y="4703305"/>
                  </a:lnTo>
                  <a:lnTo>
                    <a:pt x="1170330" y="4706290"/>
                  </a:lnTo>
                  <a:lnTo>
                    <a:pt x="1161465" y="4715256"/>
                  </a:lnTo>
                  <a:lnTo>
                    <a:pt x="1125524" y="4720501"/>
                  </a:lnTo>
                  <a:lnTo>
                    <a:pt x="1068362" y="4752962"/>
                  </a:lnTo>
                  <a:lnTo>
                    <a:pt x="1052436" y="4788128"/>
                  </a:lnTo>
                  <a:lnTo>
                    <a:pt x="1037120" y="4824755"/>
                  </a:lnTo>
                  <a:lnTo>
                    <a:pt x="1034630" y="4851590"/>
                  </a:lnTo>
                  <a:lnTo>
                    <a:pt x="1046264" y="4875962"/>
                  </a:lnTo>
                  <a:lnTo>
                    <a:pt x="1073353" y="4905159"/>
                  </a:lnTo>
                  <a:lnTo>
                    <a:pt x="1072997" y="4905438"/>
                  </a:lnTo>
                  <a:lnTo>
                    <a:pt x="1100493" y="4945405"/>
                  </a:lnTo>
                  <a:lnTo>
                    <a:pt x="1130071" y="4973802"/>
                  </a:lnTo>
                  <a:lnTo>
                    <a:pt x="1161249" y="4990643"/>
                  </a:lnTo>
                  <a:lnTo>
                    <a:pt x="1193571" y="4995913"/>
                  </a:lnTo>
                  <a:lnTo>
                    <a:pt x="1226578" y="4989639"/>
                  </a:lnTo>
                  <a:lnTo>
                    <a:pt x="1259814" y="4971821"/>
                  </a:lnTo>
                  <a:lnTo>
                    <a:pt x="1292796" y="4942459"/>
                  </a:lnTo>
                  <a:lnTo>
                    <a:pt x="1325092" y="4901565"/>
                  </a:lnTo>
                  <a:lnTo>
                    <a:pt x="1330096" y="4841291"/>
                  </a:lnTo>
                  <a:close/>
                </a:path>
                <a:path w="2015490" h="6557645">
                  <a:moveTo>
                    <a:pt x="1336116" y="2975140"/>
                  </a:moveTo>
                  <a:lnTo>
                    <a:pt x="1330807" y="2934792"/>
                  </a:lnTo>
                  <a:lnTo>
                    <a:pt x="1314018" y="2890609"/>
                  </a:lnTo>
                  <a:lnTo>
                    <a:pt x="1285773" y="2841269"/>
                  </a:lnTo>
                  <a:lnTo>
                    <a:pt x="1258100" y="2819285"/>
                  </a:lnTo>
                  <a:lnTo>
                    <a:pt x="1232484" y="2794546"/>
                  </a:lnTo>
                  <a:lnTo>
                    <a:pt x="1204556" y="2772549"/>
                  </a:lnTo>
                  <a:lnTo>
                    <a:pt x="1169974" y="2758783"/>
                  </a:lnTo>
                  <a:lnTo>
                    <a:pt x="1123442" y="2754896"/>
                  </a:lnTo>
                  <a:lnTo>
                    <a:pt x="1080795" y="2762021"/>
                  </a:lnTo>
                  <a:lnTo>
                    <a:pt x="1042822" y="2779560"/>
                  </a:lnTo>
                  <a:lnTo>
                    <a:pt x="1010272" y="2806928"/>
                  </a:lnTo>
                  <a:lnTo>
                    <a:pt x="983945" y="2843580"/>
                  </a:lnTo>
                  <a:lnTo>
                    <a:pt x="964590" y="2888919"/>
                  </a:lnTo>
                  <a:lnTo>
                    <a:pt x="952982" y="2942374"/>
                  </a:lnTo>
                  <a:lnTo>
                    <a:pt x="957453" y="3007550"/>
                  </a:lnTo>
                  <a:lnTo>
                    <a:pt x="989520" y="3001708"/>
                  </a:lnTo>
                  <a:lnTo>
                    <a:pt x="1014666" y="2997225"/>
                  </a:lnTo>
                  <a:lnTo>
                    <a:pt x="989520" y="3001708"/>
                  </a:lnTo>
                  <a:lnTo>
                    <a:pt x="957427" y="3007576"/>
                  </a:lnTo>
                  <a:lnTo>
                    <a:pt x="965403" y="3056293"/>
                  </a:lnTo>
                  <a:lnTo>
                    <a:pt x="985456" y="3094380"/>
                  </a:lnTo>
                  <a:lnTo>
                    <a:pt x="1015377" y="3123361"/>
                  </a:lnTo>
                  <a:lnTo>
                    <a:pt x="1052969" y="3144748"/>
                  </a:lnTo>
                  <a:lnTo>
                    <a:pt x="1096022" y="3160052"/>
                  </a:lnTo>
                  <a:lnTo>
                    <a:pt x="1141818" y="3167748"/>
                  </a:lnTo>
                  <a:lnTo>
                    <a:pt x="1183106" y="3163849"/>
                  </a:lnTo>
                  <a:lnTo>
                    <a:pt x="1220190" y="3148749"/>
                  </a:lnTo>
                  <a:lnTo>
                    <a:pt x="1253401" y="3122866"/>
                  </a:lnTo>
                  <a:lnTo>
                    <a:pt x="1283042" y="3086608"/>
                  </a:lnTo>
                  <a:lnTo>
                    <a:pt x="1312252" y="3049714"/>
                  </a:lnTo>
                  <a:lnTo>
                    <a:pt x="1329931" y="3012998"/>
                  </a:lnTo>
                  <a:lnTo>
                    <a:pt x="1334643" y="2984182"/>
                  </a:lnTo>
                  <a:lnTo>
                    <a:pt x="1336116" y="2975140"/>
                  </a:lnTo>
                  <a:close/>
                </a:path>
                <a:path w="2015490" h="6557645">
                  <a:moveTo>
                    <a:pt x="1494396" y="5855068"/>
                  </a:moveTo>
                  <a:lnTo>
                    <a:pt x="1486928" y="5782386"/>
                  </a:lnTo>
                  <a:lnTo>
                    <a:pt x="1468043" y="5743372"/>
                  </a:lnTo>
                  <a:lnTo>
                    <a:pt x="1439900" y="5712701"/>
                  </a:lnTo>
                  <a:lnTo>
                    <a:pt x="1404924" y="5690413"/>
                  </a:lnTo>
                  <a:lnTo>
                    <a:pt x="1365605" y="5676595"/>
                  </a:lnTo>
                  <a:lnTo>
                    <a:pt x="1324406" y="5671299"/>
                  </a:lnTo>
                  <a:lnTo>
                    <a:pt x="1283766" y="5674576"/>
                  </a:lnTo>
                  <a:lnTo>
                    <a:pt x="1246162" y="5686501"/>
                  </a:lnTo>
                  <a:lnTo>
                    <a:pt x="1203210" y="5711926"/>
                  </a:lnTo>
                  <a:lnTo>
                    <a:pt x="1171536" y="5743829"/>
                  </a:lnTo>
                  <a:lnTo>
                    <a:pt x="1150721" y="5783110"/>
                  </a:lnTo>
                  <a:lnTo>
                    <a:pt x="1140333" y="5830633"/>
                  </a:lnTo>
                  <a:lnTo>
                    <a:pt x="1139939" y="5887288"/>
                  </a:lnTo>
                  <a:lnTo>
                    <a:pt x="1140536" y="5911151"/>
                  </a:lnTo>
                  <a:lnTo>
                    <a:pt x="1144612" y="5933059"/>
                  </a:lnTo>
                  <a:lnTo>
                    <a:pt x="1156690" y="5950445"/>
                  </a:lnTo>
                  <a:lnTo>
                    <a:pt x="1181315" y="5960783"/>
                  </a:lnTo>
                  <a:lnTo>
                    <a:pt x="1183868" y="5962878"/>
                  </a:lnTo>
                  <a:lnTo>
                    <a:pt x="1218717" y="6000775"/>
                  </a:lnTo>
                  <a:lnTo>
                    <a:pt x="1257071" y="6026899"/>
                  </a:lnTo>
                  <a:lnTo>
                    <a:pt x="1297851" y="6040958"/>
                  </a:lnTo>
                  <a:lnTo>
                    <a:pt x="1339951" y="6042672"/>
                  </a:lnTo>
                  <a:lnTo>
                    <a:pt x="1382306" y="6031725"/>
                  </a:lnTo>
                  <a:lnTo>
                    <a:pt x="1423822" y="6007849"/>
                  </a:lnTo>
                  <a:lnTo>
                    <a:pt x="1460995" y="5974893"/>
                  </a:lnTo>
                  <a:lnTo>
                    <a:pt x="1484299" y="5930150"/>
                  </a:lnTo>
                  <a:lnTo>
                    <a:pt x="1493913" y="5880366"/>
                  </a:lnTo>
                  <a:lnTo>
                    <a:pt x="1494396" y="5855068"/>
                  </a:lnTo>
                  <a:close/>
                </a:path>
                <a:path w="2015490" h="6557645">
                  <a:moveTo>
                    <a:pt x="1494586" y="1474127"/>
                  </a:moveTo>
                  <a:lnTo>
                    <a:pt x="1489430" y="1405128"/>
                  </a:lnTo>
                  <a:lnTo>
                    <a:pt x="1477556" y="1327289"/>
                  </a:lnTo>
                  <a:lnTo>
                    <a:pt x="1445171" y="1302969"/>
                  </a:lnTo>
                  <a:lnTo>
                    <a:pt x="1411909" y="1280464"/>
                  </a:lnTo>
                  <a:lnTo>
                    <a:pt x="1375664" y="1264158"/>
                  </a:lnTo>
                  <a:lnTo>
                    <a:pt x="1334350" y="1258379"/>
                  </a:lnTo>
                  <a:lnTo>
                    <a:pt x="1333207" y="1264856"/>
                  </a:lnTo>
                  <a:lnTo>
                    <a:pt x="1293304" y="1260602"/>
                  </a:lnTo>
                  <a:lnTo>
                    <a:pt x="1253439" y="1263700"/>
                  </a:lnTo>
                  <a:lnTo>
                    <a:pt x="1214539" y="1274330"/>
                  </a:lnTo>
                  <a:lnTo>
                    <a:pt x="1177569" y="1292644"/>
                  </a:lnTo>
                  <a:lnTo>
                    <a:pt x="1150543" y="1322971"/>
                  </a:lnTo>
                  <a:lnTo>
                    <a:pt x="1145806" y="1340751"/>
                  </a:lnTo>
                  <a:lnTo>
                    <a:pt x="1146124" y="1358950"/>
                  </a:lnTo>
                  <a:lnTo>
                    <a:pt x="1139888" y="1379905"/>
                  </a:lnTo>
                  <a:lnTo>
                    <a:pt x="1140206" y="1425778"/>
                  </a:lnTo>
                  <a:lnTo>
                    <a:pt x="1164297" y="1496364"/>
                  </a:lnTo>
                  <a:lnTo>
                    <a:pt x="1189634" y="1534160"/>
                  </a:lnTo>
                  <a:lnTo>
                    <a:pt x="1220152" y="1563293"/>
                  </a:lnTo>
                  <a:lnTo>
                    <a:pt x="1254760" y="1583423"/>
                  </a:lnTo>
                  <a:lnTo>
                    <a:pt x="1292313" y="1594231"/>
                  </a:lnTo>
                  <a:lnTo>
                    <a:pt x="1331683" y="1595399"/>
                  </a:lnTo>
                  <a:lnTo>
                    <a:pt x="1371739" y="1586572"/>
                  </a:lnTo>
                  <a:lnTo>
                    <a:pt x="1411363" y="1567446"/>
                  </a:lnTo>
                  <a:lnTo>
                    <a:pt x="1449425" y="1537690"/>
                  </a:lnTo>
                  <a:lnTo>
                    <a:pt x="1486052" y="1495361"/>
                  </a:lnTo>
                  <a:lnTo>
                    <a:pt x="1494586" y="1474127"/>
                  </a:lnTo>
                  <a:close/>
                </a:path>
                <a:path w="2015490" h="6557645">
                  <a:moveTo>
                    <a:pt x="1537931" y="0"/>
                  </a:moveTo>
                  <a:lnTo>
                    <a:pt x="1173543" y="0"/>
                  </a:lnTo>
                  <a:lnTo>
                    <a:pt x="1177493" y="4660"/>
                  </a:lnTo>
                  <a:lnTo>
                    <a:pt x="1196822" y="14173"/>
                  </a:lnTo>
                  <a:lnTo>
                    <a:pt x="1219174" y="14998"/>
                  </a:lnTo>
                  <a:lnTo>
                    <a:pt x="1214310" y="15887"/>
                  </a:lnTo>
                  <a:lnTo>
                    <a:pt x="1191780" y="25679"/>
                  </a:lnTo>
                  <a:lnTo>
                    <a:pt x="1176604" y="43624"/>
                  </a:lnTo>
                  <a:lnTo>
                    <a:pt x="1170660" y="66281"/>
                  </a:lnTo>
                  <a:lnTo>
                    <a:pt x="1175804" y="90208"/>
                  </a:lnTo>
                  <a:lnTo>
                    <a:pt x="1226083" y="145986"/>
                  </a:lnTo>
                  <a:lnTo>
                    <a:pt x="1260868" y="164388"/>
                  </a:lnTo>
                  <a:lnTo>
                    <a:pt x="1299933" y="177952"/>
                  </a:lnTo>
                  <a:lnTo>
                    <a:pt x="1345196" y="185623"/>
                  </a:lnTo>
                  <a:lnTo>
                    <a:pt x="1386052" y="181978"/>
                  </a:lnTo>
                  <a:lnTo>
                    <a:pt x="1422806" y="167398"/>
                  </a:lnTo>
                  <a:lnTo>
                    <a:pt x="1455762" y="142290"/>
                  </a:lnTo>
                  <a:lnTo>
                    <a:pt x="1485226" y="107035"/>
                  </a:lnTo>
                  <a:lnTo>
                    <a:pt x="1486369" y="105384"/>
                  </a:lnTo>
                  <a:lnTo>
                    <a:pt x="1487678" y="103746"/>
                  </a:lnTo>
                  <a:lnTo>
                    <a:pt x="1489036" y="102273"/>
                  </a:lnTo>
                  <a:lnTo>
                    <a:pt x="1520939" y="59753"/>
                  </a:lnTo>
                  <a:lnTo>
                    <a:pt x="1537474" y="17119"/>
                  </a:lnTo>
                  <a:lnTo>
                    <a:pt x="1537881" y="2095"/>
                  </a:lnTo>
                  <a:lnTo>
                    <a:pt x="1537931" y="0"/>
                  </a:lnTo>
                  <a:close/>
                </a:path>
                <a:path w="2015490" h="6557645">
                  <a:moveTo>
                    <a:pt x="1707819" y="6432220"/>
                  </a:moveTo>
                  <a:lnTo>
                    <a:pt x="1699539" y="6379146"/>
                  </a:lnTo>
                  <a:lnTo>
                    <a:pt x="1682724" y="6334569"/>
                  </a:lnTo>
                  <a:lnTo>
                    <a:pt x="1657781" y="6298908"/>
                  </a:lnTo>
                  <a:lnTo>
                    <a:pt x="1625142" y="6272657"/>
                  </a:lnTo>
                  <a:lnTo>
                    <a:pt x="1585239" y="6256248"/>
                  </a:lnTo>
                  <a:lnTo>
                    <a:pt x="1538503" y="6250152"/>
                  </a:lnTo>
                  <a:lnTo>
                    <a:pt x="1489075" y="6254674"/>
                  </a:lnTo>
                  <a:lnTo>
                    <a:pt x="1447076" y="6269812"/>
                  </a:lnTo>
                  <a:lnTo>
                    <a:pt x="1412671" y="6295415"/>
                  </a:lnTo>
                  <a:lnTo>
                    <a:pt x="1386027" y="6331293"/>
                  </a:lnTo>
                  <a:lnTo>
                    <a:pt x="1367320" y="6377279"/>
                  </a:lnTo>
                  <a:lnTo>
                    <a:pt x="1356702" y="6433223"/>
                  </a:lnTo>
                  <a:lnTo>
                    <a:pt x="1372285" y="6485636"/>
                  </a:lnTo>
                  <a:lnTo>
                    <a:pt x="1392491" y="6526606"/>
                  </a:lnTo>
                  <a:lnTo>
                    <a:pt x="1418323" y="6556984"/>
                  </a:lnTo>
                  <a:lnTo>
                    <a:pt x="1418513" y="6557099"/>
                  </a:lnTo>
                  <a:lnTo>
                    <a:pt x="1644459" y="6557099"/>
                  </a:lnTo>
                  <a:lnTo>
                    <a:pt x="1665439" y="6537007"/>
                  </a:lnTo>
                  <a:lnTo>
                    <a:pt x="1690471" y="6491630"/>
                  </a:lnTo>
                  <a:lnTo>
                    <a:pt x="1707819" y="6432220"/>
                  </a:lnTo>
                  <a:close/>
                </a:path>
                <a:path w="2015490" h="6557645">
                  <a:moveTo>
                    <a:pt x="1735061" y="2545969"/>
                  </a:moveTo>
                  <a:lnTo>
                    <a:pt x="1734794" y="2539288"/>
                  </a:lnTo>
                  <a:lnTo>
                    <a:pt x="1734007" y="2519235"/>
                  </a:lnTo>
                  <a:lnTo>
                    <a:pt x="1729320" y="2494483"/>
                  </a:lnTo>
                  <a:lnTo>
                    <a:pt x="1729244" y="2494089"/>
                  </a:lnTo>
                  <a:lnTo>
                    <a:pt x="1717548" y="2471902"/>
                  </a:lnTo>
                  <a:lnTo>
                    <a:pt x="1695754" y="2454033"/>
                  </a:lnTo>
                  <a:lnTo>
                    <a:pt x="1669643" y="2422017"/>
                  </a:lnTo>
                  <a:lnTo>
                    <a:pt x="1638808" y="2400681"/>
                  </a:lnTo>
                  <a:lnTo>
                    <a:pt x="1602994" y="2391727"/>
                  </a:lnTo>
                  <a:lnTo>
                    <a:pt x="1561960" y="2396807"/>
                  </a:lnTo>
                  <a:lnTo>
                    <a:pt x="1518843" y="2415121"/>
                  </a:lnTo>
                  <a:lnTo>
                    <a:pt x="1486573" y="2442616"/>
                  </a:lnTo>
                  <a:lnTo>
                    <a:pt x="1466557" y="2479941"/>
                  </a:lnTo>
                  <a:lnTo>
                    <a:pt x="1460169" y="2527693"/>
                  </a:lnTo>
                  <a:lnTo>
                    <a:pt x="1458861" y="2544140"/>
                  </a:lnTo>
                  <a:lnTo>
                    <a:pt x="1461058" y="2559951"/>
                  </a:lnTo>
                  <a:lnTo>
                    <a:pt x="1486319" y="2624899"/>
                  </a:lnTo>
                  <a:lnTo>
                    <a:pt x="1536585" y="2672207"/>
                  </a:lnTo>
                  <a:lnTo>
                    <a:pt x="1616189" y="2689707"/>
                  </a:lnTo>
                  <a:lnTo>
                    <a:pt x="1654340" y="2683065"/>
                  </a:lnTo>
                  <a:lnTo>
                    <a:pt x="1685569" y="2665069"/>
                  </a:lnTo>
                  <a:lnTo>
                    <a:pt x="1709610" y="2636024"/>
                  </a:lnTo>
                  <a:lnTo>
                    <a:pt x="1726196" y="2596223"/>
                  </a:lnTo>
                  <a:lnTo>
                    <a:pt x="1735061" y="2545969"/>
                  </a:lnTo>
                  <a:close/>
                </a:path>
                <a:path w="2015490" h="6557645">
                  <a:moveTo>
                    <a:pt x="1749488" y="4008653"/>
                  </a:moveTo>
                  <a:lnTo>
                    <a:pt x="1717001" y="3957688"/>
                  </a:lnTo>
                  <a:lnTo>
                    <a:pt x="1685086" y="3919093"/>
                  </a:lnTo>
                  <a:lnTo>
                    <a:pt x="1651812" y="3892004"/>
                  </a:lnTo>
                  <a:lnTo>
                    <a:pt x="1615287" y="3875570"/>
                  </a:lnTo>
                  <a:lnTo>
                    <a:pt x="1573593" y="3868915"/>
                  </a:lnTo>
                  <a:lnTo>
                    <a:pt x="1524850" y="3871201"/>
                  </a:lnTo>
                  <a:lnTo>
                    <a:pt x="1467116" y="3881551"/>
                  </a:lnTo>
                  <a:lnTo>
                    <a:pt x="1429486" y="3901008"/>
                  </a:lnTo>
                  <a:lnTo>
                    <a:pt x="1418297" y="3941851"/>
                  </a:lnTo>
                  <a:lnTo>
                    <a:pt x="1401622" y="3961257"/>
                  </a:lnTo>
                  <a:lnTo>
                    <a:pt x="1389049" y="3982186"/>
                  </a:lnTo>
                  <a:lnTo>
                    <a:pt x="1382699" y="4005440"/>
                  </a:lnTo>
                  <a:lnTo>
                    <a:pt x="1384744" y="4031805"/>
                  </a:lnTo>
                  <a:lnTo>
                    <a:pt x="1387538" y="4088447"/>
                  </a:lnTo>
                  <a:lnTo>
                    <a:pt x="1397787" y="4136606"/>
                  </a:lnTo>
                  <a:lnTo>
                    <a:pt x="1415338" y="4176115"/>
                  </a:lnTo>
                  <a:lnTo>
                    <a:pt x="1440078" y="4206824"/>
                  </a:lnTo>
                  <a:lnTo>
                    <a:pt x="1471879" y="4228566"/>
                  </a:lnTo>
                  <a:lnTo>
                    <a:pt x="1510601" y="4241190"/>
                  </a:lnTo>
                  <a:lnTo>
                    <a:pt x="1556143" y="4244530"/>
                  </a:lnTo>
                  <a:lnTo>
                    <a:pt x="1601139" y="4239272"/>
                  </a:lnTo>
                  <a:lnTo>
                    <a:pt x="1640776" y="4226369"/>
                  </a:lnTo>
                  <a:lnTo>
                    <a:pt x="1674774" y="4206176"/>
                  </a:lnTo>
                  <a:lnTo>
                    <a:pt x="1702816" y="4179062"/>
                  </a:lnTo>
                  <a:lnTo>
                    <a:pt x="1724596" y="4145381"/>
                  </a:lnTo>
                  <a:lnTo>
                    <a:pt x="1739836" y="4105516"/>
                  </a:lnTo>
                  <a:lnTo>
                    <a:pt x="1748231" y="4059821"/>
                  </a:lnTo>
                  <a:lnTo>
                    <a:pt x="1749488" y="4008653"/>
                  </a:lnTo>
                  <a:close/>
                </a:path>
                <a:path w="2015490" h="6557645">
                  <a:moveTo>
                    <a:pt x="1758302" y="1057300"/>
                  </a:moveTo>
                  <a:lnTo>
                    <a:pt x="1750161" y="1015149"/>
                  </a:lnTo>
                  <a:lnTo>
                    <a:pt x="1726958" y="974534"/>
                  </a:lnTo>
                  <a:lnTo>
                    <a:pt x="1693151" y="940003"/>
                  </a:lnTo>
                  <a:lnTo>
                    <a:pt x="1653146" y="916063"/>
                  </a:lnTo>
                  <a:lnTo>
                    <a:pt x="1611388" y="907237"/>
                  </a:lnTo>
                  <a:lnTo>
                    <a:pt x="1571104" y="915289"/>
                  </a:lnTo>
                  <a:lnTo>
                    <a:pt x="1533410" y="936701"/>
                  </a:lnTo>
                  <a:lnTo>
                    <a:pt x="1501698" y="968146"/>
                  </a:lnTo>
                  <a:lnTo>
                    <a:pt x="1479359" y="1006259"/>
                  </a:lnTo>
                  <a:lnTo>
                    <a:pt x="1469758" y="1047686"/>
                  </a:lnTo>
                  <a:lnTo>
                    <a:pt x="1476895" y="1088580"/>
                  </a:lnTo>
                  <a:lnTo>
                    <a:pt x="1499666" y="1127239"/>
                  </a:lnTo>
                  <a:lnTo>
                    <a:pt x="1533931" y="1159776"/>
                  </a:lnTo>
                  <a:lnTo>
                    <a:pt x="1575574" y="1182255"/>
                  </a:lnTo>
                  <a:lnTo>
                    <a:pt x="1620469" y="1190752"/>
                  </a:lnTo>
                  <a:lnTo>
                    <a:pt x="1665389" y="1177810"/>
                  </a:lnTo>
                  <a:lnTo>
                    <a:pt x="1709877" y="1144917"/>
                  </a:lnTo>
                  <a:lnTo>
                    <a:pt x="1744129" y="1101585"/>
                  </a:lnTo>
                  <a:lnTo>
                    <a:pt x="1758302" y="1057300"/>
                  </a:lnTo>
                  <a:close/>
                </a:path>
                <a:path w="2015490" h="6557645">
                  <a:moveTo>
                    <a:pt x="1791004" y="3488944"/>
                  </a:moveTo>
                  <a:lnTo>
                    <a:pt x="1788502" y="3438537"/>
                  </a:lnTo>
                  <a:lnTo>
                    <a:pt x="1782813" y="3395726"/>
                  </a:lnTo>
                  <a:lnTo>
                    <a:pt x="1734997" y="3337687"/>
                  </a:lnTo>
                  <a:lnTo>
                    <a:pt x="1697723" y="3318802"/>
                  </a:lnTo>
                  <a:lnTo>
                    <a:pt x="1647786" y="3306521"/>
                  </a:lnTo>
                  <a:lnTo>
                    <a:pt x="1605114" y="3303219"/>
                  </a:lnTo>
                  <a:lnTo>
                    <a:pt x="1568831" y="3309366"/>
                  </a:lnTo>
                  <a:lnTo>
                    <a:pt x="1511769" y="3351860"/>
                  </a:lnTo>
                  <a:lnTo>
                    <a:pt x="1489176" y="3389172"/>
                  </a:lnTo>
                  <a:lnTo>
                    <a:pt x="1469351" y="3437801"/>
                  </a:lnTo>
                  <a:lnTo>
                    <a:pt x="1461223" y="3488829"/>
                  </a:lnTo>
                  <a:lnTo>
                    <a:pt x="1466303" y="3513213"/>
                  </a:lnTo>
                  <a:lnTo>
                    <a:pt x="1481645" y="3536302"/>
                  </a:lnTo>
                  <a:lnTo>
                    <a:pt x="1502016" y="3580790"/>
                  </a:lnTo>
                  <a:lnTo>
                    <a:pt x="1529207" y="3613797"/>
                  </a:lnTo>
                  <a:lnTo>
                    <a:pt x="1563052" y="3635260"/>
                  </a:lnTo>
                  <a:lnTo>
                    <a:pt x="1603451" y="3645065"/>
                  </a:lnTo>
                  <a:lnTo>
                    <a:pt x="1650263" y="3643147"/>
                  </a:lnTo>
                  <a:lnTo>
                    <a:pt x="1695742" y="3629939"/>
                  </a:lnTo>
                  <a:lnTo>
                    <a:pt x="1733486" y="3606533"/>
                  </a:lnTo>
                  <a:lnTo>
                    <a:pt x="1762569" y="3574326"/>
                  </a:lnTo>
                  <a:lnTo>
                    <a:pt x="1782051" y="3534664"/>
                  </a:lnTo>
                  <a:lnTo>
                    <a:pt x="1791004" y="3488944"/>
                  </a:lnTo>
                  <a:close/>
                </a:path>
                <a:path w="2015490" h="6557645">
                  <a:moveTo>
                    <a:pt x="1810677" y="4638484"/>
                  </a:moveTo>
                  <a:lnTo>
                    <a:pt x="1809724" y="4627346"/>
                  </a:lnTo>
                  <a:lnTo>
                    <a:pt x="1807972" y="4616031"/>
                  </a:lnTo>
                  <a:lnTo>
                    <a:pt x="1806524" y="4605007"/>
                  </a:lnTo>
                  <a:lnTo>
                    <a:pt x="1789684" y="4549076"/>
                  </a:lnTo>
                  <a:lnTo>
                    <a:pt x="1765007" y="4505325"/>
                  </a:lnTo>
                  <a:lnTo>
                    <a:pt x="1732724" y="4473778"/>
                  </a:lnTo>
                  <a:lnTo>
                    <a:pt x="1693151" y="4454715"/>
                  </a:lnTo>
                  <a:lnTo>
                    <a:pt x="1646542" y="4448441"/>
                  </a:lnTo>
                  <a:lnTo>
                    <a:pt x="1600428" y="4455426"/>
                  </a:lnTo>
                  <a:lnTo>
                    <a:pt x="1560601" y="4475467"/>
                  </a:lnTo>
                  <a:lnTo>
                    <a:pt x="1527898" y="4507712"/>
                  </a:lnTo>
                  <a:lnTo>
                    <a:pt x="1503172" y="4551350"/>
                  </a:lnTo>
                  <a:lnTo>
                    <a:pt x="1487246" y="4605553"/>
                  </a:lnTo>
                  <a:lnTo>
                    <a:pt x="1485303" y="4636338"/>
                  </a:lnTo>
                  <a:lnTo>
                    <a:pt x="1485582" y="4666754"/>
                  </a:lnTo>
                  <a:lnTo>
                    <a:pt x="1506093" y="4724616"/>
                  </a:lnTo>
                  <a:lnTo>
                    <a:pt x="1533550" y="4757521"/>
                  </a:lnTo>
                  <a:lnTo>
                    <a:pt x="1564843" y="4783150"/>
                  </a:lnTo>
                  <a:lnTo>
                    <a:pt x="1601736" y="4798149"/>
                  </a:lnTo>
                  <a:lnTo>
                    <a:pt x="1645970" y="4799215"/>
                  </a:lnTo>
                  <a:lnTo>
                    <a:pt x="1690598" y="4786452"/>
                  </a:lnTo>
                  <a:lnTo>
                    <a:pt x="1731848" y="4762855"/>
                  </a:lnTo>
                  <a:lnTo>
                    <a:pt x="1767141" y="4730635"/>
                  </a:lnTo>
                  <a:lnTo>
                    <a:pt x="1793963" y="4692015"/>
                  </a:lnTo>
                  <a:lnTo>
                    <a:pt x="1809750" y="4649216"/>
                  </a:lnTo>
                  <a:lnTo>
                    <a:pt x="1810677" y="4638484"/>
                  </a:lnTo>
                  <a:close/>
                </a:path>
                <a:path w="2015490" h="6557645">
                  <a:moveTo>
                    <a:pt x="1853971" y="5135283"/>
                  </a:moveTo>
                  <a:lnTo>
                    <a:pt x="1842223" y="5084521"/>
                  </a:lnTo>
                  <a:lnTo>
                    <a:pt x="1807425" y="5044033"/>
                  </a:lnTo>
                  <a:lnTo>
                    <a:pt x="1773148" y="5015090"/>
                  </a:lnTo>
                  <a:lnTo>
                    <a:pt x="1706854" y="4991849"/>
                  </a:lnTo>
                  <a:lnTo>
                    <a:pt x="1675257" y="4997564"/>
                  </a:lnTo>
                  <a:lnTo>
                    <a:pt x="1644929" y="5014823"/>
                  </a:lnTo>
                  <a:lnTo>
                    <a:pt x="1616100" y="5043627"/>
                  </a:lnTo>
                  <a:lnTo>
                    <a:pt x="1588935" y="5083988"/>
                  </a:lnTo>
                  <a:lnTo>
                    <a:pt x="1572488" y="5138369"/>
                  </a:lnTo>
                  <a:lnTo>
                    <a:pt x="1572628" y="5191252"/>
                  </a:lnTo>
                  <a:lnTo>
                    <a:pt x="1588592" y="5237988"/>
                  </a:lnTo>
                  <a:lnTo>
                    <a:pt x="1619631" y="5273865"/>
                  </a:lnTo>
                  <a:lnTo>
                    <a:pt x="1656029" y="5290896"/>
                  </a:lnTo>
                  <a:lnTo>
                    <a:pt x="1698409" y="5293207"/>
                  </a:lnTo>
                  <a:lnTo>
                    <a:pt x="1743113" y="5280507"/>
                  </a:lnTo>
                  <a:lnTo>
                    <a:pt x="1786458" y="5252517"/>
                  </a:lnTo>
                  <a:lnTo>
                    <a:pt x="1820913" y="5218125"/>
                  </a:lnTo>
                  <a:lnTo>
                    <a:pt x="1845144" y="5179428"/>
                  </a:lnTo>
                  <a:lnTo>
                    <a:pt x="1853971" y="5135283"/>
                  </a:lnTo>
                  <a:close/>
                </a:path>
                <a:path w="2015490" h="6557645">
                  <a:moveTo>
                    <a:pt x="1920036" y="5690997"/>
                  </a:moveTo>
                  <a:lnTo>
                    <a:pt x="1919312" y="5662727"/>
                  </a:lnTo>
                  <a:lnTo>
                    <a:pt x="1906130" y="5632742"/>
                  </a:lnTo>
                  <a:lnTo>
                    <a:pt x="1903488" y="5599747"/>
                  </a:lnTo>
                  <a:lnTo>
                    <a:pt x="1882203" y="5541416"/>
                  </a:lnTo>
                  <a:lnTo>
                    <a:pt x="1807514" y="5492267"/>
                  </a:lnTo>
                  <a:lnTo>
                    <a:pt x="1765782" y="5473839"/>
                  </a:lnTo>
                  <a:lnTo>
                    <a:pt x="1727377" y="5466054"/>
                  </a:lnTo>
                  <a:lnTo>
                    <a:pt x="1692148" y="5468925"/>
                  </a:lnTo>
                  <a:lnTo>
                    <a:pt x="1659928" y="5482514"/>
                  </a:lnTo>
                  <a:lnTo>
                    <a:pt x="1630540" y="5506847"/>
                  </a:lnTo>
                  <a:lnTo>
                    <a:pt x="1603832" y="5541962"/>
                  </a:lnTo>
                  <a:lnTo>
                    <a:pt x="1579664" y="5587898"/>
                  </a:lnTo>
                  <a:lnTo>
                    <a:pt x="1566202" y="5610758"/>
                  </a:lnTo>
                  <a:lnTo>
                    <a:pt x="1561071" y="5633415"/>
                  </a:lnTo>
                  <a:lnTo>
                    <a:pt x="1565770" y="5655843"/>
                  </a:lnTo>
                  <a:lnTo>
                    <a:pt x="1581810" y="5677992"/>
                  </a:lnTo>
                  <a:lnTo>
                    <a:pt x="1598828" y="5732234"/>
                  </a:lnTo>
                  <a:lnTo>
                    <a:pt x="1630972" y="5771058"/>
                  </a:lnTo>
                  <a:lnTo>
                    <a:pt x="1674253" y="5797347"/>
                  </a:lnTo>
                  <a:lnTo>
                    <a:pt x="1724723" y="5813933"/>
                  </a:lnTo>
                  <a:lnTo>
                    <a:pt x="1773224" y="5816981"/>
                  </a:lnTo>
                  <a:lnTo>
                    <a:pt x="1816836" y="5803900"/>
                  </a:lnTo>
                  <a:lnTo>
                    <a:pt x="1856028" y="5778309"/>
                  </a:lnTo>
                  <a:lnTo>
                    <a:pt x="1891284" y="5743841"/>
                  </a:lnTo>
                  <a:lnTo>
                    <a:pt x="1910092" y="5717921"/>
                  </a:lnTo>
                  <a:lnTo>
                    <a:pt x="1920036" y="5690997"/>
                  </a:lnTo>
                  <a:close/>
                </a:path>
                <a:path w="2015490" h="6557645">
                  <a:moveTo>
                    <a:pt x="1971611" y="2981909"/>
                  </a:moveTo>
                  <a:lnTo>
                    <a:pt x="1953323" y="2905785"/>
                  </a:lnTo>
                  <a:lnTo>
                    <a:pt x="1944674" y="2893263"/>
                  </a:lnTo>
                  <a:lnTo>
                    <a:pt x="1944687" y="2892768"/>
                  </a:lnTo>
                  <a:lnTo>
                    <a:pt x="1923935" y="2835084"/>
                  </a:lnTo>
                  <a:lnTo>
                    <a:pt x="1874075" y="2798927"/>
                  </a:lnTo>
                  <a:lnTo>
                    <a:pt x="1816493" y="2779661"/>
                  </a:lnTo>
                  <a:lnTo>
                    <a:pt x="1780857" y="2783001"/>
                  </a:lnTo>
                  <a:lnTo>
                    <a:pt x="1765515" y="2787497"/>
                  </a:lnTo>
                  <a:lnTo>
                    <a:pt x="1765515" y="3016529"/>
                  </a:lnTo>
                  <a:lnTo>
                    <a:pt x="1765338" y="3017355"/>
                  </a:lnTo>
                  <a:lnTo>
                    <a:pt x="1756994" y="3020352"/>
                  </a:lnTo>
                  <a:lnTo>
                    <a:pt x="1760448" y="3017215"/>
                  </a:lnTo>
                  <a:lnTo>
                    <a:pt x="1763242" y="3016275"/>
                  </a:lnTo>
                  <a:lnTo>
                    <a:pt x="1763737" y="3016186"/>
                  </a:lnTo>
                  <a:lnTo>
                    <a:pt x="1764322" y="3016110"/>
                  </a:lnTo>
                  <a:lnTo>
                    <a:pt x="1764703" y="3016034"/>
                  </a:lnTo>
                  <a:lnTo>
                    <a:pt x="1765261" y="3016110"/>
                  </a:lnTo>
                  <a:lnTo>
                    <a:pt x="1765515" y="3016529"/>
                  </a:lnTo>
                  <a:lnTo>
                    <a:pt x="1765515" y="2787497"/>
                  </a:lnTo>
                  <a:lnTo>
                    <a:pt x="1721446" y="2806242"/>
                  </a:lnTo>
                  <a:lnTo>
                    <a:pt x="1663979" y="2857017"/>
                  </a:lnTo>
                  <a:lnTo>
                    <a:pt x="1643303" y="2894076"/>
                  </a:lnTo>
                  <a:lnTo>
                    <a:pt x="1635455" y="2931579"/>
                  </a:lnTo>
                  <a:lnTo>
                    <a:pt x="1642160" y="2965627"/>
                  </a:lnTo>
                  <a:lnTo>
                    <a:pt x="1630337" y="3008426"/>
                  </a:lnTo>
                  <a:lnTo>
                    <a:pt x="1633207" y="3052749"/>
                  </a:lnTo>
                  <a:lnTo>
                    <a:pt x="1650161" y="3093796"/>
                  </a:lnTo>
                  <a:lnTo>
                    <a:pt x="1680552" y="3126752"/>
                  </a:lnTo>
                  <a:lnTo>
                    <a:pt x="1714995" y="3145650"/>
                  </a:lnTo>
                  <a:lnTo>
                    <a:pt x="1752028" y="3154591"/>
                  </a:lnTo>
                  <a:lnTo>
                    <a:pt x="1790230" y="3154527"/>
                  </a:lnTo>
                  <a:lnTo>
                    <a:pt x="1828190" y="3146425"/>
                  </a:lnTo>
                  <a:lnTo>
                    <a:pt x="1864499" y="3131210"/>
                  </a:lnTo>
                  <a:lnTo>
                    <a:pt x="1897735" y="3109849"/>
                  </a:lnTo>
                  <a:lnTo>
                    <a:pt x="1926475" y="3083280"/>
                  </a:lnTo>
                  <a:lnTo>
                    <a:pt x="1949310" y="3052470"/>
                  </a:lnTo>
                  <a:lnTo>
                    <a:pt x="1963928" y="3020352"/>
                  </a:lnTo>
                  <a:lnTo>
                    <a:pt x="1964829" y="3018371"/>
                  </a:lnTo>
                  <a:lnTo>
                    <a:pt x="1965261" y="3016034"/>
                  </a:lnTo>
                  <a:lnTo>
                    <a:pt x="1971611" y="2981909"/>
                  </a:lnTo>
                  <a:close/>
                </a:path>
                <a:path w="2015490" h="6557645">
                  <a:moveTo>
                    <a:pt x="2015223" y="2022208"/>
                  </a:moveTo>
                  <a:lnTo>
                    <a:pt x="1975497" y="2038578"/>
                  </a:lnTo>
                  <a:lnTo>
                    <a:pt x="1944789" y="2066239"/>
                  </a:lnTo>
                  <a:lnTo>
                    <a:pt x="1920049" y="2106155"/>
                  </a:lnTo>
                  <a:lnTo>
                    <a:pt x="1900453" y="2159101"/>
                  </a:lnTo>
                  <a:lnTo>
                    <a:pt x="1895360" y="2193150"/>
                  </a:lnTo>
                  <a:lnTo>
                    <a:pt x="1900504" y="2225154"/>
                  </a:lnTo>
                  <a:lnTo>
                    <a:pt x="1923669" y="2287727"/>
                  </a:lnTo>
                  <a:lnTo>
                    <a:pt x="1943455" y="2321052"/>
                  </a:lnTo>
                  <a:lnTo>
                    <a:pt x="1973884" y="2345791"/>
                  </a:lnTo>
                  <a:lnTo>
                    <a:pt x="2011629" y="2361158"/>
                  </a:lnTo>
                  <a:lnTo>
                    <a:pt x="2015223" y="2361615"/>
                  </a:lnTo>
                  <a:lnTo>
                    <a:pt x="2015223" y="2022208"/>
                  </a:lnTo>
                  <a:close/>
                </a:path>
                <a:path w="2015490" h="6557645">
                  <a:moveTo>
                    <a:pt x="2015223" y="157187"/>
                  </a:moveTo>
                  <a:lnTo>
                    <a:pt x="1998560" y="169748"/>
                  </a:lnTo>
                  <a:lnTo>
                    <a:pt x="1971776" y="204368"/>
                  </a:lnTo>
                  <a:lnTo>
                    <a:pt x="1955241" y="245427"/>
                  </a:lnTo>
                  <a:lnTo>
                    <a:pt x="1950707" y="291388"/>
                  </a:lnTo>
                  <a:lnTo>
                    <a:pt x="1955736" y="334962"/>
                  </a:lnTo>
                  <a:lnTo>
                    <a:pt x="1967890" y="372719"/>
                  </a:lnTo>
                  <a:lnTo>
                    <a:pt x="1988718" y="403644"/>
                  </a:lnTo>
                  <a:lnTo>
                    <a:pt x="2015223" y="423329"/>
                  </a:lnTo>
                  <a:lnTo>
                    <a:pt x="2015223" y="157187"/>
                  </a:lnTo>
                  <a:close/>
                </a:path>
                <a:path w="2015490" h="6557645">
                  <a:moveTo>
                    <a:pt x="2015236" y="6009411"/>
                  </a:moveTo>
                  <a:lnTo>
                    <a:pt x="1992896" y="5989142"/>
                  </a:lnTo>
                  <a:lnTo>
                    <a:pt x="1958733" y="5970041"/>
                  </a:lnTo>
                  <a:lnTo>
                    <a:pt x="1924608" y="5963996"/>
                  </a:lnTo>
                  <a:lnTo>
                    <a:pt x="1888972" y="5970727"/>
                  </a:lnTo>
                  <a:lnTo>
                    <a:pt x="1850263" y="5989967"/>
                  </a:lnTo>
                  <a:lnTo>
                    <a:pt x="1806930" y="6021438"/>
                  </a:lnTo>
                  <a:lnTo>
                    <a:pt x="1777428" y="6049721"/>
                  </a:lnTo>
                  <a:lnTo>
                    <a:pt x="1761502" y="6119292"/>
                  </a:lnTo>
                  <a:lnTo>
                    <a:pt x="1765757" y="6157773"/>
                  </a:lnTo>
                  <a:lnTo>
                    <a:pt x="1777860" y="6212090"/>
                  </a:lnTo>
                  <a:lnTo>
                    <a:pt x="1800491" y="6251778"/>
                  </a:lnTo>
                  <a:lnTo>
                    <a:pt x="1835505" y="6278969"/>
                  </a:lnTo>
                  <a:lnTo>
                    <a:pt x="1884756" y="6295834"/>
                  </a:lnTo>
                  <a:lnTo>
                    <a:pt x="1937435" y="6299543"/>
                  </a:lnTo>
                  <a:lnTo>
                    <a:pt x="1986368" y="6288062"/>
                  </a:lnTo>
                  <a:lnTo>
                    <a:pt x="2015236" y="6270650"/>
                  </a:lnTo>
                  <a:lnTo>
                    <a:pt x="2015236" y="6009411"/>
                  </a:lnTo>
                  <a:close/>
                </a:path>
                <a:path w="2015490" h="6557645">
                  <a:moveTo>
                    <a:pt x="2015236" y="637222"/>
                  </a:moveTo>
                  <a:lnTo>
                    <a:pt x="2001977" y="612241"/>
                  </a:lnTo>
                  <a:lnTo>
                    <a:pt x="1967369" y="577011"/>
                  </a:lnTo>
                  <a:lnTo>
                    <a:pt x="1926691" y="557733"/>
                  </a:lnTo>
                  <a:lnTo>
                    <a:pt x="1880146" y="551395"/>
                  </a:lnTo>
                  <a:lnTo>
                    <a:pt x="1840992" y="554964"/>
                  </a:lnTo>
                  <a:lnTo>
                    <a:pt x="1807413" y="569722"/>
                  </a:lnTo>
                  <a:lnTo>
                    <a:pt x="1777631" y="596912"/>
                  </a:lnTo>
                  <a:lnTo>
                    <a:pt x="1749831" y="637781"/>
                  </a:lnTo>
                  <a:lnTo>
                    <a:pt x="1722221" y="693610"/>
                  </a:lnTo>
                  <a:lnTo>
                    <a:pt x="1731657" y="723303"/>
                  </a:lnTo>
                  <a:lnTo>
                    <a:pt x="1739176" y="754938"/>
                  </a:lnTo>
                  <a:lnTo>
                    <a:pt x="1779193" y="807605"/>
                  </a:lnTo>
                  <a:lnTo>
                    <a:pt x="1829358" y="834936"/>
                  </a:lnTo>
                  <a:lnTo>
                    <a:pt x="1884045" y="848245"/>
                  </a:lnTo>
                  <a:lnTo>
                    <a:pt x="1928583" y="839266"/>
                  </a:lnTo>
                  <a:lnTo>
                    <a:pt x="1968423" y="817372"/>
                  </a:lnTo>
                  <a:lnTo>
                    <a:pt x="2000859" y="785444"/>
                  </a:lnTo>
                  <a:lnTo>
                    <a:pt x="2015236" y="760349"/>
                  </a:lnTo>
                  <a:lnTo>
                    <a:pt x="2015236" y="637222"/>
                  </a:lnTo>
                  <a:close/>
                </a:path>
              </a:pathLst>
            </a:custGeom>
            <a:solidFill>
              <a:srgbClr val="71B2C9">
                <a:alpha val="19999"/>
              </a:srgbClr>
            </a:solidFill>
          </p:spPr>
          <p:txBody>
            <a:bodyPr wrap="square" lIns="0" tIns="0" rIns="0" bIns="0" rtlCol="0"/>
            <a:lstStyle/>
            <a:p>
              <a:endParaRPr/>
            </a:p>
          </p:txBody>
        </p:sp>
        <p:pic>
          <p:nvPicPr>
            <p:cNvPr id="10" name="object 10"/>
            <p:cNvPicPr/>
            <p:nvPr/>
          </p:nvPicPr>
          <p:blipFill>
            <a:blip r:embed="rId6" cstate="email">
              <a:extLst>
                <a:ext uri="{28A0092B-C50C-407E-A947-70E740481C1C}">
                  <a14:useLocalDpi xmlns:a14="http://schemas.microsoft.com/office/drawing/2010/main"/>
                </a:ext>
              </a:extLst>
            </a:blip>
            <a:stretch>
              <a:fillRect/>
            </a:stretch>
          </p:blipFill>
          <p:spPr>
            <a:xfrm>
              <a:off x="15629954" y="4917028"/>
              <a:ext cx="165925" cy="179463"/>
            </a:xfrm>
            <a:prstGeom prst="rect">
              <a:avLst/>
            </a:prstGeom>
          </p:spPr>
        </p:pic>
        <p:pic>
          <p:nvPicPr>
            <p:cNvPr id="11" name="object 11"/>
            <p:cNvPicPr/>
            <p:nvPr/>
          </p:nvPicPr>
          <p:blipFill>
            <a:blip r:embed="rId7" cstate="email">
              <a:extLst>
                <a:ext uri="{28A0092B-C50C-407E-A947-70E740481C1C}">
                  <a14:useLocalDpi xmlns:a14="http://schemas.microsoft.com/office/drawing/2010/main"/>
                </a:ext>
              </a:extLst>
            </a:blip>
            <a:stretch>
              <a:fillRect/>
            </a:stretch>
          </p:blipFill>
          <p:spPr>
            <a:xfrm>
              <a:off x="15385952" y="7068189"/>
              <a:ext cx="251536" cy="247307"/>
            </a:xfrm>
            <a:prstGeom prst="rect">
              <a:avLst/>
            </a:prstGeom>
          </p:spPr>
        </p:pic>
        <p:pic>
          <p:nvPicPr>
            <p:cNvPr id="12" name="object 12"/>
            <p:cNvPicPr/>
            <p:nvPr/>
          </p:nvPicPr>
          <p:blipFill>
            <a:blip r:embed="rId8" cstate="email">
              <a:extLst>
                <a:ext uri="{28A0092B-C50C-407E-A947-70E740481C1C}">
                  <a14:useLocalDpi xmlns:a14="http://schemas.microsoft.com/office/drawing/2010/main"/>
                </a:ext>
              </a:extLst>
            </a:blip>
            <a:stretch>
              <a:fillRect/>
            </a:stretch>
          </p:blipFill>
          <p:spPr>
            <a:xfrm>
              <a:off x="14585509" y="3483143"/>
              <a:ext cx="186080" cy="176809"/>
            </a:xfrm>
            <a:prstGeom prst="rect">
              <a:avLst/>
            </a:prstGeom>
          </p:spPr>
        </p:pic>
        <p:pic>
          <p:nvPicPr>
            <p:cNvPr id="13" name="object 13"/>
            <p:cNvPicPr/>
            <p:nvPr/>
          </p:nvPicPr>
          <p:blipFill>
            <a:blip r:embed="rId9" cstate="email">
              <a:extLst>
                <a:ext uri="{28A0092B-C50C-407E-A947-70E740481C1C}">
                  <a14:useLocalDpi xmlns:a14="http://schemas.microsoft.com/office/drawing/2010/main"/>
                </a:ext>
              </a:extLst>
            </a:blip>
            <a:stretch>
              <a:fillRect/>
            </a:stretch>
          </p:blipFill>
          <p:spPr>
            <a:xfrm>
              <a:off x="14859620" y="3215079"/>
              <a:ext cx="186080" cy="176809"/>
            </a:xfrm>
            <a:prstGeom prst="rect">
              <a:avLst/>
            </a:prstGeom>
          </p:spPr>
        </p:pic>
        <p:pic>
          <p:nvPicPr>
            <p:cNvPr id="14" name="object 14"/>
            <p:cNvPicPr/>
            <p:nvPr/>
          </p:nvPicPr>
          <p:blipFill>
            <a:blip r:embed="rId10" cstate="email">
              <a:extLst>
                <a:ext uri="{28A0092B-C50C-407E-A947-70E740481C1C}">
                  <a14:useLocalDpi xmlns:a14="http://schemas.microsoft.com/office/drawing/2010/main"/>
                </a:ext>
              </a:extLst>
            </a:blip>
            <a:stretch>
              <a:fillRect/>
            </a:stretch>
          </p:blipFill>
          <p:spPr>
            <a:xfrm>
              <a:off x="15177365" y="2866214"/>
              <a:ext cx="186080" cy="176809"/>
            </a:xfrm>
            <a:prstGeom prst="rect">
              <a:avLst/>
            </a:prstGeom>
          </p:spPr>
        </p:pic>
        <p:pic>
          <p:nvPicPr>
            <p:cNvPr id="15" name="object 15"/>
            <p:cNvPicPr/>
            <p:nvPr/>
          </p:nvPicPr>
          <p:blipFill>
            <a:blip r:embed="rId11" cstate="email">
              <a:extLst>
                <a:ext uri="{28A0092B-C50C-407E-A947-70E740481C1C}">
                  <a14:useLocalDpi xmlns:a14="http://schemas.microsoft.com/office/drawing/2010/main"/>
                </a:ext>
              </a:extLst>
            </a:blip>
            <a:stretch>
              <a:fillRect/>
            </a:stretch>
          </p:blipFill>
          <p:spPr>
            <a:xfrm>
              <a:off x="15425092" y="2607160"/>
              <a:ext cx="186080" cy="176809"/>
            </a:xfrm>
            <a:prstGeom prst="rect">
              <a:avLst/>
            </a:prstGeom>
          </p:spPr>
        </p:pic>
        <p:pic>
          <p:nvPicPr>
            <p:cNvPr id="16" name="object 16"/>
            <p:cNvPicPr/>
            <p:nvPr/>
          </p:nvPicPr>
          <p:blipFill>
            <a:blip r:embed="rId12" cstate="email">
              <a:extLst>
                <a:ext uri="{28A0092B-C50C-407E-A947-70E740481C1C}">
                  <a14:useLocalDpi xmlns:a14="http://schemas.microsoft.com/office/drawing/2010/main"/>
                </a:ext>
              </a:extLst>
            </a:blip>
            <a:stretch>
              <a:fillRect/>
            </a:stretch>
          </p:blipFill>
          <p:spPr>
            <a:xfrm>
              <a:off x="15667685" y="2292488"/>
              <a:ext cx="186080" cy="176809"/>
            </a:xfrm>
            <a:prstGeom prst="rect">
              <a:avLst/>
            </a:prstGeom>
          </p:spPr>
        </p:pic>
        <p:pic>
          <p:nvPicPr>
            <p:cNvPr id="17" name="object 17"/>
            <p:cNvPicPr/>
            <p:nvPr/>
          </p:nvPicPr>
          <p:blipFill>
            <a:blip r:embed="rId10" cstate="email">
              <a:extLst>
                <a:ext uri="{28A0092B-C50C-407E-A947-70E740481C1C}">
                  <a14:useLocalDpi xmlns:a14="http://schemas.microsoft.com/office/drawing/2010/main"/>
                </a:ext>
              </a:extLst>
            </a:blip>
            <a:stretch>
              <a:fillRect/>
            </a:stretch>
          </p:blipFill>
          <p:spPr>
            <a:xfrm>
              <a:off x="15859974" y="1949079"/>
              <a:ext cx="186080" cy="176809"/>
            </a:xfrm>
            <a:prstGeom prst="rect">
              <a:avLst/>
            </a:prstGeom>
          </p:spPr>
        </p:pic>
        <p:sp>
          <p:nvSpPr>
            <p:cNvPr id="18" name="object 18"/>
            <p:cNvSpPr/>
            <p:nvPr/>
          </p:nvSpPr>
          <p:spPr>
            <a:xfrm>
              <a:off x="1637626" y="1959152"/>
              <a:ext cx="596900" cy="834390"/>
            </a:xfrm>
            <a:custGeom>
              <a:avLst/>
              <a:gdLst/>
              <a:ahLst/>
              <a:cxnLst/>
              <a:rect l="l" t="t" r="r" b="b"/>
              <a:pathLst>
                <a:path w="596900" h="834389">
                  <a:moveTo>
                    <a:pt x="121475" y="574281"/>
                  </a:moveTo>
                  <a:lnTo>
                    <a:pt x="119316" y="566318"/>
                  </a:lnTo>
                  <a:lnTo>
                    <a:pt x="114884" y="560844"/>
                  </a:lnTo>
                  <a:lnTo>
                    <a:pt x="108724" y="557263"/>
                  </a:lnTo>
                  <a:lnTo>
                    <a:pt x="101384" y="554977"/>
                  </a:lnTo>
                  <a:lnTo>
                    <a:pt x="96062" y="560565"/>
                  </a:lnTo>
                  <a:lnTo>
                    <a:pt x="116382" y="579107"/>
                  </a:lnTo>
                  <a:lnTo>
                    <a:pt x="121475" y="574281"/>
                  </a:lnTo>
                  <a:close/>
                </a:path>
                <a:path w="596900" h="834389">
                  <a:moveTo>
                    <a:pt x="408203" y="539597"/>
                  </a:moveTo>
                  <a:lnTo>
                    <a:pt x="407860" y="510235"/>
                  </a:lnTo>
                  <a:lnTo>
                    <a:pt x="407733" y="509054"/>
                  </a:lnTo>
                  <a:lnTo>
                    <a:pt x="403415" y="478053"/>
                  </a:lnTo>
                  <a:lnTo>
                    <a:pt x="395224" y="491553"/>
                  </a:lnTo>
                  <a:lnTo>
                    <a:pt x="386753" y="503237"/>
                  </a:lnTo>
                  <a:lnTo>
                    <a:pt x="375259" y="510235"/>
                  </a:lnTo>
                  <a:lnTo>
                    <a:pt x="359308" y="509765"/>
                  </a:lnTo>
                  <a:lnTo>
                    <a:pt x="359308" y="560781"/>
                  </a:lnTo>
                  <a:lnTo>
                    <a:pt x="350786" y="600036"/>
                  </a:lnTo>
                  <a:lnTo>
                    <a:pt x="317792" y="626351"/>
                  </a:lnTo>
                  <a:lnTo>
                    <a:pt x="296379" y="629805"/>
                  </a:lnTo>
                  <a:lnTo>
                    <a:pt x="273824" y="627329"/>
                  </a:lnTo>
                  <a:lnTo>
                    <a:pt x="252336" y="619010"/>
                  </a:lnTo>
                  <a:lnTo>
                    <a:pt x="240982" y="610857"/>
                  </a:lnTo>
                  <a:lnTo>
                    <a:pt x="234340" y="601459"/>
                  </a:lnTo>
                  <a:lnTo>
                    <a:pt x="231609" y="590181"/>
                  </a:lnTo>
                  <a:lnTo>
                    <a:pt x="232003" y="576402"/>
                  </a:lnTo>
                  <a:lnTo>
                    <a:pt x="232435" y="564743"/>
                  </a:lnTo>
                  <a:lnTo>
                    <a:pt x="231673" y="552869"/>
                  </a:lnTo>
                  <a:lnTo>
                    <a:pt x="230390" y="540880"/>
                  </a:lnTo>
                  <a:lnTo>
                    <a:pt x="229222" y="528256"/>
                  </a:lnTo>
                  <a:lnTo>
                    <a:pt x="247738" y="543458"/>
                  </a:lnTo>
                  <a:lnTo>
                    <a:pt x="252349" y="543052"/>
                  </a:lnTo>
                  <a:lnTo>
                    <a:pt x="250532" y="528256"/>
                  </a:lnTo>
                  <a:lnTo>
                    <a:pt x="246684" y="496633"/>
                  </a:lnTo>
                  <a:lnTo>
                    <a:pt x="246075" y="491655"/>
                  </a:lnTo>
                  <a:lnTo>
                    <a:pt x="267589" y="502348"/>
                  </a:lnTo>
                  <a:lnTo>
                    <a:pt x="277126" y="491655"/>
                  </a:lnTo>
                  <a:lnTo>
                    <a:pt x="302209" y="463524"/>
                  </a:lnTo>
                  <a:lnTo>
                    <a:pt x="307111" y="466712"/>
                  </a:lnTo>
                  <a:lnTo>
                    <a:pt x="305384" y="472986"/>
                  </a:lnTo>
                  <a:lnTo>
                    <a:pt x="303542" y="479259"/>
                  </a:lnTo>
                  <a:lnTo>
                    <a:pt x="302158" y="485521"/>
                  </a:lnTo>
                  <a:lnTo>
                    <a:pt x="315671" y="513257"/>
                  </a:lnTo>
                  <a:lnTo>
                    <a:pt x="321449" y="511657"/>
                  </a:lnTo>
                  <a:lnTo>
                    <a:pt x="328206" y="509054"/>
                  </a:lnTo>
                  <a:lnTo>
                    <a:pt x="335368" y="506552"/>
                  </a:lnTo>
                  <a:lnTo>
                    <a:pt x="335368" y="554761"/>
                  </a:lnTo>
                  <a:lnTo>
                    <a:pt x="357670" y="539597"/>
                  </a:lnTo>
                  <a:lnTo>
                    <a:pt x="359308" y="560781"/>
                  </a:lnTo>
                  <a:lnTo>
                    <a:pt x="359308" y="509765"/>
                  </a:lnTo>
                  <a:lnTo>
                    <a:pt x="358025" y="509727"/>
                  </a:lnTo>
                  <a:lnTo>
                    <a:pt x="359740" y="506552"/>
                  </a:lnTo>
                  <a:lnTo>
                    <a:pt x="370128" y="487387"/>
                  </a:lnTo>
                  <a:lnTo>
                    <a:pt x="373024" y="465150"/>
                  </a:lnTo>
                  <a:lnTo>
                    <a:pt x="372783" y="463524"/>
                  </a:lnTo>
                  <a:lnTo>
                    <a:pt x="370319" y="446989"/>
                  </a:lnTo>
                  <a:lnTo>
                    <a:pt x="369671" y="442607"/>
                  </a:lnTo>
                  <a:lnTo>
                    <a:pt x="362991" y="419404"/>
                  </a:lnTo>
                  <a:lnTo>
                    <a:pt x="357301" y="428332"/>
                  </a:lnTo>
                  <a:lnTo>
                    <a:pt x="354672" y="436219"/>
                  </a:lnTo>
                  <a:lnTo>
                    <a:pt x="343725" y="443915"/>
                  </a:lnTo>
                  <a:lnTo>
                    <a:pt x="332574" y="446989"/>
                  </a:lnTo>
                  <a:lnTo>
                    <a:pt x="328739" y="444246"/>
                  </a:lnTo>
                  <a:lnTo>
                    <a:pt x="322389" y="439191"/>
                  </a:lnTo>
                  <a:lnTo>
                    <a:pt x="316407" y="433184"/>
                  </a:lnTo>
                  <a:lnTo>
                    <a:pt x="312547" y="427596"/>
                  </a:lnTo>
                  <a:lnTo>
                    <a:pt x="311950" y="426732"/>
                  </a:lnTo>
                  <a:lnTo>
                    <a:pt x="310172" y="420344"/>
                  </a:lnTo>
                  <a:lnTo>
                    <a:pt x="310959" y="405511"/>
                  </a:lnTo>
                  <a:lnTo>
                    <a:pt x="313067" y="390613"/>
                  </a:lnTo>
                  <a:lnTo>
                    <a:pt x="315810" y="375577"/>
                  </a:lnTo>
                  <a:lnTo>
                    <a:pt x="318477" y="360337"/>
                  </a:lnTo>
                  <a:lnTo>
                    <a:pt x="295859" y="370801"/>
                  </a:lnTo>
                  <a:lnTo>
                    <a:pt x="278587" y="386245"/>
                  </a:lnTo>
                  <a:lnTo>
                    <a:pt x="265823" y="405561"/>
                  </a:lnTo>
                  <a:lnTo>
                    <a:pt x="256768" y="427596"/>
                  </a:lnTo>
                  <a:lnTo>
                    <a:pt x="212115" y="404304"/>
                  </a:lnTo>
                  <a:lnTo>
                    <a:pt x="218757" y="428040"/>
                  </a:lnTo>
                  <a:lnTo>
                    <a:pt x="222923" y="451091"/>
                  </a:lnTo>
                  <a:lnTo>
                    <a:pt x="223926" y="473849"/>
                  </a:lnTo>
                  <a:lnTo>
                    <a:pt x="221094" y="496633"/>
                  </a:lnTo>
                  <a:lnTo>
                    <a:pt x="179565" y="463918"/>
                  </a:lnTo>
                  <a:lnTo>
                    <a:pt x="173355" y="468058"/>
                  </a:lnTo>
                  <a:lnTo>
                    <a:pt x="187972" y="491464"/>
                  </a:lnTo>
                  <a:lnTo>
                    <a:pt x="194017" y="515759"/>
                  </a:lnTo>
                  <a:lnTo>
                    <a:pt x="193509" y="540880"/>
                  </a:lnTo>
                  <a:lnTo>
                    <a:pt x="188480" y="566762"/>
                  </a:lnTo>
                  <a:lnTo>
                    <a:pt x="187502" y="580821"/>
                  </a:lnTo>
                  <a:lnTo>
                    <a:pt x="210680" y="613575"/>
                  </a:lnTo>
                  <a:lnTo>
                    <a:pt x="257086" y="635088"/>
                  </a:lnTo>
                  <a:lnTo>
                    <a:pt x="307073" y="641134"/>
                  </a:lnTo>
                  <a:lnTo>
                    <a:pt x="338645" y="636181"/>
                  </a:lnTo>
                  <a:lnTo>
                    <a:pt x="389915" y="596569"/>
                  </a:lnTo>
                  <a:lnTo>
                    <a:pt x="408101" y="540880"/>
                  </a:lnTo>
                  <a:lnTo>
                    <a:pt x="408203" y="539597"/>
                  </a:lnTo>
                  <a:close/>
                </a:path>
                <a:path w="596900" h="834389">
                  <a:moveTo>
                    <a:pt x="465035" y="389343"/>
                  </a:moveTo>
                  <a:lnTo>
                    <a:pt x="461835" y="381863"/>
                  </a:lnTo>
                  <a:lnTo>
                    <a:pt x="457327" y="376123"/>
                  </a:lnTo>
                  <a:lnTo>
                    <a:pt x="451116" y="372630"/>
                  </a:lnTo>
                  <a:lnTo>
                    <a:pt x="442810" y="371906"/>
                  </a:lnTo>
                  <a:lnTo>
                    <a:pt x="438670" y="376961"/>
                  </a:lnTo>
                  <a:lnTo>
                    <a:pt x="460527" y="394373"/>
                  </a:lnTo>
                  <a:lnTo>
                    <a:pt x="465035" y="389343"/>
                  </a:lnTo>
                  <a:close/>
                </a:path>
                <a:path w="596900" h="834389">
                  <a:moveTo>
                    <a:pt x="537933" y="206222"/>
                  </a:moveTo>
                  <a:lnTo>
                    <a:pt x="536371" y="186182"/>
                  </a:lnTo>
                  <a:lnTo>
                    <a:pt x="529526" y="169913"/>
                  </a:lnTo>
                  <a:lnTo>
                    <a:pt x="522389" y="163055"/>
                  </a:lnTo>
                  <a:lnTo>
                    <a:pt x="522389" y="208622"/>
                  </a:lnTo>
                  <a:lnTo>
                    <a:pt x="519201" y="219354"/>
                  </a:lnTo>
                  <a:lnTo>
                    <a:pt x="512686" y="225145"/>
                  </a:lnTo>
                  <a:lnTo>
                    <a:pt x="503745" y="227495"/>
                  </a:lnTo>
                  <a:lnTo>
                    <a:pt x="493280" y="227914"/>
                  </a:lnTo>
                  <a:lnTo>
                    <a:pt x="426796" y="227431"/>
                  </a:lnTo>
                  <a:lnTo>
                    <a:pt x="393560" y="227482"/>
                  </a:lnTo>
                  <a:lnTo>
                    <a:pt x="341896" y="226415"/>
                  </a:lnTo>
                  <a:lnTo>
                    <a:pt x="307225" y="194398"/>
                  </a:lnTo>
                  <a:lnTo>
                    <a:pt x="295478" y="166801"/>
                  </a:lnTo>
                  <a:lnTo>
                    <a:pt x="307657" y="164807"/>
                  </a:lnTo>
                  <a:lnTo>
                    <a:pt x="319138" y="162750"/>
                  </a:lnTo>
                  <a:lnTo>
                    <a:pt x="330149" y="161239"/>
                  </a:lnTo>
                  <a:lnTo>
                    <a:pt x="340868" y="160870"/>
                  </a:lnTo>
                  <a:lnTo>
                    <a:pt x="380111" y="162610"/>
                  </a:lnTo>
                  <a:lnTo>
                    <a:pt x="458533" y="167182"/>
                  </a:lnTo>
                  <a:lnTo>
                    <a:pt x="497700" y="170078"/>
                  </a:lnTo>
                  <a:lnTo>
                    <a:pt x="522389" y="208622"/>
                  </a:lnTo>
                  <a:lnTo>
                    <a:pt x="522389" y="163055"/>
                  </a:lnTo>
                  <a:lnTo>
                    <a:pt x="469099" y="148691"/>
                  </a:lnTo>
                  <a:lnTo>
                    <a:pt x="405841" y="142773"/>
                  </a:lnTo>
                  <a:lnTo>
                    <a:pt x="353479" y="140741"/>
                  </a:lnTo>
                  <a:lnTo>
                    <a:pt x="332727" y="141732"/>
                  </a:lnTo>
                  <a:lnTo>
                    <a:pt x="291325" y="145669"/>
                  </a:lnTo>
                  <a:lnTo>
                    <a:pt x="271729" y="161747"/>
                  </a:lnTo>
                  <a:lnTo>
                    <a:pt x="273850" y="171945"/>
                  </a:lnTo>
                  <a:lnTo>
                    <a:pt x="290766" y="207670"/>
                  </a:lnTo>
                  <a:lnTo>
                    <a:pt x="327075" y="240652"/>
                  </a:lnTo>
                  <a:lnTo>
                    <a:pt x="340474" y="242316"/>
                  </a:lnTo>
                  <a:lnTo>
                    <a:pt x="446519" y="242265"/>
                  </a:lnTo>
                  <a:lnTo>
                    <a:pt x="446519" y="245033"/>
                  </a:lnTo>
                  <a:lnTo>
                    <a:pt x="471297" y="245376"/>
                  </a:lnTo>
                  <a:lnTo>
                    <a:pt x="483679" y="245364"/>
                  </a:lnTo>
                  <a:lnTo>
                    <a:pt x="496011" y="244817"/>
                  </a:lnTo>
                  <a:lnTo>
                    <a:pt x="531253" y="228168"/>
                  </a:lnTo>
                  <a:lnTo>
                    <a:pt x="531418" y="227914"/>
                  </a:lnTo>
                  <a:lnTo>
                    <a:pt x="534898" y="222580"/>
                  </a:lnTo>
                  <a:lnTo>
                    <a:pt x="537933" y="206222"/>
                  </a:lnTo>
                  <a:close/>
                </a:path>
                <a:path w="596900" h="834389">
                  <a:moveTo>
                    <a:pt x="596861" y="407670"/>
                  </a:moveTo>
                  <a:lnTo>
                    <a:pt x="596468" y="356870"/>
                  </a:lnTo>
                  <a:lnTo>
                    <a:pt x="595312" y="314960"/>
                  </a:lnTo>
                  <a:lnTo>
                    <a:pt x="595210" y="311150"/>
                  </a:lnTo>
                  <a:lnTo>
                    <a:pt x="592531" y="255270"/>
                  </a:lnTo>
                  <a:lnTo>
                    <a:pt x="588657" y="203200"/>
                  </a:lnTo>
                  <a:lnTo>
                    <a:pt x="576160" y="162039"/>
                  </a:lnTo>
                  <a:lnTo>
                    <a:pt x="576160" y="684530"/>
                  </a:lnTo>
                  <a:lnTo>
                    <a:pt x="574065" y="704850"/>
                  </a:lnTo>
                  <a:lnTo>
                    <a:pt x="569772" y="744220"/>
                  </a:lnTo>
                  <a:lnTo>
                    <a:pt x="550202" y="786130"/>
                  </a:lnTo>
                  <a:lnTo>
                    <a:pt x="489661" y="802640"/>
                  </a:lnTo>
                  <a:lnTo>
                    <a:pt x="422262" y="810260"/>
                  </a:lnTo>
                  <a:lnTo>
                    <a:pt x="342519" y="812800"/>
                  </a:lnTo>
                  <a:lnTo>
                    <a:pt x="296506" y="811530"/>
                  </a:lnTo>
                  <a:lnTo>
                    <a:pt x="250494" y="811530"/>
                  </a:lnTo>
                  <a:lnTo>
                    <a:pt x="204508" y="808990"/>
                  </a:lnTo>
                  <a:lnTo>
                    <a:pt x="158572" y="807720"/>
                  </a:lnTo>
                  <a:lnTo>
                    <a:pt x="109258" y="800100"/>
                  </a:lnTo>
                  <a:lnTo>
                    <a:pt x="60718" y="786130"/>
                  </a:lnTo>
                  <a:lnTo>
                    <a:pt x="23609" y="755650"/>
                  </a:lnTo>
                  <a:lnTo>
                    <a:pt x="16852" y="703580"/>
                  </a:lnTo>
                  <a:lnTo>
                    <a:pt x="14173" y="669290"/>
                  </a:lnTo>
                  <a:lnTo>
                    <a:pt x="96354" y="692150"/>
                  </a:lnTo>
                  <a:lnTo>
                    <a:pt x="169227" y="708660"/>
                  </a:lnTo>
                  <a:lnTo>
                    <a:pt x="215747" y="712470"/>
                  </a:lnTo>
                  <a:lnTo>
                    <a:pt x="262521" y="713740"/>
                  </a:lnTo>
                  <a:lnTo>
                    <a:pt x="309397" y="711200"/>
                  </a:lnTo>
                  <a:lnTo>
                    <a:pt x="404545" y="703580"/>
                  </a:lnTo>
                  <a:lnTo>
                    <a:pt x="463956" y="697230"/>
                  </a:lnTo>
                  <a:lnTo>
                    <a:pt x="499592" y="693420"/>
                  </a:lnTo>
                  <a:lnTo>
                    <a:pt x="547116" y="689610"/>
                  </a:lnTo>
                  <a:lnTo>
                    <a:pt x="553288" y="688340"/>
                  </a:lnTo>
                  <a:lnTo>
                    <a:pt x="559879" y="687070"/>
                  </a:lnTo>
                  <a:lnTo>
                    <a:pt x="567347" y="685800"/>
                  </a:lnTo>
                  <a:lnTo>
                    <a:pt x="576160" y="684530"/>
                  </a:lnTo>
                  <a:lnTo>
                    <a:pt x="576160" y="162039"/>
                  </a:lnTo>
                  <a:lnTo>
                    <a:pt x="575424" y="160921"/>
                  </a:lnTo>
                  <a:lnTo>
                    <a:pt x="575424" y="314960"/>
                  </a:lnTo>
                  <a:lnTo>
                    <a:pt x="575424" y="671830"/>
                  </a:lnTo>
                  <a:lnTo>
                    <a:pt x="456133" y="687070"/>
                  </a:lnTo>
                  <a:lnTo>
                    <a:pt x="416725" y="690880"/>
                  </a:lnTo>
                  <a:lnTo>
                    <a:pt x="368947" y="694690"/>
                  </a:lnTo>
                  <a:lnTo>
                    <a:pt x="321183" y="697230"/>
                  </a:lnTo>
                  <a:lnTo>
                    <a:pt x="273431" y="697230"/>
                  </a:lnTo>
                  <a:lnTo>
                    <a:pt x="225742" y="694690"/>
                  </a:lnTo>
                  <a:lnTo>
                    <a:pt x="178117" y="690880"/>
                  </a:lnTo>
                  <a:lnTo>
                    <a:pt x="130581" y="684530"/>
                  </a:lnTo>
                  <a:lnTo>
                    <a:pt x="77851" y="674370"/>
                  </a:lnTo>
                  <a:lnTo>
                    <a:pt x="56921" y="669290"/>
                  </a:lnTo>
                  <a:lnTo>
                    <a:pt x="25527" y="661670"/>
                  </a:lnTo>
                  <a:lnTo>
                    <a:pt x="21158" y="660400"/>
                  </a:lnTo>
                  <a:lnTo>
                    <a:pt x="15240" y="654050"/>
                  </a:lnTo>
                  <a:lnTo>
                    <a:pt x="15367" y="595630"/>
                  </a:lnTo>
                  <a:lnTo>
                    <a:pt x="15557" y="543560"/>
                  </a:lnTo>
                  <a:lnTo>
                    <a:pt x="15811" y="492760"/>
                  </a:lnTo>
                  <a:lnTo>
                    <a:pt x="16446" y="391160"/>
                  </a:lnTo>
                  <a:lnTo>
                    <a:pt x="17030" y="306070"/>
                  </a:lnTo>
                  <a:lnTo>
                    <a:pt x="18262" y="302260"/>
                  </a:lnTo>
                  <a:lnTo>
                    <a:pt x="19011" y="297180"/>
                  </a:lnTo>
                  <a:lnTo>
                    <a:pt x="42887" y="300990"/>
                  </a:lnTo>
                  <a:lnTo>
                    <a:pt x="90004" y="311150"/>
                  </a:lnTo>
                  <a:lnTo>
                    <a:pt x="113512" y="314960"/>
                  </a:lnTo>
                  <a:lnTo>
                    <a:pt x="166027" y="322580"/>
                  </a:lnTo>
                  <a:lnTo>
                    <a:pt x="192366" y="325120"/>
                  </a:lnTo>
                  <a:lnTo>
                    <a:pt x="272389" y="325120"/>
                  </a:lnTo>
                  <a:lnTo>
                    <a:pt x="379831" y="322580"/>
                  </a:lnTo>
                  <a:lnTo>
                    <a:pt x="433552" y="320040"/>
                  </a:lnTo>
                  <a:lnTo>
                    <a:pt x="540994" y="317500"/>
                  </a:lnTo>
                  <a:lnTo>
                    <a:pt x="548894" y="316230"/>
                  </a:lnTo>
                  <a:lnTo>
                    <a:pt x="557072" y="316230"/>
                  </a:lnTo>
                  <a:lnTo>
                    <a:pt x="565823" y="314960"/>
                  </a:lnTo>
                  <a:lnTo>
                    <a:pt x="575424" y="314960"/>
                  </a:lnTo>
                  <a:lnTo>
                    <a:pt x="575424" y="160921"/>
                  </a:lnTo>
                  <a:lnTo>
                    <a:pt x="574827" y="160007"/>
                  </a:lnTo>
                  <a:lnTo>
                    <a:pt x="574827" y="304800"/>
                  </a:lnTo>
                  <a:lnTo>
                    <a:pt x="565429" y="302260"/>
                  </a:lnTo>
                  <a:lnTo>
                    <a:pt x="558215" y="303530"/>
                  </a:lnTo>
                  <a:lnTo>
                    <a:pt x="527265" y="304800"/>
                  </a:lnTo>
                  <a:lnTo>
                    <a:pt x="496316" y="307340"/>
                  </a:lnTo>
                  <a:lnTo>
                    <a:pt x="434403" y="309880"/>
                  </a:lnTo>
                  <a:lnTo>
                    <a:pt x="382143" y="309880"/>
                  </a:lnTo>
                  <a:lnTo>
                    <a:pt x="329857" y="311150"/>
                  </a:lnTo>
                  <a:lnTo>
                    <a:pt x="225348" y="311150"/>
                  </a:lnTo>
                  <a:lnTo>
                    <a:pt x="173151" y="308610"/>
                  </a:lnTo>
                  <a:lnTo>
                    <a:pt x="121018" y="303530"/>
                  </a:lnTo>
                  <a:lnTo>
                    <a:pt x="78613" y="297180"/>
                  </a:lnTo>
                  <a:lnTo>
                    <a:pt x="18084" y="288290"/>
                  </a:lnTo>
                  <a:lnTo>
                    <a:pt x="24599" y="222250"/>
                  </a:lnTo>
                  <a:lnTo>
                    <a:pt x="45008" y="161290"/>
                  </a:lnTo>
                  <a:lnTo>
                    <a:pt x="99987" y="130810"/>
                  </a:lnTo>
                  <a:lnTo>
                    <a:pt x="118173" y="119380"/>
                  </a:lnTo>
                  <a:lnTo>
                    <a:pt x="129870" y="102870"/>
                  </a:lnTo>
                  <a:lnTo>
                    <a:pt x="137566" y="78740"/>
                  </a:lnTo>
                  <a:lnTo>
                    <a:pt x="250571" y="78740"/>
                  </a:lnTo>
                  <a:lnTo>
                    <a:pt x="252171" y="85090"/>
                  </a:lnTo>
                  <a:lnTo>
                    <a:pt x="253428" y="91440"/>
                  </a:lnTo>
                  <a:lnTo>
                    <a:pt x="254977" y="97790"/>
                  </a:lnTo>
                  <a:lnTo>
                    <a:pt x="281089" y="128270"/>
                  </a:lnTo>
                  <a:lnTo>
                    <a:pt x="345795" y="130810"/>
                  </a:lnTo>
                  <a:lnTo>
                    <a:pt x="445033" y="132080"/>
                  </a:lnTo>
                  <a:lnTo>
                    <a:pt x="494652" y="132080"/>
                  </a:lnTo>
                  <a:lnTo>
                    <a:pt x="519861" y="135890"/>
                  </a:lnTo>
                  <a:lnTo>
                    <a:pt x="555612" y="165100"/>
                  </a:lnTo>
                  <a:lnTo>
                    <a:pt x="566788" y="214630"/>
                  </a:lnTo>
                  <a:lnTo>
                    <a:pt x="571411" y="266700"/>
                  </a:lnTo>
                  <a:lnTo>
                    <a:pt x="574827" y="304800"/>
                  </a:lnTo>
                  <a:lnTo>
                    <a:pt x="574827" y="160007"/>
                  </a:lnTo>
                  <a:lnTo>
                    <a:pt x="561530" y="139700"/>
                  </a:lnTo>
                  <a:lnTo>
                    <a:pt x="535266" y="120650"/>
                  </a:lnTo>
                  <a:lnTo>
                    <a:pt x="509117" y="115570"/>
                  </a:lnTo>
                  <a:lnTo>
                    <a:pt x="502577" y="114300"/>
                  </a:lnTo>
                  <a:lnTo>
                    <a:pt x="356374" y="114300"/>
                  </a:lnTo>
                  <a:lnTo>
                    <a:pt x="307644" y="115570"/>
                  </a:lnTo>
                  <a:lnTo>
                    <a:pt x="289877" y="114300"/>
                  </a:lnTo>
                  <a:lnTo>
                    <a:pt x="278752" y="109220"/>
                  </a:lnTo>
                  <a:lnTo>
                    <a:pt x="271995" y="99060"/>
                  </a:lnTo>
                  <a:lnTo>
                    <a:pt x="267322" y="81280"/>
                  </a:lnTo>
                  <a:lnTo>
                    <a:pt x="277329" y="78740"/>
                  </a:lnTo>
                  <a:lnTo>
                    <a:pt x="282879" y="73660"/>
                  </a:lnTo>
                  <a:lnTo>
                    <a:pt x="284721" y="67310"/>
                  </a:lnTo>
                  <a:lnTo>
                    <a:pt x="285089" y="66040"/>
                  </a:lnTo>
                  <a:lnTo>
                    <a:pt x="285026" y="57150"/>
                  </a:lnTo>
                  <a:lnTo>
                    <a:pt x="284683" y="53340"/>
                  </a:lnTo>
                  <a:lnTo>
                    <a:pt x="284568" y="46990"/>
                  </a:lnTo>
                  <a:lnTo>
                    <a:pt x="284099" y="41910"/>
                  </a:lnTo>
                  <a:lnTo>
                    <a:pt x="280403" y="24130"/>
                  </a:lnTo>
                  <a:lnTo>
                    <a:pt x="276504" y="17780"/>
                  </a:lnTo>
                  <a:lnTo>
                    <a:pt x="272605" y="11430"/>
                  </a:lnTo>
                  <a:lnTo>
                    <a:pt x="269519" y="9613"/>
                  </a:lnTo>
                  <a:lnTo>
                    <a:pt x="269519" y="53340"/>
                  </a:lnTo>
                  <a:lnTo>
                    <a:pt x="268681" y="59690"/>
                  </a:lnTo>
                  <a:lnTo>
                    <a:pt x="264134" y="64770"/>
                  </a:lnTo>
                  <a:lnTo>
                    <a:pt x="253809" y="67310"/>
                  </a:lnTo>
                  <a:lnTo>
                    <a:pt x="249580" y="44450"/>
                  </a:lnTo>
                  <a:lnTo>
                    <a:pt x="246303" y="44450"/>
                  </a:lnTo>
                  <a:lnTo>
                    <a:pt x="239217" y="73660"/>
                  </a:lnTo>
                  <a:lnTo>
                    <a:pt x="238429" y="72390"/>
                  </a:lnTo>
                  <a:lnTo>
                    <a:pt x="236842" y="69850"/>
                  </a:lnTo>
                  <a:lnTo>
                    <a:pt x="227317" y="54610"/>
                  </a:lnTo>
                  <a:lnTo>
                    <a:pt x="218186" y="69850"/>
                  </a:lnTo>
                  <a:lnTo>
                    <a:pt x="210934" y="52070"/>
                  </a:lnTo>
                  <a:lnTo>
                    <a:pt x="199440" y="72390"/>
                  </a:lnTo>
                  <a:lnTo>
                    <a:pt x="191223" y="45720"/>
                  </a:lnTo>
                  <a:lnTo>
                    <a:pt x="182156" y="73660"/>
                  </a:lnTo>
                  <a:lnTo>
                    <a:pt x="180073" y="68580"/>
                  </a:lnTo>
                  <a:lnTo>
                    <a:pt x="169633" y="43180"/>
                  </a:lnTo>
                  <a:lnTo>
                    <a:pt x="164795" y="67310"/>
                  </a:lnTo>
                  <a:lnTo>
                    <a:pt x="160921" y="68580"/>
                  </a:lnTo>
                  <a:lnTo>
                    <a:pt x="160185" y="67310"/>
                  </a:lnTo>
                  <a:lnTo>
                    <a:pt x="151295" y="52070"/>
                  </a:lnTo>
                  <a:lnTo>
                    <a:pt x="139179" y="67310"/>
                  </a:lnTo>
                  <a:lnTo>
                    <a:pt x="135001" y="55880"/>
                  </a:lnTo>
                  <a:lnTo>
                    <a:pt x="129425" y="40640"/>
                  </a:lnTo>
                  <a:lnTo>
                    <a:pt x="122745" y="55880"/>
                  </a:lnTo>
                  <a:lnTo>
                    <a:pt x="121856" y="40640"/>
                  </a:lnTo>
                  <a:lnTo>
                    <a:pt x="126517" y="27940"/>
                  </a:lnTo>
                  <a:lnTo>
                    <a:pt x="136588" y="20320"/>
                  </a:lnTo>
                  <a:lnTo>
                    <a:pt x="151942" y="17780"/>
                  </a:lnTo>
                  <a:lnTo>
                    <a:pt x="247396" y="17780"/>
                  </a:lnTo>
                  <a:lnTo>
                    <a:pt x="269519" y="53340"/>
                  </a:lnTo>
                  <a:lnTo>
                    <a:pt x="269519" y="9613"/>
                  </a:lnTo>
                  <a:lnTo>
                    <a:pt x="259664" y="3810"/>
                  </a:lnTo>
                  <a:lnTo>
                    <a:pt x="240588" y="1270"/>
                  </a:lnTo>
                  <a:lnTo>
                    <a:pt x="217576" y="0"/>
                  </a:lnTo>
                  <a:lnTo>
                    <a:pt x="148463" y="0"/>
                  </a:lnTo>
                  <a:lnTo>
                    <a:pt x="125996" y="6350"/>
                  </a:lnTo>
                  <a:lnTo>
                    <a:pt x="108686" y="21590"/>
                  </a:lnTo>
                  <a:lnTo>
                    <a:pt x="99148" y="43180"/>
                  </a:lnTo>
                  <a:lnTo>
                    <a:pt x="99999" y="66040"/>
                  </a:lnTo>
                  <a:lnTo>
                    <a:pt x="100876" y="68580"/>
                  </a:lnTo>
                  <a:lnTo>
                    <a:pt x="103568" y="72390"/>
                  </a:lnTo>
                  <a:lnTo>
                    <a:pt x="106286" y="73660"/>
                  </a:lnTo>
                  <a:lnTo>
                    <a:pt x="115265" y="78740"/>
                  </a:lnTo>
                  <a:lnTo>
                    <a:pt x="117894" y="85090"/>
                  </a:lnTo>
                  <a:lnTo>
                    <a:pt x="115760" y="92710"/>
                  </a:lnTo>
                  <a:lnTo>
                    <a:pt x="110426" y="97790"/>
                  </a:lnTo>
                  <a:lnTo>
                    <a:pt x="73139" y="121920"/>
                  </a:lnTo>
                  <a:lnTo>
                    <a:pt x="59055" y="125730"/>
                  </a:lnTo>
                  <a:lnTo>
                    <a:pt x="46799" y="132080"/>
                  </a:lnTo>
                  <a:lnTo>
                    <a:pt x="22720" y="170180"/>
                  </a:lnTo>
                  <a:lnTo>
                    <a:pt x="8166" y="223520"/>
                  </a:lnTo>
                  <a:lnTo>
                    <a:pt x="4940" y="265430"/>
                  </a:lnTo>
                  <a:lnTo>
                    <a:pt x="2705" y="307340"/>
                  </a:lnTo>
                  <a:lnTo>
                    <a:pt x="1320" y="349250"/>
                  </a:lnTo>
                  <a:lnTo>
                    <a:pt x="609" y="391160"/>
                  </a:lnTo>
                  <a:lnTo>
                    <a:pt x="203" y="441960"/>
                  </a:lnTo>
                  <a:lnTo>
                    <a:pt x="0" y="492760"/>
                  </a:lnTo>
                  <a:lnTo>
                    <a:pt x="0" y="552450"/>
                  </a:lnTo>
                  <a:lnTo>
                    <a:pt x="101" y="600710"/>
                  </a:lnTo>
                  <a:lnTo>
                    <a:pt x="330" y="654050"/>
                  </a:lnTo>
                  <a:lnTo>
                    <a:pt x="558" y="697230"/>
                  </a:lnTo>
                  <a:lnTo>
                    <a:pt x="6985" y="746760"/>
                  </a:lnTo>
                  <a:lnTo>
                    <a:pt x="26517" y="783590"/>
                  </a:lnTo>
                  <a:lnTo>
                    <a:pt x="60502" y="807720"/>
                  </a:lnTo>
                  <a:lnTo>
                    <a:pt x="110312" y="821690"/>
                  </a:lnTo>
                  <a:lnTo>
                    <a:pt x="185788" y="830580"/>
                  </a:lnTo>
                  <a:lnTo>
                    <a:pt x="261632" y="834390"/>
                  </a:lnTo>
                  <a:lnTo>
                    <a:pt x="353682" y="834390"/>
                  </a:lnTo>
                  <a:lnTo>
                    <a:pt x="399707" y="833120"/>
                  </a:lnTo>
                  <a:lnTo>
                    <a:pt x="491502" y="828040"/>
                  </a:lnTo>
                  <a:lnTo>
                    <a:pt x="536625" y="817880"/>
                  </a:lnTo>
                  <a:lnTo>
                    <a:pt x="544271" y="812800"/>
                  </a:lnTo>
                  <a:lnTo>
                    <a:pt x="567232" y="797560"/>
                  </a:lnTo>
                  <a:lnTo>
                    <a:pt x="584885" y="764540"/>
                  </a:lnTo>
                  <a:lnTo>
                    <a:pt x="591146" y="720090"/>
                  </a:lnTo>
                  <a:lnTo>
                    <a:pt x="591718" y="684530"/>
                  </a:lnTo>
                  <a:lnTo>
                    <a:pt x="592277" y="640080"/>
                  </a:lnTo>
                  <a:lnTo>
                    <a:pt x="592886" y="600710"/>
                  </a:lnTo>
                  <a:lnTo>
                    <a:pt x="593902" y="561340"/>
                  </a:lnTo>
                  <a:lnTo>
                    <a:pt x="595414" y="510540"/>
                  </a:lnTo>
                  <a:lnTo>
                    <a:pt x="596455" y="458470"/>
                  </a:lnTo>
                  <a:lnTo>
                    <a:pt x="596861" y="407670"/>
                  </a:lnTo>
                  <a:close/>
                </a:path>
              </a:pathLst>
            </a:custGeom>
            <a:solidFill>
              <a:srgbClr val="285567"/>
            </a:solidFill>
          </p:spPr>
          <p:txBody>
            <a:bodyPr wrap="square" lIns="0" tIns="0" rIns="0" bIns="0" rtlCol="0"/>
            <a:lstStyle/>
            <a:p>
              <a:endParaRPr/>
            </a:p>
          </p:txBody>
        </p:sp>
      </p:grpSp>
      <p:sp>
        <p:nvSpPr>
          <p:cNvPr id="19" name="object 19"/>
          <p:cNvSpPr txBox="1"/>
          <p:nvPr/>
        </p:nvSpPr>
        <p:spPr>
          <a:xfrm>
            <a:off x="4598310" y="5722675"/>
            <a:ext cx="4096385" cy="391160"/>
          </a:xfrm>
          <a:prstGeom prst="rect">
            <a:avLst/>
          </a:prstGeom>
        </p:spPr>
        <p:txBody>
          <a:bodyPr vert="horz" wrap="square" lIns="0" tIns="12700" rIns="0" bIns="0" rtlCol="0">
            <a:spAutoFit/>
          </a:bodyPr>
          <a:lstStyle/>
          <a:p>
            <a:pPr marL="12700">
              <a:lnSpc>
                <a:spcPct val="100000"/>
              </a:lnSpc>
              <a:spcBef>
                <a:spcPts val="100"/>
              </a:spcBef>
            </a:pPr>
            <a:r>
              <a:rPr sz="1600" spc="-35" dirty="0">
                <a:latin typeface="Source Sans Pro"/>
                <a:cs typeface="Source Sans Pro"/>
              </a:rPr>
              <a:t>A</a:t>
            </a:r>
            <a:r>
              <a:rPr sz="1600" spc="-70" dirty="0">
                <a:latin typeface="Source Sans Pro"/>
                <a:cs typeface="Source Sans Pro"/>
              </a:rPr>
              <a:t>c</a:t>
            </a:r>
            <a:r>
              <a:rPr sz="1600" spc="-35" dirty="0">
                <a:latin typeface="Source Sans Pro"/>
                <a:cs typeface="Source Sans Pro"/>
              </a:rPr>
              <a:t>ciden</a:t>
            </a:r>
            <a:r>
              <a:rPr sz="1600" spc="-70" dirty="0">
                <a:latin typeface="Source Sans Pro"/>
                <a:cs typeface="Source Sans Pro"/>
              </a:rPr>
              <a:t>t</a:t>
            </a:r>
            <a:r>
              <a:rPr sz="1600" spc="-35" dirty="0">
                <a:latin typeface="Source Sans Pro"/>
                <a:cs typeface="Source Sans Pro"/>
              </a:rPr>
              <a:t>a</a:t>
            </a:r>
            <a:r>
              <a:rPr sz="1600" dirty="0">
                <a:latin typeface="Source Sans Pro"/>
                <a:cs typeface="Source Sans Pro"/>
              </a:rPr>
              <a:t>l</a:t>
            </a:r>
            <a:r>
              <a:rPr sz="1600" spc="-65" dirty="0">
                <a:latin typeface="Source Sans Pro"/>
                <a:cs typeface="Source Sans Pro"/>
              </a:rPr>
              <a:t> </a:t>
            </a:r>
            <a:r>
              <a:rPr sz="1600" spc="-35" dirty="0">
                <a:latin typeface="Source Sans Pro"/>
                <a:cs typeface="Source Sans Pro"/>
              </a:rPr>
              <a:t>poisonin</a:t>
            </a:r>
            <a:r>
              <a:rPr sz="1600" dirty="0">
                <a:latin typeface="Source Sans Pro"/>
                <a:cs typeface="Source Sans Pro"/>
              </a:rPr>
              <a:t>g</a:t>
            </a:r>
            <a:r>
              <a:rPr sz="1600" spc="-65" dirty="0">
                <a:latin typeface="Source Sans Pro"/>
                <a:cs typeface="Source Sans Pro"/>
              </a:rPr>
              <a:t> </a:t>
            </a:r>
            <a:r>
              <a:rPr sz="1600" spc="-35" dirty="0">
                <a:latin typeface="Source Sans Pro"/>
                <a:cs typeface="Source Sans Pro"/>
              </a:rPr>
              <a:t>f</a:t>
            </a:r>
            <a:r>
              <a:rPr sz="1600" spc="-50" dirty="0">
                <a:latin typeface="Source Sans Pro"/>
                <a:cs typeface="Source Sans Pro"/>
              </a:rPr>
              <a:t>r</a:t>
            </a:r>
            <a:r>
              <a:rPr sz="1600" spc="-35" dirty="0">
                <a:latin typeface="Source Sans Pro"/>
                <a:cs typeface="Source Sans Pro"/>
              </a:rPr>
              <a:t>o</a:t>
            </a:r>
            <a:r>
              <a:rPr sz="1600" dirty="0">
                <a:latin typeface="Source Sans Pro"/>
                <a:cs typeface="Source Sans Pro"/>
              </a:rPr>
              <a:t>m</a:t>
            </a:r>
            <a:r>
              <a:rPr sz="1600" spc="-65" dirty="0">
                <a:latin typeface="Source Sans Pro"/>
                <a:cs typeface="Source Sans Pro"/>
              </a:rPr>
              <a:t> </a:t>
            </a:r>
            <a:r>
              <a:rPr sz="1600" spc="-35" dirty="0">
                <a:latin typeface="Source Sans Pro"/>
                <a:cs typeface="Source Sans Pro"/>
              </a:rPr>
              <a:t>o</a:t>
            </a:r>
            <a:r>
              <a:rPr sz="1600" spc="-50" dirty="0">
                <a:latin typeface="Source Sans Pro"/>
                <a:cs typeface="Source Sans Pro"/>
              </a:rPr>
              <a:t>r</a:t>
            </a:r>
            <a:r>
              <a:rPr sz="1600" spc="-60" dirty="0">
                <a:latin typeface="Source Sans Pro"/>
                <a:cs typeface="Source Sans Pro"/>
              </a:rPr>
              <a:t>g</a:t>
            </a:r>
            <a:r>
              <a:rPr sz="1600" spc="-35" dirty="0">
                <a:latin typeface="Source Sans Pro"/>
                <a:cs typeface="Source Sans Pro"/>
              </a:rPr>
              <a:t>ani</a:t>
            </a:r>
            <a:r>
              <a:rPr sz="1600" dirty="0">
                <a:latin typeface="Source Sans Pro"/>
                <a:cs typeface="Source Sans Pro"/>
              </a:rPr>
              <a:t>c</a:t>
            </a:r>
            <a:r>
              <a:rPr sz="1600" spc="-65" dirty="0">
                <a:latin typeface="Source Sans Pro"/>
                <a:cs typeface="Source Sans Pro"/>
              </a:rPr>
              <a:t> </a:t>
            </a:r>
            <a:r>
              <a:rPr sz="1600" spc="-35" dirty="0">
                <a:latin typeface="Source Sans Pro"/>
                <a:cs typeface="Source Sans Pro"/>
              </a:rPr>
              <a:t>sol</a:t>
            </a:r>
            <a:r>
              <a:rPr sz="1600" spc="-40" dirty="0">
                <a:latin typeface="Source Sans Pro"/>
                <a:cs typeface="Source Sans Pro"/>
              </a:rPr>
              <a:t>v</a:t>
            </a:r>
            <a:r>
              <a:rPr sz="1600" spc="-35" dirty="0">
                <a:latin typeface="Source Sans Pro"/>
                <a:cs typeface="Source Sans Pro"/>
              </a:rPr>
              <a:t>en</a:t>
            </a:r>
            <a:r>
              <a:rPr sz="1600" spc="-50" dirty="0">
                <a:latin typeface="Source Sans Pro"/>
                <a:cs typeface="Source Sans Pro"/>
              </a:rPr>
              <a:t>t</a:t>
            </a:r>
            <a:r>
              <a:rPr sz="1600" dirty="0">
                <a:latin typeface="Source Sans Pro"/>
                <a:cs typeface="Source Sans Pro"/>
              </a:rPr>
              <a:t>s</a:t>
            </a:r>
            <a:r>
              <a:rPr sz="1600" spc="-65" dirty="0">
                <a:latin typeface="Source Sans Pro"/>
                <a:cs typeface="Source Sans Pro"/>
              </a:rPr>
              <a:t> </a:t>
            </a:r>
            <a:r>
              <a:rPr sz="2400" b="1" spc="-50" dirty="0">
                <a:solidFill>
                  <a:srgbClr val="285567"/>
                </a:solidFill>
                <a:latin typeface="Source Sans Pro Black"/>
                <a:cs typeface="Source Sans Pro Black"/>
              </a:rPr>
              <a:t>0.02</a:t>
            </a:r>
            <a:endParaRPr sz="2400" dirty="0">
              <a:latin typeface="Source Sans Pro Black"/>
              <a:cs typeface="Source Sans Pro Black"/>
            </a:endParaRPr>
          </a:p>
        </p:txBody>
      </p:sp>
      <p:sp>
        <p:nvSpPr>
          <p:cNvPr id="20" name="object 20"/>
          <p:cNvSpPr txBox="1"/>
          <p:nvPr/>
        </p:nvSpPr>
        <p:spPr>
          <a:xfrm>
            <a:off x="1581890" y="6124875"/>
            <a:ext cx="13023110" cy="1669816"/>
          </a:xfrm>
          <a:prstGeom prst="rect">
            <a:avLst/>
          </a:prstGeom>
        </p:spPr>
        <p:txBody>
          <a:bodyPr vert="horz" wrap="square" lIns="0" tIns="12700" rIns="0" bIns="0" rtlCol="0">
            <a:spAutoFit/>
          </a:bodyPr>
          <a:lstStyle/>
          <a:p>
            <a:pPr marL="1616075">
              <a:lnSpc>
                <a:spcPct val="100000"/>
              </a:lnSpc>
              <a:spcBef>
                <a:spcPts val="100"/>
              </a:spcBef>
              <a:tabLst>
                <a:tab pos="7409180" algn="l"/>
              </a:tabLst>
            </a:pPr>
            <a:r>
              <a:rPr sz="1600" spc="-40" dirty="0">
                <a:latin typeface="Source Sans Pro"/>
                <a:cs typeface="Source Sans Pro"/>
              </a:rPr>
              <a:t>Mental/behavioural</a:t>
            </a:r>
            <a:r>
              <a:rPr sz="1600" spc="-65" dirty="0">
                <a:latin typeface="Source Sans Pro"/>
                <a:cs typeface="Source Sans Pro"/>
              </a:rPr>
              <a:t> </a:t>
            </a:r>
            <a:r>
              <a:rPr sz="1600" spc="-35" dirty="0">
                <a:latin typeface="Source Sans Pro"/>
                <a:cs typeface="Source Sans Pro"/>
              </a:rPr>
              <a:t>disorders</a:t>
            </a:r>
            <a:r>
              <a:rPr sz="1600" spc="-65" dirty="0">
                <a:latin typeface="Source Sans Pro"/>
                <a:cs typeface="Source Sans Pro"/>
              </a:rPr>
              <a:t> </a:t>
            </a:r>
            <a:r>
              <a:rPr sz="1600" spc="-30" dirty="0">
                <a:latin typeface="Source Sans Pro"/>
                <a:cs typeface="Source Sans Pro"/>
              </a:rPr>
              <a:t>from</a:t>
            </a:r>
            <a:r>
              <a:rPr sz="1600" spc="-60" dirty="0">
                <a:latin typeface="Source Sans Pro"/>
                <a:cs typeface="Source Sans Pro"/>
              </a:rPr>
              <a:t> </a:t>
            </a:r>
            <a:r>
              <a:rPr sz="1600" spc="-25" dirty="0">
                <a:latin typeface="Source Sans Pro"/>
                <a:cs typeface="Source Sans Pro"/>
              </a:rPr>
              <a:t>use</a:t>
            </a:r>
            <a:r>
              <a:rPr sz="1600" spc="-65" dirty="0">
                <a:latin typeface="Source Sans Pro"/>
                <a:cs typeface="Source Sans Pro"/>
              </a:rPr>
              <a:t> </a:t>
            </a:r>
            <a:r>
              <a:rPr sz="1600" spc="-20" dirty="0">
                <a:latin typeface="Source Sans Pro"/>
                <a:cs typeface="Source Sans Pro"/>
              </a:rPr>
              <a:t>of</a:t>
            </a:r>
            <a:r>
              <a:rPr sz="1600" spc="-60" dirty="0">
                <a:latin typeface="Source Sans Pro"/>
                <a:cs typeface="Source Sans Pro"/>
              </a:rPr>
              <a:t> </a:t>
            </a:r>
            <a:r>
              <a:rPr sz="1600" spc="-35" dirty="0">
                <a:latin typeface="Source Sans Pro"/>
                <a:cs typeface="Source Sans Pro"/>
              </a:rPr>
              <a:t>volatile</a:t>
            </a:r>
            <a:r>
              <a:rPr sz="1600" spc="-65" dirty="0">
                <a:latin typeface="Source Sans Pro"/>
                <a:cs typeface="Source Sans Pro"/>
              </a:rPr>
              <a:t> </a:t>
            </a:r>
            <a:r>
              <a:rPr sz="1600" spc="-45" dirty="0">
                <a:latin typeface="Source Sans Pro"/>
                <a:cs typeface="Source Sans Pro"/>
              </a:rPr>
              <a:t>substances</a:t>
            </a:r>
            <a:r>
              <a:rPr sz="1600" spc="-60" dirty="0">
                <a:latin typeface="Source Sans Pro"/>
                <a:cs typeface="Source Sans Pro"/>
              </a:rPr>
              <a:t> </a:t>
            </a:r>
            <a:r>
              <a:rPr sz="2400" b="1" spc="-40" dirty="0">
                <a:solidFill>
                  <a:srgbClr val="285567"/>
                </a:solidFill>
                <a:latin typeface="Source Sans Pro Black"/>
                <a:cs typeface="Source Sans Pro Black"/>
              </a:rPr>
              <a:t>0.05</a:t>
            </a:r>
            <a:r>
              <a:rPr sz="2400" b="1" spc="225" dirty="0">
                <a:solidFill>
                  <a:srgbClr val="285567"/>
                </a:solidFill>
                <a:latin typeface="Source Sans Pro Black"/>
                <a:cs typeface="Source Sans Pro Black"/>
              </a:rPr>
              <a:t> </a:t>
            </a:r>
            <a:r>
              <a:rPr sz="2400" b="1" dirty="0">
                <a:solidFill>
                  <a:srgbClr val="285567"/>
                </a:solidFill>
                <a:uFill>
                  <a:solidFill>
                    <a:srgbClr val="262626"/>
                  </a:solidFill>
                </a:uFill>
                <a:latin typeface="Source Sans Pro Black"/>
                <a:cs typeface="Source Sans Pro Black"/>
              </a:rPr>
              <a:t> 	</a:t>
            </a:r>
            <a:endParaRPr sz="2400" dirty="0">
              <a:latin typeface="Source Sans Pro Black"/>
              <a:cs typeface="Source Sans Pro Black"/>
            </a:endParaRPr>
          </a:p>
          <a:p>
            <a:pPr marL="50800" marR="43180">
              <a:lnSpc>
                <a:spcPct val="105600"/>
              </a:lnSpc>
              <a:spcBef>
                <a:spcPts val="1939"/>
              </a:spcBef>
            </a:pPr>
            <a:r>
              <a:rPr sz="2000" spc="-25" dirty="0">
                <a:latin typeface="Source Sans Pro"/>
                <a:cs typeface="Source Sans Pro"/>
              </a:rPr>
              <a:t>Overall,</a:t>
            </a:r>
            <a:r>
              <a:rPr sz="2000" spc="-40"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20" dirty="0">
                <a:latin typeface="Source Sans Pro"/>
                <a:cs typeface="Source Sans Pro"/>
              </a:rPr>
              <a:t>number</a:t>
            </a:r>
            <a:r>
              <a:rPr sz="2000" spc="-35"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20" dirty="0">
                <a:latin typeface="Source Sans Pro"/>
                <a:cs typeface="Source Sans Pro"/>
              </a:rPr>
              <a:t>people</a:t>
            </a:r>
            <a:r>
              <a:rPr sz="2000" spc="-35" dirty="0">
                <a:latin typeface="Source Sans Pro"/>
                <a:cs typeface="Source Sans Pro"/>
              </a:rPr>
              <a:t> </a:t>
            </a:r>
            <a:r>
              <a:rPr sz="2000" spc="-20" dirty="0">
                <a:latin typeface="Source Sans Pro"/>
                <a:cs typeface="Source Sans Pro"/>
              </a:rPr>
              <a:t>using</a:t>
            </a:r>
            <a:r>
              <a:rPr sz="2000" spc="-35" dirty="0">
                <a:latin typeface="Source Sans Pro"/>
                <a:cs typeface="Source Sans Pro"/>
              </a:rPr>
              <a:t> </a:t>
            </a:r>
            <a:r>
              <a:rPr sz="2000" spc="-25" dirty="0">
                <a:latin typeface="Source Sans Pro"/>
                <a:cs typeface="Source Sans Pro"/>
              </a:rPr>
              <a:t>volatile</a:t>
            </a:r>
            <a:r>
              <a:rPr sz="2000" spc="-40" dirty="0">
                <a:latin typeface="Source Sans Pro"/>
                <a:cs typeface="Source Sans Pro"/>
              </a:rPr>
              <a:t> </a:t>
            </a:r>
            <a:r>
              <a:rPr sz="2000" spc="-35" dirty="0">
                <a:latin typeface="Source Sans Pro"/>
                <a:cs typeface="Source Sans Pro"/>
              </a:rPr>
              <a:t>substances </a:t>
            </a:r>
            <a:r>
              <a:rPr sz="2000" spc="-10" dirty="0">
                <a:latin typeface="Source Sans Pro"/>
                <a:cs typeface="Source Sans Pro"/>
              </a:rPr>
              <a:t>is</a:t>
            </a:r>
            <a:r>
              <a:rPr sz="2000" spc="-35" dirty="0">
                <a:latin typeface="Source Sans Pro"/>
                <a:cs typeface="Source Sans Pro"/>
              </a:rPr>
              <a:t> </a:t>
            </a:r>
            <a:r>
              <a:rPr sz="2000" spc="-20" dirty="0">
                <a:latin typeface="Source Sans Pro"/>
                <a:cs typeface="Source Sans Pro"/>
              </a:rPr>
              <a:t>small</a:t>
            </a:r>
            <a:r>
              <a:rPr sz="2000" spc="-35" dirty="0">
                <a:latin typeface="Source Sans Pro"/>
                <a:cs typeface="Source Sans Pro"/>
              </a:rPr>
              <a:t> </a:t>
            </a:r>
            <a:r>
              <a:rPr sz="2000" spc="-15" dirty="0">
                <a:latin typeface="Source Sans Pro"/>
                <a:cs typeface="Source Sans Pro"/>
              </a:rPr>
              <a:t>but</a:t>
            </a:r>
            <a:r>
              <a:rPr sz="2000" spc="-35"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20" dirty="0">
                <a:latin typeface="Source Sans Pro"/>
                <a:cs typeface="Source Sans Pro"/>
              </a:rPr>
              <a:t>issue</a:t>
            </a:r>
            <a:r>
              <a:rPr sz="2000" spc="-40"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20" dirty="0">
                <a:latin typeface="Source Sans Pro"/>
                <a:cs typeface="Source Sans Pro"/>
              </a:rPr>
              <a:t>VSU</a:t>
            </a:r>
            <a:r>
              <a:rPr sz="2000" spc="-35" dirty="0">
                <a:latin typeface="Source Sans Pro"/>
                <a:cs typeface="Source Sans Pro"/>
              </a:rPr>
              <a:t> </a:t>
            </a:r>
            <a:r>
              <a:rPr sz="2000" spc="-10" dirty="0">
                <a:latin typeface="Source Sans Pro"/>
                <a:cs typeface="Source Sans Pro"/>
              </a:rPr>
              <a:t>is</a:t>
            </a:r>
            <a:r>
              <a:rPr sz="2000" spc="-35" dirty="0">
                <a:latin typeface="Source Sans Pro"/>
                <a:cs typeface="Source Sans Pro"/>
              </a:rPr>
              <a:t> </a:t>
            </a:r>
            <a:r>
              <a:rPr sz="2000" spc="-25" dirty="0">
                <a:latin typeface="Source Sans Pro"/>
                <a:cs typeface="Source Sans Pro"/>
              </a:rPr>
              <a:t>still</a:t>
            </a:r>
            <a:r>
              <a:rPr sz="2000" spc="-35" dirty="0">
                <a:latin typeface="Source Sans Pro"/>
                <a:cs typeface="Source Sans Pro"/>
              </a:rPr>
              <a:t> </a:t>
            </a:r>
            <a:r>
              <a:rPr sz="2000" dirty="0">
                <a:latin typeface="Source Sans Pro"/>
                <a:cs typeface="Source Sans Pro"/>
              </a:rPr>
              <a:t>a</a:t>
            </a:r>
            <a:r>
              <a:rPr sz="2000" spc="-35" dirty="0">
                <a:latin typeface="Source Sans Pro"/>
                <a:cs typeface="Source Sans Pro"/>
              </a:rPr>
              <a:t> </a:t>
            </a:r>
            <a:r>
              <a:rPr lang="en-US" sz="2000" spc="-20" dirty="0">
                <a:latin typeface="Source Sans Pro"/>
                <a:cs typeface="Source Sans Pro"/>
              </a:rPr>
              <a:t>concern</a:t>
            </a:r>
            <a:r>
              <a:rPr sz="2000" spc="-4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15" dirty="0">
                <a:latin typeface="Source Sans Pro"/>
                <a:cs typeface="Source Sans Pro"/>
              </a:rPr>
              <a:t>some</a:t>
            </a:r>
            <a:r>
              <a:rPr sz="2000" spc="-35" dirty="0">
                <a:latin typeface="Source Sans Pro"/>
                <a:cs typeface="Source Sans Pro"/>
              </a:rPr>
              <a:t> </a:t>
            </a:r>
            <a:r>
              <a:rPr sz="2000" spc="-25" dirty="0">
                <a:latin typeface="Source Sans Pro"/>
                <a:cs typeface="Source Sans Pro"/>
              </a:rPr>
              <a:t>communities</a:t>
            </a:r>
            <a:r>
              <a:rPr lang="en-AU" sz="2000" spc="-25" dirty="0">
                <a:latin typeface="Source Sans Pro"/>
                <a:cs typeface="Source Sans Pro"/>
              </a:rPr>
              <a:t>.</a:t>
            </a:r>
            <a:br>
              <a:rPr lang="en-US" sz="2000" spc="-10" baseline="31400" dirty="0">
                <a:latin typeface="Source Sans Pro"/>
                <a:cs typeface="Source Sans Pro"/>
              </a:rPr>
            </a:br>
            <a:r>
              <a:rPr lang="en-US" sz="2000" spc="-10" dirty="0">
                <a:latin typeface="Source Sans Pro"/>
                <a:cs typeface="Source Sans Pro"/>
              </a:rPr>
              <a:t>Positively, o</a:t>
            </a:r>
            <a:r>
              <a:rPr sz="2000" spc="-15" dirty="0">
                <a:latin typeface="Source Sans Pro"/>
                <a:cs typeface="Source Sans Pro"/>
              </a:rPr>
              <a:t>ne</a:t>
            </a:r>
            <a:r>
              <a:rPr sz="2000" spc="-40" dirty="0">
                <a:latin typeface="Source Sans Pro"/>
                <a:cs typeface="Source Sans Pro"/>
              </a:rPr>
              <a:t> </a:t>
            </a:r>
            <a:r>
              <a:rPr sz="2000" spc="-25" dirty="0">
                <a:latin typeface="Source Sans Pro"/>
                <a:cs typeface="Source Sans Pro"/>
              </a:rPr>
              <a:t>study</a:t>
            </a:r>
            <a:r>
              <a:rPr sz="2000" spc="-40" dirty="0">
                <a:latin typeface="Source Sans Pro"/>
                <a:cs typeface="Source Sans Pro"/>
              </a:rPr>
              <a:t> </a:t>
            </a:r>
            <a:r>
              <a:rPr sz="2000" spc="-25" dirty="0">
                <a:latin typeface="Source Sans Pro"/>
                <a:cs typeface="Source Sans Pro"/>
              </a:rPr>
              <a:t>reported</a:t>
            </a:r>
            <a:r>
              <a:rPr sz="2000" spc="-35" dirty="0">
                <a:latin typeface="Source Sans Pro"/>
                <a:cs typeface="Source Sans Pro"/>
              </a:rPr>
              <a:t> </a:t>
            </a:r>
            <a:r>
              <a:rPr sz="2000" dirty="0">
                <a:latin typeface="Source Sans Pro"/>
                <a:cs typeface="Source Sans Pro"/>
              </a:rPr>
              <a:t>a</a:t>
            </a:r>
            <a:r>
              <a:rPr sz="2000" spc="-45" dirty="0">
                <a:latin typeface="Source Sans Pro"/>
                <a:cs typeface="Source Sans Pro"/>
              </a:rPr>
              <a:t> </a:t>
            </a:r>
            <a:r>
              <a:rPr sz="2400" b="1" spc="-35" dirty="0">
                <a:solidFill>
                  <a:srgbClr val="A5874A"/>
                </a:solidFill>
                <a:latin typeface="Source Sans Pro"/>
                <a:cs typeface="Source Sans Pro"/>
              </a:rPr>
              <a:t>95%</a:t>
            </a:r>
            <a:r>
              <a:rPr sz="2400" b="1" spc="-100" dirty="0">
                <a:solidFill>
                  <a:srgbClr val="A5874A"/>
                </a:solidFill>
                <a:latin typeface="Source Sans Pro"/>
                <a:cs typeface="Source Sans Pro"/>
              </a:rPr>
              <a:t> </a:t>
            </a:r>
            <a:r>
              <a:rPr sz="2400" b="1" spc="-50" dirty="0">
                <a:solidFill>
                  <a:srgbClr val="A5874A"/>
                </a:solidFill>
                <a:latin typeface="Source Sans Pro"/>
                <a:cs typeface="Source Sans Pro"/>
              </a:rPr>
              <a:t>reduction</a:t>
            </a:r>
            <a:r>
              <a:rPr sz="2400" b="1" spc="-95" dirty="0">
                <a:solidFill>
                  <a:srgbClr val="A5874A"/>
                </a:solidFill>
                <a:latin typeface="Source Sans Pro"/>
                <a:cs typeface="Source Sans Pro"/>
              </a:rPr>
              <a:t> </a:t>
            </a:r>
            <a:r>
              <a:rPr sz="2400" b="1" spc="-30" dirty="0">
                <a:solidFill>
                  <a:srgbClr val="A5874A"/>
                </a:solidFill>
                <a:latin typeface="Source Sans Pro"/>
                <a:cs typeface="Source Sans Pro"/>
              </a:rPr>
              <a:t>of</a:t>
            </a:r>
            <a:r>
              <a:rPr sz="2400" b="1" spc="-100" dirty="0">
                <a:solidFill>
                  <a:srgbClr val="A5874A"/>
                </a:solidFill>
                <a:latin typeface="Source Sans Pro"/>
                <a:cs typeface="Source Sans Pro"/>
              </a:rPr>
              <a:t> </a:t>
            </a:r>
            <a:r>
              <a:rPr sz="2400" b="1" spc="-45" dirty="0">
                <a:solidFill>
                  <a:srgbClr val="A5874A"/>
                </a:solidFill>
                <a:latin typeface="Source Sans Pro"/>
                <a:cs typeface="Source Sans Pro"/>
              </a:rPr>
              <a:t>VSU</a:t>
            </a:r>
            <a:r>
              <a:rPr sz="2400" b="1" spc="-95" dirty="0">
                <a:solidFill>
                  <a:srgbClr val="A5874A"/>
                </a:solidFill>
                <a:latin typeface="Source Sans Pro"/>
                <a:cs typeface="Source Sans Pro"/>
              </a:rPr>
              <a:t> </a:t>
            </a:r>
            <a:r>
              <a:rPr sz="2400" b="1" spc="-50" dirty="0">
                <a:solidFill>
                  <a:srgbClr val="A5874A"/>
                </a:solidFill>
                <a:latin typeface="Source Sans Pro"/>
                <a:cs typeface="Source Sans Pro"/>
              </a:rPr>
              <a:t>between</a:t>
            </a:r>
            <a:r>
              <a:rPr sz="2400" b="1" spc="-100" dirty="0">
                <a:solidFill>
                  <a:srgbClr val="A5874A"/>
                </a:solidFill>
                <a:latin typeface="Source Sans Pro"/>
                <a:cs typeface="Source Sans Pro"/>
              </a:rPr>
              <a:t> </a:t>
            </a:r>
            <a:r>
              <a:rPr sz="2400" b="1" spc="-40" dirty="0">
                <a:solidFill>
                  <a:srgbClr val="A5874A"/>
                </a:solidFill>
                <a:latin typeface="Source Sans Pro"/>
                <a:cs typeface="Source Sans Pro"/>
              </a:rPr>
              <a:t>2006</a:t>
            </a:r>
            <a:r>
              <a:rPr sz="2400" b="1" spc="-100" dirty="0">
                <a:solidFill>
                  <a:srgbClr val="A5874A"/>
                </a:solidFill>
                <a:latin typeface="Source Sans Pro"/>
                <a:cs typeface="Source Sans Pro"/>
              </a:rPr>
              <a:t> </a:t>
            </a:r>
            <a:r>
              <a:rPr sz="2400" b="1" spc="-35" dirty="0">
                <a:solidFill>
                  <a:srgbClr val="A5874A"/>
                </a:solidFill>
                <a:latin typeface="Source Sans Pro"/>
                <a:cs typeface="Source Sans Pro"/>
              </a:rPr>
              <a:t>and</a:t>
            </a:r>
            <a:r>
              <a:rPr sz="2400" b="1" spc="-95" dirty="0">
                <a:solidFill>
                  <a:srgbClr val="A5874A"/>
                </a:solidFill>
                <a:latin typeface="Source Sans Pro"/>
                <a:cs typeface="Source Sans Pro"/>
              </a:rPr>
              <a:t> </a:t>
            </a:r>
            <a:r>
              <a:rPr sz="2400" b="1" spc="-40" dirty="0">
                <a:solidFill>
                  <a:srgbClr val="A5874A"/>
                </a:solidFill>
                <a:latin typeface="Source Sans Pro"/>
                <a:cs typeface="Source Sans Pro"/>
              </a:rPr>
              <a:t>2018</a:t>
            </a:r>
            <a:r>
              <a:rPr sz="2000" spc="-40" dirty="0">
                <a:latin typeface="Source Sans Pro"/>
                <a:cs typeface="Source Sans Pro"/>
              </a:rPr>
              <a:t>, </a:t>
            </a:r>
            <a:r>
              <a:rPr sz="2000" spc="-30" dirty="0">
                <a:latin typeface="Source Sans Pro"/>
                <a:cs typeface="Source Sans Pro"/>
              </a:rPr>
              <a:t>attributed</a:t>
            </a:r>
            <a:r>
              <a:rPr sz="2000" spc="-40" dirty="0">
                <a:latin typeface="Source Sans Pro"/>
                <a:cs typeface="Source Sans Pro"/>
              </a:rPr>
              <a:t> </a:t>
            </a:r>
            <a:r>
              <a:rPr sz="2000" spc="-25" dirty="0">
                <a:latin typeface="Source Sans Pro"/>
                <a:cs typeface="Source Sans Pro"/>
              </a:rPr>
              <a:t>to</a:t>
            </a:r>
            <a:r>
              <a:rPr sz="2000" spc="-35"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5" dirty="0">
                <a:latin typeface="Source Sans Pro"/>
                <a:cs typeface="Source Sans Pro"/>
              </a:rPr>
              <a:t>replacement</a:t>
            </a:r>
            <a:r>
              <a:rPr sz="2000" spc="-40" dirty="0">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30" dirty="0">
                <a:latin typeface="Source Sans Pro"/>
                <a:cs typeface="Source Sans Pro"/>
              </a:rPr>
              <a:t>regular </a:t>
            </a:r>
            <a:r>
              <a:rPr sz="2000" spc="-390" dirty="0">
                <a:latin typeface="Source Sans Pro"/>
                <a:cs typeface="Source Sans Pro"/>
              </a:rPr>
              <a:t> </a:t>
            </a:r>
            <a:r>
              <a:rPr sz="2000" spc="-25" dirty="0">
                <a:latin typeface="Source Sans Pro"/>
                <a:cs typeface="Source Sans Pro"/>
              </a:rPr>
              <a:t>unleaded</a:t>
            </a:r>
            <a:r>
              <a:rPr sz="2000" spc="-45" dirty="0">
                <a:latin typeface="Source Sans Pro"/>
                <a:cs typeface="Source Sans Pro"/>
              </a:rPr>
              <a:t> </a:t>
            </a:r>
            <a:r>
              <a:rPr sz="2000" spc="-25" dirty="0">
                <a:latin typeface="Source Sans Pro"/>
                <a:cs typeface="Source Sans Pro"/>
              </a:rPr>
              <a:t>petrol</a:t>
            </a:r>
            <a:r>
              <a:rPr sz="2000" spc="-40" dirty="0">
                <a:latin typeface="Source Sans Pro"/>
                <a:cs typeface="Source Sans Pro"/>
              </a:rPr>
              <a:t> </a:t>
            </a:r>
            <a:r>
              <a:rPr sz="2000" spc="-15" dirty="0">
                <a:latin typeface="Source Sans Pro"/>
                <a:cs typeface="Source Sans Pro"/>
              </a:rPr>
              <a:t>with</a:t>
            </a:r>
            <a:r>
              <a:rPr sz="2000" spc="-40" dirty="0">
                <a:latin typeface="Source Sans Pro"/>
                <a:cs typeface="Source Sans Pro"/>
              </a:rPr>
              <a:t> </a:t>
            </a:r>
            <a:r>
              <a:rPr sz="2000" spc="-20" dirty="0">
                <a:latin typeface="Source Sans Pro"/>
                <a:cs typeface="Source Sans Pro"/>
              </a:rPr>
              <a:t>low</a:t>
            </a:r>
            <a:r>
              <a:rPr sz="2000" spc="-40" dirty="0">
                <a:latin typeface="Source Sans Pro"/>
                <a:cs typeface="Source Sans Pro"/>
              </a:rPr>
              <a:t> </a:t>
            </a:r>
            <a:r>
              <a:rPr sz="2000" spc="-25" dirty="0">
                <a:latin typeface="Source Sans Pro"/>
                <a:cs typeface="Source Sans Pro"/>
              </a:rPr>
              <a:t>aromatic</a:t>
            </a:r>
            <a:r>
              <a:rPr sz="2000" spc="-40" dirty="0">
                <a:latin typeface="Source Sans Pro"/>
                <a:cs typeface="Source Sans Pro"/>
              </a:rPr>
              <a:t> </a:t>
            </a:r>
            <a:r>
              <a:rPr sz="2000" spc="-15" dirty="0">
                <a:latin typeface="Source Sans Pro"/>
                <a:cs typeface="Source Sans Pro"/>
              </a:rPr>
              <a:t>fuel</a:t>
            </a:r>
            <a:r>
              <a:rPr sz="2000" spc="-40" dirty="0">
                <a:latin typeface="Source Sans Pro"/>
                <a:cs typeface="Source Sans Pro"/>
              </a:rPr>
              <a:t> </a:t>
            </a:r>
            <a:r>
              <a:rPr sz="2000" spc="-20" dirty="0">
                <a:latin typeface="Source Sans Pro"/>
                <a:cs typeface="Source Sans Pro"/>
              </a:rPr>
              <a:t>(LAF).</a:t>
            </a:r>
            <a:endParaRPr sz="2000" dirty="0">
              <a:latin typeface="Source Sans Pro"/>
              <a:cs typeface="Source Sans Pro"/>
            </a:endParaRPr>
          </a:p>
        </p:txBody>
      </p:sp>
      <p:sp>
        <p:nvSpPr>
          <p:cNvPr id="21" name="object 21"/>
          <p:cNvSpPr txBox="1"/>
          <p:nvPr/>
        </p:nvSpPr>
        <p:spPr>
          <a:xfrm>
            <a:off x="9244906" y="5656455"/>
            <a:ext cx="1052830" cy="330200"/>
          </a:xfrm>
          <a:prstGeom prst="rect">
            <a:avLst/>
          </a:prstGeom>
        </p:spPr>
        <p:txBody>
          <a:bodyPr vert="horz" wrap="square" lIns="0" tIns="12700" rIns="0" bIns="0" rtlCol="0">
            <a:spAutoFit/>
          </a:bodyPr>
          <a:lstStyle/>
          <a:p>
            <a:pPr marL="12700">
              <a:lnSpc>
                <a:spcPct val="100000"/>
              </a:lnSpc>
              <a:spcBef>
                <a:spcPts val="100"/>
              </a:spcBef>
            </a:pPr>
            <a:r>
              <a:rPr sz="2000" b="1" spc="-20" dirty="0">
                <a:solidFill>
                  <a:srgbClr val="CFA565"/>
                </a:solidFill>
                <a:latin typeface="Source Sans Pro"/>
                <a:cs typeface="Source Sans Pro"/>
              </a:rPr>
              <a:t>pe</a:t>
            </a:r>
            <a:r>
              <a:rPr sz="2000" b="1" dirty="0">
                <a:solidFill>
                  <a:srgbClr val="CFA565"/>
                </a:solidFill>
                <a:latin typeface="Source Sans Pro"/>
                <a:cs typeface="Source Sans Pro"/>
              </a:rPr>
              <a:t>r</a:t>
            </a:r>
            <a:r>
              <a:rPr sz="2000" b="1" spc="-40" dirty="0">
                <a:solidFill>
                  <a:srgbClr val="CFA565"/>
                </a:solidFill>
                <a:latin typeface="Source Sans Pro"/>
                <a:cs typeface="Source Sans Pro"/>
              </a:rPr>
              <a:t> </a:t>
            </a:r>
            <a:r>
              <a:rPr sz="2000" b="1" spc="-20" dirty="0">
                <a:solidFill>
                  <a:srgbClr val="CFA565"/>
                </a:solidFill>
                <a:latin typeface="Source Sans Pro"/>
                <a:cs typeface="Source Sans Pro"/>
              </a:rPr>
              <a:t>1,000</a:t>
            </a:r>
            <a:endParaRPr sz="2000" dirty="0">
              <a:latin typeface="Source Sans Pro"/>
              <a:cs typeface="Source Sans Pro"/>
            </a:endParaRPr>
          </a:p>
        </p:txBody>
      </p:sp>
      <p:sp>
        <p:nvSpPr>
          <p:cNvPr id="25" name="object 2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5" dirty="0"/>
              <a:t>Illicit</a:t>
            </a:r>
            <a:r>
              <a:rPr spc="-120" dirty="0"/>
              <a:t> </a:t>
            </a:r>
            <a:r>
              <a:rPr spc="-30" dirty="0"/>
              <a:t>drug</a:t>
            </a:r>
            <a:r>
              <a:rPr spc="-114" dirty="0"/>
              <a:t> </a:t>
            </a:r>
            <a:r>
              <a:rPr spc="-40" dirty="0"/>
              <a:t>use</a:t>
            </a:r>
          </a:p>
        </p:txBody>
      </p:sp>
      <p:sp>
        <p:nvSpPr>
          <p:cNvPr id="29" name="object 29"/>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7" name="object 27"/>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8" name="object 28"/>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54</a:t>
            </a:fld>
            <a:endParaRPr dirty="0"/>
          </a:p>
        </p:txBody>
      </p:sp>
      <p:sp>
        <p:nvSpPr>
          <p:cNvPr id="26" name="object 26"/>
          <p:cNvSpPr txBox="1"/>
          <p:nvPr/>
        </p:nvSpPr>
        <p:spPr>
          <a:xfrm>
            <a:off x="1511298" y="1279914"/>
            <a:ext cx="12782550" cy="4457631"/>
          </a:xfrm>
          <a:prstGeom prst="rect">
            <a:avLst/>
          </a:prstGeom>
        </p:spPr>
        <p:txBody>
          <a:bodyPr vert="horz" wrap="square" lIns="0" tIns="12700" rIns="0" bIns="0" rtlCol="0">
            <a:spAutoFit/>
          </a:bodyPr>
          <a:lstStyle/>
          <a:p>
            <a:pPr marL="635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35"/>
              </a:spcBef>
            </a:pPr>
            <a:endParaRPr sz="3400" dirty="0">
              <a:latin typeface="Source Sans Pro Semibold"/>
              <a:cs typeface="Source Sans Pro Semibold"/>
            </a:endParaRPr>
          </a:p>
          <a:p>
            <a:pPr marL="952500">
              <a:lnSpc>
                <a:spcPct val="100000"/>
              </a:lnSpc>
            </a:pPr>
            <a:r>
              <a:rPr sz="2400" b="1" spc="-15" dirty="0">
                <a:solidFill>
                  <a:srgbClr val="285567"/>
                </a:solidFill>
                <a:latin typeface="Source Sans Pro"/>
                <a:cs typeface="Source Sans Pro"/>
              </a:rPr>
              <a:t>Volatile</a:t>
            </a:r>
            <a:r>
              <a:rPr sz="2400" b="1" spc="-10" dirty="0">
                <a:solidFill>
                  <a:srgbClr val="285567"/>
                </a:solidFill>
                <a:latin typeface="Source Sans Pro"/>
                <a:cs typeface="Source Sans Pro"/>
              </a:rPr>
              <a:t> </a:t>
            </a:r>
            <a:r>
              <a:rPr sz="2400" b="1" spc="-25" dirty="0">
                <a:solidFill>
                  <a:srgbClr val="285567"/>
                </a:solidFill>
                <a:latin typeface="Source Sans Pro"/>
                <a:cs typeface="Source Sans Pro"/>
              </a:rPr>
              <a:t>substance</a:t>
            </a:r>
            <a:r>
              <a:rPr sz="2400" b="1" spc="-5" dirty="0">
                <a:solidFill>
                  <a:srgbClr val="285567"/>
                </a:solidFill>
                <a:latin typeface="Source Sans Pro"/>
                <a:cs typeface="Source Sans Pro"/>
              </a:rPr>
              <a:t> </a:t>
            </a:r>
            <a:r>
              <a:rPr sz="2400" b="1" dirty="0">
                <a:solidFill>
                  <a:srgbClr val="285567"/>
                </a:solidFill>
                <a:latin typeface="Source Sans Pro"/>
                <a:cs typeface="Source Sans Pro"/>
              </a:rPr>
              <a:t>use</a:t>
            </a:r>
            <a:endParaRPr sz="2400" dirty="0">
              <a:latin typeface="Source Sans Pro"/>
              <a:cs typeface="Source Sans Pro"/>
            </a:endParaRPr>
          </a:p>
          <a:p>
            <a:pPr marL="63500" marR="55880">
              <a:spcBef>
                <a:spcPts val="2870"/>
              </a:spcBef>
            </a:pPr>
            <a:r>
              <a:rPr sz="2000" spc="-25" dirty="0">
                <a:latin typeface="Source Sans Pro"/>
                <a:cs typeface="Source Sans Pro"/>
              </a:rPr>
              <a:t>Volatile </a:t>
            </a:r>
            <a:r>
              <a:rPr sz="2000" spc="-35" dirty="0">
                <a:latin typeface="Source Sans Pro"/>
                <a:cs typeface="Source Sans Pro"/>
              </a:rPr>
              <a:t>substance </a:t>
            </a:r>
            <a:r>
              <a:rPr sz="2000" spc="-15" dirty="0">
                <a:latin typeface="Source Sans Pro"/>
                <a:cs typeface="Source Sans Pro"/>
              </a:rPr>
              <a:t>use </a:t>
            </a:r>
            <a:r>
              <a:rPr sz="2000" spc="-20" dirty="0">
                <a:latin typeface="Source Sans Pro"/>
                <a:cs typeface="Source Sans Pro"/>
              </a:rPr>
              <a:t>(VSU) involves sniffing inhalants </a:t>
            </a:r>
            <a:r>
              <a:rPr sz="2000" dirty="0">
                <a:latin typeface="Source Sans Pro"/>
                <a:cs typeface="Source Sans Pro"/>
              </a:rPr>
              <a:t>- </a:t>
            </a:r>
            <a:r>
              <a:rPr sz="2000" spc="-35" dirty="0">
                <a:latin typeface="Source Sans Pro"/>
                <a:cs typeface="Source Sans Pro"/>
              </a:rPr>
              <a:t>substances </a:t>
            </a:r>
            <a:r>
              <a:rPr sz="2000" spc="-25" dirty="0">
                <a:latin typeface="Source Sans Pro"/>
                <a:cs typeface="Source Sans Pro"/>
              </a:rPr>
              <a:t>that </a:t>
            </a:r>
            <a:r>
              <a:rPr sz="2000" spc="-20" dirty="0">
                <a:latin typeface="Source Sans Pro"/>
                <a:cs typeface="Source Sans Pro"/>
              </a:rPr>
              <a:t>give off fumes </a:t>
            </a:r>
            <a:r>
              <a:rPr sz="2000" spc="-15" dirty="0">
                <a:latin typeface="Source Sans Pro"/>
                <a:cs typeface="Source Sans Pro"/>
              </a:rPr>
              <a:t>such </a:t>
            </a:r>
            <a:r>
              <a:rPr sz="2000" spc="-10" dirty="0">
                <a:latin typeface="Source Sans Pro"/>
                <a:cs typeface="Source Sans Pro"/>
              </a:rPr>
              <a:t>as </a:t>
            </a:r>
            <a:r>
              <a:rPr sz="2000" spc="-25" dirty="0">
                <a:latin typeface="Source Sans Pro"/>
                <a:cs typeface="Source Sans Pro"/>
              </a:rPr>
              <a:t>petrol, </a:t>
            </a:r>
            <a:r>
              <a:rPr sz="2000" spc="-20" dirty="0">
                <a:latin typeface="Source Sans Pro"/>
                <a:cs typeface="Source Sans Pro"/>
              </a:rPr>
              <a:t>paint, </a:t>
            </a:r>
            <a:r>
              <a:rPr sz="2000" spc="-15" dirty="0">
                <a:latin typeface="Source Sans Pro"/>
                <a:cs typeface="Source Sans Pro"/>
              </a:rPr>
              <a:t>glue </a:t>
            </a:r>
            <a:r>
              <a:rPr sz="2000" spc="-20" dirty="0">
                <a:latin typeface="Source Sans Pro"/>
                <a:cs typeface="Source Sans Pro"/>
              </a:rPr>
              <a:t>or </a:t>
            </a:r>
            <a:r>
              <a:rPr sz="2000" spc="-15" dirty="0">
                <a:latin typeface="Source Sans Pro"/>
                <a:cs typeface="Source Sans Pro"/>
              </a:rPr>
              <a:t> </a:t>
            </a:r>
            <a:r>
              <a:rPr sz="2000" spc="-25" dirty="0">
                <a:latin typeface="Source Sans Pro"/>
                <a:cs typeface="Source Sans Pro"/>
              </a:rPr>
              <a:t>deodorants</a:t>
            </a:r>
            <a:r>
              <a:rPr sz="2000" spc="-200" dirty="0">
                <a:latin typeface="Source Sans Pro"/>
                <a:cs typeface="Source Sans Pro"/>
              </a:rPr>
              <a:t> </a:t>
            </a:r>
            <a:r>
              <a:rPr sz="2000" spc="-10" dirty="0">
                <a:latin typeface="Source Sans Pro"/>
                <a:cs typeface="Source Sans Pro"/>
              </a:rPr>
              <a:t>.</a:t>
            </a:r>
            <a:r>
              <a:rPr sz="2000" spc="-30" dirty="0">
                <a:latin typeface="Source Sans Pro"/>
                <a:cs typeface="Source Sans Pro"/>
              </a:rPr>
              <a:t> </a:t>
            </a:r>
            <a:r>
              <a:rPr sz="2000" spc="-20" dirty="0">
                <a:latin typeface="Source Sans Pro"/>
                <a:cs typeface="Source Sans Pro"/>
              </a:rPr>
              <a:t>Sniffing</a:t>
            </a:r>
            <a:r>
              <a:rPr sz="2000" spc="-30" dirty="0">
                <a:latin typeface="Source Sans Pro"/>
                <a:cs typeface="Source Sans Pro"/>
              </a:rPr>
              <a:t> </a:t>
            </a:r>
            <a:r>
              <a:rPr sz="2000" spc="-20" dirty="0">
                <a:latin typeface="Source Sans Pro"/>
                <a:cs typeface="Source Sans Pro"/>
              </a:rPr>
              <a:t>can</a:t>
            </a:r>
            <a:r>
              <a:rPr sz="2000" spc="-30" dirty="0">
                <a:latin typeface="Source Sans Pro"/>
                <a:cs typeface="Source Sans Pro"/>
              </a:rPr>
              <a:t> </a:t>
            </a:r>
            <a:r>
              <a:rPr sz="2000" spc="-20" dirty="0">
                <a:latin typeface="Source Sans Pro"/>
                <a:cs typeface="Source Sans Pro"/>
              </a:rPr>
              <a:t>have</a:t>
            </a:r>
            <a:r>
              <a:rPr sz="2000" spc="-35" dirty="0">
                <a:latin typeface="Source Sans Pro"/>
                <a:cs typeface="Source Sans Pro"/>
              </a:rPr>
              <a:t> </a:t>
            </a:r>
            <a:r>
              <a:rPr sz="2000" spc="-20" dirty="0">
                <a:latin typeface="Source Sans Pro"/>
                <a:cs typeface="Source Sans Pro"/>
              </a:rPr>
              <a:t>serious</a:t>
            </a:r>
            <a:r>
              <a:rPr sz="2000" spc="-30" dirty="0">
                <a:latin typeface="Source Sans Pro"/>
                <a:cs typeface="Source Sans Pro"/>
              </a:rPr>
              <a:t> </a:t>
            </a:r>
            <a:r>
              <a:rPr sz="2000" spc="-20" dirty="0">
                <a:latin typeface="Source Sans Pro"/>
                <a:cs typeface="Source Sans Pro"/>
              </a:rPr>
              <a:t>short</a:t>
            </a:r>
            <a:r>
              <a:rPr sz="2000" spc="-30" dirty="0">
                <a:latin typeface="Source Sans Pro"/>
                <a:cs typeface="Source Sans Pro"/>
              </a:rPr>
              <a:t> </a:t>
            </a:r>
            <a:r>
              <a:rPr sz="2000" spc="-15" dirty="0">
                <a:latin typeface="Source Sans Pro"/>
                <a:cs typeface="Source Sans Pro"/>
              </a:rPr>
              <a:t>and</a:t>
            </a:r>
            <a:r>
              <a:rPr sz="2000" spc="-35" dirty="0">
                <a:latin typeface="Source Sans Pro"/>
                <a:cs typeface="Source Sans Pro"/>
              </a:rPr>
              <a:t> </a:t>
            </a:r>
            <a:r>
              <a:rPr sz="2000" spc="-30" dirty="0">
                <a:latin typeface="Source Sans Pro"/>
                <a:cs typeface="Source Sans Pro"/>
              </a:rPr>
              <a:t>long-term </a:t>
            </a:r>
            <a:r>
              <a:rPr sz="2000" spc="-25" dirty="0">
                <a:latin typeface="Source Sans Pro"/>
                <a:cs typeface="Source Sans Pro"/>
              </a:rPr>
              <a:t>health</a:t>
            </a:r>
            <a:r>
              <a:rPr sz="2000" spc="-30" dirty="0">
                <a:latin typeface="Source Sans Pro"/>
                <a:cs typeface="Source Sans Pro"/>
              </a:rPr>
              <a:t> effects, </a:t>
            </a:r>
            <a:r>
              <a:rPr sz="2000" spc="-20" dirty="0">
                <a:latin typeface="Source Sans Pro"/>
                <a:cs typeface="Source Sans Pro"/>
              </a:rPr>
              <a:t>including</a:t>
            </a:r>
            <a:r>
              <a:rPr sz="2000" spc="-35" dirty="0">
                <a:latin typeface="Source Sans Pro"/>
                <a:cs typeface="Source Sans Pro"/>
              </a:rPr>
              <a:t> </a:t>
            </a:r>
            <a:r>
              <a:rPr sz="2000" dirty="0">
                <a:latin typeface="Source Sans Pro"/>
                <a:cs typeface="Source Sans Pro"/>
              </a:rPr>
              <a:t>a</a:t>
            </a:r>
            <a:r>
              <a:rPr sz="2000" spc="-30" dirty="0">
                <a:latin typeface="Source Sans Pro"/>
                <a:cs typeface="Source Sans Pro"/>
              </a:rPr>
              <a:t> </a:t>
            </a:r>
            <a:r>
              <a:rPr sz="2000" spc="-25" dirty="0">
                <a:latin typeface="Source Sans Pro"/>
                <a:cs typeface="Source Sans Pro"/>
              </a:rPr>
              <a:t>condition</a:t>
            </a:r>
            <a:r>
              <a:rPr sz="2000" spc="-30" dirty="0">
                <a:latin typeface="Source Sans Pro"/>
                <a:cs typeface="Source Sans Pro"/>
              </a:rPr>
              <a:t> </a:t>
            </a:r>
            <a:r>
              <a:rPr sz="2000" spc="-20" dirty="0">
                <a:latin typeface="Source Sans Pro"/>
                <a:cs typeface="Source Sans Pro"/>
              </a:rPr>
              <a:t>known</a:t>
            </a:r>
            <a:r>
              <a:rPr sz="2000" spc="-35" dirty="0">
                <a:latin typeface="Source Sans Pro"/>
                <a:cs typeface="Source Sans Pro"/>
              </a:rPr>
              <a:t> </a:t>
            </a:r>
            <a:r>
              <a:rPr sz="2000" spc="-10" dirty="0">
                <a:latin typeface="Source Sans Pro"/>
                <a:cs typeface="Source Sans Pro"/>
              </a:rPr>
              <a:t>as</a:t>
            </a:r>
            <a:r>
              <a:rPr sz="2000" spc="-30" dirty="0">
                <a:latin typeface="Source Sans Pro"/>
                <a:cs typeface="Source Sans Pro"/>
              </a:rPr>
              <a:t> </a:t>
            </a:r>
            <a:r>
              <a:rPr sz="2000" spc="-20" dirty="0">
                <a:latin typeface="Source Sans Pro"/>
                <a:cs typeface="Source Sans Pro"/>
              </a:rPr>
              <a:t>sudden</a:t>
            </a:r>
            <a:r>
              <a:rPr sz="2000" spc="-30" dirty="0">
                <a:latin typeface="Source Sans Pro"/>
                <a:cs typeface="Source Sans Pro"/>
              </a:rPr>
              <a:t> </a:t>
            </a:r>
            <a:r>
              <a:rPr sz="2000" spc="-25" dirty="0">
                <a:latin typeface="Source Sans Pro"/>
                <a:cs typeface="Source Sans Pro"/>
              </a:rPr>
              <a:t>sniffing </a:t>
            </a:r>
            <a:r>
              <a:rPr sz="2000" spc="-385" dirty="0">
                <a:latin typeface="Source Sans Pro"/>
                <a:cs typeface="Source Sans Pro"/>
              </a:rPr>
              <a:t> </a:t>
            </a:r>
            <a:r>
              <a:rPr sz="2000" spc="-30" dirty="0">
                <a:latin typeface="Source Sans Pro"/>
                <a:cs typeface="Source Sans Pro"/>
              </a:rPr>
              <a:t>death</a:t>
            </a:r>
            <a:r>
              <a:rPr sz="2000" spc="-40" dirty="0">
                <a:latin typeface="Source Sans Pro"/>
                <a:cs typeface="Source Sans Pro"/>
              </a:rPr>
              <a:t> </a:t>
            </a:r>
            <a:r>
              <a:rPr sz="2000" spc="-20" dirty="0">
                <a:latin typeface="Source Sans Pro"/>
                <a:cs typeface="Source Sans Pro"/>
              </a:rPr>
              <a:t>which</a:t>
            </a:r>
            <a:r>
              <a:rPr sz="2000" spc="-40" dirty="0">
                <a:latin typeface="Source Sans Pro"/>
                <a:cs typeface="Source Sans Pro"/>
              </a:rPr>
              <a:t> </a:t>
            </a:r>
            <a:r>
              <a:rPr sz="2000" spc="-20" dirty="0">
                <a:latin typeface="Source Sans Pro"/>
                <a:cs typeface="Source Sans Pro"/>
              </a:rPr>
              <a:t>causes</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25" dirty="0">
                <a:latin typeface="Source Sans Pro"/>
                <a:cs typeface="Source Sans Pro"/>
              </a:rPr>
              <a:t>heart</a:t>
            </a:r>
            <a:r>
              <a:rPr sz="2000" spc="-40" dirty="0">
                <a:latin typeface="Source Sans Pro"/>
                <a:cs typeface="Source Sans Pro"/>
              </a:rPr>
              <a:t> </a:t>
            </a:r>
            <a:r>
              <a:rPr sz="2000" spc="-25" dirty="0">
                <a:latin typeface="Source Sans Pro"/>
                <a:cs typeface="Source Sans Pro"/>
              </a:rPr>
              <a:t>to</a:t>
            </a:r>
            <a:r>
              <a:rPr sz="2000" spc="-40" dirty="0">
                <a:latin typeface="Source Sans Pro"/>
                <a:cs typeface="Source Sans Pro"/>
              </a:rPr>
              <a:t> </a:t>
            </a:r>
            <a:r>
              <a:rPr sz="2000" spc="-35" dirty="0">
                <a:latin typeface="Source Sans Pro"/>
                <a:cs typeface="Source Sans Pro"/>
              </a:rPr>
              <a:t>stop</a:t>
            </a:r>
            <a:r>
              <a:rPr sz="2000" spc="-40" dirty="0">
                <a:latin typeface="Source Sans Pro"/>
                <a:cs typeface="Source Sans Pro"/>
              </a:rPr>
              <a:t> </a:t>
            </a:r>
            <a:r>
              <a:rPr sz="2000" spc="-20" dirty="0">
                <a:latin typeface="Source Sans Pro"/>
                <a:cs typeface="Source Sans Pro"/>
              </a:rPr>
              <a:t>within</a:t>
            </a:r>
            <a:r>
              <a:rPr sz="2000" spc="-40" dirty="0">
                <a:latin typeface="Source Sans Pro"/>
                <a:cs typeface="Source Sans Pro"/>
              </a:rPr>
              <a:t> </a:t>
            </a:r>
            <a:r>
              <a:rPr sz="2000" spc="-25" dirty="0">
                <a:latin typeface="Source Sans Pro"/>
                <a:cs typeface="Source Sans Pro"/>
              </a:rPr>
              <a:t>minutes</a:t>
            </a:r>
            <a:r>
              <a:rPr sz="2000" spc="-10" dirty="0">
                <a:latin typeface="Source Sans Pro"/>
                <a:cs typeface="Source Sans Pro"/>
              </a:rPr>
              <a:t>.</a:t>
            </a:r>
            <a:br>
              <a:rPr lang="en-AU" sz="2000" spc="-10" dirty="0">
                <a:latin typeface="Source Sans Pro"/>
                <a:cs typeface="Source Sans Pro"/>
              </a:rPr>
            </a:br>
            <a:endParaRPr sz="800" dirty="0">
              <a:latin typeface="Source Sans Pro"/>
              <a:cs typeface="Source Sans Pro"/>
            </a:endParaRPr>
          </a:p>
          <a:p>
            <a:pPr marL="63500" marR="427355">
              <a:lnSpc>
                <a:spcPts val="2800"/>
              </a:lnSpc>
              <a:spcBef>
                <a:spcPts val="160"/>
              </a:spcBef>
            </a:pPr>
            <a:r>
              <a:rPr sz="2000" spc="-10" dirty="0">
                <a:latin typeface="Source Sans Pro"/>
                <a:cs typeface="Source Sans Pro"/>
              </a:rPr>
              <a:t>In</a:t>
            </a:r>
            <a:r>
              <a:rPr sz="2000" spc="-40" dirty="0">
                <a:latin typeface="Source Sans Pro"/>
                <a:cs typeface="Source Sans Pro"/>
              </a:rPr>
              <a:t> </a:t>
            </a:r>
            <a:r>
              <a:rPr sz="2000" spc="-15" dirty="0">
                <a:latin typeface="Source Sans Pro"/>
                <a:cs typeface="Source Sans Pro"/>
              </a:rPr>
              <a:t>the</a:t>
            </a:r>
            <a:r>
              <a:rPr sz="2000" spc="-35" dirty="0">
                <a:latin typeface="Source Sans Pro"/>
                <a:cs typeface="Source Sans Pro"/>
              </a:rPr>
              <a:t> </a:t>
            </a:r>
            <a:r>
              <a:rPr sz="2000" spc="-20" dirty="0">
                <a:latin typeface="Source Sans Pro"/>
                <a:cs typeface="Source Sans Pro"/>
              </a:rPr>
              <a:t>2014-15</a:t>
            </a:r>
            <a:r>
              <a:rPr sz="2000" spc="-35" dirty="0">
                <a:latin typeface="Source Sans Pro"/>
                <a:cs typeface="Source Sans Pro"/>
              </a:rPr>
              <a:t> </a:t>
            </a:r>
            <a:r>
              <a:rPr sz="2000" spc="-45" dirty="0">
                <a:latin typeface="Source Sans Pro"/>
                <a:cs typeface="Source Sans Pro"/>
              </a:rPr>
              <a:t>NATSISS,</a:t>
            </a:r>
            <a:r>
              <a:rPr sz="2000" spc="-40" dirty="0">
                <a:latin typeface="Source Sans Pro"/>
                <a:cs typeface="Source Sans Pro"/>
              </a:rPr>
              <a:t> </a:t>
            </a:r>
            <a:r>
              <a:rPr sz="2400" b="1" spc="-40" dirty="0">
                <a:solidFill>
                  <a:srgbClr val="A5874A"/>
                </a:solidFill>
                <a:latin typeface="Source Sans Pro"/>
                <a:cs typeface="Source Sans Pro"/>
              </a:rPr>
              <a:t>0.7%</a:t>
            </a:r>
            <a:r>
              <a:rPr sz="2400" b="1" spc="-95" dirty="0">
                <a:solidFill>
                  <a:srgbClr val="A5874A"/>
                </a:solidFill>
                <a:latin typeface="Source Sans Pro"/>
                <a:cs typeface="Source Sans Pro"/>
              </a:rPr>
              <a:t> </a:t>
            </a:r>
            <a:r>
              <a:rPr sz="2000" spc="-10" dirty="0">
                <a:latin typeface="Source Sans Pro"/>
                <a:cs typeface="Source Sans Pro"/>
              </a:rPr>
              <a:t>of</a:t>
            </a:r>
            <a:r>
              <a:rPr sz="2000" spc="-35" dirty="0">
                <a:latin typeface="Source Sans Pro"/>
                <a:cs typeface="Source Sans Pro"/>
              </a:rPr>
              <a:t> </a:t>
            </a:r>
            <a:r>
              <a:rPr sz="2000" spc="-20" dirty="0">
                <a:latin typeface="Source Sans Pro"/>
                <a:cs typeface="Source Sans Pro"/>
              </a:rPr>
              <a:t>Aboriginal</a:t>
            </a:r>
            <a:r>
              <a:rPr sz="2000" spc="-35" dirty="0">
                <a:latin typeface="Source Sans Pro"/>
                <a:cs typeface="Source Sans Pro"/>
              </a:rPr>
              <a:t> </a:t>
            </a:r>
            <a:r>
              <a:rPr sz="2000" spc="-15" dirty="0">
                <a:latin typeface="Source Sans Pro"/>
                <a:cs typeface="Source Sans Pro"/>
              </a:rPr>
              <a:t>and</a:t>
            </a:r>
            <a:r>
              <a:rPr sz="2000" spc="-35" dirty="0">
                <a:latin typeface="Source Sans Pro"/>
                <a:cs typeface="Source Sans Pro"/>
              </a:rPr>
              <a:t> </a:t>
            </a:r>
            <a:r>
              <a:rPr sz="2000" spc="-45" dirty="0">
                <a:latin typeface="Source Sans Pro"/>
                <a:cs typeface="Source Sans Pro"/>
              </a:rPr>
              <a:t>Torres</a:t>
            </a:r>
            <a:r>
              <a:rPr sz="2000" spc="-40" dirty="0">
                <a:latin typeface="Source Sans Pro"/>
                <a:cs typeface="Source Sans Pro"/>
              </a:rPr>
              <a:t> </a:t>
            </a:r>
            <a:r>
              <a:rPr sz="2000" spc="-35" dirty="0">
                <a:latin typeface="Source Sans Pro"/>
                <a:cs typeface="Source Sans Pro"/>
              </a:rPr>
              <a:t>Strait </a:t>
            </a:r>
            <a:r>
              <a:rPr sz="2000" spc="-20" dirty="0">
                <a:latin typeface="Source Sans Pro"/>
                <a:cs typeface="Source Sans Pro"/>
              </a:rPr>
              <a:t>Islander</a:t>
            </a:r>
            <a:r>
              <a:rPr sz="2000" spc="-35" dirty="0">
                <a:latin typeface="Source Sans Pro"/>
                <a:cs typeface="Source Sans Pro"/>
              </a:rPr>
              <a:t> </a:t>
            </a:r>
            <a:r>
              <a:rPr sz="2000" spc="-20" dirty="0">
                <a:latin typeface="Source Sans Pro"/>
                <a:cs typeface="Source Sans Pro"/>
              </a:rPr>
              <a:t>people</a:t>
            </a:r>
            <a:r>
              <a:rPr sz="2000" spc="-35" dirty="0">
                <a:latin typeface="Source Sans Pro"/>
                <a:cs typeface="Source Sans Pro"/>
              </a:rPr>
              <a:t> </a:t>
            </a:r>
            <a:r>
              <a:rPr sz="2000" spc="-25" dirty="0">
                <a:latin typeface="Source Sans Pro"/>
                <a:cs typeface="Source Sans Pro"/>
              </a:rPr>
              <a:t>aged</a:t>
            </a:r>
            <a:r>
              <a:rPr sz="2000" spc="-35" dirty="0">
                <a:latin typeface="Source Sans Pro"/>
                <a:cs typeface="Source Sans Pro"/>
              </a:rPr>
              <a:t> </a:t>
            </a:r>
            <a:r>
              <a:rPr sz="2000" spc="-10" dirty="0">
                <a:latin typeface="Source Sans Pro"/>
                <a:cs typeface="Source Sans Pro"/>
              </a:rPr>
              <a:t>15</a:t>
            </a:r>
            <a:r>
              <a:rPr sz="2000" spc="-35" dirty="0">
                <a:latin typeface="Source Sans Pro"/>
                <a:cs typeface="Source Sans Pro"/>
              </a:rPr>
              <a:t> </a:t>
            </a:r>
            <a:r>
              <a:rPr sz="2000" spc="-30" dirty="0">
                <a:latin typeface="Source Sans Pro"/>
                <a:cs typeface="Source Sans Pro"/>
              </a:rPr>
              <a:t>years</a:t>
            </a:r>
            <a:r>
              <a:rPr sz="2000" spc="-35" dirty="0">
                <a:latin typeface="Source Sans Pro"/>
                <a:cs typeface="Source Sans Pro"/>
              </a:rPr>
              <a:t> </a:t>
            </a:r>
            <a:r>
              <a:rPr sz="2000" spc="-15" dirty="0">
                <a:latin typeface="Source Sans Pro"/>
                <a:cs typeface="Source Sans Pro"/>
              </a:rPr>
              <a:t>and</a:t>
            </a:r>
            <a:r>
              <a:rPr sz="2000" spc="-35" dirty="0">
                <a:latin typeface="Source Sans Pro"/>
                <a:cs typeface="Source Sans Pro"/>
              </a:rPr>
              <a:t> </a:t>
            </a:r>
            <a:r>
              <a:rPr sz="2000" spc="-20" dirty="0">
                <a:latin typeface="Source Sans Pro"/>
                <a:cs typeface="Source Sans Pro"/>
              </a:rPr>
              <a:t>over</a:t>
            </a:r>
            <a:r>
              <a:rPr sz="2000" spc="-45" dirty="0">
                <a:latin typeface="Source Sans Pro"/>
                <a:cs typeface="Source Sans Pro"/>
              </a:rPr>
              <a:t> </a:t>
            </a:r>
            <a:r>
              <a:rPr sz="2400" b="1" spc="-55" dirty="0">
                <a:solidFill>
                  <a:srgbClr val="285567"/>
                </a:solidFill>
                <a:latin typeface="Source Sans Pro"/>
                <a:cs typeface="Source Sans Pro"/>
              </a:rPr>
              <a:t>reported</a:t>
            </a:r>
            <a:r>
              <a:rPr sz="2400" b="1" spc="-95" dirty="0">
                <a:solidFill>
                  <a:srgbClr val="285567"/>
                </a:solidFill>
                <a:latin typeface="Source Sans Pro"/>
                <a:cs typeface="Source Sans Pro"/>
              </a:rPr>
              <a:t> </a:t>
            </a:r>
            <a:r>
              <a:rPr sz="2400" b="1" spc="-50" dirty="0">
                <a:solidFill>
                  <a:srgbClr val="285567"/>
                </a:solidFill>
                <a:latin typeface="Source Sans Pro"/>
                <a:cs typeface="Source Sans Pro"/>
              </a:rPr>
              <a:t>using </a:t>
            </a:r>
            <a:r>
              <a:rPr sz="2400" b="1" spc="-465" dirty="0">
                <a:solidFill>
                  <a:srgbClr val="285567"/>
                </a:solidFill>
                <a:latin typeface="Source Sans Pro"/>
                <a:cs typeface="Source Sans Pro"/>
              </a:rPr>
              <a:t> </a:t>
            </a:r>
            <a:r>
              <a:rPr sz="2400" b="1" spc="-50" dirty="0">
                <a:solidFill>
                  <a:srgbClr val="285567"/>
                </a:solidFill>
                <a:latin typeface="Source Sans Pro"/>
                <a:cs typeface="Source Sans Pro"/>
              </a:rPr>
              <a:t>petrol</a:t>
            </a:r>
            <a:r>
              <a:rPr sz="2400" b="1" spc="-100" dirty="0">
                <a:solidFill>
                  <a:srgbClr val="285567"/>
                </a:solidFill>
                <a:latin typeface="Source Sans Pro"/>
                <a:cs typeface="Source Sans Pro"/>
              </a:rPr>
              <a:t> </a:t>
            </a:r>
            <a:r>
              <a:rPr sz="2400" b="1" spc="-35" dirty="0">
                <a:solidFill>
                  <a:srgbClr val="285567"/>
                </a:solidFill>
                <a:latin typeface="Source Sans Pro"/>
                <a:cs typeface="Source Sans Pro"/>
              </a:rPr>
              <a:t>and</a:t>
            </a:r>
            <a:r>
              <a:rPr sz="2400" b="1" spc="-100" dirty="0">
                <a:solidFill>
                  <a:srgbClr val="285567"/>
                </a:solidFill>
                <a:latin typeface="Source Sans Pro"/>
                <a:cs typeface="Source Sans Pro"/>
              </a:rPr>
              <a:t> </a:t>
            </a:r>
            <a:r>
              <a:rPr sz="2400" b="1" spc="-55" dirty="0">
                <a:solidFill>
                  <a:srgbClr val="285567"/>
                </a:solidFill>
                <a:latin typeface="Source Sans Pro"/>
                <a:cs typeface="Source Sans Pro"/>
              </a:rPr>
              <a:t>other</a:t>
            </a:r>
            <a:r>
              <a:rPr sz="2400" b="1" spc="-100" dirty="0">
                <a:solidFill>
                  <a:srgbClr val="285567"/>
                </a:solidFill>
                <a:latin typeface="Source Sans Pro"/>
                <a:cs typeface="Source Sans Pro"/>
              </a:rPr>
              <a:t> </a:t>
            </a:r>
            <a:r>
              <a:rPr sz="2400" b="1" spc="-50" dirty="0">
                <a:solidFill>
                  <a:srgbClr val="285567"/>
                </a:solidFill>
                <a:latin typeface="Source Sans Pro"/>
                <a:cs typeface="Source Sans Pro"/>
              </a:rPr>
              <a:t>inhalants</a:t>
            </a:r>
            <a:r>
              <a:rPr sz="2400" b="1" spc="-150" dirty="0">
                <a:solidFill>
                  <a:srgbClr val="285567"/>
                </a:solidFill>
                <a:latin typeface="Source Sans Pro"/>
                <a:cs typeface="Source Sans Pro"/>
              </a:rPr>
              <a:t> </a:t>
            </a:r>
            <a:r>
              <a:rPr sz="2000" spc="-10" dirty="0">
                <a:latin typeface="Source Sans Pro"/>
                <a:cs typeface="Source Sans Pro"/>
              </a:rPr>
              <a:t>in</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10" dirty="0">
                <a:latin typeface="Source Sans Pro"/>
                <a:cs typeface="Source Sans Pro"/>
              </a:rPr>
              <a:t>12</a:t>
            </a:r>
            <a:r>
              <a:rPr sz="2000" spc="-40" dirty="0">
                <a:latin typeface="Source Sans Pro"/>
                <a:cs typeface="Source Sans Pro"/>
              </a:rPr>
              <a:t> </a:t>
            </a:r>
            <a:r>
              <a:rPr sz="2000" spc="-20" dirty="0">
                <a:latin typeface="Source Sans Pro"/>
                <a:cs typeface="Source Sans Pro"/>
              </a:rPr>
              <a:t>months</a:t>
            </a:r>
            <a:r>
              <a:rPr sz="2000" spc="-40" dirty="0">
                <a:latin typeface="Source Sans Pro"/>
                <a:cs typeface="Source Sans Pro"/>
              </a:rPr>
              <a:t> </a:t>
            </a:r>
            <a:r>
              <a:rPr sz="2000" spc="-20" dirty="0">
                <a:latin typeface="Source Sans Pro"/>
                <a:cs typeface="Source Sans Pro"/>
              </a:rPr>
              <a:t>prior</a:t>
            </a:r>
            <a:r>
              <a:rPr sz="2000" spc="-40" dirty="0">
                <a:latin typeface="Source Sans Pro"/>
                <a:cs typeface="Source Sans Pro"/>
              </a:rPr>
              <a:t> </a:t>
            </a:r>
            <a:r>
              <a:rPr sz="2000" spc="-25" dirty="0">
                <a:latin typeface="Source Sans Pro"/>
                <a:cs typeface="Source Sans Pro"/>
              </a:rPr>
              <a:t>to</a:t>
            </a:r>
            <a:r>
              <a:rPr sz="2000" spc="-40" dirty="0">
                <a:latin typeface="Source Sans Pro"/>
                <a:cs typeface="Source Sans Pro"/>
              </a:rPr>
              <a:t> </a:t>
            </a:r>
            <a:r>
              <a:rPr sz="2000" spc="-15" dirty="0">
                <a:latin typeface="Source Sans Pro"/>
                <a:cs typeface="Source Sans Pro"/>
              </a:rPr>
              <a:t>the</a:t>
            </a:r>
            <a:r>
              <a:rPr sz="2000" spc="-40" dirty="0">
                <a:latin typeface="Source Sans Pro"/>
                <a:cs typeface="Source Sans Pro"/>
              </a:rPr>
              <a:t> </a:t>
            </a:r>
            <a:r>
              <a:rPr sz="2000" spc="-10" dirty="0">
                <a:latin typeface="Source Sans Pro"/>
                <a:cs typeface="Source Sans Pro"/>
              </a:rPr>
              <a:t>survey.</a:t>
            </a:r>
            <a:endParaRPr sz="2000" dirty="0">
              <a:latin typeface="Source Sans Pro"/>
              <a:cs typeface="Source Sans Pro"/>
            </a:endParaRPr>
          </a:p>
          <a:p>
            <a:pPr marL="63500">
              <a:lnSpc>
                <a:spcPct val="150000"/>
              </a:lnSpc>
              <a:spcBef>
                <a:spcPts val="240"/>
              </a:spcBef>
            </a:pPr>
            <a:r>
              <a:rPr sz="2000" spc="-30" dirty="0">
                <a:latin typeface="Source Sans Pro"/>
                <a:cs typeface="Source Sans Pro"/>
              </a:rPr>
              <a:t>R</a:t>
            </a:r>
            <a:r>
              <a:rPr sz="2000" spc="-50" dirty="0">
                <a:latin typeface="Source Sans Pro"/>
                <a:cs typeface="Source Sans Pro"/>
              </a:rPr>
              <a:t>at</a:t>
            </a:r>
            <a:r>
              <a:rPr sz="2000" spc="-20" dirty="0">
                <a:latin typeface="Source Sans Pro"/>
                <a:cs typeface="Source Sans Pro"/>
              </a:rPr>
              <a:t>e</a:t>
            </a:r>
            <a:r>
              <a:rPr sz="2000" dirty="0">
                <a:latin typeface="Source Sans Pro"/>
                <a:cs typeface="Source Sans Pro"/>
              </a:rPr>
              <a:t>s</a:t>
            </a:r>
            <a:r>
              <a:rPr sz="2000" spc="-40" dirty="0">
                <a:latin typeface="Source Sans Pro"/>
                <a:cs typeface="Source Sans Pro"/>
              </a:rPr>
              <a:t> </a:t>
            </a:r>
            <a:r>
              <a:rPr sz="2000" spc="-20" dirty="0">
                <a:latin typeface="Source Sans Pro"/>
                <a:cs typeface="Source Sans Pro"/>
              </a:rPr>
              <a:t>o</a:t>
            </a:r>
            <a:r>
              <a:rPr sz="2000" dirty="0">
                <a:latin typeface="Source Sans Pro"/>
                <a:cs typeface="Source Sans Pro"/>
              </a:rPr>
              <a:t>f</a:t>
            </a:r>
            <a:r>
              <a:rPr sz="2000" spc="-40" dirty="0">
                <a:latin typeface="Source Sans Pro"/>
                <a:cs typeface="Source Sans Pro"/>
              </a:rPr>
              <a:t> </a:t>
            </a:r>
            <a:r>
              <a:rPr sz="2000" spc="-20" dirty="0">
                <a:latin typeface="Source Sans Pro"/>
                <a:cs typeface="Source Sans Pro"/>
              </a:rPr>
              <a:t>hospi</a:t>
            </a:r>
            <a:r>
              <a:rPr sz="2000" spc="-65" dirty="0">
                <a:latin typeface="Source Sans Pro"/>
                <a:cs typeface="Source Sans Pro"/>
              </a:rPr>
              <a:t>t</a:t>
            </a:r>
            <a:r>
              <a:rPr sz="2000" spc="-20" dirty="0">
                <a:latin typeface="Source Sans Pro"/>
                <a:cs typeface="Source Sans Pro"/>
              </a:rPr>
              <a:t>alis</a:t>
            </a:r>
            <a:r>
              <a:rPr sz="2000" spc="-50" dirty="0">
                <a:latin typeface="Source Sans Pro"/>
                <a:cs typeface="Source Sans Pro"/>
              </a:rPr>
              <a:t>a</a:t>
            </a:r>
            <a:r>
              <a:rPr sz="2000" spc="-20" dirty="0">
                <a:latin typeface="Source Sans Pro"/>
                <a:cs typeface="Source Sans Pro"/>
              </a:rPr>
              <a:t>tio</a:t>
            </a:r>
            <a:r>
              <a:rPr sz="2000" dirty="0">
                <a:latin typeface="Source Sans Pro"/>
                <a:cs typeface="Source Sans Pro"/>
              </a:rPr>
              <a:t>n</a:t>
            </a:r>
            <a:r>
              <a:rPr sz="2000" spc="-40" dirty="0">
                <a:latin typeface="Source Sans Pro"/>
                <a:cs typeface="Source Sans Pro"/>
              </a:rPr>
              <a:t> c</a:t>
            </a:r>
            <a:r>
              <a:rPr sz="2000" spc="-20" dirty="0">
                <a:latin typeface="Source Sans Pro"/>
                <a:cs typeface="Source Sans Pro"/>
              </a:rPr>
              <a:t>ause</a:t>
            </a:r>
            <a:r>
              <a:rPr sz="2000" dirty="0">
                <a:latin typeface="Source Sans Pro"/>
                <a:cs typeface="Source Sans Pro"/>
              </a:rPr>
              <a:t>d</a:t>
            </a:r>
            <a:r>
              <a:rPr sz="2000" spc="-40" dirty="0">
                <a:latin typeface="Source Sans Pro"/>
                <a:cs typeface="Source Sans Pro"/>
              </a:rPr>
              <a:t> </a:t>
            </a:r>
            <a:r>
              <a:rPr sz="2000" spc="-30" dirty="0">
                <a:latin typeface="Source Sans Pro"/>
                <a:cs typeface="Source Sans Pro"/>
              </a:rPr>
              <a:t>b</a:t>
            </a:r>
            <a:r>
              <a:rPr sz="2000" dirty="0">
                <a:latin typeface="Source Sans Pro"/>
                <a:cs typeface="Source Sans Pro"/>
              </a:rPr>
              <a:t>y</a:t>
            </a:r>
            <a:r>
              <a:rPr sz="2000" spc="-40" dirty="0">
                <a:latin typeface="Source Sans Pro"/>
                <a:cs typeface="Source Sans Pro"/>
              </a:rPr>
              <a:t> V</a:t>
            </a:r>
            <a:r>
              <a:rPr sz="2000" spc="-20" dirty="0">
                <a:latin typeface="Source Sans Pro"/>
                <a:cs typeface="Source Sans Pro"/>
              </a:rPr>
              <a:t>S</a:t>
            </a:r>
            <a:r>
              <a:rPr sz="2000" dirty="0">
                <a:latin typeface="Source Sans Pro"/>
                <a:cs typeface="Source Sans Pro"/>
              </a:rPr>
              <a:t>U</a:t>
            </a:r>
            <a:r>
              <a:rPr sz="2000" spc="-40" dirty="0">
                <a:latin typeface="Source Sans Pro"/>
                <a:cs typeface="Source Sans Pro"/>
              </a:rPr>
              <a:t> f</a:t>
            </a:r>
            <a:r>
              <a:rPr sz="2000" spc="-20" dirty="0">
                <a:latin typeface="Source Sans Pro"/>
                <a:cs typeface="Source Sans Pro"/>
              </a:rPr>
              <a:t>o</a:t>
            </a:r>
            <a:r>
              <a:rPr sz="2000" dirty="0">
                <a:latin typeface="Source Sans Pro"/>
                <a:cs typeface="Source Sans Pro"/>
              </a:rPr>
              <a:t>r</a:t>
            </a:r>
            <a:r>
              <a:rPr sz="2000" spc="-40" dirty="0">
                <a:latin typeface="Source Sans Pro"/>
                <a:cs typeface="Source Sans Pro"/>
              </a:rPr>
              <a:t> </a:t>
            </a:r>
            <a:r>
              <a:rPr sz="2000" spc="-20" dirty="0">
                <a:latin typeface="Source Sans Pro"/>
                <a:cs typeface="Source Sans Pro"/>
              </a:rPr>
              <a:t>2016-1</a:t>
            </a:r>
            <a:r>
              <a:rPr sz="2000" dirty="0">
                <a:latin typeface="Source Sans Pro"/>
                <a:cs typeface="Source Sans Pro"/>
              </a:rPr>
              <a:t>8:</a:t>
            </a:r>
          </a:p>
          <a:p>
            <a:pPr marL="3190875">
              <a:lnSpc>
                <a:spcPct val="100000"/>
              </a:lnSpc>
              <a:spcBef>
                <a:spcPts val="2025"/>
              </a:spcBef>
            </a:pPr>
            <a:r>
              <a:rPr sz="1600" spc="-55" dirty="0">
                <a:latin typeface="Source Sans Pro"/>
                <a:cs typeface="Source Sans Pro"/>
              </a:rPr>
              <a:t>Toxic</a:t>
            </a:r>
            <a:r>
              <a:rPr sz="1600" spc="-65" dirty="0">
                <a:latin typeface="Source Sans Pro"/>
                <a:cs typeface="Source Sans Pro"/>
              </a:rPr>
              <a:t> </a:t>
            </a:r>
            <a:r>
              <a:rPr sz="1600" spc="-35" dirty="0">
                <a:latin typeface="Source Sans Pro"/>
                <a:cs typeface="Source Sans Pro"/>
              </a:rPr>
              <a:t>effect</a:t>
            </a:r>
            <a:r>
              <a:rPr sz="1600" spc="-65" dirty="0">
                <a:latin typeface="Source Sans Pro"/>
                <a:cs typeface="Source Sans Pro"/>
              </a:rPr>
              <a:t> </a:t>
            </a:r>
            <a:r>
              <a:rPr sz="1600" spc="-20" dirty="0">
                <a:latin typeface="Source Sans Pro"/>
                <a:cs typeface="Source Sans Pro"/>
              </a:rPr>
              <a:t>of</a:t>
            </a:r>
            <a:r>
              <a:rPr sz="1600" spc="-65" dirty="0">
                <a:latin typeface="Source Sans Pro"/>
                <a:cs typeface="Source Sans Pro"/>
              </a:rPr>
              <a:t> </a:t>
            </a:r>
            <a:r>
              <a:rPr sz="1600" spc="-40" dirty="0">
                <a:latin typeface="Source Sans Pro"/>
                <a:cs typeface="Source Sans Pro"/>
              </a:rPr>
              <a:t>organic</a:t>
            </a:r>
            <a:r>
              <a:rPr sz="1600" spc="-65" dirty="0">
                <a:latin typeface="Source Sans Pro"/>
                <a:cs typeface="Source Sans Pro"/>
              </a:rPr>
              <a:t> </a:t>
            </a:r>
            <a:r>
              <a:rPr sz="1600" spc="-35" dirty="0">
                <a:latin typeface="Source Sans Pro"/>
                <a:cs typeface="Source Sans Pro"/>
              </a:rPr>
              <a:t>solvents</a:t>
            </a:r>
            <a:r>
              <a:rPr sz="1600" spc="-65" dirty="0">
                <a:latin typeface="Source Sans Pro"/>
                <a:cs typeface="Source Sans Pro"/>
              </a:rPr>
              <a:t> </a:t>
            </a:r>
            <a:r>
              <a:rPr sz="1600" spc="-30" dirty="0">
                <a:latin typeface="Source Sans Pro"/>
                <a:cs typeface="Source Sans Pro"/>
              </a:rPr>
              <a:t>(</a:t>
            </a:r>
            <a:r>
              <a:rPr lang="en-AU" sz="1600" spc="-30" dirty="0">
                <a:latin typeface="Source Sans Pro"/>
                <a:cs typeface="Source Sans Pro"/>
              </a:rPr>
              <a:t>e.g.,</a:t>
            </a:r>
            <a:r>
              <a:rPr sz="1600" spc="-65" dirty="0">
                <a:latin typeface="Source Sans Pro"/>
                <a:cs typeface="Source Sans Pro"/>
              </a:rPr>
              <a:t> </a:t>
            </a:r>
            <a:r>
              <a:rPr sz="1600" spc="-35" dirty="0">
                <a:latin typeface="Source Sans Pro"/>
                <a:cs typeface="Source Sans Pro"/>
              </a:rPr>
              <a:t>petrol)</a:t>
            </a:r>
            <a:r>
              <a:rPr sz="1600" spc="-65" dirty="0">
                <a:latin typeface="Source Sans Pro"/>
                <a:cs typeface="Source Sans Pro"/>
              </a:rPr>
              <a:t> </a:t>
            </a:r>
            <a:r>
              <a:rPr sz="2400" b="1" spc="-50" dirty="0">
                <a:solidFill>
                  <a:srgbClr val="A5874A"/>
                </a:solidFill>
                <a:latin typeface="Source Sans Pro Black"/>
                <a:cs typeface="Source Sans Pro Black"/>
              </a:rPr>
              <a:t>0.04</a:t>
            </a:r>
            <a:endParaRPr sz="2400" dirty="0">
              <a:latin typeface="Source Sans Pro Black"/>
              <a:cs typeface="Source Sans Pro Black"/>
            </a:endParaRPr>
          </a:p>
        </p:txBody>
      </p:sp>
      <p:grpSp>
        <p:nvGrpSpPr>
          <p:cNvPr id="30" name="object 33">
            <a:extLst>
              <a:ext uri="{FF2B5EF4-FFF2-40B4-BE49-F238E27FC236}">
                <a16:creationId xmlns:a16="http://schemas.microsoft.com/office/drawing/2014/main" id="{ECFD5026-61E3-4ED3-B56B-1204D34B6BF5}"/>
              </a:ext>
            </a:extLst>
          </p:cNvPr>
          <p:cNvGrpSpPr/>
          <p:nvPr/>
        </p:nvGrpSpPr>
        <p:grpSpPr>
          <a:xfrm rot="10800000">
            <a:off x="8761510" y="5096490"/>
            <a:ext cx="353060" cy="1522787"/>
            <a:chOff x="9044113" y="5941900"/>
            <a:chExt cx="353060" cy="866140"/>
          </a:xfrm>
        </p:grpSpPr>
        <p:sp>
          <p:nvSpPr>
            <p:cNvPr id="31" name="object 34">
              <a:extLst>
                <a:ext uri="{FF2B5EF4-FFF2-40B4-BE49-F238E27FC236}">
                  <a16:creationId xmlns:a16="http://schemas.microsoft.com/office/drawing/2014/main" id="{A9597329-8B4F-4B0C-932F-97C6ED1947A4}"/>
                </a:ext>
              </a:extLst>
            </p:cNvPr>
            <p:cNvSpPr/>
            <p:nvPr/>
          </p:nvSpPr>
          <p:spPr>
            <a:xfrm>
              <a:off x="9199515" y="5945075"/>
              <a:ext cx="194945" cy="859790"/>
            </a:xfrm>
            <a:custGeom>
              <a:avLst/>
              <a:gdLst/>
              <a:ahLst/>
              <a:cxnLst/>
              <a:rect l="l" t="t" r="r" b="b"/>
              <a:pathLst>
                <a:path w="194945" h="859790">
                  <a:moveTo>
                    <a:pt x="194398" y="0"/>
                  </a:moveTo>
                  <a:lnTo>
                    <a:pt x="0" y="0"/>
                  </a:lnTo>
                  <a:lnTo>
                    <a:pt x="0" y="410387"/>
                  </a:lnTo>
                  <a:lnTo>
                    <a:pt x="0" y="859790"/>
                  </a:lnTo>
                  <a:lnTo>
                    <a:pt x="194398" y="859790"/>
                  </a:lnTo>
                </a:path>
              </a:pathLst>
            </a:custGeom>
            <a:ln w="6350">
              <a:solidFill>
                <a:srgbClr val="262626"/>
              </a:solidFill>
            </a:ln>
          </p:spPr>
          <p:txBody>
            <a:bodyPr wrap="square" lIns="0" tIns="0" rIns="0" bIns="0" rtlCol="0"/>
            <a:lstStyle/>
            <a:p>
              <a:endParaRPr/>
            </a:p>
          </p:txBody>
        </p:sp>
        <p:sp>
          <p:nvSpPr>
            <p:cNvPr id="32" name="object 35">
              <a:extLst>
                <a:ext uri="{FF2B5EF4-FFF2-40B4-BE49-F238E27FC236}">
                  <a16:creationId xmlns:a16="http://schemas.microsoft.com/office/drawing/2014/main" id="{D82EFC83-0476-4D31-844C-8014D6C3F11C}"/>
                </a:ext>
              </a:extLst>
            </p:cNvPr>
            <p:cNvSpPr/>
            <p:nvPr/>
          </p:nvSpPr>
          <p:spPr>
            <a:xfrm>
              <a:off x="9072691" y="6381080"/>
              <a:ext cx="123825" cy="0"/>
            </a:xfrm>
            <a:custGeom>
              <a:avLst/>
              <a:gdLst/>
              <a:ahLst/>
              <a:cxnLst/>
              <a:rect l="l" t="t" r="r" b="b"/>
              <a:pathLst>
                <a:path w="123825">
                  <a:moveTo>
                    <a:pt x="123647" y="0"/>
                  </a:moveTo>
                  <a:lnTo>
                    <a:pt x="0" y="0"/>
                  </a:lnTo>
                </a:path>
              </a:pathLst>
            </a:custGeom>
            <a:ln w="6350">
              <a:solidFill>
                <a:srgbClr val="262626"/>
              </a:solidFill>
            </a:ln>
          </p:spPr>
          <p:txBody>
            <a:bodyPr wrap="square" lIns="0" tIns="0" rIns="0" bIns="0" rtlCol="0"/>
            <a:lstStyle/>
            <a:p>
              <a:endParaRPr/>
            </a:p>
          </p:txBody>
        </p:sp>
        <p:sp>
          <p:nvSpPr>
            <p:cNvPr id="33" name="object 36">
              <a:extLst>
                <a:ext uri="{FF2B5EF4-FFF2-40B4-BE49-F238E27FC236}">
                  <a16:creationId xmlns:a16="http://schemas.microsoft.com/office/drawing/2014/main" id="{358B11FC-BBAC-46C1-B76C-F5CF4CB35B7A}"/>
                </a:ext>
              </a:extLst>
            </p:cNvPr>
            <p:cNvSpPr/>
            <p:nvPr/>
          </p:nvSpPr>
          <p:spPr>
            <a:xfrm>
              <a:off x="9047288" y="6368380"/>
              <a:ext cx="25400" cy="25400"/>
            </a:xfrm>
            <a:custGeom>
              <a:avLst/>
              <a:gdLst/>
              <a:ahLst/>
              <a:cxnLst/>
              <a:rect l="l" t="t" r="r" b="b"/>
              <a:pathLst>
                <a:path w="25400" h="25400">
                  <a:moveTo>
                    <a:pt x="12700" y="25399"/>
                  </a:moveTo>
                  <a:lnTo>
                    <a:pt x="5689" y="25399"/>
                  </a:lnTo>
                  <a:lnTo>
                    <a:pt x="0" y="19710"/>
                  </a:lnTo>
                  <a:lnTo>
                    <a:pt x="0" y="12699"/>
                  </a:lnTo>
                  <a:lnTo>
                    <a:pt x="0" y="5676"/>
                  </a:lnTo>
                  <a:lnTo>
                    <a:pt x="5689" y="0"/>
                  </a:lnTo>
                  <a:lnTo>
                    <a:pt x="12700" y="0"/>
                  </a:lnTo>
                  <a:lnTo>
                    <a:pt x="19710" y="0"/>
                  </a:lnTo>
                  <a:lnTo>
                    <a:pt x="25400" y="5676"/>
                  </a:lnTo>
                  <a:lnTo>
                    <a:pt x="25400" y="12699"/>
                  </a:lnTo>
                  <a:lnTo>
                    <a:pt x="25400" y="19710"/>
                  </a:lnTo>
                  <a:lnTo>
                    <a:pt x="19710" y="25399"/>
                  </a:lnTo>
                  <a:lnTo>
                    <a:pt x="12700" y="25399"/>
                  </a:lnTo>
                  <a:close/>
                </a:path>
              </a:pathLst>
            </a:custGeom>
            <a:ln w="6350">
              <a:solidFill>
                <a:srgbClr val="262626"/>
              </a:solidFill>
            </a:ln>
          </p:spPr>
          <p:txBody>
            <a:bodyPr wrap="square" lIns="0" tIns="0" rIns="0" bIns="0" rtlCol="0"/>
            <a:lstStyle/>
            <a:p>
              <a:endParaRPr/>
            </a:p>
          </p:txBody>
        </p:sp>
      </p:grpSp>
      <p:sp>
        <p:nvSpPr>
          <p:cNvPr id="34" name="Holder 5">
            <a:extLst>
              <a:ext uri="{FF2B5EF4-FFF2-40B4-BE49-F238E27FC236}">
                <a16:creationId xmlns:a16="http://schemas.microsoft.com/office/drawing/2014/main" id="{2C3B4E03-6049-4254-88A6-9EF2715DDF0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3">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7758"/>
            <a:ext cx="2402840" cy="574040"/>
          </a:xfrm>
          <a:prstGeom prst="rect">
            <a:avLst/>
          </a:prstGeom>
        </p:spPr>
        <p:txBody>
          <a:bodyPr vert="horz" wrap="square" lIns="0" tIns="12700" rIns="0" bIns="0" rtlCol="0">
            <a:spAutoFit/>
          </a:bodyPr>
          <a:lstStyle/>
          <a:p>
            <a:pPr marL="12700">
              <a:lnSpc>
                <a:spcPct val="100000"/>
              </a:lnSpc>
              <a:spcBef>
                <a:spcPts val="100"/>
              </a:spcBef>
            </a:pPr>
            <a:r>
              <a:rPr spc="-315" dirty="0"/>
              <a:t>T</a:t>
            </a:r>
            <a:r>
              <a:rPr spc="-40" dirty="0"/>
              <a:t>o</a:t>
            </a:r>
            <a:r>
              <a:rPr spc="-80" dirty="0"/>
              <a:t>b</a:t>
            </a:r>
            <a:r>
              <a:rPr spc="-40" dirty="0"/>
              <a:t>a</a:t>
            </a:r>
            <a:r>
              <a:rPr spc="-140" dirty="0"/>
              <a:t>cc</a:t>
            </a:r>
            <a:r>
              <a:rPr dirty="0"/>
              <a:t>o</a:t>
            </a:r>
            <a:r>
              <a:rPr spc="-75" dirty="0"/>
              <a:t> </a:t>
            </a:r>
            <a:r>
              <a:rPr spc="-40" dirty="0"/>
              <a:t>use</a:t>
            </a:r>
          </a:p>
        </p:txBody>
      </p:sp>
      <p:sp>
        <p:nvSpPr>
          <p:cNvPr id="35" name="object 3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3" name="object 3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4" name="object 3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55</a:t>
            </a:fld>
            <a:endParaRPr dirty="0"/>
          </a:p>
        </p:txBody>
      </p:sp>
      <p:sp>
        <p:nvSpPr>
          <p:cNvPr id="3" name="object 3"/>
          <p:cNvSpPr/>
          <p:nvPr/>
        </p:nvSpPr>
        <p:spPr>
          <a:xfrm>
            <a:off x="1598434" y="1827530"/>
            <a:ext cx="680720" cy="610870"/>
          </a:xfrm>
          <a:custGeom>
            <a:avLst/>
            <a:gdLst/>
            <a:ahLst/>
            <a:cxnLst/>
            <a:rect l="l" t="t" r="r" b="b"/>
            <a:pathLst>
              <a:path w="680719" h="610869">
                <a:moveTo>
                  <a:pt x="521741" y="463511"/>
                </a:moveTo>
                <a:lnTo>
                  <a:pt x="520966" y="460375"/>
                </a:lnTo>
                <a:lnTo>
                  <a:pt x="520534" y="457022"/>
                </a:lnTo>
                <a:lnTo>
                  <a:pt x="1384" y="457022"/>
                </a:lnTo>
                <a:lnTo>
                  <a:pt x="0" y="609777"/>
                </a:lnTo>
                <a:lnTo>
                  <a:pt x="4127" y="610171"/>
                </a:lnTo>
                <a:lnTo>
                  <a:pt x="5994" y="610171"/>
                </a:lnTo>
                <a:lnTo>
                  <a:pt x="6451" y="610171"/>
                </a:lnTo>
                <a:lnTo>
                  <a:pt x="471881" y="610108"/>
                </a:lnTo>
                <a:lnTo>
                  <a:pt x="514908" y="609828"/>
                </a:lnTo>
                <a:lnTo>
                  <a:pt x="515112" y="609828"/>
                </a:lnTo>
                <a:lnTo>
                  <a:pt x="516648" y="609815"/>
                </a:lnTo>
                <a:lnTo>
                  <a:pt x="520319" y="609536"/>
                </a:lnTo>
                <a:lnTo>
                  <a:pt x="520623" y="606653"/>
                </a:lnTo>
                <a:lnTo>
                  <a:pt x="520623" y="605485"/>
                </a:lnTo>
                <a:lnTo>
                  <a:pt x="521741" y="463511"/>
                </a:lnTo>
                <a:close/>
              </a:path>
              <a:path w="680719" h="610869">
                <a:moveTo>
                  <a:pt x="545109" y="412813"/>
                </a:moveTo>
                <a:lnTo>
                  <a:pt x="530936" y="371995"/>
                </a:lnTo>
                <a:lnTo>
                  <a:pt x="510070" y="353860"/>
                </a:lnTo>
                <a:lnTo>
                  <a:pt x="495668" y="342341"/>
                </a:lnTo>
                <a:lnTo>
                  <a:pt x="488645" y="339039"/>
                </a:lnTo>
                <a:lnTo>
                  <a:pt x="480898" y="337045"/>
                </a:lnTo>
                <a:lnTo>
                  <a:pt x="473735" y="334645"/>
                </a:lnTo>
                <a:lnTo>
                  <a:pt x="467042" y="331355"/>
                </a:lnTo>
                <a:lnTo>
                  <a:pt x="460781" y="327304"/>
                </a:lnTo>
                <a:lnTo>
                  <a:pt x="451154" y="319468"/>
                </a:lnTo>
                <a:lnTo>
                  <a:pt x="449592" y="315633"/>
                </a:lnTo>
                <a:lnTo>
                  <a:pt x="450862" y="311175"/>
                </a:lnTo>
                <a:lnTo>
                  <a:pt x="478891" y="283197"/>
                </a:lnTo>
                <a:lnTo>
                  <a:pt x="495300" y="279285"/>
                </a:lnTo>
                <a:lnTo>
                  <a:pt x="503707" y="278307"/>
                </a:lnTo>
                <a:lnTo>
                  <a:pt x="507022" y="278193"/>
                </a:lnTo>
                <a:lnTo>
                  <a:pt x="518096" y="274358"/>
                </a:lnTo>
                <a:lnTo>
                  <a:pt x="520369" y="270776"/>
                </a:lnTo>
                <a:lnTo>
                  <a:pt x="520827" y="261734"/>
                </a:lnTo>
                <a:lnTo>
                  <a:pt x="517728" y="257505"/>
                </a:lnTo>
                <a:lnTo>
                  <a:pt x="509968" y="255219"/>
                </a:lnTo>
                <a:lnTo>
                  <a:pt x="506691" y="254850"/>
                </a:lnTo>
                <a:lnTo>
                  <a:pt x="503948" y="254736"/>
                </a:lnTo>
                <a:lnTo>
                  <a:pt x="503504" y="254698"/>
                </a:lnTo>
                <a:lnTo>
                  <a:pt x="456145" y="252704"/>
                </a:lnTo>
                <a:lnTo>
                  <a:pt x="424522" y="216712"/>
                </a:lnTo>
                <a:lnTo>
                  <a:pt x="406984" y="180022"/>
                </a:lnTo>
                <a:lnTo>
                  <a:pt x="398322" y="136956"/>
                </a:lnTo>
                <a:lnTo>
                  <a:pt x="396925" y="108813"/>
                </a:lnTo>
                <a:lnTo>
                  <a:pt x="384848" y="66408"/>
                </a:lnTo>
                <a:lnTo>
                  <a:pt x="383781" y="64744"/>
                </a:lnTo>
                <a:lnTo>
                  <a:pt x="382612" y="62306"/>
                </a:lnTo>
                <a:lnTo>
                  <a:pt x="380390" y="66598"/>
                </a:lnTo>
                <a:lnTo>
                  <a:pt x="379564" y="83134"/>
                </a:lnTo>
                <a:lnTo>
                  <a:pt x="376453" y="109524"/>
                </a:lnTo>
                <a:lnTo>
                  <a:pt x="375424" y="123634"/>
                </a:lnTo>
                <a:lnTo>
                  <a:pt x="375843" y="137604"/>
                </a:lnTo>
                <a:lnTo>
                  <a:pt x="377952" y="151434"/>
                </a:lnTo>
                <a:lnTo>
                  <a:pt x="381990" y="165112"/>
                </a:lnTo>
                <a:lnTo>
                  <a:pt x="386969" y="179717"/>
                </a:lnTo>
                <a:lnTo>
                  <a:pt x="393839" y="201307"/>
                </a:lnTo>
                <a:lnTo>
                  <a:pt x="417487" y="244436"/>
                </a:lnTo>
                <a:lnTo>
                  <a:pt x="451446" y="270484"/>
                </a:lnTo>
                <a:lnTo>
                  <a:pt x="456730" y="272224"/>
                </a:lnTo>
                <a:lnTo>
                  <a:pt x="449541" y="275958"/>
                </a:lnTo>
                <a:lnTo>
                  <a:pt x="443420" y="278815"/>
                </a:lnTo>
                <a:lnTo>
                  <a:pt x="439077" y="283362"/>
                </a:lnTo>
                <a:lnTo>
                  <a:pt x="433400" y="296430"/>
                </a:lnTo>
                <a:lnTo>
                  <a:pt x="431012" y="306717"/>
                </a:lnTo>
                <a:lnTo>
                  <a:pt x="431825" y="316509"/>
                </a:lnTo>
                <a:lnTo>
                  <a:pt x="459460" y="347014"/>
                </a:lnTo>
                <a:lnTo>
                  <a:pt x="489813" y="363626"/>
                </a:lnTo>
                <a:lnTo>
                  <a:pt x="495795" y="366483"/>
                </a:lnTo>
                <a:lnTo>
                  <a:pt x="532028" y="410794"/>
                </a:lnTo>
                <a:lnTo>
                  <a:pt x="533793" y="417766"/>
                </a:lnTo>
                <a:lnTo>
                  <a:pt x="538988" y="434403"/>
                </a:lnTo>
                <a:lnTo>
                  <a:pt x="543242" y="423506"/>
                </a:lnTo>
                <a:lnTo>
                  <a:pt x="545109" y="412813"/>
                </a:lnTo>
                <a:close/>
              </a:path>
              <a:path w="680719" h="610869">
                <a:moveTo>
                  <a:pt x="561200" y="462191"/>
                </a:moveTo>
                <a:lnTo>
                  <a:pt x="561022" y="462191"/>
                </a:lnTo>
                <a:lnTo>
                  <a:pt x="561022" y="460921"/>
                </a:lnTo>
                <a:lnTo>
                  <a:pt x="560679" y="460921"/>
                </a:lnTo>
                <a:lnTo>
                  <a:pt x="560679" y="459651"/>
                </a:lnTo>
                <a:lnTo>
                  <a:pt x="560349" y="459651"/>
                </a:lnTo>
                <a:lnTo>
                  <a:pt x="559727" y="459651"/>
                </a:lnTo>
                <a:lnTo>
                  <a:pt x="559727" y="457111"/>
                </a:lnTo>
                <a:lnTo>
                  <a:pt x="537337" y="457111"/>
                </a:lnTo>
                <a:lnTo>
                  <a:pt x="537273" y="459651"/>
                </a:lnTo>
                <a:lnTo>
                  <a:pt x="537133" y="459651"/>
                </a:lnTo>
                <a:lnTo>
                  <a:pt x="537057" y="460921"/>
                </a:lnTo>
                <a:lnTo>
                  <a:pt x="537044" y="462191"/>
                </a:lnTo>
                <a:lnTo>
                  <a:pt x="536460" y="462191"/>
                </a:lnTo>
                <a:lnTo>
                  <a:pt x="536448" y="606971"/>
                </a:lnTo>
                <a:lnTo>
                  <a:pt x="535851" y="606971"/>
                </a:lnTo>
                <a:lnTo>
                  <a:pt x="535851" y="609511"/>
                </a:lnTo>
                <a:lnTo>
                  <a:pt x="560616" y="609511"/>
                </a:lnTo>
                <a:lnTo>
                  <a:pt x="560616" y="606971"/>
                </a:lnTo>
                <a:lnTo>
                  <a:pt x="561200" y="606971"/>
                </a:lnTo>
                <a:lnTo>
                  <a:pt x="561200" y="462191"/>
                </a:lnTo>
                <a:close/>
              </a:path>
              <a:path w="680719" h="610869">
                <a:moveTo>
                  <a:pt x="604113" y="462153"/>
                </a:moveTo>
                <a:lnTo>
                  <a:pt x="602716" y="462153"/>
                </a:lnTo>
                <a:lnTo>
                  <a:pt x="602716" y="457073"/>
                </a:lnTo>
                <a:lnTo>
                  <a:pt x="597077" y="457073"/>
                </a:lnTo>
                <a:lnTo>
                  <a:pt x="597077" y="455803"/>
                </a:lnTo>
                <a:lnTo>
                  <a:pt x="594525" y="455803"/>
                </a:lnTo>
                <a:lnTo>
                  <a:pt x="594525" y="457073"/>
                </a:lnTo>
                <a:lnTo>
                  <a:pt x="579297" y="457073"/>
                </a:lnTo>
                <a:lnTo>
                  <a:pt x="579297" y="462153"/>
                </a:lnTo>
                <a:lnTo>
                  <a:pt x="579297" y="609473"/>
                </a:lnTo>
                <a:lnTo>
                  <a:pt x="582358" y="609473"/>
                </a:lnTo>
                <a:lnTo>
                  <a:pt x="582358" y="610743"/>
                </a:lnTo>
                <a:lnTo>
                  <a:pt x="593039" y="610743"/>
                </a:lnTo>
                <a:lnTo>
                  <a:pt x="593039" y="609473"/>
                </a:lnTo>
                <a:lnTo>
                  <a:pt x="604113" y="609473"/>
                </a:lnTo>
                <a:lnTo>
                  <a:pt x="604113" y="462153"/>
                </a:lnTo>
                <a:close/>
              </a:path>
              <a:path w="680719" h="610869">
                <a:moveTo>
                  <a:pt x="680212" y="260286"/>
                </a:moveTo>
                <a:lnTo>
                  <a:pt x="673455" y="219316"/>
                </a:lnTo>
                <a:lnTo>
                  <a:pt x="654367" y="195618"/>
                </a:lnTo>
                <a:lnTo>
                  <a:pt x="654075" y="195326"/>
                </a:lnTo>
                <a:lnTo>
                  <a:pt x="627113" y="181483"/>
                </a:lnTo>
                <a:lnTo>
                  <a:pt x="623328" y="179844"/>
                </a:lnTo>
                <a:lnTo>
                  <a:pt x="613943" y="174701"/>
                </a:lnTo>
                <a:lnTo>
                  <a:pt x="607733" y="173291"/>
                </a:lnTo>
                <a:lnTo>
                  <a:pt x="566750" y="170129"/>
                </a:lnTo>
                <a:lnTo>
                  <a:pt x="545426" y="160591"/>
                </a:lnTo>
                <a:lnTo>
                  <a:pt x="537768" y="156718"/>
                </a:lnTo>
                <a:lnTo>
                  <a:pt x="526046" y="149555"/>
                </a:lnTo>
                <a:lnTo>
                  <a:pt x="520776" y="148145"/>
                </a:lnTo>
                <a:lnTo>
                  <a:pt x="486130" y="107353"/>
                </a:lnTo>
                <a:lnTo>
                  <a:pt x="468617" y="62014"/>
                </a:lnTo>
                <a:lnTo>
                  <a:pt x="459473" y="24307"/>
                </a:lnTo>
                <a:lnTo>
                  <a:pt x="457492" y="17856"/>
                </a:lnTo>
                <a:lnTo>
                  <a:pt x="454837" y="11671"/>
                </a:lnTo>
                <a:lnTo>
                  <a:pt x="451396" y="5727"/>
                </a:lnTo>
                <a:lnTo>
                  <a:pt x="447103" y="0"/>
                </a:lnTo>
                <a:lnTo>
                  <a:pt x="446468" y="2578"/>
                </a:lnTo>
                <a:lnTo>
                  <a:pt x="445833" y="17386"/>
                </a:lnTo>
                <a:lnTo>
                  <a:pt x="446125" y="31089"/>
                </a:lnTo>
                <a:lnTo>
                  <a:pt x="455904" y="84924"/>
                </a:lnTo>
                <a:lnTo>
                  <a:pt x="474675" y="128955"/>
                </a:lnTo>
                <a:lnTo>
                  <a:pt x="491972" y="149669"/>
                </a:lnTo>
                <a:lnTo>
                  <a:pt x="503097" y="160502"/>
                </a:lnTo>
                <a:lnTo>
                  <a:pt x="509676" y="165328"/>
                </a:lnTo>
                <a:lnTo>
                  <a:pt x="519772" y="168643"/>
                </a:lnTo>
                <a:lnTo>
                  <a:pt x="528815" y="174167"/>
                </a:lnTo>
                <a:lnTo>
                  <a:pt x="537362" y="178346"/>
                </a:lnTo>
                <a:lnTo>
                  <a:pt x="549719" y="183984"/>
                </a:lnTo>
                <a:lnTo>
                  <a:pt x="559955" y="188823"/>
                </a:lnTo>
                <a:lnTo>
                  <a:pt x="565442" y="189814"/>
                </a:lnTo>
                <a:lnTo>
                  <a:pt x="605929" y="192951"/>
                </a:lnTo>
                <a:lnTo>
                  <a:pt x="639572" y="210019"/>
                </a:lnTo>
                <a:lnTo>
                  <a:pt x="660247" y="245122"/>
                </a:lnTo>
                <a:lnTo>
                  <a:pt x="660654" y="259689"/>
                </a:lnTo>
                <a:lnTo>
                  <a:pt x="658037" y="274002"/>
                </a:lnTo>
                <a:lnTo>
                  <a:pt x="634746" y="305282"/>
                </a:lnTo>
                <a:lnTo>
                  <a:pt x="621157" y="310451"/>
                </a:lnTo>
                <a:lnTo>
                  <a:pt x="615607" y="312699"/>
                </a:lnTo>
                <a:lnTo>
                  <a:pt x="586092" y="339521"/>
                </a:lnTo>
                <a:lnTo>
                  <a:pt x="573278" y="386740"/>
                </a:lnTo>
                <a:lnTo>
                  <a:pt x="573265" y="396735"/>
                </a:lnTo>
                <a:lnTo>
                  <a:pt x="574268" y="406565"/>
                </a:lnTo>
                <a:lnTo>
                  <a:pt x="576287" y="416242"/>
                </a:lnTo>
                <a:lnTo>
                  <a:pt x="580072" y="427723"/>
                </a:lnTo>
                <a:lnTo>
                  <a:pt x="584161" y="433984"/>
                </a:lnTo>
                <a:lnTo>
                  <a:pt x="586447" y="434721"/>
                </a:lnTo>
                <a:lnTo>
                  <a:pt x="589699" y="433489"/>
                </a:lnTo>
                <a:lnTo>
                  <a:pt x="588137" y="409917"/>
                </a:lnTo>
                <a:lnTo>
                  <a:pt x="593153" y="379526"/>
                </a:lnTo>
                <a:lnTo>
                  <a:pt x="613625" y="336765"/>
                </a:lnTo>
                <a:lnTo>
                  <a:pt x="631278" y="326529"/>
                </a:lnTo>
                <a:lnTo>
                  <a:pt x="643458" y="321729"/>
                </a:lnTo>
                <a:lnTo>
                  <a:pt x="675208" y="283908"/>
                </a:lnTo>
                <a:lnTo>
                  <a:pt x="678535" y="272262"/>
                </a:lnTo>
                <a:lnTo>
                  <a:pt x="680212" y="260286"/>
                </a:lnTo>
                <a:close/>
              </a:path>
            </a:pathLst>
          </a:custGeom>
          <a:solidFill>
            <a:srgbClr val="285567"/>
          </a:solidFill>
        </p:spPr>
        <p:txBody>
          <a:bodyPr wrap="square" lIns="0" tIns="0" rIns="0" bIns="0" rtlCol="0"/>
          <a:lstStyle/>
          <a:p>
            <a:endParaRPr/>
          </a:p>
        </p:txBody>
      </p:sp>
      <p:sp>
        <p:nvSpPr>
          <p:cNvPr id="4" name="object 4"/>
          <p:cNvSpPr txBox="1"/>
          <p:nvPr/>
        </p:nvSpPr>
        <p:spPr>
          <a:xfrm>
            <a:off x="1547644" y="1258778"/>
            <a:ext cx="8633460" cy="1674817"/>
          </a:xfrm>
          <a:prstGeom prst="rect">
            <a:avLst/>
          </a:prstGeom>
        </p:spPr>
        <p:txBody>
          <a:bodyPr vert="horz" wrap="square" lIns="0" tIns="12700" rIns="0" bIns="0" rtlCol="0">
            <a:spAutoFit/>
          </a:bodyPr>
          <a:lstStyle/>
          <a:p>
            <a:pPr marL="2667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30"/>
              </a:spcBef>
            </a:pPr>
            <a:endParaRPr sz="3350" dirty="0">
              <a:latin typeface="Source Sans Pro Semibold"/>
              <a:cs typeface="Source Sans Pro Semibold"/>
            </a:endParaRPr>
          </a:p>
          <a:p>
            <a:pPr marL="914400">
              <a:lnSpc>
                <a:spcPct val="100000"/>
              </a:lnSpc>
            </a:pPr>
            <a:r>
              <a:rPr sz="2400" b="1" spc="-50" dirty="0">
                <a:solidFill>
                  <a:srgbClr val="285567"/>
                </a:solidFill>
                <a:latin typeface="Source Sans Pro"/>
                <a:cs typeface="Source Sans Pro"/>
              </a:rPr>
              <a:t>Smokin</a:t>
            </a:r>
            <a:r>
              <a:rPr sz="2400" b="1" dirty="0">
                <a:solidFill>
                  <a:srgbClr val="285567"/>
                </a:solidFill>
                <a:latin typeface="Source Sans Pro"/>
                <a:cs typeface="Source Sans Pro"/>
              </a:rPr>
              <a:t>g</a:t>
            </a:r>
            <a:r>
              <a:rPr sz="2400" b="1" spc="-100" dirty="0">
                <a:solidFill>
                  <a:srgbClr val="285567"/>
                </a:solidFill>
                <a:latin typeface="Source Sans Pro"/>
                <a:cs typeface="Source Sans Pro"/>
              </a:rPr>
              <a:t> </a:t>
            </a:r>
            <a:r>
              <a:rPr sz="2400" b="1" spc="-60" dirty="0">
                <a:solidFill>
                  <a:srgbClr val="285567"/>
                </a:solidFill>
                <a:latin typeface="Source Sans Pro"/>
                <a:cs typeface="Source Sans Pro"/>
              </a:rPr>
              <a:t>amon</a:t>
            </a:r>
            <a:r>
              <a:rPr sz="2400" b="1" dirty="0">
                <a:solidFill>
                  <a:srgbClr val="285567"/>
                </a:solidFill>
                <a:latin typeface="Source Sans Pro"/>
                <a:cs typeface="Source Sans Pro"/>
              </a:rPr>
              <a:t>g</a:t>
            </a:r>
            <a:r>
              <a:rPr sz="2400" b="1" spc="-120" dirty="0">
                <a:solidFill>
                  <a:srgbClr val="285567"/>
                </a:solidFill>
                <a:latin typeface="Source Sans Pro"/>
                <a:cs typeface="Source Sans Pro"/>
              </a:rPr>
              <a:t> </a:t>
            </a:r>
            <a:r>
              <a:rPr sz="2400" b="1" spc="-60" dirty="0">
                <a:solidFill>
                  <a:srgbClr val="285567"/>
                </a:solidFill>
                <a:latin typeface="Source Sans Pro"/>
                <a:cs typeface="Source Sans Pro"/>
              </a:rPr>
              <a:t>Aborigina</a:t>
            </a:r>
            <a:r>
              <a:rPr sz="2400" b="1" dirty="0">
                <a:solidFill>
                  <a:srgbClr val="285567"/>
                </a:solidFill>
                <a:latin typeface="Source Sans Pro"/>
                <a:cs typeface="Source Sans Pro"/>
              </a:rPr>
              <a:t>l</a:t>
            </a:r>
            <a:r>
              <a:rPr sz="2400" b="1" spc="-120" dirty="0">
                <a:solidFill>
                  <a:srgbClr val="285567"/>
                </a:solidFill>
                <a:latin typeface="Source Sans Pro"/>
                <a:cs typeface="Source Sans Pro"/>
              </a:rPr>
              <a:t> </a:t>
            </a:r>
            <a:r>
              <a:rPr sz="2400" b="1" spc="-60" dirty="0">
                <a:solidFill>
                  <a:srgbClr val="285567"/>
                </a:solidFill>
                <a:latin typeface="Source Sans Pro"/>
                <a:cs typeface="Source Sans Pro"/>
              </a:rPr>
              <a:t>an</a:t>
            </a:r>
            <a:r>
              <a:rPr sz="2400" b="1" dirty="0">
                <a:solidFill>
                  <a:srgbClr val="285567"/>
                </a:solidFill>
                <a:latin typeface="Source Sans Pro"/>
                <a:cs typeface="Source Sans Pro"/>
              </a:rPr>
              <a:t>d</a:t>
            </a:r>
            <a:r>
              <a:rPr sz="2400" b="1" spc="-120" dirty="0">
                <a:solidFill>
                  <a:srgbClr val="285567"/>
                </a:solidFill>
                <a:latin typeface="Source Sans Pro"/>
                <a:cs typeface="Source Sans Pro"/>
              </a:rPr>
              <a:t> </a:t>
            </a:r>
            <a:r>
              <a:rPr sz="2400" b="1" spc="-245" dirty="0">
                <a:solidFill>
                  <a:srgbClr val="285567"/>
                </a:solidFill>
                <a:latin typeface="Source Sans Pro"/>
                <a:cs typeface="Source Sans Pro"/>
              </a:rPr>
              <a:t>T</a:t>
            </a:r>
            <a:r>
              <a:rPr sz="2400" b="1" spc="-60" dirty="0">
                <a:solidFill>
                  <a:srgbClr val="285567"/>
                </a:solidFill>
                <a:latin typeface="Source Sans Pro"/>
                <a:cs typeface="Source Sans Pro"/>
              </a:rPr>
              <a:t>or</a:t>
            </a:r>
            <a:r>
              <a:rPr sz="2400" b="1" spc="-85" dirty="0">
                <a:solidFill>
                  <a:srgbClr val="285567"/>
                </a:solidFill>
                <a:latin typeface="Source Sans Pro"/>
                <a:cs typeface="Source Sans Pro"/>
              </a:rPr>
              <a:t>r</a:t>
            </a:r>
            <a:r>
              <a:rPr sz="2400" b="1" spc="-60" dirty="0">
                <a:solidFill>
                  <a:srgbClr val="285567"/>
                </a:solidFill>
                <a:latin typeface="Source Sans Pro"/>
                <a:cs typeface="Source Sans Pro"/>
              </a:rPr>
              <a:t>e</a:t>
            </a:r>
            <a:r>
              <a:rPr sz="2400" b="1" dirty="0">
                <a:solidFill>
                  <a:srgbClr val="285567"/>
                </a:solidFill>
                <a:latin typeface="Source Sans Pro"/>
                <a:cs typeface="Source Sans Pro"/>
              </a:rPr>
              <a:t>s</a:t>
            </a:r>
            <a:r>
              <a:rPr sz="2400" b="1" spc="-120" dirty="0">
                <a:solidFill>
                  <a:srgbClr val="285567"/>
                </a:solidFill>
                <a:latin typeface="Source Sans Pro"/>
                <a:cs typeface="Source Sans Pro"/>
              </a:rPr>
              <a:t> </a:t>
            </a:r>
            <a:r>
              <a:rPr sz="2400" b="1" spc="-130" dirty="0">
                <a:solidFill>
                  <a:srgbClr val="285567"/>
                </a:solidFill>
                <a:latin typeface="Source Sans Pro"/>
                <a:cs typeface="Source Sans Pro"/>
              </a:rPr>
              <a:t>S</a:t>
            </a:r>
            <a:r>
              <a:rPr sz="2400" b="1" spc="-60" dirty="0">
                <a:solidFill>
                  <a:srgbClr val="285567"/>
                </a:solidFill>
                <a:latin typeface="Source Sans Pro"/>
                <a:cs typeface="Source Sans Pro"/>
              </a:rPr>
              <a:t>t</a:t>
            </a:r>
            <a:r>
              <a:rPr sz="2400" b="1" spc="-130" dirty="0">
                <a:solidFill>
                  <a:srgbClr val="285567"/>
                </a:solidFill>
                <a:latin typeface="Source Sans Pro"/>
                <a:cs typeface="Source Sans Pro"/>
              </a:rPr>
              <a:t>r</a:t>
            </a:r>
            <a:r>
              <a:rPr sz="2400" b="1" spc="-60" dirty="0">
                <a:solidFill>
                  <a:srgbClr val="285567"/>
                </a:solidFill>
                <a:latin typeface="Source Sans Pro"/>
                <a:cs typeface="Source Sans Pro"/>
              </a:rPr>
              <a:t>ai</a:t>
            </a:r>
            <a:r>
              <a:rPr sz="2400" b="1" dirty="0">
                <a:solidFill>
                  <a:srgbClr val="285567"/>
                </a:solidFill>
                <a:latin typeface="Source Sans Pro"/>
                <a:cs typeface="Source Sans Pro"/>
              </a:rPr>
              <a:t>t</a:t>
            </a:r>
            <a:r>
              <a:rPr sz="2400" b="1" spc="-120" dirty="0">
                <a:solidFill>
                  <a:srgbClr val="285567"/>
                </a:solidFill>
                <a:latin typeface="Source Sans Pro"/>
                <a:cs typeface="Source Sans Pro"/>
              </a:rPr>
              <a:t> </a:t>
            </a:r>
            <a:r>
              <a:rPr sz="2400" b="1" spc="-60" dirty="0">
                <a:solidFill>
                  <a:srgbClr val="285567"/>
                </a:solidFill>
                <a:latin typeface="Source Sans Pro"/>
                <a:cs typeface="Source Sans Pro"/>
              </a:rPr>
              <a:t>Islande</a:t>
            </a:r>
            <a:r>
              <a:rPr sz="2400" b="1" dirty="0">
                <a:solidFill>
                  <a:srgbClr val="285567"/>
                </a:solidFill>
                <a:latin typeface="Source Sans Pro"/>
                <a:cs typeface="Source Sans Pro"/>
              </a:rPr>
              <a:t>r</a:t>
            </a:r>
            <a:r>
              <a:rPr sz="2400" b="1" spc="-120" dirty="0">
                <a:solidFill>
                  <a:srgbClr val="285567"/>
                </a:solidFill>
                <a:latin typeface="Source Sans Pro"/>
                <a:cs typeface="Source Sans Pro"/>
              </a:rPr>
              <a:t> </a:t>
            </a:r>
            <a:r>
              <a:rPr sz="2400" b="1" spc="-60" dirty="0">
                <a:solidFill>
                  <a:srgbClr val="285567"/>
                </a:solidFill>
                <a:latin typeface="Source Sans Pro"/>
                <a:cs typeface="Source Sans Pro"/>
              </a:rPr>
              <a:t>people</a:t>
            </a:r>
            <a:endParaRPr sz="2400" dirty="0">
              <a:latin typeface="Source Sans Pro"/>
              <a:cs typeface="Source Sans Pro"/>
            </a:endParaRPr>
          </a:p>
          <a:p>
            <a:pPr marL="50800">
              <a:lnSpc>
                <a:spcPct val="100000"/>
              </a:lnSpc>
              <a:spcBef>
                <a:spcPts val="1540"/>
              </a:spcBef>
            </a:pPr>
            <a:r>
              <a:rPr sz="2000" spc="-10" dirty="0">
                <a:latin typeface="Source Sans Pro"/>
                <a:cs typeface="Source Sans Pro"/>
              </a:rPr>
              <a:t>In</a:t>
            </a:r>
            <a:r>
              <a:rPr sz="2000" spc="-50" dirty="0">
                <a:latin typeface="Source Sans Pro"/>
                <a:cs typeface="Source Sans Pro"/>
              </a:rPr>
              <a:t> </a:t>
            </a:r>
            <a:r>
              <a:rPr sz="2000" spc="-15" dirty="0">
                <a:latin typeface="Source Sans Pro"/>
                <a:cs typeface="Source Sans Pro"/>
              </a:rPr>
              <a:t>the</a:t>
            </a:r>
            <a:r>
              <a:rPr sz="2000" spc="-45" dirty="0">
                <a:latin typeface="Source Sans Pro"/>
                <a:cs typeface="Source Sans Pro"/>
              </a:rPr>
              <a:t> </a:t>
            </a:r>
            <a:r>
              <a:rPr sz="2000" spc="-20" dirty="0">
                <a:latin typeface="Source Sans Pro"/>
                <a:cs typeface="Source Sans Pro"/>
              </a:rPr>
              <a:t>2018-19</a:t>
            </a:r>
            <a:r>
              <a:rPr sz="2000" spc="-45" dirty="0">
                <a:latin typeface="Source Sans Pro"/>
                <a:cs typeface="Source Sans Pro"/>
              </a:rPr>
              <a:t> NATSIHS</a:t>
            </a:r>
            <a:r>
              <a:rPr sz="2000" spc="-10" dirty="0">
                <a:latin typeface="Source Sans Pro"/>
                <a:cs typeface="Source Sans Pro"/>
              </a:rPr>
              <a:t>:</a:t>
            </a:r>
            <a:endParaRPr sz="2000" dirty="0">
              <a:latin typeface="Source Sans Pro"/>
              <a:cs typeface="Source Sans Pro"/>
            </a:endParaRPr>
          </a:p>
        </p:txBody>
      </p:sp>
      <p:sp>
        <p:nvSpPr>
          <p:cNvPr id="5" name="object 5"/>
          <p:cNvSpPr/>
          <p:nvPr/>
        </p:nvSpPr>
        <p:spPr>
          <a:xfrm>
            <a:off x="8332623" y="4851298"/>
            <a:ext cx="864235" cy="862330"/>
          </a:xfrm>
          <a:custGeom>
            <a:avLst/>
            <a:gdLst/>
            <a:ahLst/>
            <a:cxnLst/>
            <a:rect l="l" t="t" r="r" b="b"/>
            <a:pathLst>
              <a:path w="864234" h="862329">
                <a:moveTo>
                  <a:pt x="55676" y="379615"/>
                </a:moveTo>
                <a:lnTo>
                  <a:pt x="51790" y="375589"/>
                </a:lnTo>
                <a:lnTo>
                  <a:pt x="41300" y="375285"/>
                </a:lnTo>
                <a:lnTo>
                  <a:pt x="36639" y="379730"/>
                </a:lnTo>
                <a:lnTo>
                  <a:pt x="36715" y="389953"/>
                </a:lnTo>
                <a:lnTo>
                  <a:pt x="41554" y="394601"/>
                </a:lnTo>
                <a:lnTo>
                  <a:pt x="51587" y="394220"/>
                </a:lnTo>
                <a:lnTo>
                  <a:pt x="55651" y="389928"/>
                </a:lnTo>
                <a:lnTo>
                  <a:pt x="55664" y="384848"/>
                </a:lnTo>
                <a:lnTo>
                  <a:pt x="55676" y="379615"/>
                </a:lnTo>
                <a:close/>
              </a:path>
              <a:path w="864234" h="862329">
                <a:moveTo>
                  <a:pt x="66078" y="482561"/>
                </a:moveTo>
                <a:lnTo>
                  <a:pt x="65392" y="472224"/>
                </a:lnTo>
                <a:lnTo>
                  <a:pt x="60858" y="468058"/>
                </a:lnTo>
                <a:lnTo>
                  <a:pt x="55981" y="468249"/>
                </a:lnTo>
                <a:lnTo>
                  <a:pt x="50787" y="468452"/>
                </a:lnTo>
                <a:lnTo>
                  <a:pt x="46456" y="473265"/>
                </a:lnTo>
                <a:lnTo>
                  <a:pt x="47129" y="483400"/>
                </a:lnTo>
                <a:lnTo>
                  <a:pt x="51727" y="487616"/>
                </a:lnTo>
                <a:lnTo>
                  <a:pt x="61912" y="487197"/>
                </a:lnTo>
                <a:lnTo>
                  <a:pt x="66078" y="482561"/>
                </a:lnTo>
                <a:close/>
              </a:path>
              <a:path w="864234" h="862329">
                <a:moveTo>
                  <a:pt x="76568" y="316585"/>
                </a:moveTo>
                <a:lnTo>
                  <a:pt x="72301" y="312191"/>
                </a:lnTo>
                <a:lnTo>
                  <a:pt x="62268" y="312013"/>
                </a:lnTo>
                <a:lnTo>
                  <a:pt x="57962" y="316230"/>
                </a:lnTo>
                <a:lnTo>
                  <a:pt x="57785" y="326415"/>
                </a:lnTo>
                <a:lnTo>
                  <a:pt x="61887" y="330593"/>
                </a:lnTo>
                <a:lnTo>
                  <a:pt x="72136" y="330758"/>
                </a:lnTo>
                <a:lnTo>
                  <a:pt x="76390" y="326644"/>
                </a:lnTo>
                <a:lnTo>
                  <a:pt x="76479" y="321551"/>
                </a:lnTo>
                <a:lnTo>
                  <a:pt x="76568" y="316585"/>
                </a:lnTo>
                <a:close/>
              </a:path>
              <a:path w="864234" h="862329">
                <a:moveTo>
                  <a:pt x="82435" y="561657"/>
                </a:moveTo>
                <a:lnTo>
                  <a:pt x="81889" y="551218"/>
                </a:lnTo>
                <a:lnTo>
                  <a:pt x="77660" y="547319"/>
                </a:lnTo>
                <a:lnTo>
                  <a:pt x="72517" y="547433"/>
                </a:lnTo>
                <a:lnTo>
                  <a:pt x="67360" y="547547"/>
                </a:lnTo>
                <a:lnTo>
                  <a:pt x="63309" y="551599"/>
                </a:lnTo>
                <a:lnTo>
                  <a:pt x="63169" y="561987"/>
                </a:lnTo>
                <a:lnTo>
                  <a:pt x="67665" y="566458"/>
                </a:lnTo>
                <a:lnTo>
                  <a:pt x="78232" y="566204"/>
                </a:lnTo>
                <a:lnTo>
                  <a:pt x="82435" y="561657"/>
                </a:lnTo>
                <a:close/>
              </a:path>
              <a:path w="864234" h="862329">
                <a:moveTo>
                  <a:pt x="102298" y="270027"/>
                </a:moveTo>
                <a:lnTo>
                  <a:pt x="102235" y="264909"/>
                </a:lnTo>
                <a:lnTo>
                  <a:pt x="102158" y="259740"/>
                </a:lnTo>
                <a:lnTo>
                  <a:pt x="98005" y="255739"/>
                </a:lnTo>
                <a:lnTo>
                  <a:pt x="87782" y="255905"/>
                </a:lnTo>
                <a:lnTo>
                  <a:pt x="83439" y="260350"/>
                </a:lnTo>
                <a:lnTo>
                  <a:pt x="83616" y="270103"/>
                </a:lnTo>
                <a:lnTo>
                  <a:pt x="88252" y="274548"/>
                </a:lnTo>
                <a:lnTo>
                  <a:pt x="98145" y="274396"/>
                </a:lnTo>
                <a:lnTo>
                  <a:pt x="102298" y="270027"/>
                </a:lnTo>
                <a:close/>
              </a:path>
              <a:path w="864234" h="862329">
                <a:moveTo>
                  <a:pt x="116636" y="631380"/>
                </a:moveTo>
                <a:lnTo>
                  <a:pt x="112217" y="626770"/>
                </a:lnTo>
                <a:lnTo>
                  <a:pt x="102044" y="626783"/>
                </a:lnTo>
                <a:lnTo>
                  <a:pt x="97726" y="631037"/>
                </a:lnTo>
                <a:lnTo>
                  <a:pt x="97409" y="641350"/>
                </a:lnTo>
                <a:lnTo>
                  <a:pt x="101803" y="645934"/>
                </a:lnTo>
                <a:lnTo>
                  <a:pt x="112026" y="645896"/>
                </a:lnTo>
                <a:lnTo>
                  <a:pt x="116332" y="641680"/>
                </a:lnTo>
                <a:lnTo>
                  <a:pt x="116484" y="636663"/>
                </a:lnTo>
                <a:lnTo>
                  <a:pt x="116636" y="631380"/>
                </a:lnTo>
                <a:close/>
              </a:path>
              <a:path w="864234" h="862329">
                <a:moveTo>
                  <a:pt x="132003" y="199072"/>
                </a:moveTo>
                <a:lnTo>
                  <a:pt x="127774" y="194703"/>
                </a:lnTo>
                <a:lnTo>
                  <a:pt x="117563" y="194449"/>
                </a:lnTo>
                <a:lnTo>
                  <a:pt x="113334" y="198462"/>
                </a:lnTo>
                <a:lnTo>
                  <a:pt x="113080" y="208521"/>
                </a:lnTo>
                <a:lnTo>
                  <a:pt x="117360" y="213067"/>
                </a:lnTo>
                <a:lnTo>
                  <a:pt x="127088" y="213360"/>
                </a:lnTo>
                <a:lnTo>
                  <a:pt x="131673" y="208953"/>
                </a:lnTo>
                <a:lnTo>
                  <a:pt x="131838" y="204025"/>
                </a:lnTo>
                <a:lnTo>
                  <a:pt x="132003" y="199072"/>
                </a:lnTo>
                <a:close/>
              </a:path>
              <a:path w="864234" h="862329">
                <a:moveTo>
                  <a:pt x="158127" y="695388"/>
                </a:moveTo>
                <a:lnTo>
                  <a:pt x="158026" y="690029"/>
                </a:lnTo>
                <a:lnTo>
                  <a:pt x="157937" y="684898"/>
                </a:lnTo>
                <a:lnTo>
                  <a:pt x="153873" y="680935"/>
                </a:lnTo>
                <a:lnTo>
                  <a:pt x="143179" y="680808"/>
                </a:lnTo>
                <a:lnTo>
                  <a:pt x="138963" y="685025"/>
                </a:lnTo>
                <a:lnTo>
                  <a:pt x="139192" y="695579"/>
                </a:lnTo>
                <a:lnTo>
                  <a:pt x="143268" y="699579"/>
                </a:lnTo>
                <a:lnTo>
                  <a:pt x="153809" y="699706"/>
                </a:lnTo>
                <a:lnTo>
                  <a:pt x="158127" y="695388"/>
                </a:lnTo>
                <a:close/>
              </a:path>
              <a:path w="864234" h="862329">
                <a:moveTo>
                  <a:pt x="174231" y="148158"/>
                </a:moveTo>
                <a:lnTo>
                  <a:pt x="170256" y="144145"/>
                </a:lnTo>
                <a:lnTo>
                  <a:pt x="164998" y="144119"/>
                </a:lnTo>
                <a:lnTo>
                  <a:pt x="159943" y="144094"/>
                </a:lnTo>
                <a:lnTo>
                  <a:pt x="155600" y="148297"/>
                </a:lnTo>
                <a:lnTo>
                  <a:pt x="155486" y="158115"/>
                </a:lnTo>
                <a:lnTo>
                  <a:pt x="159931" y="162534"/>
                </a:lnTo>
                <a:lnTo>
                  <a:pt x="170014" y="162687"/>
                </a:lnTo>
                <a:lnTo>
                  <a:pt x="174155" y="158572"/>
                </a:lnTo>
                <a:lnTo>
                  <a:pt x="174231" y="148158"/>
                </a:lnTo>
                <a:close/>
              </a:path>
              <a:path w="864234" h="862329">
                <a:moveTo>
                  <a:pt x="213448" y="728179"/>
                </a:moveTo>
                <a:lnTo>
                  <a:pt x="208864" y="723684"/>
                </a:lnTo>
                <a:lnTo>
                  <a:pt x="198653" y="723938"/>
                </a:lnTo>
                <a:lnTo>
                  <a:pt x="194310" y="728294"/>
                </a:lnTo>
                <a:lnTo>
                  <a:pt x="194170" y="738390"/>
                </a:lnTo>
                <a:lnTo>
                  <a:pt x="198780" y="742873"/>
                </a:lnTo>
                <a:lnTo>
                  <a:pt x="204063" y="742746"/>
                </a:lnTo>
                <a:lnTo>
                  <a:pt x="209092" y="742619"/>
                </a:lnTo>
                <a:lnTo>
                  <a:pt x="213347" y="738365"/>
                </a:lnTo>
                <a:lnTo>
                  <a:pt x="213448" y="728179"/>
                </a:lnTo>
                <a:close/>
              </a:path>
              <a:path w="864234" h="862329">
                <a:moveTo>
                  <a:pt x="242785" y="99580"/>
                </a:moveTo>
                <a:lnTo>
                  <a:pt x="238353" y="95135"/>
                </a:lnTo>
                <a:lnTo>
                  <a:pt x="228422" y="95059"/>
                </a:lnTo>
                <a:lnTo>
                  <a:pt x="224129" y="99364"/>
                </a:lnTo>
                <a:lnTo>
                  <a:pt x="224066" y="109588"/>
                </a:lnTo>
                <a:lnTo>
                  <a:pt x="228130" y="113652"/>
                </a:lnTo>
                <a:lnTo>
                  <a:pt x="233349" y="113677"/>
                </a:lnTo>
                <a:lnTo>
                  <a:pt x="238379" y="113703"/>
                </a:lnTo>
                <a:lnTo>
                  <a:pt x="242735" y="109448"/>
                </a:lnTo>
                <a:lnTo>
                  <a:pt x="242785" y="99580"/>
                </a:lnTo>
                <a:close/>
              </a:path>
              <a:path w="864234" h="862329">
                <a:moveTo>
                  <a:pt x="264541" y="776439"/>
                </a:moveTo>
                <a:lnTo>
                  <a:pt x="264401" y="771347"/>
                </a:lnTo>
                <a:lnTo>
                  <a:pt x="264248" y="766013"/>
                </a:lnTo>
                <a:lnTo>
                  <a:pt x="259765" y="761974"/>
                </a:lnTo>
                <a:lnTo>
                  <a:pt x="249224" y="762571"/>
                </a:lnTo>
                <a:lnTo>
                  <a:pt x="245389" y="766762"/>
                </a:lnTo>
                <a:lnTo>
                  <a:pt x="245681" y="777303"/>
                </a:lnTo>
                <a:lnTo>
                  <a:pt x="250113" y="781316"/>
                </a:lnTo>
                <a:lnTo>
                  <a:pt x="260629" y="780707"/>
                </a:lnTo>
                <a:lnTo>
                  <a:pt x="264541" y="776439"/>
                </a:lnTo>
                <a:close/>
              </a:path>
              <a:path w="864234" h="862329">
                <a:moveTo>
                  <a:pt x="314248" y="77495"/>
                </a:moveTo>
                <a:lnTo>
                  <a:pt x="313893" y="67348"/>
                </a:lnTo>
                <a:lnTo>
                  <a:pt x="309232" y="62915"/>
                </a:lnTo>
                <a:lnTo>
                  <a:pt x="299681" y="63347"/>
                </a:lnTo>
                <a:lnTo>
                  <a:pt x="295236" y="68122"/>
                </a:lnTo>
                <a:lnTo>
                  <a:pt x="295541" y="77812"/>
                </a:lnTo>
                <a:lnTo>
                  <a:pt x="299999" y="81864"/>
                </a:lnTo>
                <a:lnTo>
                  <a:pt x="305130" y="81737"/>
                </a:lnTo>
                <a:lnTo>
                  <a:pt x="310375" y="81610"/>
                </a:lnTo>
                <a:lnTo>
                  <a:pt x="314248" y="77495"/>
                </a:lnTo>
                <a:close/>
              </a:path>
              <a:path w="864234" h="862329">
                <a:moveTo>
                  <a:pt x="400342" y="48793"/>
                </a:moveTo>
                <a:lnTo>
                  <a:pt x="400113" y="38671"/>
                </a:lnTo>
                <a:lnTo>
                  <a:pt x="395884" y="34709"/>
                </a:lnTo>
                <a:lnTo>
                  <a:pt x="390690" y="34823"/>
                </a:lnTo>
                <a:lnTo>
                  <a:pt x="385597" y="34937"/>
                </a:lnTo>
                <a:lnTo>
                  <a:pt x="381508" y="39217"/>
                </a:lnTo>
                <a:lnTo>
                  <a:pt x="381787" y="49250"/>
                </a:lnTo>
                <a:lnTo>
                  <a:pt x="386334" y="53568"/>
                </a:lnTo>
                <a:lnTo>
                  <a:pt x="396163" y="53263"/>
                </a:lnTo>
                <a:lnTo>
                  <a:pt x="400342" y="48793"/>
                </a:lnTo>
                <a:close/>
              </a:path>
              <a:path w="864234" h="862329">
                <a:moveTo>
                  <a:pt x="471881" y="52044"/>
                </a:moveTo>
                <a:lnTo>
                  <a:pt x="471817" y="42494"/>
                </a:lnTo>
                <a:lnTo>
                  <a:pt x="467702" y="38379"/>
                </a:lnTo>
                <a:lnTo>
                  <a:pt x="458139" y="38087"/>
                </a:lnTo>
                <a:lnTo>
                  <a:pt x="453986" y="41884"/>
                </a:lnTo>
                <a:lnTo>
                  <a:pt x="453390" y="51739"/>
                </a:lnTo>
                <a:lnTo>
                  <a:pt x="457365" y="56032"/>
                </a:lnTo>
                <a:lnTo>
                  <a:pt x="462483" y="56172"/>
                </a:lnTo>
                <a:lnTo>
                  <a:pt x="467461" y="56311"/>
                </a:lnTo>
                <a:lnTo>
                  <a:pt x="471881" y="52044"/>
                </a:lnTo>
                <a:close/>
              </a:path>
              <a:path w="864234" h="862329">
                <a:moveTo>
                  <a:pt x="531063" y="55143"/>
                </a:moveTo>
                <a:lnTo>
                  <a:pt x="527405" y="51219"/>
                </a:lnTo>
                <a:lnTo>
                  <a:pt x="517182" y="50749"/>
                </a:lnTo>
                <a:lnTo>
                  <a:pt x="513092" y="54724"/>
                </a:lnTo>
                <a:lnTo>
                  <a:pt x="513143" y="64947"/>
                </a:lnTo>
                <a:lnTo>
                  <a:pt x="517029" y="68859"/>
                </a:lnTo>
                <a:lnTo>
                  <a:pt x="521970" y="68922"/>
                </a:lnTo>
                <a:lnTo>
                  <a:pt x="526834" y="68986"/>
                </a:lnTo>
                <a:lnTo>
                  <a:pt x="530809" y="65087"/>
                </a:lnTo>
                <a:lnTo>
                  <a:pt x="531063" y="55143"/>
                </a:lnTo>
                <a:close/>
              </a:path>
              <a:path w="864234" h="862329">
                <a:moveTo>
                  <a:pt x="595960" y="79730"/>
                </a:moveTo>
                <a:lnTo>
                  <a:pt x="595858" y="74777"/>
                </a:lnTo>
                <a:lnTo>
                  <a:pt x="595757" y="70116"/>
                </a:lnTo>
                <a:lnTo>
                  <a:pt x="591604" y="66027"/>
                </a:lnTo>
                <a:lnTo>
                  <a:pt x="582015" y="65862"/>
                </a:lnTo>
                <a:lnTo>
                  <a:pt x="577545" y="70370"/>
                </a:lnTo>
                <a:lnTo>
                  <a:pt x="577799" y="79870"/>
                </a:lnTo>
                <a:lnTo>
                  <a:pt x="581990" y="83959"/>
                </a:lnTo>
                <a:lnTo>
                  <a:pt x="591616" y="84124"/>
                </a:lnTo>
                <a:lnTo>
                  <a:pt x="595960" y="79730"/>
                </a:lnTo>
                <a:close/>
              </a:path>
              <a:path w="864234" h="862329">
                <a:moveTo>
                  <a:pt x="631583" y="797001"/>
                </a:moveTo>
                <a:lnTo>
                  <a:pt x="630110" y="793191"/>
                </a:lnTo>
                <a:lnTo>
                  <a:pt x="625208" y="791921"/>
                </a:lnTo>
                <a:lnTo>
                  <a:pt x="621944" y="795731"/>
                </a:lnTo>
                <a:lnTo>
                  <a:pt x="611276" y="800811"/>
                </a:lnTo>
                <a:lnTo>
                  <a:pt x="603948" y="804621"/>
                </a:lnTo>
                <a:lnTo>
                  <a:pt x="590270" y="807161"/>
                </a:lnTo>
                <a:lnTo>
                  <a:pt x="586193" y="807161"/>
                </a:lnTo>
                <a:lnTo>
                  <a:pt x="576376" y="800811"/>
                </a:lnTo>
                <a:lnTo>
                  <a:pt x="571576" y="795731"/>
                </a:lnTo>
                <a:lnTo>
                  <a:pt x="571309" y="786841"/>
                </a:lnTo>
                <a:lnTo>
                  <a:pt x="570433" y="785571"/>
                </a:lnTo>
                <a:lnTo>
                  <a:pt x="569810" y="783031"/>
                </a:lnTo>
                <a:lnTo>
                  <a:pt x="566674" y="772871"/>
                </a:lnTo>
                <a:lnTo>
                  <a:pt x="564375" y="763981"/>
                </a:lnTo>
                <a:lnTo>
                  <a:pt x="562597" y="753821"/>
                </a:lnTo>
                <a:lnTo>
                  <a:pt x="560539" y="739851"/>
                </a:lnTo>
                <a:lnTo>
                  <a:pt x="560933" y="736041"/>
                </a:lnTo>
                <a:lnTo>
                  <a:pt x="559219" y="725881"/>
                </a:lnTo>
                <a:lnTo>
                  <a:pt x="557720" y="719531"/>
                </a:lnTo>
                <a:lnTo>
                  <a:pt x="553821" y="700405"/>
                </a:lnTo>
                <a:lnTo>
                  <a:pt x="553821" y="793191"/>
                </a:lnTo>
                <a:lnTo>
                  <a:pt x="539864" y="830021"/>
                </a:lnTo>
                <a:lnTo>
                  <a:pt x="505485" y="837641"/>
                </a:lnTo>
                <a:lnTo>
                  <a:pt x="497840" y="838911"/>
                </a:lnTo>
                <a:lnTo>
                  <a:pt x="490245" y="838911"/>
                </a:lnTo>
                <a:lnTo>
                  <a:pt x="479056" y="828751"/>
                </a:lnTo>
                <a:lnTo>
                  <a:pt x="477888" y="823671"/>
                </a:lnTo>
                <a:lnTo>
                  <a:pt x="477723" y="809701"/>
                </a:lnTo>
                <a:lnTo>
                  <a:pt x="478650" y="802081"/>
                </a:lnTo>
                <a:lnTo>
                  <a:pt x="479348" y="788111"/>
                </a:lnTo>
                <a:lnTo>
                  <a:pt x="480733" y="780491"/>
                </a:lnTo>
                <a:lnTo>
                  <a:pt x="478739" y="771601"/>
                </a:lnTo>
                <a:lnTo>
                  <a:pt x="480695" y="767791"/>
                </a:lnTo>
                <a:lnTo>
                  <a:pt x="482498" y="746201"/>
                </a:lnTo>
                <a:lnTo>
                  <a:pt x="483743" y="727151"/>
                </a:lnTo>
                <a:lnTo>
                  <a:pt x="484073" y="720801"/>
                </a:lnTo>
                <a:lnTo>
                  <a:pt x="483400" y="714451"/>
                </a:lnTo>
                <a:lnTo>
                  <a:pt x="483679" y="708101"/>
                </a:lnTo>
                <a:lnTo>
                  <a:pt x="484555" y="694131"/>
                </a:lnTo>
                <a:lnTo>
                  <a:pt x="486117" y="675081"/>
                </a:lnTo>
                <a:lnTo>
                  <a:pt x="486816" y="668731"/>
                </a:lnTo>
                <a:lnTo>
                  <a:pt x="488442" y="647141"/>
                </a:lnTo>
                <a:lnTo>
                  <a:pt x="489915" y="626821"/>
                </a:lnTo>
                <a:lnTo>
                  <a:pt x="490562" y="624281"/>
                </a:lnTo>
                <a:lnTo>
                  <a:pt x="491680" y="617931"/>
                </a:lnTo>
                <a:lnTo>
                  <a:pt x="496735" y="570941"/>
                </a:lnTo>
                <a:lnTo>
                  <a:pt x="497065" y="564591"/>
                </a:lnTo>
                <a:lnTo>
                  <a:pt x="497903" y="556971"/>
                </a:lnTo>
                <a:lnTo>
                  <a:pt x="498614" y="554431"/>
                </a:lnTo>
                <a:lnTo>
                  <a:pt x="499097" y="551891"/>
                </a:lnTo>
                <a:lnTo>
                  <a:pt x="500164" y="551891"/>
                </a:lnTo>
                <a:lnTo>
                  <a:pt x="501662" y="555701"/>
                </a:lnTo>
                <a:lnTo>
                  <a:pt x="503529" y="559511"/>
                </a:lnTo>
                <a:lnTo>
                  <a:pt x="508533" y="577291"/>
                </a:lnTo>
                <a:lnTo>
                  <a:pt x="512445" y="592531"/>
                </a:lnTo>
                <a:lnTo>
                  <a:pt x="516293" y="606501"/>
                </a:lnTo>
                <a:lnTo>
                  <a:pt x="520077" y="621741"/>
                </a:lnTo>
                <a:lnTo>
                  <a:pt x="523798" y="635711"/>
                </a:lnTo>
                <a:lnTo>
                  <a:pt x="527456" y="650951"/>
                </a:lnTo>
                <a:lnTo>
                  <a:pt x="531037" y="666191"/>
                </a:lnTo>
                <a:lnTo>
                  <a:pt x="534517" y="680161"/>
                </a:lnTo>
                <a:lnTo>
                  <a:pt x="536549" y="689051"/>
                </a:lnTo>
                <a:lnTo>
                  <a:pt x="538429" y="699211"/>
                </a:lnTo>
                <a:lnTo>
                  <a:pt x="540258" y="708101"/>
                </a:lnTo>
                <a:lnTo>
                  <a:pt x="545211" y="733501"/>
                </a:lnTo>
                <a:lnTo>
                  <a:pt x="546900" y="741121"/>
                </a:lnTo>
                <a:lnTo>
                  <a:pt x="548932" y="747471"/>
                </a:lnTo>
                <a:lnTo>
                  <a:pt x="550481" y="755091"/>
                </a:lnTo>
                <a:lnTo>
                  <a:pt x="551332" y="761441"/>
                </a:lnTo>
                <a:lnTo>
                  <a:pt x="552348" y="775411"/>
                </a:lnTo>
                <a:lnTo>
                  <a:pt x="552907" y="780491"/>
                </a:lnTo>
                <a:lnTo>
                  <a:pt x="553720" y="785571"/>
                </a:lnTo>
                <a:lnTo>
                  <a:pt x="553821" y="793191"/>
                </a:lnTo>
                <a:lnTo>
                  <a:pt x="553821" y="700405"/>
                </a:lnTo>
                <a:lnTo>
                  <a:pt x="550989" y="686511"/>
                </a:lnTo>
                <a:lnTo>
                  <a:pt x="549122" y="678891"/>
                </a:lnTo>
                <a:lnTo>
                  <a:pt x="547395" y="671271"/>
                </a:lnTo>
                <a:lnTo>
                  <a:pt x="545566" y="663651"/>
                </a:lnTo>
                <a:lnTo>
                  <a:pt x="543763" y="656031"/>
                </a:lnTo>
                <a:lnTo>
                  <a:pt x="542112" y="649681"/>
                </a:lnTo>
                <a:lnTo>
                  <a:pt x="540499" y="642061"/>
                </a:lnTo>
                <a:lnTo>
                  <a:pt x="539648" y="633171"/>
                </a:lnTo>
                <a:lnTo>
                  <a:pt x="538327" y="625551"/>
                </a:lnTo>
                <a:lnTo>
                  <a:pt x="536930" y="619201"/>
                </a:lnTo>
                <a:lnTo>
                  <a:pt x="534162" y="605231"/>
                </a:lnTo>
                <a:lnTo>
                  <a:pt x="533501" y="597611"/>
                </a:lnTo>
                <a:lnTo>
                  <a:pt x="532739" y="587451"/>
                </a:lnTo>
                <a:lnTo>
                  <a:pt x="531406" y="577291"/>
                </a:lnTo>
                <a:lnTo>
                  <a:pt x="529920" y="568401"/>
                </a:lnTo>
                <a:lnTo>
                  <a:pt x="528713" y="558241"/>
                </a:lnTo>
                <a:lnTo>
                  <a:pt x="527900" y="551891"/>
                </a:lnTo>
                <a:lnTo>
                  <a:pt x="526821" y="545541"/>
                </a:lnTo>
                <a:lnTo>
                  <a:pt x="525716" y="539191"/>
                </a:lnTo>
                <a:lnTo>
                  <a:pt x="524789" y="532841"/>
                </a:lnTo>
                <a:lnTo>
                  <a:pt x="521487" y="488391"/>
                </a:lnTo>
                <a:lnTo>
                  <a:pt x="521246" y="482041"/>
                </a:lnTo>
                <a:lnTo>
                  <a:pt x="519988" y="465531"/>
                </a:lnTo>
                <a:lnTo>
                  <a:pt x="518452" y="457911"/>
                </a:lnTo>
                <a:lnTo>
                  <a:pt x="518337" y="449021"/>
                </a:lnTo>
                <a:lnTo>
                  <a:pt x="518414" y="426161"/>
                </a:lnTo>
                <a:lnTo>
                  <a:pt x="518655" y="414731"/>
                </a:lnTo>
                <a:lnTo>
                  <a:pt x="519150" y="395681"/>
                </a:lnTo>
                <a:lnTo>
                  <a:pt x="518858" y="388061"/>
                </a:lnTo>
                <a:lnTo>
                  <a:pt x="520750" y="381711"/>
                </a:lnTo>
                <a:lnTo>
                  <a:pt x="523265" y="372821"/>
                </a:lnTo>
                <a:lnTo>
                  <a:pt x="526440" y="365201"/>
                </a:lnTo>
                <a:lnTo>
                  <a:pt x="530440" y="357581"/>
                </a:lnTo>
                <a:lnTo>
                  <a:pt x="534428" y="352501"/>
                </a:lnTo>
                <a:lnTo>
                  <a:pt x="535419" y="351231"/>
                </a:lnTo>
                <a:lnTo>
                  <a:pt x="544703" y="339801"/>
                </a:lnTo>
                <a:lnTo>
                  <a:pt x="548208" y="335991"/>
                </a:lnTo>
                <a:lnTo>
                  <a:pt x="549376" y="334721"/>
                </a:lnTo>
                <a:lnTo>
                  <a:pt x="556793" y="325831"/>
                </a:lnTo>
                <a:lnTo>
                  <a:pt x="559587" y="323291"/>
                </a:lnTo>
                <a:lnTo>
                  <a:pt x="561136" y="322021"/>
                </a:lnTo>
                <a:lnTo>
                  <a:pt x="581329" y="305511"/>
                </a:lnTo>
                <a:lnTo>
                  <a:pt x="589546" y="297891"/>
                </a:lnTo>
                <a:lnTo>
                  <a:pt x="591248" y="296621"/>
                </a:lnTo>
                <a:lnTo>
                  <a:pt x="593090" y="294081"/>
                </a:lnTo>
                <a:lnTo>
                  <a:pt x="590143" y="291541"/>
                </a:lnTo>
                <a:lnTo>
                  <a:pt x="587794" y="291541"/>
                </a:lnTo>
                <a:lnTo>
                  <a:pt x="585063" y="292811"/>
                </a:lnTo>
                <a:lnTo>
                  <a:pt x="562508" y="308051"/>
                </a:lnTo>
                <a:lnTo>
                  <a:pt x="555231" y="313131"/>
                </a:lnTo>
                <a:lnTo>
                  <a:pt x="547700" y="316941"/>
                </a:lnTo>
                <a:lnTo>
                  <a:pt x="539826" y="319481"/>
                </a:lnTo>
                <a:lnTo>
                  <a:pt x="531507" y="320751"/>
                </a:lnTo>
                <a:lnTo>
                  <a:pt x="516140" y="320751"/>
                </a:lnTo>
                <a:lnTo>
                  <a:pt x="508571" y="322021"/>
                </a:lnTo>
                <a:lnTo>
                  <a:pt x="495630" y="322021"/>
                </a:lnTo>
                <a:lnTo>
                  <a:pt x="482777" y="319481"/>
                </a:lnTo>
                <a:lnTo>
                  <a:pt x="482282" y="311861"/>
                </a:lnTo>
                <a:lnTo>
                  <a:pt x="482206" y="302971"/>
                </a:lnTo>
                <a:lnTo>
                  <a:pt x="486384" y="295351"/>
                </a:lnTo>
                <a:lnTo>
                  <a:pt x="489724" y="289001"/>
                </a:lnTo>
                <a:lnTo>
                  <a:pt x="491794" y="281381"/>
                </a:lnTo>
                <a:lnTo>
                  <a:pt x="493014" y="273761"/>
                </a:lnTo>
                <a:lnTo>
                  <a:pt x="493801" y="266141"/>
                </a:lnTo>
                <a:lnTo>
                  <a:pt x="493610" y="257251"/>
                </a:lnTo>
                <a:lnTo>
                  <a:pt x="491236" y="248361"/>
                </a:lnTo>
                <a:lnTo>
                  <a:pt x="486765" y="240741"/>
                </a:lnTo>
                <a:lnTo>
                  <a:pt x="473621" y="228041"/>
                </a:lnTo>
                <a:lnTo>
                  <a:pt x="472859" y="227914"/>
                </a:lnTo>
                <a:lnTo>
                  <a:pt x="472859" y="642061"/>
                </a:lnTo>
                <a:lnTo>
                  <a:pt x="472744" y="650951"/>
                </a:lnTo>
                <a:lnTo>
                  <a:pt x="472643" y="656031"/>
                </a:lnTo>
                <a:lnTo>
                  <a:pt x="472020" y="673811"/>
                </a:lnTo>
                <a:lnTo>
                  <a:pt x="470890" y="681431"/>
                </a:lnTo>
                <a:lnTo>
                  <a:pt x="467652" y="741121"/>
                </a:lnTo>
                <a:lnTo>
                  <a:pt x="467258" y="747471"/>
                </a:lnTo>
                <a:lnTo>
                  <a:pt x="466420" y="755091"/>
                </a:lnTo>
                <a:lnTo>
                  <a:pt x="465670" y="763981"/>
                </a:lnTo>
                <a:lnTo>
                  <a:pt x="463753" y="789381"/>
                </a:lnTo>
                <a:lnTo>
                  <a:pt x="461568" y="812241"/>
                </a:lnTo>
                <a:lnTo>
                  <a:pt x="460756" y="819861"/>
                </a:lnTo>
                <a:lnTo>
                  <a:pt x="459879" y="826211"/>
                </a:lnTo>
                <a:lnTo>
                  <a:pt x="459562" y="828751"/>
                </a:lnTo>
                <a:lnTo>
                  <a:pt x="430872" y="847801"/>
                </a:lnTo>
                <a:lnTo>
                  <a:pt x="423214" y="845261"/>
                </a:lnTo>
                <a:lnTo>
                  <a:pt x="412470" y="837641"/>
                </a:lnTo>
                <a:lnTo>
                  <a:pt x="410730" y="835101"/>
                </a:lnTo>
                <a:lnTo>
                  <a:pt x="408990" y="832561"/>
                </a:lnTo>
                <a:lnTo>
                  <a:pt x="403872" y="794461"/>
                </a:lnTo>
                <a:lnTo>
                  <a:pt x="403415" y="785571"/>
                </a:lnTo>
                <a:lnTo>
                  <a:pt x="402551" y="777951"/>
                </a:lnTo>
                <a:lnTo>
                  <a:pt x="400939" y="769061"/>
                </a:lnTo>
                <a:lnTo>
                  <a:pt x="401002" y="761441"/>
                </a:lnTo>
                <a:lnTo>
                  <a:pt x="401078" y="757631"/>
                </a:lnTo>
                <a:lnTo>
                  <a:pt x="401294" y="750011"/>
                </a:lnTo>
                <a:lnTo>
                  <a:pt x="401358" y="746201"/>
                </a:lnTo>
                <a:lnTo>
                  <a:pt x="399656" y="699211"/>
                </a:lnTo>
                <a:lnTo>
                  <a:pt x="398945" y="695401"/>
                </a:lnTo>
                <a:lnTo>
                  <a:pt x="401116" y="687781"/>
                </a:lnTo>
                <a:lnTo>
                  <a:pt x="399478" y="682701"/>
                </a:lnTo>
                <a:lnTo>
                  <a:pt x="399707" y="668731"/>
                </a:lnTo>
                <a:lnTo>
                  <a:pt x="400113" y="650951"/>
                </a:lnTo>
                <a:lnTo>
                  <a:pt x="414566" y="652221"/>
                </a:lnTo>
                <a:lnTo>
                  <a:pt x="414642" y="650951"/>
                </a:lnTo>
                <a:lnTo>
                  <a:pt x="414718" y="649681"/>
                </a:lnTo>
                <a:lnTo>
                  <a:pt x="415074" y="648411"/>
                </a:lnTo>
                <a:lnTo>
                  <a:pt x="413486" y="635711"/>
                </a:lnTo>
                <a:lnTo>
                  <a:pt x="405396" y="567131"/>
                </a:lnTo>
                <a:lnTo>
                  <a:pt x="403504" y="551891"/>
                </a:lnTo>
                <a:lnTo>
                  <a:pt x="401535" y="536651"/>
                </a:lnTo>
                <a:lnTo>
                  <a:pt x="400253" y="526491"/>
                </a:lnTo>
                <a:lnTo>
                  <a:pt x="398856" y="517601"/>
                </a:lnTo>
                <a:lnTo>
                  <a:pt x="397446" y="507441"/>
                </a:lnTo>
                <a:lnTo>
                  <a:pt x="396074" y="498551"/>
                </a:lnTo>
                <a:lnTo>
                  <a:pt x="395198" y="492201"/>
                </a:lnTo>
                <a:lnTo>
                  <a:pt x="394690" y="485851"/>
                </a:lnTo>
                <a:lnTo>
                  <a:pt x="393890" y="479501"/>
                </a:lnTo>
                <a:lnTo>
                  <a:pt x="392633" y="470611"/>
                </a:lnTo>
                <a:lnTo>
                  <a:pt x="391325" y="461721"/>
                </a:lnTo>
                <a:lnTo>
                  <a:pt x="390677" y="456958"/>
                </a:lnTo>
                <a:lnTo>
                  <a:pt x="390677" y="794461"/>
                </a:lnTo>
                <a:lnTo>
                  <a:pt x="390042" y="808431"/>
                </a:lnTo>
                <a:lnTo>
                  <a:pt x="359587" y="835101"/>
                </a:lnTo>
                <a:lnTo>
                  <a:pt x="345617" y="831291"/>
                </a:lnTo>
                <a:lnTo>
                  <a:pt x="339852" y="826211"/>
                </a:lnTo>
                <a:lnTo>
                  <a:pt x="338734" y="823671"/>
                </a:lnTo>
                <a:lnTo>
                  <a:pt x="333679" y="812241"/>
                </a:lnTo>
                <a:lnTo>
                  <a:pt x="333806" y="803351"/>
                </a:lnTo>
                <a:lnTo>
                  <a:pt x="334111" y="794461"/>
                </a:lnTo>
                <a:lnTo>
                  <a:pt x="333997" y="789381"/>
                </a:lnTo>
                <a:lnTo>
                  <a:pt x="334111" y="771601"/>
                </a:lnTo>
                <a:lnTo>
                  <a:pt x="334289" y="761441"/>
                </a:lnTo>
                <a:lnTo>
                  <a:pt x="334403" y="753821"/>
                </a:lnTo>
                <a:lnTo>
                  <a:pt x="334467" y="716991"/>
                </a:lnTo>
                <a:lnTo>
                  <a:pt x="334924" y="714451"/>
                </a:lnTo>
                <a:lnTo>
                  <a:pt x="336130" y="704291"/>
                </a:lnTo>
                <a:lnTo>
                  <a:pt x="337083" y="696671"/>
                </a:lnTo>
                <a:lnTo>
                  <a:pt x="338963" y="680161"/>
                </a:lnTo>
                <a:lnTo>
                  <a:pt x="340258" y="672541"/>
                </a:lnTo>
                <a:lnTo>
                  <a:pt x="342023" y="664921"/>
                </a:lnTo>
                <a:lnTo>
                  <a:pt x="344398" y="656031"/>
                </a:lnTo>
                <a:lnTo>
                  <a:pt x="344652" y="656031"/>
                </a:lnTo>
                <a:lnTo>
                  <a:pt x="344563" y="650951"/>
                </a:lnTo>
                <a:lnTo>
                  <a:pt x="346125" y="649681"/>
                </a:lnTo>
                <a:lnTo>
                  <a:pt x="374205" y="649681"/>
                </a:lnTo>
                <a:lnTo>
                  <a:pt x="383717" y="720801"/>
                </a:lnTo>
                <a:lnTo>
                  <a:pt x="385394" y="733501"/>
                </a:lnTo>
                <a:lnTo>
                  <a:pt x="387197" y="746201"/>
                </a:lnTo>
                <a:lnTo>
                  <a:pt x="389242" y="761441"/>
                </a:lnTo>
                <a:lnTo>
                  <a:pt x="390486" y="776681"/>
                </a:lnTo>
                <a:lnTo>
                  <a:pt x="390563" y="780491"/>
                </a:lnTo>
                <a:lnTo>
                  <a:pt x="390677" y="794461"/>
                </a:lnTo>
                <a:lnTo>
                  <a:pt x="390677" y="456958"/>
                </a:lnTo>
                <a:lnTo>
                  <a:pt x="390118" y="452831"/>
                </a:lnTo>
                <a:lnTo>
                  <a:pt x="389140" y="442671"/>
                </a:lnTo>
                <a:lnTo>
                  <a:pt x="388442" y="435051"/>
                </a:lnTo>
                <a:lnTo>
                  <a:pt x="389039" y="427431"/>
                </a:lnTo>
                <a:lnTo>
                  <a:pt x="389483" y="414731"/>
                </a:lnTo>
                <a:lnTo>
                  <a:pt x="389940" y="410921"/>
                </a:lnTo>
                <a:lnTo>
                  <a:pt x="391972" y="402031"/>
                </a:lnTo>
                <a:lnTo>
                  <a:pt x="393090" y="396951"/>
                </a:lnTo>
                <a:lnTo>
                  <a:pt x="412292" y="362661"/>
                </a:lnTo>
                <a:lnTo>
                  <a:pt x="427685" y="352501"/>
                </a:lnTo>
                <a:lnTo>
                  <a:pt x="431723" y="353771"/>
                </a:lnTo>
                <a:lnTo>
                  <a:pt x="456730" y="382981"/>
                </a:lnTo>
                <a:lnTo>
                  <a:pt x="458228" y="390601"/>
                </a:lnTo>
                <a:lnTo>
                  <a:pt x="461721" y="404571"/>
                </a:lnTo>
                <a:lnTo>
                  <a:pt x="467614" y="450291"/>
                </a:lnTo>
                <a:lnTo>
                  <a:pt x="467728" y="461721"/>
                </a:lnTo>
                <a:lnTo>
                  <a:pt x="467956" y="469341"/>
                </a:lnTo>
                <a:lnTo>
                  <a:pt x="468045" y="473151"/>
                </a:lnTo>
                <a:lnTo>
                  <a:pt x="468109" y="479501"/>
                </a:lnTo>
                <a:lnTo>
                  <a:pt x="468223" y="507441"/>
                </a:lnTo>
                <a:lnTo>
                  <a:pt x="468490" y="518871"/>
                </a:lnTo>
                <a:lnTo>
                  <a:pt x="468731" y="527761"/>
                </a:lnTo>
                <a:lnTo>
                  <a:pt x="469658" y="555701"/>
                </a:lnTo>
                <a:lnTo>
                  <a:pt x="470293" y="562051"/>
                </a:lnTo>
                <a:lnTo>
                  <a:pt x="470585" y="568401"/>
                </a:lnTo>
                <a:lnTo>
                  <a:pt x="471754" y="600151"/>
                </a:lnTo>
                <a:lnTo>
                  <a:pt x="472668" y="621741"/>
                </a:lnTo>
                <a:lnTo>
                  <a:pt x="472744" y="624281"/>
                </a:lnTo>
                <a:lnTo>
                  <a:pt x="472859" y="642061"/>
                </a:lnTo>
                <a:lnTo>
                  <a:pt x="472859" y="227914"/>
                </a:lnTo>
                <a:lnTo>
                  <a:pt x="466483" y="226771"/>
                </a:lnTo>
                <a:lnTo>
                  <a:pt x="452767" y="230581"/>
                </a:lnTo>
                <a:lnTo>
                  <a:pt x="448500" y="233121"/>
                </a:lnTo>
                <a:lnTo>
                  <a:pt x="443026" y="242011"/>
                </a:lnTo>
                <a:lnTo>
                  <a:pt x="441477" y="245821"/>
                </a:lnTo>
                <a:lnTo>
                  <a:pt x="439051" y="248361"/>
                </a:lnTo>
                <a:lnTo>
                  <a:pt x="435711" y="254711"/>
                </a:lnTo>
                <a:lnTo>
                  <a:pt x="433933" y="261061"/>
                </a:lnTo>
                <a:lnTo>
                  <a:pt x="433171" y="267411"/>
                </a:lnTo>
                <a:lnTo>
                  <a:pt x="432879" y="275031"/>
                </a:lnTo>
                <a:lnTo>
                  <a:pt x="433692" y="282651"/>
                </a:lnTo>
                <a:lnTo>
                  <a:pt x="452361" y="314401"/>
                </a:lnTo>
                <a:lnTo>
                  <a:pt x="456692" y="319481"/>
                </a:lnTo>
                <a:lnTo>
                  <a:pt x="454964" y="320751"/>
                </a:lnTo>
                <a:lnTo>
                  <a:pt x="453745" y="323291"/>
                </a:lnTo>
                <a:lnTo>
                  <a:pt x="446087" y="325831"/>
                </a:lnTo>
                <a:lnTo>
                  <a:pt x="440118" y="329641"/>
                </a:lnTo>
                <a:lnTo>
                  <a:pt x="426326" y="333451"/>
                </a:lnTo>
                <a:lnTo>
                  <a:pt x="418693" y="335991"/>
                </a:lnTo>
                <a:lnTo>
                  <a:pt x="397713" y="335991"/>
                </a:lnTo>
                <a:lnTo>
                  <a:pt x="385165" y="334721"/>
                </a:lnTo>
                <a:lnTo>
                  <a:pt x="354203" y="316941"/>
                </a:lnTo>
                <a:lnTo>
                  <a:pt x="356882" y="314401"/>
                </a:lnTo>
                <a:lnTo>
                  <a:pt x="359879" y="315671"/>
                </a:lnTo>
                <a:lnTo>
                  <a:pt x="365696" y="316941"/>
                </a:lnTo>
                <a:lnTo>
                  <a:pt x="368554" y="316941"/>
                </a:lnTo>
                <a:lnTo>
                  <a:pt x="375564" y="319481"/>
                </a:lnTo>
                <a:lnTo>
                  <a:pt x="376212" y="319481"/>
                </a:lnTo>
                <a:lnTo>
                  <a:pt x="376847" y="314401"/>
                </a:lnTo>
                <a:lnTo>
                  <a:pt x="377482" y="309321"/>
                </a:lnTo>
                <a:lnTo>
                  <a:pt x="377710" y="304241"/>
                </a:lnTo>
                <a:lnTo>
                  <a:pt x="378498" y="299161"/>
                </a:lnTo>
                <a:lnTo>
                  <a:pt x="379577" y="289001"/>
                </a:lnTo>
                <a:lnTo>
                  <a:pt x="379641" y="277571"/>
                </a:lnTo>
                <a:lnTo>
                  <a:pt x="378980" y="266141"/>
                </a:lnTo>
                <a:lnTo>
                  <a:pt x="377634" y="253441"/>
                </a:lnTo>
                <a:lnTo>
                  <a:pt x="377012" y="247091"/>
                </a:lnTo>
                <a:lnTo>
                  <a:pt x="372999" y="242011"/>
                </a:lnTo>
                <a:lnTo>
                  <a:pt x="365937" y="238201"/>
                </a:lnTo>
                <a:lnTo>
                  <a:pt x="357797" y="234391"/>
                </a:lnTo>
                <a:lnTo>
                  <a:pt x="349580" y="231851"/>
                </a:lnTo>
                <a:lnTo>
                  <a:pt x="341249" y="233121"/>
                </a:lnTo>
                <a:lnTo>
                  <a:pt x="332765" y="235661"/>
                </a:lnTo>
                <a:lnTo>
                  <a:pt x="326986" y="239471"/>
                </a:lnTo>
                <a:lnTo>
                  <a:pt x="323824" y="244551"/>
                </a:lnTo>
                <a:lnTo>
                  <a:pt x="315849" y="253441"/>
                </a:lnTo>
                <a:lnTo>
                  <a:pt x="315544" y="258521"/>
                </a:lnTo>
                <a:lnTo>
                  <a:pt x="313524" y="263601"/>
                </a:lnTo>
                <a:lnTo>
                  <a:pt x="310299" y="273761"/>
                </a:lnTo>
                <a:lnTo>
                  <a:pt x="308279" y="282651"/>
                </a:lnTo>
                <a:lnTo>
                  <a:pt x="307238" y="292811"/>
                </a:lnTo>
                <a:lnTo>
                  <a:pt x="306920" y="302971"/>
                </a:lnTo>
                <a:lnTo>
                  <a:pt x="306908" y="308051"/>
                </a:lnTo>
                <a:lnTo>
                  <a:pt x="309359" y="311861"/>
                </a:lnTo>
                <a:lnTo>
                  <a:pt x="318630" y="315671"/>
                </a:lnTo>
                <a:lnTo>
                  <a:pt x="327837" y="315671"/>
                </a:lnTo>
                <a:lnTo>
                  <a:pt x="328701" y="318211"/>
                </a:lnTo>
                <a:lnTo>
                  <a:pt x="326542" y="319481"/>
                </a:lnTo>
                <a:lnTo>
                  <a:pt x="324853" y="319481"/>
                </a:lnTo>
                <a:lnTo>
                  <a:pt x="317601" y="323291"/>
                </a:lnTo>
                <a:lnTo>
                  <a:pt x="310222" y="325831"/>
                </a:lnTo>
                <a:lnTo>
                  <a:pt x="294919" y="328371"/>
                </a:lnTo>
                <a:lnTo>
                  <a:pt x="279349" y="329641"/>
                </a:lnTo>
                <a:lnTo>
                  <a:pt x="268820" y="330911"/>
                </a:lnTo>
                <a:lnTo>
                  <a:pt x="265938" y="330911"/>
                </a:lnTo>
                <a:lnTo>
                  <a:pt x="256476" y="328371"/>
                </a:lnTo>
                <a:lnTo>
                  <a:pt x="249656" y="327101"/>
                </a:lnTo>
                <a:lnTo>
                  <a:pt x="242849" y="324561"/>
                </a:lnTo>
                <a:lnTo>
                  <a:pt x="233375" y="322021"/>
                </a:lnTo>
                <a:lnTo>
                  <a:pt x="224574" y="322021"/>
                </a:lnTo>
                <a:lnTo>
                  <a:pt x="223812" y="324561"/>
                </a:lnTo>
                <a:lnTo>
                  <a:pt x="224713" y="325831"/>
                </a:lnTo>
                <a:lnTo>
                  <a:pt x="252920" y="339801"/>
                </a:lnTo>
                <a:lnTo>
                  <a:pt x="261835" y="342341"/>
                </a:lnTo>
                <a:lnTo>
                  <a:pt x="266293" y="342341"/>
                </a:lnTo>
                <a:lnTo>
                  <a:pt x="273024" y="344881"/>
                </a:lnTo>
                <a:lnTo>
                  <a:pt x="306666" y="367741"/>
                </a:lnTo>
                <a:lnTo>
                  <a:pt x="312305" y="390601"/>
                </a:lnTo>
                <a:lnTo>
                  <a:pt x="313067" y="399491"/>
                </a:lnTo>
                <a:lnTo>
                  <a:pt x="313918" y="405841"/>
                </a:lnTo>
                <a:lnTo>
                  <a:pt x="316001" y="419811"/>
                </a:lnTo>
                <a:lnTo>
                  <a:pt x="316788" y="427431"/>
                </a:lnTo>
                <a:lnTo>
                  <a:pt x="317436" y="435051"/>
                </a:lnTo>
                <a:lnTo>
                  <a:pt x="317919" y="443941"/>
                </a:lnTo>
                <a:lnTo>
                  <a:pt x="318096" y="449021"/>
                </a:lnTo>
                <a:lnTo>
                  <a:pt x="318147" y="456641"/>
                </a:lnTo>
                <a:lnTo>
                  <a:pt x="318046" y="461721"/>
                </a:lnTo>
                <a:lnTo>
                  <a:pt x="317627" y="473151"/>
                </a:lnTo>
                <a:lnTo>
                  <a:pt x="316890" y="485851"/>
                </a:lnTo>
                <a:lnTo>
                  <a:pt x="316001" y="499821"/>
                </a:lnTo>
                <a:lnTo>
                  <a:pt x="314960" y="518871"/>
                </a:lnTo>
                <a:lnTo>
                  <a:pt x="315188" y="525221"/>
                </a:lnTo>
                <a:lnTo>
                  <a:pt x="315163" y="527761"/>
                </a:lnTo>
                <a:lnTo>
                  <a:pt x="314769" y="534111"/>
                </a:lnTo>
                <a:lnTo>
                  <a:pt x="313778" y="548081"/>
                </a:lnTo>
                <a:lnTo>
                  <a:pt x="312724" y="562051"/>
                </a:lnTo>
                <a:lnTo>
                  <a:pt x="310527" y="589991"/>
                </a:lnTo>
                <a:lnTo>
                  <a:pt x="306489" y="636981"/>
                </a:lnTo>
                <a:lnTo>
                  <a:pt x="305676" y="648411"/>
                </a:lnTo>
                <a:lnTo>
                  <a:pt x="320395" y="652221"/>
                </a:lnTo>
                <a:lnTo>
                  <a:pt x="320509" y="653491"/>
                </a:lnTo>
                <a:lnTo>
                  <a:pt x="320802" y="653491"/>
                </a:lnTo>
                <a:lnTo>
                  <a:pt x="320827" y="671271"/>
                </a:lnTo>
                <a:lnTo>
                  <a:pt x="321360" y="682701"/>
                </a:lnTo>
                <a:lnTo>
                  <a:pt x="321792" y="694131"/>
                </a:lnTo>
                <a:lnTo>
                  <a:pt x="321792" y="697941"/>
                </a:lnTo>
                <a:lnTo>
                  <a:pt x="321576" y="709371"/>
                </a:lnTo>
                <a:lnTo>
                  <a:pt x="321144" y="715721"/>
                </a:lnTo>
                <a:lnTo>
                  <a:pt x="321056" y="722071"/>
                </a:lnTo>
                <a:lnTo>
                  <a:pt x="320408" y="734771"/>
                </a:lnTo>
                <a:lnTo>
                  <a:pt x="319252" y="741121"/>
                </a:lnTo>
                <a:lnTo>
                  <a:pt x="319074" y="746201"/>
                </a:lnTo>
                <a:lnTo>
                  <a:pt x="318985" y="750011"/>
                </a:lnTo>
                <a:lnTo>
                  <a:pt x="318871" y="771601"/>
                </a:lnTo>
                <a:lnTo>
                  <a:pt x="318770" y="776681"/>
                </a:lnTo>
                <a:lnTo>
                  <a:pt x="313321" y="822401"/>
                </a:lnTo>
                <a:lnTo>
                  <a:pt x="311543" y="823671"/>
                </a:lnTo>
                <a:lnTo>
                  <a:pt x="305079" y="822401"/>
                </a:lnTo>
                <a:lnTo>
                  <a:pt x="293192" y="821131"/>
                </a:lnTo>
                <a:lnTo>
                  <a:pt x="270649" y="813511"/>
                </a:lnTo>
                <a:lnTo>
                  <a:pt x="257810" y="807161"/>
                </a:lnTo>
                <a:lnTo>
                  <a:pt x="255917" y="807161"/>
                </a:lnTo>
                <a:lnTo>
                  <a:pt x="254190" y="805891"/>
                </a:lnTo>
                <a:lnTo>
                  <a:pt x="250786" y="809701"/>
                </a:lnTo>
                <a:lnTo>
                  <a:pt x="250380" y="810971"/>
                </a:lnTo>
                <a:lnTo>
                  <a:pt x="257975" y="817321"/>
                </a:lnTo>
                <a:lnTo>
                  <a:pt x="262661" y="822401"/>
                </a:lnTo>
                <a:lnTo>
                  <a:pt x="268173" y="824941"/>
                </a:lnTo>
                <a:lnTo>
                  <a:pt x="294500" y="836371"/>
                </a:lnTo>
                <a:lnTo>
                  <a:pt x="303542" y="838911"/>
                </a:lnTo>
                <a:lnTo>
                  <a:pt x="338429" y="850341"/>
                </a:lnTo>
                <a:lnTo>
                  <a:pt x="350291" y="852881"/>
                </a:lnTo>
                <a:lnTo>
                  <a:pt x="364121" y="856691"/>
                </a:lnTo>
                <a:lnTo>
                  <a:pt x="370687" y="856691"/>
                </a:lnTo>
                <a:lnTo>
                  <a:pt x="383844" y="859231"/>
                </a:lnTo>
                <a:lnTo>
                  <a:pt x="399453" y="860501"/>
                </a:lnTo>
                <a:lnTo>
                  <a:pt x="408495" y="861771"/>
                </a:lnTo>
                <a:lnTo>
                  <a:pt x="445541" y="861771"/>
                </a:lnTo>
                <a:lnTo>
                  <a:pt x="460184" y="860501"/>
                </a:lnTo>
                <a:lnTo>
                  <a:pt x="466471" y="859231"/>
                </a:lnTo>
                <a:lnTo>
                  <a:pt x="476338" y="860501"/>
                </a:lnTo>
                <a:lnTo>
                  <a:pt x="480110" y="860501"/>
                </a:lnTo>
                <a:lnTo>
                  <a:pt x="482727" y="859231"/>
                </a:lnTo>
                <a:lnTo>
                  <a:pt x="485330" y="857961"/>
                </a:lnTo>
                <a:lnTo>
                  <a:pt x="489940" y="857961"/>
                </a:lnTo>
                <a:lnTo>
                  <a:pt x="491312" y="859231"/>
                </a:lnTo>
                <a:lnTo>
                  <a:pt x="495630" y="857961"/>
                </a:lnTo>
                <a:lnTo>
                  <a:pt x="508558" y="854151"/>
                </a:lnTo>
                <a:lnTo>
                  <a:pt x="520280" y="850341"/>
                </a:lnTo>
                <a:lnTo>
                  <a:pt x="523760" y="847801"/>
                </a:lnTo>
                <a:lnTo>
                  <a:pt x="535165" y="845261"/>
                </a:lnTo>
                <a:lnTo>
                  <a:pt x="542963" y="842721"/>
                </a:lnTo>
                <a:lnTo>
                  <a:pt x="556844" y="838911"/>
                </a:lnTo>
                <a:lnTo>
                  <a:pt x="562991" y="836371"/>
                </a:lnTo>
                <a:lnTo>
                  <a:pt x="571614" y="833831"/>
                </a:lnTo>
                <a:lnTo>
                  <a:pt x="573849" y="831291"/>
                </a:lnTo>
                <a:lnTo>
                  <a:pt x="576376" y="830021"/>
                </a:lnTo>
                <a:lnTo>
                  <a:pt x="586384" y="826211"/>
                </a:lnTo>
                <a:lnTo>
                  <a:pt x="605878" y="816051"/>
                </a:lnTo>
                <a:lnTo>
                  <a:pt x="622477" y="807161"/>
                </a:lnTo>
                <a:lnTo>
                  <a:pt x="624878" y="805891"/>
                </a:lnTo>
                <a:lnTo>
                  <a:pt x="629945" y="799541"/>
                </a:lnTo>
                <a:lnTo>
                  <a:pt x="631583" y="797001"/>
                </a:lnTo>
                <a:close/>
              </a:path>
              <a:path w="864234" h="862329">
                <a:moveTo>
                  <a:pt x="642632" y="774865"/>
                </a:moveTo>
                <a:lnTo>
                  <a:pt x="642581" y="764451"/>
                </a:lnTo>
                <a:lnTo>
                  <a:pt x="638606" y="760450"/>
                </a:lnTo>
                <a:lnTo>
                  <a:pt x="633399" y="760298"/>
                </a:lnTo>
                <a:lnTo>
                  <a:pt x="628230" y="760145"/>
                </a:lnTo>
                <a:lnTo>
                  <a:pt x="624078" y="763968"/>
                </a:lnTo>
                <a:lnTo>
                  <a:pt x="623519" y="774446"/>
                </a:lnTo>
                <a:lnTo>
                  <a:pt x="627659" y="778992"/>
                </a:lnTo>
                <a:lnTo>
                  <a:pt x="638124" y="779348"/>
                </a:lnTo>
                <a:lnTo>
                  <a:pt x="642632" y="774865"/>
                </a:lnTo>
                <a:close/>
              </a:path>
              <a:path w="864234" h="862329">
                <a:moveTo>
                  <a:pt x="653122" y="109651"/>
                </a:moveTo>
                <a:lnTo>
                  <a:pt x="653110" y="104800"/>
                </a:lnTo>
                <a:lnTo>
                  <a:pt x="653097" y="100025"/>
                </a:lnTo>
                <a:lnTo>
                  <a:pt x="649020" y="96012"/>
                </a:lnTo>
                <a:lnTo>
                  <a:pt x="639025" y="95859"/>
                </a:lnTo>
                <a:lnTo>
                  <a:pt x="634746" y="100215"/>
                </a:lnTo>
                <a:lnTo>
                  <a:pt x="635190" y="110109"/>
                </a:lnTo>
                <a:lnTo>
                  <a:pt x="639318" y="113880"/>
                </a:lnTo>
                <a:lnTo>
                  <a:pt x="649147" y="113690"/>
                </a:lnTo>
                <a:lnTo>
                  <a:pt x="653122" y="109651"/>
                </a:lnTo>
                <a:close/>
              </a:path>
              <a:path w="864234" h="862329">
                <a:moveTo>
                  <a:pt x="711212" y="711301"/>
                </a:moveTo>
                <a:lnTo>
                  <a:pt x="710946" y="700646"/>
                </a:lnTo>
                <a:lnTo>
                  <a:pt x="706996" y="696849"/>
                </a:lnTo>
                <a:lnTo>
                  <a:pt x="696480" y="696810"/>
                </a:lnTo>
                <a:lnTo>
                  <a:pt x="692353" y="700684"/>
                </a:lnTo>
                <a:lnTo>
                  <a:pt x="691908" y="711034"/>
                </a:lnTo>
                <a:lnTo>
                  <a:pt x="696302" y="715568"/>
                </a:lnTo>
                <a:lnTo>
                  <a:pt x="701624" y="715606"/>
                </a:lnTo>
                <a:lnTo>
                  <a:pt x="706996" y="715645"/>
                </a:lnTo>
                <a:lnTo>
                  <a:pt x="711212" y="711301"/>
                </a:lnTo>
                <a:close/>
              </a:path>
              <a:path w="864234" h="862329">
                <a:moveTo>
                  <a:pt x="714616" y="155498"/>
                </a:moveTo>
                <a:lnTo>
                  <a:pt x="710692" y="151180"/>
                </a:lnTo>
                <a:lnTo>
                  <a:pt x="700722" y="150507"/>
                </a:lnTo>
                <a:lnTo>
                  <a:pt x="696252" y="154571"/>
                </a:lnTo>
                <a:lnTo>
                  <a:pt x="696074" y="164401"/>
                </a:lnTo>
                <a:lnTo>
                  <a:pt x="700125" y="168579"/>
                </a:lnTo>
                <a:lnTo>
                  <a:pt x="704977" y="168757"/>
                </a:lnTo>
                <a:lnTo>
                  <a:pt x="709752" y="168935"/>
                </a:lnTo>
                <a:lnTo>
                  <a:pt x="714032" y="165023"/>
                </a:lnTo>
                <a:lnTo>
                  <a:pt x="714616" y="155498"/>
                </a:lnTo>
                <a:close/>
              </a:path>
              <a:path w="864234" h="862329">
                <a:moveTo>
                  <a:pt x="759891" y="226212"/>
                </a:moveTo>
                <a:lnTo>
                  <a:pt x="759841" y="221145"/>
                </a:lnTo>
                <a:lnTo>
                  <a:pt x="759790" y="216090"/>
                </a:lnTo>
                <a:lnTo>
                  <a:pt x="755497" y="212026"/>
                </a:lnTo>
                <a:lnTo>
                  <a:pt x="745718" y="212496"/>
                </a:lnTo>
                <a:lnTo>
                  <a:pt x="741756" y="216700"/>
                </a:lnTo>
                <a:lnTo>
                  <a:pt x="741857" y="226060"/>
                </a:lnTo>
                <a:lnTo>
                  <a:pt x="745959" y="230200"/>
                </a:lnTo>
                <a:lnTo>
                  <a:pt x="755611" y="230517"/>
                </a:lnTo>
                <a:lnTo>
                  <a:pt x="759891" y="226212"/>
                </a:lnTo>
                <a:close/>
              </a:path>
              <a:path w="864234" h="862329">
                <a:moveTo>
                  <a:pt x="764628" y="640537"/>
                </a:moveTo>
                <a:lnTo>
                  <a:pt x="760082" y="636016"/>
                </a:lnTo>
                <a:lnTo>
                  <a:pt x="749960" y="636308"/>
                </a:lnTo>
                <a:lnTo>
                  <a:pt x="745578" y="640753"/>
                </a:lnTo>
                <a:lnTo>
                  <a:pt x="745426" y="650773"/>
                </a:lnTo>
                <a:lnTo>
                  <a:pt x="750138" y="655383"/>
                </a:lnTo>
                <a:lnTo>
                  <a:pt x="760361" y="655154"/>
                </a:lnTo>
                <a:lnTo>
                  <a:pt x="764501" y="650913"/>
                </a:lnTo>
                <a:lnTo>
                  <a:pt x="764565" y="645820"/>
                </a:lnTo>
                <a:lnTo>
                  <a:pt x="764628" y="640537"/>
                </a:lnTo>
                <a:close/>
              </a:path>
              <a:path w="864234" h="862329">
                <a:moveTo>
                  <a:pt x="805764" y="301866"/>
                </a:moveTo>
                <a:lnTo>
                  <a:pt x="805141" y="292100"/>
                </a:lnTo>
                <a:lnTo>
                  <a:pt x="800785" y="288086"/>
                </a:lnTo>
                <a:lnTo>
                  <a:pt x="791286" y="288442"/>
                </a:lnTo>
                <a:lnTo>
                  <a:pt x="787285" y="293001"/>
                </a:lnTo>
                <a:lnTo>
                  <a:pt x="787895" y="302818"/>
                </a:lnTo>
                <a:lnTo>
                  <a:pt x="792111" y="306679"/>
                </a:lnTo>
                <a:lnTo>
                  <a:pt x="796836" y="306514"/>
                </a:lnTo>
                <a:lnTo>
                  <a:pt x="801827" y="306336"/>
                </a:lnTo>
                <a:lnTo>
                  <a:pt x="805764" y="301866"/>
                </a:lnTo>
                <a:close/>
              </a:path>
              <a:path w="864234" h="862329">
                <a:moveTo>
                  <a:pt x="807961" y="565772"/>
                </a:moveTo>
                <a:lnTo>
                  <a:pt x="803592" y="561263"/>
                </a:lnTo>
                <a:lnTo>
                  <a:pt x="793292" y="561251"/>
                </a:lnTo>
                <a:lnTo>
                  <a:pt x="789114" y="565353"/>
                </a:lnTo>
                <a:lnTo>
                  <a:pt x="788784" y="575779"/>
                </a:lnTo>
                <a:lnTo>
                  <a:pt x="792378" y="579716"/>
                </a:lnTo>
                <a:lnTo>
                  <a:pt x="803351" y="580339"/>
                </a:lnTo>
                <a:lnTo>
                  <a:pt x="807618" y="576541"/>
                </a:lnTo>
                <a:lnTo>
                  <a:pt x="807796" y="571042"/>
                </a:lnTo>
                <a:lnTo>
                  <a:pt x="807961" y="565772"/>
                </a:lnTo>
                <a:close/>
              </a:path>
              <a:path w="864234" h="862329">
                <a:moveTo>
                  <a:pt x="826211" y="510286"/>
                </a:moveTo>
                <a:lnTo>
                  <a:pt x="826160" y="505206"/>
                </a:lnTo>
                <a:lnTo>
                  <a:pt x="826109" y="499910"/>
                </a:lnTo>
                <a:lnTo>
                  <a:pt x="821588" y="495681"/>
                </a:lnTo>
                <a:lnTo>
                  <a:pt x="811149" y="496087"/>
                </a:lnTo>
                <a:lnTo>
                  <a:pt x="807085" y="500341"/>
                </a:lnTo>
                <a:lnTo>
                  <a:pt x="807173" y="510768"/>
                </a:lnTo>
                <a:lnTo>
                  <a:pt x="811530" y="514807"/>
                </a:lnTo>
                <a:lnTo>
                  <a:pt x="822198" y="514438"/>
                </a:lnTo>
                <a:lnTo>
                  <a:pt x="826211" y="510286"/>
                </a:lnTo>
                <a:close/>
              </a:path>
              <a:path w="864234" h="862329">
                <a:moveTo>
                  <a:pt x="827659" y="430085"/>
                </a:moveTo>
                <a:lnTo>
                  <a:pt x="822960" y="425564"/>
                </a:lnTo>
                <a:lnTo>
                  <a:pt x="817765" y="425754"/>
                </a:lnTo>
                <a:lnTo>
                  <a:pt x="812507" y="425945"/>
                </a:lnTo>
                <a:lnTo>
                  <a:pt x="808405" y="430618"/>
                </a:lnTo>
                <a:lnTo>
                  <a:pt x="809091" y="441071"/>
                </a:lnTo>
                <a:lnTo>
                  <a:pt x="813498" y="445084"/>
                </a:lnTo>
                <a:lnTo>
                  <a:pt x="823442" y="444627"/>
                </a:lnTo>
                <a:lnTo>
                  <a:pt x="827659" y="440220"/>
                </a:lnTo>
                <a:lnTo>
                  <a:pt x="827659" y="430085"/>
                </a:lnTo>
                <a:close/>
              </a:path>
              <a:path w="864234" h="862329">
                <a:moveTo>
                  <a:pt x="828154" y="366839"/>
                </a:moveTo>
                <a:lnTo>
                  <a:pt x="823976" y="362229"/>
                </a:lnTo>
                <a:lnTo>
                  <a:pt x="813422" y="361848"/>
                </a:lnTo>
                <a:lnTo>
                  <a:pt x="809218" y="365683"/>
                </a:lnTo>
                <a:lnTo>
                  <a:pt x="808621" y="376250"/>
                </a:lnTo>
                <a:lnTo>
                  <a:pt x="812711" y="380860"/>
                </a:lnTo>
                <a:lnTo>
                  <a:pt x="817981" y="381076"/>
                </a:lnTo>
                <a:lnTo>
                  <a:pt x="822820" y="381266"/>
                </a:lnTo>
                <a:lnTo>
                  <a:pt x="827379" y="377101"/>
                </a:lnTo>
                <a:lnTo>
                  <a:pt x="828154" y="366839"/>
                </a:lnTo>
                <a:close/>
              </a:path>
              <a:path w="864234" h="862329">
                <a:moveTo>
                  <a:pt x="863904" y="450265"/>
                </a:moveTo>
                <a:lnTo>
                  <a:pt x="862380" y="398259"/>
                </a:lnTo>
                <a:lnTo>
                  <a:pt x="852919" y="335343"/>
                </a:lnTo>
                <a:lnTo>
                  <a:pt x="837260" y="283806"/>
                </a:lnTo>
                <a:lnTo>
                  <a:pt x="821004" y="243446"/>
                </a:lnTo>
                <a:lnTo>
                  <a:pt x="784644" y="182092"/>
                </a:lnTo>
                <a:lnTo>
                  <a:pt x="754126" y="143802"/>
                </a:lnTo>
                <a:lnTo>
                  <a:pt x="719429" y="109283"/>
                </a:lnTo>
                <a:lnTo>
                  <a:pt x="680491" y="78651"/>
                </a:lnTo>
                <a:lnTo>
                  <a:pt x="635965" y="51231"/>
                </a:lnTo>
                <a:lnTo>
                  <a:pt x="589483" y="29654"/>
                </a:lnTo>
                <a:lnTo>
                  <a:pt x="541096" y="13944"/>
                </a:lnTo>
                <a:lnTo>
                  <a:pt x="490804" y="4064"/>
                </a:lnTo>
                <a:lnTo>
                  <a:pt x="438645" y="0"/>
                </a:lnTo>
                <a:lnTo>
                  <a:pt x="414172" y="63"/>
                </a:lnTo>
                <a:lnTo>
                  <a:pt x="365544" y="4318"/>
                </a:lnTo>
                <a:lnTo>
                  <a:pt x="315379" y="15836"/>
                </a:lnTo>
                <a:lnTo>
                  <a:pt x="264845" y="34099"/>
                </a:lnTo>
                <a:lnTo>
                  <a:pt x="201295" y="67678"/>
                </a:lnTo>
                <a:lnTo>
                  <a:pt x="164566" y="92849"/>
                </a:lnTo>
                <a:lnTo>
                  <a:pt x="130644" y="121666"/>
                </a:lnTo>
                <a:lnTo>
                  <a:pt x="99936" y="154597"/>
                </a:lnTo>
                <a:lnTo>
                  <a:pt x="73837" y="188264"/>
                </a:lnTo>
                <a:lnTo>
                  <a:pt x="52133" y="224878"/>
                </a:lnTo>
                <a:lnTo>
                  <a:pt x="29832" y="275374"/>
                </a:lnTo>
                <a:lnTo>
                  <a:pt x="9918" y="342976"/>
                </a:lnTo>
                <a:lnTo>
                  <a:pt x="787" y="412851"/>
                </a:lnTo>
                <a:lnTo>
                  <a:pt x="0" y="436511"/>
                </a:lnTo>
                <a:lnTo>
                  <a:pt x="863" y="460095"/>
                </a:lnTo>
                <a:lnTo>
                  <a:pt x="6324" y="507047"/>
                </a:lnTo>
                <a:lnTo>
                  <a:pt x="24993" y="580136"/>
                </a:lnTo>
                <a:lnTo>
                  <a:pt x="57111" y="648360"/>
                </a:lnTo>
                <a:lnTo>
                  <a:pt x="84416" y="689686"/>
                </a:lnTo>
                <a:lnTo>
                  <a:pt x="115709" y="727290"/>
                </a:lnTo>
                <a:lnTo>
                  <a:pt x="151142" y="761034"/>
                </a:lnTo>
                <a:lnTo>
                  <a:pt x="190842" y="790790"/>
                </a:lnTo>
                <a:lnTo>
                  <a:pt x="216903" y="800709"/>
                </a:lnTo>
                <a:lnTo>
                  <a:pt x="224028" y="800658"/>
                </a:lnTo>
                <a:lnTo>
                  <a:pt x="231165" y="801776"/>
                </a:lnTo>
                <a:lnTo>
                  <a:pt x="238848" y="802424"/>
                </a:lnTo>
                <a:lnTo>
                  <a:pt x="238112" y="800519"/>
                </a:lnTo>
                <a:lnTo>
                  <a:pt x="201663" y="778814"/>
                </a:lnTo>
                <a:lnTo>
                  <a:pt x="172364" y="757123"/>
                </a:lnTo>
                <a:lnTo>
                  <a:pt x="119672" y="706412"/>
                </a:lnTo>
                <a:lnTo>
                  <a:pt x="75996" y="647242"/>
                </a:lnTo>
                <a:lnTo>
                  <a:pt x="43789" y="581266"/>
                </a:lnTo>
                <a:lnTo>
                  <a:pt x="25349" y="523367"/>
                </a:lnTo>
                <a:lnTo>
                  <a:pt x="16014" y="463156"/>
                </a:lnTo>
                <a:lnTo>
                  <a:pt x="14693" y="421868"/>
                </a:lnTo>
                <a:lnTo>
                  <a:pt x="15252" y="401256"/>
                </a:lnTo>
                <a:lnTo>
                  <a:pt x="20980" y="353161"/>
                </a:lnTo>
                <a:lnTo>
                  <a:pt x="35217" y="299618"/>
                </a:lnTo>
                <a:lnTo>
                  <a:pt x="52184" y="256882"/>
                </a:lnTo>
                <a:lnTo>
                  <a:pt x="79019" y="209613"/>
                </a:lnTo>
                <a:lnTo>
                  <a:pt x="106286" y="170395"/>
                </a:lnTo>
                <a:lnTo>
                  <a:pt x="137363" y="134899"/>
                </a:lnTo>
                <a:lnTo>
                  <a:pt x="172212" y="103174"/>
                </a:lnTo>
                <a:lnTo>
                  <a:pt x="210781" y="75222"/>
                </a:lnTo>
                <a:lnTo>
                  <a:pt x="259232" y="48818"/>
                </a:lnTo>
                <a:lnTo>
                  <a:pt x="310095" y="29946"/>
                </a:lnTo>
                <a:lnTo>
                  <a:pt x="363080" y="18034"/>
                </a:lnTo>
                <a:lnTo>
                  <a:pt x="417868" y="12484"/>
                </a:lnTo>
                <a:lnTo>
                  <a:pt x="455066" y="12407"/>
                </a:lnTo>
                <a:lnTo>
                  <a:pt x="491896" y="15709"/>
                </a:lnTo>
                <a:lnTo>
                  <a:pt x="564070" y="32778"/>
                </a:lnTo>
                <a:lnTo>
                  <a:pt x="611403" y="51930"/>
                </a:lnTo>
                <a:lnTo>
                  <a:pt x="655002" y="75730"/>
                </a:lnTo>
                <a:lnTo>
                  <a:pt x="694842" y="104178"/>
                </a:lnTo>
                <a:lnTo>
                  <a:pt x="730935" y="137261"/>
                </a:lnTo>
                <a:lnTo>
                  <a:pt x="763270" y="174967"/>
                </a:lnTo>
                <a:lnTo>
                  <a:pt x="791832" y="217284"/>
                </a:lnTo>
                <a:lnTo>
                  <a:pt x="820254" y="272529"/>
                </a:lnTo>
                <a:lnTo>
                  <a:pt x="839330" y="331736"/>
                </a:lnTo>
                <a:lnTo>
                  <a:pt x="847598" y="375920"/>
                </a:lnTo>
                <a:lnTo>
                  <a:pt x="850747" y="420662"/>
                </a:lnTo>
                <a:lnTo>
                  <a:pt x="850290" y="435952"/>
                </a:lnTo>
                <a:lnTo>
                  <a:pt x="846061" y="491515"/>
                </a:lnTo>
                <a:lnTo>
                  <a:pt x="837514" y="539496"/>
                </a:lnTo>
                <a:lnTo>
                  <a:pt x="825385" y="575970"/>
                </a:lnTo>
                <a:lnTo>
                  <a:pt x="800354" y="629539"/>
                </a:lnTo>
                <a:lnTo>
                  <a:pt x="779830" y="663194"/>
                </a:lnTo>
                <a:lnTo>
                  <a:pt x="756373" y="694842"/>
                </a:lnTo>
                <a:lnTo>
                  <a:pt x="729983" y="724560"/>
                </a:lnTo>
                <a:lnTo>
                  <a:pt x="690118" y="759815"/>
                </a:lnTo>
                <a:lnTo>
                  <a:pt x="640524" y="792365"/>
                </a:lnTo>
                <a:lnTo>
                  <a:pt x="642023" y="793242"/>
                </a:lnTo>
                <a:lnTo>
                  <a:pt x="680402" y="786130"/>
                </a:lnTo>
                <a:lnTo>
                  <a:pt x="713016" y="759663"/>
                </a:lnTo>
                <a:lnTo>
                  <a:pt x="743102" y="731837"/>
                </a:lnTo>
                <a:lnTo>
                  <a:pt x="769861" y="701344"/>
                </a:lnTo>
                <a:lnTo>
                  <a:pt x="793572" y="668401"/>
                </a:lnTo>
                <a:lnTo>
                  <a:pt x="814527" y="633234"/>
                </a:lnTo>
                <a:lnTo>
                  <a:pt x="834339" y="588619"/>
                </a:lnTo>
                <a:lnTo>
                  <a:pt x="852703" y="525526"/>
                </a:lnTo>
                <a:lnTo>
                  <a:pt x="862952" y="470192"/>
                </a:lnTo>
                <a:lnTo>
                  <a:pt x="863904" y="450265"/>
                </a:lnTo>
                <a:close/>
              </a:path>
            </a:pathLst>
          </a:custGeom>
          <a:solidFill>
            <a:srgbClr val="285567"/>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0478927" y="3479105"/>
            <a:ext cx="863801" cy="867947"/>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8332803" y="3478833"/>
            <a:ext cx="863810" cy="868484"/>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8408150" y="6224705"/>
            <a:ext cx="1578156" cy="596047"/>
          </a:xfrm>
          <a:prstGeom prst="rect">
            <a:avLst/>
          </a:prstGeom>
        </p:spPr>
      </p:pic>
      <p:pic>
        <p:nvPicPr>
          <p:cNvPr id="9" name="object 9"/>
          <p:cNvPicPr/>
          <p:nvPr/>
        </p:nvPicPr>
        <p:blipFill>
          <a:blip r:embed="rId6" cstate="email">
            <a:extLst>
              <a:ext uri="{28A0092B-C50C-407E-A947-70E740481C1C}">
                <a14:useLocalDpi xmlns:a14="http://schemas.microsoft.com/office/drawing/2010/main"/>
              </a:ext>
            </a:extLst>
          </a:blip>
          <a:stretch>
            <a:fillRect/>
          </a:stretch>
        </p:blipFill>
        <p:spPr>
          <a:xfrm>
            <a:off x="8407704" y="6940024"/>
            <a:ext cx="1568281" cy="733851"/>
          </a:xfrm>
          <a:prstGeom prst="rect">
            <a:avLst/>
          </a:prstGeom>
        </p:spPr>
      </p:pic>
      <p:sp>
        <p:nvSpPr>
          <p:cNvPr id="10" name="object 10"/>
          <p:cNvSpPr txBox="1"/>
          <p:nvPr/>
        </p:nvSpPr>
        <p:spPr>
          <a:xfrm>
            <a:off x="11479803" y="4131162"/>
            <a:ext cx="855344" cy="269240"/>
          </a:xfrm>
          <a:prstGeom prst="rect">
            <a:avLst/>
          </a:prstGeom>
        </p:spPr>
        <p:txBody>
          <a:bodyPr vert="horz" wrap="square" lIns="0" tIns="12700" rIns="0" bIns="0" rtlCol="0">
            <a:spAutoFit/>
          </a:bodyPr>
          <a:lstStyle/>
          <a:p>
            <a:pPr marL="12700">
              <a:lnSpc>
                <a:spcPct val="100000"/>
              </a:lnSpc>
              <a:spcBef>
                <a:spcPts val="100"/>
              </a:spcBef>
            </a:pPr>
            <a:r>
              <a:rPr lang="en-US" sz="1600" spc="-20" dirty="0">
                <a:latin typeface="Source Sans Pro"/>
                <a:cs typeface="Source Sans Pro"/>
              </a:rPr>
              <a:t>females</a:t>
            </a:r>
            <a:endParaRPr sz="1600" dirty="0">
              <a:latin typeface="Source Sans Pro"/>
              <a:cs typeface="Source Sans Pro"/>
            </a:endParaRPr>
          </a:p>
        </p:txBody>
      </p:sp>
      <p:sp>
        <p:nvSpPr>
          <p:cNvPr id="11" name="object 11"/>
          <p:cNvSpPr txBox="1"/>
          <p:nvPr/>
        </p:nvSpPr>
        <p:spPr>
          <a:xfrm>
            <a:off x="9322323" y="4131161"/>
            <a:ext cx="855343" cy="259045"/>
          </a:xfrm>
          <a:prstGeom prst="rect">
            <a:avLst/>
          </a:prstGeom>
        </p:spPr>
        <p:txBody>
          <a:bodyPr vert="horz" wrap="square" lIns="0" tIns="12700" rIns="0" bIns="0" rtlCol="0">
            <a:spAutoFit/>
          </a:bodyPr>
          <a:lstStyle/>
          <a:p>
            <a:pPr marL="12700">
              <a:lnSpc>
                <a:spcPct val="100000"/>
              </a:lnSpc>
              <a:spcBef>
                <a:spcPts val="100"/>
              </a:spcBef>
            </a:pPr>
            <a:r>
              <a:rPr lang="en-US" sz="1600" spc="-20" dirty="0">
                <a:latin typeface="Source Sans Pro"/>
                <a:cs typeface="Source Sans Pro"/>
              </a:rPr>
              <a:t>males</a:t>
            </a:r>
            <a:endParaRPr sz="1600" dirty="0">
              <a:latin typeface="Source Sans Pro"/>
              <a:cs typeface="Source Sans Pro"/>
            </a:endParaRPr>
          </a:p>
        </p:txBody>
      </p:sp>
      <p:sp>
        <p:nvSpPr>
          <p:cNvPr id="12" name="object 12"/>
          <p:cNvSpPr txBox="1"/>
          <p:nvPr/>
        </p:nvSpPr>
        <p:spPr>
          <a:xfrm>
            <a:off x="9284224" y="3447322"/>
            <a:ext cx="3227070" cy="756920"/>
          </a:xfrm>
          <a:prstGeom prst="rect">
            <a:avLst/>
          </a:prstGeom>
        </p:spPr>
        <p:txBody>
          <a:bodyPr vert="horz" wrap="square" lIns="0" tIns="12700" rIns="0" bIns="0" rtlCol="0">
            <a:spAutoFit/>
          </a:bodyPr>
          <a:lstStyle/>
          <a:p>
            <a:pPr marL="50800">
              <a:lnSpc>
                <a:spcPct val="100000"/>
              </a:lnSpc>
              <a:spcBef>
                <a:spcPts val="100"/>
              </a:spcBef>
              <a:tabLst>
                <a:tab pos="2207895" algn="l"/>
              </a:tabLst>
            </a:pPr>
            <a:r>
              <a:rPr sz="4800" b="1" spc="-5" dirty="0">
                <a:solidFill>
                  <a:srgbClr val="285567"/>
                </a:solidFill>
                <a:latin typeface="Source Sans Pro Black"/>
                <a:cs typeface="Source Sans Pro Black"/>
              </a:rPr>
              <a:t>39</a:t>
            </a:r>
            <a:r>
              <a:rPr sz="4200" b="1" spc="-7" baseline="31746" dirty="0">
                <a:solidFill>
                  <a:srgbClr val="285567"/>
                </a:solidFill>
                <a:latin typeface="Source Sans Pro Black"/>
                <a:cs typeface="Source Sans Pro Black"/>
              </a:rPr>
              <a:t>%	</a:t>
            </a:r>
            <a:r>
              <a:rPr sz="4800" b="1" spc="-5" dirty="0">
                <a:solidFill>
                  <a:srgbClr val="285567"/>
                </a:solidFill>
                <a:latin typeface="Source Sans Pro Black"/>
                <a:cs typeface="Source Sans Pro Black"/>
              </a:rPr>
              <a:t>36</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3" name="object 13"/>
          <p:cNvSpPr txBox="1"/>
          <p:nvPr/>
        </p:nvSpPr>
        <p:spPr>
          <a:xfrm>
            <a:off x="4037604" y="3638860"/>
            <a:ext cx="3240405" cy="513080"/>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Source Sans Pro"/>
                <a:cs typeface="Source Sans Pro"/>
              </a:rPr>
              <a:t>of</a:t>
            </a:r>
            <a:r>
              <a:rPr sz="1600" spc="-40" dirty="0">
                <a:latin typeface="Source Sans Pro"/>
                <a:cs typeface="Source Sans Pro"/>
              </a:rPr>
              <a:t> </a:t>
            </a:r>
            <a:r>
              <a:rPr sz="1600" spc="-20" dirty="0">
                <a:latin typeface="Source Sans Pro"/>
                <a:cs typeface="Source Sans Pro"/>
              </a:rPr>
              <a:t>people</a:t>
            </a:r>
            <a:r>
              <a:rPr sz="1600" spc="-40" dirty="0">
                <a:latin typeface="Source Sans Pro"/>
                <a:cs typeface="Source Sans Pro"/>
              </a:rPr>
              <a:t> </a:t>
            </a:r>
            <a:r>
              <a:rPr sz="1600" spc="-20" dirty="0">
                <a:latin typeface="Source Sans Pro"/>
                <a:cs typeface="Source Sans Pro"/>
              </a:rPr>
              <a:t>aged</a:t>
            </a:r>
            <a:r>
              <a:rPr sz="1600" spc="-40" dirty="0">
                <a:latin typeface="Source Sans Pro"/>
                <a:cs typeface="Source Sans Pro"/>
              </a:rPr>
              <a:t> </a:t>
            </a:r>
            <a:r>
              <a:rPr sz="1600" spc="-10" dirty="0">
                <a:latin typeface="Source Sans Pro"/>
                <a:cs typeface="Source Sans Pro"/>
              </a:rPr>
              <a:t>15</a:t>
            </a:r>
            <a:r>
              <a:rPr sz="1600" spc="-40" dirty="0">
                <a:latin typeface="Source Sans Pro"/>
                <a:cs typeface="Source Sans Pro"/>
              </a:rPr>
              <a:t> </a:t>
            </a:r>
            <a:r>
              <a:rPr sz="1600" spc="-25" dirty="0">
                <a:latin typeface="Source Sans Pro"/>
                <a:cs typeface="Source Sans Pro"/>
              </a:rPr>
              <a:t>years+</a:t>
            </a:r>
            <a:r>
              <a:rPr sz="1600" spc="-35" dirty="0">
                <a:latin typeface="Source Sans Pro"/>
                <a:cs typeface="Source Sans Pro"/>
              </a:rPr>
              <a:t> </a:t>
            </a:r>
            <a:r>
              <a:rPr sz="1600" spc="-25" dirty="0">
                <a:latin typeface="Source Sans Pro"/>
                <a:cs typeface="Source Sans Pro"/>
              </a:rPr>
              <a:t>reported</a:t>
            </a:r>
            <a:r>
              <a:rPr sz="1600" spc="-40" dirty="0">
                <a:latin typeface="Source Sans Pro"/>
                <a:cs typeface="Source Sans Pro"/>
              </a:rPr>
              <a:t> </a:t>
            </a:r>
            <a:r>
              <a:rPr sz="1600" spc="-15" dirty="0">
                <a:latin typeface="Source Sans Pro"/>
                <a:cs typeface="Source Sans Pro"/>
              </a:rPr>
              <a:t>they </a:t>
            </a:r>
            <a:r>
              <a:rPr sz="1600" spc="-305" dirty="0">
                <a:latin typeface="Source Sans Pro"/>
                <a:cs typeface="Source Sans Pro"/>
              </a:rPr>
              <a:t> </a:t>
            </a:r>
            <a:r>
              <a:rPr sz="1600" spc="-20" dirty="0">
                <a:latin typeface="Source Sans Pro"/>
                <a:cs typeface="Source Sans Pro"/>
              </a:rPr>
              <a:t>were</a:t>
            </a:r>
            <a:r>
              <a:rPr sz="1600" spc="-40" dirty="0">
                <a:latin typeface="Source Sans Pro"/>
                <a:cs typeface="Source Sans Pro"/>
              </a:rPr>
              <a:t> </a:t>
            </a:r>
            <a:r>
              <a:rPr sz="1600" spc="-20" dirty="0">
                <a:latin typeface="Source Sans Pro"/>
                <a:cs typeface="Source Sans Pro"/>
              </a:rPr>
              <a:t>current</a:t>
            </a:r>
            <a:r>
              <a:rPr sz="1600" spc="-35" dirty="0">
                <a:latin typeface="Source Sans Pro"/>
                <a:cs typeface="Source Sans Pro"/>
              </a:rPr>
              <a:t> </a:t>
            </a:r>
            <a:r>
              <a:rPr sz="1600" spc="-20" dirty="0">
                <a:latin typeface="Source Sans Pro"/>
                <a:cs typeface="Source Sans Pro"/>
              </a:rPr>
              <a:t>daily</a:t>
            </a:r>
            <a:r>
              <a:rPr sz="1600" spc="-35" dirty="0">
                <a:latin typeface="Source Sans Pro"/>
                <a:cs typeface="Source Sans Pro"/>
              </a:rPr>
              <a:t> </a:t>
            </a:r>
            <a:r>
              <a:rPr sz="1600" spc="-25" dirty="0">
                <a:latin typeface="Source Sans Pro"/>
                <a:cs typeface="Source Sans Pro"/>
              </a:rPr>
              <a:t>smokers</a:t>
            </a:r>
            <a:endParaRPr sz="1600">
              <a:latin typeface="Source Sans Pro"/>
              <a:cs typeface="Source Sans Pro"/>
            </a:endParaRPr>
          </a:p>
        </p:txBody>
      </p:sp>
      <p:sp>
        <p:nvSpPr>
          <p:cNvPr id="14" name="object 14"/>
          <p:cNvSpPr txBox="1"/>
          <p:nvPr/>
        </p:nvSpPr>
        <p:spPr>
          <a:xfrm>
            <a:off x="2990044" y="3408043"/>
            <a:ext cx="683895" cy="756920"/>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285567"/>
                </a:solidFill>
                <a:latin typeface="Source Sans Pro Black"/>
                <a:cs typeface="Source Sans Pro Black"/>
              </a:rPr>
              <a:t>37</a:t>
            </a:r>
            <a:endParaRPr sz="4800">
              <a:latin typeface="Source Sans Pro Black"/>
              <a:cs typeface="Source Sans Pro Black"/>
            </a:endParaRPr>
          </a:p>
        </p:txBody>
      </p:sp>
      <p:sp>
        <p:nvSpPr>
          <p:cNvPr id="15" name="object 15"/>
          <p:cNvSpPr txBox="1"/>
          <p:nvPr/>
        </p:nvSpPr>
        <p:spPr>
          <a:xfrm>
            <a:off x="3648404" y="3459250"/>
            <a:ext cx="33464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285567"/>
                </a:solidFill>
                <a:latin typeface="Source Sans Pro Black"/>
                <a:cs typeface="Source Sans Pro Black"/>
              </a:rPr>
              <a:t>%</a:t>
            </a:r>
            <a:endParaRPr sz="2800">
              <a:latin typeface="Source Sans Pro Black"/>
              <a:cs typeface="Source Sans Pro Black"/>
            </a:endParaRPr>
          </a:p>
        </p:txBody>
      </p:sp>
      <p:sp>
        <p:nvSpPr>
          <p:cNvPr id="16" name="object 16"/>
          <p:cNvSpPr txBox="1"/>
          <p:nvPr/>
        </p:nvSpPr>
        <p:spPr>
          <a:xfrm>
            <a:off x="9296924" y="4862364"/>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47</a:t>
            </a:r>
            <a:r>
              <a:rPr sz="4200" b="1" spc="-7" baseline="31746" dirty="0">
                <a:solidFill>
                  <a:srgbClr val="285567"/>
                </a:solidFill>
                <a:latin typeface="Source Sans Pro Black"/>
                <a:cs typeface="Source Sans Pro Black"/>
              </a:rPr>
              <a:t>%</a:t>
            </a:r>
            <a:endParaRPr sz="4200" baseline="31746">
              <a:latin typeface="Source Sans Pro Black"/>
              <a:cs typeface="Source Sans Pro Black"/>
            </a:endParaRPr>
          </a:p>
        </p:txBody>
      </p:sp>
      <p:sp>
        <p:nvSpPr>
          <p:cNvPr id="17" name="object 17"/>
          <p:cNvSpPr txBox="1"/>
          <p:nvPr/>
        </p:nvSpPr>
        <p:spPr>
          <a:xfrm>
            <a:off x="2990044" y="4993273"/>
            <a:ext cx="4606925" cy="63500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40" dirty="0">
                <a:latin typeface="Source Sans Pro"/>
                <a:cs typeface="Source Sans Pro"/>
              </a:rPr>
              <a:t>g</a:t>
            </a:r>
            <a:r>
              <a:rPr sz="1600" dirty="0">
                <a:latin typeface="Source Sans Pro"/>
                <a:cs typeface="Source Sans Pro"/>
              </a:rPr>
              <a:t>e</a:t>
            </a:r>
            <a:r>
              <a:rPr sz="1600" spc="-20" dirty="0">
                <a:latin typeface="Source Sans Pro"/>
                <a:cs typeface="Source Sans Pro"/>
              </a:rPr>
              <a:t>-g</a:t>
            </a:r>
            <a:r>
              <a:rPr sz="1600" spc="-35" dirty="0">
                <a:latin typeface="Source Sans Pro"/>
                <a:cs typeface="Source Sans Pro"/>
              </a:rPr>
              <a:t>r</a:t>
            </a:r>
            <a:r>
              <a:rPr sz="1600" spc="-20" dirty="0">
                <a:latin typeface="Source Sans Pro"/>
                <a:cs typeface="Source Sans Pro"/>
              </a:rPr>
              <a:t>ou</a:t>
            </a:r>
            <a:r>
              <a:rPr sz="1600" dirty="0">
                <a:latin typeface="Source Sans Pro"/>
                <a:cs typeface="Source Sans Pro"/>
              </a:rPr>
              <a:t>p</a:t>
            </a:r>
            <a:r>
              <a:rPr sz="1600" spc="-35" dirty="0">
                <a:latin typeface="Source Sans Pro"/>
                <a:cs typeface="Source Sans Pro"/>
              </a:rPr>
              <a:t> </a:t>
            </a:r>
            <a:r>
              <a:rPr sz="1600" spc="-20" dirty="0">
                <a:latin typeface="Source Sans Pro"/>
                <a:cs typeface="Source Sans Pro"/>
              </a:rPr>
              <a:t>wit</a:t>
            </a:r>
            <a:r>
              <a:rPr sz="1600" dirty="0">
                <a:latin typeface="Source Sans Pro"/>
                <a:cs typeface="Source Sans Pro"/>
              </a:rPr>
              <a:t>h</a:t>
            </a:r>
            <a:r>
              <a:rPr sz="1600" spc="-35" dirty="0">
                <a:latin typeface="Source Sans Pro"/>
                <a:cs typeface="Source Sans Pro"/>
              </a:rPr>
              <a:t> </a:t>
            </a:r>
            <a:r>
              <a:rPr sz="1600" spc="-20" dirty="0">
                <a:latin typeface="Source Sans Pro"/>
                <a:cs typeface="Source Sans Pro"/>
              </a:rPr>
              <a:t>th</a:t>
            </a:r>
            <a:r>
              <a:rPr sz="1600" dirty="0">
                <a:latin typeface="Source Sans Pro"/>
                <a:cs typeface="Source Sans Pro"/>
              </a:rPr>
              <a:t>e</a:t>
            </a:r>
            <a:r>
              <a:rPr sz="1600" spc="-35" dirty="0">
                <a:latin typeface="Source Sans Pro"/>
                <a:cs typeface="Source Sans Pro"/>
              </a:rPr>
              <a:t> </a:t>
            </a:r>
            <a:r>
              <a:rPr sz="2000" b="1" spc="-20" dirty="0">
                <a:solidFill>
                  <a:srgbClr val="0687A1"/>
                </a:solidFill>
                <a:latin typeface="Source Sans Pro"/>
                <a:cs typeface="Source Sans Pro"/>
              </a:rPr>
              <a:t>highe</a:t>
            </a:r>
            <a:r>
              <a:rPr sz="2000" b="1" spc="-60" dirty="0">
                <a:solidFill>
                  <a:srgbClr val="0687A1"/>
                </a:solidFill>
                <a:latin typeface="Source Sans Pro"/>
                <a:cs typeface="Source Sans Pro"/>
              </a:rPr>
              <a:t>s</a:t>
            </a:r>
            <a:r>
              <a:rPr sz="2000" b="1" dirty="0">
                <a:solidFill>
                  <a:srgbClr val="0687A1"/>
                </a:solidFill>
                <a:latin typeface="Source Sans Pro"/>
                <a:cs typeface="Source Sans Pro"/>
              </a:rPr>
              <a:t>t</a:t>
            </a:r>
            <a:r>
              <a:rPr sz="2000" b="1" spc="-120" dirty="0">
                <a:solidFill>
                  <a:srgbClr val="0687A1"/>
                </a:solidFill>
                <a:latin typeface="Source Sans Pro"/>
                <a:cs typeface="Source Sans Pro"/>
              </a:rPr>
              <a:t> </a:t>
            </a:r>
            <a:r>
              <a:rPr sz="1600" spc="-20" dirty="0">
                <a:latin typeface="Source Sans Pro"/>
                <a:cs typeface="Source Sans Pro"/>
              </a:rPr>
              <a:t>p</a:t>
            </a:r>
            <a:r>
              <a:rPr sz="1600" spc="-35" dirty="0">
                <a:latin typeface="Source Sans Pro"/>
                <a:cs typeface="Source Sans Pro"/>
              </a:rPr>
              <a:t>r</a:t>
            </a:r>
            <a:r>
              <a:rPr sz="1600" spc="-20" dirty="0">
                <a:latin typeface="Source Sans Pro"/>
                <a:cs typeface="Source Sans Pro"/>
              </a:rPr>
              <a:t>oportio</a:t>
            </a:r>
            <a:r>
              <a:rPr sz="1600" dirty="0">
                <a:latin typeface="Source Sans Pro"/>
                <a:cs typeface="Source Sans Pro"/>
              </a:rPr>
              <a:t>n</a:t>
            </a:r>
            <a:r>
              <a:rPr sz="1600" spc="-35" dirty="0">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cur</a:t>
            </a:r>
            <a:r>
              <a:rPr sz="1600" spc="-35" dirty="0">
                <a:latin typeface="Source Sans Pro"/>
                <a:cs typeface="Source Sans Pro"/>
              </a:rPr>
              <a:t>r</a:t>
            </a:r>
            <a:r>
              <a:rPr sz="1600" spc="-20" dirty="0">
                <a:latin typeface="Source Sans Pro"/>
                <a:cs typeface="Source Sans Pro"/>
              </a:rPr>
              <a:t>ent  daily</a:t>
            </a:r>
            <a:r>
              <a:rPr sz="1600" spc="-40" dirty="0">
                <a:latin typeface="Source Sans Pro"/>
                <a:cs typeface="Source Sans Pro"/>
              </a:rPr>
              <a:t> </a:t>
            </a:r>
            <a:r>
              <a:rPr sz="1600" spc="-25" dirty="0">
                <a:latin typeface="Source Sans Pro"/>
                <a:cs typeface="Source Sans Pro"/>
              </a:rPr>
              <a:t>smokers</a:t>
            </a:r>
            <a:r>
              <a:rPr sz="1600" spc="-35" dirty="0">
                <a:latin typeface="Source Sans Pro"/>
                <a:cs typeface="Source Sans Pro"/>
              </a:rPr>
              <a:t> </a:t>
            </a:r>
            <a:r>
              <a:rPr sz="1600" spc="-20" dirty="0">
                <a:latin typeface="Source Sans Pro"/>
                <a:cs typeface="Source Sans Pro"/>
              </a:rPr>
              <a:t>was</a:t>
            </a:r>
            <a:r>
              <a:rPr sz="1600" spc="40" dirty="0">
                <a:latin typeface="Source Sans Pro"/>
                <a:cs typeface="Source Sans Pro"/>
              </a:rPr>
              <a:t> </a:t>
            </a:r>
            <a:r>
              <a:rPr sz="2000" b="1" spc="-20" dirty="0">
                <a:solidFill>
                  <a:srgbClr val="0687A1"/>
                </a:solidFill>
                <a:latin typeface="Source Sans Pro"/>
                <a:cs typeface="Source Sans Pro"/>
              </a:rPr>
              <a:t>35-44</a:t>
            </a:r>
            <a:r>
              <a:rPr sz="2000" b="1" spc="-40" dirty="0">
                <a:solidFill>
                  <a:srgbClr val="0687A1"/>
                </a:solidFill>
                <a:latin typeface="Source Sans Pro"/>
                <a:cs typeface="Source Sans Pro"/>
              </a:rPr>
              <a:t> </a:t>
            </a:r>
            <a:r>
              <a:rPr sz="2000" b="1" spc="-30" dirty="0">
                <a:solidFill>
                  <a:srgbClr val="0687A1"/>
                </a:solidFill>
                <a:latin typeface="Source Sans Pro"/>
                <a:cs typeface="Source Sans Pro"/>
              </a:rPr>
              <a:t>years</a:t>
            </a:r>
            <a:endParaRPr sz="2000">
              <a:latin typeface="Source Sans Pro"/>
              <a:cs typeface="Source Sans Pro"/>
            </a:endParaRPr>
          </a:p>
        </p:txBody>
      </p:sp>
      <p:sp>
        <p:nvSpPr>
          <p:cNvPr id="18" name="object 18"/>
          <p:cNvSpPr txBox="1"/>
          <p:nvPr/>
        </p:nvSpPr>
        <p:spPr>
          <a:xfrm>
            <a:off x="10203433" y="6231100"/>
            <a:ext cx="1905635" cy="756920"/>
          </a:xfrm>
          <a:prstGeom prst="rect">
            <a:avLst/>
          </a:prstGeom>
        </p:spPr>
        <p:txBody>
          <a:bodyPr vert="horz" wrap="square" lIns="0" tIns="12700" rIns="0" bIns="0" rtlCol="0">
            <a:spAutoFit/>
          </a:bodyPr>
          <a:lstStyle/>
          <a:p>
            <a:pPr marL="50800">
              <a:lnSpc>
                <a:spcPts val="4320"/>
              </a:lnSpc>
              <a:spcBef>
                <a:spcPts val="100"/>
              </a:spcBef>
              <a:tabLst>
                <a:tab pos="1219200" algn="l"/>
              </a:tabLst>
            </a:pPr>
            <a:r>
              <a:rPr sz="4800" b="1" dirty="0">
                <a:solidFill>
                  <a:srgbClr val="285567"/>
                </a:solidFill>
                <a:latin typeface="Source Sans Pro Black"/>
                <a:cs typeface="Source Sans Pro Black"/>
              </a:rPr>
              <a:t>4</a:t>
            </a:r>
            <a:r>
              <a:rPr sz="4800" b="1" spc="-5" dirty="0">
                <a:solidFill>
                  <a:srgbClr val="285567"/>
                </a:solidFill>
                <a:latin typeface="Source Sans Pro Black"/>
                <a:cs typeface="Source Sans Pro Black"/>
              </a:rPr>
              <a:t>9</a:t>
            </a:r>
            <a:r>
              <a:rPr sz="4200" b="1" spc="-7" baseline="32738" dirty="0">
                <a:solidFill>
                  <a:srgbClr val="285567"/>
                </a:solidFill>
                <a:latin typeface="Source Sans Pro Black"/>
                <a:cs typeface="Source Sans Pro Black"/>
              </a:rPr>
              <a:t>%</a:t>
            </a:r>
            <a:r>
              <a:rPr sz="4200" b="1" baseline="32738" dirty="0">
                <a:solidFill>
                  <a:srgbClr val="285567"/>
                </a:solidFill>
                <a:latin typeface="Source Sans Pro Black"/>
                <a:cs typeface="Source Sans Pro Black"/>
              </a:rPr>
              <a:t>	</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as</a:t>
            </a:r>
            <a:endParaRPr sz="1600">
              <a:latin typeface="Source Sans Pro"/>
              <a:cs typeface="Source Sans Pro"/>
            </a:endParaRPr>
          </a:p>
          <a:p>
            <a:pPr marL="100330" algn="ctr">
              <a:lnSpc>
                <a:spcPts val="800"/>
              </a:lnSpc>
            </a:pPr>
            <a:r>
              <a:rPr sz="1600" spc="-25" dirty="0">
                <a:latin typeface="Source Sans Pro"/>
                <a:cs typeface="Source Sans Pro"/>
              </a:rPr>
              <a:t>remo</a:t>
            </a:r>
            <a:endParaRPr sz="1600">
              <a:latin typeface="Source Sans Pro"/>
              <a:cs typeface="Source Sans Pro"/>
            </a:endParaRPr>
          </a:p>
        </p:txBody>
      </p:sp>
      <p:sp>
        <p:nvSpPr>
          <p:cNvPr id="19" name="object 19"/>
          <p:cNvSpPr txBox="1"/>
          <p:nvPr/>
        </p:nvSpPr>
        <p:spPr>
          <a:xfrm>
            <a:off x="10192203" y="7059151"/>
            <a:ext cx="2292985" cy="756920"/>
          </a:xfrm>
          <a:prstGeom prst="rect">
            <a:avLst/>
          </a:prstGeom>
        </p:spPr>
        <p:txBody>
          <a:bodyPr vert="horz" wrap="square" lIns="0" tIns="12700" rIns="0" bIns="0" rtlCol="0">
            <a:spAutoFit/>
          </a:bodyPr>
          <a:lstStyle/>
          <a:p>
            <a:pPr marL="50800">
              <a:lnSpc>
                <a:spcPct val="100000"/>
              </a:lnSpc>
              <a:spcBef>
                <a:spcPts val="100"/>
              </a:spcBef>
            </a:pPr>
            <a:r>
              <a:rPr sz="4800" b="1" dirty="0">
                <a:solidFill>
                  <a:srgbClr val="285567"/>
                </a:solidFill>
                <a:latin typeface="Source Sans Pro Black"/>
                <a:cs typeface="Source Sans Pro Black"/>
              </a:rPr>
              <a:t>3</a:t>
            </a:r>
            <a:r>
              <a:rPr sz="4800" b="1" spc="-5" dirty="0">
                <a:solidFill>
                  <a:srgbClr val="285567"/>
                </a:solidFill>
                <a:latin typeface="Source Sans Pro Black"/>
                <a:cs typeface="Source Sans Pro Black"/>
              </a:rPr>
              <a:t>5</a:t>
            </a:r>
            <a:r>
              <a:rPr sz="4200" b="1" spc="-2790" baseline="31746" dirty="0">
                <a:solidFill>
                  <a:srgbClr val="285567"/>
                </a:solidFill>
                <a:latin typeface="Source Sans Pro Black"/>
                <a:cs typeface="Source Sans Pro Black"/>
              </a:rPr>
              <a:t>%</a:t>
            </a:r>
            <a:r>
              <a:rPr sz="2400" spc="-30" baseline="1736" dirty="0">
                <a:latin typeface="Source Sans Pro"/>
                <a:cs typeface="Source Sans Pro"/>
              </a:rPr>
              <a:t>non-</a:t>
            </a:r>
            <a:r>
              <a:rPr sz="2400" spc="-52" baseline="1736" dirty="0">
                <a:latin typeface="Source Sans Pro"/>
                <a:cs typeface="Source Sans Pro"/>
              </a:rPr>
              <a:t>r</a:t>
            </a:r>
            <a:r>
              <a:rPr sz="2400" spc="-30" baseline="1736" dirty="0">
                <a:latin typeface="Source Sans Pro"/>
                <a:cs typeface="Source Sans Pro"/>
              </a:rPr>
              <a:t>em</a:t>
            </a:r>
            <a:r>
              <a:rPr sz="2400" spc="-67" baseline="1736" dirty="0">
                <a:latin typeface="Source Sans Pro"/>
                <a:cs typeface="Source Sans Pro"/>
              </a:rPr>
              <a:t>o</a:t>
            </a:r>
            <a:r>
              <a:rPr sz="2400" spc="-60" baseline="1736" dirty="0">
                <a:latin typeface="Source Sans Pro"/>
                <a:cs typeface="Source Sans Pro"/>
              </a:rPr>
              <a:t>t</a:t>
            </a:r>
            <a:r>
              <a:rPr sz="2400" baseline="1736" dirty="0">
                <a:latin typeface="Source Sans Pro"/>
                <a:cs typeface="Source Sans Pro"/>
              </a:rPr>
              <a:t>e</a:t>
            </a:r>
            <a:r>
              <a:rPr sz="2400" spc="-52" baseline="1736" dirty="0">
                <a:latin typeface="Source Sans Pro"/>
                <a:cs typeface="Source Sans Pro"/>
              </a:rPr>
              <a:t> </a:t>
            </a:r>
            <a:r>
              <a:rPr sz="2400" spc="-30" baseline="1736" dirty="0">
                <a:latin typeface="Source Sans Pro"/>
                <a:cs typeface="Source Sans Pro"/>
              </a:rPr>
              <a:t>a</a:t>
            </a:r>
            <a:r>
              <a:rPr sz="2400" spc="-52" baseline="1736" dirty="0">
                <a:latin typeface="Source Sans Pro"/>
                <a:cs typeface="Source Sans Pro"/>
              </a:rPr>
              <a:t>r</a:t>
            </a:r>
            <a:r>
              <a:rPr sz="2400" spc="-60" baseline="1736" dirty="0">
                <a:latin typeface="Source Sans Pro"/>
                <a:cs typeface="Source Sans Pro"/>
              </a:rPr>
              <a:t>e</a:t>
            </a:r>
            <a:r>
              <a:rPr sz="2400" spc="-30" baseline="1736" dirty="0">
                <a:latin typeface="Source Sans Pro"/>
                <a:cs typeface="Source Sans Pro"/>
              </a:rPr>
              <a:t>as</a:t>
            </a:r>
            <a:endParaRPr sz="2400" baseline="1736">
              <a:latin typeface="Source Sans Pro"/>
              <a:cs typeface="Source Sans Pro"/>
            </a:endParaRPr>
          </a:p>
        </p:txBody>
      </p:sp>
      <p:sp>
        <p:nvSpPr>
          <p:cNvPr id="20" name="object 20"/>
          <p:cNvSpPr txBox="1"/>
          <p:nvPr/>
        </p:nvSpPr>
        <p:spPr>
          <a:xfrm>
            <a:off x="2971800" y="6465792"/>
            <a:ext cx="4460240" cy="868680"/>
          </a:xfrm>
          <a:prstGeom prst="rect">
            <a:avLst/>
          </a:prstGeom>
        </p:spPr>
        <p:txBody>
          <a:bodyPr vert="horz" wrap="square" lIns="0" tIns="17780" rIns="0" bIns="0" rtlCol="0">
            <a:spAutoFit/>
          </a:bodyPr>
          <a:lstStyle/>
          <a:p>
            <a:pPr marL="12700" marR="5080">
              <a:lnSpc>
                <a:spcPct val="98200"/>
              </a:lnSpc>
              <a:spcBef>
                <a:spcPts val="140"/>
              </a:spcBef>
            </a:pPr>
            <a:r>
              <a:rPr sz="1600" spc="-25" dirty="0">
                <a:latin typeface="Source Sans Pro"/>
                <a:cs typeface="Source Sans Pro"/>
              </a:rPr>
              <a:t>People </a:t>
            </a:r>
            <a:r>
              <a:rPr sz="1600" spc="-20" dirty="0">
                <a:latin typeface="Source Sans Pro"/>
                <a:cs typeface="Source Sans Pro"/>
              </a:rPr>
              <a:t>living </a:t>
            </a:r>
            <a:r>
              <a:rPr sz="1600" spc="-10" dirty="0">
                <a:latin typeface="Source Sans Pro"/>
                <a:cs typeface="Source Sans Pro"/>
              </a:rPr>
              <a:t>in </a:t>
            </a:r>
            <a:r>
              <a:rPr sz="2000" b="1" spc="-40" dirty="0">
                <a:solidFill>
                  <a:srgbClr val="A5874A"/>
                </a:solidFill>
                <a:latin typeface="Source Sans Pro"/>
                <a:cs typeface="Source Sans Pro"/>
              </a:rPr>
              <a:t>remote </a:t>
            </a:r>
            <a:r>
              <a:rPr sz="2000" b="1" spc="-25" dirty="0">
                <a:solidFill>
                  <a:srgbClr val="A5874A"/>
                </a:solidFill>
                <a:latin typeface="Source Sans Pro"/>
                <a:cs typeface="Source Sans Pro"/>
              </a:rPr>
              <a:t>areas reported </a:t>
            </a:r>
            <a:r>
              <a:rPr sz="2000" b="1" dirty="0">
                <a:solidFill>
                  <a:srgbClr val="A5874A"/>
                </a:solidFill>
                <a:latin typeface="Source Sans Pro"/>
                <a:cs typeface="Source Sans Pro"/>
              </a:rPr>
              <a:t>a </a:t>
            </a:r>
            <a:r>
              <a:rPr sz="2000" b="1" spc="5" dirty="0">
                <a:solidFill>
                  <a:srgbClr val="A5874A"/>
                </a:solidFill>
                <a:latin typeface="Source Sans Pro"/>
                <a:cs typeface="Source Sans Pro"/>
              </a:rPr>
              <a:t> </a:t>
            </a:r>
            <a:r>
              <a:rPr sz="2000" b="1" spc="-20" dirty="0">
                <a:solidFill>
                  <a:srgbClr val="A5874A"/>
                </a:solidFill>
                <a:latin typeface="Source Sans Pro"/>
                <a:cs typeface="Source Sans Pro"/>
              </a:rPr>
              <a:t>highe</a:t>
            </a:r>
            <a:r>
              <a:rPr sz="2000" b="1" dirty="0">
                <a:solidFill>
                  <a:srgbClr val="A5874A"/>
                </a:solidFill>
                <a:latin typeface="Source Sans Pro"/>
                <a:cs typeface="Source Sans Pro"/>
              </a:rPr>
              <a:t>r</a:t>
            </a:r>
            <a:r>
              <a:rPr sz="2000" b="1" spc="-40" dirty="0">
                <a:solidFill>
                  <a:srgbClr val="A5874A"/>
                </a:solidFill>
                <a:latin typeface="Source Sans Pro"/>
                <a:cs typeface="Source Sans Pro"/>
              </a:rPr>
              <a:t> </a:t>
            </a:r>
            <a:r>
              <a:rPr sz="2000" b="1" spc="-20" dirty="0">
                <a:solidFill>
                  <a:srgbClr val="A5874A"/>
                </a:solidFill>
                <a:latin typeface="Source Sans Pro"/>
                <a:cs typeface="Source Sans Pro"/>
              </a:rPr>
              <a:t>p</a:t>
            </a:r>
            <a:r>
              <a:rPr sz="2000" b="1" spc="-40" dirty="0">
                <a:solidFill>
                  <a:srgbClr val="A5874A"/>
                </a:solidFill>
                <a:latin typeface="Source Sans Pro"/>
                <a:cs typeface="Source Sans Pro"/>
              </a:rPr>
              <a:t>r</a:t>
            </a:r>
            <a:r>
              <a:rPr sz="2000" b="1" spc="-20" dirty="0">
                <a:solidFill>
                  <a:srgbClr val="A5874A"/>
                </a:solidFill>
                <a:latin typeface="Source Sans Pro"/>
                <a:cs typeface="Source Sans Pro"/>
              </a:rPr>
              <a:t>oportio</a:t>
            </a:r>
            <a:r>
              <a:rPr sz="2000" b="1" dirty="0">
                <a:solidFill>
                  <a:srgbClr val="A5874A"/>
                </a:solidFill>
                <a:latin typeface="Source Sans Pro"/>
                <a:cs typeface="Source Sans Pro"/>
              </a:rPr>
              <a:t>n</a:t>
            </a:r>
            <a:r>
              <a:rPr sz="2000" b="1" spc="-120" dirty="0">
                <a:solidFill>
                  <a:srgbClr val="A5874A"/>
                </a:solidFill>
                <a:latin typeface="Source Sans Pro"/>
                <a:cs typeface="Source Sans Pro"/>
              </a:rPr>
              <a:t> </a:t>
            </a:r>
            <a:r>
              <a:rPr sz="1600" spc="-20" dirty="0">
                <a:latin typeface="Source Sans Pro"/>
                <a:cs typeface="Source Sans Pro"/>
              </a:rPr>
              <a:t>o</a:t>
            </a:r>
            <a:r>
              <a:rPr sz="1600" dirty="0">
                <a:latin typeface="Source Sans Pro"/>
                <a:cs typeface="Source Sans Pro"/>
              </a:rPr>
              <a:t>f</a:t>
            </a:r>
            <a:r>
              <a:rPr sz="1600" spc="-35" dirty="0">
                <a:latin typeface="Source Sans Pro"/>
                <a:cs typeface="Source Sans Pro"/>
              </a:rPr>
              <a:t> </a:t>
            </a:r>
            <a:r>
              <a:rPr sz="1600" spc="-20" dirty="0">
                <a:latin typeface="Source Sans Pro"/>
                <a:cs typeface="Source Sans Pro"/>
              </a:rPr>
              <a:t>cur</a:t>
            </a:r>
            <a:r>
              <a:rPr sz="1600" spc="-35" dirty="0">
                <a:latin typeface="Source Sans Pro"/>
                <a:cs typeface="Source Sans Pro"/>
              </a:rPr>
              <a:t>r</a:t>
            </a:r>
            <a:r>
              <a:rPr sz="1600" spc="-20" dirty="0">
                <a:latin typeface="Source Sans Pro"/>
                <a:cs typeface="Source Sans Pro"/>
              </a:rPr>
              <a:t>en</a:t>
            </a:r>
            <a:r>
              <a:rPr sz="1600" dirty="0">
                <a:latin typeface="Source Sans Pro"/>
                <a:cs typeface="Source Sans Pro"/>
              </a:rPr>
              <a:t>t</a:t>
            </a:r>
            <a:r>
              <a:rPr sz="1600" spc="-35" dirty="0">
                <a:latin typeface="Source Sans Pro"/>
                <a:cs typeface="Source Sans Pro"/>
              </a:rPr>
              <a:t> </a:t>
            </a:r>
            <a:r>
              <a:rPr sz="1600" spc="-20" dirty="0">
                <a:latin typeface="Source Sans Pro"/>
                <a:cs typeface="Source Sans Pro"/>
              </a:rPr>
              <a:t>dail</a:t>
            </a:r>
            <a:r>
              <a:rPr sz="1600" dirty="0">
                <a:latin typeface="Source Sans Pro"/>
                <a:cs typeface="Source Sans Pro"/>
              </a:rPr>
              <a:t>y</a:t>
            </a:r>
            <a:r>
              <a:rPr sz="1600" spc="-35" dirty="0">
                <a:latin typeface="Source Sans Pro"/>
                <a:cs typeface="Source Sans Pro"/>
              </a:rPr>
              <a:t> </a:t>
            </a:r>
            <a:r>
              <a:rPr sz="1600" spc="-20" dirty="0">
                <a:latin typeface="Source Sans Pro"/>
                <a:cs typeface="Source Sans Pro"/>
              </a:rPr>
              <a:t>smo</a:t>
            </a:r>
            <a:r>
              <a:rPr sz="1600" spc="-45" dirty="0">
                <a:latin typeface="Source Sans Pro"/>
                <a:cs typeface="Source Sans Pro"/>
              </a:rPr>
              <a:t>k</a:t>
            </a:r>
            <a:r>
              <a:rPr sz="1600" spc="-20" dirty="0">
                <a:latin typeface="Source Sans Pro"/>
                <a:cs typeface="Source Sans Pro"/>
              </a:rPr>
              <a:t>e</a:t>
            </a:r>
            <a:r>
              <a:rPr sz="1600" spc="-25" dirty="0">
                <a:latin typeface="Source Sans Pro"/>
                <a:cs typeface="Source Sans Pro"/>
              </a:rPr>
              <a:t>r</a:t>
            </a:r>
            <a:r>
              <a:rPr sz="1600" dirty="0">
                <a:latin typeface="Source Sans Pro"/>
                <a:cs typeface="Source Sans Pro"/>
              </a:rPr>
              <a:t>s</a:t>
            </a:r>
            <a:r>
              <a:rPr sz="1600" spc="-35" dirty="0">
                <a:latin typeface="Source Sans Pro"/>
                <a:cs typeface="Source Sans Pro"/>
              </a:rPr>
              <a:t> </a:t>
            </a:r>
            <a:r>
              <a:rPr sz="1600" spc="-20" dirty="0">
                <a:latin typeface="Source Sans Pro"/>
                <a:cs typeface="Source Sans Pro"/>
              </a:rPr>
              <a:t>than  those</a:t>
            </a:r>
            <a:r>
              <a:rPr sz="1600" spc="-40" dirty="0">
                <a:latin typeface="Source Sans Pro"/>
                <a:cs typeface="Source Sans Pro"/>
              </a:rPr>
              <a:t> </a:t>
            </a:r>
            <a:r>
              <a:rPr sz="1600" spc="-20" dirty="0">
                <a:latin typeface="Source Sans Pro"/>
                <a:cs typeface="Source Sans Pro"/>
              </a:rPr>
              <a:t>living</a:t>
            </a:r>
            <a:r>
              <a:rPr sz="1600" spc="-35" dirty="0">
                <a:latin typeface="Source Sans Pro"/>
                <a:cs typeface="Source Sans Pro"/>
              </a:rPr>
              <a:t> </a:t>
            </a:r>
            <a:r>
              <a:rPr sz="1600" spc="-10" dirty="0">
                <a:latin typeface="Source Sans Pro"/>
                <a:cs typeface="Source Sans Pro"/>
              </a:rPr>
              <a:t>in</a:t>
            </a:r>
            <a:r>
              <a:rPr sz="1600" spc="-35" dirty="0">
                <a:latin typeface="Source Sans Pro"/>
                <a:cs typeface="Source Sans Pro"/>
              </a:rPr>
              <a:t> </a:t>
            </a:r>
            <a:r>
              <a:rPr sz="1600" spc="-25" dirty="0">
                <a:latin typeface="Source Sans Pro"/>
                <a:cs typeface="Source Sans Pro"/>
              </a:rPr>
              <a:t>non-remote</a:t>
            </a:r>
            <a:r>
              <a:rPr sz="1600" spc="-35" dirty="0">
                <a:latin typeface="Source Sans Pro"/>
                <a:cs typeface="Source Sans Pro"/>
              </a:rPr>
              <a:t> </a:t>
            </a:r>
            <a:r>
              <a:rPr sz="1600" spc="-30" dirty="0">
                <a:latin typeface="Source Sans Pro"/>
                <a:cs typeface="Source Sans Pro"/>
              </a:rPr>
              <a:t>areas</a:t>
            </a:r>
            <a:endParaRPr sz="1600">
              <a:latin typeface="Source Sans Pro"/>
              <a:cs typeface="Source Sans Pro"/>
            </a:endParaRPr>
          </a:p>
        </p:txBody>
      </p:sp>
      <p:grpSp>
        <p:nvGrpSpPr>
          <p:cNvPr id="21" name="object 21"/>
          <p:cNvGrpSpPr/>
          <p:nvPr/>
        </p:nvGrpSpPr>
        <p:grpSpPr>
          <a:xfrm>
            <a:off x="7860940" y="3275176"/>
            <a:ext cx="423545" cy="1257300"/>
            <a:chOff x="7860940" y="3275176"/>
            <a:chExt cx="423545" cy="1257300"/>
          </a:xfrm>
        </p:grpSpPr>
        <p:sp>
          <p:nvSpPr>
            <p:cNvPr id="22" name="object 22"/>
            <p:cNvSpPr/>
            <p:nvPr/>
          </p:nvSpPr>
          <p:spPr>
            <a:xfrm>
              <a:off x="8120139" y="3278351"/>
              <a:ext cx="161290" cy="1250950"/>
            </a:xfrm>
            <a:custGeom>
              <a:avLst/>
              <a:gdLst/>
              <a:ahLst/>
              <a:cxnLst/>
              <a:rect l="l" t="t" r="r" b="b"/>
              <a:pathLst>
                <a:path w="161290" h="1250950">
                  <a:moveTo>
                    <a:pt x="160997" y="1250899"/>
                  </a:moveTo>
                  <a:lnTo>
                    <a:pt x="0" y="1250899"/>
                  </a:lnTo>
                  <a:lnTo>
                    <a:pt x="0" y="0"/>
                  </a:lnTo>
                  <a:lnTo>
                    <a:pt x="160997" y="0"/>
                  </a:lnTo>
                </a:path>
              </a:pathLst>
            </a:custGeom>
            <a:ln w="6349">
              <a:solidFill>
                <a:srgbClr val="285567"/>
              </a:solidFill>
            </a:ln>
          </p:spPr>
          <p:txBody>
            <a:bodyPr wrap="square" lIns="0" tIns="0" rIns="0" bIns="0" rtlCol="0"/>
            <a:lstStyle/>
            <a:p>
              <a:endParaRPr/>
            </a:p>
          </p:txBody>
        </p:sp>
        <p:sp>
          <p:nvSpPr>
            <p:cNvPr id="23" name="object 23"/>
            <p:cNvSpPr/>
            <p:nvPr/>
          </p:nvSpPr>
          <p:spPr>
            <a:xfrm>
              <a:off x="7889510" y="3893991"/>
              <a:ext cx="231140" cy="0"/>
            </a:xfrm>
            <a:custGeom>
              <a:avLst/>
              <a:gdLst/>
              <a:ahLst/>
              <a:cxnLst/>
              <a:rect l="l" t="t" r="r" b="b"/>
              <a:pathLst>
                <a:path w="231140">
                  <a:moveTo>
                    <a:pt x="230631" y="0"/>
                  </a:moveTo>
                  <a:lnTo>
                    <a:pt x="0" y="0"/>
                  </a:lnTo>
                </a:path>
              </a:pathLst>
            </a:custGeom>
            <a:ln w="6350">
              <a:solidFill>
                <a:srgbClr val="285567"/>
              </a:solidFill>
            </a:ln>
          </p:spPr>
          <p:txBody>
            <a:bodyPr wrap="square" lIns="0" tIns="0" rIns="0" bIns="0" rtlCol="0"/>
            <a:lstStyle/>
            <a:p>
              <a:endParaRPr/>
            </a:p>
          </p:txBody>
        </p:sp>
        <p:sp>
          <p:nvSpPr>
            <p:cNvPr id="24" name="object 24"/>
            <p:cNvSpPr/>
            <p:nvPr/>
          </p:nvSpPr>
          <p:spPr>
            <a:xfrm>
              <a:off x="7864115" y="3881291"/>
              <a:ext cx="25400" cy="25400"/>
            </a:xfrm>
            <a:custGeom>
              <a:avLst/>
              <a:gdLst/>
              <a:ahLst/>
              <a:cxnLst/>
              <a:rect l="l" t="t" r="r" b="b"/>
              <a:pathLst>
                <a:path w="25400" h="25400">
                  <a:moveTo>
                    <a:pt x="25400" y="12700"/>
                  </a:moveTo>
                  <a:lnTo>
                    <a:pt x="25400" y="5689"/>
                  </a:lnTo>
                  <a:lnTo>
                    <a:pt x="19710" y="0"/>
                  </a:lnTo>
                  <a:lnTo>
                    <a:pt x="12700" y="0"/>
                  </a:lnTo>
                  <a:lnTo>
                    <a:pt x="5689" y="0"/>
                  </a:lnTo>
                  <a:lnTo>
                    <a:pt x="0" y="5689"/>
                  </a:lnTo>
                  <a:lnTo>
                    <a:pt x="0" y="12700"/>
                  </a:lnTo>
                  <a:lnTo>
                    <a:pt x="0" y="19710"/>
                  </a:lnTo>
                  <a:lnTo>
                    <a:pt x="5689" y="25400"/>
                  </a:lnTo>
                  <a:lnTo>
                    <a:pt x="12700" y="25400"/>
                  </a:lnTo>
                  <a:lnTo>
                    <a:pt x="19710" y="25400"/>
                  </a:lnTo>
                  <a:lnTo>
                    <a:pt x="25400" y="19710"/>
                  </a:lnTo>
                  <a:lnTo>
                    <a:pt x="25400" y="12700"/>
                  </a:lnTo>
                  <a:close/>
                </a:path>
              </a:pathLst>
            </a:custGeom>
            <a:ln w="6350">
              <a:solidFill>
                <a:srgbClr val="285567"/>
              </a:solidFill>
            </a:ln>
          </p:spPr>
          <p:txBody>
            <a:bodyPr wrap="square" lIns="0" tIns="0" rIns="0" bIns="0" rtlCol="0"/>
            <a:lstStyle/>
            <a:p>
              <a:endParaRPr/>
            </a:p>
          </p:txBody>
        </p:sp>
      </p:grpSp>
      <p:grpSp>
        <p:nvGrpSpPr>
          <p:cNvPr id="25" name="object 25"/>
          <p:cNvGrpSpPr/>
          <p:nvPr/>
        </p:nvGrpSpPr>
        <p:grpSpPr>
          <a:xfrm>
            <a:off x="7860940" y="4646776"/>
            <a:ext cx="423545" cy="1257300"/>
            <a:chOff x="7860940" y="4646776"/>
            <a:chExt cx="423545" cy="1257300"/>
          </a:xfrm>
        </p:grpSpPr>
        <p:sp>
          <p:nvSpPr>
            <p:cNvPr id="26" name="object 26"/>
            <p:cNvSpPr/>
            <p:nvPr/>
          </p:nvSpPr>
          <p:spPr>
            <a:xfrm>
              <a:off x="8120139" y="4649951"/>
              <a:ext cx="161290" cy="1250950"/>
            </a:xfrm>
            <a:custGeom>
              <a:avLst/>
              <a:gdLst/>
              <a:ahLst/>
              <a:cxnLst/>
              <a:rect l="l" t="t" r="r" b="b"/>
              <a:pathLst>
                <a:path w="161290" h="1250950">
                  <a:moveTo>
                    <a:pt x="160997" y="1250899"/>
                  </a:moveTo>
                  <a:lnTo>
                    <a:pt x="0" y="1250899"/>
                  </a:lnTo>
                  <a:lnTo>
                    <a:pt x="0" y="0"/>
                  </a:lnTo>
                  <a:lnTo>
                    <a:pt x="160997" y="0"/>
                  </a:lnTo>
                </a:path>
              </a:pathLst>
            </a:custGeom>
            <a:ln w="6349">
              <a:solidFill>
                <a:srgbClr val="285567"/>
              </a:solidFill>
            </a:ln>
          </p:spPr>
          <p:txBody>
            <a:bodyPr wrap="square" lIns="0" tIns="0" rIns="0" bIns="0" rtlCol="0"/>
            <a:lstStyle/>
            <a:p>
              <a:endParaRPr/>
            </a:p>
          </p:txBody>
        </p:sp>
        <p:sp>
          <p:nvSpPr>
            <p:cNvPr id="27" name="object 27"/>
            <p:cNvSpPr/>
            <p:nvPr/>
          </p:nvSpPr>
          <p:spPr>
            <a:xfrm>
              <a:off x="7889510" y="5265591"/>
              <a:ext cx="231140" cy="0"/>
            </a:xfrm>
            <a:custGeom>
              <a:avLst/>
              <a:gdLst/>
              <a:ahLst/>
              <a:cxnLst/>
              <a:rect l="l" t="t" r="r" b="b"/>
              <a:pathLst>
                <a:path w="231140">
                  <a:moveTo>
                    <a:pt x="230631" y="0"/>
                  </a:moveTo>
                  <a:lnTo>
                    <a:pt x="0" y="0"/>
                  </a:lnTo>
                </a:path>
              </a:pathLst>
            </a:custGeom>
            <a:ln w="6350">
              <a:solidFill>
                <a:srgbClr val="285567"/>
              </a:solidFill>
            </a:ln>
          </p:spPr>
          <p:txBody>
            <a:bodyPr wrap="square" lIns="0" tIns="0" rIns="0" bIns="0" rtlCol="0"/>
            <a:lstStyle/>
            <a:p>
              <a:endParaRPr/>
            </a:p>
          </p:txBody>
        </p:sp>
        <p:sp>
          <p:nvSpPr>
            <p:cNvPr id="28" name="object 28"/>
            <p:cNvSpPr/>
            <p:nvPr/>
          </p:nvSpPr>
          <p:spPr>
            <a:xfrm>
              <a:off x="7864115" y="5252891"/>
              <a:ext cx="25400" cy="25400"/>
            </a:xfrm>
            <a:custGeom>
              <a:avLst/>
              <a:gdLst/>
              <a:ahLst/>
              <a:cxnLst/>
              <a:rect l="l" t="t" r="r" b="b"/>
              <a:pathLst>
                <a:path w="25400" h="25400">
                  <a:moveTo>
                    <a:pt x="25400" y="12700"/>
                  </a:moveTo>
                  <a:lnTo>
                    <a:pt x="25400" y="5689"/>
                  </a:lnTo>
                  <a:lnTo>
                    <a:pt x="19710" y="0"/>
                  </a:lnTo>
                  <a:lnTo>
                    <a:pt x="12700" y="0"/>
                  </a:lnTo>
                  <a:lnTo>
                    <a:pt x="5689" y="0"/>
                  </a:lnTo>
                  <a:lnTo>
                    <a:pt x="0" y="5689"/>
                  </a:lnTo>
                  <a:lnTo>
                    <a:pt x="0" y="12700"/>
                  </a:lnTo>
                  <a:lnTo>
                    <a:pt x="0" y="19710"/>
                  </a:lnTo>
                  <a:lnTo>
                    <a:pt x="5689" y="25400"/>
                  </a:lnTo>
                  <a:lnTo>
                    <a:pt x="12700" y="25400"/>
                  </a:lnTo>
                  <a:lnTo>
                    <a:pt x="19710" y="25400"/>
                  </a:lnTo>
                  <a:lnTo>
                    <a:pt x="25400" y="19710"/>
                  </a:lnTo>
                  <a:lnTo>
                    <a:pt x="25400" y="12700"/>
                  </a:lnTo>
                  <a:close/>
                </a:path>
              </a:pathLst>
            </a:custGeom>
            <a:ln w="6350">
              <a:solidFill>
                <a:srgbClr val="285567"/>
              </a:solidFill>
            </a:ln>
          </p:spPr>
          <p:txBody>
            <a:bodyPr wrap="square" lIns="0" tIns="0" rIns="0" bIns="0" rtlCol="0"/>
            <a:lstStyle/>
            <a:p>
              <a:endParaRPr/>
            </a:p>
          </p:txBody>
        </p:sp>
      </p:grpSp>
      <p:grpSp>
        <p:nvGrpSpPr>
          <p:cNvPr id="29" name="object 29"/>
          <p:cNvGrpSpPr/>
          <p:nvPr/>
        </p:nvGrpSpPr>
        <p:grpSpPr>
          <a:xfrm>
            <a:off x="7860940" y="6018374"/>
            <a:ext cx="423545" cy="1822450"/>
            <a:chOff x="7860940" y="6018374"/>
            <a:chExt cx="423545" cy="1822450"/>
          </a:xfrm>
        </p:grpSpPr>
        <p:sp>
          <p:nvSpPr>
            <p:cNvPr id="30" name="object 30"/>
            <p:cNvSpPr/>
            <p:nvPr/>
          </p:nvSpPr>
          <p:spPr>
            <a:xfrm>
              <a:off x="8120139" y="6021549"/>
              <a:ext cx="161290" cy="1816100"/>
            </a:xfrm>
            <a:custGeom>
              <a:avLst/>
              <a:gdLst/>
              <a:ahLst/>
              <a:cxnLst/>
              <a:rect l="l" t="t" r="r" b="b"/>
              <a:pathLst>
                <a:path w="161290" h="1816100">
                  <a:moveTo>
                    <a:pt x="160997" y="1816100"/>
                  </a:moveTo>
                  <a:lnTo>
                    <a:pt x="0" y="1816100"/>
                  </a:lnTo>
                  <a:lnTo>
                    <a:pt x="0" y="0"/>
                  </a:lnTo>
                  <a:lnTo>
                    <a:pt x="160997" y="0"/>
                  </a:lnTo>
                </a:path>
              </a:pathLst>
            </a:custGeom>
            <a:ln w="6350">
              <a:solidFill>
                <a:srgbClr val="285567"/>
              </a:solidFill>
            </a:ln>
          </p:spPr>
          <p:txBody>
            <a:bodyPr wrap="square" lIns="0" tIns="0" rIns="0" bIns="0" rtlCol="0"/>
            <a:lstStyle/>
            <a:p>
              <a:endParaRPr/>
            </a:p>
          </p:txBody>
        </p:sp>
        <p:sp>
          <p:nvSpPr>
            <p:cNvPr id="31" name="object 31"/>
            <p:cNvSpPr/>
            <p:nvPr/>
          </p:nvSpPr>
          <p:spPr>
            <a:xfrm>
              <a:off x="7889510" y="6915359"/>
              <a:ext cx="231140" cy="0"/>
            </a:xfrm>
            <a:custGeom>
              <a:avLst/>
              <a:gdLst/>
              <a:ahLst/>
              <a:cxnLst/>
              <a:rect l="l" t="t" r="r" b="b"/>
              <a:pathLst>
                <a:path w="231140">
                  <a:moveTo>
                    <a:pt x="230631" y="0"/>
                  </a:moveTo>
                  <a:lnTo>
                    <a:pt x="0" y="0"/>
                  </a:lnTo>
                </a:path>
              </a:pathLst>
            </a:custGeom>
            <a:ln w="6350">
              <a:solidFill>
                <a:srgbClr val="285567"/>
              </a:solidFill>
            </a:ln>
          </p:spPr>
          <p:txBody>
            <a:bodyPr wrap="square" lIns="0" tIns="0" rIns="0" bIns="0" rtlCol="0"/>
            <a:lstStyle/>
            <a:p>
              <a:endParaRPr/>
            </a:p>
          </p:txBody>
        </p:sp>
        <p:sp>
          <p:nvSpPr>
            <p:cNvPr id="32" name="object 32"/>
            <p:cNvSpPr/>
            <p:nvPr/>
          </p:nvSpPr>
          <p:spPr>
            <a:xfrm>
              <a:off x="7864115" y="6902659"/>
              <a:ext cx="25400" cy="25400"/>
            </a:xfrm>
            <a:custGeom>
              <a:avLst/>
              <a:gdLst/>
              <a:ahLst/>
              <a:cxnLst/>
              <a:rect l="l" t="t" r="r" b="b"/>
              <a:pathLst>
                <a:path w="25400" h="25400">
                  <a:moveTo>
                    <a:pt x="25400" y="12700"/>
                  </a:moveTo>
                  <a:lnTo>
                    <a:pt x="25400" y="5689"/>
                  </a:lnTo>
                  <a:lnTo>
                    <a:pt x="19710" y="0"/>
                  </a:lnTo>
                  <a:lnTo>
                    <a:pt x="12700" y="0"/>
                  </a:lnTo>
                  <a:lnTo>
                    <a:pt x="5689" y="0"/>
                  </a:lnTo>
                  <a:lnTo>
                    <a:pt x="0" y="5689"/>
                  </a:lnTo>
                  <a:lnTo>
                    <a:pt x="0" y="12700"/>
                  </a:lnTo>
                  <a:lnTo>
                    <a:pt x="0" y="19710"/>
                  </a:lnTo>
                  <a:lnTo>
                    <a:pt x="5689" y="25400"/>
                  </a:lnTo>
                  <a:lnTo>
                    <a:pt x="12700" y="25400"/>
                  </a:lnTo>
                  <a:lnTo>
                    <a:pt x="19710" y="25400"/>
                  </a:lnTo>
                  <a:lnTo>
                    <a:pt x="25400" y="19710"/>
                  </a:lnTo>
                  <a:lnTo>
                    <a:pt x="25400" y="12700"/>
                  </a:lnTo>
                  <a:close/>
                </a:path>
              </a:pathLst>
            </a:custGeom>
            <a:ln w="6350">
              <a:solidFill>
                <a:srgbClr val="285567"/>
              </a:solidFill>
            </a:ln>
          </p:spPr>
          <p:txBody>
            <a:bodyPr wrap="square" lIns="0" tIns="0" rIns="0" bIns="0" rtlCol="0"/>
            <a:lstStyle/>
            <a:p>
              <a:endParaRPr/>
            </a:p>
          </p:txBody>
        </p:sp>
      </p:grpSp>
      <p:sp>
        <p:nvSpPr>
          <p:cNvPr id="36" name="Holder 5">
            <a:extLst>
              <a:ext uri="{FF2B5EF4-FFF2-40B4-BE49-F238E27FC236}">
                <a16:creationId xmlns:a16="http://schemas.microsoft.com/office/drawing/2014/main" id="{8CC5C339-7DB7-4674-9C86-47E1F5F7C059}"/>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7">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4"/>
            <a:ext cx="2402840" cy="574040"/>
          </a:xfrm>
          <a:prstGeom prst="rect">
            <a:avLst/>
          </a:prstGeom>
        </p:spPr>
        <p:txBody>
          <a:bodyPr vert="horz" wrap="square" lIns="0" tIns="12700" rIns="0" bIns="0" rtlCol="0">
            <a:spAutoFit/>
          </a:bodyPr>
          <a:lstStyle/>
          <a:p>
            <a:pPr marL="12700">
              <a:lnSpc>
                <a:spcPct val="100000"/>
              </a:lnSpc>
              <a:spcBef>
                <a:spcPts val="100"/>
              </a:spcBef>
            </a:pPr>
            <a:r>
              <a:rPr spc="-315" dirty="0"/>
              <a:t>T</a:t>
            </a:r>
            <a:r>
              <a:rPr spc="-40" dirty="0"/>
              <a:t>o</a:t>
            </a:r>
            <a:r>
              <a:rPr spc="-80" dirty="0"/>
              <a:t>b</a:t>
            </a:r>
            <a:r>
              <a:rPr spc="-40" dirty="0"/>
              <a:t>a</a:t>
            </a:r>
            <a:r>
              <a:rPr spc="-140" dirty="0"/>
              <a:t>cc</a:t>
            </a:r>
            <a:r>
              <a:rPr dirty="0"/>
              <a:t>o</a:t>
            </a:r>
            <a:r>
              <a:rPr spc="-75" dirty="0"/>
              <a:t> </a:t>
            </a:r>
            <a:r>
              <a:rPr spc="-40" dirty="0"/>
              <a:t>use</a:t>
            </a:r>
          </a:p>
        </p:txBody>
      </p:sp>
      <p:sp>
        <p:nvSpPr>
          <p:cNvPr id="14" name="object 14"/>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2" name="object 12"/>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3" name="object 13"/>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56</a:t>
            </a:fld>
            <a:endParaRPr dirty="0"/>
          </a:p>
        </p:txBody>
      </p:sp>
      <p:sp>
        <p:nvSpPr>
          <p:cNvPr id="3" name="object 3"/>
          <p:cNvSpPr txBox="1"/>
          <p:nvPr/>
        </p:nvSpPr>
        <p:spPr>
          <a:xfrm>
            <a:off x="1562100" y="1251664"/>
            <a:ext cx="9583420" cy="1190069"/>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spc="-5"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dirty="0">
              <a:latin typeface="Source Sans Pro Semibold"/>
              <a:cs typeface="Source Sans Pro Semibold"/>
            </a:endParaRPr>
          </a:p>
          <a:p>
            <a:pPr>
              <a:lnSpc>
                <a:spcPct val="100000"/>
              </a:lnSpc>
              <a:spcBef>
                <a:spcPts val="25"/>
              </a:spcBef>
            </a:pPr>
            <a:endParaRPr sz="3450" dirty="0">
              <a:latin typeface="Source Sans Pro Semibold"/>
              <a:cs typeface="Source Sans Pro Semibold"/>
            </a:endParaRPr>
          </a:p>
          <a:p>
            <a:pPr marL="914400">
              <a:lnSpc>
                <a:spcPct val="100000"/>
              </a:lnSpc>
              <a:spcBef>
                <a:spcPts val="5"/>
              </a:spcBef>
            </a:pPr>
            <a:r>
              <a:rPr lang="en-US" sz="2400" b="1" spc="-140" dirty="0">
                <a:solidFill>
                  <a:srgbClr val="285567"/>
                </a:solidFill>
                <a:latin typeface="Source Sans Pro"/>
                <a:cs typeface="Source Sans Pro"/>
              </a:rPr>
              <a:t>P</a:t>
            </a:r>
            <a:r>
              <a:rPr lang="en-US" sz="2400" b="1" spc="-60" dirty="0">
                <a:solidFill>
                  <a:srgbClr val="285567"/>
                </a:solidFill>
                <a:latin typeface="Source Sans Pro"/>
                <a:cs typeface="Source Sans Pro"/>
              </a:rPr>
              <a:t>assi</a:t>
            </a:r>
            <a:r>
              <a:rPr lang="en-US" sz="2400" b="1" spc="-85" dirty="0">
                <a:solidFill>
                  <a:srgbClr val="285567"/>
                </a:solidFill>
                <a:latin typeface="Source Sans Pro"/>
                <a:cs typeface="Source Sans Pro"/>
              </a:rPr>
              <a:t>v</a:t>
            </a:r>
            <a:r>
              <a:rPr lang="en-US" sz="2400" b="1" dirty="0">
                <a:solidFill>
                  <a:srgbClr val="285567"/>
                </a:solidFill>
                <a:latin typeface="Source Sans Pro"/>
                <a:cs typeface="Source Sans Pro"/>
              </a:rPr>
              <a:t>e</a:t>
            </a:r>
            <a:r>
              <a:rPr lang="en-US" sz="2400" b="1" spc="-120" dirty="0">
                <a:solidFill>
                  <a:srgbClr val="285567"/>
                </a:solidFill>
                <a:latin typeface="Source Sans Pro"/>
                <a:cs typeface="Source Sans Pro"/>
              </a:rPr>
              <a:t> </a:t>
            </a:r>
            <a:r>
              <a:rPr lang="en-US" sz="2400" b="1" spc="-60" dirty="0">
                <a:solidFill>
                  <a:srgbClr val="285567"/>
                </a:solidFill>
                <a:latin typeface="Source Sans Pro"/>
                <a:cs typeface="Source Sans Pro"/>
              </a:rPr>
              <a:t>smokin</a:t>
            </a:r>
            <a:r>
              <a:rPr lang="en-US" sz="2400" b="1" dirty="0">
                <a:solidFill>
                  <a:srgbClr val="285567"/>
                </a:solidFill>
                <a:latin typeface="Source Sans Pro"/>
                <a:cs typeface="Source Sans Pro"/>
              </a:rPr>
              <a:t>g</a:t>
            </a:r>
            <a:r>
              <a:rPr lang="en-US" sz="2400" b="1" spc="-120" dirty="0">
                <a:solidFill>
                  <a:srgbClr val="285567"/>
                </a:solidFill>
                <a:latin typeface="Source Sans Pro"/>
                <a:cs typeface="Source Sans Pro"/>
              </a:rPr>
              <a:t> </a:t>
            </a:r>
            <a:r>
              <a:rPr lang="en-US" sz="2400" b="1" spc="-60" dirty="0">
                <a:solidFill>
                  <a:srgbClr val="285567"/>
                </a:solidFill>
                <a:latin typeface="Source Sans Pro"/>
                <a:cs typeface="Source Sans Pro"/>
              </a:rPr>
              <a:t>reported in the 2014-15 NATSISS</a:t>
            </a:r>
            <a:endParaRPr lang="en-US" sz="2400" baseline="30000" dirty="0">
              <a:latin typeface="Source Sans Pro"/>
              <a:cs typeface="Source Sans Pro"/>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586581" y="1955455"/>
            <a:ext cx="680463" cy="840742"/>
          </a:xfrm>
          <a:prstGeom prst="rect">
            <a:avLst/>
          </a:prstGeom>
        </p:spPr>
      </p:pic>
      <p:grpSp>
        <p:nvGrpSpPr>
          <p:cNvPr id="22" name="Group 21">
            <a:extLst>
              <a:ext uri="{FF2B5EF4-FFF2-40B4-BE49-F238E27FC236}">
                <a16:creationId xmlns:a16="http://schemas.microsoft.com/office/drawing/2014/main" id="{D3ABF94C-B3CB-4E96-A8E5-54D904CBBB73}"/>
              </a:ext>
            </a:extLst>
          </p:cNvPr>
          <p:cNvGrpSpPr/>
          <p:nvPr/>
        </p:nvGrpSpPr>
        <p:grpSpPr>
          <a:xfrm>
            <a:off x="1536800" y="3021247"/>
            <a:ext cx="6035131" cy="1843017"/>
            <a:chOff x="2150898" y="3711762"/>
            <a:chExt cx="6035131" cy="1843017"/>
          </a:xfrm>
        </p:grpSpPr>
        <p:sp>
          <p:nvSpPr>
            <p:cNvPr id="6" name="object 6"/>
            <p:cNvSpPr/>
            <p:nvPr/>
          </p:nvSpPr>
          <p:spPr>
            <a:xfrm>
              <a:off x="2150898" y="3809057"/>
              <a:ext cx="1750870" cy="1745722"/>
            </a:xfrm>
            <a:custGeom>
              <a:avLst/>
              <a:gdLst/>
              <a:ahLst/>
              <a:cxnLst/>
              <a:rect l="l" t="t" r="r" b="b"/>
              <a:pathLst>
                <a:path w="864235" h="861695">
                  <a:moveTo>
                    <a:pt x="48755" y="376707"/>
                  </a:moveTo>
                  <a:lnTo>
                    <a:pt x="44475" y="372389"/>
                  </a:lnTo>
                  <a:lnTo>
                    <a:pt x="39243" y="372389"/>
                  </a:lnTo>
                  <a:lnTo>
                    <a:pt x="34023" y="372389"/>
                  </a:lnTo>
                  <a:lnTo>
                    <a:pt x="29705" y="376732"/>
                  </a:lnTo>
                  <a:lnTo>
                    <a:pt x="29819" y="387108"/>
                  </a:lnTo>
                  <a:lnTo>
                    <a:pt x="34264" y="391414"/>
                  </a:lnTo>
                  <a:lnTo>
                    <a:pt x="44475" y="391198"/>
                  </a:lnTo>
                  <a:lnTo>
                    <a:pt x="48628" y="386994"/>
                  </a:lnTo>
                  <a:lnTo>
                    <a:pt x="48755" y="376707"/>
                  </a:lnTo>
                  <a:close/>
                </a:path>
                <a:path w="864235" h="861695">
                  <a:moveTo>
                    <a:pt x="58940" y="480872"/>
                  </a:moveTo>
                  <a:lnTo>
                    <a:pt x="58864" y="475754"/>
                  </a:lnTo>
                  <a:lnTo>
                    <a:pt x="58801" y="470700"/>
                  </a:lnTo>
                  <a:lnTo>
                    <a:pt x="54140" y="466204"/>
                  </a:lnTo>
                  <a:lnTo>
                    <a:pt x="43967" y="466471"/>
                  </a:lnTo>
                  <a:lnTo>
                    <a:pt x="39725" y="470992"/>
                  </a:lnTo>
                  <a:lnTo>
                    <a:pt x="40068" y="481304"/>
                  </a:lnTo>
                  <a:lnTo>
                    <a:pt x="44221" y="485305"/>
                  </a:lnTo>
                  <a:lnTo>
                    <a:pt x="54521" y="485292"/>
                  </a:lnTo>
                  <a:lnTo>
                    <a:pt x="58940" y="480872"/>
                  </a:lnTo>
                  <a:close/>
                </a:path>
                <a:path w="864235" h="861695">
                  <a:moveTo>
                    <a:pt x="69659" y="312788"/>
                  </a:moveTo>
                  <a:lnTo>
                    <a:pt x="65405" y="308483"/>
                  </a:lnTo>
                  <a:lnTo>
                    <a:pt x="55397" y="308368"/>
                  </a:lnTo>
                  <a:lnTo>
                    <a:pt x="51104" y="312623"/>
                  </a:lnTo>
                  <a:lnTo>
                    <a:pt x="51015" y="322681"/>
                  </a:lnTo>
                  <a:lnTo>
                    <a:pt x="55245" y="326974"/>
                  </a:lnTo>
                  <a:lnTo>
                    <a:pt x="65214" y="327088"/>
                  </a:lnTo>
                  <a:lnTo>
                    <a:pt x="69557" y="322783"/>
                  </a:lnTo>
                  <a:lnTo>
                    <a:pt x="69608" y="317766"/>
                  </a:lnTo>
                  <a:lnTo>
                    <a:pt x="69659" y="312788"/>
                  </a:lnTo>
                  <a:close/>
                </a:path>
                <a:path w="864235" h="861695">
                  <a:moveTo>
                    <a:pt x="75577" y="550824"/>
                  </a:moveTo>
                  <a:lnTo>
                    <a:pt x="71297" y="546379"/>
                  </a:lnTo>
                  <a:lnTo>
                    <a:pt x="60871" y="546239"/>
                  </a:lnTo>
                  <a:lnTo>
                    <a:pt x="56540" y="550519"/>
                  </a:lnTo>
                  <a:lnTo>
                    <a:pt x="56540" y="555777"/>
                  </a:lnTo>
                  <a:lnTo>
                    <a:pt x="56540" y="561047"/>
                  </a:lnTo>
                  <a:lnTo>
                    <a:pt x="60833" y="565302"/>
                  </a:lnTo>
                  <a:lnTo>
                    <a:pt x="71094" y="565200"/>
                  </a:lnTo>
                  <a:lnTo>
                    <a:pt x="75336" y="561009"/>
                  </a:lnTo>
                  <a:lnTo>
                    <a:pt x="75577" y="550824"/>
                  </a:lnTo>
                  <a:close/>
                </a:path>
                <a:path w="864235" h="861695">
                  <a:moveTo>
                    <a:pt x="95859" y="255955"/>
                  </a:moveTo>
                  <a:lnTo>
                    <a:pt x="91579" y="251472"/>
                  </a:lnTo>
                  <a:lnTo>
                    <a:pt x="81711" y="251231"/>
                  </a:lnTo>
                  <a:lnTo>
                    <a:pt x="77330" y="255524"/>
                  </a:lnTo>
                  <a:lnTo>
                    <a:pt x="77114" y="265582"/>
                  </a:lnTo>
                  <a:lnTo>
                    <a:pt x="81280" y="269938"/>
                  </a:lnTo>
                  <a:lnTo>
                    <a:pt x="91274" y="270167"/>
                  </a:lnTo>
                  <a:lnTo>
                    <a:pt x="95605" y="265950"/>
                  </a:lnTo>
                  <a:lnTo>
                    <a:pt x="95732" y="260883"/>
                  </a:lnTo>
                  <a:lnTo>
                    <a:pt x="95859" y="255955"/>
                  </a:lnTo>
                  <a:close/>
                </a:path>
                <a:path w="864235" h="861695">
                  <a:moveTo>
                    <a:pt x="110096" y="631075"/>
                  </a:moveTo>
                  <a:lnTo>
                    <a:pt x="105625" y="626630"/>
                  </a:lnTo>
                  <a:lnTo>
                    <a:pt x="95580" y="626732"/>
                  </a:lnTo>
                  <a:lnTo>
                    <a:pt x="91287" y="630986"/>
                  </a:lnTo>
                  <a:lnTo>
                    <a:pt x="90995" y="641184"/>
                  </a:lnTo>
                  <a:lnTo>
                    <a:pt x="95250" y="645566"/>
                  </a:lnTo>
                  <a:lnTo>
                    <a:pt x="100507" y="645617"/>
                  </a:lnTo>
                  <a:lnTo>
                    <a:pt x="105803" y="645680"/>
                  </a:lnTo>
                  <a:lnTo>
                    <a:pt x="110096" y="641464"/>
                  </a:lnTo>
                  <a:lnTo>
                    <a:pt x="110096" y="631075"/>
                  </a:lnTo>
                  <a:close/>
                </a:path>
                <a:path w="864235" h="861695">
                  <a:moveTo>
                    <a:pt x="125641" y="203568"/>
                  </a:moveTo>
                  <a:lnTo>
                    <a:pt x="125463" y="193522"/>
                  </a:lnTo>
                  <a:lnTo>
                    <a:pt x="121158" y="189395"/>
                  </a:lnTo>
                  <a:lnTo>
                    <a:pt x="111010" y="189547"/>
                  </a:lnTo>
                  <a:lnTo>
                    <a:pt x="106959" y="193789"/>
                  </a:lnTo>
                  <a:lnTo>
                    <a:pt x="107149" y="204000"/>
                  </a:lnTo>
                  <a:lnTo>
                    <a:pt x="111442" y="208153"/>
                  </a:lnTo>
                  <a:lnTo>
                    <a:pt x="116484" y="208038"/>
                  </a:lnTo>
                  <a:lnTo>
                    <a:pt x="121475" y="207924"/>
                  </a:lnTo>
                  <a:lnTo>
                    <a:pt x="125641" y="203568"/>
                  </a:lnTo>
                  <a:close/>
                </a:path>
                <a:path w="864235" h="861695">
                  <a:moveTo>
                    <a:pt x="152133" y="695807"/>
                  </a:moveTo>
                  <a:lnTo>
                    <a:pt x="152120" y="690651"/>
                  </a:lnTo>
                  <a:lnTo>
                    <a:pt x="152107" y="685457"/>
                  </a:lnTo>
                  <a:lnTo>
                    <a:pt x="147726" y="681164"/>
                  </a:lnTo>
                  <a:lnTo>
                    <a:pt x="137414" y="681304"/>
                  </a:lnTo>
                  <a:lnTo>
                    <a:pt x="133286" y="685406"/>
                  </a:lnTo>
                  <a:lnTo>
                    <a:pt x="133096" y="695680"/>
                  </a:lnTo>
                  <a:lnTo>
                    <a:pt x="137426" y="700151"/>
                  </a:lnTo>
                  <a:lnTo>
                    <a:pt x="147688" y="700252"/>
                  </a:lnTo>
                  <a:lnTo>
                    <a:pt x="152133" y="695807"/>
                  </a:lnTo>
                  <a:close/>
                </a:path>
                <a:path w="864235" h="861695">
                  <a:moveTo>
                    <a:pt x="168656" y="152590"/>
                  </a:moveTo>
                  <a:lnTo>
                    <a:pt x="168427" y="142417"/>
                  </a:lnTo>
                  <a:lnTo>
                    <a:pt x="164084" y="138290"/>
                  </a:lnTo>
                  <a:lnTo>
                    <a:pt x="153962" y="138544"/>
                  </a:lnTo>
                  <a:lnTo>
                    <a:pt x="149936" y="142798"/>
                  </a:lnTo>
                  <a:lnTo>
                    <a:pt x="150139" y="153060"/>
                  </a:lnTo>
                  <a:lnTo>
                    <a:pt x="154305" y="156984"/>
                  </a:lnTo>
                  <a:lnTo>
                    <a:pt x="159524" y="156870"/>
                  </a:lnTo>
                  <a:lnTo>
                    <a:pt x="164668" y="156768"/>
                  </a:lnTo>
                  <a:lnTo>
                    <a:pt x="168656" y="152590"/>
                  </a:lnTo>
                  <a:close/>
                </a:path>
                <a:path w="864235" h="861695">
                  <a:moveTo>
                    <a:pt x="208064" y="739419"/>
                  </a:moveTo>
                  <a:lnTo>
                    <a:pt x="208038" y="729119"/>
                  </a:lnTo>
                  <a:lnTo>
                    <a:pt x="203555" y="724662"/>
                  </a:lnTo>
                  <a:lnTo>
                    <a:pt x="198462" y="724725"/>
                  </a:lnTo>
                  <a:lnTo>
                    <a:pt x="193306" y="724789"/>
                  </a:lnTo>
                  <a:lnTo>
                    <a:pt x="189001" y="729284"/>
                  </a:lnTo>
                  <a:lnTo>
                    <a:pt x="189230" y="739533"/>
                  </a:lnTo>
                  <a:lnTo>
                    <a:pt x="193408" y="743673"/>
                  </a:lnTo>
                  <a:lnTo>
                    <a:pt x="203644" y="743788"/>
                  </a:lnTo>
                  <a:lnTo>
                    <a:pt x="208064" y="739419"/>
                  </a:lnTo>
                  <a:close/>
                </a:path>
                <a:path w="864235" h="861695">
                  <a:moveTo>
                    <a:pt x="237794" y="93357"/>
                  </a:moveTo>
                  <a:lnTo>
                    <a:pt x="233337" y="88925"/>
                  </a:lnTo>
                  <a:lnTo>
                    <a:pt x="223481" y="88874"/>
                  </a:lnTo>
                  <a:lnTo>
                    <a:pt x="219138" y="93256"/>
                  </a:lnTo>
                  <a:lnTo>
                    <a:pt x="219100" y="103289"/>
                  </a:lnTo>
                  <a:lnTo>
                    <a:pt x="223380" y="107543"/>
                  </a:lnTo>
                  <a:lnTo>
                    <a:pt x="233387" y="107569"/>
                  </a:lnTo>
                  <a:lnTo>
                    <a:pt x="237769" y="103212"/>
                  </a:lnTo>
                  <a:lnTo>
                    <a:pt x="237782" y="98247"/>
                  </a:lnTo>
                  <a:lnTo>
                    <a:pt x="237794" y="93357"/>
                  </a:lnTo>
                  <a:close/>
                </a:path>
                <a:path w="864235" h="861695">
                  <a:moveTo>
                    <a:pt x="259715" y="767829"/>
                  </a:moveTo>
                  <a:lnTo>
                    <a:pt x="255485" y="763587"/>
                  </a:lnTo>
                  <a:lnTo>
                    <a:pt x="245021" y="763612"/>
                  </a:lnTo>
                  <a:lnTo>
                    <a:pt x="240677" y="768007"/>
                  </a:lnTo>
                  <a:lnTo>
                    <a:pt x="240842" y="778179"/>
                  </a:lnTo>
                  <a:lnTo>
                    <a:pt x="245071" y="782408"/>
                  </a:lnTo>
                  <a:lnTo>
                    <a:pt x="255333" y="782586"/>
                  </a:lnTo>
                  <a:lnTo>
                    <a:pt x="259638" y="778370"/>
                  </a:lnTo>
                  <a:lnTo>
                    <a:pt x="259676" y="773112"/>
                  </a:lnTo>
                  <a:lnTo>
                    <a:pt x="259715" y="767829"/>
                  </a:lnTo>
                  <a:close/>
                </a:path>
                <a:path w="864235" h="861695">
                  <a:moveTo>
                    <a:pt x="310299" y="70662"/>
                  </a:moveTo>
                  <a:lnTo>
                    <a:pt x="310159" y="65811"/>
                  </a:lnTo>
                  <a:lnTo>
                    <a:pt x="310019" y="60909"/>
                  </a:lnTo>
                  <a:lnTo>
                    <a:pt x="305498" y="56642"/>
                  </a:lnTo>
                  <a:lnTo>
                    <a:pt x="295567" y="56870"/>
                  </a:lnTo>
                  <a:lnTo>
                    <a:pt x="291350" y="61290"/>
                  </a:lnTo>
                  <a:lnTo>
                    <a:pt x="291604" y="71259"/>
                  </a:lnTo>
                  <a:lnTo>
                    <a:pt x="296049" y="75488"/>
                  </a:lnTo>
                  <a:lnTo>
                    <a:pt x="305955" y="75196"/>
                  </a:lnTo>
                  <a:lnTo>
                    <a:pt x="310299" y="70662"/>
                  </a:lnTo>
                  <a:close/>
                </a:path>
                <a:path w="864235" h="861695">
                  <a:moveTo>
                    <a:pt x="397294" y="32334"/>
                  </a:moveTo>
                  <a:lnTo>
                    <a:pt x="393014" y="27889"/>
                  </a:lnTo>
                  <a:lnTo>
                    <a:pt x="383184" y="27635"/>
                  </a:lnTo>
                  <a:lnTo>
                    <a:pt x="378701" y="32016"/>
                  </a:lnTo>
                  <a:lnTo>
                    <a:pt x="378472" y="41973"/>
                  </a:lnTo>
                  <a:lnTo>
                    <a:pt x="382714" y="46342"/>
                  </a:lnTo>
                  <a:lnTo>
                    <a:pt x="392772" y="46532"/>
                  </a:lnTo>
                  <a:lnTo>
                    <a:pt x="397090" y="42341"/>
                  </a:lnTo>
                  <a:lnTo>
                    <a:pt x="397192" y="37274"/>
                  </a:lnTo>
                  <a:lnTo>
                    <a:pt x="397294" y="32334"/>
                  </a:lnTo>
                  <a:close/>
                </a:path>
                <a:path w="864235" h="861695">
                  <a:moveTo>
                    <a:pt x="469557" y="35598"/>
                  </a:moveTo>
                  <a:lnTo>
                    <a:pt x="465670" y="31635"/>
                  </a:lnTo>
                  <a:lnTo>
                    <a:pt x="460590" y="31534"/>
                  </a:lnTo>
                  <a:lnTo>
                    <a:pt x="455549" y="31432"/>
                  </a:lnTo>
                  <a:lnTo>
                    <a:pt x="451548" y="35242"/>
                  </a:lnTo>
                  <a:lnTo>
                    <a:pt x="451319" y="45186"/>
                  </a:lnTo>
                  <a:lnTo>
                    <a:pt x="455256" y="49199"/>
                  </a:lnTo>
                  <a:lnTo>
                    <a:pt x="465289" y="49377"/>
                  </a:lnTo>
                  <a:lnTo>
                    <a:pt x="469341" y="45516"/>
                  </a:lnTo>
                  <a:lnTo>
                    <a:pt x="469557" y="35598"/>
                  </a:lnTo>
                  <a:close/>
                </a:path>
                <a:path w="864235" h="861695">
                  <a:moveTo>
                    <a:pt x="529564" y="57924"/>
                  </a:moveTo>
                  <a:lnTo>
                    <a:pt x="529374" y="48260"/>
                  </a:lnTo>
                  <a:lnTo>
                    <a:pt x="525056" y="44132"/>
                  </a:lnTo>
                  <a:lnTo>
                    <a:pt x="520230" y="44196"/>
                  </a:lnTo>
                  <a:lnTo>
                    <a:pt x="515378" y="44272"/>
                  </a:lnTo>
                  <a:lnTo>
                    <a:pt x="511429" y="48437"/>
                  </a:lnTo>
                  <a:lnTo>
                    <a:pt x="511543" y="58369"/>
                  </a:lnTo>
                  <a:lnTo>
                    <a:pt x="515581" y="62242"/>
                  </a:lnTo>
                  <a:lnTo>
                    <a:pt x="525513" y="62103"/>
                  </a:lnTo>
                  <a:lnTo>
                    <a:pt x="529564" y="57924"/>
                  </a:lnTo>
                  <a:close/>
                </a:path>
                <a:path w="864235" h="861695">
                  <a:moveTo>
                    <a:pt x="595007" y="73304"/>
                  </a:moveTo>
                  <a:lnTo>
                    <a:pt x="594995" y="68414"/>
                  </a:lnTo>
                  <a:lnTo>
                    <a:pt x="594969" y="63563"/>
                  </a:lnTo>
                  <a:lnTo>
                    <a:pt x="590842" y="59537"/>
                  </a:lnTo>
                  <a:lnTo>
                    <a:pt x="580961" y="59550"/>
                  </a:lnTo>
                  <a:lnTo>
                    <a:pt x="576961" y="63614"/>
                  </a:lnTo>
                  <a:lnTo>
                    <a:pt x="576999" y="73482"/>
                  </a:lnTo>
                  <a:lnTo>
                    <a:pt x="581063" y="77457"/>
                  </a:lnTo>
                  <a:lnTo>
                    <a:pt x="590931" y="77431"/>
                  </a:lnTo>
                  <a:lnTo>
                    <a:pt x="595007" y="73304"/>
                  </a:lnTo>
                  <a:close/>
                </a:path>
                <a:path w="864235" h="861695">
                  <a:moveTo>
                    <a:pt x="642340" y="765898"/>
                  </a:moveTo>
                  <a:lnTo>
                    <a:pt x="638009" y="761542"/>
                  </a:lnTo>
                  <a:lnTo>
                    <a:pt x="627761" y="761568"/>
                  </a:lnTo>
                  <a:lnTo>
                    <a:pt x="623582" y="765670"/>
                  </a:lnTo>
                  <a:lnTo>
                    <a:pt x="623290" y="776135"/>
                  </a:lnTo>
                  <a:lnTo>
                    <a:pt x="627303" y="780313"/>
                  </a:lnTo>
                  <a:lnTo>
                    <a:pt x="632688" y="780415"/>
                  </a:lnTo>
                  <a:lnTo>
                    <a:pt x="638035" y="780503"/>
                  </a:lnTo>
                  <a:lnTo>
                    <a:pt x="642251" y="776414"/>
                  </a:lnTo>
                  <a:lnTo>
                    <a:pt x="642340" y="765898"/>
                  </a:lnTo>
                  <a:close/>
                </a:path>
                <a:path w="864235" h="861695">
                  <a:moveTo>
                    <a:pt x="652843" y="103619"/>
                  </a:moveTo>
                  <a:lnTo>
                    <a:pt x="652830" y="93726"/>
                  </a:lnTo>
                  <a:lnTo>
                    <a:pt x="648741" y="89700"/>
                  </a:lnTo>
                  <a:lnTo>
                    <a:pt x="643788" y="89712"/>
                  </a:lnTo>
                  <a:lnTo>
                    <a:pt x="638937" y="89725"/>
                  </a:lnTo>
                  <a:lnTo>
                    <a:pt x="634834" y="93865"/>
                  </a:lnTo>
                  <a:lnTo>
                    <a:pt x="634834" y="103632"/>
                  </a:lnTo>
                  <a:lnTo>
                    <a:pt x="638949" y="107657"/>
                  </a:lnTo>
                  <a:lnTo>
                    <a:pt x="648855" y="107645"/>
                  </a:lnTo>
                  <a:lnTo>
                    <a:pt x="652843" y="103619"/>
                  </a:lnTo>
                  <a:close/>
                </a:path>
                <a:path w="864235" h="861695">
                  <a:moveTo>
                    <a:pt x="665594" y="799350"/>
                  </a:moveTo>
                  <a:lnTo>
                    <a:pt x="662660" y="795540"/>
                  </a:lnTo>
                  <a:lnTo>
                    <a:pt x="658139" y="795540"/>
                  </a:lnTo>
                  <a:lnTo>
                    <a:pt x="651637" y="796810"/>
                  </a:lnTo>
                  <a:lnTo>
                    <a:pt x="645147" y="799350"/>
                  </a:lnTo>
                  <a:lnTo>
                    <a:pt x="632142" y="801890"/>
                  </a:lnTo>
                  <a:lnTo>
                    <a:pt x="625805" y="801890"/>
                  </a:lnTo>
                  <a:lnTo>
                    <a:pt x="619213" y="803160"/>
                  </a:lnTo>
                  <a:lnTo>
                    <a:pt x="613092" y="799350"/>
                  </a:lnTo>
                  <a:lnTo>
                    <a:pt x="592899" y="761250"/>
                  </a:lnTo>
                  <a:lnTo>
                    <a:pt x="592670" y="756170"/>
                  </a:lnTo>
                  <a:lnTo>
                    <a:pt x="591413" y="749820"/>
                  </a:lnTo>
                  <a:lnTo>
                    <a:pt x="589699" y="742200"/>
                  </a:lnTo>
                  <a:lnTo>
                    <a:pt x="588606" y="733310"/>
                  </a:lnTo>
                  <a:lnTo>
                    <a:pt x="588314" y="726960"/>
                  </a:lnTo>
                  <a:lnTo>
                    <a:pt x="588403" y="719340"/>
                  </a:lnTo>
                  <a:lnTo>
                    <a:pt x="588568" y="715530"/>
                  </a:lnTo>
                  <a:lnTo>
                    <a:pt x="588759" y="714260"/>
                  </a:lnTo>
                  <a:lnTo>
                    <a:pt x="588683" y="710450"/>
                  </a:lnTo>
                  <a:lnTo>
                    <a:pt x="588594" y="709180"/>
                  </a:lnTo>
                  <a:lnTo>
                    <a:pt x="587844" y="701560"/>
                  </a:lnTo>
                  <a:lnTo>
                    <a:pt x="587070" y="693940"/>
                  </a:lnTo>
                  <a:lnTo>
                    <a:pt x="586333" y="685241"/>
                  </a:lnTo>
                  <a:lnTo>
                    <a:pt x="586333" y="790460"/>
                  </a:lnTo>
                  <a:lnTo>
                    <a:pt x="586333" y="796810"/>
                  </a:lnTo>
                  <a:lnTo>
                    <a:pt x="585139" y="803160"/>
                  </a:lnTo>
                  <a:lnTo>
                    <a:pt x="548386" y="827290"/>
                  </a:lnTo>
                  <a:lnTo>
                    <a:pt x="533527" y="829830"/>
                  </a:lnTo>
                  <a:lnTo>
                    <a:pt x="510400" y="786650"/>
                  </a:lnTo>
                  <a:lnTo>
                    <a:pt x="509016" y="766330"/>
                  </a:lnTo>
                  <a:lnTo>
                    <a:pt x="509054" y="761250"/>
                  </a:lnTo>
                  <a:lnTo>
                    <a:pt x="509828" y="749820"/>
                  </a:lnTo>
                  <a:lnTo>
                    <a:pt x="512838" y="728230"/>
                  </a:lnTo>
                  <a:lnTo>
                    <a:pt x="513651" y="719340"/>
                  </a:lnTo>
                  <a:lnTo>
                    <a:pt x="514337" y="710450"/>
                  </a:lnTo>
                  <a:lnTo>
                    <a:pt x="515175" y="701560"/>
                  </a:lnTo>
                  <a:lnTo>
                    <a:pt x="515937" y="693940"/>
                  </a:lnTo>
                  <a:lnTo>
                    <a:pt x="517474" y="687590"/>
                  </a:lnTo>
                  <a:lnTo>
                    <a:pt x="518490" y="679970"/>
                  </a:lnTo>
                  <a:lnTo>
                    <a:pt x="519709" y="672350"/>
                  </a:lnTo>
                  <a:lnTo>
                    <a:pt x="522084" y="654570"/>
                  </a:lnTo>
                  <a:lnTo>
                    <a:pt x="523341" y="645680"/>
                  </a:lnTo>
                  <a:lnTo>
                    <a:pt x="528713" y="587260"/>
                  </a:lnTo>
                  <a:lnTo>
                    <a:pt x="529983" y="569480"/>
                  </a:lnTo>
                  <a:lnTo>
                    <a:pt x="532790" y="561860"/>
                  </a:lnTo>
                  <a:lnTo>
                    <a:pt x="534936" y="552970"/>
                  </a:lnTo>
                  <a:lnTo>
                    <a:pt x="539076" y="570750"/>
                  </a:lnTo>
                  <a:lnTo>
                    <a:pt x="543064" y="594880"/>
                  </a:lnTo>
                  <a:lnTo>
                    <a:pt x="546912" y="617740"/>
                  </a:lnTo>
                  <a:lnTo>
                    <a:pt x="550633" y="634250"/>
                  </a:lnTo>
                  <a:lnTo>
                    <a:pt x="552805" y="640600"/>
                  </a:lnTo>
                  <a:lnTo>
                    <a:pt x="553694" y="648220"/>
                  </a:lnTo>
                  <a:lnTo>
                    <a:pt x="556272" y="655840"/>
                  </a:lnTo>
                  <a:lnTo>
                    <a:pt x="559282" y="666000"/>
                  </a:lnTo>
                  <a:lnTo>
                    <a:pt x="561568" y="676160"/>
                  </a:lnTo>
                  <a:lnTo>
                    <a:pt x="563626" y="685050"/>
                  </a:lnTo>
                  <a:lnTo>
                    <a:pt x="569112" y="709180"/>
                  </a:lnTo>
                  <a:lnTo>
                    <a:pt x="571919" y="721880"/>
                  </a:lnTo>
                  <a:lnTo>
                    <a:pt x="574560" y="735850"/>
                  </a:lnTo>
                  <a:lnTo>
                    <a:pt x="577291" y="748550"/>
                  </a:lnTo>
                  <a:lnTo>
                    <a:pt x="578802" y="756170"/>
                  </a:lnTo>
                  <a:lnTo>
                    <a:pt x="580605" y="762520"/>
                  </a:lnTo>
                  <a:lnTo>
                    <a:pt x="583679" y="776490"/>
                  </a:lnTo>
                  <a:lnTo>
                    <a:pt x="585660" y="782840"/>
                  </a:lnTo>
                  <a:lnTo>
                    <a:pt x="586333" y="790460"/>
                  </a:lnTo>
                  <a:lnTo>
                    <a:pt x="586333" y="685241"/>
                  </a:lnTo>
                  <a:lnTo>
                    <a:pt x="585673" y="677430"/>
                  </a:lnTo>
                  <a:lnTo>
                    <a:pt x="583018" y="636790"/>
                  </a:lnTo>
                  <a:lnTo>
                    <a:pt x="581990" y="622820"/>
                  </a:lnTo>
                  <a:lnTo>
                    <a:pt x="581012" y="608850"/>
                  </a:lnTo>
                  <a:lnTo>
                    <a:pt x="579767" y="587260"/>
                  </a:lnTo>
                  <a:lnTo>
                    <a:pt x="578637" y="568210"/>
                  </a:lnTo>
                  <a:lnTo>
                    <a:pt x="577570" y="554240"/>
                  </a:lnTo>
                  <a:lnTo>
                    <a:pt x="577456" y="552970"/>
                  </a:lnTo>
                  <a:lnTo>
                    <a:pt x="575322" y="530110"/>
                  </a:lnTo>
                  <a:lnTo>
                    <a:pt x="574306" y="517410"/>
                  </a:lnTo>
                  <a:lnTo>
                    <a:pt x="573379" y="504710"/>
                  </a:lnTo>
                  <a:lnTo>
                    <a:pt x="572566" y="493280"/>
                  </a:lnTo>
                  <a:lnTo>
                    <a:pt x="571842" y="481850"/>
                  </a:lnTo>
                  <a:lnTo>
                    <a:pt x="570090" y="452640"/>
                  </a:lnTo>
                  <a:lnTo>
                    <a:pt x="569607" y="446290"/>
                  </a:lnTo>
                  <a:lnTo>
                    <a:pt x="569429" y="441210"/>
                  </a:lnTo>
                  <a:lnTo>
                    <a:pt x="569074" y="424700"/>
                  </a:lnTo>
                  <a:lnTo>
                    <a:pt x="568947" y="414540"/>
                  </a:lnTo>
                  <a:lnTo>
                    <a:pt x="568896" y="406920"/>
                  </a:lnTo>
                  <a:lnTo>
                    <a:pt x="569595" y="405650"/>
                  </a:lnTo>
                  <a:lnTo>
                    <a:pt x="573049" y="398030"/>
                  </a:lnTo>
                  <a:lnTo>
                    <a:pt x="598004" y="359930"/>
                  </a:lnTo>
                  <a:lnTo>
                    <a:pt x="604443" y="354850"/>
                  </a:lnTo>
                  <a:lnTo>
                    <a:pt x="605967" y="353580"/>
                  </a:lnTo>
                  <a:lnTo>
                    <a:pt x="616623" y="344690"/>
                  </a:lnTo>
                  <a:lnTo>
                    <a:pt x="622414" y="338340"/>
                  </a:lnTo>
                  <a:lnTo>
                    <a:pt x="629323" y="334530"/>
                  </a:lnTo>
                  <a:lnTo>
                    <a:pt x="635241" y="329450"/>
                  </a:lnTo>
                  <a:lnTo>
                    <a:pt x="640740" y="324370"/>
                  </a:lnTo>
                  <a:lnTo>
                    <a:pt x="645998" y="319290"/>
                  </a:lnTo>
                  <a:lnTo>
                    <a:pt x="653516" y="312940"/>
                  </a:lnTo>
                  <a:lnTo>
                    <a:pt x="655129" y="310400"/>
                  </a:lnTo>
                  <a:lnTo>
                    <a:pt x="650405" y="305320"/>
                  </a:lnTo>
                  <a:lnTo>
                    <a:pt x="647738" y="305320"/>
                  </a:lnTo>
                  <a:lnTo>
                    <a:pt x="637616" y="311670"/>
                  </a:lnTo>
                  <a:lnTo>
                    <a:pt x="630072" y="316750"/>
                  </a:lnTo>
                  <a:lnTo>
                    <a:pt x="614959" y="324370"/>
                  </a:lnTo>
                  <a:lnTo>
                    <a:pt x="600760" y="331990"/>
                  </a:lnTo>
                  <a:lnTo>
                    <a:pt x="586155" y="338340"/>
                  </a:lnTo>
                  <a:lnTo>
                    <a:pt x="571157" y="344690"/>
                  </a:lnTo>
                  <a:lnTo>
                    <a:pt x="555777" y="348500"/>
                  </a:lnTo>
                  <a:lnTo>
                    <a:pt x="539877" y="353580"/>
                  </a:lnTo>
                  <a:lnTo>
                    <a:pt x="531647" y="352310"/>
                  </a:lnTo>
                  <a:lnTo>
                    <a:pt x="529348" y="349770"/>
                  </a:lnTo>
                  <a:lnTo>
                    <a:pt x="528916" y="347230"/>
                  </a:lnTo>
                  <a:lnTo>
                    <a:pt x="533742" y="337070"/>
                  </a:lnTo>
                  <a:lnTo>
                    <a:pt x="537108" y="330720"/>
                  </a:lnTo>
                  <a:lnTo>
                    <a:pt x="540029" y="324370"/>
                  </a:lnTo>
                  <a:lnTo>
                    <a:pt x="544233" y="311670"/>
                  </a:lnTo>
                  <a:lnTo>
                    <a:pt x="545960" y="298970"/>
                  </a:lnTo>
                  <a:lnTo>
                    <a:pt x="544741" y="286270"/>
                  </a:lnTo>
                  <a:lnTo>
                    <a:pt x="518312" y="255790"/>
                  </a:lnTo>
                  <a:lnTo>
                    <a:pt x="509104" y="253250"/>
                  </a:lnTo>
                  <a:lnTo>
                    <a:pt x="503478" y="253250"/>
                  </a:lnTo>
                  <a:lnTo>
                    <a:pt x="499618" y="257060"/>
                  </a:lnTo>
                  <a:lnTo>
                    <a:pt x="494957" y="259600"/>
                  </a:lnTo>
                  <a:lnTo>
                    <a:pt x="477989" y="286270"/>
                  </a:lnTo>
                  <a:lnTo>
                    <a:pt x="476364" y="292620"/>
                  </a:lnTo>
                  <a:lnTo>
                    <a:pt x="475627" y="298970"/>
                  </a:lnTo>
                  <a:lnTo>
                    <a:pt x="475500" y="301510"/>
                  </a:lnTo>
                  <a:lnTo>
                    <a:pt x="475386" y="307860"/>
                  </a:lnTo>
                  <a:lnTo>
                    <a:pt x="476008" y="314210"/>
                  </a:lnTo>
                  <a:lnTo>
                    <a:pt x="478002" y="321830"/>
                  </a:lnTo>
                  <a:lnTo>
                    <a:pt x="481368" y="329450"/>
                  </a:lnTo>
                  <a:lnTo>
                    <a:pt x="484898" y="335800"/>
                  </a:lnTo>
                  <a:lnTo>
                    <a:pt x="489115" y="340880"/>
                  </a:lnTo>
                  <a:lnTo>
                    <a:pt x="495592" y="351040"/>
                  </a:lnTo>
                  <a:lnTo>
                    <a:pt x="495109" y="352310"/>
                  </a:lnTo>
                  <a:lnTo>
                    <a:pt x="493674" y="352983"/>
                  </a:lnTo>
                  <a:lnTo>
                    <a:pt x="493674" y="756170"/>
                  </a:lnTo>
                  <a:lnTo>
                    <a:pt x="489331" y="804430"/>
                  </a:lnTo>
                  <a:lnTo>
                    <a:pt x="487629" y="812050"/>
                  </a:lnTo>
                  <a:lnTo>
                    <a:pt x="484733" y="826020"/>
                  </a:lnTo>
                  <a:lnTo>
                    <a:pt x="445490" y="842530"/>
                  </a:lnTo>
                  <a:lnTo>
                    <a:pt x="434949" y="841260"/>
                  </a:lnTo>
                  <a:lnTo>
                    <a:pt x="420992" y="838720"/>
                  </a:lnTo>
                  <a:lnTo>
                    <a:pt x="413956" y="838720"/>
                  </a:lnTo>
                  <a:lnTo>
                    <a:pt x="406946" y="837450"/>
                  </a:lnTo>
                  <a:lnTo>
                    <a:pt x="399732" y="834910"/>
                  </a:lnTo>
                  <a:lnTo>
                    <a:pt x="396443" y="832370"/>
                  </a:lnTo>
                  <a:lnTo>
                    <a:pt x="393153" y="829830"/>
                  </a:lnTo>
                  <a:lnTo>
                    <a:pt x="388239" y="822210"/>
                  </a:lnTo>
                  <a:lnTo>
                    <a:pt x="385991" y="813320"/>
                  </a:lnTo>
                  <a:lnTo>
                    <a:pt x="385000" y="804430"/>
                  </a:lnTo>
                  <a:lnTo>
                    <a:pt x="383590" y="795540"/>
                  </a:lnTo>
                  <a:lnTo>
                    <a:pt x="380301" y="756170"/>
                  </a:lnTo>
                  <a:lnTo>
                    <a:pt x="380212" y="747280"/>
                  </a:lnTo>
                  <a:lnTo>
                    <a:pt x="380022" y="738390"/>
                  </a:lnTo>
                  <a:lnTo>
                    <a:pt x="379869" y="733310"/>
                  </a:lnTo>
                  <a:lnTo>
                    <a:pt x="379298" y="728230"/>
                  </a:lnTo>
                  <a:lnTo>
                    <a:pt x="378980" y="724420"/>
                  </a:lnTo>
                  <a:lnTo>
                    <a:pt x="379082" y="715530"/>
                  </a:lnTo>
                  <a:lnTo>
                    <a:pt x="380504" y="668540"/>
                  </a:lnTo>
                  <a:lnTo>
                    <a:pt x="381406" y="664730"/>
                  </a:lnTo>
                  <a:lnTo>
                    <a:pt x="382498" y="658380"/>
                  </a:lnTo>
                  <a:lnTo>
                    <a:pt x="385305" y="657110"/>
                  </a:lnTo>
                  <a:lnTo>
                    <a:pt x="404063" y="657110"/>
                  </a:lnTo>
                  <a:lnTo>
                    <a:pt x="405879" y="653300"/>
                  </a:lnTo>
                  <a:lnTo>
                    <a:pt x="407098" y="650760"/>
                  </a:lnTo>
                  <a:lnTo>
                    <a:pt x="407708" y="644410"/>
                  </a:lnTo>
                  <a:lnTo>
                    <a:pt x="406920" y="638060"/>
                  </a:lnTo>
                  <a:lnTo>
                    <a:pt x="405765" y="631710"/>
                  </a:lnTo>
                  <a:lnTo>
                    <a:pt x="403834" y="616470"/>
                  </a:lnTo>
                  <a:lnTo>
                    <a:pt x="401764" y="593610"/>
                  </a:lnTo>
                  <a:lnTo>
                    <a:pt x="399338" y="572020"/>
                  </a:lnTo>
                  <a:lnTo>
                    <a:pt x="396367" y="556780"/>
                  </a:lnTo>
                  <a:lnTo>
                    <a:pt x="394449" y="549160"/>
                  </a:lnTo>
                  <a:lnTo>
                    <a:pt x="393103" y="540270"/>
                  </a:lnTo>
                  <a:lnTo>
                    <a:pt x="391858" y="532650"/>
                  </a:lnTo>
                  <a:lnTo>
                    <a:pt x="390283" y="525030"/>
                  </a:lnTo>
                  <a:lnTo>
                    <a:pt x="388861" y="518680"/>
                  </a:lnTo>
                  <a:lnTo>
                    <a:pt x="387743" y="511060"/>
                  </a:lnTo>
                  <a:lnTo>
                    <a:pt x="386715" y="504710"/>
                  </a:lnTo>
                  <a:lnTo>
                    <a:pt x="385546" y="497090"/>
                  </a:lnTo>
                  <a:lnTo>
                    <a:pt x="384086" y="490740"/>
                  </a:lnTo>
                  <a:lnTo>
                    <a:pt x="382536" y="483120"/>
                  </a:lnTo>
                  <a:lnTo>
                    <a:pt x="378955" y="466610"/>
                  </a:lnTo>
                  <a:lnTo>
                    <a:pt x="378256" y="464070"/>
                  </a:lnTo>
                  <a:lnTo>
                    <a:pt x="376643" y="452640"/>
                  </a:lnTo>
                  <a:lnTo>
                    <a:pt x="373989" y="432320"/>
                  </a:lnTo>
                  <a:lnTo>
                    <a:pt x="372211" y="418350"/>
                  </a:lnTo>
                  <a:lnTo>
                    <a:pt x="372478" y="414540"/>
                  </a:lnTo>
                  <a:lnTo>
                    <a:pt x="370255" y="405650"/>
                  </a:lnTo>
                  <a:lnTo>
                    <a:pt x="370141" y="391680"/>
                  </a:lnTo>
                  <a:lnTo>
                    <a:pt x="370103" y="387870"/>
                  </a:lnTo>
                  <a:lnTo>
                    <a:pt x="373583" y="384060"/>
                  </a:lnTo>
                  <a:lnTo>
                    <a:pt x="378371" y="381520"/>
                  </a:lnTo>
                  <a:lnTo>
                    <a:pt x="389064" y="375170"/>
                  </a:lnTo>
                  <a:lnTo>
                    <a:pt x="400227" y="372630"/>
                  </a:lnTo>
                  <a:lnTo>
                    <a:pt x="411861" y="371360"/>
                  </a:lnTo>
                  <a:lnTo>
                    <a:pt x="423964" y="372630"/>
                  </a:lnTo>
                  <a:lnTo>
                    <a:pt x="430784" y="373900"/>
                  </a:lnTo>
                  <a:lnTo>
                    <a:pt x="437934" y="373900"/>
                  </a:lnTo>
                  <a:lnTo>
                    <a:pt x="444906" y="375170"/>
                  </a:lnTo>
                  <a:lnTo>
                    <a:pt x="452589" y="376440"/>
                  </a:lnTo>
                  <a:lnTo>
                    <a:pt x="459943" y="378980"/>
                  </a:lnTo>
                  <a:lnTo>
                    <a:pt x="490169" y="414540"/>
                  </a:lnTo>
                  <a:lnTo>
                    <a:pt x="491159" y="425970"/>
                  </a:lnTo>
                  <a:lnTo>
                    <a:pt x="490842" y="434860"/>
                  </a:lnTo>
                  <a:lnTo>
                    <a:pt x="490689" y="443750"/>
                  </a:lnTo>
                  <a:lnTo>
                    <a:pt x="490575" y="455180"/>
                  </a:lnTo>
                  <a:lnTo>
                    <a:pt x="490461" y="462800"/>
                  </a:lnTo>
                  <a:lnTo>
                    <a:pt x="490397" y="465340"/>
                  </a:lnTo>
                  <a:lnTo>
                    <a:pt x="490067" y="467880"/>
                  </a:lnTo>
                  <a:lnTo>
                    <a:pt x="489712" y="471690"/>
                  </a:lnTo>
                  <a:lnTo>
                    <a:pt x="488823" y="483120"/>
                  </a:lnTo>
                  <a:lnTo>
                    <a:pt x="488746" y="497090"/>
                  </a:lnTo>
                  <a:lnTo>
                    <a:pt x="488911" y="507250"/>
                  </a:lnTo>
                  <a:lnTo>
                    <a:pt x="489013" y="540270"/>
                  </a:lnTo>
                  <a:lnTo>
                    <a:pt x="489242" y="556780"/>
                  </a:lnTo>
                  <a:lnTo>
                    <a:pt x="489356" y="655840"/>
                  </a:lnTo>
                  <a:lnTo>
                    <a:pt x="489610" y="673620"/>
                  </a:lnTo>
                  <a:lnTo>
                    <a:pt x="490359" y="690130"/>
                  </a:lnTo>
                  <a:lnTo>
                    <a:pt x="491439" y="706640"/>
                  </a:lnTo>
                  <a:lnTo>
                    <a:pt x="492582" y="721880"/>
                  </a:lnTo>
                  <a:lnTo>
                    <a:pt x="493496" y="738390"/>
                  </a:lnTo>
                  <a:lnTo>
                    <a:pt x="493560" y="740930"/>
                  </a:lnTo>
                  <a:lnTo>
                    <a:pt x="493674" y="756170"/>
                  </a:lnTo>
                  <a:lnTo>
                    <a:pt x="493674" y="352983"/>
                  </a:lnTo>
                  <a:lnTo>
                    <a:pt x="489635" y="354850"/>
                  </a:lnTo>
                  <a:lnTo>
                    <a:pt x="486981" y="354850"/>
                  </a:lnTo>
                  <a:lnTo>
                    <a:pt x="475373" y="357390"/>
                  </a:lnTo>
                  <a:lnTo>
                    <a:pt x="452132" y="357390"/>
                  </a:lnTo>
                  <a:lnTo>
                    <a:pt x="428650" y="353580"/>
                  </a:lnTo>
                  <a:lnTo>
                    <a:pt x="404939" y="351040"/>
                  </a:lnTo>
                  <a:lnTo>
                    <a:pt x="393065" y="351040"/>
                  </a:lnTo>
                  <a:lnTo>
                    <a:pt x="383971" y="349770"/>
                  </a:lnTo>
                  <a:lnTo>
                    <a:pt x="367207" y="349770"/>
                  </a:lnTo>
                  <a:lnTo>
                    <a:pt x="367207" y="801890"/>
                  </a:lnTo>
                  <a:lnTo>
                    <a:pt x="366814" y="808240"/>
                  </a:lnTo>
                  <a:lnTo>
                    <a:pt x="363550" y="819670"/>
                  </a:lnTo>
                  <a:lnTo>
                    <a:pt x="356273" y="827290"/>
                  </a:lnTo>
                  <a:lnTo>
                    <a:pt x="346265" y="832370"/>
                  </a:lnTo>
                  <a:lnTo>
                    <a:pt x="334822" y="832370"/>
                  </a:lnTo>
                  <a:lnTo>
                    <a:pt x="331152" y="831100"/>
                  </a:lnTo>
                  <a:lnTo>
                    <a:pt x="327253" y="829830"/>
                  </a:lnTo>
                  <a:lnTo>
                    <a:pt x="314452" y="804430"/>
                  </a:lnTo>
                  <a:lnTo>
                    <a:pt x="316903" y="794270"/>
                  </a:lnTo>
                  <a:lnTo>
                    <a:pt x="316801" y="790460"/>
                  </a:lnTo>
                  <a:lnTo>
                    <a:pt x="318198" y="753630"/>
                  </a:lnTo>
                  <a:lnTo>
                    <a:pt x="318592" y="740930"/>
                  </a:lnTo>
                  <a:lnTo>
                    <a:pt x="320205" y="671080"/>
                  </a:lnTo>
                  <a:lnTo>
                    <a:pt x="320357" y="666000"/>
                  </a:lnTo>
                  <a:lnTo>
                    <a:pt x="321284" y="660920"/>
                  </a:lnTo>
                  <a:lnTo>
                    <a:pt x="321868" y="654570"/>
                  </a:lnTo>
                  <a:lnTo>
                    <a:pt x="321983" y="653300"/>
                  </a:lnTo>
                  <a:lnTo>
                    <a:pt x="351802" y="655840"/>
                  </a:lnTo>
                  <a:lnTo>
                    <a:pt x="357492" y="697750"/>
                  </a:lnTo>
                  <a:lnTo>
                    <a:pt x="362229" y="738390"/>
                  </a:lnTo>
                  <a:lnTo>
                    <a:pt x="363943" y="757440"/>
                  </a:lnTo>
                  <a:lnTo>
                    <a:pt x="365429" y="772680"/>
                  </a:lnTo>
                  <a:lnTo>
                    <a:pt x="366115" y="779030"/>
                  </a:lnTo>
                  <a:lnTo>
                    <a:pt x="366674" y="786650"/>
                  </a:lnTo>
                  <a:lnTo>
                    <a:pt x="367118" y="794270"/>
                  </a:lnTo>
                  <a:lnTo>
                    <a:pt x="367207" y="801890"/>
                  </a:lnTo>
                  <a:lnTo>
                    <a:pt x="367207" y="349770"/>
                  </a:lnTo>
                  <a:lnTo>
                    <a:pt x="365772" y="349770"/>
                  </a:lnTo>
                  <a:lnTo>
                    <a:pt x="356704" y="348500"/>
                  </a:lnTo>
                  <a:lnTo>
                    <a:pt x="349211" y="347230"/>
                  </a:lnTo>
                  <a:lnTo>
                    <a:pt x="345579" y="345960"/>
                  </a:lnTo>
                  <a:lnTo>
                    <a:pt x="341947" y="344690"/>
                  </a:lnTo>
                  <a:lnTo>
                    <a:pt x="327063" y="338340"/>
                  </a:lnTo>
                  <a:lnTo>
                    <a:pt x="334619" y="330720"/>
                  </a:lnTo>
                  <a:lnTo>
                    <a:pt x="340575" y="321830"/>
                  </a:lnTo>
                  <a:lnTo>
                    <a:pt x="343954" y="315480"/>
                  </a:lnTo>
                  <a:lnTo>
                    <a:pt x="345313" y="312940"/>
                  </a:lnTo>
                  <a:lnTo>
                    <a:pt x="349186" y="304050"/>
                  </a:lnTo>
                  <a:lnTo>
                    <a:pt x="350291" y="306590"/>
                  </a:lnTo>
                  <a:lnTo>
                    <a:pt x="350875" y="307860"/>
                  </a:lnTo>
                  <a:lnTo>
                    <a:pt x="351802" y="315480"/>
                  </a:lnTo>
                  <a:lnTo>
                    <a:pt x="352336" y="319290"/>
                  </a:lnTo>
                  <a:lnTo>
                    <a:pt x="353085" y="328180"/>
                  </a:lnTo>
                  <a:lnTo>
                    <a:pt x="355244" y="330720"/>
                  </a:lnTo>
                  <a:lnTo>
                    <a:pt x="364223" y="331990"/>
                  </a:lnTo>
                  <a:lnTo>
                    <a:pt x="379653" y="331990"/>
                  </a:lnTo>
                  <a:lnTo>
                    <a:pt x="385419" y="312940"/>
                  </a:lnTo>
                  <a:lnTo>
                    <a:pt x="385356" y="305320"/>
                  </a:lnTo>
                  <a:lnTo>
                    <a:pt x="376974" y="274840"/>
                  </a:lnTo>
                  <a:lnTo>
                    <a:pt x="376072" y="273570"/>
                  </a:lnTo>
                  <a:lnTo>
                    <a:pt x="369125" y="271030"/>
                  </a:lnTo>
                  <a:lnTo>
                    <a:pt x="359448" y="271030"/>
                  </a:lnTo>
                  <a:lnTo>
                    <a:pt x="351942" y="272300"/>
                  </a:lnTo>
                  <a:lnTo>
                    <a:pt x="351078" y="274840"/>
                  </a:lnTo>
                  <a:lnTo>
                    <a:pt x="349592" y="272300"/>
                  </a:lnTo>
                  <a:lnTo>
                    <a:pt x="345909" y="265950"/>
                  </a:lnTo>
                  <a:lnTo>
                    <a:pt x="337096" y="255790"/>
                  </a:lnTo>
                  <a:lnTo>
                    <a:pt x="325970" y="253250"/>
                  </a:lnTo>
                  <a:lnTo>
                    <a:pt x="314604" y="255790"/>
                  </a:lnTo>
                  <a:lnTo>
                    <a:pt x="305028" y="263410"/>
                  </a:lnTo>
                  <a:lnTo>
                    <a:pt x="303187" y="265950"/>
                  </a:lnTo>
                  <a:lnTo>
                    <a:pt x="301561" y="269760"/>
                  </a:lnTo>
                  <a:lnTo>
                    <a:pt x="299885" y="272300"/>
                  </a:lnTo>
                  <a:lnTo>
                    <a:pt x="287705" y="269760"/>
                  </a:lnTo>
                  <a:lnTo>
                    <a:pt x="285889" y="269760"/>
                  </a:lnTo>
                  <a:lnTo>
                    <a:pt x="265176" y="310400"/>
                  </a:lnTo>
                  <a:lnTo>
                    <a:pt x="265544" y="318020"/>
                  </a:lnTo>
                  <a:lnTo>
                    <a:pt x="278028" y="331990"/>
                  </a:lnTo>
                  <a:lnTo>
                    <a:pt x="284797" y="334530"/>
                  </a:lnTo>
                  <a:lnTo>
                    <a:pt x="292519" y="331990"/>
                  </a:lnTo>
                  <a:lnTo>
                    <a:pt x="295541" y="315480"/>
                  </a:lnTo>
                  <a:lnTo>
                    <a:pt x="306425" y="339610"/>
                  </a:lnTo>
                  <a:lnTo>
                    <a:pt x="301409" y="340880"/>
                  </a:lnTo>
                  <a:lnTo>
                    <a:pt x="295859" y="343420"/>
                  </a:lnTo>
                  <a:lnTo>
                    <a:pt x="290156" y="343420"/>
                  </a:lnTo>
                  <a:lnTo>
                    <a:pt x="278257" y="344690"/>
                  </a:lnTo>
                  <a:lnTo>
                    <a:pt x="266344" y="344690"/>
                  </a:lnTo>
                  <a:lnTo>
                    <a:pt x="254431" y="345960"/>
                  </a:lnTo>
                  <a:lnTo>
                    <a:pt x="242531" y="344690"/>
                  </a:lnTo>
                  <a:lnTo>
                    <a:pt x="232041" y="344690"/>
                  </a:lnTo>
                  <a:lnTo>
                    <a:pt x="211239" y="342150"/>
                  </a:lnTo>
                  <a:lnTo>
                    <a:pt x="201168" y="338340"/>
                  </a:lnTo>
                  <a:lnTo>
                    <a:pt x="194259" y="335800"/>
                  </a:lnTo>
                  <a:lnTo>
                    <a:pt x="187579" y="331990"/>
                  </a:lnTo>
                  <a:lnTo>
                    <a:pt x="177596" y="328180"/>
                  </a:lnTo>
                  <a:lnTo>
                    <a:pt x="173418" y="325640"/>
                  </a:lnTo>
                  <a:lnTo>
                    <a:pt x="169240" y="333260"/>
                  </a:lnTo>
                  <a:lnTo>
                    <a:pt x="172974" y="335800"/>
                  </a:lnTo>
                  <a:lnTo>
                    <a:pt x="175590" y="337070"/>
                  </a:lnTo>
                  <a:lnTo>
                    <a:pt x="185267" y="343420"/>
                  </a:lnTo>
                  <a:lnTo>
                    <a:pt x="195440" y="348500"/>
                  </a:lnTo>
                  <a:lnTo>
                    <a:pt x="206019" y="352310"/>
                  </a:lnTo>
                  <a:lnTo>
                    <a:pt x="216903" y="354850"/>
                  </a:lnTo>
                  <a:lnTo>
                    <a:pt x="240017" y="359930"/>
                  </a:lnTo>
                  <a:lnTo>
                    <a:pt x="262724" y="367550"/>
                  </a:lnTo>
                  <a:lnTo>
                    <a:pt x="289839" y="404380"/>
                  </a:lnTo>
                  <a:lnTo>
                    <a:pt x="290233" y="418350"/>
                  </a:lnTo>
                  <a:lnTo>
                    <a:pt x="289915" y="429780"/>
                  </a:lnTo>
                  <a:lnTo>
                    <a:pt x="285940" y="471690"/>
                  </a:lnTo>
                  <a:lnTo>
                    <a:pt x="278536" y="519950"/>
                  </a:lnTo>
                  <a:lnTo>
                    <a:pt x="277571" y="527570"/>
                  </a:lnTo>
                  <a:lnTo>
                    <a:pt x="276809" y="533920"/>
                  </a:lnTo>
                  <a:lnTo>
                    <a:pt x="275932" y="540270"/>
                  </a:lnTo>
                  <a:lnTo>
                    <a:pt x="275069" y="547890"/>
                  </a:lnTo>
                  <a:lnTo>
                    <a:pt x="274269" y="555510"/>
                  </a:lnTo>
                  <a:lnTo>
                    <a:pt x="273240" y="563130"/>
                  </a:lnTo>
                  <a:lnTo>
                    <a:pt x="271729" y="570750"/>
                  </a:lnTo>
                  <a:lnTo>
                    <a:pt x="269227" y="587260"/>
                  </a:lnTo>
                  <a:lnTo>
                    <a:pt x="267525" y="608850"/>
                  </a:lnTo>
                  <a:lnTo>
                    <a:pt x="266649" y="631710"/>
                  </a:lnTo>
                  <a:lnTo>
                    <a:pt x="266661" y="650760"/>
                  </a:lnTo>
                  <a:lnTo>
                    <a:pt x="266776" y="654570"/>
                  </a:lnTo>
                  <a:lnTo>
                    <a:pt x="268185" y="655840"/>
                  </a:lnTo>
                  <a:lnTo>
                    <a:pt x="280339" y="654570"/>
                  </a:lnTo>
                  <a:lnTo>
                    <a:pt x="286423" y="655840"/>
                  </a:lnTo>
                  <a:lnTo>
                    <a:pt x="293662" y="655840"/>
                  </a:lnTo>
                  <a:lnTo>
                    <a:pt x="295414" y="668540"/>
                  </a:lnTo>
                  <a:lnTo>
                    <a:pt x="299986" y="709180"/>
                  </a:lnTo>
                  <a:lnTo>
                    <a:pt x="300761" y="772680"/>
                  </a:lnTo>
                  <a:lnTo>
                    <a:pt x="300659" y="786650"/>
                  </a:lnTo>
                  <a:lnTo>
                    <a:pt x="298615" y="793000"/>
                  </a:lnTo>
                  <a:lnTo>
                    <a:pt x="297815" y="799350"/>
                  </a:lnTo>
                  <a:lnTo>
                    <a:pt x="295846" y="806970"/>
                  </a:lnTo>
                  <a:lnTo>
                    <a:pt x="292049" y="812050"/>
                  </a:lnTo>
                  <a:lnTo>
                    <a:pt x="286423" y="815860"/>
                  </a:lnTo>
                  <a:lnTo>
                    <a:pt x="278993" y="818400"/>
                  </a:lnTo>
                  <a:lnTo>
                    <a:pt x="270776" y="818400"/>
                  </a:lnTo>
                  <a:lnTo>
                    <a:pt x="266877" y="817130"/>
                  </a:lnTo>
                  <a:lnTo>
                    <a:pt x="253580" y="814590"/>
                  </a:lnTo>
                  <a:lnTo>
                    <a:pt x="247015" y="812050"/>
                  </a:lnTo>
                  <a:lnTo>
                    <a:pt x="240512" y="810780"/>
                  </a:lnTo>
                  <a:lnTo>
                    <a:pt x="237591" y="809510"/>
                  </a:lnTo>
                  <a:lnTo>
                    <a:pt x="235165" y="806970"/>
                  </a:lnTo>
                  <a:lnTo>
                    <a:pt x="230809" y="813320"/>
                  </a:lnTo>
                  <a:lnTo>
                    <a:pt x="232448" y="815860"/>
                  </a:lnTo>
                  <a:lnTo>
                    <a:pt x="236347" y="819670"/>
                  </a:lnTo>
                  <a:lnTo>
                    <a:pt x="237477" y="820940"/>
                  </a:lnTo>
                  <a:lnTo>
                    <a:pt x="276225" y="834910"/>
                  </a:lnTo>
                  <a:lnTo>
                    <a:pt x="286423" y="838720"/>
                  </a:lnTo>
                  <a:lnTo>
                    <a:pt x="296849" y="839990"/>
                  </a:lnTo>
                  <a:lnTo>
                    <a:pt x="317665" y="845070"/>
                  </a:lnTo>
                  <a:lnTo>
                    <a:pt x="334746" y="850150"/>
                  </a:lnTo>
                  <a:lnTo>
                    <a:pt x="352158" y="852690"/>
                  </a:lnTo>
                  <a:lnTo>
                    <a:pt x="366420" y="856500"/>
                  </a:lnTo>
                  <a:lnTo>
                    <a:pt x="373583" y="857770"/>
                  </a:lnTo>
                  <a:lnTo>
                    <a:pt x="380784" y="857770"/>
                  </a:lnTo>
                  <a:lnTo>
                    <a:pt x="391629" y="859040"/>
                  </a:lnTo>
                  <a:lnTo>
                    <a:pt x="402501" y="859040"/>
                  </a:lnTo>
                  <a:lnTo>
                    <a:pt x="424294" y="860310"/>
                  </a:lnTo>
                  <a:lnTo>
                    <a:pt x="433400" y="860310"/>
                  </a:lnTo>
                  <a:lnTo>
                    <a:pt x="446303" y="861580"/>
                  </a:lnTo>
                  <a:lnTo>
                    <a:pt x="471170" y="861580"/>
                  </a:lnTo>
                  <a:lnTo>
                    <a:pt x="479374" y="860310"/>
                  </a:lnTo>
                  <a:lnTo>
                    <a:pt x="487565" y="860310"/>
                  </a:lnTo>
                  <a:lnTo>
                    <a:pt x="495769" y="859040"/>
                  </a:lnTo>
                  <a:lnTo>
                    <a:pt x="503301" y="857770"/>
                  </a:lnTo>
                  <a:lnTo>
                    <a:pt x="510882" y="857770"/>
                  </a:lnTo>
                  <a:lnTo>
                    <a:pt x="518363" y="856500"/>
                  </a:lnTo>
                  <a:lnTo>
                    <a:pt x="542772" y="852690"/>
                  </a:lnTo>
                  <a:lnTo>
                    <a:pt x="556183" y="850150"/>
                  </a:lnTo>
                  <a:lnTo>
                    <a:pt x="561568" y="848880"/>
                  </a:lnTo>
                  <a:lnTo>
                    <a:pt x="566585" y="846340"/>
                  </a:lnTo>
                  <a:lnTo>
                    <a:pt x="576580" y="842530"/>
                  </a:lnTo>
                  <a:lnTo>
                    <a:pt x="606386" y="831100"/>
                  </a:lnTo>
                  <a:lnTo>
                    <a:pt x="609447" y="829830"/>
                  </a:lnTo>
                  <a:lnTo>
                    <a:pt x="643051" y="815860"/>
                  </a:lnTo>
                  <a:lnTo>
                    <a:pt x="650049" y="813320"/>
                  </a:lnTo>
                  <a:lnTo>
                    <a:pt x="656221" y="808240"/>
                  </a:lnTo>
                  <a:lnTo>
                    <a:pt x="663384" y="803160"/>
                  </a:lnTo>
                  <a:lnTo>
                    <a:pt x="665175" y="801890"/>
                  </a:lnTo>
                  <a:lnTo>
                    <a:pt x="665594" y="799350"/>
                  </a:lnTo>
                  <a:close/>
                </a:path>
                <a:path w="864235" h="861695">
                  <a:moveTo>
                    <a:pt x="711542" y="701535"/>
                  </a:moveTo>
                  <a:lnTo>
                    <a:pt x="707542" y="697458"/>
                  </a:lnTo>
                  <a:lnTo>
                    <a:pt x="697014" y="697230"/>
                  </a:lnTo>
                  <a:lnTo>
                    <a:pt x="692696" y="701484"/>
                  </a:lnTo>
                  <a:lnTo>
                    <a:pt x="692708" y="711911"/>
                  </a:lnTo>
                  <a:lnTo>
                    <a:pt x="696836" y="716114"/>
                  </a:lnTo>
                  <a:lnTo>
                    <a:pt x="707263" y="716368"/>
                  </a:lnTo>
                  <a:lnTo>
                    <a:pt x="711542" y="712114"/>
                  </a:lnTo>
                  <a:lnTo>
                    <a:pt x="711542" y="706729"/>
                  </a:lnTo>
                  <a:lnTo>
                    <a:pt x="711542" y="701535"/>
                  </a:lnTo>
                  <a:close/>
                </a:path>
                <a:path w="864235" h="861695">
                  <a:moveTo>
                    <a:pt x="714768" y="149250"/>
                  </a:moveTo>
                  <a:lnTo>
                    <a:pt x="710895" y="145326"/>
                  </a:lnTo>
                  <a:lnTo>
                    <a:pt x="700849" y="145186"/>
                  </a:lnTo>
                  <a:lnTo>
                    <a:pt x="696849" y="149110"/>
                  </a:lnTo>
                  <a:lnTo>
                    <a:pt x="696734" y="159042"/>
                  </a:lnTo>
                  <a:lnTo>
                    <a:pt x="700722" y="163106"/>
                  </a:lnTo>
                  <a:lnTo>
                    <a:pt x="710615" y="163258"/>
                  </a:lnTo>
                  <a:lnTo>
                    <a:pt x="714629" y="159283"/>
                  </a:lnTo>
                  <a:lnTo>
                    <a:pt x="714692" y="154254"/>
                  </a:lnTo>
                  <a:lnTo>
                    <a:pt x="714768" y="149250"/>
                  </a:lnTo>
                  <a:close/>
                </a:path>
                <a:path w="864235" h="861695">
                  <a:moveTo>
                    <a:pt x="761009" y="221145"/>
                  </a:moveTo>
                  <a:lnTo>
                    <a:pt x="760895" y="216179"/>
                  </a:lnTo>
                  <a:lnTo>
                    <a:pt x="760780" y="211328"/>
                  </a:lnTo>
                  <a:lnTo>
                    <a:pt x="756539" y="207276"/>
                  </a:lnTo>
                  <a:lnTo>
                    <a:pt x="746848" y="207505"/>
                  </a:lnTo>
                  <a:lnTo>
                    <a:pt x="742848" y="211747"/>
                  </a:lnTo>
                  <a:lnTo>
                    <a:pt x="743051" y="221564"/>
                  </a:lnTo>
                  <a:lnTo>
                    <a:pt x="747191" y="225488"/>
                  </a:lnTo>
                  <a:lnTo>
                    <a:pt x="757072" y="225298"/>
                  </a:lnTo>
                  <a:lnTo>
                    <a:pt x="761009" y="221145"/>
                  </a:lnTo>
                  <a:close/>
                </a:path>
                <a:path w="864235" h="861695">
                  <a:moveTo>
                    <a:pt x="765619" y="640410"/>
                  </a:moveTo>
                  <a:lnTo>
                    <a:pt x="761428" y="636231"/>
                  </a:lnTo>
                  <a:lnTo>
                    <a:pt x="750912" y="636282"/>
                  </a:lnTo>
                  <a:lnTo>
                    <a:pt x="746633" y="640676"/>
                  </a:lnTo>
                  <a:lnTo>
                    <a:pt x="746823" y="650925"/>
                  </a:lnTo>
                  <a:lnTo>
                    <a:pt x="750989" y="655053"/>
                  </a:lnTo>
                  <a:lnTo>
                    <a:pt x="761352" y="655243"/>
                  </a:lnTo>
                  <a:lnTo>
                    <a:pt x="765568" y="651052"/>
                  </a:lnTo>
                  <a:lnTo>
                    <a:pt x="765594" y="645706"/>
                  </a:lnTo>
                  <a:lnTo>
                    <a:pt x="765619" y="640410"/>
                  </a:lnTo>
                  <a:close/>
                </a:path>
                <a:path w="864235" h="861695">
                  <a:moveTo>
                    <a:pt x="807008" y="288404"/>
                  </a:moveTo>
                  <a:lnTo>
                    <a:pt x="803198" y="284568"/>
                  </a:lnTo>
                  <a:lnTo>
                    <a:pt x="793115" y="284505"/>
                  </a:lnTo>
                  <a:lnTo>
                    <a:pt x="789038" y="288493"/>
                  </a:lnTo>
                  <a:lnTo>
                    <a:pt x="788949" y="298183"/>
                  </a:lnTo>
                  <a:lnTo>
                    <a:pt x="793165" y="302412"/>
                  </a:lnTo>
                  <a:lnTo>
                    <a:pt x="802919" y="302539"/>
                  </a:lnTo>
                  <a:lnTo>
                    <a:pt x="806907" y="298538"/>
                  </a:lnTo>
                  <a:lnTo>
                    <a:pt x="806958" y="293497"/>
                  </a:lnTo>
                  <a:lnTo>
                    <a:pt x="807008" y="288404"/>
                  </a:lnTo>
                  <a:close/>
                </a:path>
                <a:path w="864235" h="861695">
                  <a:moveTo>
                    <a:pt x="809409" y="564718"/>
                  </a:moveTo>
                  <a:lnTo>
                    <a:pt x="805192" y="560463"/>
                  </a:lnTo>
                  <a:lnTo>
                    <a:pt x="794791" y="560425"/>
                  </a:lnTo>
                  <a:lnTo>
                    <a:pt x="790638" y="564451"/>
                  </a:lnTo>
                  <a:lnTo>
                    <a:pt x="790295" y="574865"/>
                  </a:lnTo>
                  <a:lnTo>
                    <a:pt x="794359" y="579145"/>
                  </a:lnTo>
                  <a:lnTo>
                    <a:pt x="805027" y="579374"/>
                  </a:lnTo>
                  <a:lnTo>
                    <a:pt x="809256" y="575297"/>
                  </a:lnTo>
                  <a:lnTo>
                    <a:pt x="809332" y="569976"/>
                  </a:lnTo>
                  <a:lnTo>
                    <a:pt x="809409" y="564718"/>
                  </a:lnTo>
                  <a:close/>
                </a:path>
                <a:path w="864235" h="861695">
                  <a:moveTo>
                    <a:pt x="828001" y="498678"/>
                  </a:moveTo>
                  <a:lnTo>
                    <a:pt x="823582" y="494182"/>
                  </a:lnTo>
                  <a:lnTo>
                    <a:pt x="813130" y="494157"/>
                  </a:lnTo>
                  <a:lnTo>
                    <a:pt x="808964" y="498513"/>
                  </a:lnTo>
                  <a:lnTo>
                    <a:pt x="809155" y="509168"/>
                  </a:lnTo>
                  <a:lnTo>
                    <a:pt x="813155" y="513067"/>
                  </a:lnTo>
                  <a:lnTo>
                    <a:pt x="818451" y="513067"/>
                  </a:lnTo>
                  <a:lnTo>
                    <a:pt x="823620" y="513067"/>
                  </a:lnTo>
                  <a:lnTo>
                    <a:pt x="827760" y="509016"/>
                  </a:lnTo>
                  <a:lnTo>
                    <a:pt x="828001" y="498678"/>
                  </a:lnTo>
                  <a:close/>
                </a:path>
                <a:path w="864235" h="861695">
                  <a:moveTo>
                    <a:pt x="829373" y="427672"/>
                  </a:moveTo>
                  <a:lnTo>
                    <a:pt x="825106" y="423379"/>
                  </a:lnTo>
                  <a:lnTo>
                    <a:pt x="814705" y="423468"/>
                  </a:lnTo>
                  <a:lnTo>
                    <a:pt x="810488" y="427672"/>
                  </a:lnTo>
                  <a:lnTo>
                    <a:pt x="810310" y="437997"/>
                  </a:lnTo>
                  <a:lnTo>
                    <a:pt x="814641" y="442290"/>
                  </a:lnTo>
                  <a:lnTo>
                    <a:pt x="819988" y="442264"/>
                  </a:lnTo>
                  <a:lnTo>
                    <a:pt x="825157" y="442239"/>
                  </a:lnTo>
                  <a:lnTo>
                    <a:pt x="829208" y="438200"/>
                  </a:lnTo>
                  <a:lnTo>
                    <a:pt x="829373" y="427672"/>
                  </a:lnTo>
                  <a:close/>
                </a:path>
                <a:path w="864235" h="861695">
                  <a:moveTo>
                    <a:pt x="829652" y="373380"/>
                  </a:moveTo>
                  <a:lnTo>
                    <a:pt x="829411" y="363080"/>
                  </a:lnTo>
                  <a:lnTo>
                    <a:pt x="825169" y="358889"/>
                  </a:lnTo>
                  <a:lnTo>
                    <a:pt x="815035" y="358736"/>
                  </a:lnTo>
                  <a:lnTo>
                    <a:pt x="810628" y="363131"/>
                  </a:lnTo>
                  <a:lnTo>
                    <a:pt x="810628" y="373634"/>
                  </a:lnTo>
                  <a:lnTo>
                    <a:pt x="814832" y="377748"/>
                  </a:lnTo>
                  <a:lnTo>
                    <a:pt x="820204" y="377698"/>
                  </a:lnTo>
                  <a:lnTo>
                    <a:pt x="825512" y="377647"/>
                  </a:lnTo>
                  <a:lnTo>
                    <a:pt x="829652" y="373380"/>
                  </a:lnTo>
                  <a:close/>
                </a:path>
                <a:path w="864235" h="861695">
                  <a:moveTo>
                    <a:pt x="863866" y="432663"/>
                  </a:moveTo>
                  <a:lnTo>
                    <a:pt x="859231" y="371411"/>
                  </a:lnTo>
                  <a:lnTo>
                    <a:pt x="846315" y="311404"/>
                  </a:lnTo>
                  <a:lnTo>
                    <a:pt x="827900" y="259842"/>
                  </a:lnTo>
                  <a:lnTo>
                    <a:pt x="803338" y="210908"/>
                  </a:lnTo>
                  <a:lnTo>
                    <a:pt x="774344" y="168617"/>
                  </a:lnTo>
                  <a:lnTo>
                    <a:pt x="741172" y="130429"/>
                  </a:lnTo>
                  <a:lnTo>
                    <a:pt x="703757" y="96418"/>
                  </a:lnTo>
                  <a:lnTo>
                    <a:pt x="662038" y="66675"/>
                  </a:lnTo>
                  <a:lnTo>
                    <a:pt x="617220" y="42037"/>
                  </a:lnTo>
                  <a:lnTo>
                    <a:pt x="570433" y="23075"/>
                  </a:lnTo>
                  <a:lnTo>
                    <a:pt x="521728" y="9753"/>
                  </a:lnTo>
                  <a:lnTo>
                    <a:pt x="471208" y="2006"/>
                  </a:lnTo>
                  <a:lnTo>
                    <a:pt x="437451" y="0"/>
                  </a:lnTo>
                  <a:lnTo>
                    <a:pt x="403809" y="596"/>
                  </a:lnTo>
                  <a:lnTo>
                    <a:pt x="337019" y="10337"/>
                  </a:lnTo>
                  <a:lnTo>
                    <a:pt x="269925" y="32321"/>
                  </a:lnTo>
                  <a:lnTo>
                    <a:pt x="207022" y="64427"/>
                  </a:lnTo>
                  <a:lnTo>
                    <a:pt x="166992" y="91414"/>
                  </a:lnTo>
                  <a:lnTo>
                    <a:pt x="130784" y="121945"/>
                  </a:lnTo>
                  <a:lnTo>
                    <a:pt x="98552" y="156159"/>
                  </a:lnTo>
                  <a:lnTo>
                    <a:pt x="70408" y="194221"/>
                  </a:lnTo>
                  <a:lnTo>
                    <a:pt x="46532" y="236296"/>
                  </a:lnTo>
                  <a:lnTo>
                    <a:pt x="28206" y="279234"/>
                  </a:lnTo>
                  <a:lnTo>
                    <a:pt x="14655" y="323367"/>
                  </a:lnTo>
                  <a:lnTo>
                    <a:pt x="5549" y="368630"/>
                  </a:lnTo>
                  <a:lnTo>
                    <a:pt x="571" y="414947"/>
                  </a:lnTo>
                  <a:lnTo>
                    <a:pt x="0" y="434098"/>
                  </a:lnTo>
                  <a:lnTo>
                    <a:pt x="584" y="453186"/>
                  </a:lnTo>
                  <a:lnTo>
                    <a:pt x="4025" y="491299"/>
                  </a:lnTo>
                  <a:lnTo>
                    <a:pt x="18351" y="560552"/>
                  </a:lnTo>
                  <a:lnTo>
                    <a:pt x="44856" y="625919"/>
                  </a:lnTo>
                  <a:lnTo>
                    <a:pt x="72605" y="673188"/>
                  </a:lnTo>
                  <a:lnTo>
                    <a:pt x="105435" y="716102"/>
                  </a:lnTo>
                  <a:lnTo>
                    <a:pt x="143510" y="754456"/>
                  </a:lnTo>
                  <a:lnTo>
                    <a:pt x="186969" y="788085"/>
                  </a:lnTo>
                  <a:lnTo>
                    <a:pt x="219684" y="800544"/>
                  </a:lnTo>
                  <a:lnTo>
                    <a:pt x="220548" y="800811"/>
                  </a:lnTo>
                  <a:lnTo>
                    <a:pt x="238544" y="802220"/>
                  </a:lnTo>
                  <a:lnTo>
                    <a:pt x="237236" y="800277"/>
                  </a:lnTo>
                  <a:lnTo>
                    <a:pt x="209054" y="784136"/>
                  </a:lnTo>
                  <a:lnTo>
                    <a:pt x="185254" y="767676"/>
                  </a:lnTo>
                  <a:lnTo>
                    <a:pt x="141389" y="729780"/>
                  </a:lnTo>
                  <a:lnTo>
                    <a:pt x="108051" y="693242"/>
                  </a:lnTo>
                  <a:lnTo>
                    <a:pt x="79857" y="653796"/>
                  </a:lnTo>
                  <a:lnTo>
                    <a:pt x="56616" y="611606"/>
                  </a:lnTo>
                  <a:lnTo>
                    <a:pt x="38112" y="566762"/>
                  </a:lnTo>
                  <a:lnTo>
                    <a:pt x="24155" y="519391"/>
                  </a:lnTo>
                  <a:lnTo>
                    <a:pt x="14706" y="453885"/>
                  </a:lnTo>
                  <a:lnTo>
                    <a:pt x="14122" y="420865"/>
                  </a:lnTo>
                  <a:lnTo>
                    <a:pt x="15760" y="387743"/>
                  </a:lnTo>
                  <a:lnTo>
                    <a:pt x="25577" y="329488"/>
                  </a:lnTo>
                  <a:lnTo>
                    <a:pt x="44678" y="273583"/>
                  </a:lnTo>
                  <a:lnTo>
                    <a:pt x="61595" y="238099"/>
                  </a:lnTo>
                  <a:lnTo>
                    <a:pt x="81445" y="204457"/>
                  </a:lnTo>
                  <a:lnTo>
                    <a:pt x="104228" y="172694"/>
                  </a:lnTo>
                  <a:lnTo>
                    <a:pt x="129933" y="142862"/>
                  </a:lnTo>
                  <a:lnTo>
                    <a:pt x="161150" y="112572"/>
                  </a:lnTo>
                  <a:lnTo>
                    <a:pt x="194818" y="85788"/>
                  </a:lnTo>
                  <a:lnTo>
                    <a:pt x="231216" y="62852"/>
                  </a:lnTo>
                  <a:lnTo>
                    <a:pt x="270573" y="44107"/>
                  </a:lnTo>
                  <a:lnTo>
                    <a:pt x="330314" y="25044"/>
                  </a:lnTo>
                  <a:lnTo>
                    <a:pt x="392099" y="14351"/>
                  </a:lnTo>
                  <a:lnTo>
                    <a:pt x="428294" y="12077"/>
                  </a:lnTo>
                  <a:lnTo>
                    <a:pt x="464273" y="13131"/>
                  </a:lnTo>
                  <a:lnTo>
                    <a:pt x="535495" y="24485"/>
                  </a:lnTo>
                  <a:lnTo>
                    <a:pt x="575030" y="36296"/>
                  </a:lnTo>
                  <a:lnTo>
                    <a:pt x="612736" y="52044"/>
                  </a:lnTo>
                  <a:lnTo>
                    <a:pt x="648589" y="71628"/>
                  </a:lnTo>
                  <a:lnTo>
                    <a:pt x="682586" y="94932"/>
                  </a:lnTo>
                  <a:lnTo>
                    <a:pt x="719378" y="126047"/>
                  </a:lnTo>
                  <a:lnTo>
                    <a:pt x="751852" y="160121"/>
                  </a:lnTo>
                  <a:lnTo>
                    <a:pt x="779983" y="197154"/>
                  </a:lnTo>
                  <a:lnTo>
                    <a:pt x="803732" y="237121"/>
                  </a:lnTo>
                  <a:lnTo>
                    <a:pt x="823099" y="280035"/>
                  </a:lnTo>
                  <a:lnTo>
                    <a:pt x="838047" y="325856"/>
                  </a:lnTo>
                  <a:lnTo>
                    <a:pt x="846645" y="367042"/>
                  </a:lnTo>
                  <a:lnTo>
                    <a:pt x="850938" y="409003"/>
                  </a:lnTo>
                  <a:lnTo>
                    <a:pt x="851293" y="425818"/>
                  </a:lnTo>
                  <a:lnTo>
                    <a:pt x="850734" y="442569"/>
                  </a:lnTo>
                  <a:lnTo>
                    <a:pt x="844410" y="505206"/>
                  </a:lnTo>
                  <a:lnTo>
                    <a:pt x="831049" y="562203"/>
                  </a:lnTo>
                  <a:lnTo>
                    <a:pt x="807694" y="615302"/>
                  </a:lnTo>
                  <a:lnTo>
                    <a:pt x="779653" y="664387"/>
                  </a:lnTo>
                  <a:lnTo>
                    <a:pt x="743889" y="709803"/>
                  </a:lnTo>
                  <a:lnTo>
                    <a:pt x="702144" y="750735"/>
                  </a:lnTo>
                  <a:lnTo>
                    <a:pt x="669239" y="774661"/>
                  </a:lnTo>
                  <a:lnTo>
                    <a:pt x="639800" y="793178"/>
                  </a:lnTo>
                  <a:lnTo>
                    <a:pt x="641985" y="793457"/>
                  </a:lnTo>
                  <a:lnTo>
                    <a:pt x="713155" y="759536"/>
                  </a:lnTo>
                  <a:lnTo>
                    <a:pt x="746531" y="728154"/>
                  </a:lnTo>
                  <a:lnTo>
                    <a:pt x="775804" y="693597"/>
                  </a:lnTo>
                  <a:lnTo>
                    <a:pt x="801255" y="656120"/>
                  </a:lnTo>
                  <a:lnTo>
                    <a:pt x="823150" y="615911"/>
                  </a:lnTo>
                  <a:lnTo>
                    <a:pt x="843165" y="560158"/>
                  </a:lnTo>
                  <a:lnTo>
                    <a:pt x="858888" y="497344"/>
                  </a:lnTo>
                  <a:lnTo>
                    <a:pt x="863028" y="465315"/>
                  </a:lnTo>
                  <a:lnTo>
                    <a:pt x="863866" y="432663"/>
                  </a:lnTo>
                  <a:close/>
                </a:path>
              </a:pathLst>
            </a:custGeom>
            <a:solidFill>
              <a:srgbClr val="A5874A"/>
            </a:solidFill>
          </p:spPr>
          <p:txBody>
            <a:bodyPr wrap="square" lIns="0" tIns="0" rIns="0" bIns="0" rtlCol="0"/>
            <a:lstStyle/>
            <a:p>
              <a:endParaRPr/>
            </a:p>
          </p:txBody>
        </p:sp>
        <p:sp>
          <p:nvSpPr>
            <p:cNvPr id="16" name="TextBox 15">
              <a:extLst>
                <a:ext uri="{FF2B5EF4-FFF2-40B4-BE49-F238E27FC236}">
                  <a16:creationId xmlns:a16="http://schemas.microsoft.com/office/drawing/2014/main" id="{7DE766EB-979B-4BCC-94E2-3F8F214CD8EE}"/>
                </a:ext>
              </a:extLst>
            </p:cNvPr>
            <p:cNvSpPr txBox="1"/>
            <p:nvPr/>
          </p:nvSpPr>
          <p:spPr>
            <a:xfrm>
              <a:off x="3964940" y="3711762"/>
              <a:ext cx="1219200" cy="830997"/>
            </a:xfrm>
            <a:prstGeom prst="rect">
              <a:avLst/>
            </a:prstGeom>
            <a:noFill/>
          </p:spPr>
          <p:txBody>
            <a:bodyPr wrap="square">
              <a:spAutoFit/>
            </a:bodyPr>
            <a:lstStyle/>
            <a:p>
              <a:r>
                <a:rPr lang="en-AU" sz="4800" b="1" dirty="0">
                  <a:solidFill>
                    <a:srgbClr val="285567"/>
                  </a:solidFill>
                  <a:latin typeface="Source Sans Pro Black"/>
                  <a:cs typeface="Source Sans Pro Black"/>
                </a:rPr>
                <a:t>57</a:t>
              </a:r>
              <a:r>
                <a:rPr lang="en-AU" sz="4800" b="1" baseline="30000" dirty="0">
                  <a:solidFill>
                    <a:srgbClr val="285567"/>
                  </a:solidFill>
                  <a:latin typeface="Source Sans Pro Black"/>
                  <a:cs typeface="Source Sans Pro Black"/>
                </a:rPr>
                <a:t>%</a:t>
              </a:r>
              <a:endParaRPr lang="en-AU" sz="4800" baseline="30000" dirty="0"/>
            </a:p>
          </p:txBody>
        </p:sp>
        <p:sp>
          <p:nvSpPr>
            <p:cNvPr id="18" name="TextBox 17">
              <a:extLst>
                <a:ext uri="{FF2B5EF4-FFF2-40B4-BE49-F238E27FC236}">
                  <a16:creationId xmlns:a16="http://schemas.microsoft.com/office/drawing/2014/main" id="{849A725E-7254-4F68-B41F-EA96181001F3}"/>
                </a:ext>
              </a:extLst>
            </p:cNvPr>
            <p:cNvSpPr txBox="1"/>
            <p:nvPr/>
          </p:nvSpPr>
          <p:spPr>
            <a:xfrm>
              <a:off x="3996367" y="4477801"/>
              <a:ext cx="4189662" cy="980397"/>
            </a:xfrm>
            <a:prstGeom prst="rect">
              <a:avLst/>
            </a:prstGeom>
            <a:noFill/>
          </p:spPr>
          <p:txBody>
            <a:bodyPr wrap="square">
              <a:spAutoFit/>
            </a:bodyPr>
            <a:lstStyle/>
            <a:p>
              <a:pPr marL="12700">
                <a:lnSpc>
                  <a:spcPts val="2340"/>
                </a:lnSpc>
                <a:tabLst>
                  <a:tab pos="1042035" algn="l"/>
                </a:tabLst>
              </a:pPr>
              <a:r>
                <a:rPr lang="en-US" sz="2000" spc="-20" dirty="0">
                  <a:latin typeface="Source Sans Pro"/>
                  <a:cs typeface="Source Sans Pro"/>
                </a:rPr>
                <a:t>o</a:t>
              </a:r>
              <a:r>
                <a:rPr lang="en-US" sz="2000" dirty="0">
                  <a:latin typeface="Source Sans Pro"/>
                  <a:cs typeface="Source Sans Pro"/>
                </a:rPr>
                <a:t>f</a:t>
              </a:r>
              <a:r>
                <a:rPr lang="en-US" sz="2000" spc="-35" dirty="0">
                  <a:latin typeface="Source Sans Pro"/>
                  <a:cs typeface="Source Sans Pro"/>
                </a:rPr>
                <a:t> </a:t>
              </a:r>
              <a:r>
                <a:rPr lang="en-US" sz="2000" spc="-20" dirty="0">
                  <a:latin typeface="Source Sans Pro"/>
                  <a:cs typeface="Source Sans Pro"/>
                </a:rPr>
                <a:t>Aborigina</a:t>
              </a:r>
              <a:r>
                <a:rPr lang="en-US" sz="2000" dirty="0">
                  <a:latin typeface="Source Sans Pro"/>
                  <a:cs typeface="Source Sans Pro"/>
                </a:rPr>
                <a:t>l</a:t>
              </a:r>
              <a:r>
                <a:rPr lang="en-US" sz="2000" spc="-35" dirty="0">
                  <a:latin typeface="Source Sans Pro"/>
                  <a:cs typeface="Source Sans Pro"/>
                </a:rPr>
                <a:t> </a:t>
              </a:r>
              <a:r>
                <a:rPr lang="en-US" sz="2000" spc="-20" dirty="0">
                  <a:latin typeface="Source Sans Pro"/>
                  <a:cs typeface="Source Sans Pro"/>
                </a:rPr>
                <a:t>an</a:t>
              </a:r>
              <a:r>
                <a:rPr lang="en-US" sz="2000" dirty="0">
                  <a:latin typeface="Source Sans Pro"/>
                  <a:cs typeface="Source Sans Pro"/>
                </a:rPr>
                <a:t>d</a:t>
              </a:r>
              <a:r>
                <a:rPr lang="en-US" sz="2000" spc="-35" dirty="0">
                  <a:latin typeface="Source Sans Pro"/>
                  <a:cs typeface="Source Sans Pro"/>
                </a:rPr>
                <a:t> </a:t>
              </a:r>
              <a:r>
                <a:rPr lang="en-US" sz="2000" spc="-125" dirty="0">
                  <a:latin typeface="Source Sans Pro"/>
                  <a:cs typeface="Source Sans Pro"/>
                </a:rPr>
                <a:t>T</a:t>
              </a:r>
              <a:r>
                <a:rPr lang="en-US" sz="2000" spc="-20" dirty="0">
                  <a:latin typeface="Source Sans Pro"/>
                  <a:cs typeface="Source Sans Pro"/>
                </a:rPr>
                <a:t>or</a:t>
              </a:r>
              <a:r>
                <a:rPr lang="en-US" sz="2000" spc="-35" dirty="0">
                  <a:latin typeface="Source Sans Pro"/>
                  <a:cs typeface="Source Sans Pro"/>
                </a:rPr>
                <a:t>r</a:t>
              </a:r>
              <a:r>
                <a:rPr lang="en-US" sz="2000" spc="-20" dirty="0">
                  <a:latin typeface="Source Sans Pro"/>
                  <a:cs typeface="Source Sans Pro"/>
                </a:rPr>
                <a:t>e</a:t>
              </a:r>
              <a:r>
                <a:rPr lang="en-US" sz="2000" dirty="0">
                  <a:latin typeface="Source Sans Pro"/>
                  <a:cs typeface="Source Sans Pro"/>
                </a:rPr>
                <a:t>s</a:t>
              </a:r>
              <a:r>
                <a:rPr lang="en-US" sz="2000" spc="-35" dirty="0">
                  <a:latin typeface="Source Sans Pro"/>
                  <a:cs typeface="Source Sans Pro"/>
                </a:rPr>
                <a:t> </a:t>
              </a:r>
              <a:r>
                <a:rPr lang="en-US" sz="2000" spc="-55" dirty="0">
                  <a:latin typeface="Source Sans Pro"/>
                  <a:cs typeface="Source Sans Pro"/>
                </a:rPr>
                <a:t>S</a:t>
              </a:r>
              <a:r>
                <a:rPr lang="en-US" sz="2000" spc="-20" dirty="0">
                  <a:latin typeface="Source Sans Pro"/>
                  <a:cs typeface="Source Sans Pro"/>
                </a:rPr>
                <a:t>t</a:t>
              </a:r>
              <a:r>
                <a:rPr lang="en-US" sz="2000" spc="-55" dirty="0">
                  <a:latin typeface="Source Sans Pro"/>
                  <a:cs typeface="Source Sans Pro"/>
                </a:rPr>
                <a:t>r</a:t>
              </a:r>
              <a:r>
                <a:rPr lang="en-US" sz="2000" spc="-20" dirty="0">
                  <a:latin typeface="Source Sans Pro"/>
                  <a:cs typeface="Source Sans Pro"/>
                </a:rPr>
                <a:t>ait</a:t>
              </a:r>
              <a:r>
                <a:rPr lang="en-US" sz="2000" dirty="0">
                  <a:latin typeface="Source Sans Pro"/>
                  <a:cs typeface="Source Sans Pro"/>
                </a:rPr>
                <a:t> </a:t>
              </a:r>
              <a:r>
                <a:rPr lang="en-US" sz="2000" spc="-20" dirty="0">
                  <a:latin typeface="Source Sans Pro"/>
                  <a:cs typeface="Source Sans Pro"/>
                </a:rPr>
                <a:t>Islander</a:t>
              </a:r>
              <a:r>
                <a:rPr lang="en-US" sz="2000" spc="-45" dirty="0">
                  <a:latin typeface="Source Sans Pro"/>
                  <a:cs typeface="Source Sans Pro"/>
                </a:rPr>
                <a:t> </a:t>
              </a:r>
              <a:r>
                <a:rPr lang="en-US" sz="2000" spc="-20" dirty="0">
                  <a:latin typeface="Source Sans Pro"/>
                  <a:cs typeface="Source Sans Pro"/>
                </a:rPr>
                <a:t>children</a:t>
              </a:r>
              <a:r>
                <a:rPr lang="en-US" sz="2000" spc="-45" dirty="0">
                  <a:latin typeface="Source Sans Pro"/>
                  <a:cs typeface="Source Sans Pro"/>
                </a:rPr>
                <a:t> </a:t>
              </a:r>
              <a:r>
                <a:rPr lang="en-US" sz="2000" spc="-20" dirty="0">
                  <a:latin typeface="Source Sans Pro"/>
                  <a:cs typeface="Source Sans Pro"/>
                </a:rPr>
                <a:t>aged</a:t>
              </a:r>
              <a:r>
                <a:rPr lang="en-US" sz="2000" spc="-45" dirty="0">
                  <a:latin typeface="Source Sans Pro"/>
                  <a:cs typeface="Source Sans Pro"/>
                </a:rPr>
                <a:t> </a:t>
              </a:r>
              <a:r>
                <a:rPr lang="en-US" sz="2000" spc="-20" dirty="0">
                  <a:latin typeface="Source Sans Pro"/>
                  <a:cs typeface="Source Sans Pro"/>
                </a:rPr>
                <a:t>0-14</a:t>
              </a:r>
              <a:r>
                <a:rPr lang="en-US" sz="2000" dirty="0">
                  <a:latin typeface="Source Sans Pro"/>
                  <a:cs typeface="Source Sans Pro"/>
                </a:rPr>
                <a:t> </a:t>
              </a:r>
              <a:r>
                <a:rPr lang="en-US" sz="2000" spc="-25" dirty="0">
                  <a:latin typeface="Source Sans Pro"/>
                  <a:cs typeface="Source Sans Pro"/>
                </a:rPr>
                <a:t>years</a:t>
              </a:r>
              <a:r>
                <a:rPr lang="en-US" sz="2000" spc="-50" dirty="0">
                  <a:latin typeface="Source Sans Pro"/>
                  <a:cs typeface="Source Sans Pro"/>
                </a:rPr>
                <a:t> </a:t>
              </a:r>
              <a:r>
                <a:rPr lang="en-US" sz="2000" spc="-20" dirty="0">
                  <a:latin typeface="Source Sans Pro"/>
                  <a:cs typeface="Source Sans Pro"/>
                </a:rPr>
                <a:t>lived</a:t>
              </a:r>
              <a:r>
                <a:rPr lang="en-US" sz="2000" spc="-45" dirty="0">
                  <a:latin typeface="Source Sans Pro"/>
                  <a:cs typeface="Source Sans Pro"/>
                </a:rPr>
                <a:t> </a:t>
              </a:r>
              <a:r>
                <a:rPr lang="en-US" sz="2000" spc="-10" dirty="0">
                  <a:latin typeface="Source Sans Pro"/>
                  <a:cs typeface="Source Sans Pro"/>
                </a:rPr>
                <a:t>in</a:t>
              </a:r>
              <a:r>
                <a:rPr lang="en-US" sz="2000" spc="-45" dirty="0">
                  <a:latin typeface="Source Sans Pro"/>
                  <a:cs typeface="Source Sans Pro"/>
                </a:rPr>
                <a:t> </a:t>
              </a:r>
              <a:r>
                <a:rPr lang="en-US" sz="2000" spc="-20" dirty="0">
                  <a:latin typeface="Source Sans Pro"/>
                  <a:cs typeface="Source Sans Pro"/>
                </a:rPr>
                <a:t>households</a:t>
              </a:r>
              <a:r>
                <a:rPr lang="en-US" sz="2000" spc="-50" dirty="0">
                  <a:latin typeface="Source Sans Pro"/>
                  <a:cs typeface="Source Sans Pro"/>
                </a:rPr>
                <a:t> </a:t>
              </a:r>
              <a:r>
                <a:rPr lang="en-US" sz="2000" spc="-20" dirty="0">
                  <a:latin typeface="Source Sans Pro"/>
                  <a:cs typeface="Source Sans Pro"/>
                </a:rPr>
                <a:t>with </a:t>
              </a:r>
              <a:r>
                <a:rPr lang="en-US" sz="2000" spc="-305" dirty="0">
                  <a:latin typeface="Source Sans Pro"/>
                  <a:cs typeface="Source Sans Pro"/>
                </a:rPr>
                <a:t> </a:t>
              </a:r>
              <a:r>
                <a:rPr lang="en-US" sz="2000" dirty="0">
                  <a:latin typeface="Source Sans Pro"/>
                  <a:cs typeface="Source Sans Pro"/>
                </a:rPr>
                <a:t>a</a:t>
              </a:r>
              <a:r>
                <a:rPr lang="en-US" sz="2000" spc="-40" dirty="0">
                  <a:latin typeface="Source Sans Pro"/>
                  <a:cs typeface="Source Sans Pro"/>
                </a:rPr>
                <a:t> </a:t>
              </a:r>
              <a:r>
                <a:rPr lang="en-US" sz="2000" spc="-20" dirty="0">
                  <a:latin typeface="Source Sans Pro"/>
                  <a:cs typeface="Source Sans Pro"/>
                </a:rPr>
                <a:t>daily</a:t>
              </a:r>
              <a:r>
                <a:rPr lang="en-US" sz="2000" spc="-35" dirty="0">
                  <a:latin typeface="Source Sans Pro"/>
                  <a:cs typeface="Source Sans Pro"/>
                </a:rPr>
                <a:t> smoker</a:t>
              </a:r>
              <a:endParaRPr lang="en-AU" sz="2000" dirty="0"/>
            </a:p>
          </p:txBody>
        </p:sp>
      </p:grpSp>
      <p:grpSp>
        <p:nvGrpSpPr>
          <p:cNvPr id="21" name="Group 20">
            <a:extLst>
              <a:ext uri="{FF2B5EF4-FFF2-40B4-BE49-F238E27FC236}">
                <a16:creationId xmlns:a16="http://schemas.microsoft.com/office/drawing/2014/main" id="{C0410DC9-2675-4209-838D-A0BFDF861040}"/>
              </a:ext>
            </a:extLst>
          </p:cNvPr>
          <p:cNvGrpSpPr/>
          <p:nvPr/>
        </p:nvGrpSpPr>
        <p:grpSpPr>
          <a:xfrm>
            <a:off x="8243564" y="2979144"/>
            <a:ext cx="6003704" cy="2047942"/>
            <a:chOff x="2150898" y="5822239"/>
            <a:chExt cx="6003704" cy="2047942"/>
          </a:xfrm>
        </p:grpSpPr>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2150898" y="5848357"/>
              <a:ext cx="1750870" cy="1811574"/>
            </a:xfrm>
            <a:prstGeom prst="rect">
              <a:avLst/>
            </a:prstGeom>
          </p:spPr>
        </p:pic>
        <p:sp>
          <p:nvSpPr>
            <p:cNvPr id="19" name="TextBox 18">
              <a:extLst>
                <a:ext uri="{FF2B5EF4-FFF2-40B4-BE49-F238E27FC236}">
                  <a16:creationId xmlns:a16="http://schemas.microsoft.com/office/drawing/2014/main" id="{D5D0DB39-09A8-4176-99BE-42C37EEC3348}"/>
                </a:ext>
              </a:extLst>
            </p:cNvPr>
            <p:cNvSpPr txBox="1"/>
            <p:nvPr/>
          </p:nvSpPr>
          <p:spPr>
            <a:xfrm>
              <a:off x="3964940" y="5822239"/>
              <a:ext cx="1219200" cy="830997"/>
            </a:xfrm>
            <a:prstGeom prst="rect">
              <a:avLst/>
            </a:prstGeom>
            <a:noFill/>
          </p:spPr>
          <p:txBody>
            <a:bodyPr wrap="square">
              <a:spAutoFit/>
            </a:bodyPr>
            <a:lstStyle/>
            <a:p>
              <a:r>
                <a:rPr lang="en-AU" sz="4800" b="1" dirty="0">
                  <a:solidFill>
                    <a:srgbClr val="285567"/>
                  </a:solidFill>
                  <a:latin typeface="Source Sans Pro Black"/>
                  <a:cs typeface="Source Sans Pro Black"/>
                </a:rPr>
                <a:t>13</a:t>
              </a:r>
              <a:r>
                <a:rPr lang="en-AU" sz="4800" b="1" baseline="30000" dirty="0">
                  <a:solidFill>
                    <a:srgbClr val="285567"/>
                  </a:solidFill>
                  <a:latin typeface="Source Sans Pro Black"/>
                  <a:cs typeface="Source Sans Pro Black"/>
                </a:rPr>
                <a:t>%</a:t>
              </a:r>
              <a:endParaRPr lang="en-AU" sz="4800" baseline="30000" dirty="0"/>
            </a:p>
          </p:txBody>
        </p:sp>
        <p:sp>
          <p:nvSpPr>
            <p:cNvPr id="20" name="TextBox 19">
              <a:extLst>
                <a:ext uri="{FF2B5EF4-FFF2-40B4-BE49-F238E27FC236}">
                  <a16:creationId xmlns:a16="http://schemas.microsoft.com/office/drawing/2014/main" id="{7B23F541-AEE5-4185-B4B3-FF64A620EA16}"/>
                </a:ext>
              </a:extLst>
            </p:cNvPr>
            <p:cNvSpPr txBox="1"/>
            <p:nvPr/>
          </p:nvSpPr>
          <p:spPr>
            <a:xfrm>
              <a:off x="3964940" y="6572390"/>
              <a:ext cx="4189662" cy="1297791"/>
            </a:xfrm>
            <a:prstGeom prst="rect">
              <a:avLst/>
            </a:prstGeom>
            <a:noFill/>
          </p:spPr>
          <p:txBody>
            <a:bodyPr wrap="square">
              <a:spAutoFit/>
            </a:bodyPr>
            <a:lstStyle/>
            <a:p>
              <a:pPr marL="38100">
                <a:lnSpc>
                  <a:spcPts val="2340"/>
                </a:lnSpc>
                <a:tabLst>
                  <a:tab pos="1065530" algn="l"/>
                </a:tabLst>
              </a:pPr>
              <a:r>
                <a:rPr lang="en-US" sz="2000" spc="-20" dirty="0">
                  <a:latin typeface="Source Sans Pro"/>
                  <a:cs typeface="Source Sans Pro"/>
                </a:rPr>
                <a:t>For</a:t>
              </a:r>
              <a:r>
                <a:rPr lang="en-US" sz="2000" spc="-40" dirty="0">
                  <a:latin typeface="Source Sans Pro"/>
                  <a:cs typeface="Source Sans Pro"/>
                </a:rPr>
                <a:t> </a:t>
              </a:r>
              <a:r>
                <a:rPr lang="en-US" sz="2000" spc="-20" dirty="0">
                  <a:latin typeface="Source Sans Pro"/>
                  <a:cs typeface="Source Sans Pro"/>
                </a:rPr>
                <a:t>those</a:t>
              </a:r>
              <a:r>
                <a:rPr lang="en-US" sz="2000" spc="-40" dirty="0">
                  <a:latin typeface="Source Sans Pro"/>
                  <a:cs typeface="Source Sans Pro"/>
                </a:rPr>
                <a:t> </a:t>
              </a:r>
              <a:r>
                <a:rPr lang="en-US" sz="2000" spc="-20" dirty="0">
                  <a:latin typeface="Source Sans Pro"/>
                  <a:cs typeface="Source Sans Pro"/>
                </a:rPr>
                <a:t>children</a:t>
              </a:r>
              <a:r>
                <a:rPr lang="en-US" sz="2000" spc="-35" dirty="0">
                  <a:latin typeface="Source Sans Pro"/>
                  <a:cs typeface="Source Sans Pro"/>
                </a:rPr>
                <a:t> </a:t>
              </a:r>
              <a:r>
                <a:rPr lang="en-US" sz="2000" spc="-20" dirty="0">
                  <a:latin typeface="Source Sans Pro"/>
                  <a:cs typeface="Source Sans Pro"/>
                </a:rPr>
                <a:t>living</a:t>
              </a:r>
              <a:r>
                <a:rPr lang="en-US" sz="2000" spc="-40" dirty="0">
                  <a:latin typeface="Source Sans Pro"/>
                  <a:cs typeface="Source Sans Pro"/>
                </a:rPr>
                <a:t> </a:t>
              </a:r>
              <a:r>
                <a:rPr lang="en-US" sz="2000" spc="-15" dirty="0">
                  <a:latin typeface="Source Sans Pro"/>
                  <a:cs typeface="Source Sans Pro"/>
                </a:rPr>
                <a:t>with</a:t>
              </a:r>
              <a:r>
                <a:rPr lang="en-US" sz="2000" spc="-40" dirty="0">
                  <a:latin typeface="Source Sans Pro"/>
                  <a:cs typeface="Source Sans Pro"/>
                </a:rPr>
                <a:t> </a:t>
              </a:r>
              <a:r>
                <a:rPr lang="en-US" sz="2000" dirty="0">
                  <a:latin typeface="Source Sans Pro"/>
                  <a:cs typeface="Source Sans Pro"/>
                </a:rPr>
                <a:t>a</a:t>
              </a:r>
              <a:r>
                <a:rPr lang="en-US" sz="2000" spc="-35" dirty="0">
                  <a:latin typeface="Source Sans Pro"/>
                  <a:cs typeface="Source Sans Pro"/>
                </a:rPr>
                <a:t> </a:t>
              </a:r>
              <a:r>
                <a:rPr lang="en-US" sz="2000" spc="-20" dirty="0">
                  <a:latin typeface="Source Sans Pro"/>
                  <a:cs typeface="Source Sans Pro"/>
                </a:rPr>
                <a:t>daily</a:t>
              </a:r>
              <a:r>
                <a:rPr lang="en-US" sz="2000" spc="-40" dirty="0">
                  <a:latin typeface="Source Sans Pro"/>
                  <a:cs typeface="Source Sans Pro"/>
                </a:rPr>
                <a:t> </a:t>
              </a:r>
              <a:r>
                <a:rPr lang="en-US" sz="2000" spc="-35" dirty="0">
                  <a:latin typeface="Source Sans Pro"/>
                  <a:cs typeface="Source Sans Pro"/>
                </a:rPr>
                <a:t>smoker, </a:t>
              </a:r>
              <a:r>
                <a:rPr lang="en-US" sz="2000" spc="-20" dirty="0">
                  <a:latin typeface="Source Sans Pro"/>
                  <a:cs typeface="Source Sans Pro"/>
                </a:rPr>
                <a:t>were</a:t>
              </a:r>
              <a:r>
                <a:rPr lang="en-US" sz="2000" spc="-45" dirty="0">
                  <a:latin typeface="Source Sans Pro"/>
                  <a:cs typeface="Source Sans Pro"/>
                </a:rPr>
                <a:t> </a:t>
              </a:r>
              <a:r>
                <a:rPr lang="en-US" sz="2000" spc="-20" dirty="0">
                  <a:latin typeface="Source Sans Pro"/>
                  <a:cs typeface="Source Sans Pro"/>
                </a:rPr>
                <a:t>living</a:t>
              </a:r>
              <a:r>
                <a:rPr lang="en-US" sz="2000" spc="-45" dirty="0">
                  <a:latin typeface="Source Sans Pro"/>
                  <a:cs typeface="Source Sans Pro"/>
                </a:rPr>
                <a:t> </a:t>
              </a:r>
              <a:r>
                <a:rPr lang="en-US" sz="2000" spc="-10" dirty="0">
                  <a:latin typeface="Source Sans Pro"/>
                  <a:cs typeface="Source Sans Pro"/>
                </a:rPr>
                <a:t>in</a:t>
              </a:r>
              <a:r>
                <a:rPr lang="en-US" sz="2000" spc="-45" dirty="0">
                  <a:latin typeface="Source Sans Pro"/>
                  <a:cs typeface="Source Sans Pro"/>
                </a:rPr>
                <a:t> </a:t>
              </a:r>
              <a:r>
                <a:rPr lang="en-US" sz="2000" spc="-20" dirty="0">
                  <a:latin typeface="Source Sans Pro"/>
                  <a:cs typeface="Source Sans Pro"/>
                </a:rPr>
                <a:t>households</a:t>
              </a:r>
              <a:r>
                <a:rPr lang="en-US" sz="2000" spc="-45" dirty="0">
                  <a:latin typeface="Source Sans Pro"/>
                  <a:cs typeface="Source Sans Pro"/>
                </a:rPr>
                <a:t> </a:t>
              </a:r>
              <a:r>
                <a:rPr lang="en-US" sz="2000" spc="-20" dirty="0">
                  <a:latin typeface="Source Sans Pro"/>
                  <a:cs typeface="Source Sans Pro"/>
                </a:rPr>
                <a:t>where</a:t>
              </a:r>
              <a:r>
                <a:rPr lang="en-US" sz="2000" dirty="0">
                  <a:latin typeface="Source Sans Pro"/>
                  <a:cs typeface="Source Sans Pro"/>
                </a:rPr>
                <a:t> </a:t>
              </a:r>
              <a:r>
                <a:rPr lang="en-US" sz="2000" spc="-20" dirty="0">
                  <a:latin typeface="Source Sans Pro"/>
                  <a:cs typeface="Source Sans Pro"/>
                </a:rPr>
                <a:t>people</a:t>
              </a:r>
              <a:r>
                <a:rPr lang="en-US" sz="2000" spc="-40" dirty="0">
                  <a:latin typeface="Source Sans Pro"/>
                  <a:cs typeface="Source Sans Pro"/>
                </a:rPr>
                <a:t> </a:t>
              </a:r>
              <a:r>
                <a:rPr lang="en-US" sz="2000" spc="-25" dirty="0">
                  <a:latin typeface="Source Sans Pro"/>
                  <a:cs typeface="Source Sans Pro"/>
                </a:rPr>
                <a:t>smoked</a:t>
              </a:r>
              <a:r>
                <a:rPr lang="en-US" sz="2000" spc="-40" dirty="0">
                  <a:latin typeface="Source Sans Pro"/>
                  <a:cs typeface="Source Sans Pro"/>
                </a:rPr>
                <a:t> </a:t>
              </a:r>
              <a:r>
                <a:rPr lang="en-US" sz="2000" spc="-20" dirty="0">
                  <a:latin typeface="Source Sans Pro"/>
                  <a:cs typeface="Source Sans Pro"/>
                </a:rPr>
                <a:t>indoors</a:t>
              </a:r>
              <a:r>
                <a:rPr lang="en-US" sz="2000" dirty="0">
                  <a:latin typeface="Source Sans Pro"/>
                  <a:cs typeface="Source Sans Pro"/>
                </a:rPr>
                <a:t>.</a:t>
              </a:r>
            </a:p>
            <a:p>
              <a:pPr marL="12700">
                <a:lnSpc>
                  <a:spcPct val="100000"/>
                </a:lnSpc>
                <a:spcBef>
                  <a:spcPts val="100"/>
                </a:spcBef>
              </a:pPr>
              <a:endParaRPr lang="en-US" sz="2000" dirty="0">
                <a:latin typeface="Source Sans Pro"/>
                <a:cs typeface="Source Sans Pro"/>
              </a:endParaRPr>
            </a:p>
          </p:txBody>
        </p:sp>
      </p:grpSp>
      <p:sp>
        <p:nvSpPr>
          <p:cNvPr id="17" name="Holder 5">
            <a:extLst>
              <a:ext uri="{FF2B5EF4-FFF2-40B4-BE49-F238E27FC236}">
                <a16:creationId xmlns:a16="http://schemas.microsoft.com/office/drawing/2014/main" id="{79026CC7-5233-41FE-B488-34D85A2D4B1C}"/>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37D0ADC-706D-4662-91C6-1B34B6F7ECA5}"/>
              </a:ext>
            </a:extLst>
          </p:cNvPr>
          <p:cNvGrpSpPr/>
          <p:nvPr/>
        </p:nvGrpSpPr>
        <p:grpSpPr>
          <a:xfrm>
            <a:off x="1" y="2060621"/>
            <a:ext cx="16256000" cy="6558280"/>
            <a:chOff x="11374" y="2051116"/>
            <a:chExt cx="16219181" cy="6558280"/>
          </a:xfrm>
        </p:grpSpPr>
        <p:sp>
          <p:nvSpPr>
            <p:cNvPr id="3" name="object 3"/>
            <p:cNvSpPr/>
            <p:nvPr/>
          </p:nvSpPr>
          <p:spPr>
            <a:xfrm>
              <a:off x="11386" y="2051116"/>
              <a:ext cx="16219169" cy="6558280"/>
            </a:xfrm>
            <a:custGeom>
              <a:avLst/>
              <a:gdLst/>
              <a:ahLst/>
              <a:cxnLst/>
              <a:rect l="l" t="t" r="r" b="b"/>
              <a:pathLst>
                <a:path w="16219169" h="6558280">
                  <a:moveTo>
                    <a:pt x="16218573" y="0"/>
                  </a:moveTo>
                  <a:lnTo>
                    <a:pt x="0" y="0"/>
                  </a:lnTo>
                  <a:lnTo>
                    <a:pt x="0" y="6557975"/>
                  </a:lnTo>
                  <a:lnTo>
                    <a:pt x="16218573" y="6557975"/>
                  </a:lnTo>
                  <a:lnTo>
                    <a:pt x="16218573" y="0"/>
                  </a:lnTo>
                  <a:close/>
                </a:path>
              </a:pathLst>
            </a:custGeom>
            <a:solidFill>
              <a:srgbClr val="285567"/>
            </a:solidFill>
          </p:spPr>
          <p:txBody>
            <a:bodyPr wrap="square" lIns="0" tIns="0" rIns="0" bIns="0" rtlCol="0"/>
            <a:lstStyle/>
            <a:p>
              <a:endParaRPr/>
            </a:p>
          </p:txBody>
        </p:sp>
        <p:sp>
          <p:nvSpPr>
            <p:cNvPr id="4" name="object 4"/>
            <p:cNvSpPr/>
            <p:nvPr/>
          </p:nvSpPr>
          <p:spPr>
            <a:xfrm>
              <a:off x="57589" y="2083449"/>
              <a:ext cx="1564640" cy="6525895"/>
            </a:xfrm>
            <a:custGeom>
              <a:avLst/>
              <a:gdLst/>
              <a:ahLst/>
              <a:cxnLst/>
              <a:rect l="l" t="t" r="r" b="b"/>
              <a:pathLst>
                <a:path w="1564639" h="6525895">
                  <a:moveTo>
                    <a:pt x="375907" y="156641"/>
                  </a:moveTo>
                  <a:lnTo>
                    <a:pt x="368465" y="112064"/>
                  </a:lnTo>
                  <a:lnTo>
                    <a:pt x="347345" y="69875"/>
                  </a:lnTo>
                  <a:lnTo>
                    <a:pt x="316268" y="34315"/>
                  </a:lnTo>
                  <a:lnTo>
                    <a:pt x="278904" y="9613"/>
                  </a:lnTo>
                  <a:lnTo>
                    <a:pt x="238963" y="0"/>
                  </a:lnTo>
                  <a:lnTo>
                    <a:pt x="196062" y="8648"/>
                  </a:lnTo>
                  <a:lnTo>
                    <a:pt x="155651" y="33108"/>
                  </a:lnTo>
                  <a:lnTo>
                    <a:pt x="121742" y="69151"/>
                  </a:lnTo>
                  <a:lnTo>
                    <a:pt x="98323" y="112522"/>
                  </a:lnTo>
                  <a:lnTo>
                    <a:pt x="89408" y="158965"/>
                  </a:lnTo>
                  <a:lnTo>
                    <a:pt x="102704" y="201993"/>
                  </a:lnTo>
                  <a:lnTo>
                    <a:pt x="136017" y="247103"/>
                  </a:lnTo>
                  <a:lnTo>
                    <a:pt x="178714" y="282968"/>
                  </a:lnTo>
                  <a:lnTo>
                    <a:pt x="220154" y="298246"/>
                  </a:lnTo>
                  <a:lnTo>
                    <a:pt x="259168" y="289712"/>
                  </a:lnTo>
                  <a:lnTo>
                    <a:pt x="300507" y="265607"/>
                  </a:lnTo>
                  <a:lnTo>
                    <a:pt x="337908" y="231597"/>
                  </a:lnTo>
                  <a:lnTo>
                    <a:pt x="365125" y="193382"/>
                  </a:lnTo>
                  <a:lnTo>
                    <a:pt x="375907" y="156641"/>
                  </a:lnTo>
                  <a:close/>
                </a:path>
                <a:path w="1564639" h="6525895">
                  <a:moveTo>
                    <a:pt x="385292" y="6042660"/>
                  </a:moveTo>
                  <a:lnTo>
                    <a:pt x="379183" y="5992050"/>
                  </a:lnTo>
                  <a:lnTo>
                    <a:pt x="361073" y="5946711"/>
                  </a:lnTo>
                  <a:lnTo>
                    <a:pt x="332587" y="5908306"/>
                  </a:lnTo>
                  <a:lnTo>
                    <a:pt x="295313" y="5878500"/>
                  </a:lnTo>
                  <a:lnTo>
                    <a:pt x="250901" y="5858992"/>
                  </a:lnTo>
                  <a:lnTo>
                    <a:pt x="200939" y="5851449"/>
                  </a:lnTo>
                  <a:lnTo>
                    <a:pt x="158026" y="5856211"/>
                  </a:lnTo>
                  <a:lnTo>
                    <a:pt x="117144" y="5871146"/>
                  </a:lnTo>
                  <a:lnTo>
                    <a:pt x="79933" y="5894705"/>
                  </a:lnTo>
                  <a:lnTo>
                    <a:pt x="47993" y="5925337"/>
                  </a:lnTo>
                  <a:lnTo>
                    <a:pt x="22948" y="5961494"/>
                  </a:lnTo>
                  <a:lnTo>
                    <a:pt x="6413" y="6001613"/>
                  </a:lnTo>
                  <a:lnTo>
                    <a:pt x="0" y="6044146"/>
                  </a:lnTo>
                  <a:lnTo>
                    <a:pt x="5854" y="6094082"/>
                  </a:lnTo>
                  <a:lnTo>
                    <a:pt x="24079" y="6139586"/>
                  </a:lnTo>
                  <a:lnTo>
                    <a:pt x="52793" y="6178689"/>
                  </a:lnTo>
                  <a:lnTo>
                    <a:pt x="90119" y="6209373"/>
                  </a:lnTo>
                  <a:lnTo>
                    <a:pt x="134137" y="6229655"/>
                  </a:lnTo>
                  <a:lnTo>
                    <a:pt x="182994" y="6237541"/>
                  </a:lnTo>
                  <a:lnTo>
                    <a:pt x="222923" y="6232080"/>
                  </a:lnTo>
                  <a:lnTo>
                    <a:pt x="262915" y="6215545"/>
                  </a:lnTo>
                  <a:lnTo>
                    <a:pt x="300736" y="6190119"/>
                  </a:lnTo>
                  <a:lnTo>
                    <a:pt x="334124" y="6157950"/>
                  </a:lnTo>
                  <a:lnTo>
                    <a:pt x="360845" y="6121209"/>
                  </a:lnTo>
                  <a:lnTo>
                    <a:pt x="378650" y="6082068"/>
                  </a:lnTo>
                  <a:lnTo>
                    <a:pt x="385292" y="6042660"/>
                  </a:lnTo>
                  <a:close/>
                </a:path>
                <a:path w="1564639" h="6525895">
                  <a:moveTo>
                    <a:pt x="403250" y="5462752"/>
                  </a:moveTo>
                  <a:lnTo>
                    <a:pt x="392518" y="5421947"/>
                  </a:lnTo>
                  <a:lnTo>
                    <a:pt x="367042" y="5383885"/>
                  </a:lnTo>
                  <a:lnTo>
                    <a:pt x="331241" y="5352440"/>
                  </a:lnTo>
                  <a:lnTo>
                    <a:pt x="289534" y="5331498"/>
                  </a:lnTo>
                  <a:lnTo>
                    <a:pt x="246354" y="5324932"/>
                  </a:lnTo>
                  <a:lnTo>
                    <a:pt x="195199" y="5333428"/>
                  </a:lnTo>
                  <a:lnTo>
                    <a:pt x="151485" y="5352656"/>
                  </a:lnTo>
                  <a:lnTo>
                    <a:pt x="117551" y="5380698"/>
                  </a:lnTo>
                  <a:lnTo>
                    <a:pt x="95745" y="5415597"/>
                  </a:lnTo>
                  <a:lnTo>
                    <a:pt x="88455" y="5455386"/>
                  </a:lnTo>
                  <a:lnTo>
                    <a:pt x="98171" y="5504015"/>
                  </a:lnTo>
                  <a:lnTo>
                    <a:pt x="122770" y="5550179"/>
                  </a:lnTo>
                  <a:lnTo>
                    <a:pt x="157975" y="5589117"/>
                  </a:lnTo>
                  <a:lnTo>
                    <a:pt x="199491" y="5616118"/>
                  </a:lnTo>
                  <a:lnTo>
                    <a:pt x="243039" y="5626430"/>
                  </a:lnTo>
                  <a:lnTo>
                    <a:pt x="290601" y="5617210"/>
                  </a:lnTo>
                  <a:lnTo>
                    <a:pt x="334835" y="5591695"/>
                  </a:lnTo>
                  <a:lnTo>
                    <a:pt x="371322" y="5554434"/>
                  </a:lnTo>
                  <a:lnTo>
                    <a:pt x="395592" y="5509946"/>
                  </a:lnTo>
                  <a:lnTo>
                    <a:pt x="403250" y="5462752"/>
                  </a:lnTo>
                  <a:close/>
                </a:path>
                <a:path w="1564639" h="6525895">
                  <a:moveTo>
                    <a:pt x="738339" y="580580"/>
                  </a:moveTo>
                  <a:lnTo>
                    <a:pt x="734758" y="538200"/>
                  </a:lnTo>
                  <a:lnTo>
                    <a:pt x="720801" y="498271"/>
                  </a:lnTo>
                  <a:lnTo>
                    <a:pt x="697903" y="462203"/>
                  </a:lnTo>
                  <a:lnTo>
                    <a:pt x="667448" y="431431"/>
                  </a:lnTo>
                  <a:lnTo>
                    <a:pt x="630847" y="407352"/>
                  </a:lnTo>
                  <a:lnTo>
                    <a:pt x="589495" y="391414"/>
                  </a:lnTo>
                  <a:lnTo>
                    <a:pt x="544804" y="385000"/>
                  </a:lnTo>
                  <a:lnTo>
                    <a:pt x="501878" y="389966"/>
                  </a:lnTo>
                  <a:lnTo>
                    <a:pt x="461505" y="405879"/>
                  </a:lnTo>
                  <a:lnTo>
                    <a:pt x="425805" y="430860"/>
                  </a:lnTo>
                  <a:lnTo>
                    <a:pt x="396875" y="463054"/>
                  </a:lnTo>
                  <a:lnTo>
                    <a:pt x="376809" y="500621"/>
                  </a:lnTo>
                  <a:lnTo>
                    <a:pt x="367715" y="541680"/>
                  </a:lnTo>
                  <a:lnTo>
                    <a:pt x="371386" y="580745"/>
                  </a:lnTo>
                  <a:lnTo>
                    <a:pt x="386499" y="619201"/>
                  </a:lnTo>
                  <a:lnTo>
                    <a:pt x="411124" y="655180"/>
                  </a:lnTo>
                  <a:lnTo>
                    <a:pt x="443382" y="686816"/>
                  </a:lnTo>
                  <a:lnTo>
                    <a:pt x="481342" y="712241"/>
                  </a:lnTo>
                  <a:lnTo>
                    <a:pt x="523113" y="729576"/>
                  </a:lnTo>
                  <a:lnTo>
                    <a:pt x="566775" y="736968"/>
                  </a:lnTo>
                  <a:lnTo>
                    <a:pt x="612279" y="733310"/>
                  </a:lnTo>
                  <a:lnTo>
                    <a:pt x="652627" y="719213"/>
                  </a:lnTo>
                  <a:lnTo>
                    <a:pt x="686625" y="695794"/>
                  </a:lnTo>
                  <a:lnTo>
                    <a:pt x="713041" y="664146"/>
                  </a:lnTo>
                  <a:lnTo>
                    <a:pt x="730681" y="625373"/>
                  </a:lnTo>
                  <a:lnTo>
                    <a:pt x="738339" y="580580"/>
                  </a:lnTo>
                  <a:close/>
                </a:path>
                <a:path w="1564639" h="6525895">
                  <a:moveTo>
                    <a:pt x="787336" y="5566321"/>
                  </a:moveTo>
                  <a:lnTo>
                    <a:pt x="779399" y="5526087"/>
                  </a:lnTo>
                  <a:lnTo>
                    <a:pt x="757745" y="5489981"/>
                  </a:lnTo>
                  <a:lnTo>
                    <a:pt x="725652" y="5460974"/>
                  </a:lnTo>
                  <a:lnTo>
                    <a:pt x="686422" y="5442039"/>
                  </a:lnTo>
                  <a:lnTo>
                    <a:pt x="643331" y="5436146"/>
                  </a:lnTo>
                  <a:lnTo>
                    <a:pt x="599478" y="5444807"/>
                  </a:lnTo>
                  <a:lnTo>
                    <a:pt x="561238" y="5465610"/>
                  </a:lnTo>
                  <a:lnTo>
                    <a:pt x="531266" y="5495925"/>
                  </a:lnTo>
                  <a:lnTo>
                    <a:pt x="512152" y="5533085"/>
                  </a:lnTo>
                  <a:lnTo>
                    <a:pt x="506526" y="5574449"/>
                  </a:lnTo>
                  <a:lnTo>
                    <a:pt x="517182" y="5616245"/>
                  </a:lnTo>
                  <a:lnTo>
                    <a:pt x="542226" y="5655780"/>
                  </a:lnTo>
                  <a:lnTo>
                    <a:pt x="577126" y="5688800"/>
                  </a:lnTo>
                  <a:lnTo>
                    <a:pt x="617359" y="5710974"/>
                  </a:lnTo>
                  <a:lnTo>
                    <a:pt x="658368" y="5718048"/>
                  </a:lnTo>
                  <a:lnTo>
                    <a:pt x="695198" y="5707748"/>
                  </a:lnTo>
                  <a:lnTo>
                    <a:pt x="730097" y="5683212"/>
                  </a:lnTo>
                  <a:lnTo>
                    <a:pt x="759485" y="5648642"/>
                  </a:lnTo>
                  <a:lnTo>
                    <a:pt x="779754" y="5608269"/>
                  </a:lnTo>
                  <a:lnTo>
                    <a:pt x="787336" y="5566321"/>
                  </a:lnTo>
                  <a:close/>
                </a:path>
                <a:path w="1564639" h="6525895">
                  <a:moveTo>
                    <a:pt x="814336" y="4768088"/>
                  </a:moveTo>
                  <a:lnTo>
                    <a:pt x="803414" y="4729505"/>
                  </a:lnTo>
                  <a:lnTo>
                    <a:pt x="776884" y="4691456"/>
                  </a:lnTo>
                  <a:lnTo>
                    <a:pt x="740156" y="4658753"/>
                  </a:lnTo>
                  <a:lnTo>
                    <a:pt x="698639" y="4636224"/>
                  </a:lnTo>
                  <a:lnTo>
                    <a:pt x="657745" y="4628680"/>
                  </a:lnTo>
                  <a:lnTo>
                    <a:pt x="619340" y="4646358"/>
                  </a:lnTo>
                  <a:lnTo>
                    <a:pt x="571868" y="4686541"/>
                  </a:lnTo>
                  <a:lnTo>
                    <a:pt x="531329" y="4733391"/>
                  </a:lnTo>
                  <a:lnTo>
                    <a:pt x="513753" y="4771072"/>
                  </a:lnTo>
                  <a:lnTo>
                    <a:pt x="521677" y="4816780"/>
                  </a:lnTo>
                  <a:lnTo>
                    <a:pt x="545795" y="4857585"/>
                  </a:lnTo>
                  <a:lnTo>
                    <a:pt x="582663" y="4890452"/>
                  </a:lnTo>
                  <a:lnTo>
                    <a:pt x="628891" y="4912309"/>
                  </a:lnTo>
                  <a:lnTo>
                    <a:pt x="681050" y="4920132"/>
                  </a:lnTo>
                  <a:lnTo>
                    <a:pt x="725373" y="4912449"/>
                  </a:lnTo>
                  <a:lnTo>
                    <a:pt x="762787" y="4891214"/>
                  </a:lnTo>
                  <a:lnTo>
                    <a:pt x="791362" y="4858626"/>
                  </a:lnTo>
                  <a:lnTo>
                    <a:pt x="809180" y="4816843"/>
                  </a:lnTo>
                  <a:lnTo>
                    <a:pt x="814336" y="4768088"/>
                  </a:lnTo>
                  <a:close/>
                </a:path>
                <a:path w="1564639" h="6525895">
                  <a:moveTo>
                    <a:pt x="841451" y="6400470"/>
                  </a:moveTo>
                  <a:lnTo>
                    <a:pt x="835558" y="6356464"/>
                  </a:lnTo>
                  <a:lnTo>
                    <a:pt x="816991" y="6311773"/>
                  </a:lnTo>
                  <a:lnTo>
                    <a:pt x="788314" y="6269075"/>
                  </a:lnTo>
                  <a:lnTo>
                    <a:pt x="752094" y="6231090"/>
                  </a:lnTo>
                  <a:lnTo>
                    <a:pt x="710920" y="6200508"/>
                  </a:lnTo>
                  <a:lnTo>
                    <a:pt x="667359" y="6180036"/>
                  </a:lnTo>
                  <a:lnTo>
                    <a:pt x="623989" y="6172378"/>
                  </a:lnTo>
                  <a:lnTo>
                    <a:pt x="582764" y="6177839"/>
                  </a:lnTo>
                  <a:lnTo>
                    <a:pt x="541096" y="6193726"/>
                  </a:lnTo>
                  <a:lnTo>
                    <a:pt x="500786" y="6218237"/>
                  </a:lnTo>
                  <a:lnTo>
                    <a:pt x="463677" y="6249606"/>
                  </a:lnTo>
                  <a:lnTo>
                    <a:pt x="431596" y="6286017"/>
                  </a:lnTo>
                  <a:lnTo>
                    <a:pt x="406361" y="6325717"/>
                  </a:lnTo>
                  <a:lnTo>
                    <a:pt x="389788" y="6366878"/>
                  </a:lnTo>
                  <a:lnTo>
                    <a:pt x="383717" y="6407747"/>
                  </a:lnTo>
                  <a:lnTo>
                    <a:pt x="389432" y="6455816"/>
                  </a:lnTo>
                  <a:lnTo>
                    <a:pt x="406107" y="6500825"/>
                  </a:lnTo>
                  <a:lnTo>
                    <a:pt x="422122" y="6525654"/>
                  </a:lnTo>
                  <a:lnTo>
                    <a:pt x="791806" y="6525654"/>
                  </a:lnTo>
                  <a:lnTo>
                    <a:pt x="794346" y="6522834"/>
                  </a:lnTo>
                  <a:lnTo>
                    <a:pt x="818680" y="6484391"/>
                  </a:lnTo>
                  <a:lnTo>
                    <a:pt x="834859" y="6443154"/>
                  </a:lnTo>
                  <a:lnTo>
                    <a:pt x="841451" y="6400470"/>
                  </a:lnTo>
                  <a:close/>
                </a:path>
                <a:path w="1564639" h="6525895">
                  <a:moveTo>
                    <a:pt x="1030516" y="6034100"/>
                  </a:moveTo>
                  <a:lnTo>
                    <a:pt x="1025194" y="5985802"/>
                  </a:lnTo>
                  <a:lnTo>
                    <a:pt x="1008964" y="5943600"/>
                  </a:lnTo>
                  <a:lnTo>
                    <a:pt x="983068" y="5908738"/>
                  </a:lnTo>
                  <a:lnTo>
                    <a:pt x="948715" y="5882462"/>
                  </a:lnTo>
                  <a:lnTo>
                    <a:pt x="907161" y="5866028"/>
                  </a:lnTo>
                  <a:lnTo>
                    <a:pt x="859612" y="5860681"/>
                  </a:lnTo>
                  <a:lnTo>
                    <a:pt x="806424" y="5868975"/>
                  </a:lnTo>
                  <a:lnTo>
                    <a:pt x="759942" y="5890793"/>
                  </a:lnTo>
                  <a:lnTo>
                    <a:pt x="723061" y="5923559"/>
                  </a:lnTo>
                  <a:lnTo>
                    <a:pt x="698690" y="5964694"/>
                  </a:lnTo>
                  <a:lnTo>
                    <a:pt x="689711" y="6011634"/>
                  </a:lnTo>
                  <a:lnTo>
                    <a:pt x="696036" y="6057112"/>
                  </a:lnTo>
                  <a:lnTo>
                    <a:pt x="714286" y="6098438"/>
                  </a:lnTo>
                  <a:lnTo>
                    <a:pt x="742454" y="6133693"/>
                  </a:lnTo>
                  <a:lnTo>
                    <a:pt x="778560" y="6160935"/>
                  </a:lnTo>
                  <a:lnTo>
                    <a:pt x="820635" y="6178232"/>
                  </a:lnTo>
                  <a:lnTo>
                    <a:pt x="866673" y="6183655"/>
                  </a:lnTo>
                  <a:lnTo>
                    <a:pt x="922934" y="6175934"/>
                  </a:lnTo>
                  <a:lnTo>
                    <a:pt x="968298" y="6156350"/>
                  </a:lnTo>
                  <a:lnTo>
                    <a:pt x="1001915" y="6125667"/>
                  </a:lnTo>
                  <a:lnTo>
                    <a:pt x="1022946" y="6084659"/>
                  </a:lnTo>
                  <a:lnTo>
                    <a:pt x="1030516" y="6034100"/>
                  </a:lnTo>
                  <a:close/>
                </a:path>
                <a:path w="1564639" h="6525895">
                  <a:moveTo>
                    <a:pt x="1155547" y="891755"/>
                  </a:moveTo>
                  <a:lnTo>
                    <a:pt x="1150848" y="851433"/>
                  </a:lnTo>
                  <a:lnTo>
                    <a:pt x="1130871" y="808799"/>
                  </a:lnTo>
                  <a:lnTo>
                    <a:pt x="1099197" y="767689"/>
                  </a:lnTo>
                  <a:lnTo>
                    <a:pt x="1059383" y="731951"/>
                  </a:lnTo>
                  <a:lnTo>
                    <a:pt x="1015034" y="705446"/>
                  </a:lnTo>
                  <a:lnTo>
                    <a:pt x="969721" y="692023"/>
                  </a:lnTo>
                  <a:lnTo>
                    <a:pt x="929220" y="695439"/>
                  </a:lnTo>
                  <a:lnTo>
                    <a:pt x="886917" y="713232"/>
                  </a:lnTo>
                  <a:lnTo>
                    <a:pt x="846404" y="742251"/>
                  </a:lnTo>
                  <a:lnTo>
                    <a:pt x="811314" y="779335"/>
                  </a:lnTo>
                  <a:lnTo>
                    <a:pt x="785228" y="821347"/>
                  </a:lnTo>
                  <a:lnTo>
                    <a:pt x="771766" y="865124"/>
                  </a:lnTo>
                  <a:lnTo>
                    <a:pt x="775157" y="904760"/>
                  </a:lnTo>
                  <a:lnTo>
                    <a:pt x="793470" y="945934"/>
                  </a:lnTo>
                  <a:lnTo>
                    <a:pt x="823442" y="985177"/>
                  </a:lnTo>
                  <a:lnTo>
                    <a:pt x="861809" y="1018984"/>
                  </a:lnTo>
                  <a:lnTo>
                    <a:pt x="905294" y="1043889"/>
                  </a:lnTo>
                  <a:lnTo>
                    <a:pt x="950671" y="1056386"/>
                  </a:lnTo>
                  <a:lnTo>
                    <a:pt x="1003096" y="1056170"/>
                  </a:lnTo>
                  <a:lnTo>
                    <a:pt x="1049858" y="1043736"/>
                  </a:lnTo>
                  <a:lnTo>
                    <a:pt x="1089723" y="1020102"/>
                  </a:lnTo>
                  <a:lnTo>
                    <a:pt x="1121448" y="986218"/>
                  </a:lnTo>
                  <a:lnTo>
                    <a:pt x="1143800" y="943114"/>
                  </a:lnTo>
                  <a:lnTo>
                    <a:pt x="1155547" y="891755"/>
                  </a:lnTo>
                  <a:close/>
                </a:path>
                <a:path w="1564639" h="6525895">
                  <a:moveTo>
                    <a:pt x="1209522" y="2499982"/>
                  </a:moveTo>
                  <a:lnTo>
                    <a:pt x="1201051" y="2456040"/>
                  </a:lnTo>
                  <a:lnTo>
                    <a:pt x="1179055" y="2415717"/>
                  </a:lnTo>
                  <a:lnTo>
                    <a:pt x="1146949" y="2382545"/>
                  </a:lnTo>
                  <a:lnTo>
                    <a:pt x="1108151" y="2360066"/>
                  </a:lnTo>
                  <a:lnTo>
                    <a:pt x="1066088" y="2351786"/>
                  </a:lnTo>
                  <a:lnTo>
                    <a:pt x="1026642" y="2358517"/>
                  </a:lnTo>
                  <a:lnTo>
                    <a:pt x="989965" y="2377186"/>
                  </a:lnTo>
                  <a:lnTo>
                    <a:pt x="958075" y="2405507"/>
                  </a:lnTo>
                  <a:lnTo>
                    <a:pt x="933005" y="2441219"/>
                  </a:lnTo>
                  <a:lnTo>
                    <a:pt x="916762" y="2482062"/>
                  </a:lnTo>
                  <a:lnTo>
                    <a:pt x="911364" y="2525738"/>
                  </a:lnTo>
                  <a:lnTo>
                    <a:pt x="917930" y="2578633"/>
                  </a:lnTo>
                  <a:lnTo>
                    <a:pt x="935863" y="2619095"/>
                  </a:lnTo>
                  <a:lnTo>
                    <a:pt x="965352" y="2647302"/>
                  </a:lnTo>
                  <a:lnTo>
                    <a:pt x="1006538" y="2663418"/>
                  </a:lnTo>
                  <a:lnTo>
                    <a:pt x="1059624" y="2667597"/>
                  </a:lnTo>
                  <a:lnTo>
                    <a:pt x="1107833" y="2657945"/>
                  </a:lnTo>
                  <a:lnTo>
                    <a:pt x="1149286" y="2633713"/>
                  </a:lnTo>
                  <a:lnTo>
                    <a:pt x="1181646" y="2597531"/>
                  </a:lnTo>
                  <a:lnTo>
                    <a:pt x="1202512" y="2552077"/>
                  </a:lnTo>
                  <a:lnTo>
                    <a:pt x="1209522" y="2499982"/>
                  </a:lnTo>
                  <a:close/>
                </a:path>
                <a:path w="1564639" h="6525895">
                  <a:moveTo>
                    <a:pt x="1274927" y="6422314"/>
                  </a:moveTo>
                  <a:lnTo>
                    <a:pt x="1265961" y="6375590"/>
                  </a:lnTo>
                  <a:lnTo>
                    <a:pt x="1241031" y="6332702"/>
                  </a:lnTo>
                  <a:lnTo>
                    <a:pt x="1204150" y="6297473"/>
                  </a:lnTo>
                  <a:lnTo>
                    <a:pt x="1159294" y="6273711"/>
                  </a:lnTo>
                  <a:lnTo>
                    <a:pt x="1110449" y="6265227"/>
                  </a:lnTo>
                  <a:lnTo>
                    <a:pt x="1057757" y="6275933"/>
                  </a:lnTo>
                  <a:lnTo>
                    <a:pt x="1014336" y="6303823"/>
                  </a:lnTo>
                  <a:lnTo>
                    <a:pt x="985481" y="6343891"/>
                  </a:lnTo>
                  <a:lnTo>
                    <a:pt x="976490" y="6391173"/>
                  </a:lnTo>
                  <a:lnTo>
                    <a:pt x="984758" y="6432778"/>
                  </a:lnTo>
                  <a:lnTo>
                    <a:pt x="1003757" y="6469647"/>
                  </a:lnTo>
                  <a:lnTo>
                    <a:pt x="1031989" y="6500495"/>
                  </a:lnTo>
                  <a:lnTo>
                    <a:pt x="1067917" y="6524053"/>
                  </a:lnTo>
                  <a:lnTo>
                    <a:pt x="1072413" y="6525654"/>
                  </a:lnTo>
                  <a:lnTo>
                    <a:pt x="1221803" y="6525654"/>
                  </a:lnTo>
                  <a:lnTo>
                    <a:pt x="1243380" y="6511684"/>
                  </a:lnTo>
                  <a:lnTo>
                    <a:pt x="1266634" y="6473495"/>
                  </a:lnTo>
                  <a:lnTo>
                    <a:pt x="1274927" y="6422314"/>
                  </a:lnTo>
                  <a:close/>
                </a:path>
                <a:path w="1564639" h="6525895">
                  <a:moveTo>
                    <a:pt x="1564055" y="1203337"/>
                  </a:moveTo>
                  <a:lnTo>
                    <a:pt x="1554886" y="1161846"/>
                  </a:lnTo>
                  <a:lnTo>
                    <a:pt x="1533398" y="1121537"/>
                  </a:lnTo>
                  <a:lnTo>
                    <a:pt x="1502511" y="1085240"/>
                  </a:lnTo>
                  <a:lnTo>
                    <a:pt x="1465199" y="1055789"/>
                  </a:lnTo>
                  <a:lnTo>
                    <a:pt x="1424381" y="1036053"/>
                  </a:lnTo>
                  <a:lnTo>
                    <a:pt x="1383042" y="1028865"/>
                  </a:lnTo>
                  <a:lnTo>
                    <a:pt x="1339380" y="1037882"/>
                  </a:lnTo>
                  <a:lnTo>
                    <a:pt x="1297990" y="1062113"/>
                  </a:lnTo>
                  <a:lnTo>
                    <a:pt x="1263027" y="1097394"/>
                  </a:lnTo>
                  <a:lnTo>
                    <a:pt x="1238618" y="1139532"/>
                  </a:lnTo>
                  <a:lnTo>
                    <a:pt x="1228915" y="1184351"/>
                  </a:lnTo>
                  <a:lnTo>
                    <a:pt x="1236383" y="1222540"/>
                  </a:lnTo>
                  <a:lnTo>
                    <a:pt x="1258112" y="1260348"/>
                  </a:lnTo>
                  <a:lnTo>
                    <a:pt x="1290599" y="1294752"/>
                  </a:lnTo>
                  <a:lnTo>
                    <a:pt x="1330350" y="1322730"/>
                  </a:lnTo>
                  <a:lnTo>
                    <a:pt x="1373847" y="1341247"/>
                  </a:lnTo>
                  <a:lnTo>
                    <a:pt x="1417612" y="1347304"/>
                  </a:lnTo>
                  <a:lnTo>
                    <a:pt x="1462836" y="1338262"/>
                  </a:lnTo>
                  <a:lnTo>
                    <a:pt x="1503527" y="1315974"/>
                  </a:lnTo>
                  <a:lnTo>
                    <a:pt x="1536242" y="1283804"/>
                  </a:lnTo>
                  <a:lnTo>
                    <a:pt x="1557566" y="1245133"/>
                  </a:lnTo>
                  <a:lnTo>
                    <a:pt x="1564055" y="1203337"/>
                  </a:lnTo>
                  <a:close/>
                </a:path>
              </a:pathLst>
            </a:custGeom>
            <a:solidFill>
              <a:srgbClr val="71B2C9">
                <a:alpha val="19999"/>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925725" y="4965288"/>
              <a:ext cx="246887" cy="242633"/>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545061" y="7117153"/>
              <a:ext cx="239953" cy="239585"/>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802464" y="5430193"/>
              <a:ext cx="184454" cy="177685"/>
            </a:xfrm>
            <a:prstGeom prst="rect">
              <a:avLst/>
            </a:prstGeom>
          </p:spPr>
        </p:pic>
        <p:pic>
          <p:nvPicPr>
            <p:cNvPr id="8" name="object 8"/>
            <p:cNvPicPr/>
            <p:nvPr/>
          </p:nvPicPr>
          <p:blipFill>
            <a:blip r:embed="rId6" cstate="email">
              <a:extLst>
                <a:ext uri="{28A0092B-C50C-407E-A947-70E740481C1C}">
                  <a14:useLocalDpi xmlns:a14="http://schemas.microsoft.com/office/drawing/2010/main"/>
                </a:ext>
              </a:extLst>
            </a:blip>
            <a:stretch>
              <a:fillRect/>
            </a:stretch>
          </p:blipFill>
          <p:spPr>
            <a:xfrm>
              <a:off x="744281" y="5947620"/>
              <a:ext cx="163118" cy="176364"/>
            </a:xfrm>
            <a:prstGeom prst="rect">
              <a:avLst/>
            </a:prstGeom>
          </p:spPr>
        </p:pic>
        <p:sp>
          <p:nvSpPr>
            <p:cNvPr id="9" name="object 9"/>
            <p:cNvSpPr/>
            <p:nvPr/>
          </p:nvSpPr>
          <p:spPr>
            <a:xfrm>
              <a:off x="11374" y="2058710"/>
              <a:ext cx="1866264" cy="6550659"/>
            </a:xfrm>
            <a:custGeom>
              <a:avLst/>
              <a:gdLst/>
              <a:ahLst/>
              <a:cxnLst/>
              <a:rect l="l" t="t" r="r" b="b"/>
              <a:pathLst>
                <a:path w="1866264" h="6550659">
                  <a:moveTo>
                    <a:pt x="63855" y="4489335"/>
                  </a:moveTo>
                  <a:lnTo>
                    <a:pt x="61506" y="4452848"/>
                  </a:lnTo>
                  <a:lnTo>
                    <a:pt x="47929" y="4419765"/>
                  </a:lnTo>
                  <a:lnTo>
                    <a:pt x="18427" y="4391482"/>
                  </a:lnTo>
                  <a:lnTo>
                    <a:pt x="12" y="4378096"/>
                  </a:lnTo>
                  <a:lnTo>
                    <a:pt x="12" y="4641126"/>
                  </a:lnTo>
                  <a:lnTo>
                    <a:pt x="24866" y="4621809"/>
                  </a:lnTo>
                  <a:lnTo>
                    <a:pt x="47498" y="4582122"/>
                  </a:lnTo>
                  <a:lnTo>
                    <a:pt x="59601" y="4527816"/>
                  </a:lnTo>
                  <a:lnTo>
                    <a:pt x="63855" y="4489335"/>
                  </a:lnTo>
                  <a:close/>
                </a:path>
                <a:path w="1866264" h="6550659">
                  <a:moveTo>
                    <a:pt x="195021" y="1378470"/>
                  </a:moveTo>
                  <a:lnTo>
                    <a:pt x="183210" y="1335671"/>
                  </a:lnTo>
                  <a:lnTo>
                    <a:pt x="189903" y="1301623"/>
                  </a:lnTo>
                  <a:lnTo>
                    <a:pt x="182054" y="1264119"/>
                  </a:lnTo>
                  <a:lnTo>
                    <a:pt x="161378" y="1227048"/>
                  </a:lnTo>
                  <a:lnTo>
                    <a:pt x="129590" y="1194333"/>
                  </a:lnTo>
                  <a:lnTo>
                    <a:pt x="75869" y="1162215"/>
                  </a:lnTo>
                  <a:lnTo>
                    <a:pt x="68364" y="1160030"/>
                  </a:lnTo>
                  <a:lnTo>
                    <a:pt x="68364" y="1390396"/>
                  </a:lnTo>
                  <a:lnTo>
                    <a:pt x="60032" y="1387398"/>
                  </a:lnTo>
                  <a:lnTo>
                    <a:pt x="59855" y="1386573"/>
                  </a:lnTo>
                  <a:lnTo>
                    <a:pt x="60109" y="1386154"/>
                  </a:lnTo>
                  <a:lnTo>
                    <a:pt x="60667" y="1386078"/>
                  </a:lnTo>
                  <a:lnTo>
                    <a:pt x="61163" y="1386179"/>
                  </a:lnTo>
                  <a:lnTo>
                    <a:pt x="61633" y="1386230"/>
                  </a:lnTo>
                  <a:lnTo>
                    <a:pt x="62128" y="1386319"/>
                  </a:lnTo>
                  <a:lnTo>
                    <a:pt x="64922" y="1387259"/>
                  </a:lnTo>
                  <a:lnTo>
                    <a:pt x="68364" y="1390396"/>
                  </a:lnTo>
                  <a:lnTo>
                    <a:pt x="68364" y="1160030"/>
                  </a:lnTo>
                  <a:lnTo>
                    <a:pt x="44500" y="1153045"/>
                  </a:lnTo>
                  <a:lnTo>
                    <a:pt x="8877" y="1149705"/>
                  </a:lnTo>
                  <a:lnTo>
                    <a:pt x="12" y="1152372"/>
                  </a:lnTo>
                  <a:lnTo>
                    <a:pt x="12" y="1517065"/>
                  </a:lnTo>
                  <a:lnTo>
                    <a:pt x="35128" y="1524571"/>
                  </a:lnTo>
                  <a:lnTo>
                    <a:pt x="73329" y="1524635"/>
                  </a:lnTo>
                  <a:lnTo>
                    <a:pt x="110363" y="1515694"/>
                  </a:lnTo>
                  <a:lnTo>
                    <a:pt x="144818" y="1496796"/>
                  </a:lnTo>
                  <a:lnTo>
                    <a:pt x="175196" y="1463827"/>
                  </a:lnTo>
                  <a:lnTo>
                    <a:pt x="192151" y="1422793"/>
                  </a:lnTo>
                  <a:lnTo>
                    <a:pt x="194538" y="1386078"/>
                  </a:lnTo>
                  <a:lnTo>
                    <a:pt x="195021" y="1378470"/>
                  </a:lnTo>
                  <a:close/>
                </a:path>
                <a:path w="1866264" h="6550659">
                  <a:moveTo>
                    <a:pt x="218503" y="5280888"/>
                  </a:moveTo>
                  <a:lnTo>
                    <a:pt x="209550" y="5234152"/>
                  </a:lnTo>
                  <a:lnTo>
                    <a:pt x="184480" y="5191912"/>
                  </a:lnTo>
                  <a:lnTo>
                    <a:pt x="147104" y="5157673"/>
                  </a:lnTo>
                  <a:lnTo>
                    <a:pt x="101231" y="5134915"/>
                  </a:lnTo>
                  <a:lnTo>
                    <a:pt x="50673" y="5127129"/>
                  </a:lnTo>
                  <a:lnTo>
                    <a:pt x="2438" y="5135588"/>
                  </a:lnTo>
                  <a:lnTo>
                    <a:pt x="12" y="5136883"/>
                  </a:lnTo>
                  <a:lnTo>
                    <a:pt x="12" y="5429542"/>
                  </a:lnTo>
                  <a:lnTo>
                    <a:pt x="5803" y="5433199"/>
                  </a:lnTo>
                  <a:lnTo>
                    <a:pt x="48272" y="5442788"/>
                  </a:lnTo>
                  <a:lnTo>
                    <a:pt x="93954" y="5437644"/>
                  </a:lnTo>
                  <a:lnTo>
                    <a:pt x="134645" y="5421935"/>
                  </a:lnTo>
                  <a:lnTo>
                    <a:pt x="168884" y="5397017"/>
                  </a:lnTo>
                  <a:lnTo>
                    <a:pt x="195249" y="5364289"/>
                  </a:lnTo>
                  <a:lnTo>
                    <a:pt x="212267" y="5325122"/>
                  </a:lnTo>
                  <a:lnTo>
                    <a:pt x="218503" y="5280888"/>
                  </a:lnTo>
                  <a:close/>
                </a:path>
                <a:path w="1866264" h="6550659">
                  <a:moveTo>
                    <a:pt x="252869" y="3508400"/>
                  </a:moveTo>
                  <a:lnTo>
                    <a:pt x="236423" y="3454031"/>
                  </a:lnTo>
                  <a:lnTo>
                    <a:pt x="209257" y="3413671"/>
                  </a:lnTo>
                  <a:lnTo>
                    <a:pt x="180428" y="3384867"/>
                  </a:lnTo>
                  <a:lnTo>
                    <a:pt x="118503" y="3361893"/>
                  </a:lnTo>
                  <a:lnTo>
                    <a:pt x="85801" y="3367735"/>
                  </a:lnTo>
                  <a:lnTo>
                    <a:pt x="52209" y="3385134"/>
                  </a:lnTo>
                  <a:lnTo>
                    <a:pt x="17932" y="3414077"/>
                  </a:lnTo>
                  <a:lnTo>
                    <a:pt x="0" y="3434931"/>
                  </a:lnTo>
                  <a:lnTo>
                    <a:pt x="0" y="3581082"/>
                  </a:lnTo>
                  <a:lnTo>
                    <a:pt x="4445" y="3588169"/>
                  </a:lnTo>
                  <a:lnTo>
                    <a:pt x="38900" y="3622560"/>
                  </a:lnTo>
                  <a:lnTo>
                    <a:pt x="82245" y="3650551"/>
                  </a:lnTo>
                  <a:lnTo>
                    <a:pt x="126949" y="3663251"/>
                  </a:lnTo>
                  <a:lnTo>
                    <a:pt x="169329" y="3660940"/>
                  </a:lnTo>
                  <a:lnTo>
                    <a:pt x="205727" y="3643909"/>
                  </a:lnTo>
                  <a:lnTo>
                    <a:pt x="236766" y="3608019"/>
                  </a:lnTo>
                  <a:lnTo>
                    <a:pt x="252730" y="3561296"/>
                  </a:lnTo>
                  <a:lnTo>
                    <a:pt x="252869" y="3508400"/>
                  </a:lnTo>
                  <a:close/>
                </a:path>
                <a:path w="1866264" h="6550659">
                  <a:moveTo>
                    <a:pt x="264287" y="4003459"/>
                  </a:moveTo>
                  <a:lnTo>
                    <a:pt x="259156" y="3980802"/>
                  </a:lnTo>
                  <a:lnTo>
                    <a:pt x="245706" y="3957942"/>
                  </a:lnTo>
                  <a:lnTo>
                    <a:pt x="221526" y="3912006"/>
                  </a:lnTo>
                  <a:lnTo>
                    <a:pt x="194818" y="3876891"/>
                  </a:lnTo>
                  <a:lnTo>
                    <a:pt x="165430" y="3852557"/>
                  </a:lnTo>
                  <a:lnTo>
                    <a:pt x="133210" y="3838968"/>
                  </a:lnTo>
                  <a:lnTo>
                    <a:pt x="97980" y="3836098"/>
                  </a:lnTo>
                  <a:lnTo>
                    <a:pt x="59575" y="3843883"/>
                  </a:lnTo>
                  <a:lnTo>
                    <a:pt x="17843" y="3862311"/>
                  </a:lnTo>
                  <a:lnTo>
                    <a:pt x="0" y="3873754"/>
                  </a:lnTo>
                  <a:lnTo>
                    <a:pt x="0" y="4168381"/>
                  </a:lnTo>
                  <a:lnTo>
                    <a:pt x="8521" y="4173944"/>
                  </a:lnTo>
                  <a:lnTo>
                    <a:pt x="52133" y="4187025"/>
                  </a:lnTo>
                  <a:lnTo>
                    <a:pt x="100647" y="4183977"/>
                  </a:lnTo>
                  <a:lnTo>
                    <a:pt x="151104" y="4167390"/>
                  </a:lnTo>
                  <a:lnTo>
                    <a:pt x="194386" y="4141101"/>
                  </a:lnTo>
                  <a:lnTo>
                    <a:pt x="226529" y="4102277"/>
                  </a:lnTo>
                  <a:lnTo>
                    <a:pt x="243560" y="4048036"/>
                  </a:lnTo>
                  <a:lnTo>
                    <a:pt x="259588" y="4025887"/>
                  </a:lnTo>
                  <a:lnTo>
                    <a:pt x="264287" y="4003459"/>
                  </a:lnTo>
                  <a:close/>
                </a:path>
                <a:path w="1866264" h="6550659">
                  <a:moveTo>
                    <a:pt x="340055" y="3006382"/>
                  </a:moveTo>
                  <a:lnTo>
                    <a:pt x="338112" y="2975584"/>
                  </a:lnTo>
                  <a:lnTo>
                    <a:pt x="337947" y="2975038"/>
                  </a:lnTo>
                  <a:lnTo>
                    <a:pt x="322186" y="2921393"/>
                  </a:lnTo>
                  <a:lnTo>
                    <a:pt x="297459" y="2877756"/>
                  </a:lnTo>
                  <a:lnTo>
                    <a:pt x="264756" y="2845511"/>
                  </a:lnTo>
                  <a:lnTo>
                    <a:pt x="224929" y="2825470"/>
                  </a:lnTo>
                  <a:lnTo>
                    <a:pt x="178816" y="2818473"/>
                  </a:lnTo>
                  <a:lnTo>
                    <a:pt x="132207" y="2824759"/>
                  </a:lnTo>
                  <a:lnTo>
                    <a:pt x="92633" y="2843822"/>
                  </a:lnTo>
                  <a:lnTo>
                    <a:pt x="60350" y="2875356"/>
                  </a:lnTo>
                  <a:lnTo>
                    <a:pt x="35674" y="2919120"/>
                  </a:lnTo>
                  <a:lnTo>
                    <a:pt x="18859" y="2974822"/>
                  </a:lnTo>
                  <a:lnTo>
                    <a:pt x="17386" y="2986074"/>
                  </a:lnTo>
                  <a:lnTo>
                    <a:pt x="15633" y="2997377"/>
                  </a:lnTo>
                  <a:lnTo>
                    <a:pt x="14681" y="3008528"/>
                  </a:lnTo>
                  <a:lnTo>
                    <a:pt x="15608" y="3019247"/>
                  </a:lnTo>
                  <a:lnTo>
                    <a:pt x="31394" y="3062059"/>
                  </a:lnTo>
                  <a:lnTo>
                    <a:pt x="58216" y="3100679"/>
                  </a:lnTo>
                  <a:lnTo>
                    <a:pt x="93510" y="3132899"/>
                  </a:lnTo>
                  <a:lnTo>
                    <a:pt x="134759" y="3156496"/>
                  </a:lnTo>
                  <a:lnTo>
                    <a:pt x="179387" y="3169247"/>
                  </a:lnTo>
                  <a:lnTo>
                    <a:pt x="223621" y="3168192"/>
                  </a:lnTo>
                  <a:lnTo>
                    <a:pt x="260515" y="3153194"/>
                  </a:lnTo>
                  <a:lnTo>
                    <a:pt x="291807" y="3127565"/>
                  </a:lnTo>
                  <a:lnTo>
                    <a:pt x="319265" y="3094647"/>
                  </a:lnTo>
                  <a:lnTo>
                    <a:pt x="339775" y="3036798"/>
                  </a:lnTo>
                  <a:lnTo>
                    <a:pt x="340055" y="3006382"/>
                  </a:lnTo>
                  <a:close/>
                </a:path>
                <a:path w="1866264" h="6550659">
                  <a:moveTo>
                    <a:pt x="364134" y="1858873"/>
                  </a:moveTo>
                  <a:lnTo>
                    <a:pt x="356006" y="1807845"/>
                  </a:lnTo>
                  <a:lnTo>
                    <a:pt x="336181" y="1759216"/>
                  </a:lnTo>
                  <a:lnTo>
                    <a:pt x="313588" y="1721904"/>
                  </a:lnTo>
                  <a:lnTo>
                    <a:pt x="256527" y="1679397"/>
                  </a:lnTo>
                  <a:lnTo>
                    <a:pt x="220243" y="1673263"/>
                  </a:lnTo>
                  <a:lnTo>
                    <a:pt x="177571" y="1676565"/>
                  </a:lnTo>
                  <a:lnTo>
                    <a:pt x="127635" y="1688846"/>
                  </a:lnTo>
                  <a:lnTo>
                    <a:pt x="90360" y="1707730"/>
                  </a:lnTo>
                  <a:lnTo>
                    <a:pt x="61188" y="1732762"/>
                  </a:lnTo>
                  <a:lnTo>
                    <a:pt x="36855" y="1808581"/>
                  </a:lnTo>
                  <a:lnTo>
                    <a:pt x="34353" y="1858987"/>
                  </a:lnTo>
                  <a:lnTo>
                    <a:pt x="43307" y="1904707"/>
                  </a:lnTo>
                  <a:lnTo>
                    <a:pt x="62788" y="1944357"/>
                  </a:lnTo>
                  <a:lnTo>
                    <a:pt x="91871" y="1976577"/>
                  </a:lnTo>
                  <a:lnTo>
                    <a:pt x="129616" y="1999983"/>
                  </a:lnTo>
                  <a:lnTo>
                    <a:pt x="175094" y="2013191"/>
                  </a:lnTo>
                  <a:lnTo>
                    <a:pt x="221907" y="2015109"/>
                  </a:lnTo>
                  <a:lnTo>
                    <a:pt x="262305" y="2005304"/>
                  </a:lnTo>
                  <a:lnTo>
                    <a:pt x="296151" y="1983841"/>
                  </a:lnTo>
                  <a:lnTo>
                    <a:pt x="323342" y="1950834"/>
                  </a:lnTo>
                  <a:lnTo>
                    <a:pt x="343712" y="1906346"/>
                  </a:lnTo>
                  <a:lnTo>
                    <a:pt x="359054" y="1883244"/>
                  </a:lnTo>
                  <a:lnTo>
                    <a:pt x="364134" y="1858873"/>
                  </a:lnTo>
                  <a:close/>
                </a:path>
                <a:path w="1866264" h="6550659">
                  <a:moveTo>
                    <a:pt x="366483" y="914171"/>
                  </a:moveTo>
                  <a:lnTo>
                    <a:pt x="360756" y="864527"/>
                  </a:lnTo>
                  <a:lnTo>
                    <a:pt x="338785" y="812660"/>
                  </a:lnTo>
                  <a:lnTo>
                    <a:pt x="306514" y="785164"/>
                  </a:lnTo>
                  <a:lnTo>
                    <a:pt x="263398" y="766851"/>
                  </a:lnTo>
                  <a:lnTo>
                    <a:pt x="222351" y="761771"/>
                  </a:lnTo>
                  <a:lnTo>
                    <a:pt x="186550" y="770724"/>
                  </a:lnTo>
                  <a:lnTo>
                    <a:pt x="155714" y="792048"/>
                  </a:lnTo>
                  <a:lnTo>
                    <a:pt x="129603" y="824077"/>
                  </a:lnTo>
                  <a:lnTo>
                    <a:pt x="107797" y="841946"/>
                  </a:lnTo>
                  <a:lnTo>
                    <a:pt x="96113" y="864133"/>
                  </a:lnTo>
                  <a:lnTo>
                    <a:pt x="91351" y="889279"/>
                  </a:lnTo>
                  <a:lnTo>
                    <a:pt x="90297" y="916012"/>
                  </a:lnTo>
                  <a:lnTo>
                    <a:pt x="99161" y="966266"/>
                  </a:lnTo>
                  <a:lnTo>
                    <a:pt x="115747" y="1006055"/>
                  </a:lnTo>
                  <a:lnTo>
                    <a:pt x="139776" y="1035113"/>
                  </a:lnTo>
                  <a:lnTo>
                    <a:pt x="171018" y="1053109"/>
                  </a:lnTo>
                  <a:lnTo>
                    <a:pt x="209169" y="1059751"/>
                  </a:lnTo>
                  <a:lnTo>
                    <a:pt x="253974" y="1054735"/>
                  </a:lnTo>
                  <a:lnTo>
                    <a:pt x="317195" y="1022235"/>
                  </a:lnTo>
                  <a:lnTo>
                    <a:pt x="354114" y="960589"/>
                  </a:lnTo>
                  <a:lnTo>
                    <a:pt x="364299" y="929995"/>
                  </a:lnTo>
                  <a:lnTo>
                    <a:pt x="366483" y="914171"/>
                  </a:lnTo>
                  <a:close/>
                </a:path>
                <a:path w="1866264" h="6550659">
                  <a:moveTo>
                    <a:pt x="442658" y="2375471"/>
                  </a:moveTo>
                  <a:lnTo>
                    <a:pt x="436308" y="2352230"/>
                  </a:lnTo>
                  <a:lnTo>
                    <a:pt x="423735" y="2331301"/>
                  </a:lnTo>
                  <a:lnTo>
                    <a:pt x="407060" y="2311895"/>
                  </a:lnTo>
                  <a:lnTo>
                    <a:pt x="403910" y="2289492"/>
                  </a:lnTo>
                  <a:lnTo>
                    <a:pt x="381228" y="2257958"/>
                  </a:lnTo>
                  <a:lnTo>
                    <a:pt x="300507" y="2241245"/>
                  </a:lnTo>
                  <a:lnTo>
                    <a:pt x="251764" y="2238959"/>
                  </a:lnTo>
                  <a:lnTo>
                    <a:pt x="210070" y="2245614"/>
                  </a:lnTo>
                  <a:lnTo>
                    <a:pt x="173545" y="2262047"/>
                  </a:lnTo>
                  <a:lnTo>
                    <a:pt x="140271" y="2289137"/>
                  </a:lnTo>
                  <a:lnTo>
                    <a:pt x="108356" y="2327732"/>
                  </a:lnTo>
                  <a:lnTo>
                    <a:pt x="75869" y="2378697"/>
                  </a:lnTo>
                  <a:lnTo>
                    <a:pt x="77114" y="2429865"/>
                  </a:lnTo>
                  <a:lnTo>
                    <a:pt x="85509" y="2475560"/>
                  </a:lnTo>
                  <a:lnTo>
                    <a:pt x="100749" y="2515425"/>
                  </a:lnTo>
                  <a:lnTo>
                    <a:pt x="122542" y="2549106"/>
                  </a:lnTo>
                  <a:lnTo>
                    <a:pt x="150583" y="2576220"/>
                  </a:lnTo>
                  <a:lnTo>
                    <a:pt x="184569" y="2596413"/>
                  </a:lnTo>
                  <a:lnTo>
                    <a:pt x="224218" y="2609316"/>
                  </a:lnTo>
                  <a:lnTo>
                    <a:pt x="269214" y="2614574"/>
                  </a:lnTo>
                  <a:lnTo>
                    <a:pt x="314756" y="2611234"/>
                  </a:lnTo>
                  <a:lnTo>
                    <a:pt x="353479" y="2598610"/>
                  </a:lnTo>
                  <a:lnTo>
                    <a:pt x="385279" y="2576868"/>
                  </a:lnTo>
                  <a:lnTo>
                    <a:pt x="410019" y="2546159"/>
                  </a:lnTo>
                  <a:lnTo>
                    <a:pt x="427570" y="2506649"/>
                  </a:lnTo>
                  <a:lnTo>
                    <a:pt x="437819" y="2458491"/>
                  </a:lnTo>
                  <a:lnTo>
                    <a:pt x="440613" y="2401849"/>
                  </a:lnTo>
                  <a:lnTo>
                    <a:pt x="442658" y="2375471"/>
                  </a:lnTo>
                  <a:close/>
                </a:path>
                <a:path w="1866264" h="6550659">
                  <a:moveTo>
                    <a:pt x="468655" y="4803267"/>
                  </a:moveTo>
                  <a:lnTo>
                    <a:pt x="458038" y="4747323"/>
                  </a:lnTo>
                  <a:lnTo>
                    <a:pt x="439331" y="4701324"/>
                  </a:lnTo>
                  <a:lnTo>
                    <a:pt x="412686" y="4665459"/>
                  </a:lnTo>
                  <a:lnTo>
                    <a:pt x="378282" y="4639856"/>
                  </a:lnTo>
                  <a:lnTo>
                    <a:pt x="336283" y="4624717"/>
                  </a:lnTo>
                  <a:lnTo>
                    <a:pt x="286854" y="4620196"/>
                  </a:lnTo>
                  <a:lnTo>
                    <a:pt x="240106" y="4626292"/>
                  </a:lnTo>
                  <a:lnTo>
                    <a:pt x="200215" y="4642688"/>
                  </a:lnTo>
                  <a:lnTo>
                    <a:pt x="167576" y="4668952"/>
                  </a:lnTo>
                  <a:lnTo>
                    <a:pt x="142633" y="4704600"/>
                  </a:lnTo>
                  <a:lnTo>
                    <a:pt x="125818" y="4749190"/>
                  </a:lnTo>
                  <a:lnTo>
                    <a:pt x="117538" y="4802263"/>
                  </a:lnTo>
                  <a:lnTo>
                    <a:pt x="134886" y="4861674"/>
                  </a:lnTo>
                  <a:lnTo>
                    <a:pt x="159905" y="4907051"/>
                  </a:lnTo>
                  <a:lnTo>
                    <a:pt x="193090" y="4938827"/>
                  </a:lnTo>
                  <a:lnTo>
                    <a:pt x="234911" y="4957483"/>
                  </a:lnTo>
                  <a:lnTo>
                    <a:pt x="285826" y="4963452"/>
                  </a:lnTo>
                  <a:lnTo>
                    <a:pt x="334518" y="4959553"/>
                  </a:lnTo>
                  <a:lnTo>
                    <a:pt x="374586" y="4947704"/>
                  </a:lnTo>
                  <a:lnTo>
                    <a:pt x="407035" y="4927028"/>
                  </a:lnTo>
                  <a:lnTo>
                    <a:pt x="432866" y="4896650"/>
                  </a:lnTo>
                  <a:lnTo>
                    <a:pt x="453072" y="4855680"/>
                  </a:lnTo>
                  <a:lnTo>
                    <a:pt x="468655" y="4803267"/>
                  </a:lnTo>
                  <a:close/>
                </a:path>
                <a:path w="1866264" h="6550659">
                  <a:moveTo>
                    <a:pt x="685419" y="4257332"/>
                  </a:moveTo>
                  <a:lnTo>
                    <a:pt x="685025" y="4200677"/>
                  </a:lnTo>
                  <a:lnTo>
                    <a:pt x="674624" y="4153154"/>
                  </a:lnTo>
                  <a:lnTo>
                    <a:pt x="653808" y="4113873"/>
                  </a:lnTo>
                  <a:lnTo>
                    <a:pt x="622147" y="4081970"/>
                  </a:lnTo>
                  <a:lnTo>
                    <a:pt x="579196" y="4056545"/>
                  </a:lnTo>
                  <a:lnTo>
                    <a:pt x="541591" y="4044619"/>
                  </a:lnTo>
                  <a:lnTo>
                    <a:pt x="500951" y="4041343"/>
                  </a:lnTo>
                  <a:lnTo>
                    <a:pt x="459740" y="4046639"/>
                  </a:lnTo>
                  <a:lnTo>
                    <a:pt x="420433" y="4060456"/>
                  </a:lnTo>
                  <a:lnTo>
                    <a:pt x="385457" y="4082745"/>
                  </a:lnTo>
                  <a:lnTo>
                    <a:pt x="357314" y="4113415"/>
                  </a:lnTo>
                  <a:lnTo>
                    <a:pt x="338429" y="4152430"/>
                  </a:lnTo>
                  <a:lnTo>
                    <a:pt x="331292" y="4199725"/>
                  </a:lnTo>
                  <a:lnTo>
                    <a:pt x="330949" y="4225112"/>
                  </a:lnTo>
                  <a:lnTo>
                    <a:pt x="331431" y="4250410"/>
                  </a:lnTo>
                  <a:lnTo>
                    <a:pt x="341045" y="4300194"/>
                  </a:lnTo>
                  <a:lnTo>
                    <a:pt x="364350" y="4344936"/>
                  </a:lnTo>
                  <a:lnTo>
                    <a:pt x="401535" y="4377893"/>
                  </a:lnTo>
                  <a:lnTo>
                    <a:pt x="443052" y="4401769"/>
                  </a:lnTo>
                  <a:lnTo>
                    <a:pt x="485406" y="4412704"/>
                  </a:lnTo>
                  <a:lnTo>
                    <a:pt x="527507" y="4411002"/>
                  </a:lnTo>
                  <a:lnTo>
                    <a:pt x="568286" y="4396943"/>
                  </a:lnTo>
                  <a:lnTo>
                    <a:pt x="606640" y="4370819"/>
                  </a:lnTo>
                  <a:lnTo>
                    <a:pt x="641489" y="4332922"/>
                  </a:lnTo>
                  <a:lnTo>
                    <a:pt x="644042" y="4330827"/>
                  </a:lnTo>
                  <a:lnTo>
                    <a:pt x="668667" y="4320489"/>
                  </a:lnTo>
                  <a:lnTo>
                    <a:pt x="680745" y="4303090"/>
                  </a:lnTo>
                  <a:lnTo>
                    <a:pt x="684822" y="4281195"/>
                  </a:lnTo>
                  <a:lnTo>
                    <a:pt x="685419" y="4257332"/>
                  </a:lnTo>
                  <a:close/>
                </a:path>
                <a:path w="1866264" h="6550659">
                  <a:moveTo>
                    <a:pt x="769772" y="1752650"/>
                  </a:moveTo>
                  <a:lnTo>
                    <a:pt x="746048" y="1699171"/>
                  </a:lnTo>
                  <a:lnTo>
                    <a:pt x="692670" y="1654962"/>
                  </a:lnTo>
                  <a:lnTo>
                    <a:pt x="658279" y="1644116"/>
                  </a:lnTo>
                  <a:lnTo>
                    <a:pt x="623290" y="1644700"/>
                  </a:lnTo>
                  <a:lnTo>
                    <a:pt x="566483" y="1672526"/>
                  </a:lnTo>
                  <a:lnTo>
                    <a:pt x="529513" y="1712379"/>
                  </a:lnTo>
                  <a:lnTo>
                    <a:pt x="521030" y="1740560"/>
                  </a:lnTo>
                  <a:lnTo>
                    <a:pt x="499960" y="1776082"/>
                  </a:lnTo>
                  <a:lnTo>
                    <a:pt x="512851" y="1842503"/>
                  </a:lnTo>
                  <a:lnTo>
                    <a:pt x="558901" y="1899412"/>
                  </a:lnTo>
                  <a:lnTo>
                    <a:pt x="625957" y="1922487"/>
                  </a:lnTo>
                  <a:lnTo>
                    <a:pt x="664286" y="1916404"/>
                  </a:lnTo>
                  <a:lnTo>
                    <a:pt x="707085" y="1897697"/>
                  </a:lnTo>
                  <a:lnTo>
                    <a:pt x="740168" y="1870430"/>
                  </a:lnTo>
                  <a:lnTo>
                    <a:pt x="761149" y="1833308"/>
                  </a:lnTo>
                  <a:lnTo>
                    <a:pt x="767626" y="1784972"/>
                  </a:lnTo>
                  <a:lnTo>
                    <a:pt x="769772" y="1752650"/>
                  </a:lnTo>
                  <a:close/>
                </a:path>
                <a:path w="1866264" h="6550659">
                  <a:moveTo>
                    <a:pt x="790727" y="3221634"/>
                  </a:moveTo>
                  <a:lnTo>
                    <a:pt x="772934" y="3158172"/>
                  </a:lnTo>
                  <a:lnTo>
                    <a:pt x="756996" y="3123006"/>
                  </a:lnTo>
                  <a:lnTo>
                    <a:pt x="699833" y="3090545"/>
                  </a:lnTo>
                  <a:lnTo>
                    <a:pt x="663905" y="3085300"/>
                  </a:lnTo>
                  <a:lnTo>
                    <a:pt x="655027" y="3076333"/>
                  </a:lnTo>
                  <a:lnTo>
                    <a:pt x="645922" y="3073349"/>
                  </a:lnTo>
                  <a:lnTo>
                    <a:pt x="636600" y="3075978"/>
                  </a:lnTo>
                  <a:lnTo>
                    <a:pt x="627075" y="3083839"/>
                  </a:lnTo>
                  <a:lnTo>
                    <a:pt x="573024" y="3096158"/>
                  </a:lnTo>
                  <a:lnTo>
                    <a:pt x="534860" y="3112071"/>
                  </a:lnTo>
                  <a:lnTo>
                    <a:pt x="510527" y="3134576"/>
                  </a:lnTo>
                  <a:lnTo>
                    <a:pt x="497992" y="3166656"/>
                  </a:lnTo>
                  <a:lnTo>
                    <a:pt x="495261" y="3211334"/>
                  </a:lnTo>
                  <a:lnTo>
                    <a:pt x="500278" y="3271609"/>
                  </a:lnTo>
                  <a:lnTo>
                    <a:pt x="532561" y="3312503"/>
                  </a:lnTo>
                  <a:lnTo>
                    <a:pt x="565543" y="3341865"/>
                  </a:lnTo>
                  <a:lnTo>
                    <a:pt x="598779" y="3359683"/>
                  </a:lnTo>
                  <a:lnTo>
                    <a:pt x="631786" y="3365957"/>
                  </a:lnTo>
                  <a:lnTo>
                    <a:pt x="664108" y="3360686"/>
                  </a:lnTo>
                  <a:lnTo>
                    <a:pt x="695286" y="3343846"/>
                  </a:lnTo>
                  <a:lnTo>
                    <a:pt x="724865" y="3315449"/>
                  </a:lnTo>
                  <a:lnTo>
                    <a:pt x="752373" y="3275482"/>
                  </a:lnTo>
                  <a:lnTo>
                    <a:pt x="752017" y="3275203"/>
                  </a:lnTo>
                  <a:lnTo>
                    <a:pt x="779094" y="3245993"/>
                  </a:lnTo>
                  <a:lnTo>
                    <a:pt x="790727" y="3221634"/>
                  </a:lnTo>
                  <a:close/>
                </a:path>
                <a:path w="1866264" h="6550659">
                  <a:moveTo>
                    <a:pt x="838466" y="2237244"/>
                  </a:moveTo>
                  <a:lnTo>
                    <a:pt x="828522" y="2190915"/>
                  </a:lnTo>
                  <a:lnTo>
                    <a:pt x="806018" y="2147176"/>
                  </a:lnTo>
                  <a:lnTo>
                    <a:pt x="775639" y="2112797"/>
                  </a:lnTo>
                  <a:lnTo>
                    <a:pt x="736422" y="2089048"/>
                  </a:lnTo>
                  <a:lnTo>
                    <a:pt x="687387" y="2077161"/>
                  </a:lnTo>
                  <a:lnTo>
                    <a:pt x="639292" y="2077389"/>
                  </a:lnTo>
                  <a:lnTo>
                    <a:pt x="596861" y="2088019"/>
                  </a:lnTo>
                  <a:lnTo>
                    <a:pt x="559727" y="2108454"/>
                  </a:lnTo>
                  <a:lnTo>
                    <a:pt x="527469" y="2138095"/>
                  </a:lnTo>
                  <a:lnTo>
                    <a:pt x="499694" y="2176297"/>
                  </a:lnTo>
                  <a:lnTo>
                    <a:pt x="501802" y="2266048"/>
                  </a:lnTo>
                  <a:lnTo>
                    <a:pt x="520369" y="2304859"/>
                  </a:lnTo>
                  <a:lnTo>
                    <a:pt x="541820" y="2341715"/>
                  </a:lnTo>
                  <a:lnTo>
                    <a:pt x="569214" y="2372588"/>
                  </a:lnTo>
                  <a:lnTo>
                    <a:pt x="605599" y="2393442"/>
                  </a:lnTo>
                  <a:lnTo>
                    <a:pt x="652449" y="2403716"/>
                  </a:lnTo>
                  <a:lnTo>
                    <a:pt x="698296" y="2401290"/>
                  </a:lnTo>
                  <a:lnTo>
                    <a:pt x="741959" y="2384958"/>
                  </a:lnTo>
                  <a:lnTo>
                    <a:pt x="782231" y="2353526"/>
                  </a:lnTo>
                  <a:lnTo>
                    <a:pt x="812165" y="2317597"/>
                  </a:lnTo>
                  <a:lnTo>
                    <a:pt x="831964" y="2279154"/>
                  </a:lnTo>
                  <a:lnTo>
                    <a:pt x="838466" y="2237244"/>
                  </a:lnTo>
                  <a:close/>
                </a:path>
                <a:path w="1866264" h="6550659">
                  <a:moveTo>
                    <a:pt x="872375" y="1312418"/>
                  </a:moveTo>
                  <a:lnTo>
                    <a:pt x="860767" y="1258963"/>
                  </a:lnTo>
                  <a:lnTo>
                    <a:pt x="841413" y="1213624"/>
                  </a:lnTo>
                  <a:lnTo>
                    <a:pt x="815086" y="1176972"/>
                  </a:lnTo>
                  <a:lnTo>
                    <a:pt x="782535" y="1149591"/>
                  </a:lnTo>
                  <a:lnTo>
                    <a:pt x="744562" y="1132065"/>
                  </a:lnTo>
                  <a:lnTo>
                    <a:pt x="701916" y="1124940"/>
                  </a:lnTo>
                  <a:lnTo>
                    <a:pt x="655370" y="1128826"/>
                  </a:lnTo>
                  <a:lnTo>
                    <a:pt x="620788" y="1142580"/>
                  </a:lnTo>
                  <a:lnTo>
                    <a:pt x="592874" y="1164590"/>
                  </a:lnTo>
                  <a:lnTo>
                    <a:pt x="567258" y="1189329"/>
                  </a:lnTo>
                  <a:lnTo>
                    <a:pt x="539584" y="1211313"/>
                  </a:lnTo>
                  <a:lnTo>
                    <a:pt x="511340" y="1260652"/>
                  </a:lnTo>
                  <a:lnTo>
                    <a:pt x="494550" y="1304836"/>
                  </a:lnTo>
                  <a:lnTo>
                    <a:pt x="489242" y="1345184"/>
                  </a:lnTo>
                  <a:lnTo>
                    <a:pt x="495427" y="1383042"/>
                  </a:lnTo>
                  <a:lnTo>
                    <a:pt x="513105" y="1419758"/>
                  </a:lnTo>
                  <a:lnTo>
                    <a:pt x="542315" y="1456651"/>
                  </a:lnTo>
                  <a:lnTo>
                    <a:pt x="571957" y="1492910"/>
                  </a:lnTo>
                  <a:lnTo>
                    <a:pt x="605167" y="1518793"/>
                  </a:lnTo>
                  <a:lnTo>
                    <a:pt x="642251" y="1533880"/>
                  </a:lnTo>
                  <a:lnTo>
                    <a:pt x="683539" y="1537792"/>
                  </a:lnTo>
                  <a:lnTo>
                    <a:pt x="729335" y="1530096"/>
                  </a:lnTo>
                  <a:lnTo>
                    <a:pt x="772388" y="1514792"/>
                  </a:lnTo>
                  <a:lnTo>
                    <a:pt x="809980" y="1493405"/>
                  </a:lnTo>
                  <a:lnTo>
                    <a:pt x="839901" y="1464424"/>
                  </a:lnTo>
                  <a:lnTo>
                    <a:pt x="859955" y="1426324"/>
                  </a:lnTo>
                  <a:lnTo>
                    <a:pt x="867930" y="1377619"/>
                  </a:lnTo>
                  <a:lnTo>
                    <a:pt x="835774" y="1371739"/>
                  </a:lnTo>
                  <a:lnTo>
                    <a:pt x="867905" y="1377594"/>
                  </a:lnTo>
                  <a:lnTo>
                    <a:pt x="869518" y="1354226"/>
                  </a:lnTo>
                  <a:lnTo>
                    <a:pt x="872375" y="1312418"/>
                  </a:lnTo>
                  <a:close/>
                </a:path>
                <a:path w="1866264" h="6550659">
                  <a:moveTo>
                    <a:pt x="880478" y="2748546"/>
                  </a:moveTo>
                  <a:lnTo>
                    <a:pt x="871588" y="2702166"/>
                  </a:lnTo>
                  <a:lnTo>
                    <a:pt x="849160" y="2662377"/>
                  </a:lnTo>
                  <a:lnTo>
                    <a:pt x="815276" y="2631071"/>
                  </a:lnTo>
                  <a:lnTo>
                    <a:pt x="771982" y="2610180"/>
                  </a:lnTo>
                  <a:lnTo>
                    <a:pt x="721360" y="2601595"/>
                  </a:lnTo>
                  <a:lnTo>
                    <a:pt x="673036" y="2605265"/>
                  </a:lnTo>
                  <a:lnTo>
                    <a:pt x="630428" y="2618917"/>
                  </a:lnTo>
                  <a:lnTo>
                    <a:pt x="594817" y="2641498"/>
                  </a:lnTo>
                  <a:lnTo>
                    <a:pt x="567499" y="2671902"/>
                  </a:lnTo>
                  <a:lnTo>
                    <a:pt x="549757" y="2709049"/>
                  </a:lnTo>
                  <a:lnTo>
                    <a:pt x="542874" y="2751848"/>
                  </a:lnTo>
                  <a:lnTo>
                    <a:pt x="548259" y="2797848"/>
                  </a:lnTo>
                  <a:lnTo>
                    <a:pt x="565404" y="2839301"/>
                  </a:lnTo>
                  <a:lnTo>
                    <a:pt x="592518" y="2874416"/>
                  </a:lnTo>
                  <a:lnTo>
                    <a:pt x="627811" y="2901429"/>
                  </a:lnTo>
                  <a:lnTo>
                    <a:pt x="669518" y="2918561"/>
                  </a:lnTo>
                  <a:lnTo>
                    <a:pt x="715860" y="2924048"/>
                  </a:lnTo>
                  <a:lnTo>
                    <a:pt x="756107" y="2916186"/>
                  </a:lnTo>
                  <a:lnTo>
                    <a:pt x="794766" y="2895993"/>
                  </a:lnTo>
                  <a:lnTo>
                    <a:pt x="829183" y="2866301"/>
                  </a:lnTo>
                  <a:lnTo>
                    <a:pt x="856716" y="2829953"/>
                  </a:lnTo>
                  <a:lnTo>
                    <a:pt x="874687" y="2789758"/>
                  </a:lnTo>
                  <a:lnTo>
                    <a:pt x="880478" y="2748546"/>
                  </a:lnTo>
                  <a:close/>
                </a:path>
                <a:path w="1866264" h="6550659">
                  <a:moveTo>
                    <a:pt x="1056855" y="159575"/>
                  </a:moveTo>
                  <a:lnTo>
                    <a:pt x="1053757" y="142240"/>
                  </a:lnTo>
                  <a:lnTo>
                    <a:pt x="1049566" y="105918"/>
                  </a:lnTo>
                  <a:lnTo>
                    <a:pt x="1033538" y="73901"/>
                  </a:lnTo>
                  <a:lnTo>
                    <a:pt x="1015492" y="42621"/>
                  </a:lnTo>
                  <a:lnTo>
                    <a:pt x="1005243" y="8509"/>
                  </a:lnTo>
                  <a:lnTo>
                    <a:pt x="876312" y="0"/>
                  </a:lnTo>
                  <a:lnTo>
                    <a:pt x="830186" y="4813"/>
                  </a:lnTo>
                  <a:lnTo>
                    <a:pt x="791641" y="20751"/>
                  </a:lnTo>
                  <a:lnTo>
                    <a:pt x="761707" y="49326"/>
                  </a:lnTo>
                  <a:lnTo>
                    <a:pt x="741387" y="91998"/>
                  </a:lnTo>
                  <a:lnTo>
                    <a:pt x="734796" y="92506"/>
                  </a:lnTo>
                  <a:lnTo>
                    <a:pt x="728243" y="93319"/>
                  </a:lnTo>
                  <a:lnTo>
                    <a:pt x="721728" y="94424"/>
                  </a:lnTo>
                  <a:lnTo>
                    <a:pt x="717880" y="118160"/>
                  </a:lnTo>
                  <a:lnTo>
                    <a:pt x="715505" y="141922"/>
                  </a:lnTo>
                  <a:lnTo>
                    <a:pt x="716026" y="165709"/>
                  </a:lnTo>
                  <a:lnTo>
                    <a:pt x="720890" y="189522"/>
                  </a:lnTo>
                  <a:lnTo>
                    <a:pt x="723442" y="224942"/>
                  </a:lnTo>
                  <a:lnTo>
                    <a:pt x="757224" y="280327"/>
                  </a:lnTo>
                  <a:lnTo>
                    <a:pt x="802982" y="318338"/>
                  </a:lnTo>
                  <a:lnTo>
                    <a:pt x="849274" y="337972"/>
                  </a:lnTo>
                  <a:lnTo>
                    <a:pt x="874483" y="341515"/>
                  </a:lnTo>
                  <a:lnTo>
                    <a:pt x="918197" y="337210"/>
                  </a:lnTo>
                  <a:lnTo>
                    <a:pt x="958519" y="320827"/>
                  </a:lnTo>
                  <a:lnTo>
                    <a:pt x="994257" y="293420"/>
                  </a:lnTo>
                  <a:lnTo>
                    <a:pt x="1024255" y="256070"/>
                  </a:lnTo>
                  <a:lnTo>
                    <a:pt x="1047356" y="209854"/>
                  </a:lnTo>
                  <a:lnTo>
                    <a:pt x="1055776" y="176530"/>
                  </a:lnTo>
                  <a:lnTo>
                    <a:pt x="1056855" y="159575"/>
                  </a:lnTo>
                  <a:close/>
                </a:path>
                <a:path w="1866264" h="6550659">
                  <a:moveTo>
                    <a:pt x="1212380" y="2041664"/>
                  </a:moveTo>
                  <a:lnTo>
                    <a:pt x="1211808" y="1986559"/>
                  </a:lnTo>
                  <a:lnTo>
                    <a:pt x="1198181" y="1937461"/>
                  </a:lnTo>
                  <a:lnTo>
                    <a:pt x="1170393" y="1895348"/>
                  </a:lnTo>
                  <a:lnTo>
                    <a:pt x="1127340" y="1861235"/>
                  </a:lnTo>
                  <a:lnTo>
                    <a:pt x="1084135" y="1841601"/>
                  </a:lnTo>
                  <a:lnTo>
                    <a:pt x="1042631" y="1834222"/>
                  </a:lnTo>
                  <a:lnTo>
                    <a:pt x="1002525" y="1839036"/>
                  </a:lnTo>
                  <a:lnTo>
                    <a:pt x="963523" y="1856016"/>
                  </a:lnTo>
                  <a:lnTo>
                    <a:pt x="925309" y="1885099"/>
                  </a:lnTo>
                  <a:lnTo>
                    <a:pt x="887564" y="1926259"/>
                  </a:lnTo>
                  <a:lnTo>
                    <a:pt x="880122" y="1929015"/>
                  </a:lnTo>
                  <a:lnTo>
                    <a:pt x="875182" y="1933168"/>
                  </a:lnTo>
                  <a:lnTo>
                    <a:pt x="873493" y="1939137"/>
                  </a:lnTo>
                  <a:lnTo>
                    <a:pt x="875766" y="1947329"/>
                  </a:lnTo>
                  <a:lnTo>
                    <a:pt x="869530" y="1990394"/>
                  </a:lnTo>
                  <a:lnTo>
                    <a:pt x="863574" y="2022271"/>
                  </a:lnTo>
                  <a:lnTo>
                    <a:pt x="865136" y="2052548"/>
                  </a:lnTo>
                  <a:lnTo>
                    <a:pt x="875296" y="2080780"/>
                  </a:lnTo>
                  <a:lnTo>
                    <a:pt x="919454" y="2130374"/>
                  </a:lnTo>
                  <a:lnTo>
                    <a:pt x="973950" y="2169490"/>
                  </a:lnTo>
                  <a:lnTo>
                    <a:pt x="1042695" y="2179612"/>
                  </a:lnTo>
                  <a:lnTo>
                    <a:pt x="1075677" y="2175433"/>
                  </a:lnTo>
                  <a:lnTo>
                    <a:pt x="1137208" y="2146185"/>
                  </a:lnTo>
                  <a:lnTo>
                    <a:pt x="1190142" y="2104707"/>
                  </a:lnTo>
                  <a:lnTo>
                    <a:pt x="1207795" y="2077961"/>
                  </a:lnTo>
                  <a:lnTo>
                    <a:pt x="1212380" y="2041664"/>
                  </a:lnTo>
                  <a:close/>
                </a:path>
                <a:path w="1866264" h="6550659">
                  <a:moveTo>
                    <a:pt x="1251077" y="4967452"/>
                  </a:moveTo>
                  <a:lnTo>
                    <a:pt x="1214399" y="4902530"/>
                  </a:lnTo>
                  <a:lnTo>
                    <a:pt x="1184300" y="4875809"/>
                  </a:lnTo>
                  <a:lnTo>
                    <a:pt x="1122121" y="4848314"/>
                  </a:lnTo>
                  <a:lnTo>
                    <a:pt x="1088898" y="4846675"/>
                  </a:lnTo>
                  <a:lnTo>
                    <a:pt x="1055077" y="4851006"/>
                  </a:lnTo>
                  <a:lnTo>
                    <a:pt x="1025448" y="4860201"/>
                  </a:lnTo>
                  <a:lnTo>
                    <a:pt x="998867" y="4874946"/>
                  </a:lnTo>
                  <a:lnTo>
                    <a:pt x="975410" y="4894719"/>
                  </a:lnTo>
                  <a:lnTo>
                    <a:pt x="955141" y="4918964"/>
                  </a:lnTo>
                  <a:lnTo>
                    <a:pt x="947635" y="4922113"/>
                  </a:lnTo>
                  <a:lnTo>
                    <a:pt x="942505" y="4926762"/>
                  </a:lnTo>
                  <a:lnTo>
                    <a:pt x="940130" y="4933162"/>
                  </a:lnTo>
                  <a:lnTo>
                    <a:pt x="940879" y="4941532"/>
                  </a:lnTo>
                  <a:lnTo>
                    <a:pt x="934923" y="4958004"/>
                  </a:lnTo>
                  <a:lnTo>
                    <a:pt x="932548" y="4974717"/>
                  </a:lnTo>
                  <a:lnTo>
                    <a:pt x="933183" y="4991646"/>
                  </a:lnTo>
                  <a:lnTo>
                    <a:pt x="936218" y="5008727"/>
                  </a:lnTo>
                  <a:lnTo>
                    <a:pt x="932383" y="5034369"/>
                  </a:lnTo>
                  <a:lnTo>
                    <a:pt x="944245" y="5080698"/>
                  </a:lnTo>
                  <a:lnTo>
                    <a:pt x="985913" y="5125580"/>
                  </a:lnTo>
                  <a:lnTo>
                    <a:pt x="1046276" y="5154320"/>
                  </a:lnTo>
                  <a:lnTo>
                    <a:pt x="1078788" y="5159819"/>
                  </a:lnTo>
                  <a:lnTo>
                    <a:pt x="1111656" y="5158752"/>
                  </a:lnTo>
                  <a:lnTo>
                    <a:pt x="1174661" y="5136642"/>
                  </a:lnTo>
                  <a:lnTo>
                    <a:pt x="1226350" y="5095125"/>
                  </a:lnTo>
                  <a:lnTo>
                    <a:pt x="1250683" y="5041824"/>
                  </a:lnTo>
                  <a:lnTo>
                    <a:pt x="1249781" y="5009527"/>
                  </a:lnTo>
                  <a:lnTo>
                    <a:pt x="1251077" y="4967452"/>
                  </a:lnTo>
                  <a:close/>
                </a:path>
                <a:path w="1866264" h="6550659">
                  <a:moveTo>
                    <a:pt x="1280414" y="4374680"/>
                  </a:moveTo>
                  <a:lnTo>
                    <a:pt x="1270228" y="4314660"/>
                  </a:lnTo>
                  <a:lnTo>
                    <a:pt x="1252512" y="4275506"/>
                  </a:lnTo>
                  <a:lnTo>
                    <a:pt x="1227099" y="4243756"/>
                  </a:lnTo>
                  <a:lnTo>
                    <a:pt x="1194498" y="4219943"/>
                  </a:lnTo>
                  <a:lnTo>
                    <a:pt x="1155204" y="4204551"/>
                  </a:lnTo>
                  <a:lnTo>
                    <a:pt x="1109687" y="4198074"/>
                  </a:lnTo>
                  <a:lnTo>
                    <a:pt x="1066990" y="4200410"/>
                  </a:lnTo>
                  <a:lnTo>
                    <a:pt x="1027430" y="4210990"/>
                  </a:lnTo>
                  <a:lnTo>
                    <a:pt x="990701" y="4230154"/>
                  </a:lnTo>
                  <a:lnTo>
                    <a:pt x="956551" y="4258234"/>
                  </a:lnTo>
                  <a:lnTo>
                    <a:pt x="928789" y="4293514"/>
                  </a:lnTo>
                  <a:lnTo>
                    <a:pt x="913460" y="4331081"/>
                  </a:lnTo>
                  <a:lnTo>
                    <a:pt x="908850" y="4371162"/>
                  </a:lnTo>
                  <a:lnTo>
                    <a:pt x="913257" y="4413961"/>
                  </a:lnTo>
                  <a:lnTo>
                    <a:pt x="931964" y="4467517"/>
                  </a:lnTo>
                  <a:lnTo>
                    <a:pt x="960539" y="4512119"/>
                  </a:lnTo>
                  <a:lnTo>
                    <a:pt x="997127" y="4545965"/>
                  </a:lnTo>
                  <a:lnTo>
                    <a:pt x="1039876" y="4567275"/>
                  </a:lnTo>
                  <a:lnTo>
                    <a:pt x="1086942" y="4574286"/>
                  </a:lnTo>
                  <a:lnTo>
                    <a:pt x="1126820" y="4568698"/>
                  </a:lnTo>
                  <a:lnTo>
                    <a:pt x="1163612" y="4555058"/>
                  </a:lnTo>
                  <a:lnTo>
                    <a:pt x="1198232" y="4536186"/>
                  </a:lnTo>
                  <a:lnTo>
                    <a:pt x="1231582" y="4514913"/>
                  </a:lnTo>
                  <a:lnTo>
                    <a:pt x="1268044" y="4472978"/>
                  </a:lnTo>
                  <a:lnTo>
                    <a:pt x="1278813" y="4402861"/>
                  </a:lnTo>
                  <a:lnTo>
                    <a:pt x="1279867" y="4388739"/>
                  </a:lnTo>
                  <a:lnTo>
                    <a:pt x="1280414" y="4374680"/>
                  </a:lnTo>
                  <a:close/>
                </a:path>
                <a:path w="1866264" h="6550659">
                  <a:moveTo>
                    <a:pt x="1291615" y="3849852"/>
                  </a:moveTo>
                  <a:lnTo>
                    <a:pt x="1285011" y="3809517"/>
                  </a:lnTo>
                  <a:lnTo>
                    <a:pt x="1265859" y="3771773"/>
                  </a:lnTo>
                  <a:lnTo>
                    <a:pt x="1236687" y="3738854"/>
                  </a:lnTo>
                  <a:lnTo>
                    <a:pt x="1200035" y="3713022"/>
                  </a:lnTo>
                  <a:lnTo>
                    <a:pt x="1158430" y="3696551"/>
                  </a:lnTo>
                  <a:lnTo>
                    <a:pt x="1114386" y="3691674"/>
                  </a:lnTo>
                  <a:lnTo>
                    <a:pt x="1067333" y="3701516"/>
                  </a:lnTo>
                  <a:lnTo>
                    <a:pt x="1024597" y="3725126"/>
                  </a:lnTo>
                  <a:lnTo>
                    <a:pt x="989711" y="3759047"/>
                  </a:lnTo>
                  <a:lnTo>
                    <a:pt x="966216" y="3799878"/>
                  </a:lnTo>
                  <a:lnTo>
                    <a:pt x="957618" y="3844163"/>
                  </a:lnTo>
                  <a:lnTo>
                    <a:pt x="965327" y="3887152"/>
                  </a:lnTo>
                  <a:lnTo>
                    <a:pt x="986091" y="3929367"/>
                  </a:lnTo>
                  <a:lnTo>
                    <a:pt x="1016520" y="3967353"/>
                  </a:lnTo>
                  <a:lnTo>
                    <a:pt x="1053211" y="3997629"/>
                  </a:lnTo>
                  <a:lnTo>
                    <a:pt x="1092733" y="4016743"/>
                  </a:lnTo>
                  <a:lnTo>
                    <a:pt x="1131684" y="4021213"/>
                  </a:lnTo>
                  <a:lnTo>
                    <a:pt x="1175969" y="4007205"/>
                  </a:lnTo>
                  <a:lnTo>
                    <a:pt x="1218920" y="3977894"/>
                  </a:lnTo>
                  <a:lnTo>
                    <a:pt x="1255750" y="3938447"/>
                  </a:lnTo>
                  <a:lnTo>
                    <a:pt x="1281582" y="3894036"/>
                  </a:lnTo>
                  <a:lnTo>
                    <a:pt x="1291615" y="3849852"/>
                  </a:lnTo>
                  <a:close/>
                </a:path>
                <a:path w="1866264" h="6550659">
                  <a:moveTo>
                    <a:pt x="1318209" y="5547753"/>
                  </a:moveTo>
                  <a:lnTo>
                    <a:pt x="1309992" y="5495988"/>
                  </a:lnTo>
                  <a:lnTo>
                    <a:pt x="1288097" y="5452669"/>
                  </a:lnTo>
                  <a:lnTo>
                    <a:pt x="1254442" y="5419661"/>
                  </a:lnTo>
                  <a:lnTo>
                    <a:pt x="1210919" y="5398846"/>
                  </a:lnTo>
                  <a:lnTo>
                    <a:pt x="1159471" y="5392090"/>
                  </a:lnTo>
                  <a:lnTo>
                    <a:pt x="1111224" y="5398922"/>
                  </a:lnTo>
                  <a:lnTo>
                    <a:pt x="1073073" y="5417337"/>
                  </a:lnTo>
                  <a:lnTo>
                    <a:pt x="1045451" y="5446865"/>
                  </a:lnTo>
                  <a:lnTo>
                    <a:pt x="1028801" y="5487022"/>
                  </a:lnTo>
                  <a:lnTo>
                    <a:pt x="1023543" y="5537327"/>
                  </a:lnTo>
                  <a:lnTo>
                    <a:pt x="1029690" y="5588622"/>
                  </a:lnTo>
                  <a:lnTo>
                    <a:pt x="1045908" y="5627001"/>
                  </a:lnTo>
                  <a:lnTo>
                    <a:pt x="1102817" y="5672582"/>
                  </a:lnTo>
                  <a:lnTo>
                    <a:pt x="1140612" y="5683542"/>
                  </a:lnTo>
                  <a:lnTo>
                    <a:pt x="1182725" y="5689130"/>
                  </a:lnTo>
                  <a:lnTo>
                    <a:pt x="1221460" y="5682793"/>
                  </a:lnTo>
                  <a:lnTo>
                    <a:pt x="1258303" y="5660758"/>
                  </a:lnTo>
                  <a:lnTo>
                    <a:pt x="1289316" y="5627751"/>
                  </a:lnTo>
                  <a:lnTo>
                    <a:pt x="1310601" y="5588508"/>
                  </a:lnTo>
                  <a:lnTo>
                    <a:pt x="1318209" y="5547753"/>
                  </a:lnTo>
                  <a:close/>
                </a:path>
                <a:path w="1866264" h="6550659">
                  <a:moveTo>
                    <a:pt x="1344180" y="1604098"/>
                  </a:moveTo>
                  <a:lnTo>
                    <a:pt x="1323365" y="1547749"/>
                  </a:lnTo>
                  <a:lnTo>
                    <a:pt x="1298689" y="1506842"/>
                  </a:lnTo>
                  <a:lnTo>
                    <a:pt x="1268717" y="1480096"/>
                  </a:lnTo>
                  <a:lnTo>
                    <a:pt x="1232014" y="1466240"/>
                  </a:lnTo>
                  <a:lnTo>
                    <a:pt x="1187157" y="1463992"/>
                  </a:lnTo>
                  <a:lnTo>
                    <a:pt x="1146302" y="1473276"/>
                  </a:lnTo>
                  <a:lnTo>
                    <a:pt x="1111326" y="1494993"/>
                  </a:lnTo>
                  <a:lnTo>
                    <a:pt x="1083056" y="1528152"/>
                  </a:lnTo>
                  <a:lnTo>
                    <a:pt x="1062291" y="1571802"/>
                  </a:lnTo>
                  <a:lnTo>
                    <a:pt x="1049883" y="1624990"/>
                  </a:lnTo>
                  <a:lnTo>
                    <a:pt x="1050937" y="1642541"/>
                  </a:lnTo>
                  <a:lnTo>
                    <a:pt x="1074000" y="1687195"/>
                  </a:lnTo>
                  <a:lnTo>
                    <a:pt x="1107909" y="1725587"/>
                  </a:lnTo>
                  <a:lnTo>
                    <a:pt x="1148295" y="1750034"/>
                  </a:lnTo>
                  <a:lnTo>
                    <a:pt x="1193038" y="1759915"/>
                  </a:lnTo>
                  <a:lnTo>
                    <a:pt x="1239977" y="1754644"/>
                  </a:lnTo>
                  <a:lnTo>
                    <a:pt x="1286814" y="1735823"/>
                  </a:lnTo>
                  <a:lnTo>
                    <a:pt x="1317828" y="1707299"/>
                  </a:lnTo>
                  <a:lnTo>
                    <a:pt x="1335963" y="1664804"/>
                  </a:lnTo>
                  <a:lnTo>
                    <a:pt x="1344180" y="1604098"/>
                  </a:lnTo>
                  <a:close/>
                </a:path>
                <a:path w="1866264" h="6550659">
                  <a:moveTo>
                    <a:pt x="1393444" y="3340862"/>
                  </a:moveTo>
                  <a:lnTo>
                    <a:pt x="1387360" y="3288995"/>
                  </a:lnTo>
                  <a:lnTo>
                    <a:pt x="1367053" y="3244697"/>
                  </a:lnTo>
                  <a:lnTo>
                    <a:pt x="1334541" y="3210153"/>
                  </a:lnTo>
                  <a:lnTo>
                    <a:pt x="1291894" y="3187509"/>
                  </a:lnTo>
                  <a:lnTo>
                    <a:pt x="1241120" y="3178962"/>
                  </a:lnTo>
                  <a:lnTo>
                    <a:pt x="1191691" y="3186544"/>
                  </a:lnTo>
                  <a:lnTo>
                    <a:pt x="1146657" y="3208744"/>
                  </a:lnTo>
                  <a:lnTo>
                    <a:pt x="1109421" y="3242513"/>
                  </a:lnTo>
                  <a:lnTo>
                    <a:pt x="1083373" y="3284829"/>
                  </a:lnTo>
                  <a:lnTo>
                    <a:pt x="1071918" y="3332670"/>
                  </a:lnTo>
                  <a:lnTo>
                    <a:pt x="1078623" y="3374110"/>
                  </a:lnTo>
                  <a:lnTo>
                    <a:pt x="1100836" y="3419868"/>
                  </a:lnTo>
                  <a:lnTo>
                    <a:pt x="1135011" y="3462007"/>
                  </a:lnTo>
                  <a:lnTo>
                    <a:pt x="1177569" y="3492589"/>
                  </a:lnTo>
                  <a:lnTo>
                    <a:pt x="1224978" y="3503676"/>
                  </a:lnTo>
                  <a:lnTo>
                    <a:pt x="1270584" y="3497427"/>
                  </a:lnTo>
                  <a:lnTo>
                    <a:pt x="1310652" y="3481768"/>
                  </a:lnTo>
                  <a:lnTo>
                    <a:pt x="1344079" y="3457498"/>
                  </a:lnTo>
                  <a:lnTo>
                    <a:pt x="1369758" y="3425406"/>
                  </a:lnTo>
                  <a:lnTo>
                    <a:pt x="1386586" y="3386264"/>
                  </a:lnTo>
                  <a:lnTo>
                    <a:pt x="1393444" y="3340862"/>
                  </a:lnTo>
                  <a:close/>
                </a:path>
                <a:path w="1866264" h="6550659">
                  <a:moveTo>
                    <a:pt x="1500581" y="522312"/>
                  </a:moveTo>
                  <a:lnTo>
                    <a:pt x="1488859" y="481444"/>
                  </a:lnTo>
                  <a:lnTo>
                    <a:pt x="1461109" y="429272"/>
                  </a:lnTo>
                  <a:lnTo>
                    <a:pt x="1429461" y="389915"/>
                  </a:lnTo>
                  <a:lnTo>
                    <a:pt x="1393278" y="363207"/>
                  </a:lnTo>
                  <a:lnTo>
                    <a:pt x="1351940" y="349046"/>
                  </a:lnTo>
                  <a:lnTo>
                    <a:pt x="1304848" y="347281"/>
                  </a:lnTo>
                  <a:lnTo>
                    <a:pt x="1258150" y="355650"/>
                  </a:lnTo>
                  <a:lnTo>
                    <a:pt x="1218120" y="372541"/>
                  </a:lnTo>
                  <a:lnTo>
                    <a:pt x="1185684" y="398729"/>
                  </a:lnTo>
                  <a:lnTo>
                    <a:pt x="1161745" y="434975"/>
                  </a:lnTo>
                  <a:lnTo>
                    <a:pt x="1147229" y="482015"/>
                  </a:lnTo>
                  <a:lnTo>
                    <a:pt x="1135557" y="495071"/>
                  </a:lnTo>
                  <a:lnTo>
                    <a:pt x="1127506" y="509524"/>
                  </a:lnTo>
                  <a:lnTo>
                    <a:pt x="1123556" y="525475"/>
                  </a:lnTo>
                  <a:lnTo>
                    <a:pt x="1124165" y="543039"/>
                  </a:lnTo>
                  <a:lnTo>
                    <a:pt x="1139278" y="592658"/>
                  </a:lnTo>
                  <a:lnTo>
                    <a:pt x="1165707" y="635850"/>
                  </a:lnTo>
                  <a:lnTo>
                    <a:pt x="1201039" y="670712"/>
                  </a:lnTo>
                  <a:lnTo>
                    <a:pt x="1242847" y="695299"/>
                  </a:lnTo>
                  <a:lnTo>
                    <a:pt x="1288719" y="707720"/>
                  </a:lnTo>
                  <a:lnTo>
                    <a:pt x="1336243" y="706056"/>
                  </a:lnTo>
                  <a:lnTo>
                    <a:pt x="1405216" y="680148"/>
                  </a:lnTo>
                  <a:lnTo>
                    <a:pt x="1458099" y="628548"/>
                  </a:lnTo>
                  <a:lnTo>
                    <a:pt x="1479321" y="594715"/>
                  </a:lnTo>
                  <a:lnTo>
                    <a:pt x="1495437" y="559689"/>
                  </a:lnTo>
                  <a:lnTo>
                    <a:pt x="1500581" y="522312"/>
                  </a:lnTo>
                  <a:close/>
                </a:path>
                <a:path w="1866264" h="6550659">
                  <a:moveTo>
                    <a:pt x="1564132" y="5964821"/>
                  </a:moveTo>
                  <a:lnTo>
                    <a:pt x="1547329" y="5923585"/>
                  </a:lnTo>
                  <a:lnTo>
                    <a:pt x="1522476" y="5885446"/>
                  </a:lnTo>
                  <a:lnTo>
                    <a:pt x="1499069" y="5846750"/>
                  </a:lnTo>
                  <a:lnTo>
                    <a:pt x="1464716" y="5833122"/>
                  </a:lnTo>
                  <a:lnTo>
                    <a:pt x="1428965" y="5831776"/>
                  </a:lnTo>
                  <a:lnTo>
                    <a:pt x="1392821" y="5833872"/>
                  </a:lnTo>
                  <a:lnTo>
                    <a:pt x="1357274" y="5830595"/>
                  </a:lnTo>
                  <a:lnTo>
                    <a:pt x="1305725" y="5847131"/>
                  </a:lnTo>
                  <a:lnTo>
                    <a:pt x="1265123" y="5873724"/>
                  </a:lnTo>
                  <a:lnTo>
                    <a:pt x="1238745" y="5913399"/>
                  </a:lnTo>
                  <a:lnTo>
                    <a:pt x="1229893" y="5969165"/>
                  </a:lnTo>
                  <a:lnTo>
                    <a:pt x="1228572" y="6003188"/>
                  </a:lnTo>
                  <a:lnTo>
                    <a:pt x="1234097" y="6034964"/>
                  </a:lnTo>
                  <a:lnTo>
                    <a:pt x="1268730" y="6091834"/>
                  </a:lnTo>
                  <a:lnTo>
                    <a:pt x="1306271" y="6123762"/>
                  </a:lnTo>
                  <a:lnTo>
                    <a:pt x="1344587" y="6145009"/>
                  </a:lnTo>
                  <a:lnTo>
                    <a:pt x="1382839" y="6155791"/>
                  </a:lnTo>
                  <a:lnTo>
                    <a:pt x="1420152" y="6156325"/>
                  </a:lnTo>
                  <a:lnTo>
                    <a:pt x="1455712" y="6146825"/>
                  </a:lnTo>
                  <a:lnTo>
                    <a:pt x="1488655" y="6127508"/>
                  </a:lnTo>
                  <a:lnTo>
                    <a:pt x="1518158" y="6098603"/>
                  </a:lnTo>
                  <a:lnTo>
                    <a:pt x="1543342" y="6060325"/>
                  </a:lnTo>
                  <a:lnTo>
                    <a:pt x="1563382" y="6012866"/>
                  </a:lnTo>
                  <a:lnTo>
                    <a:pt x="1564132" y="5964821"/>
                  </a:lnTo>
                  <a:close/>
                </a:path>
                <a:path w="1866264" h="6550659">
                  <a:moveTo>
                    <a:pt x="1643456" y="2845028"/>
                  </a:moveTo>
                  <a:lnTo>
                    <a:pt x="1638173" y="2815831"/>
                  </a:lnTo>
                  <a:lnTo>
                    <a:pt x="1622221" y="2787789"/>
                  </a:lnTo>
                  <a:lnTo>
                    <a:pt x="1616748" y="2766847"/>
                  </a:lnTo>
                  <a:lnTo>
                    <a:pt x="1605838" y="2747530"/>
                  </a:lnTo>
                  <a:lnTo>
                    <a:pt x="1596961" y="2727604"/>
                  </a:lnTo>
                  <a:lnTo>
                    <a:pt x="1597533" y="2704858"/>
                  </a:lnTo>
                  <a:lnTo>
                    <a:pt x="1555330" y="2702699"/>
                  </a:lnTo>
                  <a:lnTo>
                    <a:pt x="1512785" y="2702763"/>
                  </a:lnTo>
                  <a:lnTo>
                    <a:pt x="1471142" y="2697213"/>
                  </a:lnTo>
                  <a:lnTo>
                    <a:pt x="1431658" y="2678201"/>
                  </a:lnTo>
                  <a:lnTo>
                    <a:pt x="1398854" y="2693962"/>
                  </a:lnTo>
                  <a:lnTo>
                    <a:pt x="1367231" y="2711373"/>
                  </a:lnTo>
                  <a:lnTo>
                    <a:pt x="1338770" y="2733154"/>
                  </a:lnTo>
                  <a:lnTo>
                    <a:pt x="1315427" y="2762021"/>
                  </a:lnTo>
                  <a:lnTo>
                    <a:pt x="1289532" y="2787218"/>
                  </a:lnTo>
                  <a:lnTo>
                    <a:pt x="1275676" y="2816402"/>
                  </a:lnTo>
                  <a:lnTo>
                    <a:pt x="1271600" y="2848838"/>
                  </a:lnTo>
                  <a:lnTo>
                    <a:pt x="1275080" y="2883763"/>
                  </a:lnTo>
                  <a:lnTo>
                    <a:pt x="1287462" y="2933738"/>
                  </a:lnTo>
                  <a:lnTo>
                    <a:pt x="1306639" y="2974746"/>
                  </a:lnTo>
                  <a:lnTo>
                    <a:pt x="1332560" y="3006737"/>
                  </a:lnTo>
                  <a:lnTo>
                    <a:pt x="1365161" y="3029635"/>
                  </a:lnTo>
                  <a:lnTo>
                    <a:pt x="1404366" y="3043415"/>
                  </a:lnTo>
                  <a:lnTo>
                    <a:pt x="1450124" y="3047974"/>
                  </a:lnTo>
                  <a:lnTo>
                    <a:pt x="1505610" y="3044469"/>
                  </a:lnTo>
                  <a:lnTo>
                    <a:pt x="1547456" y="3031845"/>
                  </a:lnTo>
                  <a:lnTo>
                    <a:pt x="1580057" y="3006725"/>
                  </a:lnTo>
                  <a:lnTo>
                    <a:pt x="1607794" y="2965729"/>
                  </a:lnTo>
                  <a:lnTo>
                    <a:pt x="1635061" y="2905468"/>
                  </a:lnTo>
                  <a:lnTo>
                    <a:pt x="1641335" y="2875026"/>
                  </a:lnTo>
                  <a:lnTo>
                    <a:pt x="1643456" y="2845028"/>
                  </a:lnTo>
                  <a:close/>
                </a:path>
                <a:path w="1866264" h="6550659">
                  <a:moveTo>
                    <a:pt x="1658785" y="4652010"/>
                  </a:moveTo>
                  <a:lnTo>
                    <a:pt x="1653095" y="4605540"/>
                  </a:lnTo>
                  <a:lnTo>
                    <a:pt x="1630032" y="4563224"/>
                  </a:lnTo>
                  <a:lnTo>
                    <a:pt x="1594281" y="4531042"/>
                  </a:lnTo>
                  <a:lnTo>
                    <a:pt x="1550568" y="4514977"/>
                  </a:lnTo>
                  <a:lnTo>
                    <a:pt x="1510131" y="4518253"/>
                  </a:lnTo>
                  <a:lnTo>
                    <a:pt x="1469872" y="4535792"/>
                  </a:lnTo>
                  <a:lnTo>
                    <a:pt x="1434439" y="4563935"/>
                  </a:lnTo>
                  <a:lnTo>
                    <a:pt x="1408480" y="4598962"/>
                  </a:lnTo>
                  <a:lnTo>
                    <a:pt x="1396644" y="4637202"/>
                  </a:lnTo>
                  <a:lnTo>
                    <a:pt x="1404073" y="4684954"/>
                  </a:lnTo>
                  <a:lnTo>
                    <a:pt x="1430820" y="4727397"/>
                  </a:lnTo>
                  <a:lnTo>
                    <a:pt x="1471472" y="4758614"/>
                  </a:lnTo>
                  <a:lnTo>
                    <a:pt x="1520596" y="4772672"/>
                  </a:lnTo>
                  <a:lnTo>
                    <a:pt x="1570939" y="4766056"/>
                  </a:lnTo>
                  <a:lnTo>
                    <a:pt x="1613458" y="4741367"/>
                  </a:lnTo>
                  <a:lnTo>
                    <a:pt x="1644103" y="4702175"/>
                  </a:lnTo>
                  <a:lnTo>
                    <a:pt x="1658785" y="4652010"/>
                  </a:lnTo>
                  <a:close/>
                </a:path>
                <a:path w="1866264" h="6550659">
                  <a:moveTo>
                    <a:pt x="1668805" y="2315337"/>
                  </a:moveTo>
                  <a:lnTo>
                    <a:pt x="1661439" y="2265007"/>
                  </a:lnTo>
                  <a:lnTo>
                    <a:pt x="1646402" y="2223998"/>
                  </a:lnTo>
                  <a:lnTo>
                    <a:pt x="1623669" y="2192324"/>
                  </a:lnTo>
                  <a:lnTo>
                    <a:pt x="1555140" y="2156891"/>
                  </a:lnTo>
                  <a:lnTo>
                    <a:pt x="1509306" y="2153132"/>
                  </a:lnTo>
                  <a:lnTo>
                    <a:pt x="1458874" y="2160333"/>
                  </a:lnTo>
                  <a:lnTo>
                    <a:pt x="1419009" y="2179993"/>
                  </a:lnTo>
                  <a:lnTo>
                    <a:pt x="1389621" y="2212200"/>
                  </a:lnTo>
                  <a:lnTo>
                    <a:pt x="1370634" y="2257044"/>
                  </a:lnTo>
                  <a:lnTo>
                    <a:pt x="1361973" y="2314613"/>
                  </a:lnTo>
                  <a:lnTo>
                    <a:pt x="1361935" y="2337638"/>
                  </a:lnTo>
                  <a:lnTo>
                    <a:pt x="1362392" y="2349030"/>
                  </a:lnTo>
                  <a:lnTo>
                    <a:pt x="1380045" y="2400643"/>
                  </a:lnTo>
                  <a:lnTo>
                    <a:pt x="1404239" y="2433396"/>
                  </a:lnTo>
                  <a:lnTo>
                    <a:pt x="1434909" y="2457856"/>
                  </a:lnTo>
                  <a:lnTo>
                    <a:pt x="1470228" y="2473490"/>
                  </a:lnTo>
                  <a:lnTo>
                    <a:pt x="1508366" y="2479802"/>
                  </a:lnTo>
                  <a:lnTo>
                    <a:pt x="1547469" y="2476271"/>
                  </a:lnTo>
                  <a:lnTo>
                    <a:pt x="1585696" y="2462415"/>
                  </a:lnTo>
                  <a:lnTo>
                    <a:pt x="1621231" y="2437714"/>
                  </a:lnTo>
                  <a:lnTo>
                    <a:pt x="1660220" y="2381732"/>
                  </a:lnTo>
                  <a:lnTo>
                    <a:pt x="1668805" y="2315337"/>
                  </a:lnTo>
                  <a:close/>
                </a:path>
                <a:path w="1866264" h="6550659">
                  <a:moveTo>
                    <a:pt x="1687652" y="4159339"/>
                  </a:moveTo>
                  <a:lnTo>
                    <a:pt x="1680159" y="4109313"/>
                  </a:lnTo>
                  <a:lnTo>
                    <a:pt x="1661744" y="4070032"/>
                  </a:lnTo>
                  <a:lnTo>
                    <a:pt x="1632724" y="4041825"/>
                  </a:lnTo>
                  <a:lnTo>
                    <a:pt x="1593430" y="4024998"/>
                  </a:lnTo>
                  <a:lnTo>
                    <a:pt x="1544180" y="4019854"/>
                  </a:lnTo>
                  <a:lnTo>
                    <a:pt x="1493939" y="4026344"/>
                  </a:lnTo>
                  <a:lnTo>
                    <a:pt x="1454594" y="4043997"/>
                  </a:lnTo>
                  <a:lnTo>
                    <a:pt x="1426413" y="4072521"/>
                  </a:lnTo>
                  <a:lnTo>
                    <a:pt x="1409636" y="4111650"/>
                  </a:lnTo>
                  <a:lnTo>
                    <a:pt x="1404543" y="4161142"/>
                  </a:lnTo>
                  <a:lnTo>
                    <a:pt x="1411173" y="4213453"/>
                  </a:lnTo>
                  <a:lnTo>
                    <a:pt x="1429321" y="4254030"/>
                  </a:lnTo>
                  <a:lnTo>
                    <a:pt x="1459001" y="4282884"/>
                  </a:lnTo>
                  <a:lnTo>
                    <a:pt x="1500238" y="4300042"/>
                  </a:lnTo>
                  <a:lnTo>
                    <a:pt x="1553044" y="4305541"/>
                  </a:lnTo>
                  <a:lnTo>
                    <a:pt x="1601101" y="4298912"/>
                  </a:lnTo>
                  <a:lnTo>
                    <a:pt x="1639316" y="4280205"/>
                  </a:lnTo>
                  <a:lnTo>
                    <a:pt x="1666951" y="4250182"/>
                  </a:lnTo>
                  <a:lnTo>
                    <a:pt x="1683308" y="4209631"/>
                  </a:lnTo>
                  <a:lnTo>
                    <a:pt x="1687652" y="4159339"/>
                  </a:lnTo>
                  <a:close/>
                </a:path>
                <a:path w="1866264" h="6550659">
                  <a:moveTo>
                    <a:pt x="1702841" y="5099266"/>
                  </a:moveTo>
                  <a:lnTo>
                    <a:pt x="1700263" y="5081714"/>
                  </a:lnTo>
                  <a:lnTo>
                    <a:pt x="1701330" y="5073154"/>
                  </a:lnTo>
                  <a:lnTo>
                    <a:pt x="1699653" y="5065700"/>
                  </a:lnTo>
                  <a:lnTo>
                    <a:pt x="1695462" y="5059261"/>
                  </a:lnTo>
                  <a:lnTo>
                    <a:pt x="1688973" y="5053749"/>
                  </a:lnTo>
                  <a:lnTo>
                    <a:pt x="1664322" y="5005413"/>
                  </a:lnTo>
                  <a:lnTo>
                    <a:pt x="1628724" y="4975580"/>
                  </a:lnTo>
                  <a:lnTo>
                    <a:pt x="1584020" y="4961991"/>
                  </a:lnTo>
                  <a:lnTo>
                    <a:pt x="1532039" y="4962410"/>
                  </a:lnTo>
                  <a:lnTo>
                    <a:pt x="1487817" y="4973066"/>
                  </a:lnTo>
                  <a:lnTo>
                    <a:pt x="1452740" y="4992929"/>
                  </a:lnTo>
                  <a:lnTo>
                    <a:pt x="1426692" y="5021592"/>
                  </a:lnTo>
                  <a:lnTo>
                    <a:pt x="1409534" y="5058588"/>
                  </a:lnTo>
                  <a:lnTo>
                    <a:pt x="1401114" y="5103507"/>
                  </a:lnTo>
                  <a:lnTo>
                    <a:pt x="1400594" y="5162461"/>
                  </a:lnTo>
                  <a:lnTo>
                    <a:pt x="1414373" y="5208359"/>
                  </a:lnTo>
                  <a:lnTo>
                    <a:pt x="1442466" y="5241137"/>
                  </a:lnTo>
                  <a:lnTo>
                    <a:pt x="1484833" y="5260810"/>
                  </a:lnTo>
                  <a:lnTo>
                    <a:pt x="1534896" y="5266207"/>
                  </a:lnTo>
                  <a:lnTo>
                    <a:pt x="1581861" y="5256212"/>
                  </a:lnTo>
                  <a:lnTo>
                    <a:pt x="1623720" y="5231955"/>
                  </a:lnTo>
                  <a:lnTo>
                    <a:pt x="1658505" y="5194605"/>
                  </a:lnTo>
                  <a:lnTo>
                    <a:pt x="1684248" y="5145303"/>
                  </a:lnTo>
                  <a:lnTo>
                    <a:pt x="1693659" y="5130762"/>
                  </a:lnTo>
                  <a:lnTo>
                    <a:pt x="1700250" y="5115509"/>
                  </a:lnTo>
                  <a:lnTo>
                    <a:pt x="1702841" y="5099266"/>
                  </a:lnTo>
                  <a:close/>
                </a:path>
                <a:path w="1866264" h="6550659">
                  <a:moveTo>
                    <a:pt x="1775866" y="3667531"/>
                  </a:moveTo>
                  <a:lnTo>
                    <a:pt x="1770608" y="3662705"/>
                  </a:lnTo>
                  <a:lnTo>
                    <a:pt x="1764449" y="3659708"/>
                  </a:lnTo>
                  <a:lnTo>
                    <a:pt x="1757400" y="3658539"/>
                  </a:lnTo>
                  <a:lnTo>
                    <a:pt x="1747240" y="3643922"/>
                  </a:lnTo>
                  <a:lnTo>
                    <a:pt x="1738426" y="3628733"/>
                  </a:lnTo>
                  <a:lnTo>
                    <a:pt x="1732407" y="3612375"/>
                  </a:lnTo>
                  <a:lnTo>
                    <a:pt x="1730629" y="3594252"/>
                  </a:lnTo>
                  <a:lnTo>
                    <a:pt x="1673936" y="3563594"/>
                  </a:lnTo>
                  <a:lnTo>
                    <a:pt x="1628800" y="3546043"/>
                  </a:lnTo>
                  <a:lnTo>
                    <a:pt x="1590662" y="3541903"/>
                  </a:lnTo>
                  <a:lnTo>
                    <a:pt x="1554988" y="3551555"/>
                  </a:lnTo>
                  <a:lnTo>
                    <a:pt x="1517192" y="3575316"/>
                  </a:lnTo>
                  <a:lnTo>
                    <a:pt x="1472755" y="3613531"/>
                  </a:lnTo>
                  <a:lnTo>
                    <a:pt x="1450200" y="3644608"/>
                  </a:lnTo>
                  <a:lnTo>
                    <a:pt x="1432788" y="3715029"/>
                  </a:lnTo>
                  <a:lnTo>
                    <a:pt x="1431277" y="3752392"/>
                  </a:lnTo>
                  <a:lnTo>
                    <a:pt x="1467662" y="3797160"/>
                  </a:lnTo>
                  <a:lnTo>
                    <a:pt x="1503540" y="3830853"/>
                  </a:lnTo>
                  <a:lnTo>
                    <a:pt x="1539633" y="3853827"/>
                  </a:lnTo>
                  <a:lnTo>
                    <a:pt x="1576666" y="3866438"/>
                  </a:lnTo>
                  <a:lnTo>
                    <a:pt x="1615351" y="3869029"/>
                  </a:lnTo>
                  <a:lnTo>
                    <a:pt x="1656422" y="3861968"/>
                  </a:lnTo>
                  <a:lnTo>
                    <a:pt x="1696339" y="3844112"/>
                  </a:lnTo>
                  <a:lnTo>
                    <a:pt x="1728635" y="3815092"/>
                  </a:lnTo>
                  <a:lnTo>
                    <a:pt x="1752917" y="3775570"/>
                  </a:lnTo>
                  <a:lnTo>
                    <a:pt x="1768792" y="3726167"/>
                  </a:lnTo>
                  <a:lnTo>
                    <a:pt x="1775866" y="3667531"/>
                  </a:lnTo>
                  <a:close/>
                </a:path>
                <a:path w="1866264" h="6550659">
                  <a:moveTo>
                    <a:pt x="1825358" y="1920709"/>
                  </a:moveTo>
                  <a:lnTo>
                    <a:pt x="1818563" y="1875421"/>
                  </a:lnTo>
                  <a:lnTo>
                    <a:pt x="1807210" y="1829650"/>
                  </a:lnTo>
                  <a:lnTo>
                    <a:pt x="1785505" y="1793862"/>
                  </a:lnTo>
                  <a:lnTo>
                    <a:pt x="1752003" y="1769592"/>
                  </a:lnTo>
                  <a:lnTo>
                    <a:pt x="1705229" y="1758391"/>
                  </a:lnTo>
                  <a:lnTo>
                    <a:pt x="1654962" y="1761223"/>
                  </a:lnTo>
                  <a:lnTo>
                    <a:pt x="1613839" y="1778177"/>
                  </a:lnTo>
                  <a:lnTo>
                    <a:pt x="1581975" y="1809254"/>
                  </a:lnTo>
                  <a:lnTo>
                    <a:pt x="1559471" y="1854492"/>
                  </a:lnTo>
                  <a:lnTo>
                    <a:pt x="1543875" y="1897926"/>
                  </a:lnTo>
                  <a:lnTo>
                    <a:pt x="1546758" y="1936927"/>
                  </a:lnTo>
                  <a:lnTo>
                    <a:pt x="1565211" y="1971738"/>
                  </a:lnTo>
                  <a:lnTo>
                    <a:pt x="1596377" y="2002586"/>
                  </a:lnTo>
                  <a:lnTo>
                    <a:pt x="1634020" y="2025040"/>
                  </a:lnTo>
                  <a:lnTo>
                    <a:pt x="1673453" y="2034603"/>
                  </a:lnTo>
                  <a:lnTo>
                    <a:pt x="1714068" y="2031263"/>
                  </a:lnTo>
                  <a:lnTo>
                    <a:pt x="1755216" y="2015058"/>
                  </a:lnTo>
                  <a:lnTo>
                    <a:pt x="1791360" y="1989709"/>
                  </a:lnTo>
                  <a:lnTo>
                    <a:pt x="1815515" y="1958530"/>
                  </a:lnTo>
                  <a:lnTo>
                    <a:pt x="1825358" y="1920709"/>
                  </a:lnTo>
                  <a:close/>
                </a:path>
                <a:path w="1866264" h="6550659">
                  <a:moveTo>
                    <a:pt x="1853742" y="6455219"/>
                  </a:moveTo>
                  <a:lnTo>
                    <a:pt x="1849450" y="6404877"/>
                  </a:lnTo>
                  <a:lnTo>
                    <a:pt x="1830146" y="6345339"/>
                  </a:lnTo>
                  <a:lnTo>
                    <a:pt x="1805800" y="6311023"/>
                  </a:lnTo>
                  <a:lnTo>
                    <a:pt x="1774215" y="6286131"/>
                  </a:lnTo>
                  <a:lnTo>
                    <a:pt x="1736255" y="6271247"/>
                  </a:lnTo>
                  <a:lnTo>
                    <a:pt x="1692808" y="6266942"/>
                  </a:lnTo>
                  <a:lnTo>
                    <a:pt x="1643849" y="6275971"/>
                  </a:lnTo>
                  <a:lnTo>
                    <a:pt x="1605368" y="6300914"/>
                  </a:lnTo>
                  <a:lnTo>
                    <a:pt x="1576425" y="6342672"/>
                  </a:lnTo>
                  <a:lnTo>
                    <a:pt x="1556118" y="6402171"/>
                  </a:lnTo>
                  <a:lnTo>
                    <a:pt x="1552524" y="6422301"/>
                  </a:lnTo>
                  <a:lnTo>
                    <a:pt x="1555369" y="6441313"/>
                  </a:lnTo>
                  <a:lnTo>
                    <a:pt x="1569732" y="6477470"/>
                  </a:lnTo>
                  <a:lnTo>
                    <a:pt x="1594142" y="6518999"/>
                  </a:lnTo>
                  <a:lnTo>
                    <a:pt x="1627289" y="6547091"/>
                  </a:lnTo>
                  <a:lnTo>
                    <a:pt x="1636522" y="6550393"/>
                  </a:lnTo>
                  <a:lnTo>
                    <a:pt x="1783994" y="6550393"/>
                  </a:lnTo>
                  <a:lnTo>
                    <a:pt x="1806778" y="6538315"/>
                  </a:lnTo>
                  <a:lnTo>
                    <a:pt x="1833232" y="6505245"/>
                  </a:lnTo>
                  <a:lnTo>
                    <a:pt x="1853742" y="6455219"/>
                  </a:lnTo>
                  <a:close/>
                </a:path>
                <a:path w="1866264" h="6550659">
                  <a:moveTo>
                    <a:pt x="1865782" y="5605246"/>
                  </a:moveTo>
                  <a:lnTo>
                    <a:pt x="1862975" y="5593194"/>
                  </a:lnTo>
                  <a:lnTo>
                    <a:pt x="1850034" y="5580748"/>
                  </a:lnTo>
                  <a:lnTo>
                    <a:pt x="1833384" y="5531523"/>
                  </a:lnTo>
                  <a:lnTo>
                    <a:pt x="1810740" y="5492369"/>
                  </a:lnTo>
                  <a:lnTo>
                    <a:pt x="1782838" y="5463527"/>
                  </a:lnTo>
                  <a:lnTo>
                    <a:pt x="1750415" y="5445303"/>
                  </a:lnTo>
                  <a:lnTo>
                    <a:pt x="1714220" y="5437962"/>
                  </a:lnTo>
                  <a:lnTo>
                    <a:pt x="1674990" y="5441759"/>
                  </a:lnTo>
                  <a:lnTo>
                    <a:pt x="1633448" y="5456999"/>
                  </a:lnTo>
                  <a:lnTo>
                    <a:pt x="1590332" y="5483949"/>
                  </a:lnTo>
                  <a:lnTo>
                    <a:pt x="1562735" y="5515902"/>
                  </a:lnTo>
                  <a:lnTo>
                    <a:pt x="1543532" y="5550446"/>
                  </a:lnTo>
                  <a:lnTo>
                    <a:pt x="1536369" y="5588673"/>
                  </a:lnTo>
                  <a:lnTo>
                    <a:pt x="1544853" y="5631726"/>
                  </a:lnTo>
                  <a:lnTo>
                    <a:pt x="1561223" y="5678970"/>
                  </a:lnTo>
                  <a:lnTo>
                    <a:pt x="1583905" y="5716295"/>
                  </a:lnTo>
                  <a:lnTo>
                    <a:pt x="1611845" y="5743372"/>
                  </a:lnTo>
                  <a:lnTo>
                    <a:pt x="1679244" y="5765368"/>
                  </a:lnTo>
                  <a:lnTo>
                    <a:pt x="1716620" y="5759615"/>
                  </a:lnTo>
                  <a:lnTo>
                    <a:pt x="1755025" y="5742241"/>
                  </a:lnTo>
                  <a:lnTo>
                    <a:pt x="1793430" y="5712917"/>
                  </a:lnTo>
                  <a:lnTo>
                    <a:pt x="1824888" y="5673242"/>
                  </a:lnTo>
                  <a:lnTo>
                    <a:pt x="1844509" y="5635803"/>
                  </a:lnTo>
                  <a:lnTo>
                    <a:pt x="1848104" y="5628398"/>
                  </a:lnTo>
                  <a:lnTo>
                    <a:pt x="1860245" y="5616956"/>
                  </a:lnTo>
                  <a:lnTo>
                    <a:pt x="1865782" y="5605246"/>
                  </a:lnTo>
                  <a:close/>
                </a:path>
              </a:pathLst>
            </a:custGeom>
            <a:solidFill>
              <a:srgbClr val="71B2C9">
                <a:alpha val="19999"/>
              </a:srgbClr>
            </a:solidFill>
          </p:spPr>
          <p:txBody>
            <a:bodyPr wrap="square" lIns="0" tIns="0" rIns="0" bIns="0" rtlCol="0"/>
            <a:lstStyle/>
            <a:p>
              <a:endParaRPr/>
            </a:p>
          </p:txBody>
        </p:sp>
        <p:pic>
          <p:nvPicPr>
            <p:cNvPr id="10" name="object 10"/>
            <p:cNvPicPr/>
            <p:nvPr/>
          </p:nvPicPr>
          <p:blipFill>
            <a:blip r:embed="rId7" cstate="email">
              <a:extLst>
                <a:ext uri="{28A0092B-C50C-407E-A947-70E740481C1C}">
                  <a14:useLocalDpi xmlns:a14="http://schemas.microsoft.com/office/drawing/2010/main"/>
                </a:ext>
              </a:extLst>
            </a:blip>
            <a:stretch>
              <a:fillRect/>
            </a:stretch>
          </p:blipFill>
          <p:spPr>
            <a:xfrm>
              <a:off x="440019" y="5630042"/>
              <a:ext cx="251536" cy="247307"/>
            </a:xfrm>
            <a:prstGeom prst="rect">
              <a:avLst/>
            </a:prstGeom>
          </p:spPr>
        </p:pic>
        <p:pic>
          <p:nvPicPr>
            <p:cNvPr id="11" name="object 11"/>
            <p:cNvPicPr/>
            <p:nvPr/>
          </p:nvPicPr>
          <p:blipFill>
            <a:blip r:embed="rId8" cstate="email">
              <a:extLst>
                <a:ext uri="{28A0092B-C50C-407E-A947-70E740481C1C}">
                  <a14:useLocalDpi xmlns:a14="http://schemas.microsoft.com/office/drawing/2010/main"/>
                </a:ext>
              </a:extLst>
            </a:blip>
            <a:stretch>
              <a:fillRect/>
            </a:stretch>
          </p:blipFill>
          <p:spPr>
            <a:xfrm>
              <a:off x="1305919" y="2051116"/>
              <a:ext cx="186080" cy="170690"/>
            </a:xfrm>
            <a:prstGeom prst="rect">
              <a:avLst/>
            </a:prstGeom>
          </p:spPr>
        </p:pic>
        <p:pic>
          <p:nvPicPr>
            <p:cNvPr id="12" name="object 12"/>
            <p:cNvPicPr/>
            <p:nvPr/>
          </p:nvPicPr>
          <p:blipFill>
            <a:blip r:embed="rId9" cstate="email">
              <a:extLst>
                <a:ext uri="{28A0092B-C50C-407E-A947-70E740481C1C}">
                  <a14:useLocalDpi xmlns:a14="http://schemas.microsoft.com/office/drawing/2010/main"/>
                </a:ext>
              </a:extLst>
            </a:blip>
            <a:stretch>
              <a:fillRect/>
            </a:stretch>
          </p:blipFill>
          <p:spPr>
            <a:xfrm>
              <a:off x="281628" y="3478881"/>
              <a:ext cx="165925" cy="179463"/>
            </a:xfrm>
            <a:prstGeom prst="rect">
              <a:avLst/>
            </a:prstGeom>
          </p:spPr>
        </p:pic>
      </p:grpSp>
      <p:sp>
        <p:nvSpPr>
          <p:cNvPr id="26" name="object 26"/>
          <p:cNvSpPr txBox="1"/>
          <p:nvPr/>
        </p:nvSpPr>
        <p:spPr>
          <a:xfrm>
            <a:off x="3044369" y="3281795"/>
            <a:ext cx="10194290" cy="2741776"/>
          </a:xfrm>
          <a:prstGeom prst="rect">
            <a:avLst/>
          </a:prstGeom>
        </p:spPr>
        <p:txBody>
          <a:bodyPr vert="horz" wrap="square" lIns="0" tIns="33020" rIns="0" bIns="0" rtlCol="0">
            <a:spAutoFit/>
          </a:bodyPr>
          <a:lstStyle/>
          <a:p>
            <a:pPr marL="723265" marR="772160">
              <a:lnSpc>
                <a:spcPts val="2800"/>
              </a:lnSpc>
              <a:spcBef>
                <a:spcPts val="260"/>
              </a:spcBef>
            </a:pPr>
            <a:r>
              <a:rPr sz="2200" dirty="0">
                <a:solidFill>
                  <a:srgbClr val="FFFFFF"/>
                </a:solidFill>
                <a:latin typeface="Source Sans Pro"/>
                <a:cs typeface="Source Sans Pro"/>
              </a:rPr>
              <a:t>The </a:t>
            </a:r>
            <a:r>
              <a:rPr sz="2200" spc="-10" dirty="0">
                <a:solidFill>
                  <a:srgbClr val="FFFFFF"/>
                </a:solidFill>
                <a:latin typeface="Source Sans Pro"/>
                <a:cs typeface="Source Sans Pro"/>
              </a:rPr>
              <a:t>good</a:t>
            </a:r>
            <a:r>
              <a:rPr sz="2200" dirty="0">
                <a:solidFill>
                  <a:srgbClr val="FFFFFF"/>
                </a:solidFill>
                <a:latin typeface="Source Sans Pro"/>
                <a:cs typeface="Source Sans Pro"/>
              </a:rPr>
              <a:t> news is the </a:t>
            </a:r>
            <a:r>
              <a:rPr sz="2200" spc="-5" dirty="0">
                <a:solidFill>
                  <a:srgbClr val="FFFFFF"/>
                </a:solidFill>
                <a:latin typeface="Source Sans Pro"/>
                <a:cs typeface="Source Sans Pro"/>
              </a:rPr>
              <a:t>proportion</a:t>
            </a:r>
            <a:r>
              <a:rPr sz="2200" dirty="0">
                <a:solidFill>
                  <a:srgbClr val="FFFFFF"/>
                </a:solidFill>
                <a:latin typeface="Source Sans Pro"/>
                <a:cs typeface="Source Sans Pro"/>
              </a:rPr>
              <a:t> of</a:t>
            </a:r>
            <a:r>
              <a:rPr sz="2200" spc="-5" dirty="0">
                <a:solidFill>
                  <a:srgbClr val="FFFFFF"/>
                </a:solidFill>
                <a:latin typeface="Source Sans Pro"/>
                <a:cs typeface="Source Sans Pro"/>
              </a:rPr>
              <a:t> </a:t>
            </a:r>
            <a:r>
              <a:rPr sz="2400" b="1" spc="-45" dirty="0">
                <a:solidFill>
                  <a:srgbClr val="71B2C9"/>
                </a:solidFill>
                <a:latin typeface="Source Sans Pro"/>
                <a:cs typeface="Source Sans Pro"/>
              </a:rPr>
              <a:t>young</a:t>
            </a:r>
            <a:r>
              <a:rPr sz="2400" b="1" spc="-100" dirty="0">
                <a:solidFill>
                  <a:srgbClr val="71B2C9"/>
                </a:solidFill>
                <a:latin typeface="Source Sans Pro"/>
                <a:cs typeface="Source Sans Pro"/>
              </a:rPr>
              <a:t> </a:t>
            </a:r>
            <a:r>
              <a:rPr sz="2400" b="1" spc="-45" dirty="0">
                <a:solidFill>
                  <a:srgbClr val="71B2C9"/>
                </a:solidFill>
                <a:latin typeface="Source Sans Pro"/>
                <a:cs typeface="Source Sans Pro"/>
              </a:rPr>
              <a:t>people</a:t>
            </a:r>
            <a:r>
              <a:rPr sz="2400" b="1" spc="-100" dirty="0">
                <a:solidFill>
                  <a:srgbClr val="71B2C9"/>
                </a:solidFill>
                <a:latin typeface="Source Sans Pro"/>
                <a:cs typeface="Source Sans Pro"/>
              </a:rPr>
              <a:t> </a:t>
            </a:r>
            <a:r>
              <a:rPr sz="2400" b="1" spc="-60" dirty="0">
                <a:solidFill>
                  <a:srgbClr val="71B2C9"/>
                </a:solidFill>
                <a:latin typeface="Source Sans Pro"/>
                <a:cs typeface="Source Sans Pro"/>
              </a:rPr>
              <a:t>starting</a:t>
            </a:r>
            <a:r>
              <a:rPr sz="2400" b="1" spc="-100" dirty="0">
                <a:solidFill>
                  <a:srgbClr val="71B2C9"/>
                </a:solidFill>
                <a:latin typeface="Source Sans Pro"/>
                <a:cs typeface="Source Sans Pro"/>
              </a:rPr>
              <a:t> </a:t>
            </a:r>
            <a:r>
              <a:rPr sz="2400" b="1" spc="-50" dirty="0">
                <a:solidFill>
                  <a:srgbClr val="71B2C9"/>
                </a:solidFill>
                <a:latin typeface="Source Sans Pro"/>
                <a:cs typeface="Source Sans Pro"/>
              </a:rPr>
              <a:t>to</a:t>
            </a:r>
            <a:r>
              <a:rPr sz="2400" b="1" spc="-100" dirty="0">
                <a:solidFill>
                  <a:srgbClr val="71B2C9"/>
                </a:solidFill>
                <a:latin typeface="Source Sans Pro"/>
                <a:cs typeface="Source Sans Pro"/>
              </a:rPr>
              <a:t> </a:t>
            </a:r>
            <a:r>
              <a:rPr sz="2400" b="1" spc="-55" dirty="0">
                <a:solidFill>
                  <a:srgbClr val="71B2C9"/>
                </a:solidFill>
                <a:latin typeface="Source Sans Pro"/>
                <a:cs typeface="Source Sans Pro"/>
              </a:rPr>
              <a:t>smoke</a:t>
            </a:r>
            <a:r>
              <a:rPr sz="2400" b="1" spc="-100" dirty="0">
                <a:solidFill>
                  <a:srgbClr val="71B2C9"/>
                </a:solidFill>
                <a:latin typeface="Source Sans Pro"/>
                <a:cs typeface="Source Sans Pro"/>
              </a:rPr>
              <a:t> </a:t>
            </a:r>
            <a:r>
              <a:rPr sz="2400" b="1" spc="-50" dirty="0">
                <a:solidFill>
                  <a:srgbClr val="71B2C9"/>
                </a:solidFill>
                <a:latin typeface="Source Sans Pro"/>
                <a:cs typeface="Source Sans Pro"/>
              </a:rPr>
              <a:t>has </a:t>
            </a:r>
            <a:r>
              <a:rPr sz="2400" b="1" spc="-465" dirty="0">
                <a:solidFill>
                  <a:srgbClr val="71B2C9"/>
                </a:solidFill>
                <a:latin typeface="Source Sans Pro"/>
                <a:cs typeface="Source Sans Pro"/>
              </a:rPr>
              <a:t> </a:t>
            </a:r>
            <a:r>
              <a:rPr sz="2400" b="1" spc="-50" dirty="0">
                <a:solidFill>
                  <a:srgbClr val="71B2C9"/>
                </a:solidFill>
                <a:latin typeface="Source Sans Pro"/>
                <a:cs typeface="Source Sans Pro"/>
              </a:rPr>
              <a:t>decreased</a:t>
            </a:r>
            <a:r>
              <a:rPr sz="2200" spc="-50" dirty="0">
                <a:solidFill>
                  <a:srgbClr val="FFFFFF"/>
                </a:solidFill>
                <a:latin typeface="Source Sans Pro"/>
                <a:cs typeface="Source Sans Pro"/>
              </a:rPr>
              <a:t>,</a:t>
            </a:r>
            <a:r>
              <a:rPr sz="2200" dirty="0">
                <a:solidFill>
                  <a:srgbClr val="FFFFFF"/>
                </a:solidFill>
                <a:latin typeface="Source Sans Pro"/>
                <a:cs typeface="Source Sans Pro"/>
              </a:rPr>
              <a:t> which will </a:t>
            </a:r>
            <a:r>
              <a:rPr sz="2200" spc="-5" dirty="0">
                <a:solidFill>
                  <a:srgbClr val="FFFFFF"/>
                </a:solidFill>
                <a:latin typeface="Source Sans Pro"/>
                <a:cs typeface="Source Sans Pro"/>
              </a:rPr>
              <a:t>result</a:t>
            </a:r>
            <a:r>
              <a:rPr sz="2200" dirty="0">
                <a:solidFill>
                  <a:srgbClr val="FFFFFF"/>
                </a:solidFill>
                <a:latin typeface="Source Sans Pro"/>
                <a:cs typeface="Source Sans Pro"/>
              </a:rPr>
              <a:t> in </a:t>
            </a:r>
            <a:r>
              <a:rPr sz="2200" spc="-10" dirty="0">
                <a:solidFill>
                  <a:srgbClr val="FFFFFF"/>
                </a:solidFill>
                <a:latin typeface="Source Sans Pro"/>
                <a:cs typeface="Source Sans Pro"/>
              </a:rPr>
              <a:t>improved</a:t>
            </a:r>
            <a:r>
              <a:rPr sz="2200" dirty="0">
                <a:solidFill>
                  <a:srgbClr val="FFFFFF"/>
                </a:solidFill>
                <a:latin typeface="Source Sans Pro"/>
                <a:cs typeface="Source Sans Pro"/>
              </a:rPr>
              <a:t> </a:t>
            </a:r>
            <a:r>
              <a:rPr sz="2200" spc="-10" dirty="0">
                <a:solidFill>
                  <a:srgbClr val="FFFFFF"/>
                </a:solidFill>
                <a:latin typeface="Source Sans Pro"/>
                <a:cs typeface="Source Sans Pro"/>
              </a:rPr>
              <a:t>health</a:t>
            </a:r>
            <a:r>
              <a:rPr sz="2200" dirty="0">
                <a:solidFill>
                  <a:srgbClr val="FFFFFF"/>
                </a:solidFill>
                <a:latin typeface="Source Sans Pro"/>
                <a:cs typeface="Source Sans Pro"/>
              </a:rPr>
              <a:t> </a:t>
            </a:r>
            <a:r>
              <a:rPr sz="2200" spc="-15" dirty="0">
                <a:solidFill>
                  <a:srgbClr val="FFFFFF"/>
                </a:solidFill>
                <a:latin typeface="Source Sans Pro"/>
                <a:cs typeface="Source Sans Pro"/>
              </a:rPr>
              <a:t>outcomes</a:t>
            </a:r>
            <a:r>
              <a:rPr sz="2200" dirty="0">
                <a:solidFill>
                  <a:srgbClr val="FFFFFF"/>
                </a:solidFill>
                <a:latin typeface="Source Sans Pro"/>
                <a:cs typeface="Source Sans Pro"/>
              </a:rPr>
              <a:t> </a:t>
            </a:r>
            <a:r>
              <a:rPr sz="2200" spc="-5" dirty="0">
                <a:solidFill>
                  <a:srgbClr val="FFFFFF"/>
                </a:solidFill>
                <a:latin typeface="Source Sans Pro"/>
                <a:cs typeface="Source Sans Pro"/>
              </a:rPr>
              <a:t>over</a:t>
            </a:r>
            <a:r>
              <a:rPr sz="2200" dirty="0">
                <a:solidFill>
                  <a:srgbClr val="FFFFFF"/>
                </a:solidFill>
                <a:latin typeface="Source Sans Pro"/>
                <a:cs typeface="Source Sans Pro"/>
              </a:rPr>
              <a:t> time.</a:t>
            </a:r>
            <a:endParaRPr sz="2200" dirty="0">
              <a:latin typeface="Source Sans Pro"/>
              <a:cs typeface="Source Sans Pro"/>
            </a:endParaRPr>
          </a:p>
          <a:p>
            <a:pPr marL="76200">
              <a:lnSpc>
                <a:spcPct val="100000"/>
              </a:lnSpc>
              <a:spcBef>
                <a:spcPts val="1864"/>
              </a:spcBef>
            </a:pPr>
            <a:r>
              <a:rPr sz="2000" b="1" spc="-20" dirty="0">
                <a:solidFill>
                  <a:srgbClr val="FFFFFF"/>
                </a:solidFill>
                <a:latin typeface="Source Sans Pro Semibold"/>
                <a:cs typeface="Source Sans Pro Semibold"/>
              </a:rPr>
              <a:t>Daily</a:t>
            </a:r>
            <a:r>
              <a:rPr sz="2000" b="1" spc="-35" dirty="0">
                <a:solidFill>
                  <a:srgbClr val="FFFFFF"/>
                </a:solidFill>
                <a:latin typeface="Source Sans Pro Semibold"/>
                <a:cs typeface="Source Sans Pro Semibold"/>
              </a:rPr>
              <a:t> </a:t>
            </a:r>
            <a:r>
              <a:rPr sz="2000" b="1" spc="-20" dirty="0">
                <a:solidFill>
                  <a:srgbClr val="FFFFFF"/>
                </a:solidFill>
                <a:latin typeface="Source Sans Pro Semibold"/>
                <a:cs typeface="Source Sans Pro Semibold"/>
              </a:rPr>
              <a:t>smoking</a:t>
            </a:r>
            <a:r>
              <a:rPr sz="2000" b="1" spc="-35" dirty="0">
                <a:solidFill>
                  <a:srgbClr val="FFFFFF"/>
                </a:solidFill>
                <a:latin typeface="Source Sans Pro Semibold"/>
                <a:cs typeface="Source Sans Pro Semibold"/>
              </a:rPr>
              <a:t> </a:t>
            </a:r>
            <a:r>
              <a:rPr sz="2000" b="1" spc="-45" dirty="0">
                <a:solidFill>
                  <a:srgbClr val="FFFFFF"/>
                </a:solidFill>
                <a:latin typeface="Source Sans Pro Semibold"/>
                <a:cs typeface="Source Sans Pro Semibold"/>
              </a:rPr>
              <a:t>rates</a:t>
            </a:r>
            <a:r>
              <a:rPr sz="2000" b="1" spc="-35" dirty="0">
                <a:solidFill>
                  <a:srgbClr val="FFFFFF"/>
                </a:solidFill>
                <a:latin typeface="Source Sans Pro Semibold"/>
                <a:cs typeface="Source Sans Pro Semibold"/>
              </a:rPr>
              <a:t> </a:t>
            </a:r>
            <a:r>
              <a:rPr sz="2000" b="1" spc="-30" dirty="0">
                <a:solidFill>
                  <a:srgbClr val="FFFFFF"/>
                </a:solidFill>
                <a:latin typeface="Source Sans Pro Semibold"/>
                <a:cs typeface="Source Sans Pro Semibold"/>
              </a:rPr>
              <a:t>reduced</a:t>
            </a:r>
            <a:r>
              <a:rPr sz="2000" b="1" spc="-35" dirty="0">
                <a:solidFill>
                  <a:srgbClr val="FFFFFF"/>
                </a:solidFill>
                <a:latin typeface="Source Sans Pro Semibold"/>
                <a:cs typeface="Source Sans Pro Semibold"/>
              </a:rPr>
              <a:t> </a:t>
            </a:r>
            <a:r>
              <a:rPr sz="2000" b="1" spc="-25" dirty="0">
                <a:solidFill>
                  <a:srgbClr val="FFFFFF"/>
                </a:solidFill>
                <a:latin typeface="Source Sans Pro Semibold"/>
                <a:cs typeface="Source Sans Pro Semibold"/>
              </a:rPr>
              <a:t>between</a:t>
            </a:r>
            <a:r>
              <a:rPr sz="2000" b="1" spc="-35" dirty="0">
                <a:solidFill>
                  <a:srgbClr val="FFFFFF"/>
                </a:solidFill>
                <a:latin typeface="Source Sans Pro Semibold"/>
                <a:cs typeface="Source Sans Pro Semibold"/>
              </a:rPr>
              <a:t> </a:t>
            </a:r>
            <a:r>
              <a:rPr lang="en-US" sz="2000" b="1" spc="-35" dirty="0">
                <a:solidFill>
                  <a:srgbClr val="FFFFFF"/>
                </a:solidFill>
                <a:latin typeface="Source Sans Pro Semibold"/>
                <a:cs typeface="Source Sans Pro Semibold"/>
              </a:rPr>
              <a:t>the </a:t>
            </a:r>
            <a:r>
              <a:rPr sz="2000" b="1" spc="-20" dirty="0">
                <a:solidFill>
                  <a:srgbClr val="FFFFFF"/>
                </a:solidFill>
                <a:latin typeface="Source Sans Pro Semibold"/>
                <a:cs typeface="Source Sans Pro Semibold"/>
              </a:rPr>
              <a:t>2012-13</a:t>
            </a:r>
            <a:r>
              <a:rPr lang="en-US" sz="2000" b="1" spc="-20" dirty="0">
                <a:solidFill>
                  <a:srgbClr val="FFFFFF"/>
                </a:solidFill>
                <a:latin typeface="Source Sans Pro Semibold"/>
                <a:cs typeface="Source Sans Pro Semibold"/>
              </a:rPr>
              <a:t> AATSIHS</a:t>
            </a:r>
            <a:r>
              <a:rPr sz="2000" b="1" spc="-35" dirty="0">
                <a:solidFill>
                  <a:srgbClr val="FFFFFF"/>
                </a:solidFill>
                <a:latin typeface="Source Sans Pro Semibold"/>
                <a:cs typeface="Source Sans Pro Semibold"/>
              </a:rPr>
              <a:t> </a:t>
            </a:r>
            <a:r>
              <a:rPr sz="2000" b="1" spc="-15" dirty="0">
                <a:solidFill>
                  <a:srgbClr val="FFFFFF"/>
                </a:solidFill>
                <a:latin typeface="Source Sans Pro Semibold"/>
                <a:cs typeface="Source Sans Pro Semibold"/>
              </a:rPr>
              <a:t>and</a:t>
            </a:r>
            <a:r>
              <a:rPr sz="2000" b="1" spc="-35" dirty="0">
                <a:solidFill>
                  <a:srgbClr val="FFFFFF"/>
                </a:solidFill>
                <a:latin typeface="Source Sans Pro Semibold"/>
                <a:cs typeface="Source Sans Pro Semibold"/>
              </a:rPr>
              <a:t> </a:t>
            </a:r>
            <a:r>
              <a:rPr sz="2000" b="1" spc="-20" dirty="0">
                <a:solidFill>
                  <a:srgbClr val="FFFFFF"/>
                </a:solidFill>
                <a:latin typeface="Source Sans Pro Semibold"/>
                <a:cs typeface="Source Sans Pro Semibold"/>
              </a:rPr>
              <a:t>2018-19</a:t>
            </a:r>
            <a:r>
              <a:rPr sz="2000" b="1" spc="-35" dirty="0">
                <a:solidFill>
                  <a:srgbClr val="FFFFFF"/>
                </a:solidFill>
                <a:latin typeface="Source Sans Pro Semibold"/>
                <a:cs typeface="Source Sans Pro Semibold"/>
              </a:rPr>
              <a:t> </a:t>
            </a:r>
            <a:r>
              <a:rPr lang="en-US" sz="2000" b="1" spc="-20" dirty="0">
                <a:solidFill>
                  <a:srgbClr val="FFFFFF"/>
                </a:solidFill>
                <a:latin typeface="Source Sans Pro Semibold"/>
                <a:cs typeface="Source Sans Pro Semibold"/>
              </a:rPr>
              <a:t>NATSIHS</a:t>
            </a:r>
            <a:r>
              <a:rPr sz="2000" b="1" spc="-200" dirty="0">
                <a:solidFill>
                  <a:srgbClr val="FFFFFF"/>
                </a:solidFill>
                <a:latin typeface="Source Sans Pro Semibold"/>
                <a:cs typeface="Source Sans Pro Semibold"/>
              </a:rPr>
              <a:t> </a:t>
            </a:r>
            <a:r>
              <a:rPr sz="2000" b="1" spc="-10" dirty="0">
                <a:solidFill>
                  <a:srgbClr val="FFFFFF"/>
                </a:solidFill>
                <a:latin typeface="Source Sans Pro Semibold"/>
                <a:cs typeface="Source Sans Pro Semibold"/>
              </a:rPr>
              <a:t>:</a:t>
            </a:r>
            <a:endParaRPr sz="2000" dirty="0">
              <a:latin typeface="Source Sans Pro Semibold"/>
              <a:cs typeface="Source Sans Pro Semibold"/>
            </a:endParaRPr>
          </a:p>
          <a:p>
            <a:pPr marL="76200">
              <a:lnSpc>
                <a:spcPct val="100000"/>
              </a:lnSpc>
              <a:spcBef>
                <a:spcPts val="1465"/>
              </a:spcBef>
              <a:tabLst>
                <a:tab pos="3731260" algn="l"/>
                <a:tab pos="7321550" algn="l"/>
              </a:tabLst>
            </a:pPr>
            <a:r>
              <a:rPr sz="2400" b="1" spc="-20" dirty="0">
                <a:solidFill>
                  <a:srgbClr val="FFFFFF"/>
                </a:solidFill>
                <a:latin typeface="Source Sans Pro Black"/>
                <a:cs typeface="Source Sans Pro Black"/>
              </a:rPr>
              <a:t>15-17</a:t>
            </a:r>
            <a:r>
              <a:rPr sz="2400" b="1" spc="-50" dirty="0">
                <a:solidFill>
                  <a:srgbClr val="FFFFFF"/>
                </a:solidFill>
                <a:latin typeface="Source Sans Pro Black"/>
                <a:cs typeface="Source Sans Pro Black"/>
              </a:rPr>
              <a:t> </a:t>
            </a:r>
            <a:r>
              <a:rPr sz="1600" b="1" spc="-25" dirty="0">
                <a:solidFill>
                  <a:srgbClr val="FFFFFF"/>
                </a:solidFill>
                <a:latin typeface="Source Sans Pro Semibold"/>
                <a:cs typeface="Source Sans Pro Semibold"/>
              </a:rPr>
              <a:t>year</a:t>
            </a:r>
            <a:r>
              <a:rPr sz="1600" b="1" spc="-35"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olds	</a:t>
            </a:r>
            <a:r>
              <a:rPr sz="2400" b="1" spc="-20" dirty="0">
                <a:solidFill>
                  <a:srgbClr val="FFFFFF"/>
                </a:solidFill>
                <a:latin typeface="Source Sans Pro Black"/>
                <a:cs typeface="Source Sans Pro Black"/>
              </a:rPr>
              <a:t>18-24</a:t>
            </a:r>
            <a:r>
              <a:rPr sz="2400" b="1" spc="-50" dirty="0">
                <a:solidFill>
                  <a:srgbClr val="FFFFFF"/>
                </a:solidFill>
                <a:latin typeface="Source Sans Pro Black"/>
                <a:cs typeface="Source Sans Pro Black"/>
              </a:rPr>
              <a:t> </a:t>
            </a:r>
            <a:r>
              <a:rPr sz="1600" b="1" spc="-25" dirty="0">
                <a:solidFill>
                  <a:srgbClr val="FFFFFF"/>
                </a:solidFill>
                <a:latin typeface="Source Sans Pro Semibold"/>
                <a:cs typeface="Source Sans Pro Semibold"/>
              </a:rPr>
              <a:t>year</a:t>
            </a:r>
            <a:r>
              <a:rPr sz="1600" b="1" spc="-30"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olds	</a:t>
            </a:r>
            <a:r>
              <a:rPr sz="2400" b="1" spc="-20" dirty="0">
                <a:solidFill>
                  <a:srgbClr val="FFFFFF"/>
                </a:solidFill>
                <a:latin typeface="Source Sans Pro Black"/>
                <a:cs typeface="Source Sans Pro Black"/>
              </a:rPr>
              <a:t>25-34</a:t>
            </a:r>
            <a:r>
              <a:rPr sz="2400" b="1" spc="-65" dirty="0">
                <a:solidFill>
                  <a:srgbClr val="FFFFFF"/>
                </a:solidFill>
                <a:latin typeface="Source Sans Pro Black"/>
                <a:cs typeface="Source Sans Pro Black"/>
              </a:rPr>
              <a:t> </a:t>
            </a:r>
            <a:r>
              <a:rPr sz="1600" b="1" spc="-25" dirty="0">
                <a:solidFill>
                  <a:srgbClr val="FFFFFF"/>
                </a:solidFill>
                <a:latin typeface="Source Sans Pro Semibold"/>
                <a:cs typeface="Source Sans Pro Semibold"/>
              </a:rPr>
              <a:t>year</a:t>
            </a:r>
            <a:r>
              <a:rPr sz="1600" b="1" spc="-40"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olds</a:t>
            </a:r>
            <a:endParaRPr sz="1600" dirty="0">
              <a:latin typeface="Source Sans Pro Semibold"/>
              <a:cs typeface="Source Sans Pro Semibold"/>
            </a:endParaRPr>
          </a:p>
          <a:p>
            <a:pPr marL="868044">
              <a:lnSpc>
                <a:spcPts val="1360"/>
              </a:lnSpc>
              <a:spcBef>
                <a:spcPts val="105"/>
              </a:spcBef>
              <a:tabLst>
                <a:tab pos="4523105" algn="l"/>
                <a:tab pos="8113395" algn="l"/>
              </a:tabLst>
            </a:pPr>
            <a:r>
              <a:rPr sz="1600" b="1" spc="-25" dirty="0">
                <a:solidFill>
                  <a:srgbClr val="FFFFFF"/>
                </a:solidFill>
                <a:latin typeface="Source Sans Pro Semibold"/>
                <a:cs typeface="Source Sans Pro Semibold"/>
              </a:rPr>
              <a:t>decreasing</a:t>
            </a:r>
            <a:r>
              <a:rPr sz="1600" b="1" spc="-30"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from</a:t>
            </a:r>
            <a:r>
              <a:rPr sz="1600" b="1" spc="-30"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18%</a:t>
            </a:r>
            <a:r>
              <a:rPr sz="1600" b="1" spc="-25" dirty="0">
                <a:solidFill>
                  <a:srgbClr val="FFFFFF"/>
                </a:solidFill>
                <a:latin typeface="Source Sans Pro Semibold"/>
                <a:cs typeface="Source Sans Pro Semibold"/>
              </a:rPr>
              <a:t> to	decreasing</a:t>
            </a:r>
            <a:r>
              <a:rPr sz="1600" b="1" spc="-30"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from</a:t>
            </a:r>
            <a:r>
              <a:rPr sz="1600" b="1" spc="-25"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42%</a:t>
            </a:r>
            <a:r>
              <a:rPr sz="1600" b="1" spc="-30" dirty="0">
                <a:solidFill>
                  <a:srgbClr val="FFFFFF"/>
                </a:solidFill>
                <a:latin typeface="Source Sans Pro Semibold"/>
                <a:cs typeface="Source Sans Pro Semibold"/>
              </a:rPr>
              <a:t> </a:t>
            </a:r>
            <a:r>
              <a:rPr sz="1600" b="1" spc="-25" dirty="0">
                <a:solidFill>
                  <a:srgbClr val="FFFFFF"/>
                </a:solidFill>
                <a:latin typeface="Source Sans Pro Semibold"/>
                <a:cs typeface="Source Sans Pro Semibold"/>
              </a:rPr>
              <a:t>to	decreasing</a:t>
            </a:r>
            <a:r>
              <a:rPr sz="1600" b="1" spc="-4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from</a:t>
            </a:r>
            <a:r>
              <a:rPr sz="1600" b="1" spc="-45"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52%</a:t>
            </a:r>
            <a:r>
              <a:rPr sz="1600" b="1" spc="-45" dirty="0">
                <a:solidFill>
                  <a:srgbClr val="FFFFFF"/>
                </a:solidFill>
                <a:latin typeface="Source Sans Pro Semibold"/>
                <a:cs typeface="Source Sans Pro Semibold"/>
              </a:rPr>
              <a:t> </a:t>
            </a:r>
            <a:r>
              <a:rPr sz="1600" b="1" spc="-25" dirty="0">
                <a:solidFill>
                  <a:srgbClr val="FFFFFF"/>
                </a:solidFill>
                <a:latin typeface="Source Sans Pro Semibold"/>
                <a:cs typeface="Source Sans Pro Semibold"/>
              </a:rPr>
              <a:t>to</a:t>
            </a:r>
            <a:endParaRPr sz="1600" dirty="0">
              <a:latin typeface="Source Sans Pro Semibold"/>
              <a:cs typeface="Source Sans Pro Semibold"/>
            </a:endParaRPr>
          </a:p>
          <a:p>
            <a:pPr marL="868044">
              <a:lnSpc>
                <a:spcPts val="5200"/>
              </a:lnSpc>
              <a:tabLst>
                <a:tab pos="4523105" algn="l"/>
                <a:tab pos="8113395" algn="l"/>
              </a:tabLst>
            </a:pPr>
            <a:r>
              <a:rPr sz="4800" b="1" spc="-5" dirty="0">
                <a:solidFill>
                  <a:srgbClr val="FFFFFF"/>
                </a:solidFill>
                <a:latin typeface="Source Sans Pro Black"/>
                <a:cs typeface="Source Sans Pro Black"/>
              </a:rPr>
              <a:t>9.7</a:t>
            </a:r>
            <a:r>
              <a:rPr sz="4200" b="1" spc="-7" baseline="31746" dirty="0">
                <a:solidFill>
                  <a:srgbClr val="FFFFFF"/>
                </a:solidFill>
                <a:latin typeface="Source Sans Pro Black"/>
                <a:cs typeface="Source Sans Pro Black"/>
              </a:rPr>
              <a:t>%	</a:t>
            </a:r>
            <a:r>
              <a:rPr sz="4800" b="1" spc="-5" dirty="0">
                <a:solidFill>
                  <a:srgbClr val="FFFFFF"/>
                </a:solidFill>
                <a:latin typeface="Source Sans Pro Black"/>
                <a:cs typeface="Source Sans Pro Black"/>
              </a:rPr>
              <a:t>36</a:t>
            </a:r>
            <a:r>
              <a:rPr sz="4200" b="1" spc="-7" baseline="31746" dirty="0">
                <a:solidFill>
                  <a:srgbClr val="FFFFFF"/>
                </a:solidFill>
                <a:latin typeface="Source Sans Pro Black"/>
                <a:cs typeface="Source Sans Pro Black"/>
              </a:rPr>
              <a:t>%	</a:t>
            </a:r>
            <a:r>
              <a:rPr sz="4800" b="1" spc="-5" dirty="0">
                <a:solidFill>
                  <a:srgbClr val="FFFFFF"/>
                </a:solidFill>
                <a:latin typeface="Source Sans Pro Black"/>
                <a:cs typeface="Source Sans Pro Black"/>
              </a:rPr>
              <a:t>44</a:t>
            </a:r>
            <a:r>
              <a:rPr sz="4200" b="1" spc="-7" baseline="31746" dirty="0">
                <a:solidFill>
                  <a:srgbClr val="FFFFFF"/>
                </a:solidFill>
                <a:latin typeface="Source Sans Pro Black"/>
                <a:cs typeface="Source Sans Pro Black"/>
              </a:rPr>
              <a:t>%</a:t>
            </a:r>
            <a:endParaRPr sz="4200" baseline="31746" dirty="0">
              <a:latin typeface="Source Sans Pro Black"/>
              <a:cs typeface="Source Sans Pro Black"/>
            </a:endParaRPr>
          </a:p>
        </p:txBody>
      </p:sp>
      <p:grpSp>
        <p:nvGrpSpPr>
          <p:cNvPr id="40" name="Group 39">
            <a:extLst>
              <a:ext uri="{FF2B5EF4-FFF2-40B4-BE49-F238E27FC236}">
                <a16:creationId xmlns:a16="http://schemas.microsoft.com/office/drawing/2014/main" id="{E205F600-FB4E-454A-A0BB-18F1AC489F78}"/>
              </a:ext>
            </a:extLst>
          </p:cNvPr>
          <p:cNvGrpSpPr/>
          <p:nvPr/>
        </p:nvGrpSpPr>
        <p:grpSpPr>
          <a:xfrm>
            <a:off x="2901231" y="6523634"/>
            <a:ext cx="864235" cy="866775"/>
            <a:chOff x="3086425" y="6634380"/>
            <a:chExt cx="864235" cy="866775"/>
          </a:xfrm>
        </p:grpSpPr>
        <p:sp>
          <p:nvSpPr>
            <p:cNvPr id="13" name="object 13"/>
            <p:cNvSpPr/>
            <p:nvPr/>
          </p:nvSpPr>
          <p:spPr>
            <a:xfrm>
              <a:off x="3086425" y="6634380"/>
              <a:ext cx="864235" cy="866775"/>
            </a:xfrm>
            <a:custGeom>
              <a:avLst/>
              <a:gdLst/>
              <a:ahLst/>
              <a:cxnLst/>
              <a:rect l="l" t="t" r="r" b="b"/>
              <a:pathLst>
                <a:path w="864235" h="866775">
                  <a:moveTo>
                    <a:pt x="48856" y="386765"/>
                  </a:moveTo>
                  <a:lnTo>
                    <a:pt x="48704" y="376085"/>
                  </a:lnTo>
                  <a:lnTo>
                    <a:pt x="44437" y="371995"/>
                  </a:lnTo>
                  <a:lnTo>
                    <a:pt x="39077" y="372084"/>
                  </a:lnTo>
                  <a:lnTo>
                    <a:pt x="33807" y="372173"/>
                  </a:lnTo>
                  <a:lnTo>
                    <a:pt x="29591" y="376504"/>
                  </a:lnTo>
                  <a:lnTo>
                    <a:pt x="29781" y="386994"/>
                  </a:lnTo>
                  <a:lnTo>
                    <a:pt x="34163" y="391210"/>
                  </a:lnTo>
                  <a:lnTo>
                    <a:pt x="44729" y="391045"/>
                  </a:lnTo>
                  <a:lnTo>
                    <a:pt x="48856" y="386765"/>
                  </a:lnTo>
                  <a:close/>
                </a:path>
                <a:path w="864235" h="866775">
                  <a:moveTo>
                    <a:pt x="58991" y="470496"/>
                  </a:moveTo>
                  <a:lnTo>
                    <a:pt x="54559" y="466051"/>
                  </a:lnTo>
                  <a:lnTo>
                    <a:pt x="44221" y="466013"/>
                  </a:lnTo>
                  <a:lnTo>
                    <a:pt x="39789" y="470408"/>
                  </a:lnTo>
                  <a:lnTo>
                    <a:pt x="39763" y="480872"/>
                  </a:lnTo>
                  <a:lnTo>
                    <a:pt x="44018" y="485114"/>
                  </a:lnTo>
                  <a:lnTo>
                    <a:pt x="49339" y="485127"/>
                  </a:lnTo>
                  <a:lnTo>
                    <a:pt x="54597" y="485140"/>
                  </a:lnTo>
                  <a:lnTo>
                    <a:pt x="58978" y="480834"/>
                  </a:lnTo>
                  <a:lnTo>
                    <a:pt x="58991" y="470496"/>
                  </a:lnTo>
                  <a:close/>
                </a:path>
                <a:path w="864235" h="866775">
                  <a:moveTo>
                    <a:pt x="69964" y="322262"/>
                  </a:moveTo>
                  <a:lnTo>
                    <a:pt x="69723" y="312420"/>
                  </a:lnTo>
                  <a:lnTo>
                    <a:pt x="65227" y="308025"/>
                  </a:lnTo>
                  <a:lnTo>
                    <a:pt x="55372" y="307936"/>
                  </a:lnTo>
                  <a:lnTo>
                    <a:pt x="50825" y="312597"/>
                  </a:lnTo>
                  <a:lnTo>
                    <a:pt x="51028" y="322592"/>
                  </a:lnTo>
                  <a:lnTo>
                    <a:pt x="55384" y="326859"/>
                  </a:lnTo>
                  <a:lnTo>
                    <a:pt x="60350" y="326885"/>
                  </a:lnTo>
                  <a:lnTo>
                    <a:pt x="65392" y="326910"/>
                  </a:lnTo>
                  <a:lnTo>
                    <a:pt x="69964" y="322262"/>
                  </a:lnTo>
                  <a:close/>
                </a:path>
                <a:path w="864235" h="866775">
                  <a:moveTo>
                    <a:pt x="75590" y="550430"/>
                  </a:moveTo>
                  <a:lnTo>
                    <a:pt x="71424" y="546074"/>
                  </a:lnTo>
                  <a:lnTo>
                    <a:pt x="60909" y="545871"/>
                  </a:lnTo>
                  <a:lnTo>
                    <a:pt x="56553" y="550075"/>
                  </a:lnTo>
                  <a:lnTo>
                    <a:pt x="56375" y="560692"/>
                  </a:lnTo>
                  <a:lnTo>
                    <a:pt x="60502" y="564984"/>
                  </a:lnTo>
                  <a:lnTo>
                    <a:pt x="71158" y="565150"/>
                  </a:lnTo>
                  <a:lnTo>
                    <a:pt x="75438" y="561022"/>
                  </a:lnTo>
                  <a:lnTo>
                    <a:pt x="75514" y="555726"/>
                  </a:lnTo>
                  <a:lnTo>
                    <a:pt x="75590" y="550430"/>
                  </a:lnTo>
                  <a:close/>
                </a:path>
                <a:path w="864235" h="866775">
                  <a:moveTo>
                    <a:pt x="95923" y="255371"/>
                  </a:moveTo>
                  <a:lnTo>
                    <a:pt x="91389" y="250926"/>
                  </a:lnTo>
                  <a:lnTo>
                    <a:pt x="81114" y="251129"/>
                  </a:lnTo>
                  <a:lnTo>
                    <a:pt x="76911" y="255676"/>
                  </a:lnTo>
                  <a:lnTo>
                    <a:pt x="77343" y="265925"/>
                  </a:lnTo>
                  <a:lnTo>
                    <a:pt x="81661" y="269963"/>
                  </a:lnTo>
                  <a:lnTo>
                    <a:pt x="86715" y="269862"/>
                  </a:lnTo>
                  <a:lnTo>
                    <a:pt x="91694" y="269760"/>
                  </a:lnTo>
                  <a:lnTo>
                    <a:pt x="95885" y="265468"/>
                  </a:lnTo>
                  <a:lnTo>
                    <a:pt x="95923" y="255371"/>
                  </a:lnTo>
                  <a:close/>
                </a:path>
                <a:path w="864235" h="866775">
                  <a:moveTo>
                    <a:pt x="110464" y="640803"/>
                  </a:moveTo>
                  <a:lnTo>
                    <a:pt x="110337" y="635800"/>
                  </a:lnTo>
                  <a:lnTo>
                    <a:pt x="110210" y="630847"/>
                  </a:lnTo>
                  <a:lnTo>
                    <a:pt x="105511" y="626262"/>
                  </a:lnTo>
                  <a:lnTo>
                    <a:pt x="95377" y="626351"/>
                  </a:lnTo>
                  <a:lnTo>
                    <a:pt x="90779" y="631177"/>
                  </a:lnTo>
                  <a:lnTo>
                    <a:pt x="91262" y="641515"/>
                  </a:lnTo>
                  <a:lnTo>
                    <a:pt x="95834" y="645769"/>
                  </a:lnTo>
                  <a:lnTo>
                    <a:pt x="106045" y="645388"/>
                  </a:lnTo>
                  <a:lnTo>
                    <a:pt x="110464" y="640803"/>
                  </a:lnTo>
                  <a:close/>
                </a:path>
                <a:path w="864235" h="866775">
                  <a:moveTo>
                    <a:pt x="125933" y="203098"/>
                  </a:moveTo>
                  <a:lnTo>
                    <a:pt x="125806" y="198259"/>
                  </a:lnTo>
                  <a:lnTo>
                    <a:pt x="125679" y="193179"/>
                  </a:lnTo>
                  <a:lnTo>
                    <a:pt x="121081" y="188937"/>
                  </a:lnTo>
                  <a:lnTo>
                    <a:pt x="110871" y="189293"/>
                  </a:lnTo>
                  <a:lnTo>
                    <a:pt x="106883" y="193573"/>
                  </a:lnTo>
                  <a:lnTo>
                    <a:pt x="107061" y="203873"/>
                  </a:lnTo>
                  <a:lnTo>
                    <a:pt x="111582" y="208114"/>
                  </a:lnTo>
                  <a:lnTo>
                    <a:pt x="121653" y="207632"/>
                  </a:lnTo>
                  <a:lnTo>
                    <a:pt x="125933" y="203098"/>
                  </a:lnTo>
                  <a:close/>
                </a:path>
                <a:path w="864235" h="866775">
                  <a:moveTo>
                    <a:pt x="152323" y="695553"/>
                  </a:moveTo>
                  <a:lnTo>
                    <a:pt x="152209" y="685101"/>
                  </a:lnTo>
                  <a:lnTo>
                    <a:pt x="147840" y="680859"/>
                  </a:lnTo>
                  <a:lnTo>
                    <a:pt x="137248" y="680961"/>
                  </a:lnTo>
                  <a:lnTo>
                    <a:pt x="133032" y="685266"/>
                  </a:lnTo>
                  <a:lnTo>
                    <a:pt x="133159" y="695807"/>
                  </a:lnTo>
                  <a:lnTo>
                    <a:pt x="137490" y="700036"/>
                  </a:lnTo>
                  <a:lnTo>
                    <a:pt x="142773" y="699985"/>
                  </a:lnTo>
                  <a:lnTo>
                    <a:pt x="148005" y="699935"/>
                  </a:lnTo>
                  <a:lnTo>
                    <a:pt x="152323" y="695553"/>
                  </a:lnTo>
                  <a:close/>
                </a:path>
                <a:path w="864235" h="866775">
                  <a:moveTo>
                    <a:pt x="168871" y="152425"/>
                  </a:moveTo>
                  <a:lnTo>
                    <a:pt x="168681" y="142214"/>
                  </a:lnTo>
                  <a:lnTo>
                    <a:pt x="164363" y="138087"/>
                  </a:lnTo>
                  <a:lnTo>
                    <a:pt x="154051" y="138125"/>
                  </a:lnTo>
                  <a:lnTo>
                    <a:pt x="149999" y="142176"/>
                  </a:lnTo>
                  <a:lnTo>
                    <a:pt x="149961" y="147383"/>
                  </a:lnTo>
                  <a:lnTo>
                    <a:pt x="149923" y="152527"/>
                  </a:lnTo>
                  <a:lnTo>
                    <a:pt x="153987" y="156654"/>
                  </a:lnTo>
                  <a:lnTo>
                    <a:pt x="164414" y="156845"/>
                  </a:lnTo>
                  <a:lnTo>
                    <a:pt x="168871" y="152425"/>
                  </a:lnTo>
                  <a:close/>
                </a:path>
                <a:path w="864235" h="866775">
                  <a:moveTo>
                    <a:pt x="208305" y="729068"/>
                  </a:moveTo>
                  <a:lnTo>
                    <a:pt x="203873" y="724446"/>
                  </a:lnTo>
                  <a:lnTo>
                    <a:pt x="193675" y="724230"/>
                  </a:lnTo>
                  <a:lnTo>
                    <a:pt x="189128" y="728662"/>
                  </a:lnTo>
                  <a:lnTo>
                    <a:pt x="188925" y="739025"/>
                  </a:lnTo>
                  <a:lnTo>
                    <a:pt x="193243" y="743521"/>
                  </a:lnTo>
                  <a:lnTo>
                    <a:pt x="203542" y="743775"/>
                  </a:lnTo>
                  <a:lnTo>
                    <a:pt x="208127" y="739317"/>
                  </a:lnTo>
                  <a:lnTo>
                    <a:pt x="208216" y="734174"/>
                  </a:lnTo>
                  <a:lnTo>
                    <a:pt x="208305" y="729068"/>
                  </a:lnTo>
                  <a:close/>
                </a:path>
                <a:path w="864235" h="866775">
                  <a:moveTo>
                    <a:pt x="226491" y="546011"/>
                  </a:moveTo>
                  <a:lnTo>
                    <a:pt x="220040" y="546163"/>
                  </a:lnTo>
                  <a:lnTo>
                    <a:pt x="213055" y="545719"/>
                  </a:lnTo>
                  <a:lnTo>
                    <a:pt x="209359" y="546100"/>
                  </a:lnTo>
                  <a:lnTo>
                    <a:pt x="206311" y="550367"/>
                  </a:lnTo>
                  <a:lnTo>
                    <a:pt x="206997" y="668578"/>
                  </a:lnTo>
                  <a:lnTo>
                    <a:pt x="213918" y="668426"/>
                  </a:lnTo>
                  <a:lnTo>
                    <a:pt x="220281" y="669277"/>
                  </a:lnTo>
                  <a:lnTo>
                    <a:pt x="226491" y="668223"/>
                  </a:lnTo>
                  <a:lnTo>
                    <a:pt x="226491" y="546011"/>
                  </a:lnTo>
                  <a:close/>
                </a:path>
                <a:path w="864235" h="866775">
                  <a:moveTo>
                    <a:pt x="237985" y="93040"/>
                  </a:moveTo>
                  <a:lnTo>
                    <a:pt x="233438" y="88480"/>
                  </a:lnTo>
                  <a:lnTo>
                    <a:pt x="228346" y="88519"/>
                  </a:lnTo>
                  <a:lnTo>
                    <a:pt x="223405" y="88557"/>
                  </a:lnTo>
                  <a:lnTo>
                    <a:pt x="219113" y="92862"/>
                  </a:lnTo>
                  <a:lnTo>
                    <a:pt x="218935" y="103022"/>
                  </a:lnTo>
                  <a:lnTo>
                    <a:pt x="223354" y="107442"/>
                  </a:lnTo>
                  <a:lnTo>
                    <a:pt x="233514" y="107353"/>
                  </a:lnTo>
                  <a:lnTo>
                    <a:pt x="237820" y="103073"/>
                  </a:lnTo>
                  <a:lnTo>
                    <a:pt x="237985" y="93040"/>
                  </a:lnTo>
                  <a:close/>
                </a:path>
                <a:path w="864235" h="866775">
                  <a:moveTo>
                    <a:pt x="259892" y="777913"/>
                  </a:moveTo>
                  <a:lnTo>
                    <a:pt x="259816" y="767499"/>
                  </a:lnTo>
                  <a:lnTo>
                    <a:pt x="255435" y="763193"/>
                  </a:lnTo>
                  <a:lnTo>
                    <a:pt x="244983" y="763295"/>
                  </a:lnTo>
                  <a:lnTo>
                    <a:pt x="240614" y="767727"/>
                  </a:lnTo>
                  <a:lnTo>
                    <a:pt x="240715" y="778040"/>
                  </a:lnTo>
                  <a:lnTo>
                    <a:pt x="245224" y="782459"/>
                  </a:lnTo>
                  <a:lnTo>
                    <a:pt x="250355" y="782421"/>
                  </a:lnTo>
                  <a:lnTo>
                    <a:pt x="255524" y="782383"/>
                  </a:lnTo>
                  <a:lnTo>
                    <a:pt x="259892" y="777913"/>
                  </a:lnTo>
                  <a:close/>
                </a:path>
                <a:path w="864235" h="866775">
                  <a:moveTo>
                    <a:pt x="261213" y="665632"/>
                  </a:moveTo>
                  <a:lnTo>
                    <a:pt x="261200" y="664362"/>
                  </a:lnTo>
                  <a:lnTo>
                    <a:pt x="260731" y="664362"/>
                  </a:lnTo>
                  <a:lnTo>
                    <a:pt x="260731" y="551332"/>
                  </a:lnTo>
                  <a:lnTo>
                    <a:pt x="260261" y="551332"/>
                  </a:lnTo>
                  <a:lnTo>
                    <a:pt x="260261" y="550062"/>
                  </a:lnTo>
                  <a:lnTo>
                    <a:pt x="260248" y="548792"/>
                  </a:lnTo>
                  <a:lnTo>
                    <a:pt x="260096" y="548792"/>
                  </a:lnTo>
                  <a:lnTo>
                    <a:pt x="260096" y="546252"/>
                  </a:lnTo>
                  <a:lnTo>
                    <a:pt x="242087" y="546252"/>
                  </a:lnTo>
                  <a:lnTo>
                    <a:pt x="242087" y="548792"/>
                  </a:lnTo>
                  <a:lnTo>
                    <a:pt x="241350" y="548792"/>
                  </a:lnTo>
                  <a:lnTo>
                    <a:pt x="241007" y="548792"/>
                  </a:lnTo>
                  <a:lnTo>
                    <a:pt x="241007" y="550062"/>
                  </a:lnTo>
                  <a:lnTo>
                    <a:pt x="240677" y="550062"/>
                  </a:lnTo>
                  <a:lnTo>
                    <a:pt x="240677" y="551332"/>
                  </a:lnTo>
                  <a:lnTo>
                    <a:pt x="240944" y="551332"/>
                  </a:lnTo>
                  <a:lnTo>
                    <a:pt x="240944" y="664362"/>
                  </a:lnTo>
                  <a:lnTo>
                    <a:pt x="240957" y="665632"/>
                  </a:lnTo>
                  <a:lnTo>
                    <a:pt x="241363" y="665632"/>
                  </a:lnTo>
                  <a:lnTo>
                    <a:pt x="241363" y="668172"/>
                  </a:lnTo>
                  <a:lnTo>
                    <a:pt x="261200" y="668172"/>
                  </a:lnTo>
                  <a:lnTo>
                    <a:pt x="261213" y="665632"/>
                  </a:lnTo>
                  <a:close/>
                </a:path>
                <a:path w="864235" h="866775">
                  <a:moveTo>
                    <a:pt x="310299" y="60845"/>
                  </a:moveTo>
                  <a:lnTo>
                    <a:pt x="306108" y="56565"/>
                  </a:lnTo>
                  <a:lnTo>
                    <a:pt x="301002" y="56438"/>
                  </a:lnTo>
                  <a:lnTo>
                    <a:pt x="295935" y="56311"/>
                  </a:lnTo>
                  <a:lnTo>
                    <a:pt x="291630" y="60363"/>
                  </a:lnTo>
                  <a:lnTo>
                    <a:pt x="291122" y="70510"/>
                  </a:lnTo>
                  <a:lnTo>
                    <a:pt x="295706" y="75222"/>
                  </a:lnTo>
                  <a:lnTo>
                    <a:pt x="305777" y="75222"/>
                  </a:lnTo>
                  <a:lnTo>
                    <a:pt x="310159" y="70853"/>
                  </a:lnTo>
                  <a:lnTo>
                    <a:pt x="310299" y="60845"/>
                  </a:lnTo>
                  <a:close/>
                </a:path>
                <a:path w="864235" h="866775">
                  <a:moveTo>
                    <a:pt x="333171" y="194843"/>
                  </a:moveTo>
                  <a:lnTo>
                    <a:pt x="332727" y="183870"/>
                  </a:lnTo>
                  <a:lnTo>
                    <a:pt x="332689" y="183705"/>
                  </a:lnTo>
                  <a:lnTo>
                    <a:pt x="332663" y="182994"/>
                  </a:lnTo>
                  <a:lnTo>
                    <a:pt x="317538" y="220853"/>
                  </a:lnTo>
                  <a:lnTo>
                    <a:pt x="314972" y="230517"/>
                  </a:lnTo>
                  <a:lnTo>
                    <a:pt x="294690" y="279488"/>
                  </a:lnTo>
                  <a:lnTo>
                    <a:pt x="269049" y="300482"/>
                  </a:lnTo>
                  <a:lnTo>
                    <a:pt x="259676" y="306209"/>
                  </a:lnTo>
                  <a:lnTo>
                    <a:pt x="253555" y="309308"/>
                  </a:lnTo>
                  <a:lnTo>
                    <a:pt x="236512" y="316928"/>
                  </a:lnTo>
                  <a:lnTo>
                    <a:pt x="225793" y="317995"/>
                  </a:lnTo>
                  <a:lnTo>
                    <a:pt x="203758" y="319468"/>
                  </a:lnTo>
                  <a:lnTo>
                    <a:pt x="198793" y="320586"/>
                  </a:lnTo>
                  <a:lnTo>
                    <a:pt x="191287" y="324700"/>
                  </a:lnTo>
                  <a:lnTo>
                    <a:pt x="188264" y="326009"/>
                  </a:lnTo>
                  <a:lnTo>
                    <a:pt x="166712" y="337070"/>
                  </a:lnTo>
                  <a:lnTo>
                    <a:pt x="166446" y="337324"/>
                  </a:lnTo>
                  <a:lnTo>
                    <a:pt x="166001" y="337553"/>
                  </a:lnTo>
                  <a:lnTo>
                    <a:pt x="160413" y="343268"/>
                  </a:lnTo>
                  <a:lnTo>
                    <a:pt x="145872" y="379158"/>
                  </a:lnTo>
                  <a:lnTo>
                    <a:pt x="145821" y="389013"/>
                  </a:lnTo>
                  <a:lnTo>
                    <a:pt x="147154" y="398576"/>
                  </a:lnTo>
                  <a:lnTo>
                    <a:pt x="166674" y="432777"/>
                  </a:lnTo>
                  <a:lnTo>
                    <a:pt x="188607" y="442912"/>
                  </a:lnTo>
                  <a:lnTo>
                    <a:pt x="199047" y="450138"/>
                  </a:lnTo>
                  <a:lnTo>
                    <a:pt x="219430" y="508609"/>
                  </a:lnTo>
                  <a:lnTo>
                    <a:pt x="218173" y="527456"/>
                  </a:lnTo>
                  <a:lnTo>
                    <a:pt x="220776" y="528434"/>
                  </a:lnTo>
                  <a:lnTo>
                    <a:pt x="231305" y="498081"/>
                  </a:lnTo>
                  <a:lnTo>
                    <a:pt x="231305" y="490093"/>
                  </a:lnTo>
                  <a:lnTo>
                    <a:pt x="221056" y="452348"/>
                  </a:lnTo>
                  <a:lnTo>
                    <a:pt x="207467" y="438531"/>
                  </a:lnTo>
                  <a:lnTo>
                    <a:pt x="197459" y="430898"/>
                  </a:lnTo>
                  <a:lnTo>
                    <a:pt x="193027" y="429107"/>
                  </a:lnTo>
                  <a:lnTo>
                    <a:pt x="188328" y="427545"/>
                  </a:lnTo>
                  <a:lnTo>
                    <a:pt x="182156" y="424967"/>
                  </a:lnTo>
                  <a:lnTo>
                    <a:pt x="161455" y="388518"/>
                  </a:lnTo>
                  <a:lnTo>
                    <a:pt x="161772" y="376885"/>
                  </a:lnTo>
                  <a:lnTo>
                    <a:pt x="205193" y="335178"/>
                  </a:lnTo>
                  <a:lnTo>
                    <a:pt x="237566" y="332676"/>
                  </a:lnTo>
                  <a:lnTo>
                    <a:pt x="241947" y="331876"/>
                  </a:lnTo>
                  <a:lnTo>
                    <a:pt x="260007" y="323507"/>
                  </a:lnTo>
                  <a:lnTo>
                    <a:pt x="266839" y="320167"/>
                  </a:lnTo>
                  <a:lnTo>
                    <a:pt x="274066" y="315747"/>
                  </a:lnTo>
                  <a:lnTo>
                    <a:pt x="282143" y="313093"/>
                  </a:lnTo>
                  <a:lnTo>
                    <a:pt x="287401" y="309232"/>
                  </a:lnTo>
                  <a:lnTo>
                    <a:pt x="296291" y="300570"/>
                  </a:lnTo>
                  <a:lnTo>
                    <a:pt x="303504" y="294716"/>
                  </a:lnTo>
                  <a:lnTo>
                    <a:pt x="325120" y="248818"/>
                  </a:lnTo>
                  <a:lnTo>
                    <a:pt x="332943" y="205790"/>
                  </a:lnTo>
                  <a:lnTo>
                    <a:pt x="333171" y="194843"/>
                  </a:lnTo>
                  <a:close/>
                </a:path>
                <a:path w="864235" h="866775">
                  <a:moveTo>
                    <a:pt x="389458" y="279755"/>
                  </a:moveTo>
                  <a:lnTo>
                    <a:pt x="388632" y="268490"/>
                  </a:lnTo>
                  <a:lnTo>
                    <a:pt x="386156" y="247396"/>
                  </a:lnTo>
                  <a:lnTo>
                    <a:pt x="385483" y="234175"/>
                  </a:lnTo>
                  <a:lnTo>
                    <a:pt x="383705" y="230746"/>
                  </a:lnTo>
                  <a:lnTo>
                    <a:pt x="381914" y="234022"/>
                  </a:lnTo>
                  <a:lnTo>
                    <a:pt x="376809" y="251091"/>
                  </a:lnTo>
                  <a:lnTo>
                    <a:pt x="372262" y="267919"/>
                  </a:lnTo>
                  <a:lnTo>
                    <a:pt x="372224" y="280479"/>
                  </a:lnTo>
                  <a:lnTo>
                    <a:pt x="371563" y="288442"/>
                  </a:lnTo>
                  <a:lnTo>
                    <a:pt x="359968" y="334822"/>
                  </a:lnTo>
                  <a:lnTo>
                    <a:pt x="330695" y="380276"/>
                  </a:lnTo>
                  <a:lnTo>
                    <a:pt x="287058" y="384543"/>
                  </a:lnTo>
                  <a:lnTo>
                    <a:pt x="286893" y="384556"/>
                  </a:lnTo>
                  <a:lnTo>
                    <a:pt x="284505" y="384657"/>
                  </a:lnTo>
                  <a:lnTo>
                    <a:pt x="281901" y="384962"/>
                  </a:lnTo>
                  <a:lnTo>
                    <a:pt x="275704" y="386778"/>
                  </a:lnTo>
                  <a:lnTo>
                    <a:pt x="273215" y="390156"/>
                  </a:lnTo>
                  <a:lnTo>
                    <a:pt x="273583" y="397395"/>
                  </a:lnTo>
                  <a:lnTo>
                    <a:pt x="275399" y="400253"/>
                  </a:lnTo>
                  <a:lnTo>
                    <a:pt x="284251" y="403326"/>
                  </a:lnTo>
                  <a:lnTo>
                    <a:pt x="286905" y="403415"/>
                  </a:lnTo>
                  <a:lnTo>
                    <a:pt x="293636" y="404190"/>
                  </a:lnTo>
                  <a:lnTo>
                    <a:pt x="306755" y="407314"/>
                  </a:lnTo>
                  <a:lnTo>
                    <a:pt x="314045" y="408622"/>
                  </a:lnTo>
                  <a:lnTo>
                    <a:pt x="323316" y="413842"/>
                  </a:lnTo>
                  <a:lnTo>
                    <a:pt x="326783" y="421449"/>
                  </a:lnTo>
                  <a:lnTo>
                    <a:pt x="330161" y="433247"/>
                  </a:lnTo>
                  <a:lnTo>
                    <a:pt x="328904" y="436321"/>
                  </a:lnTo>
                  <a:lnTo>
                    <a:pt x="319786" y="444119"/>
                  </a:lnTo>
                  <a:lnTo>
                    <a:pt x="313055" y="448322"/>
                  </a:lnTo>
                  <a:lnTo>
                    <a:pt x="298945" y="451954"/>
                  </a:lnTo>
                  <a:lnTo>
                    <a:pt x="293331" y="454596"/>
                  </a:lnTo>
                  <a:lnTo>
                    <a:pt x="281813" y="463816"/>
                  </a:lnTo>
                  <a:lnTo>
                    <a:pt x="278333" y="466051"/>
                  </a:lnTo>
                  <a:lnTo>
                    <a:pt x="271094" y="471678"/>
                  </a:lnTo>
                  <a:lnTo>
                    <a:pt x="253822" y="510933"/>
                  </a:lnTo>
                  <a:lnTo>
                    <a:pt x="255308" y="519468"/>
                  </a:lnTo>
                  <a:lnTo>
                    <a:pt x="258699" y="528193"/>
                  </a:lnTo>
                  <a:lnTo>
                    <a:pt x="262851" y="514896"/>
                  </a:lnTo>
                  <a:lnTo>
                    <a:pt x="264261" y="509320"/>
                  </a:lnTo>
                  <a:lnTo>
                    <a:pt x="270916" y="492252"/>
                  </a:lnTo>
                  <a:lnTo>
                    <a:pt x="280162" y="481545"/>
                  </a:lnTo>
                  <a:lnTo>
                    <a:pt x="286308" y="477202"/>
                  </a:lnTo>
                  <a:lnTo>
                    <a:pt x="298005" y="471614"/>
                  </a:lnTo>
                  <a:lnTo>
                    <a:pt x="302945" y="469607"/>
                  </a:lnTo>
                  <a:lnTo>
                    <a:pt x="322275" y="458330"/>
                  </a:lnTo>
                  <a:lnTo>
                    <a:pt x="345020" y="426110"/>
                  </a:lnTo>
                  <a:lnTo>
                    <a:pt x="343103" y="417893"/>
                  </a:lnTo>
                  <a:lnTo>
                    <a:pt x="338569" y="407454"/>
                  </a:lnTo>
                  <a:lnTo>
                    <a:pt x="335089" y="403821"/>
                  </a:lnTo>
                  <a:lnTo>
                    <a:pt x="324459" y="398551"/>
                  </a:lnTo>
                  <a:lnTo>
                    <a:pt x="335559" y="394830"/>
                  </a:lnTo>
                  <a:lnTo>
                    <a:pt x="363524" y="365709"/>
                  </a:lnTo>
                  <a:lnTo>
                    <a:pt x="384200" y="312928"/>
                  </a:lnTo>
                  <a:lnTo>
                    <a:pt x="389128" y="290931"/>
                  </a:lnTo>
                  <a:lnTo>
                    <a:pt x="389458" y="279755"/>
                  </a:lnTo>
                  <a:close/>
                </a:path>
                <a:path w="864235" h="866775">
                  <a:moveTo>
                    <a:pt x="397268" y="42100"/>
                  </a:moveTo>
                  <a:lnTo>
                    <a:pt x="397256" y="36779"/>
                  </a:lnTo>
                  <a:lnTo>
                    <a:pt x="397243" y="31737"/>
                  </a:lnTo>
                  <a:lnTo>
                    <a:pt x="393103" y="27508"/>
                  </a:lnTo>
                  <a:lnTo>
                    <a:pt x="383019" y="27305"/>
                  </a:lnTo>
                  <a:lnTo>
                    <a:pt x="378498" y="31800"/>
                  </a:lnTo>
                  <a:lnTo>
                    <a:pt x="378510" y="41897"/>
                  </a:lnTo>
                  <a:lnTo>
                    <a:pt x="382739" y="46139"/>
                  </a:lnTo>
                  <a:lnTo>
                    <a:pt x="393039" y="46329"/>
                  </a:lnTo>
                  <a:lnTo>
                    <a:pt x="397268" y="42100"/>
                  </a:lnTo>
                  <a:close/>
                </a:path>
                <a:path w="864235" h="866775">
                  <a:moveTo>
                    <a:pt x="469557" y="35153"/>
                  </a:moveTo>
                  <a:lnTo>
                    <a:pt x="465683" y="31178"/>
                  </a:lnTo>
                  <a:lnTo>
                    <a:pt x="455574" y="30899"/>
                  </a:lnTo>
                  <a:lnTo>
                    <a:pt x="451281" y="35179"/>
                  </a:lnTo>
                  <a:lnTo>
                    <a:pt x="451408" y="45212"/>
                  </a:lnTo>
                  <a:lnTo>
                    <a:pt x="455460" y="49098"/>
                  </a:lnTo>
                  <a:lnTo>
                    <a:pt x="465670" y="49110"/>
                  </a:lnTo>
                  <a:lnTo>
                    <a:pt x="469480" y="45326"/>
                  </a:lnTo>
                  <a:lnTo>
                    <a:pt x="469519" y="40170"/>
                  </a:lnTo>
                  <a:lnTo>
                    <a:pt x="469557" y="35153"/>
                  </a:lnTo>
                  <a:close/>
                </a:path>
                <a:path w="864235" h="866775">
                  <a:moveTo>
                    <a:pt x="529666" y="48209"/>
                  </a:moveTo>
                  <a:lnTo>
                    <a:pt x="525691" y="44005"/>
                  </a:lnTo>
                  <a:lnTo>
                    <a:pt x="515747" y="43599"/>
                  </a:lnTo>
                  <a:lnTo>
                    <a:pt x="511441" y="47815"/>
                  </a:lnTo>
                  <a:lnTo>
                    <a:pt x="511403" y="57975"/>
                  </a:lnTo>
                  <a:lnTo>
                    <a:pt x="515327" y="61925"/>
                  </a:lnTo>
                  <a:lnTo>
                    <a:pt x="525437" y="62064"/>
                  </a:lnTo>
                  <a:lnTo>
                    <a:pt x="529463" y="58153"/>
                  </a:lnTo>
                  <a:lnTo>
                    <a:pt x="529564" y="53124"/>
                  </a:lnTo>
                  <a:lnTo>
                    <a:pt x="529666" y="48209"/>
                  </a:lnTo>
                  <a:close/>
                </a:path>
                <a:path w="864235" h="866775">
                  <a:moveTo>
                    <a:pt x="595122" y="73113"/>
                  </a:moveTo>
                  <a:lnTo>
                    <a:pt x="595045" y="67995"/>
                  </a:lnTo>
                  <a:lnTo>
                    <a:pt x="594969" y="62992"/>
                  </a:lnTo>
                  <a:lnTo>
                    <a:pt x="590981" y="59143"/>
                  </a:lnTo>
                  <a:lnTo>
                    <a:pt x="580948" y="59232"/>
                  </a:lnTo>
                  <a:lnTo>
                    <a:pt x="576922" y="63284"/>
                  </a:lnTo>
                  <a:lnTo>
                    <a:pt x="576872" y="73291"/>
                  </a:lnTo>
                  <a:lnTo>
                    <a:pt x="581190" y="77406"/>
                  </a:lnTo>
                  <a:lnTo>
                    <a:pt x="591350" y="77127"/>
                  </a:lnTo>
                  <a:lnTo>
                    <a:pt x="595122" y="73113"/>
                  </a:lnTo>
                  <a:close/>
                </a:path>
                <a:path w="864235" h="866775">
                  <a:moveTo>
                    <a:pt x="642442" y="765581"/>
                  </a:moveTo>
                  <a:lnTo>
                    <a:pt x="638289" y="761276"/>
                  </a:lnTo>
                  <a:lnTo>
                    <a:pt x="627862" y="761123"/>
                  </a:lnTo>
                  <a:lnTo>
                    <a:pt x="623417" y="765479"/>
                  </a:lnTo>
                  <a:lnTo>
                    <a:pt x="623265" y="776020"/>
                  </a:lnTo>
                  <a:lnTo>
                    <a:pt x="627380" y="780173"/>
                  </a:lnTo>
                  <a:lnTo>
                    <a:pt x="638276" y="780338"/>
                  </a:lnTo>
                  <a:lnTo>
                    <a:pt x="642340" y="776376"/>
                  </a:lnTo>
                  <a:lnTo>
                    <a:pt x="642391" y="770902"/>
                  </a:lnTo>
                  <a:lnTo>
                    <a:pt x="642442" y="765581"/>
                  </a:lnTo>
                  <a:close/>
                </a:path>
                <a:path w="864235" h="866775">
                  <a:moveTo>
                    <a:pt x="647903" y="807707"/>
                  </a:moveTo>
                  <a:lnTo>
                    <a:pt x="647153" y="803884"/>
                  </a:lnTo>
                  <a:lnTo>
                    <a:pt x="645731" y="803173"/>
                  </a:lnTo>
                  <a:lnTo>
                    <a:pt x="640448" y="803452"/>
                  </a:lnTo>
                  <a:lnTo>
                    <a:pt x="636752" y="803287"/>
                  </a:lnTo>
                  <a:lnTo>
                    <a:pt x="626681" y="805916"/>
                  </a:lnTo>
                  <a:lnTo>
                    <a:pt x="619963" y="807034"/>
                  </a:lnTo>
                  <a:lnTo>
                    <a:pt x="609130" y="807974"/>
                  </a:lnTo>
                  <a:lnTo>
                    <a:pt x="601700" y="808964"/>
                  </a:lnTo>
                  <a:lnTo>
                    <a:pt x="601192" y="809015"/>
                  </a:lnTo>
                  <a:lnTo>
                    <a:pt x="594804" y="809879"/>
                  </a:lnTo>
                  <a:lnTo>
                    <a:pt x="588467" y="811149"/>
                  </a:lnTo>
                  <a:lnTo>
                    <a:pt x="572008" y="812723"/>
                  </a:lnTo>
                  <a:lnTo>
                    <a:pt x="562025" y="814070"/>
                  </a:lnTo>
                  <a:lnTo>
                    <a:pt x="555129" y="815213"/>
                  </a:lnTo>
                  <a:lnTo>
                    <a:pt x="552069" y="815657"/>
                  </a:lnTo>
                  <a:lnTo>
                    <a:pt x="546849" y="816571"/>
                  </a:lnTo>
                  <a:lnTo>
                    <a:pt x="532142" y="819010"/>
                  </a:lnTo>
                  <a:lnTo>
                    <a:pt x="506564" y="822223"/>
                  </a:lnTo>
                  <a:lnTo>
                    <a:pt x="498462" y="822121"/>
                  </a:lnTo>
                  <a:lnTo>
                    <a:pt x="478929" y="824890"/>
                  </a:lnTo>
                  <a:lnTo>
                    <a:pt x="467283" y="825957"/>
                  </a:lnTo>
                  <a:lnTo>
                    <a:pt x="455599" y="826566"/>
                  </a:lnTo>
                  <a:lnTo>
                    <a:pt x="443915" y="826744"/>
                  </a:lnTo>
                  <a:lnTo>
                    <a:pt x="420712" y="826350"/>
                  </a:lnTo>
                  <a:lnTo>
                    <a:pt x="374053" y="824788"/>
                  </a:lnTo>
                  <a:lnTo>
                    <a:pt x="331635" y="822566"/>
                  </a:lnTo>
                  <a:lnTo>
                    <a:pt x="269900" y="817841"/>
                  </a:lnTo>
                  <a:lnTo>
                    <a:pt x="228066" y="813447"/>
                  </a:lnTo>
                  <a:lnTo>
                    <a:pt x="227799" y="815581"/>
                  </a:lnTo>
                  <a:lnTo>
                    <a:pt x="228777" y="816914"/>
                  </a:lnTo>
                  <a:lnTo>
                    <a:pt x="244373" y="824179"/>
                  </a:lnTo>
                  <a:lnTo>
                    <a:pt x="251980" y="827062"/>
                  </a:lnTo>
                  <a:lnTo>
                    <a:pt x="255917" y="828459"/>
                  </a:lnTo>
                  <a:lnTo>
                    <a:pt x="259842" y="829906"/>
                  </a:lnTo>
                  <a:lnTo>
                    <a:pt x="267779" y="832662"/>
                  </a:lnTo>
                  <a:lnTo>
                    <a:pt x="297637" y="843203"/>
                  </a:lnTo>
                  <a:lnTo>
                    <a:pt x="311823" y="848080"/>
                  </a:lnTo>
                  <a:lnTo>
                    <a:pt x="352907" y="858824"/>
                  </a:lnTo>
                  <a:lnTo>
                    <a:pt x="413778" y="866254"/>
                  </a:lnTo>
                  <a:lnTo>
                    <a:pt x="425792" y="866762"/>
                  </a:lnTo>
                  <a:lnTo>
                    <a:pt x="437857" y="866470"/>
                  </a:lnTo>
                  <a:lnTo>
                    <a:pt x="454431" y="865403"/>
                  </a:lnTo>
                  <a:lnTo>
                    <a:pt x="462724" y="865136"/>
                  </a:lnTo>
                  <a:lnTo>
                    <a:pt x="515988" y="858405"/>
                  </a:lnTo>
                  <a:lnTo>
                    <a:pt x="556691" y="848321"/>
                  </a:lnTo>
                  <a:lnTo>
                    <a:pt x="597369" y="834148"/>
                  </a:lnTo>
                  <a:lnTo>
                    <a:pt x="614667" y="824318"/>
                  </a:lnTo>
                  <a:lnTo>
                    <a:pt x="647903" y="807707"/>
                  </a:lnTo>
                  <a:close/>
                </a:path>
                <a:path w="864235" h="866775">
                  <a:moveTo>
                    <a:pt x="653211" y="103289"/>
                  </a:moveTo>
                  <a:lnTo>
                    <a:pt x="653046" y="93421"/>
                  </a:lnTo>
                  <a:lnTo>
                    <a:pt x="648779" y="89306"/>
                  </a:lnTo>
                  <a:lnTo>
                    <a:pt x="643864" y="89319"/>
                  </a:lnTo>
                  <a:lnTo>
                    <a:pt x="638975" y="89319"/>
                  </a:lnTo>
                  <a:lnTo>
                    <a:pt x="634860" y="93433"/>
                  </a:lnTo>
                  <a:lnTo>
                    <a:pt x="634707" y="103238"/>
                  </a:lnTo>
                  <a:lnTo>
                    <a:pt x="638784" y="107365"/>
                  </a:lnTo>
                  <a:lnTo>
                    <a:pt x="648868" y="107569"/>
                  </a:lnTo>
                  <a:lnTo>
                    <a:pt x="653211" y="103289"/>
                  </a:lnTo>
                  <a:close/>
                </a:path>
                <a:path w="864235" h="866775">
                  <a:moveTo>
                    <a:pt x="689546" y="664375"/>
                  </a:moveTo>
                  <a:lnTo>
                    <a:pt x="689025" y="664375"/>
                  </a:lnTo>
                  <a:lnTo>
                    <a:pt x="689025" y="551345"/>
                  </a:lnTo>
                  <a:lnTo>
                    <a:pt x="688492" y="551345"/>
                  </a:lnTo>
                  <a:lnTo>
                    <a:pt x="688492" y="548805"/>
                  </a:lnTo>
                  <a:lnTo>
                    <a:pt x="688467" y="546265"/>
                  </a:lnTo>
                  <a:lnTo>
                    <a:pt x="273291" y="546265"/>
                  </a:lnTo>
                  <a:lnTo>
                    <a:pt x="273291" y="548805"/>
                  </a:lnTo>
                  <a:lnTo>
                    <a:pt x="272834" y="548805"/>
                  </a:lnTo>
                  <a:lnTo>
                    <a:pt x="272834" y="551345"/>
                  </a:lnTo>
                  <a:lnTo>
                    <a:pt x="272923" y="664375"/>
                  </a:lnTo>
                  <a:lnTo>
                    <a:pt x="272935" y="665645"/>
                  </a:lnTo>
                  <a:lnTo>
                    <a:pt x="273481" y="665645"/>
                  </a:lnTo>
                  <a:lnTo>
                    <a:pt x="273481" y="668185"/>
                  </a:lnTo>
                  <a:lnTo>
                    <a:pt x="689546" y="668185"/>
                  </a:lnTo>
                  <a:lnTo>
                    <a:pt x="689546" y="665645"/>
                  </a:lnTo>
                  <a:lnTo>
                    <a:pt x="689546" y="664375"/>
                  </a:lnTo>
                  <a:close/>
                </a:path>
                <a:path w="864235" h="866775">
                  <a:moveTo>
                    <a:pt x="711835" y="701344"/>
                  </a:moveTo>
                  <a:lnTo>
                    <a:pt x="707567" y="697026"/>
                  </a:lnTo>
                  <a:lnTo>
                    <a:pt x="696950" y="696899"/>
                  </a:lnTo>
                  <a:lnTo>
                    <a:pt x="692785" y="701065"/>
                  </a:lnTo>
                  <a:lnTo>
                    <a:pt x="692746" y="706488"/>
                  </a:lnTo>
                  <a:lnTo>
                    <a:pt x="692708" y="711860"/>
                  </a:lnTo>
                  <a:lnTo>
                    <a:pt x="696849" y="716102"/>
                  </a:lnTo>
                  <a:lnTo>
                    <a:pt x="707364" y="716191"/>
                  </a:lnTo>
                  <a:lnTo>
                    <a:pt x="711758" y="711835"/>
                  </a:lnTo>
                  <a:lnTo>
                    <a:pt x="711835" y="701344"/>
                  </a:lnTo>
                  <a:close/>
                </a:path>
                <a:path w="864235" h="866775">
                  <a:moveTo>
                    <a:pt x="714883" y="148869"/>
                  </a:moveTo>
                  <a:lnTo>
                    <a:pt x="711047" y="144995"/>
                  </a:lnTo>
                  <a:lnTo>
                    <a:pt x="700862" y="144856"/>
                  </a:lnTo>
                  <a:lnTo>
                    <a:pt x="696912" y="148653"/>
                  </a:lnTo>
                  <a:lnTo>
                    <a:pt x="696595" y="158813"/>
                  </a:lnTo>
                  <a:lnTo>
                    <a:pt x="700811" y="163093"/>
                  </a:lnTo>
                  <a:lnTo>
                    <a:pt x="710895" y="163004"/>
                  </a:lnTo>
                  <a:lnTo>
                    <a:pt x="714806" y="159004"/>
                  </a:lnTo>
                  <a:lnTo>
                    <a:pt x="714844" y="153936"/>
                  </a:lnTo>
                  <a:lnTo>
                    <a:pt x="714883" y="148869"/>
                  </a:lnTo>
                  <a:close/>
                </a:path>
                <a:path w="864235" h="866775">
                  <a:moveTo>
                    <a:pt x="761060" y="221119"/>
                  </a:moveTo>
                  <a:lnTo>
                    <a:pt x="760996" y="215963"/>
                  </a:lnTo>
                  <a:lnTo>
                    <a:pt x="760933" y="210921"/>
                  </a:lnTo>
                  <a:lnTo>
                    <a:pt x="756983" y="207086"/>
                  </a:lnTo>
                  <a:lnTo>
                    <a:pt x="746937" y="207137"/>
                  </a:lnTo>
                  <a:lnTo>
                    <a:pt x="742911" y="211188"/>
                  </a:lnTo>
                  <a:lnTo>
                    <a:pt x="742823" y="221234"/>
                  </a:lnTo>
                  <a:lnTo>
                    <a:pt x="747026" y="225259"/>
                  </a:lnTo>
                  <a:lnTo>
                    <a:pt x="757313" y="225069"/>
                  </a:lnTo>
                  <a:lnTo>
                    <a:pt x="761060" y="221119"/>
                  </a:lnTo>
                  <a:close/>
                </a:path>
                <a:path w="864235" h="866775">
                  <a:moveTo>
                    <a:pt x="765886" y="640283"/>
                  </a:moveTo>
                  <a:lnTo>
                    <a:pt x="761492" y="635901"/>
                  </a:lnTo>
                  <a:lnTo>
                    <a:pt x="751039" y="635863"/>
                  </a:lnTo>
                  <a:lnTo>
                    <a:pt x="746721" y="640194"/>
                  </a:lnTo>
                  <a:lnTo>
                    <a:pt x="746683" y="650659"/>
                  </a:lnTo>
                  <a:lnTo>
                    <a:pt x="751052" y="655053"/>
                  </a:lnTo>
                  <a:lnTo>
                    <a:pt x="761428" y="655091"/>
                  </a:lnTo>
                  <a:lnTo>
                    <a:pt x="765860" y="650646"/>
                  </a:lnTo>
                  <a:lnTo>
                    <a:pt x="765873" y="645452"/>
                  </a:lnTo>
                  <a:lnTo>
                    <a:pt x="765886" y="640283"/>
                  </a:lnTo>
                  <a:close/>
                </a:path>
                <a:path w="864235" h="866775">
                  <a:moveTo>
                    <a:pt x="807313" y="298094"/>
                  </a:moveTo>
                  <a:lnTo>
                    <a:pt x="807186" y="288124"/>
                  </a:lnTo>
                  <a:lnTo>
                    <a:pt x="803046" y="284099"/>
                  </a:lnTo>
                  <a:lnTo>
                    <a:pt x="793102" y="284099"/>
                  </a:lnTo>
                  <a:lnTo>
                    <a:pt x="789114" y="288124"/>
                  </a:lnTo>
                  <a:lnTo>
                    <a:pt x="789076" y="293154"/>
                  </a:lnTo>
                  <a:lnTo>
                    <a:pt x="789038" y="298119"/>
                  </a:lnTo>
                  <a:lnTo>
                    <a:pt x="793013" y="302209"/>
                  </a:lnTo>
                  <a:lnTo>
                    <a:pt x="802982" y="302463"/>
                  </a:lnTo>
                  <a:lnTo>
                    <a:pt x="807313" y="298094"/>
                  </a:lnTo>
                  <a:close/>
                </a:path>
                <a:path w="864235" h="866775">
                  <a:moveTo>
                    <a:pt x="809663" y="574598"/>
                  </a:moveTo>
                  <a:lnTo>
                    <a:pt x="809548" y="569404"/>
                  </a:lnTo>
                  <a:lnTo>
                    <a:pt x="809421" y="564172"/>
                  </a:lnTo>
                  <a:lnTo>
                    <a:pt x="804964" y="559930"/>
                  </a:lnTo>
                  <a:lnTo>
                    <a:pt x="794512" y="560197"/>
                  </a:lnTo>
                  <a:lnTo>
                    <a:pt x="790244" y="564667"/>
                  </a:lnTo>
                  <a:lnTo>
                    <a:pt x="790511" y="575043"/>
                  </a:lnTo>
                  <a:lnTo>
                    <a:pt x="795058" y="579386"/>
                  </a:lnTo>
                  <a:lnTo>
                    <a:pt x="805383" y="579120"/>
                  </a:lnTo>
                  <a:lnTo>
                    <a:pt x="809663" y="574598"/>
                  </a:lnTo>
                  <a:close/>
                </a:path>
                <a:path w="864235" h="866775">
                  <a:moveTo>
                    <a:pt x="828027" y="498195"/>
                  </a:moveTo>
                  <a:lnTo>
                    <a:pt x="823671" y="493801"/>
                  </a:lnTo>
                  <a:lnTo>
                    <a:pt x="813269" y="493763"/>
                  </a:lnTo>
                  <a:lnTo>
                    <a:pt x="809002" y="498119"/>
                  </a:lnTo>
                  <a:lnTo>
                    <a:pt x="808990" y="503453"/>
                  </a:lnTo>
                  <a:lnTo>
                    <a:pt x="808977" y="508800"/>
                  </a:lnTo>
                  <a:lnTo>
                    <a:pt x="813155" y="513016"/>
                  </a:lnTo>
                  <a:lnTo>
                    <a:pt x="823760" y="513029"/>
                  </a:lnTo>
                  <a:lnTo>
                    <a:pt x="828027" y="508736"/>
                  </a:lnTo>
                  <a:lnTo>
                    <a:pt x="828027" y="498195"/>
                  </a:lnTo>
                  <a:close/>
                </a:path>
                <a:path w="864235" h="866775">
                  <a:moveTo>
                    <a:pt x="829703" y="437680"/>
                  </a:moveTo>
                  <a:lnTo>
                    <a:pt x="829462" y="427151"/>
                  </a:lnTo>
                  <a:lnTo>
                    <a:pt x="825030" y="422973"/>
                  </a:lnTo>
                  <a:lnTo>
                    <a:pt x="814514" y="423176"/>
                  </a:lnTo>
                  <a:lnTo>
                    <a:pt x="810196" y="427672"/>
                  </a:lnTo>
                  <a:lnTo>
                    <a:pt x="810475" y="438150"/>
                  </a:lnTo>
                  <a:lnTo>
                    <a:pt x="814755" y="442137"/>
                  </a:lnTo>
                  <a:lnTo>
                    <a:pt x="820204" y="442061"/>
                  </a:lnTo>
                  <a:lnTo>
                    <a:pt x="825538" y="441985"/>
                  </a:lnTo>
                  <a:lnTo>
                    <a:pt x="829703" y="437680"/>
                  </a:lnTo>
                  <a:close/>
                </a:path>
                <a:path w="864235" h="866775">
                  <a:moveTo>
                    <a:pt x="829805" y="373214"/>
                  </a:moveTo>
                  <a:lnTo>
                    <a:pt x="829614" y="362597"/>
                  </a:lnTo>
                  <a:lnTo>
                    <a:pt x="825284" y="358457"/>
                  </a:lnTo>
                  <a:lnTo>
                    <a:pt x="814654" y="358609"/>
                  </a:lnTo>
                  <a:lnTo>
                    <a:pt x="810526" y="362902"/>
                  </a:lnTo>
                  <a:lnTo>
                    <a:pt x="810691" y="373621"/>
                  </a:lnTo>
                  <a:lnTo>
                    <a:pt x="814844" y="377545"/>
                  </a:lnTo>
                  <a:lnTo>
                    <a:pt x="820343" y="377482"/>
                  </a:lnTo>
                  <a:lnTo>
                    <a:pt x="825715" y="377418"/>
                  </a:lnTo>
                  <a:lnTo>
                    <a:pt x="829805" y="373214"/>
                  </a:lnTo>
                  <a:close/>
                </a:path>
                <a:path w="864235" h="866775">
                  <a:moveTo>
                    <a:pt x="863854" y="427393"/>
                  </a:moveTo>
                  <a:lnTo>
                    <a:pt x="863219" y="407289"/>
                  </a:lnTo>
                  <a:lnTo>
                    <a:pt x="861707" y="387261"/>
                  </a:lnTo>
                  <a:lnTo>
                    <a:pt x="859269" y="367334"/>
                  </a:lnTo>
                  <a:lnTo>
                    <a:pt x="855840" y="347522"/>
                  </a:lnTo>
                  <a:lnTo>
                    <a:pt x="851928" y="330695"/>
                  </a:lnTo>
                  <a:lnTo>
                    <a:pt x="851039" y="326796"/>
                  </a:lnTo>
                  <a:lnTo>
                    <a:pt x="845159" y="306387"/>
                  </a:lnTo>
                  <a:lnTo>
                    <a:pt x="838403" y="286232"/>
                  </a:lnTo>
                  <a:lnTo>
                    <a:pt x="830999" y="266306"/>
                  </a:lnTo>
                  <a:lnTo>
                    <a:pt x="826744" y="256146"/>
                  </a:lnTo>
                  <a:lnTo>
                    <a:pt x="823696" y="248856"/>
                  </a:lnTo>
                  <a:lnTo>
                    <a:pt x="815467" y="231863"/>
                  </a:lnTo>
                  <a:lnTo>
                    <a:pt x="806335" y="215353"/>
                  </a:lnTo>
                  <a:lnTo>
                    <a:pt x="800087" y="205333"/>
                  </a:lnTo>
                  <a:lnTo>
                    <a:pt x="796328" y="199288"/>
                  </a:lnTo>
                  <a:lnTo>
                    <a:pt x="783628" y="180721"/>
                  </a:lnTo>
                  <a:lnTo>
                    <a:pt x="770204" y="162750"/>
                  </a:lnTo>
                  <a:lnTo>
                    <a:pt x="755878" y="145516"/>
                  </a:lnTo>
                  <a:lnTo>
                    <a:pt x="740460" y="129159"/>
                  </a:lnTo>
                  <a:lnTo>
                    <a:pt x="715467" y="105930"/>
                  </a:lnTo>
                  <a:lnTo>
                    <a:pt x="689038" y="84632"/>
                  </a:lnTo>
                  <a:lnTo>
                    <a:pt x="661022" y="65481"/>
                  </a:lnTo>
                  <a:lnTo>
                    <a:pt x="641997" y="54749"/>
                  </a:lnTo>
                  <a:lnTo>
                    <a:pt x="631278" y="48679"/>
                  </a:lnTo>
                  <a:lnTo>
                    <a:pt x="614540" y="40576"/>
                  </a:lnTo>
                  <a:lnTo>
                    <a:pt x="597547" y="33134"/>
                  </a:lnTo>
                  <a:lnTo>
                    <a:pt x="580263" y="26390"/>
                  </a:lnTo>
                  <a:lnTo>
                    <a:pt x="562660" y="20421"/>
                  </a:lnTo>
                  <a:lnTo>
                    <a:pt x="548678" y="16217"/>
                  </a:lnTo>
                  <a:lnTo>
                    <a:pt x="534581" y="12433"/>
                  </a:lnTo>
                  <a:lnTo>
                    <a:pt x="520369" y="9169"/>
                  </a:lnTo>
                  <a:lnTo>
                    <a:pt x="506006" y="6527"/>
                  </a:lnTo>
                  <a:lnTo>
                    <a:pt x="495300" y="4838"/>
                  </a:lnTo>
                  <a:lnTo>
                    <a:pt x="491744" y="4368"/>
                  </a:lnTo>
                  <a:lnTo>
                    <a:pt x="484555" y="3263"/>
                  </a:lnTo>
                  <a:lnTo>
                    <a:pt x="473798" y="1930"/>
                  </a:lnTo>
                  <a:lnTo>
                    <a:pt x="463016" y="952"/>
                  </a:lnTo>
                  <a:lnTo>
                    <a:pt x="451434" y="317"/>
                  </a:lnTo>
                  <a:lnTo>
                    <a:pt x="439839" y="0"/>
                  </a:lnTo>
                  <a:lnTo>
                    <a:pt x="416610" y="76"/>
                  </a:lnTo>
                  <a:lnTo>
                    <a:pt x="398259" y="800"/>
                  </a:lnTo>
                  <a:lnTo>
                    <a:pt x="379984" y="2374"/>
                  </a:lnTo>
                  <a:lnTo>
                    <a:pt x="361797" y="4876"/>
                  </a:lnTo>
                  <a:lnTo>
                    <a:pt x="343750" y="8432"/>
                  </a:lnTo>
                  <a:lnTo>
                    <a:pt x="329450" y="11899"/>
                  </a:lnTo>
                  <a:lnTo>
                    <a:pt x="315277" y="15786"/>
                  </a:lnTo>
                  <a:lnTo>
                    <a:pt x="301231" y="20129"/>
                  </a:lnTo>
                  <a:lnTo>
                    <a:pt x="290931" y="23736"/>
                  </a:lnTo>
                  <a:lnTo>
                    <a:pt x="287350" y="24980"/>
                  </a:lnTo>
                  <a:lnTo>
                    <a:pt x="268579" y="32435"/>
                  </a:lnTo>
                  <a:lnTo>
                    <a:pt x="232206" y="49809"/>
                  </a:lnTo>
                  <a:lnTo>
                    <a:pt x="190411" y="74841"/>
                  </a:lnTo>
                  <a:lnTo>
                    <a:pt x="181089" y="80733"/>
                  </a:lnTo>
                  <a:lnTo>
                    <a:pt x="149847" y="104470"/>
                  </a:lnTo>
                  <a:lnTo>
                    <a:pt x="120992" y="131038"/>
                  </a:lnTo>
                  <a:lnTo>
                    <a:pt x="94716" y="160667"/>
                  </a:lnTo>
                  <a:lnTo>
                    <a:pt x="68770" y="195567"/>
                  </a:lnTo>
                  <a:lnTo>
                    <a:pt x="48323" y="231965"/>
                  </a:lnTo>
                  <a:lnTo>
                    <a:pt x="29451" y="275297"/>
                  </a:lnTo>
                  <a:lnTo>
                    <a:pt x="16878" y="313143"/>
                  </a:lnTo>
                  <a:lnTo>
                    <a:pt x="6908" y="359130"/>
                  </a:lnTo>
                  <a:lnTo>
                    <a:pt x="0" y="427062"/>
                  </a:lnTo>
                  <a:lnTo>
                    <a:pt x="330" y="453097"/>
                  </a:lnTo>
                  <a:lnTo>
                    <a:pt x="5905" y="504710"/>
                  </a:lnTo>
                  <a:lnTo>
                    <a:pt x="13487" y="543433"/>
                  </a:lnTo>
                  <a:lnTo>
                    <a:pt x="25844" y="581710"/>
                  </a:lnTo>
                  <a:lnTo>
                    <a:pt x="28524" y="588505"/>
                  </a:lnTo>
                  <a:lnTo>
                    <a:pt x="30200" y="592924"/>
                  </a:lnTo>
                  <a:lnTo>
                    <a:pt x="54114" y="643470"/>
                  </a:lnTo>
                  <a:lnTo>
                    <a:pt x="75387" y="676998"/>
                  </a:lnTo>
                  <a:lnTo>
                    <a:pt x="112179" y="723404"/>
                  </a:lnTo>
                  <a:lnTo>
                    <a:pt x="139827" y="750951"/>
                  </a:lnTo>
                  <a:lnTo>
                    <a:pt x="169926" y="775804"/>
                  </a:lnTo>
                  <a:lnTo>
                    <a:pt x="203911" y="798931"/>
                  </a:lnTo>
                  <a:lnTo>
                    <a:pt x="207594" y="799566"/>
                  </a:lnTo>
                  <a:lnTo>
                    <a:pt x="213448" y="800227"/>
                  </a:lnTo>
                  <a:lnTo>
                    <a:pt x="221488" y="800823"/>
                  </a:lnTo>
                  <a:lnTo>
                    <a:pt x="229679" y="801560"/>
                  </a:lnTo>
                  <a:lnTo>
                    <a:pt x="238747" y="802093"/>
                  </a:lnTo>
                  <a:lnTo>
                    <a:pt x="239102" y="800950"/>
                  </a:lnTo>
                  <a:lnTo>
                    <a:pt x="211048" y="784796"/>
                  </a:lnTo>
                  <a:lnTo>
                    <a:pt x="203631" y="780084"/>
                  </a:lnTo>
                  <a:lnTo>
                    <a:pt x="173901" y="758304"/>
                  </a:lnTo>
                  <a:lnTo>
                    <a:pt x="146342" y="734237"/>
                  </a:lnTo>
                  <a:lnTo>
                    <a:pt x="120929" y="707898"/>
                  </a:lnTo>
                  <a:lnTo>
                    <a:pt x="97624" y="679348"/>
                  </a:lnTo>
                  <a:lnTo>
                    <a:pt x="94437" y="674827"/>
                  </a:lnTo>
                  <a:lnTo>
                    <a:pt x="86918" y="664133"/>
                  </a:lnTo>
                  <a:lnTo>
                    <a:pt x="77076" y="648411"/>
                  </a:lnTo>
                  <a:lnTo>
                    <a:pt x="67881" y="632282"/>
                  </a:lnTo>
                  <a:lnTo>
                    <a:pt x="48158" y="592467"/>
                  </a:lnTo>
                  <a:lnTo>
                    <a:pt x="31153" y="543953"/>
                  </a:lnTo>
                  <a:lnTo>
                    <a:pt x="20574" y="501967"/>
                  </a:lnTo>
                  <a:lnTo>
                    <a:pt x="17792" y="484708"/>
                  </a:lnTo>
                  <a:lnTo>
                    <a:pt x="15925" y="467309"/>
                  </a:lnTo>
                  <a:lnTo>
                    <a:pt x="14884" y="449808"/>
                  </a:lnTo>
                  <a:lnTo>
                    <a:pt x="14376" y="425284"/>
                  </a:lnTo>
                  <a:lnTo>
                    <a:pt x="14986" y="400850"/>
                  </a:lnTo>
                  <a:lnTo>
                    <a:pt x="17068" y="376478"/>
                  </a:lnTo>
                  <a:lnTo>
                    <a:pt x="25095" y="333870"/>
                  </a:lnTo>
                  <a:lnTo>
                    <a:pt x="41948" y="280136"/>
                  </a:lnTo>
                  <a:lnTo>
                    <a:pt x="63157" y="235369"/>
                  </a:lnTo>
                  <a:lnTo>
                    <a:pt x="71628" y="221145"/>
                  </a:lnTo>
                  <a:lnTo>
                    <a:pt x="86512" y="197510"/>
                  </a:lnTo>
                  <a:lnTo>
                    <a:pt x="94310" y="185928"/>
                  </a:lnTo>
                  <a:lnTo>
                    <a:pt x="133045" y="139407"/>
                  </a:lnTo>
                  <a:lnTo>
                    <a:pt x="167017" y="107480"/>
                  </a:lnTo>
                  <a:lnTo>
                    <a:pt x="172745" y="102768"/>
                  </a:lnTo>
                  <a:lnTo>
                    <a:pt x="179705" y="97028"/>
                  </a:lnTo>
                  <a:lnTo>
                    <a:pt x="192747" y="87045"/>
                  </a:lnTo>
                  <a:lnTo>
                    <a:pt x="206222" y="77660"/>
                  </a:lnTo>
                  <a:lnTo>
                    <a:pt x="220179" y="68948"/>
                  </a:lnTo>
                  <a:lnTo>
                    <a:pt x="226301" y="65570"/>
                  </a:lnTo>
                  <a:lnTo>
                    <a:pt x="237388" y="59436"/>
                  </a:lnTo>
                  <a:lnTo>
                    <a:pt x="273037" y="43053"/>
                  </a:lnTo>
                  <a:lnTo>
                    <a:pt x="313105" y="29171"/>
                  </a:lnTo>
                  <a:lnTo>
                    <a:pt x="333451" y="24091"/>
                  </a:lnTo>
                  <a:lnTo>
                    <a:pt x="335191" y="23698"/>
                  </a:lnTo>
                  <a:lnTo>
                    <a:pt x="381266" y="15544"/>
                  </a:lnTo>
                  <a:lnTo>
                    <a:pt x="430949" y="11823"/>
                  </a:lnTo>
                  <a:lnTo>
                    <a:pt x="444093" y="12103"/>
                  </a:lnTo>
                  <a:lnTo>
                    <a:pt x="444373" y="12103"/>
                  </a:lnTo>
                  <a:lnTo>
                    <a:pt x="484530" y="15176"/>
                  </a:lnTo>
                  <a:lnTo>
                    <a:pt x="525805" y="22047"/>
                  </a:lnTo>
                  <a:lnTo>
                    <a:pt x="580301" y="38277"/>
                  </a:lnTo>
                  <a:lnTo>
                    <a:pt x="619544" y="55626"/>
                  </a:lnTo>
                  <a:lnTo>
                    <a:pt x="679564" y="92379"/>
                  </a:lnTo>
                  <a:lnTo>
                    <a:pt x="732447" y="138823"/>
                  </a:lnTo>
                  <a:lnTo>
                    <a:pt x="768019" y="180428"/>
                  </a:lnTo>
                  <a:lnTo>
                    <a:pt x="798017" y="227253"/>
                  </a:lnTo>
                  <a:lnTo>
                    <a:pt x="819188" y="269875"/>
                  </a:lnTo>
                  <a:lnTo>
                    <a:pt x="821093" y="274078"/>
                  </a:lnTo>
                  <a:lnTo>
                    <a:pt x="835647" y="316026"/>
                  </a:lnTo>
                  <a:lnTo>
                    <a:pt x="843889" y="353606"/>
                  </a:lnTo>
                  <a:lnTo>
                    <a:pt x="850823" y="407441"/>
                  </a:lnTo>
                  <a:lnTo>
                    <a:pt x="851319" y="419036"/>
                  </a:lnTo>
                  <a:lnTo>
                    <a:pt x="851306" y="430631"/>
                  </a:lnTo>
                  <a:lnTo>
                    <a:pt x="848131" y="473290"/>
                  </a:lnTo>
                  <a:lnTo>
                    <a:pt x="842111" y="519112"/>
                  </a:lnTo>
                  <a:lnTo>
                    <a:pt x="830859" y="562711"/>
                  </a:lnTo>
                  <a:lnTo>
                    <a:pt x="811288" y="608025"/>
                  </a:lnTo>
                  <a:lnTo>
                    <a:pt x="790219" y="647890"/>
                  </a:lnTo>
                  <a:lnTo>
                    <a:pt x="766330" y="682561"/>
                  </a:lnTo>
                  <a:lnTo>
                    <a:pt x="739178" y="714730"/>
                  </a:lnTo>
                  <a:lnTo>
                    <a:pt x="712190" y="741819"/>
                  </a:lnTo>
                  <a:lnTo>
                    <a:pt x="697674" y="754214"/>
                  </a:lnTo>
                  <a:lnTo>
                    <a:pt x="682282" y="765606"/>
                  </a:lnTo>
                  <a:lnTo>
                    <a:pt x="681710" y="765975"/>
                  </a:lnTo>
                  <a:lnTo>
                    <a:pt x="665530" y="776452"/>
                  </a:lnTo>
                  <a:lnTo>
                    <a:pt x="642404" y="790943"/>
                  </a:lnTo>
                  <a:lnTo>
                    <a:pt x="641591" y="791464"/>
                  </a:lnTo>
                  <a:lnTo>
                    <a:pt x="640207" y="792632"/>
                  </a:lnTo>
                  <a:lnTo>
                    <a:pt x="640080" y="792734"/>
                  </a:lnTo>
                  <a:lnTo>
                    <a:pt x="640473" y="793559"/>
                  </a:lnTo>
                  <a:lnTo>
                    <a:pt x="649566" y="792721"/>
                  </a:lnTo>
                  <a:lnTo>
                    <a:pt x="661085" y="790740"/>
                  </a:lnTo>
                  <a:lnTo>
                    <a:pt x="668070" y="789114"/>
                  </a:lnTo>
                  <a:lnTo>
                    <a:pt x="677621" y="787450"/>
                  </a:lnTo>
                  <a:lnTo>
                    <a:pt x="713371" y="759269"/>
                  </a:lnTo>
                  <a:lnTo>
                    <a:pt x="743407" y="731342"/>
                  </a:lnTo>
                  <a:lnTo>
                    <a:pt x="757339" y="716305"/>
                  </a:lnTo>
                  <a:lnTo>
                    <a:pt x="770521" y="700532"/>
                  </a:lnTo>
                  <a:lnTo>
                    <a:pt x="781519" y="685927"/>
                  </a:lnTo>
                  <a:lnTo>
                    <a:pt x="791819" y="670877"/>
                  </a:lnTo>
                  <a:lnTo>
                    <a:pt x="801560" y="655447"/>
                  </a:lnTo>
                  <a:lnTo>
                    <a:pt x="810869" y="639724"/>
                  </a:lnTo>
                  <a:lnTo>
                    <a:pt x="818629" y="625462"/>
                  </a:lnTo>
                  <a:lnTo>
                    <a:pt x="825614" y="610857"/>
                  </a:lnTo>
                  <a:lnTo>
                    <a:pt x="831761" y="595871"/>
                  </a:lnTo>
                  <a:lnTo>
                    <a:pt x="837006" y="580504"/>
                  </a:lnTo>
                  <a:lnTo>
                    <a:pt x="846543" y="549287"/>
                  </a:lnTo>
                  <a:lnTo>
                    <a:pt x="851027" y="533603"/>
                  </a:lnTo>
                  <a:lnTo>
                    <a:pt x="855078" y="517779"/>
                  </a:lnTo>
                  <a:lnTo>
                    <a:pt x="857885" y="505180"/>
                  </a:lnTo>
                  <a:lnTo>
                    <a:pt x="860272" y="492506"/>
                  </a:lnTo>
                  <a:lnTo>
                    <a:pt x="862088" y="479767"/>
                  </a:lnTo>
                  <a:lnTo>
                    <a:pt x="863193" y="466928"/>
                  </a:lnTo>
                  <a:lnTo>
                    <a:pt x="863841" y="447167"/>
                  </a:lnTo>
                  <a:lnTo>
                    <a:pt x="863854" y="427393"/>
                  </a:lnTo>
                  <a:close/>
                </a:path>
              </a:pathLst>
            </a:custGeom>
            <a:solidFill>
              <a:srgbClr val="FFFFFF"/>
            </a:solidFill>
          </p:spPr>
          <p:txBody>
            <a:bodyPr wrap="square" lIns="0" tIns="0" rIns="0" bIns="0" rtlCol="0"/>
            <a:lstStyle/>
            <a:p>
              <a:endParaRPr/>
            </a:p>
          </p:txBody>
        </p:sp>
        <p:sp>
          <p:nvSpPr>
            <p:cNvPr id="14" name="object 14"/>
            <p:cNvSpPr/>
            <p:nvPr/>
          </p:nvSpPr>
          <p:spPr>
            <a:xfrm>
              <a:off x="3137250" y="6661685"/>
              <a:ext cx="756920" cy="299720"/>
            </a:xfrm>
            <a:custGeom>
              <a:avLst/>
              <a:gdLst/>
              <a:ahLst/>
              <a:cxnLst/>
              <a:rect l="l" t="t" r="r" b="b"/>
              <a:pathLst>
                <a:path w="756920" h="299720">
                  <a:moveTo>
                    <a:pt x="19138" y="294957"/>
                  </a:moveTo>
                  <a:lnTo>
                    <a:pt x="18897" y="285115"/>
                  </a:lnTo>
                  <a:lnTo>
                    <a:pt x="14401" y="280720"/>
                  </a:lnTo>
                  <a:lnTo>
                    <a:pt x="4546" y="280631"/>
                  </a:lnTo>
                  <a:lnTo>
                    <a:pt x="0" y="285292"/>
                  </a:lnTo>
                  <a:lnTo>
                    <a:pt x="203" y="295287"/>
                  </a:lnTo>
                  <a:lnTo>
                    <a:pt x="4559" y="299554"/>
                  </a:lnTo>
                  <a:lnTo>
                    <a:pt x="9525" y="299580"/>
                  </a:lnTo>
                  <a:lnTo>
                    <a:pt x="14566" y="299605"/>
                  </a:lnTo>
                  <a:lnTo>
                    <a:pt x="19138" y="294957"/>
                  </a:lnTo>
                  <a:close/>
                </a:path>
                <a:path w="756920" h="299720">
                  <a:moveTo>
                    <a:pt x="75107" y="175793"/>
                  </a:moveTo>
                  <a:lnTo>
                    <a:pt x="74980" y="170954"/>
                  </a:lnTo>
                  <a:lnTo>
                    <a:pt x="74853" y="165874"/>
                  </a:lnTo>
                  <a:lnTo>
                    <a:pt x="70256" y="161632"/>
                  </a:lnTo>
                  <a:lnTo>
                    <a:pt x="60045" y="161988"/>
                  </a:lnTo>
                  <a:lnTo>
                    <a:pt x="56057" y="166268"/>
                  </a:lnTo>
                  <a:lnTo>
                    <a:pt x="56235" y="176568"/>
                  </a:lnTo>
                  <a:lnTo>
                    <a:pt x="60756" y="180809"/>
                  </a:lnTo>
                  <a:lnTo>
                    <a:pt x="70827" y="180327"/>
                  </a:lnTo>
                  <a:lnTo>
                    <a:pt x="75107" y="175793"/>
                  </a:lnTo>
                  <a:close/>
                </a:path>
                <a:path w="756920" h="299720">
                  <a:moveTo>
                    <a:pt x="118046" y="125120"/>
                  </a:moveTo>
                  <a:lnTo>
                    <a:pt x="117856" y="114909"/>
                  </a:lnTo>
                  <a:lnTo>
                    <a:pt x="113538" y="110782"/>
                  </a:lnTo>
                  <a:lnTo>
                    <a:pt x="103225" y="110820"/>
                  </a:lnTo>
                  <a:lnTo>
                    <a:pt x="99174" y="114871"/>
                  </a:lnTo>
                  <a:lnTo>
                    <a:pt x="99136" y="120078"/>
                  </a:lnTo>
                  <a:lnTo>
                    <a:pt x="99098" y="125222"/>
                  </a:lnTo>
                  <a:lnTo>
                    <a:pt x="103162" y="129349"/>
                  </a:lnTo>
                  <a:lnTo>
                    <a:pt x="113588" y="129540"/>
                  </a:lnTo>
                  <a:lnTo>
                    <a:pt x="118046" y="125120"/>
                  </a:lnTo>
                  <a:close/>
                </a:path>
                <a:path w="756920" h="299720">
                  <a:moveTo>
                    <a:pt x="187159" y="65735"/>
                  </a:moveTo>
                  <a:lnTo>
                    <a:pt x="182613" y="61175"/>
                  </a:lnTo>
                  <a:lnTo>
                    <a:pt x="177520" y="61214"/>
                  </a:lnTo>
                  <a:lnTo>
                    <a:pt x="172580" y="61252"/>
                  </a:lnTo>
                  <a:lnTo>
                    <a:pt x="168287" y="65557"/>
                  </a:lnTo>
                  <a:lnTo>
                    <a:pt x="168109" y="75717"/>
                  </a:lnTo>
                  <a:lnTo>
                    <a:pt x="172529" y="80137"/>
                  </a:lnTo>
                  <a:lnTo>
                    <a:pt x="182689" y="80048"/>
                  </a:lnTo>
                  <a:lnTo>
                    <a:pt x="186994" y="75768"/>
                  </a:lnTo>
                  <a:lnTo>
                    <a:pt x="187159" y="65735"/>
                  </a:lnTo>
                  <a:close/>
                </a:path>
                <a:path w="756920" h="299720">
                  <a:moveTo>
                    <a:pt x="259473" y="33540"/>
                  </a:moveTo>
                  <a:lnTo>
                    <a:pt x="255282" y="29260"/>
                  </a:lnTo>
                  <a:lnTo>
                    <a:pt x="250177" y="29133"/>
                  </a:lnTo>
                  <a:lnTo>
                    <a:pt x="245110" y="29006"/>
                  </a:lnTo>
                  <a:lnTo>
                    <a:pt x="240804" y="33058"/>
                  </a:lnTo>
                  <a:lnTo>
                    <a:pt x="240296" y="43205"/>
                  </a:lnTo>
                  <a:lnTo>
                    <a:pt x="244881" y="47917"/>
                  </a:lnTo>
                  <a:lnTo>
                    <a:pt x="254952" y="47917"/>
                  </a:lnTo>
                  <a:lnTo>
                    <a:pt x="259334" y="43548"/>
                  </a:lnTo>
                  <a:lnTo>
                    <a:pt x="259473" y="33540"/>
                  </a:lnTo>
                  <a:close/>
                </a:path>
                <a:path w="756920" h="299720">
                  <a:moveTo>
                    <a:pt x="346443" y="14795"/>
                  </a:moveTo>
                  <a:lnTo>
                    <a:pt x="346430" y="9474"/>
                  </a:lnTo>
                  <a:lnTo>
                    <a:pt x="346417" y="4432"/>
                  </a:lnTo>
                  <a:lnTo>
                    <a:pt x="342277" y="203"/>
                  </a:lnTo>
                  <a:lnTo>
                    <a:pt x="332193" y="0"/>
                  </a:lnTo>
                  <a:lnTo>
                    <a:pt x="327672" y="4495"/>
                  </a:lnTo>
                  <a:lnTo>
                    <a:pt x="327685" y="14592"/>
                  </a:lnTo>
                  <a:lnTo>
                    <a:pt x="331914" y="18834"/>
                  </a:lnTo>
                  <a:lnTo>
                    <a:pt x="342214" y="19024"/>
                  </a:lnTo>
                  <a:lnTo>
                    <a:pt x="346443" y="14795"/>
                  </a:lnTo>
                  <a:close/>
                </a:path>
                <a:path w="756920" h="299720">
                  <a:moveTo>
                    <a:pt x="418731" y="7848"/>
                  </a:moveTo>
                  <a:lnTo>
                    <a:pt x="414858" y="3873"/>
                  </a:lnTo>
                  <a:lnTo>
                    <a:pt x="404749" y="3594"/>
                  </a:lnTo>
                  <a:lnTo>
                    <a:pt x="400456" y="7874"/>
                  </a:lnTo>
                  <a:lnTo>
                    <a:pt x="400583" y="17907"/>
                  </a:lnTo>
                  <a:lnTo>
                    <a:pt x="404634" y="21793"/>
                  </a:lnTo>
                  <a:lnTo>
                    <a:pt x="414845" y="21805"/>
                  </a:lnTo>
                  <a:lnTo>
                    <a:pt x="418655" y="18021"/>
                  </a:lnTo>
                  <a:lnTo>
                    <a:pt x="418693" y="12865"/>
                  </a:lnTo>
                  <a:lnTo>
                    <a:pt x="418731" y="7848"/>
                  </a:lnTo>
                  <a:close/>
                </a:path>
                <a:path w="756920" h="299720">
                  <a:moveTo>
                    <a:pt x="478840" y="20904"/>
                  </a:moveTo>
                  <a:lnTo>
                    <a:pt x="474865" y="16700"/>
                  </a:lnTo>
                  <a:lnTo>
                    <a:pt x="464921" y="16294"/>
                  </a:lnTo>
                  <a:lnTo>
                    <a:pt x="460616" y="20510"/>
                  </a:lnTo>
                  <a:lnTo>
                    <a:pt x="460578" y="30670"/>
                  </a:lnTo>
                  <a:lnTo>
                    <a:pt x="464502" y="34620"/>
                  </a:lnTo>
                  <a:lnTo>
                    <a:pt x="474611" y="34759"/>
                  </a:lnTo>
                  <a:lnTo>
                    <a:pt x="478637" y="30848"/>
                  </a:lnTo>
                  <a:lnTo>
                    <a:pt x="478739" y="25819"/>
                  </a:lnTo>
                  <a:lnTo>
                    <a:pt x="478840" y="20904"/>
                  </a:lnTo>
                  <a:close/>
                </a:path>
                <a:path w="756920" h="299720">
                  <a:moveTo>
                    <a:pt x="544296" y="45808"/>
                  </a:moveTo>
                  <a:lnTo>
                    <a:pt x="544220" y="40690"/>
                  </a:lnTo>
                  <a:lnTo>
                    <a:pt x="544144" y="35687"/>
                  </a:lnTo>
                  <a:lnTo>
                    <a:pt x="540156" y="31838"/>
                  </a:lnTo>
                  <a:lnTo>
                    <a:pt x="530123" y="31927"/>
                  </a:lnTo>
                  <a:lnTo>
                    <a:pt x="526097" y="35979"/>
                  </a:lnTo>
                  <a:lnTo>
                    <a:pt x="526046" y="45986"/>
                  </a:lnTo>
                  <a:lnTo>
                    <a:pt x="530364" y="50101"/>
                  </a:lnTo>
                  <a:lnTo>
                    <a:pt x="540524" y="49822"/>
                  </a:lnTo>
                  <a:lnTo>
                    <a:pt x="544296" y="45808"/>
                  </a:lnTo>
                  <a:close/>
                </a:path>
                <a:path w="756920" h="299720">
                  <a:moveTo>
                    <a:pt x="602386" y="75984"/>
                  </a:moveTo>
                  <a:lnTo>
                    <a:pt x="602221" y="66116"/>
                  </a:lnTo>
                  <a:lnTo>
                    <a:pt x="597954" y="62001"/>
                  </a:lnTo>
                  <a:lnTo>
                    <a:pt x="593039" y="62014"/>
                  </a:lnTo>
                  <a:lnTo>
                    <a:pt x="588149" y="62014"/>
                  </a:lnTo>
                  <a:lnTo>
                    <a:pt x="584034" y="66128"/>
                  </a:lnTo>
                  <a:lnTo>
                    <a:pt x="583882" y="75933"/>
                  </a:lnTo>
                  <a:lnTo>
                    <a:pt x="587959" y="80060"/>
                  </a:lnTo>
                  <a:lnTo>
                    <a:pt x="598043" y="80264"/>
                  </a:lnTo>
                  <a:lnTo>
                    <a:pt x="602386" y="75984"/>
                  </a:lnTo>
                  <a:close/>
                </a:path>
                <a:path w="756920" h="299720">
                  <a:moveTo>
                    <a:pt x="664057" y="121564"/>
                  </a:moveTo>
                  <a:lnTo>
                    <a:pt x="660222" y="117690"/>
                  </a:lnTo>
                  <a:lnTo>
                    <a:pt x="650036" y="117551"/>
                  </a:lnTo>
                  <a:lnTo>
                    <a:pt x="646087" y="121348"/>
                  </a:lnTo>
                  <a:lnTo>
                    <a:pt x="645769" y="131508"/>
                  </a:lnTo>
                  <a:lnTo>
                    <a:pt x="649986" y="135788"/>
                  </a:lnTo>
                  <a:lnTo>
                    <a:pt x="660069" y="135699"/>
                  </a:lnTo>
                  <a:lnTo>
                    <a:pt x="663981" y="131699"/>
                  </a:lnTo>
                  <a:lnTo>
                    <a:pt x="664019" y="126631"/>
                  </a:lnTo>
                  <a:lnTo>
                    <a:pt x="664057" y="121564"/>
                  </a:lnTo>
                  <a:close/>
                </a:path>
                <a:path w="756920" h="299720">
                  <a:moveTo>
                    <a:pt x="710234" y="193814"/>
                  </a:moveTo>
                  <a:lnTo>
                    <a:pt x="710171" y="188658"/>
                  </a:lnTo>
                  <a:lnTo>
                    <a:pt x="710107" y="183616"/>
                  </a:lnTo>
                  <a:lnTo>
                    <a:pt x="706158" y="179781"/>
                  </a:lnTo>
                  <a:lnTo>
                    <a:pt x="696112" y="179832"/>
                  </a:lnTo>
                  <a:lnTo>
                    <a:pt x="692086" y="183883"/>
                  </a:lnTo>
                  <a:lnTo>
                    <a:pt x="691997" y="193929"/>
                  </a:lnTo>
                  <a:lnTo>
                    <a:pt x="696201" y="197954"/>
                  </a:lnTo>
                  <a:lnTo>
                    <a:pt x="706488" y="197764"/>
                  </a:lnTo>
                  <a:lnTo>
                    <a:pt x="710234" y="193814"/>
                  </a:lnTo>
                  <a:close/>
                </a:path>
                <a:path w="756920" h="299720">
                  <a:moveTo>
                    <a:pt x="756488" y="270789"/>
                  </a:moveTo>
                  <a:lnTo>
                    <a:pt x="756361" y="260819"/>
                  </a:lnTo>
                  <a:lnTo>
                    <a:pt x="752221" y="256794"/>
                  </a:lnTo>
                  <a:lnTo>
                    <a:pt x="742276" y="256794"/>
                  </a:lnTo>
                  <a:lnTo>
                    <a:pt x="738289" y="260819"/>
                  </a:lnTo>
                  <a:lnTo>
                    <a:pt x="738251" y="265849"/>
                  </a:lnTo>
                  <a:lnTo>
                    <a:pt x="738212" y="270814"/>
                  </a:lnTo>
                  <a:lnTo>
                    <a:pt x="742188" y="274904"/>
                  </a:lnTo>
                  <a:lnTo>
                    <a:pt x="752157" y="275158"/>
                  </a:lnTo>
                  <a:lnTo>
                    <a:pt x="756488" y="270789"/>
                  </a:lnTo>
                  <a:close/>
                </a:path>
              </a:pathLst>
            </a:custGeom>
            <a:solidFill>
              <a:srgbClr val="FFFFFF"/>
            </a:solidFill>
          </p:spPr>
          <p:txBody>
            <a:bodyPr wrap="square" lIns="0" tIns="0" rIns="0" bIns="0" rtlCol="0"/>
            <a:lstStyle/>
            <a:p>
              <a:endParaRPr/>
            </a:p>
          </p:txBody>
        </p:sp>
      </p:grpSp>
      <p:pic>
        <p:nvPicPr>
          <p:cNvPr id="15" name="object 15"/>
          <p:cNvPicPr/>
          <p:nvPr/>
        </p:nvPicPr>
        <p:blipFill>
          <a:blip r:embed="rId10" cstate="email">
            <a:extLst>
              <a:ext uri="{28A0092B-C50C-407E-A947-70E740481C1C}">
                <a14:useLocalDpi xmlns:a14="http://schemas.microsoft.com/office/drawing/2010/main"/>
              </a:ext>
            </a:extLst>
          </a:blip>
          <a:stretch>
            <a:fillRect/>
          </a:stretch>
        </p:blipFill>
        <p:spPr>
          <a:xfrm>
            <a:off x="3063198" y="3422170"/>
            <a:ext cx="540303" cy="499110"/>
          </a:xfrm>
          <a:prstGeom prst="rect">
            <a:avLst/>
          </a:prstGeom>
        </p:spPr>
      </p:pic>
      <p:grpSp>
        <p:nvGrpSpPr>
          <p:cNvPr id="41" name="Group 40">
            <a:extLst>
              <a:ext uri="{FF2B5EF4-FFF2-40B4-BE49-F238E27FC236}">
                <a16:creationId xmlns:a16="http://schemas.microsoft.com/office/drawing/2014/main" id="{E7746FFC-8761-49D1-B2BF-72EDB371926F}"/>
              </a:ext>
            </a:extLst>
          </p:cNvPr>
          <p:cNvGrpSpPr/>
          <p:nvPr/>
        </p:nvGrpSpPr>
        <p:grpSpPr>
          <a:xfrm>
            <a:off x="8391135" y="6550939"/>
            <a:ext cx="864235" cy="867410"/>
            <a:chOff x="8172787" y="6634152"/>
            <a:chExt cx="864235" cy="867410"/>
          </a:xfrm>
        </p:grpSpPr>
        <p:sp>
          <p:nvSpPr>
            <p:cNvPr id="16" name="object 16"/>
            <p:cNvSpPr/>
            <p:nvPr/>
          </p:nvSpPr>
          <p:spPr>
            <a:xfrm>
              <a:off x="8172787" y="6634152"/>
              <a:ext cx="864235" cy="867410"/>
            </a:xfrm>
            <a:custGeom>
              <a:avLst/>
              <a:gdLst/>
              <a:ahLst/>
              <a:cxnLst/>
              <a:rect l="l" t="t" r="r" b="b"/>
              <a:pathLst>
                <a:path w="864234" h="867409">
                  <a:moveTo>
                    <a:pt x="54940" y="390042"/>
                  </a:moveTo>
                  <a:lnTo>
                    <a:pt x="54813" y="384937"/>
                  </a:lnTo>
                  <a:lnTo>
                    <a:pt x="54686" y="379958"/>
                  </a:lnTo>
                  <a:lnTo>
                    <a:pt x="50711" y="375970"/>
                  </a:lnTo>
                  <a:lnTo>
                    <a:pt x="40741" y="375805"/>
                  </a:lnTo>
                  <a:lnTo>
                    <a:pt x="36195" y="380365"/>
                  </a:lnTo>
                  <a:lnTo>
                    <a:pt x="36461" y="390550"/>
                  </a:lnTo>
                  <a:lnTo>
                    <a:pt x="41109" y="394716"/>
                  </a:lnTo>
                  <a:lnTo>
                    <a:pt x="51346" y="394030"/>
                  </a:lnTo>
                  <a:lnTo>
                    <a:pt x="54940" y="390042"/>
                  </a:lnTo>
                  <a:close/>
                </a:path>
                <a:path w="864234" h="867409">
                  <a:moveTo>
                    <a:pt x="64973" y="473290"/>
                  </a:moveTo>
                  <a:lnTo>
                    <a:pt x="60845" y="468985"/>
                  </a:lnTo>
                  <a:lnTo>
                    <a:pt x="50749" y="469074"/>
                  </a:lnTo>
                  <a:lnTo>
                    <a:pt x="46532" y="473125"/>
                  </a:lnTo>
                  <a:lnTo>
                    <a:pt x="46101" y="483057"/>
                  </a:lnTo>
                  <a:lnTo>
                    <a:pt x="50444" y="487489"/>
                  </a:lnTo>
                  <a:lnTo>
                    <a:pt x="60782" y="487451"/>
                  </a:lnTo>
                  <a:lnTo>
                    <a:pt x="64617" y="483730"/>
                  </a:lnTo>
                  <a:lnTo>
                    <a:pt x="64795" y="478637"/>
                  </a:lnTo>
                  <a:lnTo>
                    <a:pt x="64973" y="473290"/>
                  </a:lnTo>
                  <a:close/>
                </a:path>
                <a:path w="864234" h="867409">
                  <a:moveTo>
                    <a:pt x="75958" y="317182"/>
                  </a:moveTo>
                  <a:lnTo>
                    <a:pt x="71374" y="312483"/>
                  </a:lnTo>
                  <a:lnTo>
                    <a:pt x="61582" y="312648"/>
                  </a:lnTo>
                  <a:lnTo>
                    <a:pt x="57607" y="316801"/>
                  </a:lnTo>
                  <a:lnTo>
                    <a:pt x="57581" y="321729"/>
                  </a:lnTo>
                  <a:lnTo>
                    <a:pt x="57556" y="326732"/>
                  </a:lnTo>
                  <a:lnTo>
                    <a:pt x="61366" y="330644"/>
                  </a:lnTo>
                  <a:lnTo>
                    <a:pt x="71247" y="330873"/>
                  </a:lnTo>
                  <a:lnTo>
                    <a:pt x="75438" y="326999"/>
                  </a:lnTo>
                  <a:lnTo>
                    <a:pt x="75958" y="317182"/>
                  </a:lnTo>
                  <a:close/>
                </a:path>
                <a:path w="864234" h="867409">
                  <a:moveTo>
                    <a:pt x="81470" y="552323"/>
                  </a:moveTo>
                  <a:lnTo>
                    <a:pt x="77000" y="547878"/>
                  </a:lnTo>
                  <a:lnTo>
                    <a:pt x="67005" y="548170"/>
                  </a:lnTo>
                  <a:lnTo>
                    <a:pt x="62979" y="552284"/>
                  </a:lnTo>
                  <a:lnTo>
                    <a:pt x="62814" y="562140"/>
                  </a:lnTo>
                  <a:lnTo>
                    <a:pt x="66636" y="566280"/>
                  </a:lnTo>
                  <a:lnTo>
                    <a:pt x="76771" y="566928"/>
                  </a:lnTo>
                  <a:lnTo>
                    <a:pt x="81292" y="562724"/>
                  </a:lnTo>
                  <a:lnTo>
                    <a:pt x="81381" y="557491"/>
                  </a:lnTo>
                  <a:lnTo>
                    <a:pt x="81470" y="552323"/>
                  </a:lnTo>
                  <a:close/>
                </a:path>
                <a:path w="864234" h="867409">
                  <a:moveTo>
                    <a:pt x="101523" y="270179"/>
                  </a:moveTo>
                  <a:lnTo>
                    <a:pt x="101333" y="260337"/>
                  </a:lnTo>
                  <a:lnTo>
                    <a:pt x="97116" y="256108"/>
                  </a:lnTo>
                  <a:lnTo>
                    <a:pt x="87490" y="256070"/>
                  </a:lnTo>
                  <a:lnTo>
                    <a:pt x="82880" y="260997"/>
                  </a:lnTo>
                  <a:lnTo>
                    <a:pt x="83515" y="270675"/>
                  </a:lnTo>
                  <a:lnTo>
                    <a:pt x="87858" y="274485"/>
                  </a:lnTo>
                  <a:lnTo>
                    <a:pt x="92773" y="274320"/>
                  </a:lnTo>
                  <a:lnTo>
                    <a:pt x="97790" y="274154"/>
                  </a:lnTo>
                  <a:lnTo>
                    <a:pt x="101523" y="270179"/>
                  </a:lnTo>
                  <a:close/>
                </a:path>
                <a:path w="864234" h="867409">
                  <a:moveTo>
                    <a:pt x="115887" y="632091"/>
                  </a:moveTo>
                  <a:lnTo>
                    <a:pt x="111264" y="627481"/>
                  </a:lnTo>
                  <a:lnTo>
                    <a:pt x="101142" y="627710"/>
                  </a:lnTo>
                  <a:lnTo>
                    <a:pt x="96786" y="632485"/>
                  </a:lnTo>
                  <a:lnTo>
                    <a:pt x="97497" y="642467"/>
                  </a:lnTo>
                  <a:lnTo>
                    <a:pt x="101650" y="646201"/>
                  </a:lnTo>
                  <a:lnTo>
                    <a:pt x="106654" y="646087"/>
                  </a:lnTo>
                  <a:lnTo>
                    <a:pt x="111569" y="645972"/>
                  </a:lnTo>
                  <a:lnTo>
                    <a:pt x="115709" y="641921"/>
                  </a:lnTo>
                  <a:lnTo>
                    <a:pt x="115887" y="632091"/>
                  </a:lnTo>
                  <a:close/>
                </a:path>
                <a:path w="864234" h="867409">
                  <a:moveTo>
                    <a:pt x="131419" y="199898"/>
                  </a:moveTo>
                  <a:lnTo>
                    <a:pt x="127495" y="195427"/>
                  </a:lnTo>
                  <a:lnTo>
                    <a:pt x="117449" y="194564"/>
                  </a:lnTo>
                  <a:lnTo>
                    <a:pt x="113004" y="198602"/>
                  </a:lnTo>
                  <a:lnTo>
                    <a:pt x="112826" y="208737"/>
                  </a:lnTo>
                  <a:lnTo>
                    <a:pt x="116763" y="212928"/>
                  </a:lnTo>
                  <a:lnTo>
                    <a:pt x="121589" y="213131"/>
                  </a:lnTo>
                  <a:lnTo>
                    <a:pt x="126250" y="213321"/>
                  </a:lnTo>
                  <a:lnTo>
                    <a:pt x="130721" y="209296"/>
                  </a:lnTo>
                  <a:lnTo>
                    <a:pt x="131419" y="199898"/>
                  </a:lnTo>
                  <a:close/>
                </a:path>
                <a:path w="864234" h="867409">
                  <a:moveTo>
                    <a:pt x="157645" y="695388"/>
                  </a:moveTo>
                  <a:lnTo>
                    <a:pt x="157403" y="690435"/>
                  </a:lnTo>
                  <a:lnTo>
                    <a:pt x="157162" y="685368"/>
                  </a:lnTo>
                  <a:lnTo>
                    <a:pt x="152323" y="681240"/>
                  </a:lnTo>
                  <a:lnTo>
                    <a:pt x="142227" y="682155"/>
                  </a:lnTo>
                  <a:lnTo>
                    <a:pt x="138480" y="686435"/>
                  </a:lnTo>
                  <a:lnTo>
                    <a:pt x="138988" y="696137"/>
                  </a:lnTo>
                  <a:lnTo>
                    <a:pt x="143281" y="700227"/>
                  </a:lnTo>
                  <a:lnTo>
                    <a:pt x="153060" y="700176"/>
                  </a:lnTo>
                  <a:lnTo>
                    <a:pt x="157645" y="695388"/>
                  </a:lnTo>
                  <a:close/>
                </a:path>
                <a:path w="864234" h="867409">
                  <a:moveTo>
                    <a:pt x="173405" y="148590"/>
                  </a:moveTo>
                  <a:lnTo>
                    <a:pt x="169557" y="144500"/>
                  </a:lnTo>
                  <a:lnTo>
                    <a:pt x="159715" y="144183"/>
                  </a:lnTo>
                  <a:lnTo>
                    <a:pt x="155181" y="148780"/>
                  </a:lnTo>
                  <a:lnTo>
                    <a:pt x="155511" y="158686"/>
                  </a:lnTo>
                  <a:lnTo>
                    <a:pt x="159562" y="162471"/>
                  </a:lnTo>
                  <a:lnTo>
                    <a:pt x="169710" y="162394"/>
                  </a:lnTo>
                  <a:lnTo>
                    <a:pt x="173329" y="158750"/>
                  </a:lnTo>
                  <a:lnTo>
                    <a:pt x="173367" y="153568"/>
                  </a:lnTo>
                  <a:lnTo>
                    <a:pt x="173405" y="148590"/>
                  </a:lnTo>
                  <a:close/>
                </a:path>
                <a:path w="864234" h="867409">
                  <a:moveTo>
                    <a:pt x="213106" y="729627"/>
                  </a:moveTo>
                  <a:lnTo>
                    <a:pt x="208927" y="724954"/>
                  </a:lnTo>
                  <a:lnTo>
                    <a:pt x="203720" y="724738"/>
                  </a:lnTo>
                  <a:lnTo>
                    <a:pt x="198780" y="724535"/>
                  </a:lnTo>
                  <a:lnTo>
                    <a:pt x="194564" y="728281"/>
                  </a:lnTo>
                  <a:lnTo>
                    <a:pt x="193776" y="738479"/>
                  </a:lnTo>
                  <a:lnTo>
                    <a:pt x="197853" y="743102"/>
                  </a:lnTo>
                  <a:lnTo>
                    <a:pt x="207772" y="743483"/>
                  </a:lnTo>
                  <a:lnTo>
                    <a:pt x="212242" y="739495"/>
                  </a:lnTo>
                  <a:lnTo>
                    <a:pt x="213106" y="729627"/>
                  </a:lnTo>
                  <a:close/>
                </a:path>
                <a:path w="864234" h="867409">
                  <a:moveTo>
                    <a:pt x="242214" y="109270"/>
                  </a:moveTo>
                  <a:lnTo>
                    <a:pt x="241668" y="99161"/>
                  </a:lnTo>
                  <a:lnTo>
                    <a:pt x="237578" y="95427"/>
                  </a:lnTo>
                  <a:lnTo>
                    <a:pt x="232587" y="95580"/>
                  </a:lnTo>
                  <a:lnTo>
                    <a:pt x="227723" y="95719"/>
                  </a:lnTo>
                  <a:lnTo>
                    <a:pt x="223685" y="99872"/>
                  </a:lnTo>
                  <a:lnTo>
                    <a:pt x="223774" y="109410"/>
                  </a:lnTo>
                  <a:lnTo>
                    <a:pt x="228015" y="113665"/>
                  </a:lnTo>
                  <a:lnTo>
                    <a:pt x="237871" y="113855"/>
                  </a:lnTo>
                  <a:lnTo>
                    <a:pt x="242214" y="109270"/>
                  </a:lnTo>
                  <a:close/>
                </a:path>
                <a:path w="864234" h="867409">
                  <a:moveTo>
                    <a:pt x="263817" y="767626"/>
                  </a:moveTo>
                  <a:lnTo>
                    <a:pt x="259854" y="763320"/>
                  </a:lnTo>
                  <a:lnTo>
                    <a:pt x="249986" y="762723"/>
                  </a:lnTo>
                  <a:lnTo>
                    <a:pt x="245262" y="767105"/>
                  </a:lnTo>
                  <a:lnTo>
                    <a:pt x="245097" y="777278"/>
                  </a:lnTo>
                  <a:lnTo>
                    <a:pt x="249656" y="781748"/>
                  </a:lnTo>
                  <a:lnTo>
                    <a:pt x="259626" y="781443"/>
                  </a:lnTo>
                  <a:lnTo>
                    <a:pt x="263664" y="777328"/>
                  </a:lnTo>
                  <a:lnTo>
                    <a:pt x="263740" y="772452"/>
                  </a:lnTo>
                  <a:lnTo>
                    <a:pt x="263817" y="767626"/>
                  </a:lnTo>
                  <a:close/>
                </a:path>
                <a:path w="864234" h="867409">
                  <a:moveTo>
                    <a:pt x="313448" y="67856"/>
                  </a:moveTo>
                  <a:lnTo>
                    <a:pt x="309626" y="63804"/>
                  </a:lnTo>
                  <a:lnTo>
                    <a:pt x="299580" y="63436"/>
                  </a:lnTo>
                  <a:lnTo>
                    <a:pt x="295122" y="67894"/>
                  </a:lnTo>
                  <a:lnTo>
                    <a:pt x="295440" y="77762"/>
                  </a:lnTo>
                  <a:lnTo>
                    <a:pt x="299732" y="81889"/>
                  </a:lnTo>
                  <a:lnTo>
                    <a:pt x="309283" y="81851"/>
                  </a:lnTo>
                  <a:lnTo>
                    <a:pt x="313321" y="77749"/>
                  </a:lnTo>
                  <a:lnTo>
                    <a:pt x="313385" y="72821"/>
                  </a:lnTo>
                  <a:lnTo>
                    <a:pt x="313448" y="67856"/>
                  </a:lnTo>
                  <a:close/>
                </a:path>
                <a:path w="864234" h="867409">
                  <a:moveTo>
                    <a:pt x="399897" y="48818"/>
                  </a:moveTo>
                  <a:lnTo>
                    <a:pt x="399415" y="38696"/>
                  </a:lnTo>
                  <a:lnTo>
                    <a:pt x="395325" y="34963"/>
                  </a:lnTo>
                  <a:lnTo>
                    <a:pt x="390334" y="35102"/>
                  </a:lnTo>
                  <a:lnTo>
                    <a:pt x="385445" y="35242"/>
                  </a:lnTo>
                  <a:lnTo>
                    <a:pt x="381457" y="39357"/>
                  </a:lnTo>
                  <a:lnTo>
                    <a:pt x="381558" y="48933"/>
                  </a:lnTo>
                  <a:lnTo>
                    <a:pt x="385787" y="53213"/>
                  </a:lnTo>
                  <a:lnTo>
                    <a:pt x="395554" y="53403"/>
                  </a:lnTo>
                  <a:lnTo>
                    <a:pt x="399897" y="48818"/>
                  </a:lnTo>
                  <a:close/>
                </a:path>
                <a:path w="864234" h="867409">
                  <a:moveTo>
                    <a:pt x="471424" y="42710"/>
                  </a:moveTo>
                  <a:lnTo>
                    <a:pt x="467499" y="38709"/>
                  </a:lnTo>
                  <a:lnTo>
                    <a:pt x="462495" y="38658"/>
                  </a:lnTo>
                  <a:lnTo>
                    <a:pt x="457492" y="38608"/>
                  </a:lnTo>
                  <a:lnTo>
                    <a:pt x="453567" y="42519"/>
                  </a:lnTo>
                  <a:lnTo>
                    <a:pt x="453720" y="52057"/>
                  </a:lnTo>
                  <a:lnTo>
                    <a:pt x="457314" y="55740"/>
                  </a:lnTo>
                  <a:lnTo>
                    <a:pt x="466902" y="56248"/>
                  </a:lnTo>
                  <a:lnTo>
                    <a:pt x="471081" y="52463"/>
                  </a:lnTo>
                  <a:lnTo>
                    <a:pt x="471424" y="42710"/>
                  </a:lnTo>
                  <a:close/>
                </a:path>
                <a:path w="864234" h="867409">
                  <a:moveTo>
                    <a:pt x="530898" y="55689"/>
                  </a:moveTo>
                  <a:lnTo>
                    <a:pt x="526935" y="51422"/>
                  </a:lnTo>
                  <a:lnTo>
                    <a:pt x="522046" y="51257"/>
                  </a:lnTo>
                  <a:lnTo>
                    <a:pt x="517144" y="51092"/>
                  </a:lnTo>
                  <a:lnTo>
                    <a:pt x="513041" y="55054"/>
                  </a:lnTo>
                  <a:lnTo>
                    <a:pt x="512965" y="64795"/>
                  </a:lnTo>
                  <a:lnTo>
                    <a:pt x="517118" y="68897"/>
                  </a:lnTo>
                  <a:lnTo>
                    <a:pt x="526465" y="68770"/>
                  </a:lnTo>
                  <a:lnTo>
                    <a:pt x="530301" y="65074"/>
                  </a:lnTo>
                  <a:lnTo>
                    <a:pt x="530898" y="55689"/>
                  </a:lnTo>
                  <a:close/>
                </a:path>
                <a:path w="864234" h="867409">
                  <a:moveTo>
                    <a:pt x="595477" y="70332"/>
                  </a:moveTo>
                  <a:lnTo>
                    <a:pt x="591324" y="66230"/>
                  </a:lnTo>
                  <a:lnTo>
                    <a:pt x="586460" y="66306"/>
                  </a:lnTo>
                  <a:lnTo>
                    <a:pt x="581609" y="66382"/>
                  </a:lnTo>
                  <a:lnTo>
                    <a:pt x="577710" y="70561"/>
                  </a:lnTo>
                  <a:lnTo>
                    <a:pt x="578053" y="80060"/>
                  </a:lnTo>
                  <a:lnTo>
                    <a:pt x="581774" y="83743"/>
                  </a:lnTo>
                  <a:lnTo>
                    <a:pt x="591299" y="84035"/>
                  </a:lnTo>
                  <a:lnTo>
                    <a:pt x="595376" y="80098"/>
                  </a:lnTo>
                  <a:lnTo>
                    <a:pt x="595477" y="70332"/>
                  </a:lnTo>
                  <a:close/>
                </a:path>
                <a:path w="864234" h="867409">
                  <a:moveTo>
                    <a:pt x="642467" y="775284"/>
                  </a:moveTo>
                  <a:lnTo>
                    <a:pt x="642150" y="765225"/>
                  </a:lnTo>
                  <a:lnTo>
                    <a:pt x="638022" y="761225"/>
                  </a:lnTo>
                  <a:lnTo>
                    <a:pt x="627989" y="761072"/>
                  </a:lnTo>
                  <a:lnTo>
                    <a:pt x="623582" y="765530"/>
                  </a:lnTo>
                  <a:lnTo>
                    <a:pt x="623874" y="775500"/>
                  </a:lnTo>
                  <a:lnTo>
                    <a:pt x="627938" y="779386"/>
                  </a:lnTo>
                  <a:lnTo>
                    <a:pt x="632904" y="779449"/>
                  </a:lnTo>
                  <a:lnTo>
                    <a:pt x="638238" y="779513"/>
                  </a:lnTo>
                  <a:lnTo>
                    <a:pt x="642467" y="775284"/>
                  </a:lnTo>
                  <a:close/>
                </a:path>
                <a:path w="864234" h="867409">
                  <a:moveTo>
                    <a:pt x="648525" y="805332"/>
                  </a:moveTo>
                  <a:lnTo>
                    <a:pt x="644334" y="804964"/>
                  </a:lnTo>
                  <a:lnTo>
                    <a:pt x="641451" y="804227"/>
                  </a:lnTo>
                  <a:lnTo>
                    <a:pt x="633183" y="805205"/>
                  </a:lnTo>
                  <a:lnTo>
                    <a:pt x="627786" y="806640"/>
                  </a:lnTo>
                  <a:lnTo>
                    <a:pt x="610628" y="808812"/>
                  </a:lnTo>
                  <a:lnTo>
                    <a:pt x="609739" y="808228"/>
                  </a:lnTo>
                  <a:lnTo>
                    <a:pt x="606615" y="806958"/>
                  </a:lnTo>
                  <a:lnTo>
                    <a:pt x="596646" y="810577"/>
                  </a:lnTo>
                  <a:lnTo>
                    <a:pt x="573379" y="813511"/>
                  </a:lnTo>
                  <a:lnTo>
                    <a:pt x="557123" y="815848"/>
                  </a:lnTo>
                  <a:lnTo>
                    <a:pt x="536054" y="819277"/>
                  </a:lnTo>
                  <a:lnTo>
                    <a:pt x="535305" y="817118"/>
                  </a:lnTo>
                  <a:lnTo>
                    <a:pt x="531571" y="808228"/>
                  </a:lnTo>
                  <a:lnTo>
                    <a:pt x="530707" y="801878"/>
                  </a:lnTo>
                  <a:lnTo>
                    <a:pt x="529564" y="795528"/>
                  </a:lnTo>
                  <a:lnTo>
                    <a:pt x="528802" y="787908"/>
                  </a:lnTo>
                  <a:lnTo>
                    <a:pt x="532066" y="748538"/>
                  </a:lnTo>
                  <a:lnTo>
                    <a:pt x="533476" y="738378"/>
                  </a:lnTo>
                  <a:lnTo>
                    <a:pt x="534771" y="728218"/>
                  </a:lnTo>
                  <a:lnTo>
                    <a:pt x="535660" y="720598"/>
                  </a:lnTo>
                  <a:lnTo>
                    <a:pt x="535698" y="712978"/>
                  </a:lnTo>
                  <a:lnTo>
                    <a:pt x="536740" y="705358"/>
                  </a:lnTo>
                  <a:lnTo>
                    <a:pt x="537972" y="697738"/>
                  </a:lnTo>
                  <a:lnTo>
                    <a:pt x="539343" y="690118"/>
                  </a:lnTo>
                  <a:lnTo>
                    <a:pt x="540753" y="681228"/>
                  </a:lnTo>
                  <a:lnTo>
                    <a:pt x="542074" y="673608"/>
                  </a:lnTo>
                  <a:lnTo>
                    <a:pt x="542620" y="669798"/>
                  </a:lnTo>
                  <a:lnTo>
                    <a:pt x="542251" y="667258"/>
                  </a:lnTo>
                  <a:lnTo>
                    <a:pt x="544525" y="652018"/>
                  </a:lnTo>
                  <a:lnTo>
                    <a:pt x="546354" y="639318"/>
                  </a:lnTo>
                  <a:lnTo>
                    <a:pt x="548144" y="627888"/>
                  </a:lnTo>
                  <a:lnTo>
                    <a:pt x="549783" y="615188"/>
                  </a:lnTo>
                  <a:lnTo>
                    <a:pt x="551218" y="603758"/>
                  </a:lnTo>
                  <a:lnTo>
                    <a:pt x="552500" y="592328"/>
                  </a:lnTo>
                  <a:lnTo>
                    <a:pt x="553859" y="579628"/>
                  </a:lnTo>
                  <a:lnTo>
                    <a:pt x="555002" y="568198"/>
                  </a:lnTo>
                  <a:lnTo>
                    <a:pt x="555320" y="565658"/>
                  </a:lnTo>
                  <a:lnTo>
                    <a:pt x="556514" y="563118"/>
                  </a:lnTo>
                  <a:lnTo>
                    <a:pt x="555383" y="551688"/>
                  </a:lnTo>
                  <a:lnTo>
                    <a:pt x="557479" y="545338"/>
                  </a:lnTo>
                  <a:lnTo>
                    <a:pt x="558901" y="537718"/>
                  </a:lnTo>
                  <a:lnTo>
                    <a:pt x="560273" y="530098"/>
                  </a:lnTo>
                  <a:lnTo>
                    <a:pt x="561594" y="523748"/>
                  </a:lnTo>
                  <a:lnTo>
                    <a:pt x="564400" y="481838"/>
                  </a:lnTo>
                  <a:lnTo>
                    <a:pt x="564515" y="475488"/>
                  </a:lnTo>
                  <a:lnTo>
                    <a:pt x="564464" y="462788"/>
                  </a:lnTo>
                  <a:lnTo>
                    <a:pt x="563943" y="450088"/>
                  </a:lnTo>
                  <a:lnTo>
                    <a:pt x="563575" y="445008"/>
                  </a:lnTo>
                  <a:lnTo>
                    <a:pt x="563575" y="442468"/>
                  </a:lnTo>
                  <a:lnTo>
                    <a:pt x="563918" y="437388"/>
                  </a:lnTo>
                  <a:lnTo>
                    <a:pt x="563105" y="423418"/>
                  </a:lnTo>
                  <a:lnTo>
                    <a:pt x="560933" y="399288"/>
                  </a:lnTo>
                  <a:lnTo>
                    <a:pt x="560451" y="395478"/>
                  </a:lnTo>
                  <a:lnTo>
                    <a:pt x="558965" y="381508"/>
                  </a:lnTo>
                  <a:lnTo>
                    <a:pt x="558076" y="375158"/>
                  </a:lnTo>
                  <a:lnTo>
                    <a:pt x="556844" y="368808"/>
                  </a:lnTo>
                  <a:lnTo>
                    <a:pt x="554278" y="358648"/>
                  </a:lnTo>
                  <a:lnTo>
                    <a:pt x="548640" y="337058"/>
                  </a:lnTo>
                  <a:lnTo>
                    <a:pt x="546049" y="326898"/>
                  </a:lnTo>
                  <a:lnTo>
                    <a:pt x="529590" y="288798"/>
                  </a:lnTo>
                  <a:lnTo>
                    <a:pt x="521538" y="277368"/>
                  </a:lnTo>
                  <a:lnTo>
                    <a:pt x="518223" y="271018"/>
                  </a:lnTo>
                  <a:lnTo>
                    <a:pt x="514438" y="263398"/>
                  </a:lnTo>
                  <a:lnTo>
                    <a:pt x="510298" y="257048"/>
                  </a:lnTo>
                  <a:lnTo>
                    <a:pt x="509384" y="255778"/>
                  </a:lnTo>
                  <a:lnTo>
                    <a:pt x="505726" y="250698"/>
                  </a:lnTo>
                  <a:lnTo>
                    <a:pt x="505307" y="250177"/>
                  </a:lnTo>
                  <a:lnTo>
                    <a:pt x="505307" y="418338"/>
                  </a:lnTo>
                  <a:lnTo>
                    <a:pt x="504101" y="424688"/>
                  </a:lnTo>
                  <a:lnTo>
                    <a:pt x="503948" y="432308"/>
                  </a:lnTo>
                  <a:lnTo>
                    <a:pt x="503732" y="447548"/>
                  </a:lnTo>
                  <a:lnTo>
                    <a:pt x="503504" y="474218"/>
                  </a:lnTo>
                  <a:lnTo>
                    <a:pt x="502577" y="475488"/>
                  </a:lnTo>
                  <a:lnTo>
                    <a:pt x="501929" y="474218"/>
                  </a:lnTo>
                  <a:lnTo>
                    <a:pt x="501040" y="472948"/>
                  </a:lnTo>
                  <a:lnTo>
                    <a:pt x="494766" y="451358"/>
                  </a:lnTo>
                  <a:lnTo>
                    <a:pt x="487197" y="411988"/>
                  </a:lnTo>
                  <a:lnTo>
                    <a:pt x="485660" y="394208"/>
                  </a:lnTo>
                  <a:lnTo>
                    <a:pt x="485165" y="390398"/>
                  </a:lnTo>
                  <a:lnTo>
                    <a:pt x="484924" y="385318"/>
                  </a:lnTo>
                  <a:lnTo>
                    <a:pt x="483806" y="373888"/>
                  </a:lnTo>
                  <a:lnTo>
                    <a:pt x="484060" y="366268"/>
                  </a:lnTo>
                  <a:lnTo>
                    <a:pt x="486295" y="357378"/>
                  </a:lnTo>
                  <a:lnTo>
                    <a:pt x="485889" y="354838"/>
                  </a:lnTo>
                  <a:lnTo>
                    <a:pt x="480999" y="351028"/>
                  </a:lnTo>
                  <a:lnTo>
                    <a:pt x="478713" y="351028"/>
                  </a:lnTo>
                  <a:lnTo>
                    <a:pt x="475881" y="354838"/>
                  </a:lnTo>
                  <a:lnTo>
                    <a:pt x="476110" y="373888"/>
                  </a:lnTo>
                  <a:lnTo>
                    <a:pt x="478421" y="414528"/>
                  </a:lnTo>
                  <a:lnTo>
                    <a:pt x="484746" y="455168"/>
                  </a:lnTo>
                  <a:lnTo>
                    <a:pt x="486892" y="460248"/>
                  </a:lnTo>
                  <a:lnTo>
                    <a:pt x="487845" y="471678"/>
                  </a:lnTo>
                  <a:lnTo>
                    <a:pt x="487476" y="476758"/>
                  </a:lnTo>
                  <a:lnTo>
                    <a:pt x="486498" y="481838"/>
                  </a:lnTo>
                  <a:lnTo>
                    <a:pt x="484835" y="490728"/>
                  </a:lnTo>
                  <a:lnTo>
                    <a:pt x="482993" y="498348"/>
                  </a:lnTo>
                  <a:lnTo>
                    <a:pt x="481126" y="505968"/>
                  </a:lnTo>
                  <a:lnTo>
                    <a:pt x="479361" y="514858"/>
                  </a:lnTo>
                  <a:lnTo>
                    <a:pt x="473214" y="555498"/>
                  </a:lnTo>
                  <a:lnTo>
                    <a:pt x="469290" y="570738"/>
                  </a:lnTo>
                  <a:lnTo>
                    <a:pt x="468757" y="579628"/>
                  </a:lnTo>
                  <a:lnTo>
                    <a:pt x="466940" y="601218"/>
                  </a:lnTo>
                  <a:lnTo>
                    <a:pt x="466242" y="608838"/>
                  </a:lnTo>
                  <a:lnTo>
                    <a:pt x="465480" y="615188"/>
                  </a:lnTo>
                  <a:lnTo>
                    <a:pt x="464743" y="622808"/>
                  </a:lnTo>
                  <a:lnTo>
                    <a:pt x="463956" y="629158"/>
                  </a:lnTo>
                  <a:lnTo>
                    <a:pt x="463080" y="635508"/>
                  </a:lnTo>
                  <a:lnTo>
                    <a:pt x="460273" y="653288"/>
                  </a:lnTo>
                  <a:lnTo>
                    <a:pt x="458901" y="665988"/>
                  </a:lnTo>
                  <a:lnTo>
                    <a:pt x="458038" y="677418"/>
                  </a:lnTo>
                  <a:lnTo>
                    <a:pt x="457949" y="681228"/>
                  </a:lnTo>
                  <a:lnTo>
                    <a:pt x="457822" y="696468"/>
                  </a:lnTo>
                  <a:lnTo>
                    <a:pt x="456692" y="704088"/>
                  </a:lnTo>
                  <a:lnTo>
                    <a:pt x="456374" y="712978"/>
                  </a:lnTo>
                  <a:lnTo>
                    <a:pt x="456323" y="720598"/>
                  </a:lnTo>
                  <a:lnTo>
                    <a:pt x="456438" y="723138"/>
                  </a:lnTo>
                  <a:lnTo>
                    <a:pt x="456819" y="735838"/>
                  </a:lnTo>
                  <a:lnTo>
                    <a:pt x="457581" y="742188"/>
                  </a:lnTo>
                  <a:lnTo>
                    <a:pt x="457542" y="743458"/>
                  </a:lnTo>
                  <a:lnTo>
                    <a:pt x="457428" y="751078"/>
                  </a:lnTo>
                  <a:lnTo>
                    <a:pt x="457669" y="762508"/>
                  </a:lnTo>
                  <a:lnTo>
                    <a:pt x="459219" y="775208"/>
                  </a:lnTo>
                  <a:lnTo>
                    <a:pt x="461822" y="787908"/>
                  </a:lnTo>
                  <a:lnTo>
                    <a:pt x="465302" y="800608"/>
                  </a:lnTo>
                  <a:lnTo>
                    <a:pt x="466572" y="805688"/>
                  </a:lnTo>
                  <a:lnTo>
                    <a:pt x="468922" y="809498"/>
                  </a:lnTo>
                  <a:lnTo>
                    <a:pt x="473214" y="817118"/>
                  </a:lnTo>
                  <a:lnTo>
                    <a:pt x="475437" y="822198"/>
                  </a:lnTo>
                  <a:lnTo>
                    <a:pt x="477659" y="825271"/>
                  </a:lnTo>
                  <a:lnTo>
                    <a:pt x="452196" y="827125"/>
                  </a:lnTo>
                  <a:lnTo>
                    <a:pt x="439750" y="827532"/>
                  </a:lnTo>
                  <a:lnTo>
                    <a:pt x="424154" y="827544"/>
                  </a:lnTo>
                  <a:lnTo>
                    <a:pt x="420090" y="827481"/>
                  </a:lnTo>
                  <a:lnTo>
                    <a:pt x="426732" y="819658"/>
                  </a:lnTo>
                  <a:lnTo>
                    <a:pt x="429044" y="813308"/>
                  </a:lnTo>
                  <a:lnTo>
                    <a:pt x="439661" y="763778"/>
                  </a:lnTo>
                  <a:lnTo>
                    <a:pt x="440867" y="756158"/>
                  </a:lnTo>
                  <a:lnTo>
                    <a:pt x="442074" y="745998"/>
                  </a:lnTo>
                  <a:lnTo>
                    <a:pt x="441820" y="743458"/>
                  </a:lnTo>
                  <a:lnTo>
                    <a:pt x="441388" y="728218"/>
                  </a:lnTo>
                  <a:lnTo>
                    <a:pt x="440537" y="715518"/>
                  </a:lnTo>
                  <a:lnTo>
                    <a:pt x="439254" y="702818"/>
                  </a:lnTo>
                  <a:lnTo>
                    <a:pt x="437553" y="688848"/>
                  </a:lnTo>
                  <a:lnTo>
                    <a:pt x="436016" y="677418"/>
                  </a:lnTo>
                  <a:lnTo>
                    <a:pt x="434619" y="665988"/>
                  </a:lnTo>
                  <a:lnTo>
                    <a:pt x="433247" y="654558"/>
                  </a:lnTo>
                  <a:lnTo>
                    <a:pt x="431774" y="643128"/>
                  </a:lnTo>
                  <a:lnTo>
                    <a:pt x="431152" y="639318"/>
                  </a:lnTo>
                  <a:lnTo>
                    <a:pt x="429590" y="634238"/>
                  </a:lnTo>
                  <a:lnTo>
                    <a:pt x="427355" y="624078"/>
                  </a:lnTo>
                  <a:lnTo>
                    <a:pt x="426034" y="618998"/>
                  </a:lnTo>
                  <a:lnTo>
                    <a:pt x="425196" y="613918"/>
                  </a:lnTo>
                  <a:lnTo>
                    <a:pt x="424154" y="606298"/>
                  </a:lnTo>
                  <a:lnTo>
                    <a:pt x="423214" y="597408"/>
                  </a:lnTo>
                  <a:lnTo>
                    <a:pt x="422198" y="589788"/>
                  </a:lnTo>
                  <a:lnTo>
                    <a:pt x="420865" y="582168"/>
                  </a:lnTo>
                  <a:lnTo>
                    <a:pt x="418795" y="573278"/>
                  </a:lnTo>
                  <a:lnTo>
                    <a:pt x="416445" y="564388"/>
                  </a:lnTo>
                  <a:lnTo>
                    <a:pt x="414045" y="554228"/>
                  </a:lnTo>
                  <a:lnTo>
                    <a:pt x="399580" y="509778"/>
                  </a:lnTo>
                  <a:lnTo>
                    <a:pt x="394462" y="498348"/>
                  </a:lnTo>
                  <a:lnTo>
                    <a:pt x="393560" y="495808"/>
                  </a:lnTo>
                  <a:lnTo>
                    <a:pt x="390372" y="486918"/>
                  </a:lnTo>
                  <a:lnTo>
                    <a:pt x="388658" y="475488"/>
                  </a:lnTo>
                  <a:lnTo>
                    <a:pt x="388683" y="462788"/>
                  </a:lnTo>
                  <a:lnTo>
                    <a:pt x="390550" y="442468"/>
                  </a:lnTo>
                  <a:lnTo>
                    <a:pt x="390982" y="433578"/>
                  </a:lnTo>
                  <a:lnTo>
                    <a:pt x="391350" y="423418"/>
                  </a:lnTo>
                  <a:lnTo>
                    <a:pt x="391922" y="410718"/>
                  </a:lnTo>
                  <a:lnTo>
                    <a:pt x="392722" y="405638"/>
                  </a:lnTo>
                  <a:lnTo>
                    <a:pt x="392188" y="390398"/>
                  </a:lnTo>
                  <a:lnTo>
                    <a:pt x="390474" y="359918"/>
                  </a:lnTo>
                  <a:lnTo>
                    <a:pt x="389356" y="357378"/>
                  </a:lnTo>
                  <a:lnTo>
                    <a:pt x="383311" y="357378"/>
                  </a:lnTo>
                  <a:lnTo>
                    <a:pt x="382244" y="359918"/>
                  </a:lnTo>
                  <a:lnTo>
                    <a:pt x="381762" y="368808"/>
                  </a:lnTo>
                  <a:lnTo>
                    <a:pt x="381698" y="373888"/>
                  </a:lnTo>
                  <a:lnTo>
                    <a:pt x="381584" y="377698"/>
                  </a:lnTo>
                  <a:lnTo>
                    <a:pt x="380593" y="406908"/>
                  </a:lnTo>
                  <a:lnTo>
                    <a:pt x="380288" y="417068"/>
                  </a:lnTo>
                  <a:lnTo>
                    <a:pt x="380911" y="418338"/>
                  </a:lnTo>
                  <a:lnTo>
                    <a:pt x="380809" y="423418"/>
                  </a:lnTo>
                  <a:lnTo>
                    <a:pt x="375691" y="472948"/>
                  </a:lnTo>
                  <a:lnTo>
                    <a:pt x="374472" y="478028"/>
                  </a:lnTo>
                  <a:lnTo>
                    <a:pt x="373659" y="484378"/>
                  </a:lnTo>
                  <a:lnTo>
                    <a:pt x="371881" y="491998"/>
                  </a:lnTo>
                  <a:lnTo>
                    <a:pt x="370509" y="494538"/>
                  </a:lnTo>
                  <a:lnTo>
                    <a:pt x="369544" y="495808"/>
                  </a:lnTo>
                  <a:lnTo>
                    <a:pt x="368058" y="495808"/>
                  </a:lnTo>
                  <a:lnTo>
                    <a:pt x="368096" y="490728"/>
                  </a:lnTo>
                  <a:lnTo>
                    <a:pt x="368300" y="486918"/>
                  </a:lnTo>
                  <a:lnTo>
                    <a:pt x="368300" y="484378"/>
                  </a:lnTo>
                  <a:lnTo>
                    <a:pt x="367728" y="474218"/>
                  </a:lnTo>
                  <a:lnTo>
                    <a:pt x="366979" y="465328"/>
                  </a:lnTo>
                  <a:lnTo>
                    <a:pt x="366052" y="452628"/>
                  </a:lnTo>
                  <a:lnTo>
                    <a:pt x="365810" y="447548"/>
                  </a:lnTo>
                  <a:lnTo>
                    <a:pt x="365023" y="437388"/>
                  </a:lnTo>
                  <a:lnTo>
                    <a:pt x="364705" y="432308"/>
                  </a:lnTo>
                  <a:lnTo>
                    <a:pt x="364007" y="427228"/>
                  </a:lnTo>
                  <a:lnTo>
                    <a:pt x="362927" y="419608"/>
                  </a:lnTo>
                  <a:lnTo>
                    <a:pt x="361759" y="411988"/>
                  </a:lnTo>
                  <a:lnTo>
                    <a:pt x="360641" y="404368"/>
                  </a:lnTo>
                  <a:lnTo>
                    <a:pt x="359714" y="396748"/>
                  </a:lnTo>
                  <a:lnTo>
                    <a:pt x="358965" y="389128"/>
                  </a:lnTo>
                  <a:lnTo>
                    <a:pt x="358787" y="381508"/>
                  </a:lnTo>
                  <a:lnTo>
                    <a:pt x="359714" y="366268"/>
                  </a:lnTo>
                  <a:lnTo>
                    <a:pt x="366077" y="323088"/>
                  </a:lnTo>
                  <a:lnTo>
                    <a:pt x="374167" y="300228"/>
                  </a:lnTo>
                  <a:lnTo>
                    <a:pt x="377647" y="292608"/>
                  </a:lnTo>
                  <a:lnTo>
                    <a:pt x="381444" y="286258"/>
                  </a:lnTo>
                  <a:lnTo>
                    <a:pt x="385394" y="278638"/>
                  </a:lnTo>
                  <a:lnTo>
                    <a:pt x="390258" y="272288"/>
                  </a:lnTo>
                  <a:lnTo>
                    <a:pt x="396252" y="267208"/>
                  </a:lnTo>
                  <a:lnTo>
                    <a:pt x="403047" y="263398"/>
                  </a:lnTo>
                  <a:lnTo>
                    <a:pt x="410311" y="260858"/>
                  </a:lnTo>
                  <a:lnTo>
                    <a:pt x="412229" y="259588"/>
                  </a:lnTo>
                  <a:lnTo>
                    <a:pt x="415150" y="259588"/>
                  </a:lnTo>
                  <a:lnTo>
                    <a:pt x="416941" y="260858"/>
                  </a:lnTo>
                  <a:lnTo>
                    <a:pt x="424014" y="263398"/>
                  </a:lnTo>
                  <a:lnTo>
                    <a:pt x="430657" y="263398"/>
                  </a:lnTo>
                  <a:lnTo>
                    <a:pt x="436854" y="262128"/>
                  </a:lnTo>
                  <a:lnTo>
                    <a:pt x="439712" y="259588"/>
                  </a:lnTo>
                  <a:lnTo>
                    <a:pt x="442569" y="257048"/>
                  </a:lnTo>
                  <a:lnTo>
                    <a:pt x="442823" y="255778"/>
                  </a:lnTo>
                  <a:lnTo>
                    <a:pt x="443788" y="255778"/>
                  </a:lnTo>
                  <a:lnTo>
                    <a:pt x="448030" y="258318"/>
                  </a:lnTo>
                  <a:lnTo>
                    <a:pt x="452272" y="259588"/>
                  </a:lnTo>
                  <a:lnTo>
                    <a:pt x="477964" y="286258"/>
                  </a:lnTo>
                  <a:lnTo>
                    <a:pt x="481672" y="292608"/>
                  </a:lnTo>
                  <a:lnTo>
                    <a:pt x="484378" y="301498"/>
                  </a:lnTo>
                  <a:lnTo>
                    <a:pt x="485927" y="307848"/>
                  </a:lnTo>
                  <a:lnTo>
                    <a:pt x="489089" y="312928"/>
                  </a:lnTo>
                  <a:lnTo>
                    <a:pt x="499668" y="351028"/>
                  </a:lnTo>
                  <a:lnTo>
                    <a:pt x="503618" y="390398"/>
                  </a:lnTo>
                  <a:lnTo>
                    <a:pt x="505307" y="418338"/>
                  </a:lnTo>
                  <a:lnTo>
                    <a:pt x="505307" y="250177"/>
                  </a:lnTo>
                  <a:lnTo>
                    <a:pt x="500634" y="244348"/>
                  </a:lnTo>
                  <a:lnTo>
                    <a:pt x="499757" y="243078"/>
                  </a:lnTo>
                  <a:lnTo>
                    <a:pt x="493585" y="234188"/>
                  </a:lnTo>
                  <a:lnTo>
                    <a:pt x="490524" y="224028"/>
                  </a:lnTo>
                  <a:lnTo>
                    <a:pt x="490816" y="212598"/>
                  </a:lnTo>
                  <a:lnTo>
                    <a:pt x="493801" y="201168"/>
                  </a:lnTo>
                  <a:lnTo>
                    <a:pt x="497459" y="191008"/>
                  </a:lnTo>
                  <a:lnTo>
                    <a:pt x="500926" y="182118"/>
                  </a:lnTo>
                  <a:lnTo>
                    <a:pt x="503732" y="171958"/>
                  </a:lnTo>
                  <a:lnTo>
                    <a:pt x="504647" y="165608"/>
                  </a:lnTo>
                  <a:lnTo>
                    <a:pt x="505371" y="160528"/>
                  </a:lnTo>
                  <a:lnTo>
                    <a:pt x="505663" y="155448"/>
                  </a:lnTo>
                  <a:lnTo>
                    <a:pt x="505675" y="147828"/>
                  </a:lnTo>
                  <a:lnTo>
                    <a:pt x="505104" y="141478"/>
                  </a:lnTo>
                  <a:lnTo>
                    <a:pt x="482561" y="102108"/>
                  </a:lnTo>
                  <a:lnTo>
                    <a:pt x="460260" y="89281"/>
                  </a:lnTo>
                  <a:lnTo>
                    <a:pt x="460260" y="211328"/>
                  </a:lnTo>
                  <a:lnTo>
                    <a:pt x="459968" y="217678"/>
                  </a:lnTo>
                  <a:lnTo>
                    <a:pt x="459232" y="225298"/>
                  </a:lnTo>
                  <a:lnTo>
                    <a:pt x="458978" y="230378"/>
                  </a:lnTo>
                  <a:lnTo>
                    <a:pt x="458978" y="235458"/>
                  </a:lnTo>
                  <a:lnTo>
                    <a:pt x="458851" y="241808"/>
                  </a:lnTo>
                  <a:lnTo>
                    <a:pt x="448945" y="243078"/>
                  </a:lnTo>
                  <a:lnTo>
                    <a:pt x="450176" y="234188"/>
                  </a:lnTo>
                  <a:lnTo>
                    <a:pt x="452183" y="226568"/>
                  </a:lnTo>
                  <a:lnTo>
                    <a:pt x="452221" y="211328"/>
                  </a:lnTo>
                  <a:lnTo>
                    <a:pt x="450227" y="203708"/>
                  </a:lnTo>
                  <a:lnTo>
                    <a:pt x="449110" y="196088"/>
                  </a:lnTo>
                  <a:lnTo>
                    <a:pt x="445744" y="184264"/>
                  </a:lnTo>
                  <a:lnTo>
                    <a:pt x="445744" y="216408"/>
                  </a:lnTo>
                  <a:lnTo>
                    <a:pt x="445160" y="230378"/>
                  </a:lnTo>
                  <a:lnTo>
                    <a:pt x="429818" y="257048"/>
                  </a:lnTo>
                  <a:lnTo>
                    <a:pt x="423443" y="255778"/>
                  </a:lnTo>
                  <a:lnTo>
                    <a:pt x="417677" y="251968"/>
                  </a:lnTo>
                  <a:lnTo>
                    <a:pt x="413969" y="246888"/>
                  </a:lnTo>
                  <a:lnTo>
                    <a:pt x="413156" y="244348"/>
                  </a:lnTo>
                  <a:lnTo>
                    <a:pt x="411530" y="239268"/>
                  </a:lnTo>
                  <a:lnTo>
                    <a:pt x="410159" y="231648"/>
                  </a:lnTo>
                  <a:lnTo>
                    <a:pt x="411670" y="222758"/>
                  </a:lnTo>
                  <a:lnTo>
                    <a:pt x="411924" y="212598"/>
                  </a:lnTo>
                  <a:lnTo>
                    <a:pt x="413956" y="202438"/>
                  </a:lnTo>
                  <a:lnTo>
                    <a:pt x="416953" y="193548"/>
                  </a:lnTo>
                  <a:lnTo>
                    <a:pt x="420077" y="183388"/>
                  </a:lnTo>
                  <a:lnTo>
                    <a:pt x="421741" y="178308"/>
                  </a:lnTo>
                  <a:lnTo>
                    <a:pt x="426250" y="177038"/>
                  </a:lnTo>
                  <a:lnTo>
                    <a:pt x="433768" y="182118"/>
                  </a:lnTo>
                  <a:lnTo>
                    <a:pt x="436651" y="184658"/>
                  </a:lnTo>
                  <a:lnTo>
                    <a:pt x="437984" y="187198"/>
                  </a:lnTo>
                  <a:lnTo>
                    <a:pt x="443204" y="201168"/>
                  </a:lnTo>
                  <a:lnTo>
                    <a:pt x="445744" y="216408"/>
                  </a:lnTo>
                  <a:lnTo>
                    <a:pt x="445744" y="184264"/>
                  </a:lnTo>
                  <a:lnTo>
                    <a:pt x="445135" y="182118"/>
                  </a:lnTo>
                  <a:lnTo>
                    <a:pt x="440296" y="177038"/>
                  </a:lnTo>
                  <a:lnTo>
                    <a:pt x="435000" y="171958"/>
                  </a:lnTo>
                  <a:lnTo>
                    <a:pt x="427139" y="170688"/>
                  </a:lnTo>
                  <a:lnTo>
                    <a:pt x="425246" y="170688"/>
                  </a:lnTo>
                  <a:lnTo>
                    <a:pt x="408254" y="198628"/>
                  </a:lnTo>
                  <a:lnTo>
                    <a:pt x="406044" y="203708"/>
                  </a:lnTo>
                  <a:lnTo>
                    <a:pt x="405638" y="210058"/>
                  </a:lnTo>
                  <a:lnTo>
                    <a:pt x="405257" y="218948"/>
                  </a:lnTo>
                  <a:lnTo>
                    <a:pt x="405142" y="244348"/>
                  </a:lnTo>
                  <a:lnTo>
                    <a:pt x="395820" y="241808"/>
                  </a:lnTo>
                  <a:lnTo>
                    <a:pt x="393700" y="239268"/>
                  </a:lnTo>
                  <a:lnTo>
                    <a:pt x="394322" y="235458"/>
                  </a:lnTo>
                  <a:lnTo>
                    <a:pt x="394741" y="231648"/>
                  </a:lnTo>
                  <a:lnTo>
                    <a:pt x="396290" y="218948"/>
                  </a:lnTo>
                  <a:lnTo>
                    <a:pt x="398119" y="206248"/>
                  </a:lnTo>
                  <a:lnTo>
                    <a:pt x="400558" y="193548"/>
                  </a:lnTo>
                  <a:lnTo>
                    <a:pt x="403898" y="182118"/>
                  </a:lnTo>
                  <a:lnTo>
                    <a:pt x="405714" y="175768"/>
                  </a:lnTo>
                  <a:lnTo>
                    <a:pt x="408965" y="171958"/>
                  </a:lnTo>
                  <a:lnTo>
                    <a:pt x="421017" y="168148"/>
                  </a:lnTo>
                  <a:lnTo>
                    <a:pt x="429945" y="165608"/>
                  </a:lnTo>
                  <a:lnTo>
                    <a:pt x="438404" y="166878"/>
                  </a:lnTo>
                  <a:lnTo>
                    <a:pt x="445198" y="170688"/>
                  </a:lnTo>
                  <a:lnTo>
                    <a:pt x="449148" y="178308"/>
                  </a:lnTo>
                  <a:lnTo>
                    <a:pt x="451573" y="182118"/>
                  </a:lnTo>
                  <a:lnTo>
                    <a:pt x="456450" y="187198"/>
                  </a:lnTo>
                  <a:lnTo>
                    <a:pt x="455155" y="192278"/>
                  </a:lnTo>
                  <a:lnTo>
                    <a:pt x="456780" y="196088"/>
                  </a:lnTo>
                  <a:lnTo>
                    <a:pt x="457809" y="201168"/>
                  </a:lnTo>
                  <a:lnTo>
                    <a:pt x="459206" y="206248"/>
                  </a:lnTo>
                  <a:lnTo>
                    <a:pt x="460260" y="211328"/>
                  </a:lnTo>
                  <a:lnTo>
                    <a:pt x="460260" y="89281"/>
                  </a:lnTo>
                  <a:lnTo>
                    <a:pt x="454914" y="86868"/>
                  </a:lnTo>
                  <a:lnTo>
                    <a:pt x="436740" y="84328"/>
                  </a:lnTo>
                  <a:lnTo>
                    <a:pt x="428866" y="84328"/>
                  </a:lnTo>
                  <a:lnTo>
                    <a:pt x="424980" y="85598"/>
                  </a:lnTo>
                  <a:lnTo>
                    <a:pt x="405688" y="88138"/>
                  </a:lnTo>
                  <a:lnTo>
                    <a:pt x="396532" y="91948"/>
                  </a:lnTo>
                  <a:lnTo>
                    <a:pt x="387921" y="97028"/>
                  </a:lnTo>
                  <a:lnTo>
                    <a:pt x="383387" y="99568"/>
                  </a:lnTo>
                  <a:lnTo>
                    <a:pt x="378650" y="103378"/>
                  </a:lnTo>
                  <a:lnTo>
                    <a:pt x="374053" y="105918"/>
                  </a:lnTo>
                  <a:lnTo>
                    <a:pt x="366877" y="112268"/>
                  </a:lnTo>
                  <a:lnTo>
                    <a:pt x="361124" y="118618"/>
                  </a:lnTo>
                  <a:lnTo>
                    <a:pt x="356831" y="127508"/>
                  </a:lnTo>
                  <a:lnTo>
                    <a:pt x="354025" y="136398"/>
                  </a:lnTo>
                  <a:lnTo>
                    <a:pt x="352742" y="145288"/>
                  </a:lnTo>
                  <a:lnTo>
                    <a:pt x="352882" y="155448"/>
                  </a:lnTo>
                  <a:lnTo>
                    <a:pt x="354279" y="164338"/>
                  </a:lnTo>
                  <a:lnTo>
                    <a:pt x="356781" y="173228"/>
                  </a:lnTo>
                  <a:lnTo>
                    <a:pt x="360070" y="183388"/>
                  </a:lnTo>
                  <a:lnTo>
                    <a:pt x="362712" y="194818"/>
                  </a:lnTo>
                  <a:lnTo>
                    <a:pt x="364401" y="204978"/>
                  </a:lnTo>
                  <a:lnTo>
                    <a:pt x="364693" y="212598"/>
                  </a:lnTo>
                  <a:lnTo>
                    <a:pt x="364807" y="217678"/>
                  </a:lnTo>
                  <a:lnTo>
                    <a:pt x="364705" y="221488"/>
                  </a:lnTo>
                  <a:lnTo>
                    <a:pt x="347294" y="257048"/>
                  </a:lnTo>
                  <a:lnTo>
                    <a:pt x="339394" y="269748"/>
                  </a:lnTo>
                  <a:lnTo>
                    <a:pt x="335597" y="276098"/>
                  </a:lnTo>
                  <a:lnTo>
                    <a:pt x="319620" y="312928"/>
                  </a:lnTo>
                  <a:lnTo>
                    <a:pt x="307898" y="362458"/>
                  </a:lnTo>
                  <a:lnTo>
                    <a:pt x="303517" y="403098"/>
                  </a:lnTo>
                  <a:lnTo>
                    <a:pt x="303174" y="420878"/>
                  </a:lnTo>
                  <a:lnTo>
                    <a:pt x="303390" y="437388"/>
                  </a:lnTo>
                  <a:lnTo>
                    <a:pt x="303466" y="466598"/>
                  </a:lnTo>
                  <a:lnTo>
                    <a:pt x="306857" y="516128"/>
                  </a:lnTo>
                  <a:lnTo>
                    <a:pt x="313359" y="566928"/>
                  </a:lnTo>
                  <a:lnTo>
                    <a:pt x="320332" y="605028"/>
                  </a:lnTo>
                  <a:lnTo>
                    <a:pt x="322910" y="616458"/>
                  </a:lnTo>
                  <a:lnTo>
                    <a:pt x="325399" y="629158"/>
                  </a:lnTo>
                  <a:lnTo>
                    <a:pt x="338772" y="682498"/>
                  </a:lnTo>
                  <a:lnTo>
                    <a:pt x="352069" y="725678"/>
                  </a:lnTo>
                  <a:lnTo>
                    <a:pt x="359930" y="751078"/>
                  </a:lnTo>
                  <a:lnTo>
                    <a:pt x="364032" y="763778"/>
                  </a:lnTo>
                  <a:lnTo>
                    <a:pt x="366725" y="771398"/>
                  </a:lnTo>
                  <a:lnTo>
                    <a:pt x="368427" y="779018"/>
                  </a:lnTo>
                  <a:lnTo>
                    <a:pt x="358089" y="822198"/>
                  </a:lnTo>
                  <a:lnTo>
                    <a:pt x="356374" y="824814"/>
                  </a:lnTo>
                  <a:lnTo>
                    <a:pt x="331698" y="823404"/>
                  </a:lnTo>
                  <a:lnTo>
                    <a:pt x="272580" y="819213"/>
                  </a:lnTo>
                  <a:lnTo>
                    <a:pt x="272415" y="819200"/>
                  </a:lnTo>
                  <a:lnTo>
                    <a:pt x="268719" y="818388"/>
                  </a:lnTo>
                  <a:lnTo>
                    <a:pt x="267995" y="818781"/>
                  </a:lnTo>
                  <a:lnTo>
                    <a:pt x="230898" y="815200"/>
                  </a:lnTo>
                  <a:lnTo>
                    <a:pt x="229476" y="815721"/>
                  </a:lnTo>
                  <a:lnTo>
                    <a:pt x="226707" y="816165"/>
                  </a:lnTo>
                  <a:lnTo>
                    <a:pt x="288886" y="840943"/>
                  </a:lnTo>
                  <a:lnTo>
                    <a:pt x="331177" y="853960"/>
                  </a:lnTo>
                  <a:lnTo>
                    <a:pt x="375577" y="863511"/>
                  </a:lnTo>
                  <a:lnTo>
                    <a:pt x="434187" y="867194"/>
                  </a:lnTo>
                  <a:lnTo>
                    <a:pt x="461962" y="866317"/>
                  </a:lnTo>
                  <a:lnTo>
                    <a:pt x="517118" y="858850"/>
                  </a:lnTo>
                  <a:lnTo>
                    <a:pt x="558749" y="848702"/>
                  </a:lnTo>
                  <a:lnTo>
                    <a:pt x="598919" y="833932"/>
                  </a:lnTo>
                  <a:lnTo>
                    <a:pt x="646582" y="808863"/>
                  </a:lnTo>
                  <a:lnTo>
                    <a:pt x="646861" y="807897"/>
                  </a:lnTo>
                  <a:lnTo>
                    <a:pt x="648525" y="805332"/>
                  </a:lnTo>
                  <a:close/>
                </a:path>
                <a:path w="864234" h="867409">
                  <a:moveTo>
                    <a:pt x="652830" y="100431"/>
                  </a:moveTo>
                  <a:lnTo>
                    <a:pt x="648563" y="96037"/>
                  </a:lnTo>
                  <a:lnTo>
                    <a:pt x="639292" y="96037"/>
                  </a:lnTo>
                  <a:lnTo>
                    <a:pt x="635012" y="100533"/>
                  </a:lnTo>
                  <a:lnTo>
                    <a:pt x="635228" y="109753"/>
                  </a:lnTo>
                  <a:lnTo>
                    <a:pt x="639038" y="113639"/>
                  </a:lnTo>
                  <a:lnTo>
                    <a:pt x="648335" y="114084"/>
                  </a:lnTo>
                  <a:lnTo>
                    <a:pt x="652640" y="109994"/>
                  </a:lnTo>
                  <a:lnTo>
                    <a:pt x="652741" y="105156"/>
                  </a:lnTo>
                  <a:lnTo>
                    <a:pt x="652830" y="100431"/>
                  </a:lnTo>
                  <a:close/>
                </a:path>
                <a:path w="864234" h="867409">
                  <a:moveTo>
                    <a:pt x="711136" y="711644"/>
                  </a:moveTo>
                  <a:lnTo>
                    <a:pt x="710780" y="701636"/>
                  </a:lnTo>
                  <a:lnTo>
                    <a:pt x="706577" y="697560"/>
                  </a:lnTo>
                  <a:lnTo>
                    <a:pt x="696480" y="697369"/>
                  </a:lnTo>
                  <a:lnTo>
                    <a:pt x="692365" y="701649"/>
                  </a:lnTo>
                  <a:lnTo>
                    <a:pt x="692632" y="712241"/>
                  </a:lnTo>
                  <a:lnTo>
                    <a:pt x="696353" y="715886"/>
                  </a:lnTo>
                  <a:lnTo>
                    <a:pt x="701535" y="715937"/>
                  </a:lnTo>
                  <a:lnTo>
                    <a:pt x="706831" y="715987"/>
                  </a:lnTo>
                  <a:lnTo>
                    <a:pt x="711136" y="711644"/>
                  </a:lnTo>
                  <a:close/>
                </a:path>
                <a:path w="864234" h="867409">
                  <a:moveTo>
                    <a:pt x="714324" y="164096"/>
                  </a:moveTo>
                  <a:lnTo>
                    <a:pt x="713701" y="154940"/>
                  </a:lnTo>
                  <a:lnTo>
                    <a:pt x="709650" y="151117"/>
                  </a:lnTo>
                  <a:lnTo>
                    <a:pt x="700417" y="151041"/>
                  </a:lnTo>
                  <a:lnTo>
                    <a:pt x="696264" y="155282"/>
                  </a:lnTo>
                  <a:lnTo>
                    <a:pt x="696429" y="164896"/>
                  </a:lnTo>
                  <a:lnTo>
                    <a:pt x="700786" y="169011"/>
                  </a:lnTo>
                  <a:lnTo>
                    <a:pt x="705548" y="168821"/>
                  </a:lnTo>
                  <a:lnTo>
                    <a:pt x="710272" y="168630"/>
                  </a:lnTo>
                  <a:lnTo>
                    <a:pt x="714324" y="164096"/>
                  </a:lnTo>
                  <a:close/>
                </a:path>
                <a:path w="864234" h="867409">
                  <a:moveTo>
                    <a:pt x="759612" y="216598"/>
                  </a:moveTo>
                  <a:lnTo>
                    <a:pt x="755472" y="212534"/>
                  </a:lnTo>
                  <a:lnTo>
                    <a:pt x="746112" y="212763"/>
                  </a:lnTo>
                  <a:lnTo>
                    <a:pt x="742302" y="216535"/>
                  </a:lnTo>
                  <a:lnTo>
                    <a:pt x="741857" y="225933"/>
                  </a:lnTo>
                  <a:lnTo>
                    <a:pt x="745871" y="230238"/>
                  </a:lnTo>
                  <a:lnTo>
                    <a:pt x="755484" y="230479"/>
                  </a:lnTo>
                  <a:lnTo>
                    <a:pt x="759612" y="226352"/>
                  </a:lnTo>
                  <a:lnTo>
                    <a:pt x="759612" y="221462"/>
                  </a:lnTo>
                  <a:lnTo>
                    <a:pt x="759612" y="216598"/>
                  </a:lnTo>
                  <a:close/>
                </a:path>
                <a:path w="864234" h="867409">
                  <a:moveTo>
                    <a:pt x="764451" y="641172"/>
                  </a:moveTo>
                  <a:lnTo>
                    <a:pt x="760120" y="636981"/>
                  </a:lnTo>
                  <a:lnTo>
                    <a:pt x="749782" y="637286"/>
                  </a:lnTo>
                  <a:lnTo>
                    <a:pt x="745985" y="641197"/>
                  </a:lnTo>
                  <a:lnTo>
                    <a:pt x="745934" y="646252"/>
                  </a:lnTo>
                  <a:lnTo>
                    <a:pt x="745883" y="651243"/>
                  </a:lnTo>
                  <a:lnTo>
                    <a:pt x="749668" y="655294"/>
                  </a:lnTo>
                  <a:lnTo>
                    <a:pt x="759879" y="655853"/>
                  </a:lnTo>
                  <a:lnTo>
                    <a:pt x="764324" y="651687"/>
                  </a:lnTo>
                  <a:lnTo>
                    <a:pt x="764451" y="641172"/>
                  </a:lnTo>
                  <a:close/>
                </a:path>
                <a:path w="864234" h="867409">
                  <a:moveTo>
                    <a:pt x="805522" y="293166"/>
                  </a:moveTo>
                  <a:lnTo>
                    <a:pt x="801433" y="288950"/>
                  </a:lnTo>
                  <a:lnTo>
                    <a:pt x="796582" y="288899"/>
                  </a:lnTo>
                  <a:lnTo>
                    <a:pt x="791730" y="288848"/>
                  </a:lnTo>
                  <a:lnTo>
                    <a:pt x="787730" y="292938"/>
                  </a:lnTo>
                  <a:lnTo>
                    <a:pt x="787844" y="302450"/>
                  </a:lnTo>
                  <a:lnTo>
                    <a:pt x="791514" y="306298"/>
                  </a:lnTo>
                  <a:lnTo>
                    <a:pt x="800798" y="306857"/>
                  </a:lnTo>
                  <a:lnTo>
                    <a:pt x="805205" y="302780"/>
                  </a:lnTo>
                  <a:lnTo>
                    <a:pt x="805522" y="293166"/>
                  </a:lnTo>
                  <a:close/>
                </a:path>
                <a:path w="864234" h="867409">
                  <a:moveTo>
                    <a:pt x="807707" y="566140"/>
                  </a:moveTo>
                  <a:lnTo>
                    <a:pt x="803275" y="561949"/>
                  </a:lnTo>
                  <a:lnTo>
                    <a:pt x="792937" y="562305"/>
                  </a:lnTo>
                  <a:lnTo>
                    <a:pt x="789190" y="566191"/>
                  </a:lnTo>
                  <a:lnTo>
                    <a:pt x="789178" y="571271"/>
                  </a:lnTo>
                  <a:lnTo>
                    <a:pt x="789165" y="576300"/>
                  </a:lnTo>
                  <a:lnTo>
                    <a:pt x="792911" y="580263"/>
                  </a:lnTo>
                  <a:lnTo>
                    <a:pt x="803122" y="580758"/>
                  </a:lnTo>
                  <a:lnTo>
                    <a:pt x="807643" y="576503"/>
                  </a:lnTo>
                  <a:lnTo>
                    <a:pt x="807707" y="566140"/>
                  </a:lnTo>
                  <a:close/>
                </a:path>
                <a:path w="864234" h="867409">
                  <a:moveTo>
                    <a:pt x="826414" y="501459"/>
                  </a:moveTo>
                  <a:lnTo>
                    <a:pt x="822261" y="496735"/>
                  </a:lnTo>
                  <a:lnTo>
                    <a:pt x="812165" y="496277"/>
                  </a:lnTo>
                  <a:lnTo>
                    <a:pt x="807923" y="500049"/>
                  </a:lnTo>
                  <a:lnTo>
                    <a:pt x="807529" y="504990"/>
                  </a:lnTo>
                  <a:lnTo>
                    <a:pt x="807097" y="510298"/>
                  </a:lnTo>
                  <a:lnTo>
                    <a:pt x="811060" y="514845"/>
                  </a:lnTo>
                  <a:lnTo>
                    <a:pt x="821118" y="515277"/>
                  </a:lnTo>
                  <a:lnTo>
                    <a:pt x="825474" y="511416"/>
                  </a:lnTo>
                  <a:lnTo>
                    <a:pt x="826414" y="501459"/>
                  </a:lnTo>
                  <a:close/>
                </a:path>
                <a:path w="864234" h="867409">
                  <a:moveTo>
                    <a:pt x="827455" y="430580"/>
                  </a:moveTo>
                  <a:lnTo>
                    <a:pt x="822871" y="426212"/>
                  </a:lnTo>
                  <a:lnTo>
                    <a:pt x="812812" y="426643"/>
                  </a:lnTo>
                  <a:lnTo>
                    <a:pt x="809015" y="430707"/>
                  </a:lnTo>
                  <a:lnTo>
                    <a:pt x="809015" y="435749"/>
                  </a:lnTo>
                  <a:lnTo>
                    <a:pt x="809015" y="440766"/>
                  </a:lnTo>
                  <a:lnTo>
                    <a:pt x="812850" y="444830"/>
                  </a:lnTo>
                  <a:lnTo>
                    <a:pt x="822794" y="445287"/>
                  </a:lnTo>
                  <a:lnTo>
                    <a:pt x="827455" y="440791"/>
                  </a:lnTo>
                  <a:lnTo>
                    <a:pt x="827455" y="430580"/>
                  </a:lnTo>
                  <a:close/>
                </a:path>
                <a:path w="864234" h="867409">
                  <a:moveTo>
                    <a:pt x="827887" y="376542"/>
                  </a:moveTo>
                  <a:lnTo>
                    <a:pt x="827417" y="366661"/>
                  </a:lnTo>
                  <a:lnTo>
                    <a:pt x="823137" y="362546"/>
                  </a:lnTo>
                  <a:lnTo>
                    <a:pt x="813142" y="362470"/>
                  </a:lnTo>
                  <a:lnTo>
                    <a:pt x="809002" y="366864"/>
                  </a:lnTo>
                  <a:lnTo>
                    <a:pt x="809371" y="377278"/>
                  </a:lnTo>
                  <a:lnTo>
                    <a:pt x="813257" y="381038"/>
                  </a:lnTo>
                  <a:lnTo>
                    <a:pt x="818311" y="381050"/>
                  </a:lnTo>
                  <a:lnTo>
                    <a:pt x="823518" y="381063"/>
                  </a:lnTo>
                  <a:lnTo>
                    <a:pt x="827887" y="376542"/>
                  </a:lnTo>
                  <a:close/>
                </a:path>
                <a:path w="864234" h="867409">
                  <a:moveTo>
                    <a:pt x="863879" y="439712"/>
                  </a:moveTo>
                  <a:lnTo>
                    <a:pt x="861923" y="393877"/>
                  </a:lnTo>
                  <a:lnTo>
                    <a:pt x="855268" y="346151"/>
                  </a:lnTo>
                  <a:lnTo>
                    <a:pt x="839381" y="290423"/>
                  </a:lnTo>
                  <a:lnTo>
                    <a:pt x="813104" y="228612"/>
                  </a:lnTo>
                  <a:lnTo>
                    <a:pt x="764933" y="157124"/>
                  </a:lnTo>
                  <a:lnTo>
                    <a:pt x="729703" y="119303"/>
                  </a:lnTo>
                  <a:lnTo>
                    <a:pt x="690206" y="86004"/>
                  </a:lnTo>
                  <a:lnTo>
                    <a:pt x="646379" y="57353"/>
                  </a:lnTo>
                  <a:lnTo>
                    <a:pt x="604723" y="36347"/>
                  </a:lnTo>
                  <a:lnTo>
                    <a:pt x="561505" y="20116"/>
                  </a:lnTo>
                  <a:lnTo>
                    <a:pt x="516775" y="8648"/>
                  </a:lnTo>
                  <a:lnTo>
                    <a:pt x="470585" y="1968"/>
                  </a:lnTo>
                  <a:lnTo>
                    <a:pt x="431800" y="0"/>
                  </a:lnTo>
                  <a:lnTo>
                    <a:pt x="393293" y="1397"/>
                  </a:lnTo>
                  <a:lnTo>
                    <a:pt x="355066" y="6426"/>
                  </a:lnTo>
                  <a:lnTo>
                    <a:pt x="317169" y="15392"/>
                  </a:lnTo>
                  <a:lnTo>
                    <a:pt x="255219" y="38620"/>
                  </a:lnTo>
                  <a:lnTo>
                    <a:pt x="197180" y="70294"/>
                  </a:lnTo>
                  <a:lnTo>
                    <a:pt x="151231" y="103479"/>
                  </a:lnTo>
                  <a:lnTo>
                    <a:pt x="110769" y="141693"/>
                  </a:lnTo>
                  <a:lnTo>
                    <a:pt x="76047" y="185153"/>
                  </a:lnTo>
                  <a:lnTo>
                    <a:pt x="47307" y="234099"/>
                  </a:lnTo>
                  <a:lnTo>
                    <a:pt x="25527" y="285673"/>
                  </a:lnTo>
                  <a:lnTo>
                    <a:pt x="10464" y="338747"/>
                  </a:lnTo>
                  <a:lnTo>
                    <a:pt x="1993" y="393242"/>
                  </a:lnTo>
                  <a:lnTo>
                    <a:pt x="0" y="449135"/>
                  </a:lnTo>
                  <a:lnTo>
                    <a:pt x="622" y="461581"/>
                  </a:lnTo>
                  <a:lnTo>
                    <a:pt x="10274" y="532079"/>
                  </a:lnTo>
                  <a:lnTo>
                    <a:pt x="30276" y="595782"/>
                  </a:lnTo>
                  <a:lnTo>
                    <a:pt x="72720" y="674509"/>
                  </a:lnTo>
                  <a:lnTo>
                    <a:pt x="106362" y="718172"/>
                  </a:lnTo>
                  <a:lnTo>
                    <a:pt x="145440" y="757085"/>
                  </a:lnTo>
                  <a:lnTo>
                    <a:pt x="190055" y="791095"/>
                  </a:lnTo>
                  <a:lnTo>
                    <a:pt x="217424" y="801192"/>
                  </a:lnTo>
                  <a:lnTo>
                    <a:pt x="222072" y="800925"/>
                  </a:lnTo>
                  <a:lnTo>
                    <a:pt x="226796" y="802093"/>
                  </a:lnTo>
                  <a:lnTo>
                    <a:pt x="233019" y="802601"/>
                  </a:lnTo>
                  <a:lnTo>
                    <a:pt x="236067" y="802170"/>
                  </a:lnTo>
                  <a:lnTo>
                    <a:pt x="236054" y="800874"/>
                  </a:lnTo>
                  <a:lnTo>
                    <a:pt x="232867" y="798652"/>
                  </a:lnTo>
                  <a:lnTo>
                    <a:pt x="212725" y="787133"/>
                  </a:lnTo>
                  <a:lnTo>
                    <a:pt x="195021" y="775487"/>
                  </a:lnTo>
                  <a:lnTo>
                    <a:pt x="161620" y="749249"/>
                  </a:lnTo>
                  <a:lnTo>
                    <a:pt x="127165" y="715962"/>
                  </a:lnTo>
                  <a:lnTo>
                    <a:pt x="97294" y="680300"/>
                  </a:lnTo>
                  <a:lnTo>
                    <a:pt x="71970" y="642289"/>
                  </a:lnTo>
                  <a:lnTo>
                    <a:pt x="51168" y="601941"/>
                  </a:lnTo>
                  <a:lnTo>
                    <a:pt x="34861" y="559282"/>
                  </a:lnTo>
                  <a:lnTo>
                    <a:pt x="23012" y="514324"/>
                  </a:lnTo>
                  <a:lnTo>
                    <a:pt x="15608" y="467106"/>
                  </a:lnTo>
                  <a:lnTo>
                    <a:pt x="13373" y="418846"/>
                  </a:lnTo>
                  <a:lnTo>
                    <a:pt x="14579" y="394716"/>
                  </a:lnTo>
                  <a:lnTo>
                    <a:pt x="25577" y="330377"/>
                  </a:lnTo>
                  <a:lnTo>
                    <a:pt x="37528" y="291439"/>
                  </a:lnTo>
                  <a:lnTo>
                    <a:pt x="53352" y="253847"/>
                  </a:lnTo>
                  <a:lnTo>
                    <a:pt x="73139" y="217601"/>
                  </a:lnTo>
                  <a:lnTo>
                    <a:pt x="100698" y="177228"/>
                  </a:lnTo>
                  <a:lnTo>
                    <a:pt x="131889" y="140436"/>
                  </a:lnTo>
                  <a:lnTo>
                    <a:pt x="166878" y="107340"/>
                  </a:lnTo>
                  <a:lnTo>
                    <a:pt x="205803" y="78066"/>
                  </a:lnTo>
                  <a:lnTo>
                    <a:pt x="250088" y="52819"/>
                  </a:lnTo>
                  <a:lnTo>
                    <a:pt x="296672" y="34137"/>
                  </a:lnTo>
                  <a:lnTo>
                    <a:pt x="345262" y="21348"/>
                  </a:lnTo>
                  <a:lnTo>
                    <a:pt x="395579" y="13843"/>
                  </a:lnTo>
                  <a:lnTo>
                    <a:pt x="429793" y="11912"/>
                  </a:lnTo>
                  <a:lnTo>
                    <a:pt x="463829" y="12903"/>
                  </a:lnTo>
                  <a:lnTo>
                    <a:pt x="531253" y="23495"/>
                  </a:lnTo>
                  <a:lnTo>
                    <a:pt x="578891" y="37985"/>
                  </a:lnTo>
                  <a:lnTo>
                    <a:pt x="623519" y="57619"/>
                  </a:lnTo>
                  <a:lnTo>
                    <a:pt x="665175" y="82334"/>
                  </a:lnTo>
                  <a:lnTo>
                    <a:pt x="703846" y="112064"/>
                  </a:lnTo>
                  <a:lnTo>
                    <a:pt x="739584" y="146748"/>
                  </a:lnTo>
                  <a:lnTo>
                    <a:pt x="770331" y="183908"/>
                  </a:lnTo>
                  <a:lnTo>
                    <a:pt x="796391" y="223774"/>
                  </a:lnTo>
                  <a:lnTo>
                    <a:pt x="817664" y="266319"/>
                  </a:lnTo>
                  <a:lnTo>
                    <a:pt x="834047" y="311543"/>
                  </a:lnTo>
                  <a:lnTo>
                    <a:pt x="848880" y="381850"/>
                  </a:lnTo>
                  <a:lnTo>
                    <a:pt x="851331" y="417664"/>
                  </a:lnTo>
                  <a:lnTo>
                    <a:pt x="849960" y="453923"/>
                  </a:lnTo>
                  <a:lnTo>
                    <a:pt x="845375" y="498665"/>
                  </a:lnTo>
                  <a:lnTo>
                    <a:pt x="837057" y="542823"/>
                  </a:lnTo>
                  <a:lnTo>
                    <a:pt x="816597" y="599198"/>
                  </a:lnTo>
                  <a:lnTo>
                    <a:pt x="787958" y="651776"/>
                  </a:lnTo>
                  <a:lnTo>
                    <a:pt x="760107" y="691527"/>
                  </a:lnTo>
                  <a:lnTo>
                    <a:pt x="728319" y="727443"/>
                  </a:lnTo>
                  <a:lnTo>
                    <a:pt x="692327" y="759142"/>
                  </a:lnTo>
                  <a:lnTo>
                    <a:pt x="651814" y="786257"/>
                  </a:lnTo>
                  <a:lnTo>
                    <a:pt x="648309" y="788276"/>
                  </a:lnTo>
                  <a:lnTo>
                    <a:pt x="641515" y="792645"/>
                  </a:lnTo>
                  <a:lnTo>
                    <a:pt x="645071" y="793737"/>
                  </a:lnTo>
                  <a:lnTo>
                    <a:pt x="648068" y="793635"/>
                  </a:lnTo>
                  <a:lnTo>
                    <a:pt x="665784" y="790663"/>
                  </a:lnTo>
                  <a:lnTo>
                    <a:pt x="700646" y="770343"/>
                  </a:lnTo>
                  <a:lnTo>
                    <a:pt x="750633" y="724331"/>
                  </a:lnTo>
                  <a:lnTo>
                    <a:pt x="779564" y="689406"/>
                  </a:lnTo>
                  <a:lnTo>
                    <a:pt x="804456" y="651510"/>
                  </a:lnTo>
                  <a:lnTo>
                    <a:pt x="825411" y="610793"/>
                  </a:lnTo>
                  <a:lnTo>
                    <a:pt x="844435" y="558419"/>
                  </a:lnTo>
                  <a:lnTo>
                    <a:pt x="857973" y="504266"/>
                  </a:lnTo>
                  <a:lnTo>
                    <a:pt x="863447" y="461340"/>
                  </a:lnTo>
                  <a:lnTo>
                    <a:pt x="863879" y="439712"/>
                  </a:lnTo>
                  <a:close/>
                </a:path>
              </a:pathLst>
            </a:custGeom>
            <a:solidFill>
              <a:srgbClr val="FFFFFF"/>
            </a:solidFill>
          </p:spPr>
          <p:txBody>
            <a:bodyPr wrap="square" lIns="0" tIns="0" rIns="0" bIns="0" rtlCol="0"/>
            <a:lstStyle/>
            <a:p>
              <a:endParaRPr/>
            </a:p>
          </p:txBody>
        </p:sp>
        <p:pic>
          <p:nvPicPr>
            <p:cNvPr id="17" name="object 17"/>
            <p:cNvPicPr/>
            <p:nvPr/>
          </p:nvPicPr>
          <p:blipFill>
            <a:blip r:embed="rId11" cstate="email">
              <a:extLst>
                <a:ext uri="{28A0092B-C50C-407E-A947-70E740481C1C}">
                  <a14:useLocalDpi xmlns:a14="http://schemas.microsoft.com/office/drawing/2010/main"/>
                </a:ext>
              </a:extLst>
            </a:blip>
            <a:stretch>
              <a:fillRect/>
            </a:stretch>
          </p:blipFill>
          <p:spPr>
            <a:xfrm>
              <a:off x="8566091" y="7011307"/>
              <a:ext cx="81592" cy="115689"/>
            </a:xfrm>
            <a:prstGeom prst="rect">
              <a:avLst/>
            </a:prstGeom>
          </p:spPr>
        </p:pic>
      </p:grpSp>
      <p:sp>
        <p:nvSpPr>
          <p:cNvPr id="18" name="object 18"/>
          <p:cNvSpPr/>
          <p:nvPr/>
        </p:nvSpPr>
        <p:spPr>
          <a:xfrm>
            <a:off x="3765466" y="4114800"/>
            <a:ext cx="9051290" cy="0"/>
          </a:xfrm>
          <a:custGeom>
            <a:avLst/>
            <a:gdLst/>
            <a:ahLst/>
            <a:cxnLst/>
            <a:rect l="l" t="t" r="r" b="b"/>
            <a:pathLst>
              <a:path w="9051290">
                <a:moveTo>
                  <a:pt x="9050921" y="0"/>
                </a:moveTo>
                <a:lnTo>
                  <a:pt x="0" y="0"/>
                </a:lnTo>
              </a:path>
            </a:pathLst>
          </a:custGeom>
          <a:ln w="6350">
            <a:solidFill>
              <a:srgbClr val="FFFFFF"/>
            </a:solidFill>
          </a:ln>
        </p:spPr>
        <p:txBody>
          <a:bodyPr wrap="square" lIns="0" tIns="0" rIns="0" bIns="0" rtlCol="0"/>
          <a:lstStyle/>
          <a:p>
            <a:endParaRPr/>
          </a:p>
        </p:txBody>
      </p:sp>
      <p:sp>
        <p:nvSpPr>
          <p:cNvPr id="19" name="object 19"/>
          <p:cNvSpPr txBox="1"/>
          <p:nvPr/>
        </p:nvSpPr>
        <p:spPr>
          <a:xfrm>
            <a:off x="3857415" y="6302971"/>
            <a:ext cx="4263550" cy="1811265"/>
          </a:xfrm>
          <a:prstGeom prst="rect">
            <a:avLst/>
          </a:prstGeom>
        </p:spPr>
        <p:txBody>
          <a:bodyPr vert="horz" wrap="square" lIns="0" tIns="12700" rIns="0" bIns="0" rtlCol="0">
            <a:spAutoFit/>
          </a:bodyPr>
          <a:lstStyle/>
          <a:p>
            <a:pPr marL="38100" marR="30480">
              <a:lnSpc>
                <a:spcPct val="104200"/>
              </a:lnSpc>
              <a:spcBef>
                <a:spcPts val="160"/>
              </a:spcBef>
            </a:pPr>
            <a:r>
              <a:rPr lang="en-US" sz="1600" b="1" spc="-20" dirty="0">
                <a:solidFill>
                  <a:srgbClr val="FFFFFF"/>
                </a:solidFill>
                <a:latin typeface="Source Sans Pro Semibold"/>
                <a:cs typeface="Source Sans Pro Semibold"/>
              </a:rPr>
              <a:t>I</a:t>
            </a:r>
            <a:r>
              <a:rPr lang="en-US" sz="1600" b="1" dirty="0">
                <a:solidFill>
                  <a:srgbClr val="FFFFFF"/>
                </a:solidFill>
                <a:latin typeface="Source Sans Pro Semibold"/>
                <a:cs typeface="Source Sans Pro Semibold"/>
              </a:rPr>
              <a:t>n</a:t>
            </a:r>
            <a:r>
              <a:rPr lang="en-US" sz="1600" b="1" spc="-35" dirty="0">
                <a:solidFill>
                  <a:srgbClr val="FFFFFF"/>
                </a:solidFill>
                <a:latin typeface="Source Sans Pro Semibold"/>
                <a:cs typeface="Source Sans Pro Semibold"/>
              </a:rPr>
              <a:t> a </a:t>
            </a:r>
            <a:r>
              <a:rPr lang="en-US" sz="1600" b="1" spc="-20" dirty="0">
                <a:solidFill>
                  <a:srgbClr val="FFFFFF"/>
                </a:solidFill>
                <a:latin typeface="Source Sans Pro Semibold"/>
                <a:cs typeface="Source Sans Pro Semibold"/>
              </a:rPr>
              <a:t>2017 survey</a:t>
            </a:r>
            <a:r>
              <a:rPr lang="en-US" sz="1600" b="1" dirty="0">
                <a:solidFill>
                  <a:srgbClr val="FFFFFF"/>
                </a:solidFill>
                <a:latin typeface="Source Sans Pro Semibold"/>
                <a:cs typeface="Source Sans Pro Semibold"/>
              </a:rPr>
              <a:t>,</a:t>
            </a:r>
            <a:r>
              <a:rPr lang="en-US" sz="1600" b="1" spc="-35" dirty="0">
                <a:solidFill>
                  <a:srgbClr val="FFFFFF"/>
                </a:solidFill>
                <a:latin typeface="Source Sans Pro Semibold"/>
                <a:cs typeface="Source Sans Pro Semibold"/>
              </a:rPr>
              <a:t> </a:t>
            </a:r>
            <a:r>
              <a:rPr lang="en-US" sz="2400" b="1" spc="-50" dirty="0">
                <a:solidFill>
                  <a:srgbClr val="71B2C9"/>
                </a:solidFill>
                <a:latin typeface="Source Sans Pro"/>
                <a:cs typeface="Source Sans Pro"/>
              </a:rPr>
              <a:t>70</a:t>
            </a:r>
            <a:r>
              <a:rPr lang="en-US" sz="2400" b="1" dirty="0">
                <a:solidFill>
                  <a:srgbClr val="71B2C9"/>
                </a:solidFill>
                <a:latin typeface="Source Sans Pro"/>
                <a:cs typeface="Source Sans Pro"/>
              </a:rPr>
              <a:t>%</a:t>
            </a:r>
            <a:r>
              <a:rPr lang="en-US" sz="2400" b="1" spc="-100" dirty="0">
                <a:solidFill>
                  <a:srgbClr val="71B2C9"/>
                </a:solidFill>
                <a:latin typeface="Source Sans Pro"/>
                <a:cs typeface="Source Sans Pro"/>
              </a:rPr>
              <a:t> </a:t>
            </a:r>
            <a:r>
              <a:rPr lang="en-US" sz="1600" b="1" spc="-25" dirty="0">
                <a:solidFill>
                  <a:srgbClr val="FFFFFF"/>
                </a:solidFill>
                <a:latin typeface="Source Sans Pro Semibold"/>
                <a:cs typeface="Source Sans Pro Semibold"/>
              </a:rPr>
              <a:t>o</a:t>
            </a:r>
            <a:r>
              <a:rPr lang="en-US" sz="1600" b="1" dirty="0">
                <a:solidFill>
                  <a:srgbClr val="FFFFFF"/>
                </a:solidFill>
                <a:latin typeface="Source Sans Pro Semibold"/>
                <a:cs typeface="Source Sans Pro Semibold"/>
              </a:rPr>
              <a:t>f</a:t>
            </a:r>
            <a:r>
              <a:rPr lang="en-US" sz="1600" b="1" spc="-35" dirty="0">
                <a:solidFill>
                  <a:srgbClr val="FFFFFF"/>
                </a:solidFill>
                <a:latin typeface="Source Sans Pro Semibold"/>
                <a:cs typeface="Source Sans Pro Semibold"/>
              </a:rPr>
              <a:t> </a:t>
            </a:r>
            <a:r>
              <a:rPr lang="en-US" sz="1600" b="1" spc="-20" dirty="0">
                <a:solidFill>
                  <a:srgbClr val="FFFFFF"/>
                </a:solidFill>
                <a:latin typeface="Source Sans Pro Semibold"/>
                <a:cs typeface="Source Sans Pro Semibold"/>
              </a:rPr>
              <a:t>Aborigina</a:t>
            </a:r>
            <a:r>
              <a:rPr lang="en-US" sz="1600" b="1" dirty="0">
                <a:solidFill>
                  <a:srgbClr val="FFFFFF"/>
                </a:solidFill>
                <a:latin typeface="Source Sans Pro Semibold"/>
                <a:cs typeface="Source Sans Pro Semibold"/>
              </a:rPr>
              <a:t>l</a:t>
            </a:r>
            <a:r>
              <a:rPr lang="en-US" sz="1600" b="1" spc="-35" dirty="0">
                <a:solidFill>
                  <a:srgbClr val="FFFFFF"/>
                </a:solidFill>
                <a:latin typeface="Source Sans Pro Semibold"/>
                <a:cs typeface="Source Sans Pro Semibold"/>
              </a:rPr>
              <a:t> </a:t>
            </a:r>
            <a:r>
              <a:rPr lang="en-US" sz="1600" b="1" spc="-20" dirty="0">
                <a:solidFill>
                  <a:srgbClr val="FFFFFF"/>
                </a:solidFill>
                <a:latin typeface="Source Sans Pro Semibold"/>
                <a:cs typeface="Source Sans Pro Semibold"/>
              </a:rPr>
              <a:t>an</a:t>
            </a:r>
            <a:r>
              <a:rPr lang="en-US" sz="1600" b="1" dirty="0">
                <a:solidFill>
                  <a:srgbClr val="FFFFFF"/>
                </a:solidFill>
                <a:latin typeface="Source Sans Pro Semibold"/>
                <a:cs typeface="Source Sans Pro Semibold"/>
              </a:rPr>
              <a:t>d</a:t>
            </a:r>
            <a:br>
              <a:rPr lang="en-US" sz="1600" b="1" dirty="0">
                <a:solidFill>
                  <a:srgbClr val="FFFFFF"/>
                </a:solidFill>
                <a:latin typeface="Source Sans Pro Semibold"/>
                <a:cs typeface="Source Sans Pro Semibold"/>
              </a:rPr>
            </a:br>
            <a:r>
              <a:rPr lang="en-US" sz="1600" b="1" spc="-20" dirty="0">
                <a:solidFill>
                  <a:srgbClr val="FFFFFF"/>
                </a:solidFill>
                <a:latin typeface="Source Sans Pro Semibold"/>
              </a:rPr>
              <a:t>Torres Strait Islander students (aged 12-17 years) had </a:t>
            </a:r>
            <a:r>
              <a:rPr lang="en-US" sz="2400" b="1" spc="-50" dirty="0">
                <a:solidFill>
                  <a:srgbClr val="71B2C9"/>
                </a:solidFill>
                <a:latin typeface="Source Sans Pro"/>
              </a:rPr>
              <a:t>never smoked tobacco</a:t>
            </a:r>
            <a:r>
              <a:rPr lang="en-US" sz="1600" b="1" spc="-20" dirty="0">
                <a:solidFill>
                  <a:srgbClr val="FFFFFF"/>
                </a:solidFill>
                <a:latin typeface="Source Sans Pro Semibold"/>
              </a:rPr>
              <a:t>, a  significant increase from 49% in 2005.</a:t>
            </a:r>
          </a:p>
          <a:p>
            <a:pPr marL="12700">
              <a:spcBef>
                <a:spcPts val="100"/>
              </a:spcBef>
            </a:pPr>
            <a:endParaRPr lang="en-US" sz="1600" dirty="0">
              <a:latin typeface="Source Sans Pro Semibold"/>
              <a:cs typeface="Source Sans Pro Semibold"/>
            </a:endParaRPr>
          </a:p>
          <a:p>
            <a:pPr marL="12700">
              <a:lnSpc>
                <a:spcPct val="100000"/>
              </a:lnSpc>
              <a:spcBef>
                <a:spcPts val="100"/>
              </a:spcBef>
            </a:pPr>
            <a:endParaRPr sz="1600" dirty="0">
              <a:latin typeface="Source Sans Pro Semibold"/>
              <a:cs typeface="Source Sans Pro Semibold"/>
            </a:endParaRPr>
          </a:p>
        </p:txBody>
      </p:sp>
      <p:grpSp>
        <p:nvGrpSpPr>
          <p:cNvPr id="22" name="object 22"/>
          <p:cNvGrpSpPr/>
          <p:nvPr/>
        </p:nvGrpSpPr>
        <p:grpSpPr>
          <a:xfrm>
            <a:off x="3083803" y="5141404"/>
            <a:ext cx="7966075" cy="696595"/>
            <a:chOff x="3083803" y="5141404"/>
            <a:chExt cx="7966075" cy="696595"/>
          </a:xfrm>
        </p:grpSpPr>
        <p:pic>
          <p:nvPicPr>
            <p:cNvPr id="23" name="object 23"/>
            <p:cNvPicPr/>
            <p:nvPr/>
          </p:nvPicPr>
          <p:blipFill>
            <a:blip r:embed="rId12" cstate="email">
              <a:extLst>
                <a:ext uri="{28A0092B-C50C-407E-A947-70E740481C1C}">
                  <a14:useLocalDpi xmlns:a14="http://schemas.microsoft.com/office/drawing/2010/main"/>
                </a:ext>
              </a:extLst>
            </a:blip>
            <a:stretch>
              <a:fillRect/>
            </a:stretch>
          </p:blipFill>
          <p:spPr>
            <a:xfrm>
              <a:off x="3083803" y="5141404"/>
              <a:ext cx="719984" cy="696550"/>
            </a:xfrm>
            <a:prstGeom prst="rect">
              <a:avLst/>
            </a:prstGeom>
          </p:spPr>
        </p:pic>
        <p:pic>
          <p:nvPicPr>
            <p:cNvPr id="24" name="object 24"/>
            <p:cNvPicPr/>
            <p:nvPr/>
          </p:nvPicPr>
          <p:blipFill>
            <a:blip r:embed="rId13" cstate="email">
              <a:extLst>
                <a:ext uri="{28A0092B-C50C-407E-A947-70E740481C1C}">
                  <a14:useLocalDpi xmlns:a14="http://schemas.microsoft.com/office/drawing/2010/main"/>
                </a:ext>
              </a:extLst>
            </a:blip>
            <a:stretch>
              <a:fillRect/>
            </a:stretch>
          </p:blipFill>
          <p:spPr>
            <a:xfrm>
              <a:off x="6738979" y="5141404"/>
              <a:ext cx="719984" cy="696550"/>
            </a:xfrm>
            <a:prstGeom prst="rect">
              <a:avLst/>
            </a:prstGeom>
          </p:spPr>
        </p:pic>
        <p:pic>
          <p:nvPicPr>
            <p:cNvPr id="25" name="object 25"/>
            <p:cNvPicPr/>
            <p:nvPr/>
          </p:nvPicPr>
          <p:blipFill>
            <a:blip r:embed="rId14" cstate="email">
              <a:extLst>
                <a:ext uri="{28A0092B-C50C-407E-A947-70E740481C1C}">
                  <a14:useLocalDpi xmlns:a14="http://schemas.microsoft.com/office/drawing/2010/main"/>
                </a:ext>
              </a:extLst>
            </a:blip>
            <a:stretch>
              <a:fillRect/>
            </a:stretch>
          </p:blipFill>
          <p:spPr>
            <a:xfrm>
              <a:off x="10329303" y="5141404"/>
              <a:ext cx="719984" cy="696550"/>
            </a:xfrm>
            <a:prstGeom prst="rect">
              <a:avLst/>
            </a:prstGeom>
          </p:spPr>
        </p:pic>
      </p:grpSp>
      <p:grpSp>
        <p:nvGrpSpPr>
          <p:cNvPr id="42" name="Group 41">
            <a:extLst>
              <a:ext uri="{FF2B5EF4-FFF2-40B4-BE49-F238E27FC236}">
                <a16:creationId xmlns:a16="http://schemas.microsoft.com/office/drawing/2014/main" id="{CB172C32-2E51-4989-9F9A-9F8409E97454}"/>
              </a:ext>
            </a:extLst>
          </p:cNvPr>
          <p:cNvGrpSpPr/>
          <p:nvPr/>
        </p:nvGrpSpPr>
        <p:grpSpPr>
          <a:xfrm>
            <a:off x="9510640" y="6447543"/>
            <a:ext cx="3930650" cy="1127760"/>
            <a:chOff x="9115524" y="6352552"/>
            <a:chExt cx="3930650" cy="1127760"/>
          </a:xfrm>
        </p:grpSpPr>
        <p:sp>
          <p:nvSpPr>
            <p:cNvPr id="27" name="object 27"/>
            <p:cNvSpPr txBox="1"/>
            <p:nvPr/>
          </p:nvSpPr>
          <p:spPr>
            <a:xfrm>
              <a:off x="9140924" y="6352552"/>
              <a:ext cx="3905250"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FFFFFF"/>
                  </a:solidFill>
                  <a:latin typeface="Source Sans Pro Semibold"/>
                  <a:cs typeface="Source Sans Pro Semibold"/>
                </a:rPr>
                <a:t>Th</a:t>
              </a:r>
              <a:r>
                <a:rPr sz="1600" b="1" dirty="0">
                  <a:solidFill>
                    <a:srgbClr val="FFFFFF"/>
                  </a:solidFill>
                  <a:latin typeface="Source Sans Pro Semibold"/>
                  <a:cs typeface="Source Sans Pro Semibold"/>
                </a:rPr>
                <a:t>e</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p</a:t>
              </a:r>
              <a:r>
                <a:rPr sz="1600" b="1" spc="-35" dirty="0">
                  <a:solidFill>
                    <a:srgbClr val="FFFFFF"/>
                  </a:solidFill>
                  <a:latin typeface="Source Sans Pro Semibold"/>
                  <a:cs typeface="Source Sans Pro Semibold"/>
                </a:rPr>
                <a:t>r</a:t>
              </a:r>
              <a:r>
                <a:rPr sz="1600" b="1" spc="-20" dirty="0">
                  <a:solidFill>
                    <a:srgbClr val="FFFFFF"/>
                  </a:solidFill>
                  <a:latin typeface="Source Sans Pro Semibold"/>
                  <a:cs typeface="Source Sans Pro Semibold"/>
                </a:rPr>
                <a:t>oportio</a:t>
              </a:r>
              <a:r>
                <a:rPr sz="1600" b="1" dirty="0">
                  <a:solidFill>
                    <a:srgbClr val="FFFFFF"/>
                  </a:solidFill>
                  <a:latin typeface="Source Sans Pro Semibold"/>
                  <a:cs typeface="Source Sans Pro Semibold"/>
                </a:rPr>
                <a:t>n</a:t>
              </a:r>
              <a:r>
                <a:rPr sz="1600" b="1" spc="-35" dirty="0">
                  <a:solidFill>
                    <a:srgbClr val="FFFFFF"/>
                  </a:solidFill>
                  <a:latin typeface="Source Sans Pro Semibold"/>
                  <a:cs typeface="Source Sans Pro Semibold"/>
                </a:rPr>
                <a:t> </a:t>
              </a:r>
              <a:r>
                <a:rPr sz="1600" b="1" spc="-25" dirty="0">
                  <a:solidFill>
                    <a:srgbClr val="FFFFFF"/>
                  </a:solidFill>
                  <a:latin typeface="Source Sans Pro Semibold"/>
                  <a:cs typeface="Source Sans Pro Semibold"/>
                </a:rPr>
                <a:t>o</a:t>
              </a:r>
              <a:r>
                <a:rPr sz="1600" b="1" dirty="0">
                  <a:solidFill>
                    <a:srgbClr val="FFFFFF"/>
                  </a:solidFill>
                  <a:latin typeface="Source Sans Pro Semibold"/>
                  <a:cs typeface="Source Sans Pro Semibold"/>
                </a:rPr>
                <a:t>f</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Aborigina</a:t>
              </a:r>
              <a:r>
                <a:rPr sz="1600" b="1" dirty="0">
                  <a:solidFill>
                    <a:srgbClr val="FFFFFF"/>
                  </a:solidFill>
                  <a:latin typeface="Source Sans Pro Semibold"/>
                  <a:cs typeface="Source Sans Pro Semibold"/>
                </a:rPr>
                <a:t>l</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an</a:t>
              </a:r>
              <a:r>
                <a:rPr sz="1600" b="1" dirty="0">
                  <a:solidFill>
                    <a:srgbClr val="FFFFFF"/>
                  </a:solidFill>
                  <a:latin typeface="Source Sans Pro Semibold"/>
                  <a:cs typeface="Source Sans Pro Semibold"/>
                </a:rPr>
                <a:t>d</a:t>
              </a:r>
              <a:r>
                <a:rPr sz="1600" b="1" spc="-35" dirty="0">
                  <a:solidFill>
                    <a:srgbClr val="FFFFFF"/>
                  </a:solidFill>
                  <a:latin typeface="Source Sans Pro Semibold"/>
                  <a:cs typeface="Source Sans Pro Semibold"/>
                </a:rPr>
                <a:t> </a:t>
              </a:r>
              <a:r>
                <a:rPr sz="1600" b="1" spc="-135" dirty="0">
                  <a:solidFill>
                    <a:srgbClr val="FFFFFF"/>
                  </a:solidFill>
                  <a:latin typeface="Source Sans Pro Semibold"/>
                  <a:cs typeface="Source Sans Pro Semibold"/>
                </a:rPr>
                <a:t>T</a:t>
              </a:r>
              <a:r>
                <a:rPr sz="1600" b="1" spc="-20" dirty="0">
                  <a:solidFill>
                    <a:srgbClr val="FFFFFF"/>
                  </a:solidFill>
                  <a:latin typeface="Source Sans Pro Semibold"/>
                  <a:cs typeface="Source Sans Pro Semibold"/>
                </a:rPr>
                <a:t>or</a:t>
              </a:r>
              <a:r>
                <a:rPr sz="1600" b="1" spc="-35" dirty="0">
                  <a:solidFill>
                    <a:srgbClr val="FFFFFF"/>
                  </a:solidFill>
                  <a:latin typeface="Source Sans Pro Semibold"/>
                  <a:cs typeface="Source Sans Pro Semibold"/>
                </a:rPr>
                <a:t>r</a:t>
              </a:r>
              <a:r>
                <a:rPr sz="1600" b="1" spc="-20" dirty="0">
                  <a:solidFill>
                    <a:srgbClr val="FFFFFF"/>
                  </a:solidFill>
                  <a:latin typeface="Source Sans Pro Semibold"/>
                  <a:cs typeface="Source Sans Pro Semibold"/>
                </a:rPr>
                <a:t>e</a:t>
              </a:r>
              <a:r>
                <a:rPr sz="1600" b="1" dirty="0">
                  <a:solidFill>
                    <a:srgbClr val="FFFFFF"/>
                  </a:solidFill>
                  <a:latin typeface="Source Sans Pro Semibold"/>
                  <a:cs typeface="Source Sans Pro Semibold"/>
                </a:rPr>
                <a:t>s</a:t>
              </a:r>
              <a:r>
                <a:rPr sz="1600" b="1" spc="-35" dirty="0">
                  <a:solidFill>
                    <a:srgbClr val="FFFFFF"/>
                  </a:solidFill>
                  <a:latin typeface="Source Sans Pro Semibold"/>
                  <a:cs typeface="Source Sans Pro Semibold"/>
                </a:rPr>
                <a:t> </a:t>
              </a:r>
              <a:r>
                <a:rPr sz="1600" b="1" spc="-60" dirty="0">
                  <a:solidFill>
                    <a:srgbClr val="FFFFFF"/>
                  </a:solidFill>
                  <a:latin typeface="Source Sans Pro Semibold"/>
                  <a:cs typeface="Source Sans Pro Semibold"/>
                </a:rPr>
                <a:t>S</a:t>
              </a:r>
              <a:r>
                <a:rPr sz="1600" b="1" spc="-20" dirty="0">
                  <a:solidFill>
                    <a:srgbClr val="FFFFFF"/>
                  </a:solidFill>
                  <a:latin typeface="Source Sans Pro Semibold"/>
                  <a:cs typeface="Source Sans Pro Semibold"/>
                </a:rPr>
                <a:t>t</a:t>
              </a:r>
              <a:r>
                <a:rPr sz="1600" b="1" spc="-60" dirty="0">
                  <a:solidFill>
                    <a:srgbClr val="FFFFFF"/>
                  </a:solidFill>
                  <a:latin typeface="Source Sans Pro Semibold"/>
                  <a:cs typeface="Source Sans Pro Semibold"/>
                </a:rPr>
                <a:t>r</a:t>
              </a:r>
              <a:r>
                <a:rPr sz="1600" b="1" spc="-20" dirty="0">
                  <a:solidFill>
                    <a:srgbClr val="FFFFFF"/>
                  </a:solidFill>
                  <a:latin typeface="Source Sans Pro Semibold"/>
                  <a:cs typeface="Source Sans Pro Semibold"/>
                </a:rPr>
                <a:t>ait</a:t>
              </a:r>
              <a:endParaRPr sz="1600" dirty="0">
                <a:latin typeface="Source Sans Pro Semibold"/>
                <a:cs typeface="Source Sans Pro Semibold"/>
              </a:endParaRPr>
            </a:p>
          </p:txBody>
        </p:sp>
        <p:sp>
          <p:nvSpPr>
            <p:cNvPr id="28" name="object 28"/>
            <p:cNvSpPr txBox="1"/>
            <p:nvPr/>
          </p:nvSpPr>
          <p:spPr>
            <a:xfrm>
              <a:off x="9140924" y="6631952"/>
              <a:ext cx="3456304"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FFFFFF"/>
                  </a:solidFill>
                  <a:latin typeface="Source Sans Pro Semibold"/>
                  <a:cs typeface="Source Sans Pro Semibold"/>
                </a:rPr>
                <a:t>Islander</a:t>
              </a:r>
              <a:r>
                <a:rPr sz="1600" b="1" spc="-45" dirty="0">
                  <a:solidFill>
                    <a:srgbClr val="FFFFFF"/>
                  </a:solidFill>
                  <a:latin typeface="Source Sans Pro Semibold"/>
                  <a:cs typeface="Source Sans Pro Semibold"/>
                </a:rPr>
                <a:t> </a:t>
              </a:r>
              <a:r>
                <a:rPr sz="1600" b="1" spc="-25" dirty="0">
                  <a:solidFill>
                    <a:srgbClr val="FFFFFF"/>
                  </a:solidFill>
                  <a:latin typeface="Source Sans Pro Semibold"/>
                  <a:cs typeface="Source Sans Pro Semibold"/>
                </a:rPr>
                <a:t>mothers</a:t>
              </a:r>
              <a:r>
                <a:rPr sz="1600" b="1" spc="-45" dirty="0">
                  <a:solidFill>
                    <a:srgbClr val="FFFFFF"/>
                  </a:solidFill>
                  <a:latin typeface="Source Sans Pro Semibold"/>
                  <a:cs typeface="Source Sans Pro Semibold"/>
                </a:rPr>
                <a:t> </a:t>
              </a:r>
              <a:r>
                <a:rPr sz="1600" b="1" spc="-15" dirty="0">
                  <a:solidFill>
                    <a:srgbClr val="FFFFFF"/>
                  </a:solidFill>
                  <a:latin typeface="Source Sans Pro Semibold"/>
                  <a:cs typeface="Source Sans Pro Semibold"/>
                </a:rPr>
                <a:t>who</a:t>
              </a:r>
              <a:r>
                <a:rPr sz="1600" b="1" spc="-45" dirty="0">
                  <a:solidFill>
                    <a:srgbClr val="FFFFFF"/>
                  </a:solidFill>
                  <a:latin typeface="Source Sans Pro Semibold"/>
                  <a:cs typeface="Source Sans Pro Semibold"/>
                </a:rPr>
                <a:t> </a:t>
              </a:r>
              <a:r>
                <a:rPr sz="1600" b="1" spc="-25" dirty="0">
                  <a:solidFill>
                    <a:srgbClr val="FFFFFF"/>
                  </a:solidFill>
                  <a:latin typeface="Source Sans Pro Semibold"/>
                  <a:cs typeface="Source Sans Pro Semibold"/>
                </a:rPr>
                <a:t>reported</a:t>
              </a:r>
              <a:r>
                <a:rPr sz="1600" b="1" spc="-4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smoking</a:t>
              </a:r>
              <a:endParaRPr sz="1600">
                <a:latin typeface="Source Sans Pro Semibold"/>
                <a:cs typeface="Source Sans Pro Semibold"/>
              </a:endParaRPr>
            </a:p>
          </p:txBody>
        </p:sp>
        <p:sp>
          <p:nvSpPr>
            <p:cNvPr id="29" name="object 29"/>
            <p:cNvSpPr txBox="1"/>
            <p:nvPr/>
          </p:nvSpPr>
          <p:spPr>
            <a:xfrm>
              <a:off x="9140924" y="6809752"/>
              <a:ext cx="3882390" cy="39116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FFFFFF"/>
                  </a:solidFill>
                  <a:latin typeface="Source Sans Pro Semibold"/>
                  <a:cs typeface="Source Sans Pro Semibold"/>
                </a:rPr>
                <a:t>durin</a:t>
              </a:r>
              <a:r>
                <a:rPr sz="1600" b="1" dirty="0">
                  <a:solidFill>
                    <a:srgbClr val="FFFFFF"/>
                  </a:solidFill>
                  <a:latin typeface="Source Sans Pro Semibold"/>
                  <a:cs typeface="Source Sans Pro Semibold"/>
                </a:rPr>
                <a:t>g</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p</a:t>
              </a:r>
              <a:r>
                <a:rPr sz="1600" b="1" spc="-35" dirty="0">
                  <a:solidFill>
                    <a:srgbClr val="FFFFFF"/>
                  </a:solidFill>
                  <a:latin typeface="Source Sans Pro Semibold"/>
                  <a:cs typeface="Source Sans Pro Semibold"/>
                </a:rPr>
                <a:t>re</a:t>
              </a:r>
              <a:r>
                <a:rPr sz="1600" b="1" spc="-20" dirty="0">
                  <a:solidFill>
                    <a:srgbClr val="FFFFFF"/>
                  </a:solidFill>
                  <a:latin typeface="Source Sans Pro Semibold"/>
                  <a:cs typeface="Source Sans Pro Semibold"/>
                </a:rPr>
                <a:t>gnan</a:t>
              </a:r>
              <a:r>
                <a:rPr sz="1600" b="1" spc="-10" dirty="0">
                  <a:solidFill>
                    <a:srgbClr val="FFFFFF"/>
                  </a:solidFill>
                  <a:latin typeface="Source Sans Pro Semibold"/>
                  <a:cs typeface="Source Sans Pro Semibold"/>
                </a:rPr>
                <a:t>c</a:t>
              </a:r>
              <a:r>
                <a:rPr sz="1600" b="1" dirty="0">
                  <a:solidFill>
                    <a:srgbClr val="FFFFFF"/>
                  </a:solidFill>
                  <a:latin typeface="Source Sans Pro Semibold"/>
                  <a:cs typeface="Source Sans Pro Semibold"/>
                </a:rPr>
                <a:t>y</a:t>
              </a:r>
              <a:r>
                <a:rPr sz="1600" b="1" spc="95" dirty="0">
                  <a:solidFill>
                    <a:srgbClr val="FFFFFF"/>
                  </a:solidFill>
                  <a:latin typeface="Source Sans Pro Semibold"/>
                  <a:cs typeface="Source Sans Pro Semibold"/>
                </a:rPr>
                <a:t> </a:t>
              </a:r>
              <a:r>
                <a:rPr sz="2400" b="1" spc="-50" dirty="0">
                  <a:solidFill>
                    <a:srgbClr val="71B2C9"/>
                  </a:solidFill>
                  <a:latin typeface="Source Sans Pro"/>
                  <a:cs typeface="Source Sans Pro"/>
                </a:rPr>
                <a:t>ha</a:t>
              </a:r>
              <a:r>
                <a:rPr sz="2400" b="1" dirty="0">
                  <a:solidFill>
                    <a:srgbClr val="71B2C9"/>
                  </a:solidFill>
                  <a:latin typeface="Source Sans Pro"/>
                  <a:cs typeface="Source Sans Pro"/>
                </a:rPr>
                <a:t>s</a:t>
              </a:r>
              <a:r>
                <a:rPr sz="2400" b="1" spc="-100" dirty="0">
                  <a:solidFill>
                    <a:srgbClr val="71B2C9"/>
                  </a:solidFill>
                  <a:latin typeface="Source Sans Pro"/>
                  <a:cs typeface="Source Sans Pro"/>
                </a:rPr>
                <a:t> </a:t>
              </a:r>
              <a:r>
                <a:rPr sz="2400" b="1" spc="-50" dirty="0">
                  <a:solidFill>
                    <a:srgbClr val="71B2C9"/>
                  </a:solidFill>
                  <a:latin typeface="Source Sans Pro"/>
                  <a:cs typeface="Source Sans Pro"/>
                </a:rPr>
                <a:t>dec</a:t>
              </a:r>
              <a:r>
                <a:rPr sz="2400" b="1" spc="-75" dirty="0">
                  <a:solidFill>
                    <a:srgbClr val="71B2C9"/>
                  </a:solidFill>
                  <a:latin typeface="Source Sans Pro"/>
                  <a:cs typeface="Source Sans Pro"/>
                </a:rPr>
                <a:t>re</a:t>
              </a:r>
              <a:r>
                <a:rPr sz="2400" b="1" spc="-50" dirty="0">
                  <a:solidFill>
                    <a:srgbClr val="71B2C9"/>
                  </a:solidFill>
                  <a:latin typeface="Source Sans Pro"/>
                  <a:cs typeface="Source Sans Pro"/>
                </a:rPr>
                <a:t>ase</a:t>
              </a:r>
              <a:r>
                <a:rPr sz="2400" b="1" dirty="0">
                  <a:solidFill>
                    <a:srgbClr val="71B2C9"/>
                  </a:solidFill>
                  <a:latin typeface="Source Sans Pro"/>
                  <a:cs typeface="Source Sans Pro"/>
                </a:rPr>
                <a:t>d</a:t>
              </a:r>
              <a:r>
                <a:rPr sz="2400" b="1" spc="-225" dirty="0">
                  <a:solidFill>
                    <a:srgbClr val="71B2C9"/>
                  </a:solidFill>
                  <a:latin typeface="Source Sans Pro"/>
                  <a:cs typeface="Source Sans Pro"/>
                </a:rPr>
                <a:t> </a:t>
              </a:r>
              <a:r>
                <a:rPr sz="1600" b="1" spc="-20" dirty="0">
                  <a:solidFill>
                    <a:srgbClr val="FFFFFF"/>
                  </a:solidFill>
                  <a:latin typeface="Source Sans Pro Semibold"/>
                  <a:cs typeface="Source Sans Pro Semibold"/>
                </a:rPr>
                <a:t>f</a:t>
              </a:r>
              <a:r>
                <a:rPr sz="1600" b="1" spc="-35" dirty="0">
                  <a:solidFill>
                    <a:srgbClr val="FFFFFF"/>
                  </a:solidFill>
                  <a:latin typeface="Source Sans Pro Semibold"/>
                  <a:cs typeface="Source Sans Pro Semibold"/>
                </a:rPr>
                <a:t>r</a:t>
              </a:r>
              <a:r>
                <a:rPr sz="1600" b="1" spc="-20" dirty="0">
                  <a:solidFill>
                    <a:srgbClr val="FFFFFF"/>
                  </a:solidFill>
                  <a:latin typeface="Source Sans Pro Semibold"/>
                  <a:cs typeface="Source Sans Pro Semibold"/>
                </a:rPr>
                <a:t>om</a:t>
              </a:r>
              <a:endParaRPr sz="1600" dirty="0">
                <a:latin typeface="Source Sans Pro Semibold"/>
                <a:cs typeface="Source Sans Pro Semibold"/>
              </a:endParaRPr>
            </a:p>
          </p:txBody>
        </p:sp>
        <p:sp>
          <p:nvSpPr>
            <p:cNvPr id="30" name="object 30"/>
            <p:cNvSpPr txBox="1"/>
            <p:nvPr/>
          </p:nvSpPr>
          <p:spPr>
            <a:xfrm>
              <a:off x="9115524" y="7089152"/>
              <a:ext cx="2788285" cy="391160"/>
            </a:xfrm>
            <a:prstGeom prst="rect">
              <a:avLst/>
            </a:prstGeom>
          </p:spPr>
          <p:txBody>
            <a:bodyPr vert="horz" wrap="square" lIns="0" tIns="12700" rIns="0" bIns="0" rtlCol="0">
              <a:spAutoFit/>
            </a:bodyPr>
            <a:lstStyle/>
            <a:p>
              <a:pPr marL="38100">
                <a:lnSpc>
                  <a:spcPct val="100000"/>
                </a:lnSpc>
                <a:spcBef>
                  <a:spcPts val="100"/>
                </a:spcBef>
              </a:pPr>
              <a:r>
                <a:rPr sz="1600" b="1" spc="-20" dirty="0">
                  <a:solidFill>
                    <a:srgbClr val="FFFFFF"/>
                  </a:solidFill>
                  <a:latin typeface="Source Sans Pro Semibold"/>
                  <a:cs typeface="Source Sans Pro Semibold"/>
                </a:rPr>
                <a:t>52</a:t>
              </a:r>
              <a:r>
                <a:rPr sz="1600" b="1" dirty="0">
                  <a:solidFill>
                    <a:srgbClr val="FFFFFF"/>
                  </a:solidFill>
                  <a:latin typeface="Source Sans Pro Semibold"/>
                  <a:cs typeface="Source Sans Pro Semibold"/>
                </a:rPr>
                <a:t>%</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i</a:t>
              </a:r>
              <a:r>
                <a:rPr sz="1600" b="1" dirty="0">
                  <a:solidFill>
                    <a:srgbClr val="FFFFFF"/>
                  </a:solidFill>
                  <a:latin typeface="Source Sans Pro Semibold"/>
                  <a:cs typeface="Source Sans Pro Semibold"/>
                </a:rPr>
                <a:t>n</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200</a:t>
              </a:r>
              <a:r>
                <a:rPr sz="1600" b="1" dirty="0">
                  <a:solidFill>
                    <a:srgbClr val="FFFFFF"/>
                  </a:solidFill>
                  <a:latin typeface="Source Sans Pro Semibold"/>
                  <a:cs typeface="Source Sans Pro Semibold"/>
                </a:rPr>
                <a:t>9</a:t>
              </a:r>
              <a:r>
                <a:rPr sz="1600" b="1" spc="-35" dirty="0">
                  <a:solidFill>
                    <a:srgbClr val="FFFFFF"/>
                  </a:solidFill>
                  <a:latin typeface="Source Sans Pro Semibold"/>
                  <a:cs typeface="Source Sans Pro Semibold"/>
                </a:rPr>
                <a:t> </a:t>
              </a:r>
              <a:r>
                <a:rPr sz="1600" b="1" spc="-45" dirty="0">
                  <a:solidFill>
                    <a:srgbClr val="FFFFFF"/>
                  </a:solidFill>
                  <a:latin typeface="Source Sans Pro Semibold"/>
                  <a:cs typeface="Source Sans Pro Semibold"/>
                </a:rPr>
                <a:t>t</a:t>
              </a:r>
              <a:r>
                <a:rPr sz="1600" b="1" dirty="0">
                  <a:solidFill>
                    <a:srgbClr val="FFFFFF"/>
                  </a:solidFill>
                  <a:latin typeface="Source Sans Pro Semibold"/>
                  <a:cs typeface="Source Sans Pro Semibold"/>
                </a:rPr>
                <a:t>o</a:t>
              </a:r>
              <a:r>
                <a:rPr sz="1600" b="1" spc="-35" dirty="0">
                  <a:solidFill>
                    <a:srgbClr val="FFFFFF"/>
                  </a:solidFill>
                  <a:latin typeface="Source Sans Pro Semibold"/>
                  <a:cs typeface="Source Sans Pro Semibold"/>
                </a:rPr>
                <a:t> </a:t>
              </a:r>
              <a:r>
                <a:rPr sz="2400" b="1" spc="-50" dirty="0">
                  <a:solidFill>
                    <a:srgbClr val="71B2C9"/>
                  </a:solidFill>
                  <a:latin typeface="Source Sans Pro"/>
                  <a:cs typeface="Source Sans Pro"/>
                </a:rPr>
                <a:t>44</a:t>
              </a:r>
              <a:r>
                <a:rPr sz="2400" b="1" dirty="0">
                  <a:solidFill>
                    <a:srgbClr val="71B2C9"/>
                  </a:solidFill>
                  <a:latin typeface="Source Sans Pro"/>
                  <a:cs typeface="Source Sans Pro"/>
                </a:rPr>
                <a:t>%</a:t>
              </a:r>
              <a:r>
                <a:rPr sz="2400" b="1" spc="-225" dirty="0">
                  <a:solidFill>
                    <a:srgbClr val="71B2C9"/>
                  </a:solidFill>
                  <a:latin typeface="Source Sans Pro"/>
                  <a:cs typeface="Source Sans Pro"/>
                </a:rPr>
                <a:t> </a:t>
              </a:r>
              <a:r>
                <a:rPr sz="1600" b="1" spc="-20" dirty="0">
                  <a:solidFill>
                    <a:srgbClr val="FFFFFF"/>
                  </a:solidFill>
                  <a:latin typeface="Source Sans Pro Semibold"/>
                  <a:cs typeface="Source Sans Pro Semibold"/>
                </a:rPr>
                <a:t>i</a:t>
              </a:r>
              <a:r>
                <a:rPr sz="1600" b="1" dirty="0">
                  <a:solidFill>
                    <a:srgbClr val="FFFFFF"/>
                  </a:solidFill>
                  <a:latin typeface="Source Sans Pro Semibold"/>
                  <a:cs typeface="Source Sans Pro Semibold"/>
                </a:rPr>
                <a:t>n</a:t>
              </a:r>
              <a:r>
                <a:rPr sz="1600" b="1" spc="-35" dirty="0">
                  <a:solidFill>
                    <a:srgbClr val="FFFFFF"/>
                  </a:solidFill>
                  <a:latin typeface="Source Sans Pro Semibold"/>
                  <a:cs typeface="Source Sans Pro Semibold"/>
                </a:rPr>
                <a:t> </a:t>
              </a:r>
              <a:r>
                <a:rPr sz="1600" b="1" spc="-20" dirty="0">
                  <a:solidFill>
                    <a:srgbClr val="FFFFFF"/>
                  </a:solidFill>
                  <a:latin typeface="Source Sans Pro Semibold"/>
                  <a:cs typeface="Source Sans Pro Semibold"/>
                </a:rPr>
                <a:t>201</a:t>
              </a:r>
              <a:r>
                <a:rPr sz="1600" b="1" dirty="0">
                  <a:solidFill>
                    <a:srgbClr val="FFFFFF"/>
                  </a:solidFill>
                  <a:latin typeface="Source Sans Pro Semibold"/>
                  <a:cs typeface="Source Sans Pro Semibold"/>
                </a:rPr>
                <a:t>8</a:t>
              </a:r>
              <a:r>
                <a:rPr sz="1600" b="1" spc="-160" dirty="0">
                  <a:solidFill>
                    <a:srgbClr val="FFFFFF"/>
                  </a:solidFill>
                  <a:latin typeface="Source Sans Pro Semibold"/>
                  <a:cs typeface="Source Sans Pro Semibold"/>
                </a:rPr>
                <a:t> </a:t>
              </a:r>
              <a:r>
                <a:rPr sz="1600" b="1" dirty="0">
                  <a:solidFill>
                    <a:srgbClr val="FFFFFF"/>
                  </a:solidFill>
                  <a:latin typeface="Source Sans Pro Semibold"/>
                  <a:cs typeface="Source Sans Pro Semibold"/>
                </a:rPr>
                <a:t>.</a:t>
              </a:r>
              <a:endParaRPr sz="1600" dirty="0">
                <a:latin typeface="Source Sans Pro Semibold"/>
                <a:cs typeface="Source Sans Pro Semibold"/>
              </a:endParaRPr>
            </a:p>
          </p:txBody>
        </p:sp>
      </p:grpSp>
      <p:grpSp>
        <p:nvGrpSpPr>
          <p:cNvPr id="31" name="object 31"/>
          <p:cNvGrpSpPr/>
          <p:nvPr/>
        </p:nvGrpSpPr>
        <p:grpSpPr>
          <a:xfrm>
            <a:off x="6300736" y="4657477"/>
            <a:ext cx="3662045" cy="1146810"/>
            <a:chOff x="6300736" y="4657477"/>
            <a:chExt cx="3662045" cy="1146810"/>
          </a:xfrm>
        </p:grpSpPr>
        <p:sp>
          <p:nvSpPr>
            <p:cNvPr id="32" name="object 32"/>
            <p:cNvSpPr/>
            <p:nvPr/>
          </p:nvSpPr>
          <p:spPr>
            <a:xfrm>
              <a:off x="6303911" y="4657477"/>
              <a:ext cx="0" cy="1146810"/>
            </a:xfrm>
            <a:custGeom>
              <a:avLst/>
              <a:gdLst/>
              <a:ahLst/>
              <a:cxnLst/>
              <a:rect l="l" t="t" r="r" b="b"/>
              <a:pathLst>
                <a:path h="1146810">
                  <a:moveTo>
                    <a:pt x="0" y="0"/>
                  </a:moveTo>
                  <a:lnTo>
                    <a:pt x="0" y="1146200"/>
                  </a:lnTo>
                </a:path>
              </a:pathLst>
            </a:custGeom>
            <a:ln w="6350">
              <a:solidFill>
                <a:srgbClr val="FFFFFF"/>
              </a:solidFill>
            </a:ln>
          </p:spPr>
          <p:txBody>
            <a:bodyPr wrap="square" lIns="0" tIns="0" rIns="0" bIns="0" rtlCol="0"/>
            <a:lstStyle/>
            <a:p>
              <a:endParaRPr/>
            </a:p>
          </p:txBody>
        </p:sp>
        <p:sp>
          <p:nvSpPr>
            <p:cNvPr id="33" name="object 33"/>
            <p:cNvSpPr/>
            <p:nvPr/>
          </p:nvSpPr>
          <p:spPr>
            <a:xfrm>
              <a:off x="9959537" y="4657477"/>
              <a:ext cx="0" cy="1146810"/>
            </a:xfrm>
            <a:custGeom>
              <a:avLst/>
              <a:gdLst/>
              <a:ahLst/>
              <a:cxnLst/>
              <a:rect l="l" t="t" r="r" b="b"/>
              <a:pathLst>
                <a:path h="1146810">
                  <a:moveTo>
                    <a:pt x="0" y="0"/>
                  </a:moveTo>
                  <a:lnTo>
                    <a:pt x="0" y="1146200"/>
                  </a:lnTo>
                </a:path>
              </a:pathLst>
            </a:custGeom>
            <a:ln w="6350">
              <a:solidFill>
                <a:srgbClr val="FFFFFF"/>
              </a:solidFill>
            </a:ln>
          </p:spPr>
          <p:txBody>
            <a:bodyPr wrap="square" lIns="0" tIns="0" rIns="0" bIns="0" rtlCol="0"/>
            <a:lstStyle/>
            <a:p>
              <a:endParaRPr/>
            </a:p>
          </p:txBody>
        </p:sp>
      </p:grpSp>
      <p:sp>
        <p:nvSpPr>
          <p:cNvPr id="34" name="object 34"/>
          <p:cNvSpPr txBox="1">
            <a:spLocks noGrp="1"/>
          </p:cNvSpPr>
          <p:nvPr>
            <p:ph type="title"/>
          </p:nvPr>
        </p:nvSpPr>
        <p:spPr>
          <a:xfrm>
            <a:off x="1562100" y="718267"/>
            <a:ext cx="2402840" cy="574040"/>
          </a:xfrm>
          <a:prstGeom prst="rect">
            <a:avLst/>
          </a:prstGeom>
        </p:spPr>
        <p:txBody>
          <a:bodyPr vert="horz" wrap="square" lIns="0" tIns="12700" rIns="0" bIns="0" rtlCol="0">
            <a:spAutoFit/>
          </a:bodyPr>
          <a:lstStyle/>
          <a:p>
            <a:pPr marL="12700">
              <a:lnSpc>
                <a:spcPct val="100000"/>
              </a:lnSpc>
              <a:spcBef>
                <a:spcPts val="100"/>
              </a:spcBef>
            </a:pPr>
            <a:r>
              <a:rPr spc="-315" dirty="0"/>
              <a:t>T</a:t>
            </a:r>
            <a:r>
              <a:rPr spc="-40" dirty="0"/>
              <a:t>o</a:t>
            </a:r>
            <a:r>
              <a:rPr spc="-80" dirty="0"/>
              <a:t>b</a:t>
            </a:r>
            <a:r>
              <a:rPr spc="-40" dirty="0"/>
              <a:t>a</a:t>
            </a:r>
            <a:r>
              <a:rPr spc="-140" dirty="0"/>
              <a:t>cc</a:t>
            </a:r>
            <a:r>
              <a:rPr dirty="0"/>
              <a:t>o</a:t>
            </a:r>
            <a:r>
              <a:rPr spc="-75" dirty="0"/>
              <a:t> </a:t>
            </a:r>
            <a:r>
              <a:rPr spc="-40" dirty="0"/>
              <a:t>use</a:t>
            </a:r>
          </a:p>
        </p:txBody>
      </p:sp>
      <p:sp>
        <p:nvSpPr>
          <p:cNvPr id="38" name="object 3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36" name="object 3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37" name="object 3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57</a:t>
            </a:fld>
            <a:endParaRPr dirty="0"/>
          </a:p>
        </p:txBody>
      </p:sp>
      <p:sp>
        <p:nvSpPr>
          <p:cNvPr id="35" name="object 35"/>
          <p:cNvSpPr txBox="1"/>
          <p:nvPr/>
        </p:nvSpPr>
        <p:spPr>
          <a:xfrm>
            <a:off x="1562100" y="1251667"/>
            <a:ext cx="49980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285567"/>
                </a:solidFill>
                <a:latin typeface="Source Sans Pro Semibold"/>
                <a:cs typeface="Source Sans Pro Semibold"/>
              </a:rPr>
              <a:t>among</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Aboriginal</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and</a:t>
            </a:r>
            <a:r>
              <a:rPr sz="1800" b="1" spc="-5" dirty="0">
                <a:solidFill>
                  <a:srgbClr val="285567"/>
                </a:solidFill>
                <a:latin typeface="Source Sans Pro Semibold"/>
                <a:cs typeface="Source Sans Pro Semibold"/>
              </a:rPr>
              <a:t> </a:t>
            </a:r>
            <a:r>
              <a:rPr sz="1800" b="1" spc="-30" dirty="0">
                <a:solidFill>
                  <a:srgbClr val="285567"/>
                </a:solidFill>
                <a:latin typeface="Source Sans Pro Semibold"/>
                <a:cs typeface="Source Sans Pro Semibold"/>
              </a:rPr>
              <a:t>Torres</a:t>
            </a:r>
            <a:r>
              <a:rPr sz="1800" b="1" dirty="0">
                <a:solidFill>
                  <a:srgbClr val="285567"/>
                </a:solidFill>
                <a:latin typeface="Source Sans Pro Semibold"/>
                <a:cs typeface="Source Sans Pro Semibold"/>
              </a:rPr>
              <a:t> </a:t>
            </a:r>
            <a:r>
              <a:rPr sz="1800" b="1" spc="-15" dirty="0">
                <a:solidFill>
                  <a:srgbClr val="285567"/>
                </a:solidFill>
                <a:latin typeface="Source Sans Pro Semibold"/>
                <a:cs typeface="Source Sans Pro Semibold"/>
              </a:rPr>
              <a:t>Strait</a:t>
            </a:r>
            <a:r>
              <a:rPr sz="1800" b="1" spc="-5"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Islander</a:t>
            </a:r>
            <a:r>
              <a:rPr sz="1800" b="1" dirty="0">
                <a:solidFill>
                  <a:srgbClr val="285567"/>
                </a:solidFill>
                <a:latin typeface="Source Sans Pro Semibold"/>
                <a:cs typeface="Source Sans Pro Semibold"/>
              </a:rPr>
              <a:t> </a:t>
            </a:r>
            <a:r>
              <a:rPr sz="1800" b="1" spc="-10" dirty="0">
                <a:solidFill>
                  <a:srgbClr val="285567"/>
                </a:solidFill>
                <a:latin typeface="Source Sans Pro Semibold"/>
                <a:cs typeface="Source Sans Pro Semibold"/>
              </a:rPr>
              <a:t>people</a:t>
            </a:r>
            <a:endParaRPr sz="1800">
              <a:latin typeface="Source Sans Pro Semibold"/>
              <a:cs typeface="Source Sans Pro Semibold"/>
            </a:endParaRPr>
          </a:p>
        </p:txBody>
      </p:sp>
      <p:sp>
        <p:nvSpPr>
          <p:cNvPr id="43" name="Holder 5">
            <a:extLst>
              <a:ext uri="{FF2B5EF4-FFF2-40B4-BE49-F238E27FC236}">
                <a16:creationId xmlns:a16="http://schemas.microsoft.com/office/drawing/2014/main" id="{4AB97C61-570A-493D-A3C1-37749327A0B8}"/>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5">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4EEA4175-BDAA-4A10-BD29-883CDAC67A05}"/>
              </a:ext>
            </a:extLst>
          </p:cNvPr>
          <p:cNvPicPr/>
          <p:nvPr/>
        </p:nvPicPr>
        <p:blipFill>
          <a:blip r:embed="rId2" cstate="email">
            <a:extLst>
              <a:ext uri="{28A0092B-C50C-407E-A947-70E740481C1C}">
                <a14:useLocalDpi xmlns:a14="http://schemas.microsoft.com/office/drawing/2010/main"/>
              </a:ext>
            </a:extLst>
          </a:blip>
          <a:stretch>
            <a:fillRect/>
          </a:stretch>
        </p:blipFill>
        <p:spPr>
          <a:xfrm>
            <a:off x="6375400" y="609600"/>
            <a:ext cx="2561221" cy="1052829"/>
          </a:xfrm>
          <a:prstGeom prst="rect">
            <a:avLst/>
          </a:prstGeom>
        </p:spPr>
      </p:pic>
      <p:sp>
        <p:nvSpPr>
          <p:cNvPr id="3" name="Rectangle 2">
            <a:extLst>
              <a:ext uri="{FF2B5EF4-FFF2-40B4-BE49-F238E27FC236}">
                <a16:creationId xmlns:a16="http://schemas.microsoft.com/office/drawing/2014/main" id="{54444C63-3CB0-42BC-A8B8-85BEE5903295}"/>
              </a:ext>
            </a:extLst>
          </p:cNvPr>
          <p:cNvSpPr/>
          <p:nvPr/>
        </p:nvSpPr>
        <p:spPr>
          <a:xfrm>
            <a:off x="1270000" y="1752600"/>
            <a:ext cx="14097000" cy="1754326"/>
          </a:xfrm>
          <a:prstGeom prst="rect">
            <a:avLst/>
          </a:prstGeom>
        </p:spPr>
        <p:txBody>
          <a:bodyPr wrap="square">
            <a:spAutoFit/>
          </a:bodyPr>
          <a:lstStyle/>
          <a:p>
            <a:r>
              <a:rPr lang="en-AU" dirty="0">
                <a:solidFill>
                  <a:srgbClr val="4D4D4F"/>
                </a:solidFill>
                <a:latin typeface="SourceSansPro-Regular" panose="020B0503030403020204" pitchFamily="34" charset="0"/>
              </a:rPr>
              <a:t>The </a:t>
            </a:r>
            <a:r>
              <a:rPr lang="en-AU" dirty="0" err="1">
                <a:solidFill>
                  <a:srgbClr val="4D4D4F"/>
                </a:solidFill>
                <a:latin typeface="SourceSansPro-Regular" panose="020B0503030403020204" pitchFamily="34" charset="0"/>
              </a:rPr>
              <a:t>Health</a:t>
            </a:r>
            <a:r>
              <a:rPr lang="en-AU" i="1" dirty="0" err="1">
                <a:solidFill>
                  <a:srgbClr val="4D4D4F"/>
                </a:solidFill>
                <a:latin typeface="SourceSansPro-It" panose="020B0503030403090204" pitchFamily="34" charset="0"/>
              </a:rPr>
              <a:t>InfoNet</a:t>
            </a:r>
            <a:r>
              <a:rPr lang="en-AU" i="1" dirty="0">
                <a:solidFill>
                  <a:srgbClr val="4D4D4F"/>
                </a:solidFill>
                <a:latin typeface="SourceSansPro-It" panose="020B0503030403090204" pitchFamily="34" charset="0"/>
              </a:rPr>
              <a:t> </a:t>
            </a:r>
            <a:r>
              <a:rPr lang="en-AU" dirty="0">
                <a:solidFill>
                  <a:srgbClr val="4D4D4F"/>
                </a:solidFill>
                <a:latin typeface="SourceSansPro-Regular" panose="020B0503030403020204" pitchFamily="34" charset="0"/>
              </a:rPr>
              <a:t>achieves its commitment by undertaking research into various aspects of Aboriginal and Torres Strait Islander health and disseminating the results (and other relevant knowledge and information) mainly via Australian Indigenous </a:t>
            </a:r>
            <a:r>
              <a:rPr lang="en-AU" dirty="0" err="1">
                <a:solidFill>
                  <a:srgbClr val="4D4D4F"/>
                </a:solidFill>
                <a:latin typeface="SourceSansPro-Regular" panose="020B0503030403020204" pitchFamily="34" charset="0"/>
              </a:rPr>
              <a:t>Health</a:t>
            </a:r>
            <a:r>
              <a:rPr lang="en-AU" i="1" dirty="0" err="1">
                <a:solidFill>
                  <a:srgbClr val="4D4D4F"/>
                </a:solidFill>
                <a:latin typeface="SourceSansPro-It" panose="020B0503030403090204" pitchFamily="34" charset="0"/>
              </a:rPr>
              <a:t>InfoNet</a:t>
            </a:r>
            <a:r>
              <a:rPr lang="en-AU" i="1" dirty="0">
                <a:solidFill>
                  <a:srgbClr val="4D4D4F"/>
                </a:solidFill>
                <a:latin typeface="SourceSansPro-It" panose="020B0503030403090204" pitchFamily="34" charset="0"/>
              </a:rPr>
              <a:t> </a:t>
            </a:r>
            <a:r>
              <a:rPr lang="en-AU" dirty="0">
                <a:solidFill>
                  <a:srgbClr val="4D4D4F"/>
                </a:solidFill>
                <a:latin typeface="SourceSansPro-Regular" panose="020B0503030403020204" pitchFamily="34" charset="0"/>
              </a:rPr>
              <a:t>websites (</a:t>
            </a:r>
            <a:r>
              <a:rPr lang="en-AU" dirty="0">
                <a:solidFill>
                  <a:srgbClr val="7AA4BB"/>
                </a:solidFill>
                <a:latin typeface="SourceSansPro-Regular" panose="020B0503030403020204" pitchFamily="34" charset="0"/>
                <a:hlinkClick r:id="rId3"/>
              </a:rPr>
              <a:t>https://healthinfonet.ecu.edu.au</a:t>
            </a:r>
            <a:r>
              <a:rPr lang="en-AU" dirty="0">
                <a:solidFill>
                  <a:srgbClr val="4D4D4F"/>
                </a:solidFill>
                <a:latin typeface="SourceSansPro-Regular" panose="020B0503030403020204" pitchFamily="34" charset="0"/>
              </a:rPr>
              <a:t>), The Alcohol and Other Drugs Knowledge Centre (</a:t>
            </a:r>
            <a:r>
              <a:rPr lang="en-AU" dirty="0">
                <a:solidFill>
                  <a:srgbClr val="7AA4BB"/>
                </a:solidFill>
                <a:latin typeface="SourceSansPro-Regular" panose="020B0503030403020204" pitchFamily="34" charset="0"/>
                <a:hlinkClick r:id="rId4"/>
              </a:rPr>
              <a:t>https://aodknowledgecentre.ecu.edu.au</a:t>
            </a:r>
            <a:r>
              <a:rPr lang="en-AU" dirty="0">
                <a:solidFill>
                  <a:srgbClr val="4D4D4F"/>
                </a:solidFill>
                <a:latin typeface="SourceSansPro-Regular" panose="020B0503030403020204" pitchFamily="34" charset="0"/>
              </a:rPr>
              <a:t>), Tackling Indigenous Smoking (</a:t>
            </a:r>
            <a:r>
              <a:rPr lang="en-AU" dirty="0">
                <a:solidFill>
                  <a:srgbClr val="7AA4BB"/>
                </a:solidFill>
                <a:latin typeface="SourceSansPro-Regular" panose="020B0503030403020204" pitchFamily="34" charset="0"/>
                <a:hlinkClick r:id="rId5"/>
              </a:rPr>
              <a:t>https://tacklingsmoking.org.au</a:t>
            </a:r>
            <a:r>
              <a:rPr lang="en-AU" dirty="0">
                <a:solidFill>
                  <a:srgbClr val="4D4D4F"/>
                </a:solidFill>
                <a:latin typeface="SourceSansPro-Regular" panose="020B0503030403020204" pitchFamily="34" charset="0"/>
              </a:rPr>
              <a:t>) and </a:t>
            </a:r>
            <a:r>
              <a:rPr lang="en-AU" dirty="0" err="1">
                <a:solidFill>
                  <a:srgbClr val="4D4D4F"/>
                </a:solidFill>
                <a:latin typeface="SourceSansPro-Regular" panose="020B0503030403020204" pitchFamily="34" charset="0"/>
              </a:rPr>
              <a:t>WellMob</a:t>
            </a:r>
            <a:r>
              <a:rPr lang="en-AU" dirty="0">
                <a:solidFill>
                  <a:srgbClr val="4D4D4F"/>
                </a:solidFill>
                <a:latin typeface="SourceSansPro-Regular" panose="020B0503030403020204" pitchFamily="34" charset="0"/>
              </a:rPr>
              <a:t> (</a:t>
            </a:r>
            <a:r>
              <a:rPr lang="en-AU" dirty="0">
                <a:solidFill>
                  <a:srgbClr val="7AA4BB"/>
                </a:solidFill>
                <a:latin typeface="SourceSansPro-Regular" panose="020B0503030403020204" pitchFamily="34" charset="0"/>
                <a:hlinkClick r:id="rId6"/>
              </a:rPr>
              <a:t>https://wellmob.org.au</a:t>
            </a:r>
            <a:r>
              <a:rPr lang="en-AU" dirty="0">
                <a:solidFill>
                  <a:srgbClr val="4D4D4F"/>
                </a:solidFill>
                <a:latin typeface="SourceSansPro-Regular" panose="020B0503030403020204" pitchFamily="34" charset="0"/>
              </a:rPr>
              <a:t>). The research involves analysis and synthesis of data and other information obtained from academic, professional, government and other sources. The </a:t>
            </a:r>
            <a:r>
              <a:rPr lang="en-AU" dirty="0" err="1">
                <a:solidFill>
                  <a:srgbClr val="4D4D4F"/>
                </a:solidFill>
                <a:latin typeface="SourceSansPro-Regular" panose="020B0503030403020204" pitchFamily="34" charset="0"/>
              </a:rPr>
              <a:t>Health</a:t>
            </a:r>
            <a:r>
              <a:rPr lang="en-AU" i="1" dirty="0" err="1">
                <a:solidFill>
                  <a:srgbClr val="4D4D4F"/>
                </a:solidFill>
                <a:latin typeface="SourceSansPro-It" panose="020B0503030403090204" pitchFamily="34" charset="0"/>
              </a:rPr>
              <a:t>InfoNet</a:t>
            </a:r>
            <a:r>
              <a:rPr lang="en-AU" dirty="0" err="1">
                <a:solidFill>
                  <a:srgbClr val="4D4D4F"/>
                </a:solidFill>
                <a:latin typeface="SourceSansPro-Regular" panose="020B0503030403020204" pitchFamily="34" charset="0"/>
              </a:rPr>
              <a:t>’s</a:t>
            </a:r>
            <a:r>
              <a:rPr lang="en-AU" dirty="0">
                <a:solidFill>
                  <a:srgbClr val="4D4D4F"/>
                </a:solidFill>
                <a:latin typeface="SourceSansPro-Regular" panose="020B0503030403020204" pitchFamily="34" charset="0"/>
              </a:rPr>
              <a:t> work in knowledge exchange aims to facilitate the transfer of pure and applied research into policy and practice to address the needs of a wide range of users.</a:t>
            </a:r>
            <a:endParaRPr lang="en-AU" dirty="0"/>
          </a:p>
        </p:txBody>
      </p:sp>
      <p:sp>
        <p:nvSpPr>
          <p:cNvPr id="4" name="Rectangle 3">
            <a:extLst>
              <a:ext uri="{FF2B5EF4-FFF2-40B4-BE49-F238E27FC236}">
                <a16:creationId xmlns:a16="http://schemas.microsoft.com/office/drawing/2014/main" id="{5261246A-9B48-4A56-A91E-758CE8DDA0A6}"/>
              </a:ext>
            </a:extLst>
          </p:cNvPr>
          <p:cNvSpPr/>
          <p:nvPr/>
        </p:nvSpPr>
        <p:spPr>
          <a:xfrm>
            <a:off x="1270000" y="3633491"/>
            <a:ext cx="14097000" cy="923330"/>
          </a:xfrm>
          <a:prstGeom prst="rect">
            <a:avLst/>
          </a:prstGeom>
        </p:spPr>
        <p:txBody>
          <a:bodyPr wrap="square">
            <a:spAutoFit/>
          </a:bodyPr>
          <a:lstStyle/>
          <a:p>
            <a:r>
              <a:rPr lang="en-AU" dirty="0">
                <a:solidFill>
                  <a:srgbClr val="4D4D4F"/>
                </a:solidFill>
                <a:latin typeface="SourceSansPro-Regular" panose="020B0503030403020204" pitchFamily="34" charset="0"/>
              </a:rPr>
              <a:t>We recognise that the current health status of Aboriginal and Torres Strait Islander people has been significantly impacted by past and present practices and policies. We acknowledge and pay our deepest respects to Elders past and present throughout the country. In particular, we pay our respects to the </a:t>
            </a:r>
            <a:r>
              <a:rPr lang="en-AU" dirty="0" err="1">
                <a:solidFill>
                  <a:srgbClr val="4D4D4F"/>
                </a:solidFill>
                <a:latin typeface="SourceSansPro-Regular" panose="020B0503030403020204" pitchFamily="34" charset="0"/>
              </a:rPr>
              <a:t>Whadjuk</a:t>
            </a:r>
            <a:r>
              <a:rPr lang="en-AU" dirty="0">
                <a:solidFill>
                  <a:srgbClr val="4D4D4F"/>
                </a:solidFill>
                <a:latin typeface="SourceSansPro-Regular" panose="020B0503030403020204" pitchFamily="34" charset="0"/>
              </a:rPr>
              <a:t> </a:t>
            </a:r>
            <a:r>
              <a:rPr lang="en-AU" dirty="0" err="1">
                <a:solidFill>
                  <a:srgbClr val="4D4D4F"/>
                </a:solidFill>
                <a:latin typeface="SourceSansPro-Regular" panose="020B0503030403020204" pitchFamily="34" charset="0"/>
              </a:rPr>
              <a:t>Nyoongar</a:t>
            </a:r>
            <a:r>
              <a:rPr lang="en-AU" dirty="0">
                <a:solidFill>
                  <a:srgbClr val="4D4D4F"/>
                </a:solidFill>
                <a:latin typeface="SourceSansPro-Regular" panose="020B0503030403020204" pitchFamily="34" charset="0"/>
              </a:rPr>
              <a:t> peoples of Western Australia on whose Country our offices are located.</a:t>
            </a:r>
            <a:endParaRPr lang="en-AU" dirty="0"/>
          </a:p>
        </p:txBody>
      </p:sp>
      <p:sp>
        <p:nvSpPr>
          <p:cNvPr id="5" name="Rectangle 4">
            <a:extLst>
              <a:ext uri="{FF2B5EF4-FFF2-40B4-BE49-F238E27FC236}">
                <a16:creationId xmlns:a16="http://schemas.microsoft.com/office/drawing/2014/main" id="{EB44396E-25E0-4FD0-9215-C567682AC1E6}"/>
              </a:ext>
            </a:extLst>
          </p:cNvPr>
          <p:cNvSpPr/>
          <p:nvPr/>
        </p:nvSpPr>
        <p:spPr>
          <a:xfrm>
            <a:off x="1278719" y="4800600"/>
            <a:ext cx="8128000" cy="3139321"/>
          </a:xfrm>
          <a:prstGeom prst="rect">
            <a:avLst/>
          </a:prstGeom>
        </p:spPr>
        <p:txBody>
          <a:bodyPr>
            <a:spAutoFit/>
          </a:bodyPr>
          <a:lstStyle/>
          <a:p>
            <a:pPr>
              <a:lnSpc>
                <a:spcPct val="150000"/>
              </a:lnSpc>
            </a:pPr>
            <a:r>
              <a:rPr lang="en-AU" sz="2400" b="1" dirty="0">
                <a:solidFill>
                  <a:srgbClr val="295668"/>
                </a:solidFill>
                <a:latin typeface="SourceSansPro-Bold" panose="020B0703030403020204" pitchFamily="34" charset="0"/>
              </a:rPr>
              <a:t>Contact details</a:t>
            </a:r>
          </a:p>
          <a:p>
            <a:r>
              <a:rPr lang="en-AU" dirty="0">
                <a:solidFill>
                  <a:srgbClr val="4D4D4F"/>
                </a:solidFill>
                <a:latin typeface="SourceSansPro-Regular" panose="020B0503030403020204" pitchFamily="34" charset="0"/>
              </a:rPr>
              <a:t>Professor Neil Drew (Director)</a:t>
            </a:r>
          </a:p>
          <a:p>
            <a:r>
              <a:rPr lang="en-AU" dirty="0">
                <a:solidFill>
                  <a:srgbClr val="4D4D4F"/>
                </a:solidFill>
                <a:latin typeface="SourceSansPro-Regular" panose="020B0503030403020204" pitchFamily="34" charset="0"/>
              </a:rPr>
              <a:t>Australian Indigenous </a:t>
            </a:r>
            <a:r>
              <a:rPr lang="en-AU" dirty="0" err="1">
                <a:solidFill>
                  <a:srgbClr val="4D4D4F"/>
                </a:solidFill>
                <a:latin typeface="SourceSansPro-Regular" panose="020B0503030403020204" pitchFamily="34" charset="0"/>
              </a:rPr>
              <a:t>Health</a:t>
            </a:r>
            <a:r>
              <a:rPr lang="en-AU" i="1" dirty="0" err="1">
                <a:solidFill>
                  <a:srgbClr val="4D4D4F"/>
                </a:solidFill>
                <a:latin typeface="SourceSansPro-It" panose="020B0503030403090204" pitchFamily="34" charset="0"/>
              </a:rPr>
              <a:t>InfoNet</a:t>
            </a:r>
            <a:endParaRPr lang="en-AU" i="1" dirty="0">
              <a:solidFill>
                <a:srgbClr val="4D4D4F"/>
              </a:solidFill>
              <a:latin typeface="SourceSansPro-It" panose="020B0503030403090204" pitchFamily="34" charset="0"/>
            </a:endParaRPr>
          </a:p>
          <a:p>
            <a:r>
              <a:rPr lang="en-AU" dirty="0">
                <a:solidFill>
                  <a:srgbClr val="4D4D4F"/>
                </a:solidFill>
                <a:latin typeface="SourceSansPro-Regular" panose="020B0503030403020204" pitchFamily="34" charset="0"/>
              </a:rPr>
              <a:t>Edith Cowan University</a:t>
            </a:r>
          </a:p>
          <a:p>
            <a:r>
              <a:rPr lang="en-AU" dirty="0">
                <a:solidFill>
                  <a:srgbClr val="4D4D4F"/>
                </a:solidFill>
                <a:latin typeface="SourceSansPro-Regular" panose="020B0503030403020204" pitchFamily="34" charset="0"/>
              </a:rPr>
              <a:t>2 Bradford Street</a:t>
            </a:r>
          </a:p>
          <a:p>
            <a:r>
              <a:rPr lang="en-AU" dirty="0">
                <a:solidFill>
                  <a:srgbClr val="4D4D4F"/>
                </a:solidFill>
                <a:latin typeface="SourceSansPro-Regular" panose="020B0503030403020204" pitchFamily="34" charset="0"/>
              </a:rPr>
              <a:t>Mount Lawley, Western Australia 6050</a:t>
            </a:r>
          </a:p>
          <a:p>
            <a:endParaRPr lang="en-AU" dirty="0">
              <a:solidFill>
                <a:srgbClr val="4D4D4F"/>
              </a:solidFill>
              <a:latin typeface="SourceSansPro-Regular" panose="020B0503030403020204" pitchFamily="34" charset="0"/>
            </a:endParaRPr>
          </a:p>
          <a:p>
            <a:r>
              <a:rPr lang="en-AU" dirty="0">
                <a:solidFill>
                  <a:srgbClr val="4D4D4F"/>
                </a:solidFill>
                <a:latin typeface="SourceSansPro-Regular" panose="020B0503030403020204" pitchFamily="34" charset="0"/>
              </a:rPr>
              <a:t>Phone: (08) 9370 6336</a:t>
            </a:r>
          </a:p>
          <a:p>
            <a:r>
              <a:rPr lang="fr-FR" dirty="0">
                <a:solidFill>
                  <a:srgbClr val="4D4D4F"/>
                </a:solidFill>
                <a:latin typeface="SourceSansPro-Regular" panose="020B0503030403020204" pitchFamily="34" charset="0"/>
              </a:rPr>
              <a:t>Email: healthinfonet@ecu.edu.au</a:t>
            </a:r>
          </a:p>
          <a:p>
            <a:r>
              <a:rPr lang="en-AU" dirty="0">
                <a:solidFill>
                  <a:srgbClr val="4D4D4F"/>
                </a:solidFill>
                <a:latin typeface="SourceSansPro-Regular" panose="020B0503030403020204" pitchFamily="34" charset="0"/>
              </a:rPr>
              <a:t>Website: healthinfonet.ecu.edu.au</a:t>
            </a:r>
            <a:endParaRPr lang="en-AU" dirty="0"/>
          </a:p>
        </p:txBody>
      </p:sp>
    </p:spTree>
    <p:extLst>
      <p:ext uri="{BB962C8B-B14F-4D97-AF65-F5344CB8AC3E}">
        <p14:creationId xmlns:p14="http://schemas.microsoft.com/office/powerpoint/2010/main" val="91318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2100" y="718267"/>
            <a:ext cx="7185025" cy="1122680"/>
          </a:xfrm>
          <a:prstGeom prst="rect">
            <a:avLst/>
          </a:prstGeom>
        </p:spPr>
        <p:txBody>
          <a:bodyPr vert="horz" wrap="square" lIns="0" tIns="12700" rIns="0" bIns="0" rtlCol="0">
            <a:spAutoFit/>
          </a:bodyPr>
          <a:lstStyle/>
          <a:p>
            <a:pPr marL="12700" marR="5080">
              <a:lnSpc>
                <a:spcPct val="100000"/>
              </a:lnSpc>
              <a:spcBef>
                <a:spcPts val="100"/>
              </a:spcBef>
            </a:pPr>
            <a:r>
              <a:rPr spc="-40" dirty="0"/>
              <a:t>Aboriginal </a:t>
            </a:r>
            <a:r>
              <a:rPr spc="-30" dirty="0"/>
              <a:t>and </a:t>
            </a:r>
            <a:r>
              <a:rPr spc="-85" dirty="0"/>
              <a:t>Torres </a:t>
            </a:r>
            <a:r>
              <a:rPr spc="-70" dirty="0"/>
              <a:t>Strait </a:t>
            </a:r>
            <a:r>
              <a:rPr spc="-40" dirty="0"/>
              <a:t>Islander </a:t>
            </a:r>
            <a:r>
              <a:rPr spc="-705" dirty="0"/>
              <a:t> </a:t>
            </a:r>
            <a:r>
              <a:rPr spc="-50" dirty="0"/>
              <a:t>population</a:t>
            </a:r>
          </a:p>
        </p:txBody>
      </p:sp>
      <p:sp>
        <p:nvSpPr>
          <p:cNvPr id="245" name="object 245"/>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243" name="object 243"/>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244" name="object 244"/>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6</a:t>
            </a:fld>
            <a:endParaRPr dirty="0"/>
          </a:p>
        </p:txBody>
      </p:sp>
      <p:sp>
        <p:nvSpPr>
          <p:cNvPr id="3" name="object 3"/>
          <p:cNvSpPr txBox="1"/>
          <p:nvPr/>
        </p:nvSpPr>
        <p:spPr>
          <a:xfrm>
            <a:off x="14138800" y="8081271"/>
            <a:ext cx="798195" cy="197490"/>
          </a:xfrm>
          <a:prstGeom prst="rect">
            <a:avLst/>
          </a:prstGeom>
        </p:spPr>
        <p:txBody>
          <a:bodyPr vert="horz" wrap="square" lIns="0" tIns="12700" rIns="0" bIns="0" rtlCol="0">
            <a:spAutoFit/>
          </a:bodyPr>
          <a:lstStyle/>
          <a:p>
            <a:pPr marL="38100">
              <a:lnSpc>
                <a:spcPct val="100000"/>
              </a:lnSpc>
              <a:spcBef>
                <a:spcPts val="100"/>
              </a:spcBef>
            </a:pPr>
            <a:r>
              <a:rPr sz="1200" spc="-15" dirty="0">
                <a:latin typeface="Source Sans Pro"/>
                <a:cs typeface="Source Sans Pro"/>
              </a:rPr>
              <a:t>A</a:t>
            </a:r>
            <a:r>
              <a:rPr sz="1200" spc="-30" dirty="0">
                <a:latin typeface="Source Sans Pro"/>
                <a:cs typeface="Source Sans Pro"/>
              </a:rPr>
              <a:t>B</a:t>
            </a:r>
            <a:r>
              <a:rPr sz="1200" spc="-15" dirty="0">
                <a:latin typeface="Source Sans Pro"/>
                <a:cs typeface="Source Sans Pro"/>
              </a:rPr>
              <a:t>S</a:t>
            </a:r>
            <a:r>
              <a:rPr sz="1200" dirty="0">
                <a:latin typeface="Source Sans Pro"/>
                <a:cs typeface="Source Sans Pro"/>
              </a:rPr>
              <a:t>,</a:t>
            </a:r>
            <a:r>
              <a:rPr sz="1200" spc="-25" dirty="0">
                <a:latin typeface="Source Sans Pro"/>
                <a:cs typeface="Source Sans Pro"/>
              </a:rPr>
              <a:t> </a:t>
            </a:r>
            <a:r>
              <a:rPr sz="1200" spc="-15" dirty="0">
                <a:latin typeface="Source Sans Pro"/>
                <a:cs typeface="Source Sans Pro"/>
              </a:rPr>
              <a:t>202</a:t>
            </a:r>
            <a:r>
              <a:rPr sz="1200" dirty="0">
                <a:latin typeface="Source Sans Pro"/>
                <a:cs typeface="Source Sans Pro"/>
              </a:rPr>
              <a:t>0</a:t>
            </a:r>
            <a:endParaRPr sz="1050" baseline="31746" dirty="0">
              <a:latin typeface="Source Sans Pro"/>
              <a:cs typeface="Source Sans Pro"/>
            </a:endParaRPr>
          </a:p>
        </p:txBody>
      </p:sp>
      <p:grpSp>
        <p:nvGrpSpPr>
          <p:cNvPr id="4" name="object 4"/>
          <p:cNvGrpSpPr/>
          <p:nvPr/>
        </p:nvGrpSpPr>
        <p:grpSpPr>
          <a:xfrm>
            <a:off x="9336175" y="7783531"/>
            <a:ext cx="737235" cy="727075"/>
            <a:chOff x="9336175" y="7783531"/>
            <a:chExt cx="737235" cy="727075"/>
          </a:xfrm>
        </p:grpSpPr>
        <p:sp>
          <p:nvSpPr>
            <p:cNvPr id="5" name="object 5"/>
            <p:cNvSpPr/>
            <p:nvPr/>
          </p:nvSpPr>
          <p:spPr>
            <a:xfrm>
              <a:off x="9349465" y="7796651"/>
              <a:ext cx="709295" cy="700405"/>
            </a:xfrm>
            <a:custGeom>
              <a:avLst/>
              <a:gdLst/>
              <a:ahLst/>
              <a:cxnLst/>
              <a:rect l="l" t="t" r="r" b="b"/>
              <a:pathLst>
                <a:path w="709295" h="700404">
                  <a:moveTo>
                    <a:pt x="76171" y="0"/>
                  </a:moveTo>
                  <a:lnTo>
                    <a:pt x="47921" y="5310"/>
                  </a:lnTo>
                  <a:lnTo>
                    <a:pt x="25602" y="17904"/>
                  </a:lnTo>
                  <a:lnTo>
                    <a:pt x="10363" y="38965"/>
                  </a:lnTo>
                  <a:lnTo>
                    <a:pt x="3393" y="69475"/>
                  </a:lnTo>
                  <a:lnTo>
                    <a:pt x="3472" y="71862"/>
                  </a:lnTo>
                  <a:lnTo>
                    <a:pt x="4539" y="90676"/>
                  </a:lnTo>
                  <a:lnTo>
                    <a:pt x="6825" y="106444"/>
                  </a:lnTo>
                  <a:lnTo>
                    <a:pt x="5704" y="111218"/>
                  </a:lnTo>
                  <a:lnTo>
                    <a:pt x="18698" y="138760"/>
                  </a:lnTo>
                  <a:lnTo>
                    <a:pt x="33827" y="173313"/>
                  </a:lnTo>
                  <a:lnTo>
                    <a:pt x="69954" y="258499"/>
                  </a:lnTo>
                  <a:lnTo>
                    <a:pt x="90684" y="306656"/>
                  </a:lnTo>
                  <a:lnTo>
                    <a:pt x="113013" y="356871"/>
                  </a:lnTo>
                  <a:lnTo>
                    <a:pt x="136808" y="407907"/>
                  </a:lnTo>
                  <a:lnTo>
                    <a:pt x="161935" y="458526"/>
                  </a:lnTo>
                  <a:lnTo>
                    <a:pt x="188259" y="507489"/>
                  </a:lnTo>
                  <a:lnTo>
                    <a:pt x="215648" y="553559"/>
                  </a:lnTo>
                  <a:lnTo>
                    <a:pt x="243967" y="595498"/>
                  </a:lnTo>
                  <a:lnTo>
                    <a:pt x="273082" y="632067"/>
                  </a:lnTo>
                  <a:lnTo>
                    <a:pt x="302860" y="662028"/>
                  </a:lnTo>
                  <a:lnTo>
                    <a:pt x="363869" y="697177"/>
                  </a:lnTo>
                  <a:lnTo>
                    <a:pt x="394832" y="699888"/>
                  </a:lnTo>
                  <a:lnTo>
                    <a:pt x="435718" y="688391"/>
                  </a:lnTo>
                  <a:lnTo>
                    <a:pt x="475305" y="663540"/>
                  </a:lnTo>
                  <a:lnTo>
                    <a:pt x="512906" y="628378"/>
                  </a:lnTo>
                  <a:lnTo>
                    <a:pt x="547832" y="585946"/>
                  </a:lnTo>
                  <a:lnTo>
                    <a:pt x="579392" y="539287"/>
                  </a:lnTo>
                  <a:lnTo>
                    <a:pt x="606899" y="491443"/>
                  </a:lnTo>
                  <a:lnTo>
                    <a:pt x="629662" y="445457"/>
                  </a:lnTo>
                  <a:lnTo>
                    <a:pt x="646994" y="404370"/>
                  </a:lnTo>
                  <a:lnTo>
                    <a:pt x="666267" y="343727"/>
                  </a:lnTo>
                  <a:lnTo>
                    <a:pt x="677975" y="302572"/>
                  </a:lnTo>
                  <a:lnTo>
                    <a:pt x="690715" y="252442"/>
                  </a:lnTo>
                  <a:lnTo>
                    <a:pt x="701874" y="198022"/>
                  </a:lnTo>
                  <a:lnTo>
                    <a:pt x="708837" y="143995"/>
                  </a:lnTo>
                  <a:lnTo>
                    <a:pt x="708990" y="95044"/>
                  </a:lnTo>
                  <a:lnTo>
                    <a:pt x="707156" y="87291"/>
                  </a:lnTo>
                  <a:lnTo>
                    <a:pt x="432691" y="87291"/>
                  </a:lnTo>
                  <a:lnTo>
                    <a:pt x="408181" y="84817"/>
                  </a:lnTo>
                  <a:lnTo>
                    <a:pt x="378137" y="77800"/>
                  </a:lnTo>
                  <a:lnTo>
                    <a:pt x="343707" y="67420"/>
                  </a:lnTo>
                  <a:lnTo>
                    <a:pt x="225560" y="27941"/>
                  </a:lnTo>
                  <a:lnTo>
                    <a:pt x="185047" y="15944"/>
                  </a:lnTo>
                  <a:lnTo>
                    <a:pt x="145881" y="6500"/>
                  </a:lnTo>
                  <a:lnTo>
                    <a:pt x="109206" y="790"/>
                  </a:lnTo>
                  <a:lnTo>
                    <a:pt x="76171" y="0"/>
                  </a:lnTo>
                  <a:close/>
                </a:path>
                <a:path w="709295" h="700404">
                  <a:moveTo>
                    <a:pt x="560" y="69475"/>
                  </a:moveTo>
                  <a:lnTo>
                    <a:pt x="0" y="71862"/>
                  </a:lnTo>
                  <a:lnTo>
                    <a:pt x="5704" y="111218"/>
                  </a:lnTo>
                  <a:lnTo>
                    <a:pt x="4539" y="90676"/>
                  </a:lnTo>
                  <a:lnTo>
                    <a:pt x="3972" y="86767"/>
                  </a:lnTo>
                  <a:lnTo>
                    <a:pt x="560" y="69475"/>
                  </a:lnTo>
                  <a:close/>
                </a:path>
                <a:path w="709295" h="700404">
                  <a:moveTo>
                    <a:pt x="4539" y="90676"/>
                  </a:moveTo>
                  <a:lnTo>
                    <a:pt x="5704" y="111218"/>
                  </a:lnTo>
                  <a:lnTo>
                    <a:pt x="6825" y="106444"/>
                  </a:lnTo>
                  <a:lnTo>
                    <a:pt x="4539" y="90676"/>
                  </a:lnTo>
                  <a:close/>
                </a:path>
                <a:path w="709295" h="700404">
                  <a:moveTo>
                    <a:pt x="637005" y="18982"/>
                  </a:moveTo>
                  <a:lnTo>
                    <a:pt x="595630" y="24732"/>
                  </a:lnTo>
                  <a:lnTo>
                    <a:pt x="554398" y="41396"/>
                  </a:lnTo>
                  <a:lnTo>
                    <a:pt x="513422" y="62017"/>
                  </a:lnTo>
                  <a:lnTo>
                    <a:pt x="472816" y="79635"/>
                  </a:lnTo>
                  <a:lnTo>
                    <a:pt x="432691" y="87291"/>
                  </a:lnTo>
                  <a:lnTo>
                    <a:pt x="707156" y="87291"/>
                  </a:lnTo>
                  <a:lnTo>
                    <a:pt x="699719" y="55853"/>
                  </a:lnTo>
                  <a:lnTo>
                    <a:pt x="678410" y="31106"/>
                  </a:lnTo>
                  <a:lnTo>
                    <a:pt x="637005" y="18982"/>
                  </a:lnTo>
                  <a:close/>
                </a:path>
              </a:pathLst>
            </a:custGeom>
            <a:solidFill>
              <a:srgbClr val="5698B0"/>
            </a:solidFill>
          </p:spPr>
          <p:txBody>
            <a:bodyPr wrap="square" lIns="0" tIns="0" rIns="0" bIns="0" rtlCol="0"/>
            <a:lstStyle/>
            <a:p>
              <a:endParaRPr/>
            </a:p>
          </p:txBody>
        </p:sp>
        <p:sp>
          <p:nvSpPr>
            <p:cNvPr id="6" name="object 6"/>
            <p:cNvSpPr/>
            <p:nvPr/>
          </p:nvSpPr>
          <p:spPr>
            <a:xfrm>
              <a:off x="9354026" y="7797132"/>
              <a:ext cx="402590" cy="84455"/>
            </a:xfrm>
            <a:custGeom>
              <a:avLst/>
              <a:gdLst/>
              <a:ahLst/>
              <a:cxnLst/>
              <a:rect l="l" t="t" r="r" b="b"/>
              <a:pathLst>
                <a:path w="402590" h="84454">
                  <a:moveTo>
                    <a:pt x="0" y="58662"/>
                  </a:moveTo>
                  <a:lnTo>
                    <a:pt x="11806" y="27749"/>
                  </a:lnTo>
                  <a:lnTo>
                    <a:pt x="33782" y="8864"/>
                  </a:lnTo>
                  <a:lnTo>
                    <a:pt x="64188" y="212"/>
                  </a:lnTo>
                  <a:lnTo>
                    <a:pt x="101286" y="0"/>
                  </a:lnTo>
                  <a:lnTo>
                    <a:pt x="143334" y="6431"/>
                  </a:lnTo>
                  <a:lnTo>
                    <a:pt x="188593" y="17713"/>
                  </a:lnTo>
                  <a:lnTo>
                    <a:pt x="235325" y="32050"/>
                  </a:lnTo>
                  <a:lnTo>
                    <a:pt x="281788" y="47648"/>
                  </a:lnTo>
                  <a:lnTo>
                    <a:pt x="326243" y="62712"/>
                  </a:lnTo>
                  <a:lnTo>
                    <a:pt x="366950" y="75448"/>
                  </a:lnTo>
                  <a:lnTo>
                    <a:pt x="402170" y="84062"/>
                  </a:lnTo>
                </a:path>
              </a:pathLst>
            </a:custGeom>
            <a:ln w="27203">
              <a:solidFill>
                <a:srgbClr val="FFFFFF"/>
              </a:solidFill>
              <a:prstDash val="dot"/>
            </a:ln>
          </p:spPr>
          <p:txBody>
            <a:bodyPr wrap="square" lIns="0" tIns="0" rIns="0" bIns="0" rtlCol="0"/>
            <a:lstStyle/>
            <a:p>
              <a:endParaRPr/>
            </a:p>
          </p:txBody>
        </p:sp>
        <p:sp>
          <p:nvSpPr>
            <p:cNvPr id="7" name="object 7"/>
            <p:cNvSpPr/>
            <p:nvPr/>
          </p:nvSpPr>
          <p:spPr>
            <a:xfrm>
              <a:off x="9832804" y="7817558"/>
              <a:ext cx="171450" cy="55244"/>
            </a:xfrm>
            <a:custGeom>
              <a:avLst/>
              <a:gdLst/>
              <a:ahLst/>
              <a:cxnLst/>
              <a:rect l="l" t="t" r="r" b="b"/>
              <a:pathLst>
                <a:path w="171450" h="55245">
                  <a:moveTo>
                    <a:pt x="0" y="54822"/>
                  </a:moveTo>
                  <a:lnTo>
                    <a:pt x="42305" y="34942"/>
                  </a:lnTo>
                  <a:lnTo>
                    <a:pt x="84974" y="14067"/>
                  </a:lnTo>
                  <a:lnTo>
                    <a:pt x="127878" y="0"/>
                  </a:lnTo>
                  <a:lnTo>
                    <a:pt x="170891" y="543"/>
                  </a:lnTo>
                </a:path>
              </a:pathLst>
            </a:custGeom>
            <a:ln w="27203">
              <a:solidFill>
                <a:srgbClr val="FFFFFF"/>
              </a:solidFill>
              <a:prstDash val="dot"/>
            </a:ln>
          </p:spPr>
          <p:txBody>
            <a:bodyPr wrap="square" lIns="0" tIns="0" rIns="0" bIns="0" rtlCol="0"/>
            <a:lstStyle/>
            <a:p>
              <a:endParaRPr/>
            </a:p>
          </p:txBody>
        </p:sp>
        <p:sp>
          <p:nvSpPr>
            <p:cNvPr id="8" name="object 8"/>
            <p:cNvSpPr/>
            <p:nvPr/>
          </p:nvSpPr>
          <p:spPr>
            <a:xfrm>
              <a:off x="10014822" y="7869179"/>
              <a:ext cx="45085" cy="274320"/>
            </a:xfrm>
            <a:custGeom>
              <a:avLst/>
              <a:gdLst/>
              <a:ahLst/>
              <a:cxnLst/>
              <a:rect l="l" t="t" r="r" b="b"/>
              <a:pathLst>
                <a:path w="45084" h="274320">
                  <a:moveTo>
                    <a:pt x="40004" y="0"/>
                  </a:moveTo>
                  <a:lnTo>
                    <a:pt x="44559" y="41269"/>
                  </a:lnTo>
                  <a:lnTo>
                    <a:pt x="41751" y="89466"/>
                  </a:lnTo>
                  <a:lnTo>
                    <a:pt x="33737" y="140730"/>
                  </a:lnTo>
                  <a:lnTo>
                    <a:pt x="22670" y="191198"/>
                  </a:lnTo>
                  <a:lnTo>
                    <a:pt x="10706" y="237011"/>
                  </a:lnTo>
                  <a:lnTo>
                    <a:pt x="0" y="274307"/>
                  </a:lnTo>
                </a:path>
              </a:pathLst>
            </a:custGeom>
            <a:ln w="27203">
              <a:solidFill>
                <a:srgbClr val="FFFFFF"/>
              </a:solidFill>
              <a:prstDash val="dot"/>
            </a:ln>
          </p:spPr>
          <p:txBody>
            <a:bodyPr wrap="square" lIns="0" tIns="0" rIns="0" bIns="0" rtlCol="0"/>
            <a:lstStyle/>
            <a:p>
              <a:endParaRPr/>
            </a:p>
          </p:txBody>
        </p:sp>
        <p:sp>
          <p:nvSpPr>
            <p:cNvPr id="9" name="object 9"/>
            <p:cNvSpPr/>
            <p:nvPr/>
          </p:nvSpPr>
          <p:spPr>
            <a:xfrm>
              <a:off x="9771023" y="8219411"/>
              <a:ext cx="218440" cy="271780"/>
            </a:xfrm>
            <a:custGeom>
              <a:avLst/>
              <a:gdLst/>
              <a:ahLst/>
              <a:cxnLst/>
              <a:rect l="l" t="t" r="r" b="b"/>
              <a:pathLst>
                <a:path w="218440" h="271779">
                  <a:moveTo>
                    <a:pt x="218058" y="0"/>
                  </a:moveTo>
                  <a:lnTo>
                    <a:pt x="198482" y="42979"/>
                  </a:lnTo>
                  <a:lnTo>
                    <a:pt x="173957" y="89370"/>
                  </a:lnTo>
                  <a:lnTo>
                    <a:pt x="145138" y="136282"/>
                  </a:lnTo>
                  <a:lnTo>
                    <a:pt x="112678" y="180825"/>
                  </a:lnTo>
                  <a:lnTo>
                    <a:pt x="77232" y="220106"/>
                  </a:lnTo>
                  <a:lnTo>
                    <a:pt x="39455" y="251236"/>
                  </a:lnTo>
                  <a:lnTo>
                    <a:pt x="0" y="271322"/>
                  </a:lnTo>
                </a:path>
              </a:pathLst>
            </a:custGeom>
            <a:ln w="27203">
              <a:solidFill>
                <a:srgbClr val="FFFFFF"/>
              </a:solidFill>
              <a:prstDash val="dot"/>
            </a:ln>
          </p:spPr>
          <p:txBody>
            <a:bodyPr wrap="square" lIns="0" tIns="0" rIns="0" bIns="0" rtlCol="0"/>
            <a:lstStyle/>
            <a:p>
              <a:endParaRPr/>
            </a:p>
          </p:txBody>
        </p:sp>
        <p:sp>
          <p:nvSpPr>
            <p:cNvPr id="10" name="object 10"/>
            <p:cNvSpPr/>
            <p:nvPr/>
          </p:nvSpPr>
          <p:spPr>
            <a:xfrm>
              <a:off x="9367212" y="7933317"/>
              <a:ext cx="323215" cy="551815"/>
            </a:xfrm>
            <a:custGeom>
              <a:avLst/>
              <a:gdLst/>
              <a:ahLst/>
              <a:cxnLst/>
              <a:rect l="l" t="t" r="r" b="b"/>
              <a:pathLst>
                <a:path w="323215" h="551815">
                  <a:moveTo>
                    <a:pt x="322783" y="551497"/>
                  </a:moveTo>
                  <a:lnTo>
                    <a:pt x="261045" y="501752"/>
                  </a:lnTo>
                  <a:lnTo>
                    <a:pt x="231106" y="465452"/>
                  </a:lnTo>
                  <a:lnTo>
                    <a:pt x="201977" y="423305"/>
                  </a:lnTo>
                  <a:lnTo>
                    <a:pt x="173803" y="376638"/>
                  </a:lnTo>
                  <a:lnTo>
                    <a:pt x="146726" y="326781"/>
                  </a:lnTo>
                  <a:lnTo>
                    <a:pt x="120892" y="275060"/>
                  </a:lnTo>
                  <a:lnTo>
                    <a:pt x="96442" y="222806"/>
                  </a:lnTo>
                  <a:lnTo>
                    <a:pt x="73522" y="171344"/>
                  </a:lnTo>
                  <a:lnTo>
                    <a:pt x="52274" y="122005"/>
                  </a:lnTo>
                  <a:lnTo>
                    <a:pt x="32841" y="76115"/>
                  </a:lnTo>
                  <a:lnTo>
                    <a:pt x="15369" y="35004"/>
                  </a:lnTo>
                  <a:lnTo>
                    <a:pt x="0" y="0"/>
                  </a:lnTo>
                </a:path>
              </a:pathLst>
            </a:custGeom>
            <a:ln w="27203">
              <a:solidFill>
                <a:srgbClr val="FFFFFF"/>
              </a:solidFill>
              <a:prstDash val="dot"/>
            </a:ln>
          </p:spPr>
          <p:txBody>
            <a:bodyPr wrap="square" lIns="0" tIns="0" rIns="0" bIns="0" rtlCol="0"/>
            <a:lstStyle/>
            <a:p>
              <a:endParaRPr/>
            </a:p>
          </p:txBody>
        </p:sp>
        <p:sp>
          <p:nvSpPr>
            <p:cNvPr id="11" name="object 11"/>
            <p:cNvSpPr/>
            <p:nvPr/>
          </p:nvSpPr>
          <p:spPr>
            <a:xfrm>
              <a:off x="9349776" y="7865153"/>
              <a:ext cx="4445" cy="22860"/>
            </a:xfrm>
            <a:custGeom>
              <a:avLst/>
              <a:gdLst/>
              <a:ahLst/>
              <a:cxnLst/>
              <a:rect l="l" t="t" r="r" b="b"/>
              <a:pathLst>
                <a:path w="4445" h="22859">
                  <a:moveTo>
                    <a:pt x="0" y="0"/>
                  </a:moveTo>
                  <a:lnTo>
                    <a:pt x="977" y="3568"/>
                  </a:lnTo>
                  <a:lnTo>
                    <a:pt x="2870" y="13258"/>
                  </a:lnTo>
                  <a:lnTo>
                    <a:pt x="4406" y="22644"/>
                  </a:lnTo>
                </a:path>
              </a:pathLst>
            </a:custGeom>
            <a:ln w="27203">
              <a:solidFill>
                <a:srgbClr val="FFFFFF"/>
              </a:solidFill>
              <a:prstDash val="dot"/>
            </a:ln>
          </p:spPr>
          <p:txBody>
            <a:bodyPr wrap="square" lIns="0" tIns="0" rIns="0" bIns="0" rtlCol="0"/>
            <a:lstStyle/>
            <a:p>
              <a:endParaRPr/>
            </a:p>
          </p:txBody>
        </p:sp>
        <p:sp>
          <p:nvSpPr>
            <p:cNvPr id="12" name="object 12"/>
            <p:cNvSpPr/>
            <p:nvPr/>
          </p:nvSpPr>
          <p:spPr>
            <a:xfrm>
              <a:off x="9355173" y="7827755"/>
              <a:ext cx="673100" cy="669290"/>
            </a:xfrm>
            <a:custGeom>
              <a:avLst/>
              <a:gdLst/>
              <a:ahLst/>
              <a:cxnLst/>
              <a:rect l="l" t="t" r="r" b="b"/>
              <a:pathLst>
                <a:path w="673100" h="669290">
                  <a:moveTo>
                    <a:pt x="426986" y="56184"/>
                  </a:moveTo>
                  <a:lnTo>
                    <a:pt x="426986" y="56184"/>
                  </a:lnTo>
                </a:path>
                <a:path w="673100" h="669290">
                  <a:moveTo>
                    <a:pt x="672706" y="0"/>
                  </a:moveTo>
                  <a:lnTo>
                    <a:pt x="672706" y="0"/>
                  </a:lnTo>
                </a:path>
                <a:path w="673100" h="669290">
                  <a:moveTo>
                    <a:pt x="652500" y="340118"/>
                  </a:moveTo>
                  <a:lnTo>
                    <a:pt x="652500" y="340118"/>
                  </a:lnTo>
                </a:path>
                <a:path w="673100" h="669290">
                  <a:moveTo>
                    <a:pt x="389127" y="668782"/>
                  </a:moveTo>
                  <a:lnTo>
                    <a:pt x="389127" y="668782"/>
                  </a:lnTo>
                </a:path>
                <a:path w="673100" h="669290">
                  <a:moveTo>
                    <a:pt x="0" y="80111"/>
                  </a:moveTo>
                  <a:lnTo>
                    <a:pt x="0" y="80111"/>
                  </a:lnTo>
                </a:path>
                <a:path w="673100" h="669290">
                  <a:moveTo>
                    <a:pt x="0" y="80111"/>
                  </a:moveTo>
                  <a:lnTo>
                    <a:pt x="0" y="80111"/>
                  </a:lnTo>
                </a:path>
              </a:pathLst>
            </a:custGeom>
            <a:ln w="27203">
              <a:solidFill>
                <a:srgbClr val="FFFFFF"/>
              </a:solidFill>
            </a:ln>
          </p:spPr>
          <p:txBody>
            <a:bodyPr wrap="square" lIns="0" tIns="0" rIns="0" bIns="0" rtlCol="0"/>
            <a:lstStyle/>
            <a:p>
              <a:endParaRPr/>
            </a:p>
          </p:txBody>
        </p:sp>
      </p:grpSp>
      <p:grpSp>
        <p:nvGrpSpPr>
          <p:cNvPr id="13" name="object 13"/>
          <p:cNvGrpSpPr/>
          <p:nvPr/>
        </p:nvGrpSpPr>
        <p:grpSpPr>
          <a:xfrm>
            <a:off x="4114826" y="1973992"/>
            <a:ext cx="6878955" cy="5555615"/>
            <a:chOff x="4114826" y="1973992"/>
            <a:chExt cx="6878955" cy="5555615"/>
          </a:xfrm>
        </p:grpSpPr>
        <p:sp>
          <p:nvSpPr>
            <p:cNvPr id="14" name="object 14"/>
            <p:cNvSpPr/>
            <p:nvPr/>
          </p:nvSpPr>
          <p:spPr>
            <a:xfrm>
              <a:off x="4128417" y="2538577"/>
              <a:ext cx="2668270" cy="4279900"/>
            </a:xfrm>
            <a:custGeom>
              <a:avLst/>
              <a:gdLst/>
              <a:ahLst/>
              <a:cxnLst/>
              <a:rect l="l" t="t" r="r" b="b"/>
              <a:pathLst>
                <a:path w="2668270" h="4279900">
                  <a:moveTo>
                    <a:pt x="30702" y="2679700"/>
                  </a:moveTo>
                  <a:lnTo>
                    <a:pt x="47589" y="2730500"/>
                  </a:lnTo>
                  <a:lnTo>
                    <a:pt x="71025" y="2768600"/>
                  </a:lnTo>
                  <a:lnTo>
                    <a:pt x="98793" y="2794000"/>
                  </a:lnTo>
                  <a:lnTo>
                    <a:pt x="158455" y="2870200"/>
                  </a:lnTo>
                  <a:lnTo>
                    <a:pt x="185916" y="2908300"/>
                  </a:lnTo>
                  <a:lnTo>
                    <a:pt x="208841" y="2946400"/>
                  </a:lnTo>
                  <a:lnTo>
                    <a:pt x="225012" y="2984500"/>
                  </a:lnTo>
                  <a:lnTo>
                    <a:pt x="232213" y="3048000"/>
                  </a:lnTo>
                  <a:lnTo>
                    <a:pt x="245473" y="3073400"/>
                  </a:lnTo>
                  <a:lnTo>
                    <a:pt x="276775" y="3111500"/>
                  </a:lnTo>
                  <a:lnTo>
                    <a:pt x="315573" y="3149600"/>
                  </a:lnTo>
                  <a:lnTo>
                    <a:pt x="351321" y="3187700"/>
                  </a:lnTo>
                  <a:lnTo>
                    <a:pt x="373475" y="3213100"/>
                  </a:lnTo>
                  <a:lnTo>
                    <a:pt x="392049" y="3263900"/>
                  </a:lnTo>
                  <a:lnTo>
                    <a:pt x="408548" y="3314700"/>
                  </a:lnTo>
                  <a:lnTo>
                    <a:pt x="422973" y="3365500"/>
                  </a:lnTo>
                  <a:lnTo>
                    <a:pt x="435324" y="3403600"/>
                  </a:lnTo>
                  <a:lnTo>
                    <a:pt x="449944" y="3454400"/>
                  </a:lnTo>
                  <a:lnTo>
                    <a:pt x="468211" y="3492500"/>
                  </a:lnTo>
                  <a:lnTo>
                    <a:pt x="488802" y="3543300"/>
                  </a:lnTo>
                  <a:lnTo>
                    <a:pt x="510395" y="3581400"/>
                  </a:lnTo>
                  <a:lnTo>
                    <a:pt x="531668" y="3619500"/>
                  </a:lnTo>
                  <a:lnTo>
                    <a:pt x="551299" y="3657600"/>
                  </a:lnTo>
                  <a:lnTo>
                    <a:pt x="567964" y="3695700"/>
                  </a:lnTo>
                  <a:lnTo>
                    <a:pt x="580343" y="3746500"/>
                  </a:lnTo>
                  <a:lnTo>
                    <a:pt x="587112" y="3797300"/>
                  </a:lnTo>
                  <a:lnTo>
                    <a:pt x="586950" y="3848100"/>
                  </a:lnTo>
                  <a:lnTo>
                    <a:pt x="588058" y="3886200"/>
                  </a:lnTo>
                  <a:lnTo>
                    <a:pt x="595030" y="3924300"/>
                  </a:lnTo>
                  <a:lnTo>
                    <a:pt x="601966" y="3962400"/>
                  </a:lnTo>
                  <a:lnTo>
                    <a:pt x="602966" y="3987800"/>
                  </a:lnTo>
                  <a:lnTo>
                    <a:pt x="592129" y="4025900"/>
                  </a:lnTo>
                  <a:lnTo>
                    <a:pt x="563556" y="4076700"/>
                  </a:lnTo>
                  <a:lnTo>
                    <a:pt x="542125" y="4102100"/>
                  </a:lnTo>
                  <a:lnTo>
                    <a:pt x="532867" y="4140200"/>
                  </a:lnTo>
                  <a:lnTo>
                    <a:pt x="550869" y="4203700"/>
                  </a:lnTo>
                  <a:lnTo>
                    <a:pt x="614921" y="4254500"/>
                  </a:lnTo>
                  <a:lnTo>
                    <a:pt x="657863" y="4267200"/>
                  </a:lnTo>
                  <a:lnTo>
                    <a:pt x="705560" y="4279900"/>
                  </a:lnTo>
                  <a:lnTo>
                    <a:pt x="906056" y="4279900"/>
                  </a:lnTo>
                  <a:lnTo>
                    <a:pt x="949147" y="4267200"/>
                  </a:lnTo>
                  <a:lnTo>
                    <a:pt x="985641" y="4267200"/>
                  </a:lnTo>
                  <a:lnTo>
                    <a:pt x="1037683" y="4241800"/>
                  </a:lnTo>
                  <a:lnTo>
                    <a:pt x="1082581" y="4229100"/>
                  </a:lnTo>
                  <a:lnTo>
                    <a:pt x="1121981" y="4203700"/>
                  </a:lnTo>
                  <a:lnTo>
                    <a:pt x="1157530" y="4165600"/>
                  </a:lnTo>
                  <a:lnTo>
                    <a:pt x="1190875" y="4140200"/>
                  </a:lnTo>
                  <a:lnTo>
                    <a:pt x="1223662" y="4114800"/>
                  </a:lnTo>
                  <a:lnTo>
                    <a:pt x="1257538" y="4076700"/>
                  </a:lnTo>
                  <a:lnTo>
                    <a:pt x="1294150" y="4051300"/>
                  </a:lnTo>
                  <a:lnTo>
                    <a:pt x="1335145" y="4013200"/>
                  </a:lnTo>
                  <a:lnTo>
                    <a:pt x="1375862" y="4000500"/>
                  </a:lnTo>
                  <a:lnTo>
                    <a:pt x="1420166" y="3975100"/>
                  </a:lnTo>
                  <a:lnTo>
                    <a:pt x="1467350" y="3975100"/>
                  </a:lnTo>
                  <a:lnTo>
                    <a:pt x="1516710" y="3962400"/>
                  </a:lnTo>
                  <a:lnTo>
                    <a:pt x="1771420" y="3962400"/>
                  </a:lnTo>
                  <a:lnTo>
                    <a:pt x="1819003" y="3949700"/>
                  </a:lnTo>
                  <a:lnTo>
                    <a:pt x="1863820" y="3949700"/>
                  </a:lnTo>
                  <a:lnTo>
                    <a:pt x="1908179" y="3924300"/>
                  </a:lnTo>
                  <a:lnTo>
                    <a:pt x="1942873" y="3898900"/>
                  </a:lnTo>
                  <a:lnTo>
                    <a:pt x="1970651" y="3860800"/>
                  </a:lnTo>
                  <a:lnTo>
                    <a:pt x="1994261" y="3822700"/>
                  </a:lnTo>
                  <a:lnTo>
                    <a:pt x="2016451" y="3771900"/>
                  </a:lnTo>
                  <a:lnTo>
                    <a:pt x="2039970" y="3733800"/>
                  </a:lnTo>
                  <a:lnTo>
                    <a:pt x="2067566" y="3695700"/>
                  </a:lnTo>
                  <a:lnTo>
                    <a:pt x="2094943" y="3670300"/>
                  </a:lnTo>
                  <a:lnTo>
                    <a:pt x="2124545" y="3644900"/>
                  </a:lnTo>
                  <a:lnTo>
                    <a:pt x="2156036" y="3632200"/>
                  </a:lnTo>
                  <a:lnTo>
                    <a:pt x="2189082" y="3606800"/>
                  </a:lnTo>
                  <a:lnTo>
                    <a:pt x="2258498" y="3581400"/>
                  </a:lnTo>
                  <a:lnTo>
                    <a:pt x="2294198" y="3581400"/>
                  </a:lnTo>
                  <a:lnTo>
                    <a:pt x="2365909" y="3556000"/>
                  </a:lnTo>
                  <a:lnTo>
                    <a:pt x="2401249" y="3556000"/>
                  </a:lnTo>
                  <a:lnTo>
                    <a:pt x="2435800" y="3543300"/>
                  </a:lnTo>
                  <a:lnTo>
                    <a:pt x="2469227" y="3530600"/>
                  </a:lnTo>
                  <a:lnTo>
                    <a:pt x="2501193" y="3530600"/>
                  </a:lnTo>
                  <a:lnTo>
                    <a:pt x="2559408" y="3505200"/>
                  </a:lnTo>
                  <a:lnTo>
                    <a:pt x="2607766" y="3467100"/>
                  </a:lnTo>
                  <a:lnTo>
                    <a:pt x="2643588" y="3416300"/>
                  </a:lnTo>
                  <a:lnTo>
                    <a:pt x="2664194" y="3352800"/>
                  </a:lnTo>
                  <a:lnTo>
                    <a:pt x="2667954" y="3314700"/>
                  </a:lnTo>
                  <a:lnTo>
                    <a:pt x="2666905" y="3263900"/>
                  </a:lnTo>
                  <a:lnTo>
                    <a:pt x="2663457" y="3213100"/>
                  </a:lnTo>
                  <a:lnTo>
                    <a:pt x="2660411" y="3162300"/>
                  </a:lnTo>
                  <a:lnTo>
                    <a:pt x="2657737" y="3111500"/>
                  </a:lnTo>
                  <a:lnTo>
                    <a:pt x="2655407" y="3060700"/>
                  </a:lnTo>
                  <a:lnTo>
                    <a:pt x="2653390" y="3009900"/>
                  </a:lnTo>
                  <a:lnTo>
                    <a:pt x="2651656" y="2959100"/>
                  </a:lnTo>
                  <a:lnTo>
                    <a:pt x="2650176" y="2908300"/>
                  </a:lnTo>
                  <a:lnTo>
                    <a:pt x="2648920" y="2857500"/>
                  </a:lnTo>
                  <a:lnTo>
                    <a:pt x="2647858" y="2806700"/>
                  </a:lnTo>
                  <a:lnTo>
                    <a:pt x="2646961" y="2755900"/>
                  </a:lnTo>
                  <a:lnTo>
                    <a:pt x="2646199" y="2705100"/>
                  </a:lnTo>
                  <a:lnTo>
                    <a:pt x="2646068" y="2692400"/>
                  </a:lnTo>
                  <a:lnTo>
                    <a:pt x="41323" y="2692400"/>
                  </a:lnTo>
                  <a:lnTo>
                    <a:pt x="30702" y="2679700"/>
                  </a:lnTo>
                  <a:close/>
                </a:path>
                <a:path w="2668270" h="4279900">
                  <a:moveTo>
                    <a:pt x="30702" y="2679700"/>
                  </a:moveTo>
                  <a:lnTo>
                    <a:pt x="41323" y="2692400"/>
                  </a:lnTo>
                  <a:lnTo>
                    <a:pt x="58965" y="2692400"/>
                  </a:lnTo>
                  <a:lnTo>
                    <a:pt x="30702" y="2679700"/>
                  </a:lnTo>
                  <a:close/>
                </a:path>
                <a:path w="2668270" h="4279900">
                  <a:moveTo>
                    <a:pt x="30702" y="2679700"/>
                  </a:moveTo>
                  <a:lnTo>
                    <a:pt x="58965" y="2692400"/>
                  </a:lnTo>
                  <a:lnTo>
                    <a:pt x="71446" y="2692400"/>
                  </a:lnTo>
                  <a:lnTo>
                    <a:pt x="30702" y="2679700"/>
                  </a:lnTo>
                  <a:close/>
                </a:path>
                <a:path w="2668270" h="4279900">
                  <a:moveTo>
                    <a:pt x="63735" y="1828800"/>
                  </a:moveTo>
                  <a:lnTo>
                    <a:pt x="48838" y="1828800"/>
                  </a:lnTo>
                  <a:lnTo>
                    <a:pt x="29592" y="1841500"/>
                  </a:lnTo>
                  <a:lnTo>
                    <a:pt x="15639" y="1866900"/>
                  </a:lnTo>
                  <a:lnTo>
                    <a:pt x="6424" y="1917700"/>
                  </a:lnTo>
                  <a:lnTo>
                    <a:pt x="1395" y="1955800"/>
                  </a:lnTo>
                  <a:lnTo>
                    <a:pt x="0" y="2019300"/>
                  </a:lnTo>
                  <a:lnTo>
                    <a:pt x="1684" y="2070100"/>
                  </a:lnTo>
                  <a:lnTo>
                    <a:pt x="5897" y="2133600"/>
                  </a:lnTo>
                  <a:lnTo>
                    <a:pt x="12084" y="2197100"/>
                  </a:lnTo>
                  <a:lnTo>
                    <a:pt x="19693" y="2247900"/>
                  </a:lnTo>
                  <a:lnTo>
                    <a:pt x="28171" y="2298700"/>
                  </a:lnTo>
                  <a:lnTo>
                    <a:pt x="36966" y="2324100"/>
                  </a:lnTo>
                  <a:lnTo>
                    <a:pt x="45523" y="2349500"/>
                  </a:lnTo>
                  <a:lnTo>
                    <a:pt x="68031" y="2387600"/>
                  </a:lnTo>
                  <a:lnTo>
                    <a:pt x="97490" y="2425700"/>
                  </a:lnTo>
                  <a:lnTo>
                    <a:pt x="129608" y="2463800"/>
                  </a:lnTo>
                  <a:lnTo>
                    <a:pt x="160096" y="2489200"/>
                  </a:lnTo>
                  <a:lnTo>
                    <a:pt x="184662" y="2527300"/>
                  </a:lnTo>
                  <a:lnTo>
                    <a:pt x="199015" y="2565400"/>
                  </a:lnTo>
                  <a:lnTo>
                    <a:pt x="198240" y="2616200"/>
                  </a:lnTo>
                  <a:lnTo>
                    <a:pt x="180719" y="2654300"/>
                  </a:lnTo>
                  <a:lnTo>
                    <a:pt x="150830" y="2679700"/>
                  </a:lnTo>
                  <a:lnTo>
                    <a:pt x="112947" y="2692400"/>
                  </a:lnTo>
                  <a:lnTo>
                    <a:pt x="2646068" y="2692400"/>
                  </a:lnTo>
                  <a:lnTo>
                    <a:pt x="2645542" y="2641600"/>
                  </a:lnTo>
                  <a:lnTo>
                    <a:pt x="2644961" y="2590800"/>
                  </a:lnTo>
                  <a:lnTo>
                    <a:pt x="2643373" y="2438400"/>
                  </a:lnTo>
                  <a:lnTo>
                    <a:pt x="2642797" y="2387600"/>
                  </a:lnTo>
                  <a:lnTo>
                    <a:pt x="2642148" y="2336800"/>
                  </a:lnTo>
                  <a:lnTo>
                    <a:pt x="2641396" y="2286000"/>
                  </a:lnTo>
                  <a:lnTo>
                    <a:pt x="2640512" y="2235200"/>
                  </a:lnTo>
                  <a:lnTo>
                    <a:pt x="2639466" y="2184400"/>
                  </a:lnTo>
                  <a:lnTo>
                    <a:pt x="2638227" y="2133600"/>
                  </a:lnTo>
                  <a:lnTo>
                    <a:pt x="2636768" y="2082800"/>
                  </a:lnTo>
                  <a:lnTo>
                    <a:pt x="2630197" y="1866900"/>
                  </a:lnTo>
                  <a:lnTo>
                    <a:pt x="106686" y="1866900"/>
                  </a:lnTo>
                  <a:lnTo>
                    <a:pt x="92661" y="1854200"/>
                  </a:lnTo>
                  <a:lnTo>
                    <a:pt x="78343" y="1841500"/>
                  </a:lnTo>
                  <a:lnTo>
                    <a:pt x="63735" y="1828800"/>
                  </a:lnTo>
                  <a:close/>
                </a:path>
                <a:path w="2668270" h="4279900">
                  <a:moveTo>
                    <a:pt x="1566632" y="596900"/>
                  </a:moveTo>
                  <a:lnTo>
                    <a:pt x="1525337" y="596900"/>
                  </a:lnTo>
                  <a:lnTo>
                    <a:pt x="1507626" y="609600"/>
                  </a:lnTo>
                  <a:lnTo>
                    <a:pt x="1492758" y="635000"/>
                  </a:lnTo>
                  <a:lnTo>
                    <a:pt x="1481395" y="660400"/>
                  </a:lnTo>
                  <a:lnTo>
                    <a:pt x="1474200" y="711200"/>
                  </a:lnTo>
                  <a:lnTo>
                    <a:pt x="1471835" y="774700"/>
                  </a:lnTo>
                  <a:lnTo>
                    <a:pt x="1469621" y="825500"/>
                  </a:lnTo>
                  <a:lnTo>
                    <a:pt x="1462773" y="863600"/>
                  </a:lnTo>
                  <a:lnTo>
                    <a:pt x="1451532" y="914400"/>
                  </a:lnTo>
                  <a:lnTo>
                    <a:pt x="1436136" y="952500"/>
                  </a:lnTo>
                  <a:lnTo>
                    <a:pt x="1416825" y="1003300"/>
                  </a:lnTo>
                  <a:lnTo>
                    <a:pt x="1393837" y="1041400"/>
                  </a:lnTo>
                  <a:lnTo>
                    <a:pt x="1367412" y="1079500"/>
                  </a:lnTo>
                  <a:lnTo>
                    <a:pt x="1337790" y="1117600"/>
                  </a:lnTo>
                  <a:lnTo>
                    <a:pt x="1305209" y="1155700"/>
                  </a:lnTo>
                  <a:lnTo>
                    <a:pt x="1269909" y="1193800"/>
                  </a:lnTo>
                  <a:lnTo>
                    <a:pt x="1232130" y="1219200"/>
                  </a:lnTo>
                  <a:lnTo>
                    <a:pt x="1192109" y="1244600"/>
                  </a:lnTo>
                  <a:lnTo>
                    <a:pt x="1150087" y="1282700"/>
                  </a:lnTo>
                  <a:lnTo>
                    <a:pt x="1106303" y="1295400"/>
                  </a:lnTo>
                  <a:lnTo>
                    <a:pt x="1075118" y="1320800"/>
                  </a:lnTo>
                  <a:lnTo>
                    <a:pt x="1040509" y="1333500"/>
                  </a:lnTo>
                  <a:lnTo>
                    <a:pt x="1002832" y="1346200"/>
                  </a:lnTo>
                  <a:lnTo>
                    <a:pt x="962441" y="1358900"/>
                  </a:lnTo>
                  <a:lnTo>
                    <a:pt x="919692" y="1371600"/>
                  </a:lnTo>
                  <a:lnTo>
                    <a:pt x="874941" y="1384300"/>
                  </a:lnTo>
                  <a:lnTo>
                    <a:pt x="732227" y="1422400"/>
                  </a:lnTo>
                  <a:lnTo>
                    <a:pt x="683020" y="1447800"/>
                  </a:lnTo>
                  <a:lnTo>
                    <a:pt x="584285" y="1473200"/>
                  </a:lnTo>
                  <a:lnTo>
                    <a:pt x="535467" y="1498600"/>
                  </a:lnTo>
                  <a:lnTo>
                    <a:pt x="487490" y="1511300"/>
                  </a:lnTo>
                  <a:lnTo>
                    <a:pt x="440709" y="1536700"/>
                  </a:lnTo>
                  <a:lnTo>
                    <a:pt x="395479" y="1562100"/>
                  </a:lnTo>
                  <a:lnTo>
                    <a:pt x="352156" y="1574800"/>
                  </a:lnTo>
                  <a:lnTo>
                    <a:pt x="311095" y="1600200"/>
                  </a:lnTo>
                  <a:lnTo>
                    <a:pt x="272651" y="1625600"/>
                  </a:lnTo>
                  <a:lnTo>
                    <a:pt x="237180" y="1663700"/>
                  </a:lnTo>
                  <a:lnTo>
                    <a:pt x="205038" y="1689100"/>
                  </a:lnTo>
                  <a:lnTo>
                    <a:pt x="176579" y="1714500"/>
                  </a:lnTo>
                  <a:lnTo>
                    <a:pt x="152159" y="1752600"/>
                  </a:lnTo>
                  <a:lnTo>
                    <a:pt x="132133" y="1790700"/>
                  </a:lnTo>
                  <a:lnTo>
                    <a:pt x="116857" y="1828800"/>
                  </a:lnTo>
                  <a:lnTo>
                    <a:pt x="106686" y="1866900"/>
                  </a:lnTo>
                  <a:lnTo>
                    <a:pt x="2630197" y="1866900"/>
                  </a:lnTo>
                  <a:lnTo>
                    <a:pt x="2625946" y="1727200"/>
                  </a:lnTo>
                  <a:lnTo>
                    <a:pt x="2622930" y="1625600"/>
                  </a:lnTo>
                  <a:lnTo>
                    <a:pt x="2620000" y="1524000"/>
                  </a:lnTo>
                  <a:lnTo>
                    <a:pt x="2618576" y="1473200"/>
                  </a:lnTo>
                  <a:lnTo>
                    <a:pt x="2617185" y="1422400"/>
                  </a:lnTo>
                  <a:lnTo>
                    <a:pt x="2615830" y="1371600"/>
                  </a:lnTo>
                  <a:lnTo>
                    <a:pt x="2614514" y="1333500"/>
                  </a:lnTo>
                  <a:lnTo>
                    <a:pt x="2613241" y="1282700"/>
                  </a:lnTo>
                  <a:lnTo>
                    <a:pt x="2612015" y="1231900"/>
                  </a:lnTo>
                  <a:lnTo>
                    <a:pt x="2610840" y="1181100"/>
                  </a:lnTo>
                  <a:lnTo>
                    <a:pt x="2609718" y="1130300"/>
                  </a:lnTo>
                  <a:lnTo>
                    <a:pt x="2608653" y="1079500"/>
                  </a:lnTo>
                  <a:lnTo>
                    <a:pt x="2607650" y="1028700"/>
                  </a:lnTo>
                  <a:lnTo>
                    <a:pt x="2606711" y="977900"/>
                  </a:lnTo>
                  <a:lnTo>
                    <a:pt x="2605841" y="927100"/>
                  </a:lnTo>
                  <a:lnTo>
                    <a:pt x="2605042" y="876300"/>
                  </a:lnTo>
                  <a:lnTo>
                    <a:pt x="2604319" y="825500"/>
                  </a:lnTo>
                  <a:lnTo>
                    <a:pt x="2604020" y="774700"/>
                  </a:lnTo>
                  <a:lnTo>
                    <a:pt x="2604108" y="762000"/>
                  </a:lnTo>
                  <a:lnTo>
                    <a:pt x="1718173" y="762000"/>
                  </a:lnTo>
                  <a:lnTo>
                    <a:pt x="1712943" y="749300"/>
                  </a:lnTo>
                  <a:lnTo>
                    <a:pt x="1703264" y="736600"/>
                  </a:lnTo>
                  <a:lnTo>
                    <a:pt x="1689800" y="711200"/>
                  </a:lnTo>
                  <a:lnTo>
                    <a:pt x="1673213" y="685800"/>
                  </a:lnTo>
                  <a:lnTo>
                    <a:pt x="1654166" y="660400"/>
                  </a:lnTo>
                  <a:lnTo>
                    <a:pt x="1633322" y="647700"/>
                  </a:lnTo>
                  <a:lnTo>
                    <a:pt x="1611343" y="622300"/>
                  </a:lnTo>
                  <a:lnTo>
                    <a:pt x="1566632" y="596900"/>
                  </a:lnTo>
                  <a:close/>
                </a:path>
                <a:path w="2668270" h="4279900">
                  <a:moveTo>
                    <a:pt x="2246520" y="0"/>
                  </a:moveTo>
                  <a:lnTo>
                    <a:pt x="2212876" y="12700"/>
                  </a:lnTo>
                  <a:lnTo>
                    <a:pt x="2182222" y="25400"/>
                  </a:lnTo>
                  <a:lnTo>
                    <a:pt x="2162642" y="63500"/>
                  </a:lnTo>
                  <a:lnTo>
                    <a:pt x="2148037" y="101600"/>
                  </a:lnTo>
                  <a:lnTo>
                    <a:pt x="2128169" y="139700"/>
                  </a:lnTo>
                  <a:lnTo>
                    <a:pt x="2092801" y="152400"/>
                  </a:lnTo>
                  <a:lnTo>
                    <a:pt x="2048111" y="165100"/>
                  </a:lnTo>
                  <a:lnTo>
                    <a:pt x="2007029" y="177800"/>
                  </a:lnTo>
                  <a:lnTo>
                    <a:pt x="1970575" y="215900"/>
                  </a:lnTo>
                  <a:lnTo>
                    <a:pt x="1939771" y="254000"/>
                  </a:lnTo>
                  <a:lnTo>
                    <a:pt x="1915636" y="292100"/>
                  </a:lnTo>
                  <a:lnTo>
                    <a:pt x="1894095" y="330200"/>
                  </a:lnTo>
                  <a:lnTo>
                    <a:pt x="1881104" y="368300"/>
                  </a:lnTo>
                  <a:lnTo>
                    <a:pt x="1874111" y="406400"/>
                  </a:lnTo>
                  <a:lnTo>
                    <a:pt x="1870565" y="431800"/>
                  </a:lnTo>
                  <a:lnTo>
                    <a:pt x="1867915" y="444500"/>
                  </a:lnTo>
                  <a:lnTo>
                    <a:pt x="1863609" y="469900"/>
                  </a:lnTo>
                  <a:lnTo>
                    <a:pt x="1855096" y="482600"/>
                  </a:lnTo>
                  <a:lnTo>
                    <a:pt x="1839824" y="495300"/>
                  </a:lnTo>
                  <a:lnTo>
                    <a:pt x="1815242" y="508000"/>
                  </a:lnTo>
                  <a:lnTo>
                    <a:pt x="1727943" y="508000"/>
                  </a:lnTo>
                  <a:lnTo>
                    <a:pt x="1688747" y="520700"/>
                  </a:lnTo>
                  <a:lnTo>
                    <a:pt x="1675175" y="533400"/>
                  </a:lnTo>
                  <a:lnTo>
                    <a:pt x="1681041" y="558800"/>
                  </a:lnTo>
                  <a:lnTo>
                    <a:pt x="1700162" y="584200"/>
                  </a:lnTo>
                  <a:lnTo>
                    <a:pt x="1726352" y="609600"/>
                  </a:lnTo>
                  <a:lnTo>
                    <a:pt x="1753428" y="635000"/>
                  </a:lnTo>
                  <a:lnTo>
                    <a:pt x="1775206" y="660400"/>
                  </a:lnTo>
                  <a:lnTo>
                    <a:pt x="1785499" y="673100"/>
                  </a:lnTo>
                  <a:lnTo>
                    <a:pt x="1783013" y="698500"/>
                  </a:lnTo>
                  <a:lnTo>
                    <a:pt x="1775184" y="711200"/>
                  </a:lnTo>
                  <a:lnTo>
                    <a:pt x="1755710" y="736600"/>
                  </a:lnTo>
                  <a:lnTo>
                    <a:pt x="1718291" y="762000"/>
                  </a:lnTo>
                  <a:lnTo>
                    <a:pt x="2604108" y="762000"/>
                  </a:lnTo>
                  <a:lnTo>
                    <a:pt x="2604370" y="723900"/>
                  </a:lnTo>
                  <a:lnTo>
                    <a:pt x="2605140" y="673100"/>
                  </a:lnTo>
                  <a:lnTo>
                    <a:pt x="2606102" y="622300"/>
                  </a:lnTo>
                  <a:lnTo>
                    <a:pt x="2607025" y="571500"/>
                  </a:lnTo>
                  <a:lnTo>
                    <a:pt x="2607681" y="508000"/>
                  </a:lnTo>
                  <a:lnTo>
                    <a:pt x="2607842" y="457200"/>
                  </a:lnTo>
                  <a:lnTo>
                    <a:pt x="2607277" y="406400"/>
                  </a:lnTo>
                  <a:lnTo>
                    <a:pt x="2605760" y="355600"/>
                  </a:lnTo>
                  <a:lnTo>
                    <a:pt x="2603059" y="304800"/>
                  </a:lnTo>
                  <a:lnTo>
                    <a:pt x="2599975" y="266700"/>
                  </a:lnTo>
                  <a:lnTo>
                    <a:pt x="2431218" y="266700"/>
                  </a:lnTo>
                  <a:lnTo>
                    <a:pt x="2439571" y="241300"/>
                  </a:lnTo>
                  <a:lnTo>
                    <a:pt x="2437133" y="203200"/>
                  </a:lnTo>
                  <a:lnTo>
                    <a:pt x="2425433" y="165100"/>
                  </a:lnTo>
                  <a:lnTo>
                    <a:pt x="2406004" y="127000"/>
                  </a:lnTo>
                  <a:lnTo>
                    <a:pt x="2380377" y="88900"/>
                  </a:lnTo>
                  <a:lnTo>
                    <a:pt x="2350084" y="50800"/>
                  </a:lnTo>
                  <a:lnTo>
                    <a:pt x="2316656" y="25400"/>
                  </a:lnTo>
                  <a:lnTo>
                    <a:pt x="2246520" y="0"/>
                  </a:lnTo>
                  <a:close/>
                </a:path>
                <a:path w="2668270" h="4279900">
                  <a:moveTo>
                    <a:pt x="2566538" y="203200"/>
                  </a:moveTo>
                  <a:lnTo>
                    <a:pt x="2538923" y="203200"/>
                  </a:lnTo>
                  <a:lnTo>
                    <a:pt x="2508205" y="228600"/>
                  </a:lnTo>
                  <a:lnTo>
                    <a:pt x="2477763" y="241300"/>
                  </a:lnTo>
                  <a:lnTo>
                    <a:pt x="2450975" y="266700"/>
                  </a:lnTo>
                  <a:lnTo>
                    <a:pt x="2599975" y="266700"/>
                  </a:lnTo>
                  <a:lnTo>
                    <a:pt x="2598947" y="254000"/>
                  </a:lnTo>
                  <a:lnTo>
                    <a:pt x="2587672" y="215900"/>
                  </a:lnTo>
                  <a:lnTo>
                    <a:pt x="2566538" y="203200"/>
                  </a:lnTo>
                  <a:close/>
                </a:path>
              </a:pathLst>
            </a:custGeom>
            <a:solidFill>
              <a:srgbClr val="285567"/>
            </a:solidFill>
          </p:spPr>
          <p:txBody>
            <a:bodyPr wrap="square" lIns="0" tIns="0" rIns="0" bIns="0" rtlCol="0"/>
            <a:lstStyle/>
            <a:p>
              <a:endParaRPr/>
            </a:p>
          </p:txBody>
        </p:sp>
        <p:pic>
          <p:nvPicPr>
            <p:cNvPr id="15" name="object 15"/>
            <p:cNvPicPr/>
            <p:nvPr/>
          </p:nvPicPr>
          <p:blipFill>
            <a:blip r:embed="rId2" cstate="email">
              <a:extLst>
                <a:ext uri="{28A0092B-C50C-407E-A947-70E740481C1C}">
                  <a14:useLocalDpi xmlns:a14="http://schemas.microsoft.com/office/drawing/2010/main"/>
                </a:ext>
              </a:extLst>
            </a:blip>
            <a:stretch>
              <a:fillRect/>
            </a:stretch>
          </p:blipFill>
          <p:spPr>
            <a:xfrm>
              <a:off x="5790260" y="2830922"/>
              <a:ext cx="253989" cy="342220"/>
            </a:xfrm>
            <a:prstGeom prst="rect">
              <a:avLst/>
            </a:prstGeom>
          </p:spPr>
        </p:pic>
        <p:sp>
          <p:nvSpPr>
            <p:cNvPr id="16" name="object 16"/>
            <p:cNvSpPr/>
            <p:nvPr/>
          </p:nvSpPr>
          <p:spPr>
            <a:xfrm>
              <a:off x="6076814" y="2687988"/>
              <a:ext cx="115570" cy="83820"/>
            </a:xfrm>
            <a:custGeom>
              <a:avLst/>
              <a:gdLst/>
              <a:ahLst/>
              <a:cxnLst/>
              <a:rect l="l" t="t" r="r" b="b"/>
              <a:pathLst>
                <a:path w="115570" h="83819">
                  <a:moveTo>
                    <a:pt x="0" y="83565"/>
                  </a:moveTo>
                  <a:lnTo>
                    <a:pt x="24445" y="55905"/>
                  </a:lnTo>
                  <a:lnTo>
                    <a:pt x="52158" y="31310"/>
                  </a:lnTo>
                  <a:lnTo>
                    <a:pt x="82681" y="11951"/>
                  </a:lnTo>
                  <a:lnTo>
                    <a:pt x="115557" y="0"/>
                  </a:lnTo>
                </a:path>
              </a:pathLst>
            </a:custGeom>
            <a:ln w="27203">
              <a:solidFill>
                <a:srgbClr val="FFFFFF"/>
              </a:solidFill>
              <a:prstDash val="dot"/>
            </a:ln>
          </p:spPr>
          <p:txBody>
            <a:bodyPr wrap="square" lIns="0" tIns="0" rIns="0" bIns="0" rtlCol="0"/>
            <a:lstStyle/>
            <a:p>
              <a:endParaRPr/>
            </a:p>
          </p:txBody>
        </p:sp>
        <p:sp>
          <p:nvSpPr>
            <p:cNvPr id="17" name="object 17"/>
            <p:cNvSpPr/>
            <p:nvPr/>
          </p:nvSpPr>
          <p:spPr>
            <a:xfrm>
              <a:off x="6265684" y="2583959"/>
              <a:ext cx="30480" cy="75565"/>
            </a:xfrm>
            <a:custGeom>
              <a:avLst/>
              <a:gdLst/>
              <a:ahLst/>
              <a:cxnLst/>
              <a:rect l="l" t="t" r="r" b="b"/>
              <a:pathLst>
                <a:path w="30479" h="75564">
                  <a:moveTo>
                    <a:pt x="0" y="75501"/>
                  </a:moveTo>
                  <a:lnTo>
                    <a:pt x="8656" y="57969"/>
                  </a:lnTo>
                  <a:lnTo>
                    <a:pt x="15827" y="38517"/>
                  </a:lnTo>
                  <a:lnTo>
                    <a:pt x="22602" y="18681"/>
                  </a:lnTo>
                  <a:lnTo>
                    <a:pt x="30073" y="0"/>
                  </a:lnTo>
                </a:path>
              </a:pathLst>
            </a:custGeom>
            <a:ln w="27203">
              <a:solidFill>
                <a:srgbClr val="FFFFFF"/>
              </a:solidFill>
              <a:prstDash val="dot"/>
            </a:ln>
          </p:spPr>
          <p:txBody>
            <a:bodyPr wrap="square" lIns="0" tIns="0" rIns="0" bIns="0" rtlCol="0"/>
            <a:lstStyle/>
            <a:p>
              <a:endParaRPr/>
            </a:p>
          </p:txBody>
        </p:sp>
        <p:sp>
          <p:nvSpPr>
            <p:cNvPr id="18" name="object 18"/>
            <p:cNvSpPr/>
            <p:nvPr/>
          </p:nvSpPr>
          <p:spPr>
            <a:xfrm>
              <a:off x="6358168" y="2536892"/>
              <a:ext cx="209550" cy="242570"/>
            </a:xfrm>
            <a:custGeom>
              <a:avLst/>
              <a:gdLst/>
              <a:ahLst/>
              <a:cxnLst/>
              <a:rect l="l" t="t" r="r" b="b"/>
              <a:pathLst>
                <a:path w="209550" h="242569">
                  <a:moveTo>
                    <a:pt x="0" y="0"/>
                  </a:moveTo>
                  <a:lnTo>
                    <a:pt x="75992" y="17101"/>
                  </a:lnTo>
                  <a:lnTo>
                    <a:pt x="112983" y="43103"/>
                  </a:lnTo>
                  <a:lnTo>
                    <a:pt x="146673" y="77220"/>
                  </a:lnTo>
                  <a:lnTo>
                    <a:pt x="175093" y="116811"/>
                  </a:lnTo>
                  <a:lnTo>
                    <a:pt x="196269" y="159235"/>
                  </a:lnTo>
                  <a:lnTo>
                    <a:pt x="208230" y="201853"/>
                  </a:lnTo>
                  <a:lnTo>
                    <a:pt x="209003" y="242023"/>
                  </a:lnTo>
                </a:path>
              </a:pathLst>
            </a:custGeom>
            <a:ln w="27203">
              <a:solidFill>
                <a:srgbClr val="FFFFFF"/>
              </a:solidFill>
              <a:prstDash val="dot"/>
            </a:ln>
          </p:spPr>
          <p:txBody>
            <a:bodyPr wrap="square" lIns="0" tIns="0" rIns="0" bIns="0" rtlCol="0"/>
            <a:lstStyle/>
            <a:p>
              <a:endParaRPr/>
            </a:p>
          </p:txBody>
        </p:sp>
        <p:sp>
          <p:nvSpPr>
            <p:cNvPr id="19" name="object 19"/>
            <p:cNvSpPr/>
            <p:nvPr/>
          </p:nvSpPr>
          <p:spPr>
            <a:xfrm>
              <a:off x="6607064" y="2734622"/>
              <a:ext cx="114935" cy="42545"/>
            </a:xfrm>
            <a:custGeom>
              <a:avLst/>
              <a:gdLst/>
              <a:ahLst/>
              <a:cxnLst/>
              <a:rect l="l" t="t" r="r" b="b"/>
              <a:pathLst>
                <a:path w="114934" h="42544">
                  <a:moveTo>
                    <a:pt x="0" y="42264"/>
                  </a:moveTo>
                  <a:lnTo>
                    <a:pt x="33319" y="18868"/>
                  </a:lnTo>
                  <a:lnTo>
                    <a:pt x="66481" y="1670"/>
                  </a:lnTo>
                  <a:lnTo>
                    <a:pt x="95104" y="0"/>
                  </a:lnTo>
                  <a:lnTo>
                    <a:pt x="114807" y="23188"/>
                  </a:lnTo>
                </a:path>
              </a:pathLst>
            </a:custGeom>
            <a:ln w="27203">
              <a:solidFill>
                <a:srgbClr val="FFFFFF"/>
              </a:solidFill>
              <a:prstDash val="dot"/>
            </a:ln>
          </p:spPr>
          <p:txBody>
            <a:bodyPr wrap="square" lIns="0" tIns="0" rIns="0" bIns="0" rtlCol="0"/>
            <a:lstStyle/>
            <a:p>
              <a:endParaRPr/>
            </a:p>
          </p:txBody>
        </p:sp>
        <p:sp>
          <p:nvSpPr>
            <p:cNvPr id="20" name="object 20"/>
            <p:cNvSpPr/>
            <p:nvPr/>
          </p:nvSpPr>
          <p:spPr>
            <a:xfrm>
              <a:off x="6731525" y="2836952"/>
              <a:ext cx="5080" cy="495934"/>
            </a:xfrm>
            <a:custGeom>
              <a:avLst/>
              <a:gdLst/>
              <a:ahLst/>
              <a:cxnLst/>
              <a:rect l="l" t="t" r="r" b="b"/>
              <a:pathLst>
                <a:path w="5079" h="495935">
                  <a:moveTo>
                    <a:pt x="2351" y="-13601"/>
                  </a:moveTo>
                  <a:lnTo>
                    <a:pt x="2351" y="508952"/>
                  </a:lnTo>
                </a:path>
              </a:pathLst>
            </a:custGeom>
            <a:ln w="31906">
              <a:solidFill>
                <a:srgbClr val="FFFFFF"/>
              </a:solidFill>
              <a:prstDash val="dot"/>
            </a:ln>
          </p:spPr>
          <p:txBody>
            <a:bodyPr wrap="square" lIns="0" tIns="0" rIns="0" bIns="0" rtlCol="0"/>
            <a:lstStyle/>
            <a:p>
              <a:endParaRPr/>
            </a:p>
          </p:txBody>
        </p:sp>
        <p:sp>
          <p:nvSpPr>
            <p:cNvPr id="21" name="object 21"/>
            <p:cNvSpPr/>
            <p:nvPr/>
          </p:nvSpPr>
          <p:spPr>
            <a:xfrm>
              <a:off x="6733527" y="3412866"/>
              <a:ext cx="31115" cy="1171575"/>
            </a:xfrm>
            <a:custGeom>
              <a:avLst/>
              <a:gdLst/>
              <a:ahLst/>
              <a:cxnLst/>
              <a:rect l="l" t="t" r="r" b="b"/>
              <a:pathLst>
                <a:path w="31115" h="1171575">
                  <a:moveTo>
                    <a:pt x="0" y="0"/>
                  </a:moveTo>
                  <a:lnTo>
                    <a:pt x="818" y="50935"/>
                  </a:lnTo>
                  <a:lnTo>
                    <a:pt x="1710" y="101867"/>
                  </a:lnTo>
                  <a:lnTo>
                    <a:pt x="2672" y="152795"/>
                  </a:lnTo>
                  <a:lnTo>
                    <a:pt x="3700" y="203719"/>
                  </a:lnTo>
                  <a:lnTo>
                    <a:pt x="4791" y="254640"/>
                  </a:lnTo>
                  <a:lnTo>
                    <a:pt x="5940" y="305558"/>
                  </a:lnTo>
                  <a:lnTo>
                    <a:pt x="7145" y="356474"/>
                  </a:lnTo>
                  <a:lnTo>
                    <a:pt x="8400" y="407387"/>
                  </a:lnTo>
                  <a:lnTo>
                    <a:pt x="9703" y="458298"/>
                  </a:lnTo>
                  <a:lnTo>
                    <a:pt x="11049" y="509208"/>
                  </a:lnTo>
                  <a:lnTo>
                    <a:pt x="12435" y="560116"/>
                  </a:lnTo>
                  <a:lnTo>
                    <a:pt x="13858" y="611023"/>
                  </a:lnTo>
                  <a:lnTo>
                    <a:pt x="15313" y="661929"/>
                  </a:lnTo>
                  <a:lnTo>
                    <a:pt x="16796" y="712835"/>
                  </a:lnTo>
                  <a:lnTo>
                    <a:pt x="18304" y="763740"/>
                  </a:lnTo>
                  <a:lnTo>
                    <a:pt x="19833" y="814646"/>
                  </a:lnTo>
                  <a:lnTo>
                    <a:pt x="21379" y="865552"/>
                  </a:lnTo>
                  <a:lnTo>
                    <a:pt x="22939" y="916459"/>
                  </a:lnTo>
                  <a:lnTo>
                    <a:pt x="24509" y="967367"/>
                  </a:lnTo>
                  <a:lnTo>
                    <a:pt x="26085" y="1018276"/>
                  </a:lnTo>
                  <a:lnTo>
                    <a:pt x="27662" y="1069187"/>
                  </a:lnTo>
                  <a:lnTo>
                    <a:pt x="29239" y="1120100"/>
                  </a:lnTo>
                  <a:lnTo>
                    <a:pt x="30810" y="1171016"/>
                  </a:lnTo>
                </a:path>
              </a:pathLst>
            </a:custGeom>
            <a:ln w="27203">
              <a:solidFill>
                <a:srgbClr val="FFFFFF"/>
              </a:solidFill>
              <a:prstDash val="dot"/>
            </a:ln>
          </p:spPr>
          <p:txBody>
            <a:bodyPr wrap="square" lIns="0" tIns="0" rIns="0" bIns="0" rtlCol="0"/>
            <a:lstStyle/>
            <a:p>
              <a:endParaRPr/>
            </a:p>
          </p:txBody>
        </p:sp>
        <p:sp>
          <p:nvSpPr>
            <p:cNvPr id="22" name="object 22"/>
            <p:cNvSpPr/>
            <p:nvPr/>
          </p:nvSpPr>
          <p:spPr>
            <a:xfrm>
              <a:off x="6766703" y="4665096"/>
              <a:ext cx="27305" cy="1106805"/>
            </a:xfrm>
            <a:custGeom>
              <a:avLst/>
              <a:gdLst/>
              <a:ahLst/>
              <a:cxnLst/>
              <a:rect l="l" t="t" r="r" b="b"/>
              <a:pathLst>
                <a:path w="27304" h="1106804">
                  <a:moveTo>
                    <a:pt x="0" y="0"/>
                  </a:moveTo>
                  <a:lnTo>
                    <a:pt x="1199" y="50227"/>
                  </a:lnTo>
                  <a:lnTo>
                    <a:pt x="2216" y="100487"/>
                  </a:lnTo>
                  <a:lnTo>
                    <a:pt x="3080" y="150774"/>
                  </a:lnTo>
                  <a:lnTo>
                    <a:pt x="3818" y="201086"/>
                  </a:lnTo>
                  <a:lnTo>
                    <a:pt x="4456" y="251419"/>
                  </a:lnTo>
                  <a:lnTo>
                    <a:pt x="5023" y="301768"/>
                  </a:lnTo>
                  <a:lnTo>
                    <a:pt x="5546" y="352130"/>
                  </a:lnTo>
                  <a:lnTo>
                    <a:pt x="6052" y="402502"/>
                  </a:lnTo>
                  <a:lnTo>
                    <a:pt x="6569" y="452879"/>
                  </a:lnTo>
                  <a:lnTo>
                    <a:pt x="7124" y="503257"/>
                  </a:lnTo>
                  <a:lnTo>
                    <a:pt x="7745" y="553634"/>
                  </a:lnTo>
                  <a:lnTo>
                    <a:pt x="8459" y="604004"/>
                  </a:lnTo>
                  <a:lnTo>
                    <a:pt x="9293" y="654366"/>
                  </a:lnTo>
                  <a:lnTo>
                    <a:pt x="10276" y="704713"/>
                  </a:lnTo>
                  <a:lnTo>
                    <a:pt x="11434" y="755044"/>
                  </a:lnTo>
                  <a:lnTo>
                    <a:pt x="12795" y="805354"/>
                  </a:lnTo>
                  <a:lnTo>
                    <a:pt x="14386" y="855639"/>
                  </a:lnTo>
                  <a:lnTo>
                    <a:pt x="16235" y="905896"/>
                  </a:lnTo>
                  <a:lnTo>
                    <a:pt x="18370" y="956120"/>
                  </a:lnTo>
                  <a:lnTo>
                    <a:pt x="20817" y="1006309"/>
                  </a:lnTo>
                  <a:lnTo>
                    <a:pt x="23604" y="1056458"/>
                  </a:lnTo>
                  <a:lnTo>
                    <a:pt x="26758" y="1106563"/>
                  </a:lnTo>
                </a:path>
              </a:pathLst>
            </a:custGeom>
            <a:ln w="27203">
              <a:solidFill>
                <a:srgbClr val="FFFFFF"/>
              </a:solidFill>
              <a:prstDash val="dot"/>
            </a:ln>
          </p:spPr>
          <p:txBody>
            <a:bodyPr wrap="square" lIns="0" tIns="0" rIns="0" bIns="0" rtlCol="0"/>
            <a:lstStyle/>
            <a:p>
              <a:endParaRPr/>
            </a:p>
          </p:txBody>
        </p:sp>
        <p:sp>
          <p:nvSpPr>
            <p:cNvPr id="23" name="object 23"/>
            <p:cNvSpPr/>
            <p:nvPr/>
          </p:nvSpPr>
          <p:spPr>
            <a:xfrm>
              <a:off x="6214875" y="5852868"/>
              <a:ext cx="581660" cy="356870"/>
            </a:xfrm>
            <a:custGeom>
              <a:avLst/>
              <a:gdLst/>
              <a:ahLst/>
              <a:cxnLst/>
              <a:rect l="l" t="t" r="r" b="b"/>
              <a:pathLst>
                <a:path w="581659" h="356870">
                  <a:moveTo>
                    <a:pt x="581190" y="0"/>
                  </a:moveTo>
                  <a:lnTo>
                    <a:pt x="575861" y="44251"/>
                  </a:lnTo>
                  <a:lnTo>
                    <a:pt x="565114" y="81950"/>
                  </a:lnTo>
                  <a:lnTo>
                    <a:pt x="529210" y="140316"/>
                  </a:lnTo>
                  <a:lnTo>
                    <a:pt x="477165" y="180351"/>
                  </a:lnTo>
                  <a:lnTo>
                    <a:pt x="412664" y="207310"/>
                  </a:lnTo>
                  <a:lnTo>
                    <a:pt x="339394" y="226448"/>
                  </a:lnTo>
                  <a:lnTo>
                    <a:pt x="300622" y="234726"/>
                  </a:lnTo>
                  <a:lnTo>
                    <a:pt x="261041" y="243019"/>
                  </a:lnTo>
                  <a:lnTo>
                    <a:pt x="221110" y="251984"/>
                  </a:lnTo>
                  <a:lnTo>
                    <a:pt x="181291" y="262278"/>
                  </a:lnTo>
                  <a:lnTo>
                    <a:pt x="142045" y="274557"/>
                  </a:lnTo>
                  <a:lnTo>
                    <a:pt x="103832" y="289479"/>
                  </a:lnTo>
                  <a:lnTo>
                    <a:pt x="67113" y="307700"/>
                  </a:lnTo>
                  <a:lnTo>
                    <a:pt x="32348" y="329877"/>
                  </a:lnTo>
                  <a:lnTo>
                    <a:pt x="0" y="356666"/>
                  </a:lnTo>
                </a:path>
              </a:pathLst>
            </a:custGeom>
            <a:ln w="27203">
              <a:solidFill>
                <a:srgbClr val="FFFFFF"/>
              </a:solidFill>
              <a:prstDash val="dot"/>
            </a:ln>
          </p:spPr>
          <p:txBody>
            <a:bodyPr wrap="square" lIns="0" tIns="0" rIns="0" bIns="0" rtlCol="0"/>
            <a:lstStyle/>
            <a:p>
              <a:endParaRPr/>
            </a:p>
          </p:txBody>
        </p:sp>
        <p:sp>
          <p:nvSpPr>
            <p:cNvPr id="24" name="object 24"/>
            <p:cNvSpPr/>
            <p:nvPr/>
          </p:nvSpPr>
          <p:spPr>
            <a:xfrm>
              <a:off x="6018245" y="6273974"/>
              <a:ext cx="146050" cy="196215"/>
            </a:xfrm>
            <a:custGeom>
              <a:avLst/>
              <a:gdLst/>
              <a:ahLst/>
              <a:cxnLst/>
              <a:rect l="l" t="t" r="r" b="b"/>
              <a:pathLst>
                <a:path w="146050" h="196214">
                  <a:moveTo>
                    <a:pt x="145618" y="0"/>
                  </a:moveTo>
                  <a:lnTo>
                    <a:pt x="121390" y="44570"/>
                  </a:lnTo>
                  <a:lnTo>
                    <a:pt x="97917" y="89893"/>
                  </a:lnTo>
                  <a:lnTo>
                    <a:pt x="71996" y="132546"/>
                  </a:lnTo>
                  <a:lnTo>
                    <a:pt x="40424" y="169107"/>
                  </a:lnTo>
                  <a:lnTo>
                    <a:pt x="0" y="196151"/>
                  </a:lnTo>
                </a:path>
              </a:pathLst>
            </a:custGeom>
            <a:ln w="27203">
              <a:solidFill>
                <a:srgbClr val="FFFFFF"/>
              </a:solidFill>
              <a:prstDash val="dot"/>
            </a:ln>
          </p:spPr>
          <p:txBody>
            <a:bodyPr wrap="square" lIns="0" tIns="0" rIns="0" bIns="0" rtlCol="0"/>
            <a:lstStyle/>
            <a:p>
              <a:endParaRPr/>
            </a:p>
          </p:txBody>
        </p:sp>
        <p:sp>
          <p:nvSpPr>
            <p:cNvPr id="25" name="object 25"/>
            <p:cNvSpPr/>
            <p:nvPr/>
          </p:nvSpPr>
          <p:spPr>
            <a:xfrm>
              <a:off x="5486784" y="6489352"/>
              <a:ext cx="452755" cy="45720"/>
            </a:xfrm>
            <a:custGeom>
              <a:avLst/>
              <a:gdLst/>
              <a:ahLst/>
              <a:cxnLst/>
              <a:rect l="l" t="t" r="r" b="b"/>
              <a:pathLst>
                <a:path w="452754" h="45720">
                  <a:moveTo>
                    <a:pt x="452475" y="0"/>
                  </a:moveTo>
                  <a:lnTo>
                    <a:pt x="403156" y="4135"/>
                  </a:lnTo>
                  <a:lnTo>
                    <a:pt x="351813" y="5415"/>
                  </a:lnTo>
                  <a:lnTo>
                    <a:pt x="299211" y="5161"/>
                  </a:lnTo>
                  <a:lnTo>
                    <a:pt x="246116" y="4692"/>
                  </a:lnTo>
                  <a:lnTo>
                    <a:pt x="193292" y="5328"/>
                  </a:lnTo>
                  <a:lnTo>
                    <a:pt x="141503" y="8389"/>
                  </a:lnTo>
                  <a:lnTo>
                    <a:pt x="91515" y="15196"/>
                  </a:lnTo>
                  <a:lnTo>
                    <a:pt x="44092" y="27068"/>
                  </a:lnTo>
                  <a:lnTo>
                    <a:pt x="0" y="45326"/>
                  </a:lnTo>
                </a:path>
              </a:pathLst>
            </a:custGeom>
            <a:ln w="27203">
              <a:solidFill>
                <a:srgbClr val="FFFFFF"/>
              </a:solidFill>
              <a:prstDash val="dot"/>
            </a:ln>
          </p:spPr>
          <p:txBody>
            <a:bodyPr wrap="square" lIns="0" tIns="0" rIns="0" bIns="0" rtlCol="0"/>
            <a:lstStyle/>
            <a:p>
              <a:endParaRPr/>
            </a:p>
          </p:txBody>
        </p:sp>
        <p:sp>
          <p:nvSpPr>
            <p:cNvPr id="26" name="object 26"/>
            <p:cNvSpPr/>
            <p:nvPr/>
          </p:nvSpPr>
          <p:spPr>
            <a:xfrm>
              <a:off x="5139996" y="6580520"/>
              <a:ext cx="280035" cy="208915"/>
            </a:xfrm>
            <a:custGeom>
              <a:avLst/>
              <a:gdLst/>
              <a:ahLst/>
              <a:cxnLst/>
              <a:rect l="l" t="t" r="r" b="b"/>
              <a:pathLst>
                <a:path w="280035" h="208915">
                  <a:moveTo>
                    <a:pt x="279958" y="0"/>
                  </a:moveTo>
                  <a:lnTo>
                    <a:pt x="241340" y="33457"/>
                  </a:lnTo>
                  <a:lnTo>
                    <a:pt x="205576" y="67330"/>
                  </a:lnTo>
                  <a:lnTo>
                    <a:pt x="170678" y="100640"/>
                  </a:lnTo>
                  <a:lnTo>
                    <a:pt x="134659" y="132411"/>
                  </a:lnTo>
                  <a:lnTo>
                    <a:pt x="95531" y="161662"/>
                  </a:lnTo>
                  <a:lnTo>
                    <a:pt x="51307" y="187418"/>
                  </a:lnTo>
                  <a:lnTo>
                    <a:pt x="0" y="208699"/>
                  </a:lnTo>
                </a:path>
              </a:pathLst>
            </a:custGeom>
            <a:ln w="27203">
              <a:solidFill>
                <a:srgbClr val="FFFFFF"/>
              </a:solidFill>
              <a:prstDash val="dot"/>
            </a:ln>
          </p:spPr>
          <p:txBody>
            <a:bodyPr wrap="square" lIns="0" tIns="0" rIns="0" bIns="0" rtlCol="0"/>
            <a:lstStyle/>
            <a:p>
              <a:endParaRPr/>
            </a:p>
          </p:txBody>
        </p:sp>
        <p:sp>
          <p:nvSpPr>
            <p:cNvPr id="27" name="object 27"/>
            <p:cNvSpPr/>
            <p:nvPr/>
          </p:nvSpPr>
          <p:spPr>
            <a:xfrm>
              <a:off x="4698532" y="6756549"/>
              <a:ext cx="359410" cy="62230"/>
            </a:xfrm>
            <a:custGeom>
              <a:avLst/>
              <a:gdLst/>
              <a:ahLst/>
              <a:cxnLst/>
              <a:rect l="l" t="t" r="r" b="b"/>
              <a:pathLst>
                <a:path w="359410" h="62229">
                  <a:moveTo>
                    <a:pt x="359397" y="52197"/>
                  </a:moveTo>
                  <a:lnTo>
                    <a:pt x="315034" y="57884"/>
                  </a:lnTo>
                  <a:lnTo>
                    <a:pt x="267003" y="61257"/>
                  </a:lnTo>
                  <a:lnTo>
                    <a:pt x="217056" y="61729"/>
                  </a:lnTo>
                  <a:lnTo>
                    <a:pt x="166949" y="58712"/>
                  </a:lnTo>
                  <a:lnTo>
                    <a:pt x="118436" y="51618"/>
                  </a:lnTo>
                  <a:lnTo>
                    <a:pt x="73270" y="39859"/>
                  </a:lnTo>
                  <a:lnTo>
                    <a:pt x="33207" y="22849"/>
                  </a:lnTo>
                  <a:lnTo>
                    <a:pt x="0" y="0"/>
                  </a:lnTo>
                </a:path>
              </a:pathLst>
            </a:custGeom>
            <a:ln w="27203">
              <a:solidFill>
                <a:srgbClr val="FFFFFF"/>
              </a:solidFill>
              <a:prstDash val="dot"/>
            </a:ln>
          </p:spPr>
          <p:txBody>
            <a:bodyPr wrap="square" lIns="0" tIns="0" rIns="0" bIns="0" rtlCol="0"/>
            <a:lstStyle/>
            <a:p>
              <a:endParaRPr/>
            </a:p>
          </p:txBody>
        </p:sp>
        <p:sp>
          <p:nvSpPr>
            <p:cNvPr id="28" name="object 28"/>
            <p:cNvSpPr/>
            <p:nvPr/>
          </p:nvSpPr>
          <p:spPr>
            <a:xfrm>
              <a:off x="4660915" y="6622159"/>
              <a:ext cx="17145" cy="69215"/>
            </a:xfrm>
            <a:custGeom>
              <a:avLst/>
              <a:gdLst/>
              <a:ahLst/>
              <a:cxnLst/>
              <a:rect l="l" t="t" r="r" b="b"/>
              <a:pathLst>
                <a:path w="17145" h="69215">
                  <a:moveTo>
                    <a:pt x="1157" y="68694"/>
                  </a:moveTo>
                  <a:lnTo>
                    <a:pt x="0" y="51134"/>
                  </a:lnTo>
                  <a:lnTo>
                    <a:pt x="2185" y="33832"/>
                  </a:lnTo>
                  <a:lnTo>
                    <a:pt x="7715" y="16787"/>
                  </a:lnTo>
                  <a:lnTo>
                    <a:pt x="16587" y="0"/>
                  </a:lnTo>
                </a:path>
              </a:pathLst>
            </a:custGeom>
            <a:ln w="27203">
              <a:solidFill>
                <a:srgbClr val="FFFFFF"/>
              </a:solidFill>
              <a:prstDash val="dot"/>
            </a:ln>
          </p:spPr>
          <p:txBody>
            <a:bodyPr wrap="square" lIns="0" tIns="0" rIns="0" bIns="0" rtlCol="0"/>
            <a:lstStyle/>
            <a:p>
              <a:endParaRPr/>
            </a:p>
          </p:txBody>
        </p:sp>
        <p:sp>
          <p:nvSpPr>
            <p:cNvPr id="29" name="object 29"/>
            <p:cNvSpPr/>
            <p:nvPr/>
          </p:nvSpPr>
          <p:spPr>
            <a:xfrm>
              <a:off x="4715165" y="6404189"/>
              <a:ext cx="17145" cy="148590"/>
            </a:xfrm>
            <a:custGeom>
              <a:avLst/>
              <a:gdLst/>
              <a:ahLst/>
              <a:cxnLst/>
              <a:rect l="l" t="t" r="r" b="b"/>
              <a:pathLst>
                <a:path w="17145" h="148590">
                  <a:moveTo>
                    <a:pt x="9613" y="148551"/>
                  </a:moveTo>
                  <a:lnTo>
                    <a:pt x="16875" y="112314"/>
                  </a:lnTo>
                  <a:lnTo>
                    <a:pt x="13527" y="77266"/>
                  </a:lnTo>
                  <a:lnTo>
                    <a:pt x="5818" y="40724"/>
                  </a:lnTo>
                  <a:lnTo>
                    <a:pt x="0" y="0"/>
                  </a:lnTo>
                </a:path>
              </a:pathLst>
            </a:custGeom>
            <a:ln w="27203">
              <a:solidFill>
                <a:srgbClr val="FFFFFF"/>
              </a:solidFill>
              <a:prstDash val="dot"/>
            </a:ln>
          </p:spPr>
          <p:txBody>
            <a:bodyPr wrap="square" lIns="0" tIns="0" rIns="0" bIns="0" rtlCol="0"/>
            <a:lstStyle/>
            <a:p>
              <a:endParaRPr/>
            </a:p>
          </p:txBody>
        </p:sp>
        <p:sp>
          <p:nvSpPr>
            <p:cNvPr id="30" name="object 30"/>
            <p:cNvSpPr/>
            <p:nvPr/>
          </p:nvSpPr>
          <p:spPr>
            <a:xfrm>
              <a:off x="4571106" y="5965169"/>
              <a:ext cx="144780" cy="357505"/>
            </a:xfrm>
            <a:custGeom>
              <a:avLst/>
              <a:gdLst/>
              <a:ahLst/>
              <a:cxnLst/>
              <a:rect l="l" t="t" r="r" b="b"/>
              <a:pathLst>
                <a:path w="144779" h="357504">
                  <a:moveTo>
                    <a:pt x="144284" y="357225"/>
                  </a:moveTo>
                  <a:lnTo>
                    <a:pt x="136734" y="308488"/>
                  </a:lnTo>
                  <a:lnTo>
                    <a:pt x="123104" y="262525"/>
                  </a:lnTo>
                  <a:lnTo>
                    <a:pt x="104936" y="218533"/>
                  </a:lnTo>
                  <a:lnTo>
                    <a:pt x="83772" y="175707"/>
                  </a:lnTo>
                  <a:lnTo>
                    <a:pt x="61154" y="133245"/>
                  </a:lnTo>
                  <a:lnTo>
                    <a:pt x="38625" y="90342"/>
                  </a:lnTo>
                  <a:lnTo>
                    <a:pt x="17726" y="46195"/>
                  </a:lnTo>
                  <a:lnTo>
                    <a:pt x="0" y="0"/>
                  </a:lnTo>
                </a:path>
              </a:pathLst>
            </a:custGeom>
            <a:ln w="27203">
              <a:solidFill>
                <a:srgbClr val="FFFFFF"/>
              </a:solidFill>
              <a:prstDash val="dot"/>
            </a:ln>
          </p:spPr>
          <p:txBody>
            <a:bodyPr wrap="square" lIns="0" tIns="0" rIns="0" bIns="0" rtlCol="0"/>
            <a:lstStyle/>
            <a:p>
              <a:endParaRPr/>
            </a:p>
          </p:txBody>
        </p:sp>
        <p:sp>
          <p:nvSpPr>
            <p:cNvPr id="31" name="object 31"/>
            <p:cNvSpPr/>
            <p:nvPr/>
          </p:nvSpPr>
          <p:spPr>
            <a:xfrm>
              <a:off x="4511423" y="5774443"/>
              <a:ext cx="40005" cy="118110"/>
            </a:xfrm>
            <a:custGeom>
              <a:avLst/>
              <a:gdLst/>
              <a:ahLst/>
              <a:cxnLst/>
              <a:rect l="l" t="t" r="r" b="b"/>
              <a:pathLst>
                <a:path w="40004" h="118110">
                  <a:moveTo>
                    <a:pt x="39979" y="117754"/>
                  </a:moveTo>
                  <a:lnTo>
                    <a:pt x="31200" y="87919"/>
                  </a:lnTo>
                  <a:lnTo>
                    <a:pt x="21609" y="58348"/>
                  </a:lnTo>
                  <a:lnTo>
                    <a:pt x="11208" y="29041"/>
                  </a:lnTo>
                  <a:lnTo>
                    <a:pt x="0" y="0"/>
                  </a:lnTo>
                </a:path>
              </a:pathLst>
            </a:custGeom>
            <a:ln w="27203">
              <a:solidFill>
                <a:srgbClr val="FFFFFF"/>
              </a:solidFill>
              <a:prstDash val="dot"/>
            </a:ln>
          </p:spPr>
          <p:txBody>
            <a:bodyPr wrap="square" lIns="0" tIns="0" rIns="0" bIns="0" rtlCol="0"/>
            <a:lstStyle/>
            <a:p>
              <a:endParaRPr/>
            </a:p>
          </p:txBody>
        </p:sp>
        <p:sp>
          <p:nvSpPr>
            <p:cNvPr id="32" name="object 32"/>
            <p:cNvSpPr/>
            <p:nvPr/>
          </p:nvSpPr>
          <p:spPr>
            <a:xfrm>
              <a:off x="4372452" y="5599567"/>
              <a:ext cx="95250" cy="106680"/>
            </a:xfrm>
            <a:custGeom>
              <a:avLst/>
              <a:gdLst/>
              <a:ahLst/>
              <a:cxnLst/>
              <a:rect l="l" t="t" r="r" b="b"/>
              <a:pathLst>
                <a:path w="95250" h="106679">
                  <a:moveTo>
                    <a:pt x="95059" y="106476"/>
                  </a:moveTo>
                  <a:lnTo>
                    <a:pt x="69846" y="79256"/>
                  </a:lnTo>
                  <a:lnTo>
                    <a:pt x="43457" y="51228"/>
                  </a:lnTo>
                  <a:lnTo>
                    <a:pt x="19105" y="24205"/>
                  </a:lnTo>
                  <a:lnTo>
                    <a:pt x="0" y="0"/>
                  </a:lnTo>
                </a:path>
              </a:pathLst>
            </a:custGeom>
            <a:ln w="27203">
              <a:solidFill>
                <a:srgbClr val="FFFFFF"/>
              </a:solidFill>
              <a:prstDash val="dot"/>
            </a:ln>
          </p:spPr>
          <p:txBody>
            <a:bodyPr wrap="square" lIns="0" tIns="0" rIns="0" bIns="0" rtlCol="0"/>
            <a:lstStyle/>
            <a:p>
              <a:endParaRPr/>
            </a:p>
          </p:txBody>
        </p:sp>
        <p:sp>
          <p:nvSpPr>
            <p:cNvPr id="33" name="object 33"/>
            <p:cNvSpPr/>
            <p:nvPr/>
          </p:nvSpPr>
          <p:spPr>
            <a:xfrm>
              <a:off x="4167588" y="5238774"/>
              <a:ext cx="186055" cy="283210"/>
            </a:xfrm>
            <a:custGeom>
              <a:avLst/>
              <a:gdLst/>
              <a:ahLst/>
              <a:cxnLst/>
              <a:rect l="l" t="t" r="r" b="b"/>
              <a:pathLst>
                <a:path w="186054" h="283210">
                  <a:moveTo>
                    <a:pt x="185978" y="283121"/>
                  </a:moveTo>
                  <a:lnTo>
                    <a:pt x="168594" y="234864"/>
                  </a:lnTo>
                  <a:lnTo>
                    <a:pt x="143688" y="192647"/>
                  </a:lnTo>
                  <a:lnTo>
                    <a:pt x="113937" y="154408"/>
                  </a:lnTo>
                  <a:lnTo>
                    <a:pt x="82016" y="118085"/>
                  </a:lnTo>
                  <a:lnTo>
                    <a:pt x="50601" y="81617"/>
                  </a:lnTo>
                  <a:lnTo>
                    <a:pt x="22371" y="42942"/>
                  </a:lnTo>
                  <a:lnTo>
                    <a:pt x="0" y="0"/>
                  </a:lnTo>
                </a:path>
              </a:pathLst>
            </a:custGeom>
            <a:ln w="27203">
              <a:solidFill>
                <a:srgbClr val="FFFFFF"/>
              </a:solidFill>
              <a:prstDash val="dot"/>
            </a:ln>
          </p:spPr>
          <p:txBody>
            <a:bodyPr wrap="square" lIns="0" tIns="0" rIns="0" bIns="0" rtlCol="0"/>
            <a:lstStyle/>
            <a:p>
              <a:endParaRPr/>
            </a:p>
          </p:txBody>
        </p:sp>
        <p:pic>
          <p:nvPicPr>
            <p:cNvPr id="34" name="object 34"/>
            <p:cNvPicPr/>
            <p:nvPr/>
          </p:nvPicPr>
          <p:blipFill>
            <a:blip r:embed="rId3" cstate="email">
              <a:extLst>
                <a:ext uri="{28A0092B-C50C-407E-A947-70E740481C1C}">
                  <a14:useLocalDpi xmlns:a14="http://schemas.microsoft.com/office/drawing/2010/main"/>
                </a:ext>
              </a:extLst>
            </a:blip>
            <a:stretch>
              <a:fillRect/>
            </a:stretch>
          </p:blipFill>
          <p:spPr>
            <a:xfrm>
              <a:off x="4145515" y="5113664"/>
              <a:ext cx="197448" cy="131427"/>
            </a:xfrm>
            <a:prstGeom prst="rect">
              <a:avLst/>
            </a:prstGeom>
          </p:spPr>
        </p:pic>
        <p:sp>
          <p:nvSpPr>
            <p:cNvPr id="35" name="object 35"/>
            <p:cNvSpPr/>
            <p:nvPr/>
          </p:nvSpPr>
          <p:spPr>
            <a:xfrm>
              <a:off x="4186931" y="4910517"/>
              <a:ext cx="120650" cy="142875"/>
            </a:xfrm>
            <a:custGeom>
              <a:avLst/>
              <a:gdLst/>
              <a:ahLst/>
              <a:cxnLst/>
              <a:rect l="l" t="t" r="r" b="b"/>
              <a:pathLst>
                <a:path w="120650" h="142875">
                  <a:moveTo>
                    <a:pt x="120586" y="142557"/>
                  </a:moveTo>
                  <a:lnTo>
                    <a:pt x="93202" y="105975"/>
                  </a:lnTo>
                  <a:lnTo>
                    <a:pt x="60859" y="71054"/>
                  </a:lnTo>
                  <a:lnTo>
                    <a:pt x="28233" y="36245"/>
                  </a:lnTo>
                  <a:lnTo>
                    <a:pt x="0" y="0"/>
                  </a:lnTo>
                </a:path>
              </a:pathLst>
            </a:custGeom>
            <a:ln w="27203">
              <a:solidFill>
                <a:srgbClr val="FFFFFF"/>
              </a:solidFill>
              <a:prstDash val="dot"/>
            </a:ln>
          </p:spPr>
          <p:txBody>
            <a:bodyPr wrap="square" lIns="0" tIns="0" rIns="0" bIns="0" rtlCol="0"/>
            <a:lstStyle/>
            <a:p>
              <a:endParaRPr/>
            </a:p>
          </p:txBody>
        </p:sp>
        <p:sp>
          <p:nvSpPr>
            <p:cNvPr id="36" name="object 36"/>
            <p:cNvSpPr/>
            <p:nvPr/>
          </p:nvSpPr>
          <p:spPr>
            <a:xfrm>
              <a:off x="4128479" y="4375364"/>
              <a:ext cx="30480" cy="459740"/>
            </a:xfrm>
            <a:custGeom>
              <a:avLst/>
              <a:gdLst/>
              <a:ahLst/>
              <a:cxnLst/>
              <a:rect l="l" t="t" r="r" b="b"/>
              <a:pathLst>
                <a:path w="30479" h="459739">
                  <a:moveTo>
                    <a:pt x="30129" y="459333"/>
                  </a:moveTo>
                  <a:lnTo>
                    <a:pt x="21383" y="413862"/>
                  </a:lnTo>
                  <a:lnTo>
                    <a:pt x="13414" y="360639"/>
                  </a:lnTo>
                  <a:lnTo>
                    <a:pt x="6805" y="302389"/>
                  </a:lnTo>
                  <a:lnTo>
                    <a:pt x="2140" y="241840"/>
                  </a:lnTo>
                  <a:lnTo>
                    <a:pt x="0" y="181716"/>
                  </a:lnTo>
                  <a:lnTo>
                    <a:pt x="968" y="124745"/>
                  </a:lnTo>
                  <a:lnTo>
                    <a:pt x="5627" y="73651"/>
                  </a:lnTo>
                  <a:lnTo>
                    <a:pt x="14561" y="31160"/>
                  </a:lnTo>
                  <a:lnTo>
                    <a:pt x="28351" y="0"/>
                  </a:lnTo>
                </a:path>
              </a:pathLst>
            </a:custGeom>
            <a:ln w="27203">
              <a:solidFill>
                <a:srgbClr val="FFFFFF"/>
              </a:solidFill>
              <a:prstDash val="dot"/>
            </a:ln>
          </p:spPr>
          <p:txBody>
            <a:bodyPr wrap="square" lIns="0" tIns="0" rIns="0" bIns="0" rtlCol="0"/>
            <a:lstStyle/>
            <a:p>
              <a:endParaRPr/>
            </a:p>
          </p:txBody>
        </p:sp>
        <p:sp>
          <p:nvSpPr>
            <p:cNvPr id="37" name="object 37"/>
            <p:cNvSpPr/>
            <p:nvPr/>
          </p:nvSpPr>
          <p:spPr>
            <a:xfrm>
              <a:off x="4206756" y="4376975"/>
              <a:ext cx="28575" cy="20955"/>
            </a:xfrm>
            <a:custGeom>
              <a:avLst/>
              <a:gdLst/>
              <a:ahLst/>
              <a:cxnLst/>
              <a:rect l="l" t="t" r="r" b="b"/>
              <a:pathLst>
                <a:path w="28575" h="20954">
                  <a:moveTo>
                    <a:pt x="28346" y="20878"/>
                  </a:moveTo>
                  <a:lnTo>
                    <a:pt x="21368" y="15501"/>
                  </a:lnTo>
                  <a:lnTo>
                    <a:pt x="14320" y="10229"/>
                  </a:lnTo>
                  <a:lnTo>
                    <a:pt x="7199" y="5062"/>
                  </a:lnTo>
                  <a:lnTo>
                    <a:pt x="0" y="0"/>
                  </a:lnTo>
                </a:path>
              </a:pathLst>
            </a:custGeom>
            <a:ln w="27203">
              <a:solidFill>
                <a:srgbClr val="FFFFFF"/>
              </a:solidFill>
              <a:prstDash val="dot"/>
            </a:ln>
          </p:spPr>
          <p:txBody>
            <a:bodyPr wrap="square" lIns="0" tIns="0" rIns="0" bIns="0" rtlCol="0"/>
            <a:lstStyle/>
            <a:p>
              <a:endParaRPr/>
            </a:p>
          </p:txBody>
        </p:sp>
        <p:sp>
          <p:nvSpPr>
            <p:cNvPr id="38" name="object 38"/>
            <p:cNvSpPr/>
            <p:nvPr/>
          </p:nvSpPr>
          <p:spPr>
            <a:xfrm>
              <a:off x="4249561" y="3844023"/>
              <a:ext cx="960755" cy="501650"/>
            </a:xfrm>
            <a:custGeom>
              <a:avLst/>
              <a:gdLst/>
              <a:ahLst/>
              <a:cxnLst/>
              <a:rect l="l" t="t" r="r" b="b"/>
              <a:pathLst>
                <a:path w="960754" h="501650">
                  <a:moveTo>
                    <a:pt x="0" y="501535"/>
                  </a:moveTo>
                  <a:lnTo>
                    <a:pt x="16720" y="464644"/>
                  </a:lnTo>
                  <a:lnTo>
                    <a:pt x="38036" y="429932"/>
                  </a:lnTo>
                  <a:lnTo>
                    <a:pt x="63597" y="397293"/>
                  </a:lnTo>
                  <a:lnTo>
                    <a:pt x="93053" y="366618"/>
                  </a:lnTo>
                  <a:lnTo>
                    <a:pt x="126052" y="337801"/>
                  </a:lnTo>
                  <a:lnTo>
                    <a:pt x="162246" y="310733"/>
                  </a:lnTo>
                  <a:lnTo>
                    <a:pt x="201283" y="285307"/>
                  </a:lnTo>
                  <a:lnTo>
                    <a:pt x="242813" y="261415"/>
                  </a:lnTo>
                  <a:lnTo>
                    <a:pt x="286486" y="238950"/>
                  </a:lnTo>
                  <a:lnTo>
                    <a:pt x="331952" y="217804"/>
                  </a:lnTo>
                  <a:lnTo>
                    <a:pt x="378861" y="197870"/>
                  </a:lnTo>
                  <a:lnTo>
                    <a:pt x="426861" y="179039"/>
                  </a:lnTo>
                  <a:lnTo>
                    <a:pt x="475603" y="161205"/>
                  </a:lnTo>
                  <a:lnTo>
                    <a:pt x="524736" y="144259"/>
                  </a:lnTo>
                  <a:lnTo>
                    <a:pt x="573910" y="128094"/>
                  </a:lnTo>
                  <a:lnTo>
                    <a:pt x="622776" y="112603"/>
                  </a:lnTo>
                  <a:lnTo>
                    <a:pt x="670981" y="97677"/>
                  </a:lnTo>
                  <a:lnTo>
                    <a:pt x="718177" y="83210"/>
                  </a:lnTo>
                  <a:lnTo>
                    <a:pt x="764012" y="69093"/>
                  </a:lnTo>
                  <a:lnTo>
                    <a:pt x="808137" y="55219"/>
                  </a:lnTo>
                  <a:lnTo>
                    <a:pt x="850201" y="41480"/>
                  </a:lnTo>
                  <a:lnTo>
                    <a:pt x="889854" y="27769"/>
                  </a:lnTo>
                  <a:lnTo>
                    <a:pt x="926746" y="13978"/>
                  </a:lnTo>
                  <a:lnTo>
                    <a:pt x="960526" y="0"/>
                  </a:lnTo>
                </a:path>
              </a:pathLst>
            </a:custGeom>
            <a:ln w="27203">
              <a:solidFill>
                <a:srgbClr val="FFFFFF"/>
              </a:solidFill>
              <a:prstDash val="dot"/>
            </a:ln>
          </p:spPr>
          <p:txBody>
            <a:bodyPr wrap="square" lIns="0" tIns="0" rIns="0" bIns="0" rtlCol="0"/>
            <a:lstStyle/>
            <a:p>
              <a:endParaRPr/>
            </a:p>
          </p:txBody>
        </p:sp>
        <p:sp>
          <p:nvSpPr>
            <p:cNvPr id="39" name="object 39"/>
            <p:cNvSpPr/>
            <p:nvPr/>
          </p:nvSpPr>
          <p:spPr>
            <a:xfrm>
              <a:off x="5284223" y="3333357"/>
              <a:ext cx="315595" cy="473075"/>
            </a:xfrm>
            <a:custGeom>
              <a:avLst/>
              <a:gdLst/>
              <a:ahLst/>
              <a:cxnLst/>
              <a:rect l="l" t="t" r="r" b="b"/>
              <a:pathLst>
                <a:path w="315595" h="473075">
                  <a:moveTo>
                    <a:pt x="0" y="472465"/>
                  </a:moveTo>
                  <a:lnTo>
                    <a:pt x="42709" y="445163"/>
                  </a:lnTo>
                  <a:lnTo>
                    <a:pt x="83285" y="415072"/>
                  </a:lnTo>
                  <a:lnTo>
                    <a:pt x="121471" y="382371"/>
                  </a:lnTo>
                  <a:lnTo>
                    <a:pt x="157010" y="347236"/>
                  </a:lnTo>
                  <a:lnTo>
                    <a:pt x="189646" y="309848"/>
                  </a:lnTo>
                  <a:lnTo>
                    <a:pt x="219124" y="270384"/>
                  </a:lnTo>
                  <a:lnTo>
                    <a:pt x="245185" y="229023"/>
                  </a:lnTo>
                  <a:lnTo>
                    <a:pt x="267575" y="185943"/>
                  </a:lnTo>
                  <a:lnTo>
                    <a:pt x="286037" y="141322"/>
                  </a:lnTo>
                  <a:lnTo>
                    <a:pt x="300314" y="95339"/>
                  </a:lnTo>
                  <a:lnTo>
                    <a:pt x="310151" y="48172"/>
                  </a:lnTo>
                  <a:lnTo>
                    <a:pt x="315290" y="0"/>
                  </a:lnTo>
                </a:path>
              </a:pathLst>
            </a:custGeom>
            <a:ln w="27203">
              <a:solidFill>
                <a:srgbClr val="FFFFFF"/>
              </a:solidFill>
              <a:prstDash val="dot"/>
            </a:ln>
          </p:spPr>
          <p:txBody>
            <a:bodyPr wrap="square" lIns="0" tIns="0" rIns="0" bIns="0" rtlCol="0"/>
            <a:lstStyle/>
            <a:p>
              <a:endParaRPr/>
            </a:p>
          </p:txBody>
        </p:sp>
        <p:sp>
          <p:nvSpPr>
            <p:cNvPr id="40" name="object 40"/>
            <p:cNvSpPr/>
            <p:nvPr/>
          </p:nvSpPr>
          <p:spPr>
            <a:xfrm>
              <a:off x="5601816" y="3124612"/>
              <a:ext cx="236854" cy="149225"/>
            </a:xfrm>
            <a:custGeom>
              <a:avLst/>
              <a:gdLst/>
              <a:ahLst/>
              <a:cxnLst/>
              <a:rect l="l" t="t" r="r" b="b"/>
              <a:pathLst>
                <a:path w="236854" h="149225">
                  <a:moveTo>
                    <a:pt x="0" y="128421"/>
                  </a:moveTo>
                  <a:lnTo>
                    <a:pt x="7717" y="72070"/>
                  </a:lnTo>
                  <a:lnTo>
                    <a:pt x="20964" y="33285"/>
                  </a:lnTo>
                  <a:lnTo>
                    <a:pt x="38737" y="9962"/>
                  </a:lnTo>
                  <a:lnTo>
                    <a:pt x="60028" y="0"/>
                  </a:lnTo>
                  <a:lnTo>
                    <a:pt x="83831" y="1295"/>
                  </a:lnTo>
                  <a:lnTo>
                    <a:pt x="134949" y="29254"/>
                  </a:lnTo>
                  <a:lnTo>
                    <a:pt x="184044" y="77020"/>
                  </a:lnTo>
                  <a:lnTo>
                    <a:pt x="223065" y="127776"/>
                  </a:lnTo>
                  <a:lnTo>
                    <a:pt x="236283" y="149020"/>
                  </a:lnTo>
                </a:path>
              </a:pathLst>
            </a:custGeom>
            <a:ln w="27203">
              <a:solidFill>
                <a:srgbClr val="FFFFFF"/>
              </a:solidFill>
              <a:prstDash val="dot"/>
            </a:ln>
          </p:spPr>
          <p:txBody>
            <a:bodyPr wrap="square" lIns="0" tIns="0" rIns="0" bIns="0" rtlCol="0"/>
            <a:lstStyle/>
            <a:p>
              <a:endParaRPr/>
            </a:p>
          </p:txBody>
        </p:sp>
        <p:sp>
          <p:nvSpPr>
            <p:cNvPr id="41" name="object 41"/>
            <p:cNvSpPr/>
            <p:nvPr/>
          </p:nvSpPr>
          <p:spPr>
            <a:xfrm>
              <a:off x="5886954" y="3230557"/>
              <a:ext cx="17145" cy="24130"/>
            </a:xfrm>
            <a:custGeom>
              <a:avLst/>
              <a:gdLst/>
              <a:ahLst/>
              <a:cxnLst/>
              <a:rect l="l" t="t" r="r" b="b"/>
              <a:pathLst>
                <a:path w="17145" h="24129">
                  <a:moveTo>
                    <a:pt x="0" y="24104"/>
                  </a:moveTo>
                  <a:lnTo>
                    <a:pt x="4603" y="18184"/>
                  </a:lnTo>
                  <a:lnTo>
                    <a:pt x="9002" y="12157"/>
                  </a:lnTo>
                  <a:lnTo>
                    <a:pt x="13114" y="6077"/>
                  </a:lnTo>
                  <a:lnTo>
                    <a:pt x="16852" y="0"/>
                  </a:lnTo>
                </a:path>
              </a:pathLst>
            </a:custGeom>
            <a:ln w="27203">
              <a:solidFill>
                <a:srgbClr val="FFFFFF"/>
              </a:solidFill>
              <a:prstDash val="dot"/>
            </a:ln>
          </p:spPr>
          <p:txBody>
            <a:bodyPr wrap="square" lIns="0" tIns="0" rIns="0" bIns="0" rtlCol="0"/>
            <a:lstStyle/>
            <a:p>
              <a:endParaRPr/>
            </a:p>
          </p:txBody>
        </p:sp>
        <p:sp>
          <p:nvSpPr>
            <p:cNvPr id="42" name="object 42"/>
            <p:cNvSpPr/>
            <p:nvPr/>
          </p:nvSpPr>
          <p:spPr>
            <a:xfrm>
              <a:off x="4159115" y="2561451"/>
              <a:ext cx="2606675" cy="4236085"/>
            </a:xfrm>
            <a:custGeom>
              <a:avLst/>
              <a:gdLst/>
              <a:ahLst/>
              <a:cxnLst/>
              <a:rect l="l" t="t" r="r" b="b"/>
              <a:pathLst>
                <a:path w="2606675" h="4236084">
                  <a:moveTo>
                    <a:pt x="1697240" y="479945"/>
                  </a:moveTo>
                  <a:lnTo>
                    <a:pt x="1697240" y="479945"/>
                  </a:lnTo>
                </a:path>
                <a:path w="2606675" h="4236084">
                  <a:moveTo>
                    <a:pt x="1884933" y="258038"/>
                  </a:moveTo>
                  <a:lnTo>
                    <a:pt x="1884933" y="258038"/>
                  </a:lnTo>
                </a:path>
                <a:path w="2606675" h="4236084">
                  <a:moveTo>
                    <a:pt x="2062111" y="123786"/>
                  </a:moveTo>
                  <a:lnTo>
                    <a:pt x="2062111" y="123786"/>
                  </a:lnTo>
                </a:path>
                <a:path w="2606675" h="4236084">
                  <a:moveTo>
                    <a:pt x="2151519" y="0"/>
                  </a:moveTo>
                  <a:lnTo>
                    <a:pt x="2151519" y="0"/>
                  </a:lnTo>
                </a:path>
                <a:path w="2606675" h="4236084">
                  <a:moveTo>
                    <a:pt x="2400515" y="243509"/>
                  </a:moveTo>
                  <a:lnTo>
                    <a:pt x="2400515" y="243509"/>
                  </a:lnTo>
                </a:path>
                <a:path w="2606675" h="4236084">
                  <a:moveTo>
                    <a:pt x="2568244" y="223519"/>
                  </a:moveTo>
                  <a:lnTo>
                    <a:pt x="2568244" y="223519"/>
                  </a:lnTo>
                </a:path>
                <a:path w="2606675" h="4236084">
                  <a:moveTo>
                    <a:pt x="2573616" y="796937"/>
                  </a:moveTo>
                  <a:lnTo>
                    <a:pt x="2573616" y="796937"/>
                  </a:lnTo>
                </a:path>
                <a:path w="2606675" h="4236084">
                  <a:moveTo>
                    <a:pt x="2606065" y="2049665"/>
                  </a:moveTo>
                  <a:lnTo>
                    <a:pt x="2606065" y="2049665"/>
                  </a:lnTo>
                </a:path>
                <a:path w="2606675" h="4236084">
                  <a:moveTo>
                    <a:pt x="2036864" y="3667582"/>
                  </a:moveTo>
                  <a:lnTo>
                    <a:pt x="2036864" y="3667582"/>
                  </a:lnTo>
                </a:path>
                <a:path w="2606675" h="4236084">
                  <a:moveTo>
                    <a:pt x="1833117" y="3917962"/>
                  </a:moveTo>
                  <a:lnTo>
                    <a:pt x="1833117" y="3917962"/>
                  </a:lnTo>
                </a:path>
                <a:path w="2606675" h="4236084">
                  <a:moveTo>
                    <a:pt x="1304442" y="3986910"/>
                  </a:moveTo>
                  <a:lnTo>
                    <a:pt x="1304442" y="3986910"/>
                  </a:lnTo>
                </a:path>
                <a:path w="2606675" h="4236084">
                  <a:moveTo>
                    <a:pt x="954938" y="4235627"/>
                  </a:moveTo>
                  <a:lnTo>
                    <a:pt x="954938" y="4235627"/>
                  </a:lnTo>
                </a:path>
                <a:path w="2606675" h="4236084">
                  <a:moveTo>
                    <a:pt x="520179" y="4173918"/>
                  </a:moveTo>
                  <a:lnTo>
                    <a:pt x="520179" y="4173918"/>
                  </a:lnTo>
                </a:path>
                <a:path w="2606675" h="4236084">
                  <a:moveTo>
                    <a:pt x="532853" y="4041571"/>
                  </a:moveTo>
                  <a:lnTo>
                    <a:pt x="532853" y="4041571"/>
                  </a:lnTo>
                </a:path>
                <a:path w="2606675" h="4236084">
                  <a:moveTo>
                    <a:pt x="556259" y="3812578"/>
                  </a:moveTo>
                  <a:lnTo>
                    <a:pt x="556259" y="3812578"/>
                  </a:lnTo>
                </a:path>
                <a:path w="2606675" h="4236084">
                  <a:moveTo>
                    <a:pt x="404634" y="3378949"/>
                  </a:moveTo>
                  <a:lnTo>
                    <a:pt x="404634" y="3378949"/>
                  </a:lnTo>
                </a:path>
                <a:path w="2606675" h="4236084">
                  <a:moveTo>
                    <a:pt x="342785" y="3190011"/>
                  </a:moveTo>
                  <a:lnTo>
                    <a:pt x="342785" y="3190011"/>
                  </a:lnTo>
                </a:path>
                <a:path w="2606675" h="4236084">
                  <a:moveTo>
                    <a:pt x="201523" y="3012465"/>
                  </a:moveTo>
                  <a:lnTo>
                    <a:pt x="201523" y="3012465"/>
                  </a:lnTo>
                </a:path>
                <a:path w="2606675" h="4236084">
                  <a:moveTo>
                    <a:pt x="0" y="2652445"/>
                  </a:moveTo>
                  <a:lnTo>
                    <a:pt x="0" y="2652445"/>
                  </a:lnTo>
                </a:path>
                <a:path w="2606675" h="4236084">
                  <a:moveTo>
                    <a:pt x="0" y="2652445"/>
                  </a:moveTo>
                  <a:lnTo>
                    <a:pt x="0" y="2652445"/>
                  </a:lnTo>
                </a:path>
                <a:path w="2606675" h="4236084">
                  <a:moveTo>
                    <a:pt x="168313" y="2540888"/>
                  </a:moveTo>
                  <a:lnTo>
                    <a:pt x="168313" y="2540888"/>
                  </a:lnTo>
                </a:path>
                <a:path w="2606675" h="4236084">
                  <a:moveTo>
                    <a:pt x="14820" y="2325750"/>
                  </a:moveTo>
                  <a:lnTo>
                    <a:pt x="14820" y="2325750"/>
                  </a:lnTo>
                </a:path>
                <a:path w="2606675" h="4236084">
                  <a:moveTo>
                    <a:pt x="18135" y="1796351"/>
                  </a:moveTo>
                  <a:lnTo>
                    <a:pt x="18135" y="1796351"/>
                  </a:lnTo>
                </a:path>
                <a:path w="2606675" h="4236084">
                  <a:moveTo>
                    <a:pt x="75984" y="1836407"/>
                  </a:moveTo>
                  <a:lnTo>
                    <a:pt x="75984" y="1836407"/>
                  </a:lnTo>
                </a:path>
                <a:path w="2606675" h="4236084">
                  <a:moveTo>
                    <a:pt x="1075613" y="1271142"/>
                  </a:moveTo>
                  <a:lnTo>
                    <a:pt x="1075613" y="1271142"/>
                  </a:lnTo>
                </a:path>
                <a:path w="2606675" h="4236084">
                  <a:moveTo>
                    <a:pt x="1441132" y="743775"/>
                  </a:moveTo>
                  <a:lnTo>
                    <a:pt x="1441132" y="743775"/>
                  </a:lnTo>
                </a:path>
                <a:path w="2606675" h="4236084">
                  <a:moveTo>
                    <a:pt x="1687588" y="736117"/>
                  </a:moveTo>
                  <a:lnTo>
                    <a:pt x="1687588" y="736117"/>
                  </a:lnTo>
                </a:path>
                <a:path w="2606675" h="4236084">
                  <a:moveTo>
                    <a:pt x="1754797" y="641705"/>
                  </a:moveTo>
                  <a:lnTo>
                    <a:pt x="1754797" y="641705"/>
                  </a:lnTo>
                </a:path>
              </a:pathLst>
            </a:custGeom>
            <a:ln w="27203">
              <a:solidFill>
                <a:srgbClr val="FFFFFF"/>
              </a:solidFill>
            </a:ln>
          </p:spPr>
          <p:txBody>
            <a:bodyPr wrap="square" lIns="0" tIns="0" rIns="0" bIns="0" rtlCol="0"/>
            <a:lstStyle/>
            <a:p>
              <a:endParaRPr/>
            </a:p>
          </p:txBody>
        </p:sp>
        <p:sp>
          <p:nvSpPr>
            <p:cNvPr id="43" name="object 43"/>
            <p:cNvSpPr/>
            <p:nvPr/>
          </p:nvSpPr>
          <p:spPr>
            <a:xfrm>
              <a:off x="8459592" y="2063735"/>
              <a:ext cx="2520315" cy="3570604"/>
            </a:xfrm>
            <a:custGeom>
              <a:avLst/>
              <a:gdLst/>
              <a:ahLst/>
              <a:cxnLst/>
              <a:rect l="l" t="t" r="r" b="b"/>
              <a:pathLst>
                <a:path w="2520315" h="3570604">
                  <a:moveTo>
                    <a:pt x="895730" y="0"/>
                  </a:moveTo>
                  <a:lnTo>
                    <a:pt x="860249" y="22492"/>
                  </a:lnTo>
                  <a:lnTo>
                    <a:pt x="824893" y="82480"/>
                  </a:lnTo>
                  <a:lnTo>
                    <a:pt x="806943" y="124565"/>
                  </a:lnTo>
                  <a:lnTo>
                    <a:pt x="788640" y="173659"/>
                  </a:lnTo>
                  <a:lnTo>
                    <a:pt x="769857" y="228973"/>
                  </a:lnTo>
                  <a:lnTo>
                    <a:pt x="756163" y="278670"/>
                  </a:lnTo>
                  <a:lnTo>
                    <a:pt x="744470" y="336204"/>
                  </a:lnTo>
                  <a:lnTo>
                    <a:pt x="734287" y="400233"/>
                  </a:lnTo>
                  <a:lnTo>
                    <a:pt x="720772" y="505511"/>
                  </a:lnTo>
                  <a:lnTo>
                    <a:pt x="703467" y="656058"/>
                  </a:lnTo>
                  <a:lnTo>
                    <a:pt x="694017" y="732668"/>
                  </a:lnTo>
                  <a:lnTo>
                    <a:pt x="688879" y="770719"/>
                  </a:lnTo>
                  <a:lnTo>
                    <a:pt x="677469" y="845472"/>
                  </a:lnTo>
                  <a:lnTo>
                    <a:pt x="664140" y="917305"/>
                  </a:lnTo>
                  <a:lnTo>
                    <a:pt x="648402" y="984874"/>
                  </a:lnTo>
                  <a:lnTo>
                    <a:pt x="629764" y="1046835"/>
                  </a:lnTo>
                  <a:lnTo>
                    <a:pt x="607737" y="1101842"/>
                  </a:lnTo>
                  <a:lnTo>
                    <a:pt x="581831" y="1148551"/>
                  </a:lnTo>
                  <a:lnTo>
                    <a:pt x="551555" y="1185617"/>
                  </a:lnTo>
                  <a:lnTo>
                    <a:pt x="516420" y="1211695"/>
                  </a:lnTo>
                  <a:lnTo>
                    <a:pt x="475937" y="1225441"/>
                  </a:lnTo>
                  <a:lnTo>
                    <a:pt x="453536" y="1227269"/>
                  </a:lnTo>
                  <a:lnTo>
                    <a:pt x="429614" y="1225510"/>
                  </a:lnTo>
                  <a:lnTo>
                    <a:pt x="376962" y="1210557"/>
                  </a:lnTo>
                  <a:lnTo>
                    <a:pt x="317491" y="1179237"/>
                  </a:lnTo>
                  <a:lnTo>
                    <a:pt x="285045" y="1157020"/>
                  </a:lnTo>
                  <a:lnTo>
                    <a:pt x="250711" y="1130206"/>
                  </a:lnTo>
                  <a:lnTo>
                    <a:pt x="214427" y="1098629"/>
                  </a:lnTo>
                  <a:lnTo>
                    <a:pt x="176132" y="1062119"/>
                  </a:lnTo>
                  <a:lnTo>
                    <a:pt x="151889" y="1043241"/>
                  </a:lnTo>
                  <a:lnTo>
                    <a:pt x="113362" y="1043271"/>
                  </a:lnTo>
                  <a:lnTo>
                    <a:pt x="86451" y="1084731"/>
                  </a:lnTo>
                  <a:lnTo>
                    <a:pt x="69161" y="1156880"/>
                  </a:lnTo>
                  <a:lnTo>
                    <a:pt x="63501" y="1201108"/>
                  </a:lnTo>
                  <a:lnTo>
                    <a:pt x="59500" y="1248980"/>
                  </a:lnTo>
                  <a:lnTo>
                    <a:pt x="56906" y="1299155"/>
                  </a:lnTo>
                  <a:lnTo>
                    <a:pt x="55473" y="1350290"/>
                  </a:lnTo>
                  <a:lnTo>
                    <a:pt x="54949" y="1401042"/>
                  </a:lnTo>
                  <a:lnTo>
                    <a:pt x="55087" y="1450070"/>
                  </a:lnTo>
                  <a:lnTo>
                    <a:pt x="57263" y="1602077"/>
                  </a:lnTo>
                  <a:lnTo>
                    <a:pt x="56968" y="1622341"/>
                  </a:lnTo>
                  <a:lnTo>
                    <a:pt x="19299" y="2481255"/>
                  </a:lnTo>
                  <a:lnTo>
                    <a:pt x="16095" y="2513015"/>
                  </a:lnTo>
                  <a:lnTo>
                    <a:pt x="10366" y="2554599"/>
                  </a:lnTo>
                  <a:lnTo>
                    <a:pt x="4310" y="2602395"/>
                  </a:lnTo>
                  <a:lnTo>
                    <a:pt x="123" y="2652795"/>
                  </a:lnTo>
                  <a:lnTo>
                    <a:pt x="0" y="2702188"/>
                  </a:lnTo>
                  <a:lnTo>
                    <a:pt x="6136" y="2746965"/>
                  </a:lnTo>
                  <a:lnTo>
                    <a:pt x="20730" y="2783516"/>
                  </a:lnTo>
                  <a:lnTo>
                    <a:pt x="45975" y="2808231"/>
                  </a:lnTo>
                  <a:lnTo>
                    <a:pt x="84069" y="2817500"/>
                  </a:lnTo>
                  <a:lnTo>
                    <a:pt x="131080" y="2816212"/>
                  </a:lnTo>
                  <a:lnTo>
                    <a:pt x="238937" y="2809407"/>
                  </a:lnTo>
                  <a:lnTo>
                    <a:pt x="295243" y="2807576"/>
                  </a:lnTo>
                  <a:lnTo>
                    <a:pt x="350107" y="2809250"/>
                  </a:lnTo>
                  <a:lnTo>
                    <a:pt x="401257" y="2816270"/>
                  </a:lnTo>
                  <a:lnTo>
                    <a:pt x="446426" y="2830480"/>
                  </a:lnTo>
                  <a:lnTo>
                    <a:pt x="481230" y="2864774"/>
                  </a:lnTo>
                  <a:lnTo>
                    <a:pt x="493272" y="2920449"/>
                  </a:lnTo>
                  <a:lnTo>
                    <a:pt x="492872" y="2954364"/>
                  </a:lnTo>
                  <a:lnTo>
                    <a:pt x="489318" y="2991298"/>
                  </a:lnTo>
                  <a:lnTo>
                    <a:pt x="483455" y="3030474"/>
                  </a:lnTo>
                  <a:lnTo>
                    <a:pt x="476130" y="3071116"/>
                  </a:lnTo>
                  <a:lnTo>
                    <a:pt x="460473" y="3153699"/>
                  </a:lnTo>
                  <a:lnTo>
                    <a:pt x="453832" y="3194088"/>
                  </a:lnTo>
                  <a:lnTo>
                    <a:pt x="449110" y="3232841"/>
                  </a:lnTo>
                  <a:lnTo>
                    <a:pt x="447152" y="3269182"/>
                  </a:lnTo>
                  <a:lnTo>
                    <a:pt x="448805" y="3302336"/>
                  </a:lnTo>
                  <a:lnTo>
                    <a:pt x="466323" y="3355981"/>
                  </a:lnTo>
                  <a:lnTo>
                    <a:pt x="508427" y="3387569"/>
                  </a:lnTo>
                  <a:lnTo>
                    <a:pt x="590917" y="3395743"/>
                  </a:lnTo>
                  <a:lnTo>
                    <a:pt x="691051" y="3401670"/>
                  </a:lnTo>
                  <a:lnTo>
                    <a:pt x="791098" y="3408477"/>
                  </a:lnTo>
                  <a:lnTo>
                    <a:pt x="891075" y="3416019"/>
                  </a:lnTo>
                  <a:lnTo>
                    <a:pt x="1040943" y="3428392"/>
                  </a:lnTo>
                  <a:lnTo>
                    <a:pt x="1540340" y="3472985"/>
                  </a:lnTo>
                  <a:lnTo>
                    <a:pt x="1579349" y="3473897"/>
                  </a:lnTo>
                  <a:lnTo>
                    <a:pt x="1620856" y="3470923"/>
                  </a:lnTo>
                  <a:lnTo>
                    <a:pt x="1664218" y="3465252"/>
                  </a:lnTo>
                  <a:lnTo>
                    <a:pt x="1753933" y="3450582"/>
                  </a:lnTo>
                  <a:lnTo>
                    <a:pt x="1798998" y="3443964"/>
                  </a:lnTo>
                  <a:lnTo>
                    <a:pt x="1843345" y="3439411"/>
                  </a:lnTo>
                  <a:lnTo>
                    <a:pt x="1886328" y="3438114"/>
                  </a:lnTo>
                  <a:lnTo>
                    <a:pt x="1927305" y="3441262"/>
                  </a:lnTo>
                  <a:lnTo>
                    <a:pt x="1965632" y="3450047"/>
                  </a:lnTo>
                  <a:lnTo>
                    <a:pt x="2000666" y="3465658"/>
                  </a:lnTo>
                  <a:lnTo>
                    <a:pt x="2031762" y="3489285"/>
                  </a:lnTo>
                  <a:lnTo>
                    <a:pt x="2058278" y="3522120"/>
                  </a:lnTo>
                  <a:lnTo>
                    <a:pt x="2079570" y="3565352"/>
                  </a:lnTo>
                  <a:lnTo>
                    <a:pt x="2107368" y="3569979"/>
                  </a:lnTo>
                  <a:lnTo>
                    <a:pt x="2149482" y="3565779"/>
                  </a:lnTo>
                  <a:lnTo>
                    <a:pt x="2201876" y="3554245"/>
                  </a:lnTo>
                  <a:lnTo>
                    <a:pt x="2260512" y="3536869"/>
                  </a:lnTo>
                  <a:lnTo>
                    <a:pt x="2321352" y="3515141"/>
                  </a:lnTo>
                  <a:lnTo>
                    <a:pt x="2380359" y="3490554"/>
                  </a:lnTo>
                  <a:lnTo>
                    <a:pt x="2433494" y="3464600"/>
                  </a:lnTo>
                  <a:lnTo>
                    <a:pt x="2476721" y="3438769"/>
                  </a:lnTo>
                  <a:lnTo>
                    <a:pt x="2517300" y="3393445"/>
                  </a:lnTo>
                  <a:lnTo>
                    <a:pt x="2519188" y="3346446"/>
                  </a:lnTo>
                  <a:lnTo>
                    <a:pt x="2520041" y="3298530"/>
                  </a:lnTo>
                  <a:lnTo>
                    <a:pt x="2519683" y="3249934"/>
                  </a:lnTo>
                  <a:lnTo>
                    <a:pt x="2517936" y="3200892"/>
                  </a:lnTo>
                  <a:lnTo>
                    <a:pt x="2514622" y="3151640"/>
                  </a:lnTo>
                  <a:lnTo>
                    <a:pt x="2509563" y="3102414"/>
                  </a:lnTo>
                  <a:lnTo>
                    <a:pt x="2502583" y="3053449"/>
                  </a:lnTo>
                  <a:lnTo>
                    <a:pt x="2493504" y="3004981"/>
                  </a:lnTo>
                  <a:lnTo>
                    <a:pt x="2482148" y="2957244"/>
                  </a:lnTo>
                  <a:lnTo>
                    <a:pt x="2468337" y="2910475"/>
                  </a:lnTo>
                  <a:lnTo>
                    <a:pt x="2451895" y="2864909"/>
                  </a:lnTo>
                  <a:lnTo>
                    <a:pt x="2432643" y="2820781"/>
                  </a:lnTo>
                  <a:lnTo>
                    <a:pt x="2410405" y="2778326"/>
                  </a:lnTo>
                  <a:lnTo>
                    <a:pt x="2385002" y="2737781"/>
                  </a:lnTo>
                  <a:lnTo>
                    <a:pt x="2356258" y="2699381"/>
                  </a:lnTo>
                  <a:lnTo>
                    <a:pt x="2292594" y="2628432"/>
                  </a:lnTo>
                  <a:lnTo>
                    <a:pt x="2265248" y="2591410"/>
                  </a:lnTo>
                  <a:lnTo>
                    <a:pt x="2242564" y="2552292"/>
                  </a:lnTo>
                  <a:lnTo>
                    <a:pt x="2225150" y="2511074"/>
                  </a:lnTo>
                  <a:lnTo>
                    <a:pt x="2213616" y="2467755"/>
                  </a:lnTo>
                  <a:lnTo>
                    <a:pt x="2208570" y="2422333"/>
                  </a:lnTo>
                  <a:lnTo>
                    <a:pt x="2210621" y="2374804"/>
                  </a:lnTo>
                  <a:lnTo>
                    <a:pt x="2206174" y="2335287"/>
                  </a:lnTo>
                  <a:lnTo>
                    <a:pt x="2184468" y="2314659"/>
                  </a:lnTo>
                  <a:lnTo>
                    <a:pt x="2151353" y="2306238"/>
                  </a:lnTo>
                  <a:lnTo>
                    <a:pt x="2112682" y="2303342"/>
                  </a:lnTo>
                  <a:lnTo>
                    <a:pt x="2074307" y="2299291"/>
                  </a:lnTo>
                  <a:lnTo>
                    <a:pt x="2017432" y="2262962"/>
                  </a:lnTo>
                  <a:lnTo>
                    <a:pt x="1997276" y="2227413"/>
                  </a:lnTo>
                  <a:lnTo>
                    <a:pt x="1980563" y="2183215"/>
                  </a:lnTo>
                  <a:lnTo>
                    <a:pt x="1966247" y="2132826"/>
                  </a:lnTo>
                  <a:lnTo>
                    <a:pt x="1953279" y="2078705"/>
                  </a:lnTo>
                  <a:lnTo>
                    <a:pt x="1940613" y="2023310"/>
                  </a:lnTo>
                  <a:lnTo>
                    <a:pt x="1927200" y="1969100"/>
                  </a:lnTo>
                  <a:lnTo>
                    <a:pt x="1911995" y="1918533"/>
                  </a:lnTo>
                  <a:lnTo>
                    <a:pt x="1893948" y="1874069"/>
                  </a:lnTo>
                  <a:lnTo>
                    <a:pt x="1872013" y="1838165"/>
                  </a:lnTo>
                  <a:lnTo>
                    <a:pt x="1839734" y="1800215"/>
                  </a:lnTo>
                  <a:lnTo>
                    <a:pt x="1807067" y="1767068"/>
                  </a:lnTo>
                  <a:lnTo>
                    <a:pt x="1774340" y="1737798"/>
                  </a:lnTo>
                  <a:lnTo>
                    <a:pt x="1741882" y="1711479"/>
                  </a:lnTo>
                  <a:lnTo>
                    <a:pt x="1710021" y="1687186"/>
                  </a:lnTo>
                  <a:lnTo>
                    <a:pt x="1679085" y="1663991"/>
                  </a:lnTo>
                  <a:lnTo>
                    <a:pt x="1649404" y="1640968"/>
                  </a:lnTo>
                  <a:lnTo>
                    <a:pt x="1595117" y="1591738"/>
                  </a:lnTo>
                  <a:lnTo>
                    <a:pt x="1549785" y="1532086"/>
                  </a:lnTo>
                  <a:lnTo>
                    <a:pt x="1531299" y="1496036"/>
                  </a:lnTo>
                  <a:lnTo>
                    <a:pt x="1516038" y="1454603"/>
                  </a:lnTo>
                  <a:lnTo>
                    <a:pt x="1504328" y="1406861"/>
                  </a:lnTo>
                  <a:lnTo>
                    <a:pt x="1496500" y="1351882"/>
                  </a:lnTo>
                  <a:lnTo>
                    <a:pt x="1489422" y="1289325"/>
                  </a:lnTo>
                  <a:lnTo>
                    <a:pt x="1481104" y="1241433"/>
                  </a:lnTo>
                  <a:lnTo>
                    <a:pt x="1469755" y="1202022"/>
                  </a:lnTo>
                  <a:lnTo>
                    <a:pt x="1453586" y="1164905"/>
                  </a:lnTo>
                  <a:lnTo>
                    <a:pt x="1430806" y="1123897"/>
                  </a:lnTo>
                  <a:lnTo>
                    <a:pt x="1399624" y="1072812"/>
                  </a:lnTo>
                  <a:lnTo>
                    <a:pt x="1379630" y="1028498"/>
                  </a:lnTo>
                  <a:lnTo>
                    <a:pt x="1370481" y="982814"/>
                  </a:lnTo>
                  <a:lnTo>
                    <a:pt x="1367973" y="936492"/>
                  </a:lnTo>
                  <a:lnTo>
                    <a:pt x="1367904" y="890265"/>
                  </a:lnTo>
                  <a:lnTo>
                    <a:pt x="1366071" y="844865"/>
                  </a:lnTo>
                  <a:lnTo>
                    <a:pt x="1358272" y="801026"/>
                  </a:lnTo>
                  <a:lnTo>
                    <a:pt x="1340303" y="759478"/>
                  </a:lnTo>
                  <a:lnTo>
                    <a:pt x="1311043" y="728770"/>
                  </a:lnTo>
                  <a:lnTo>
                    <a:pt x="1272135" y="708433"/>
                  </a:lnTo>
                  <a:lnTo>
                    <a:pt x="1228583" y="694018"/>
                  </a:lnTo>
                  <a:lnTo>
                    <a:pt x="1185390" y="681075"/>
                  </a:lnTo>
                  <a:lnTo>
                    <a:pt x="1147560" y="665154"/>
                  </a:lnTo>
                  <a:lnTo>
                    <a:pt x="1120098" y="641806"/>
                  </a:lnTo>
                  <a:lnTo>
                    <a:pt x="1108007" y="606583"/>
                  </a:lnTo>
                  <a:lnTo>
                    <a:pt x="1102970" y="554026"/>
                  </a:lnTo>
                  <a:lnTo>
                    <a:pt x="1094908" y="502087"/>
                  </a:lnTo>
                  <a:lnTo>
                    <a:pt x="1084273" y="450687"/>
                  </a:lnTo>
                  <a:lnTo>
                    <a:pt x="1071516" y="399747"/>
                  </a:lnTo>
                  <a:lnTo>
                    <a:pt x="1057087" y="349188"/>
                  </a:lnTo>
                  <a:lnTo>
                    <a:pt x="1041439" y="298932"/>
                  </a:lnTo>
                  <a:lnTo>
                    <a:pt x="1025022" y="248900"/>
                  </a:lnTo>
                  <a:lnTo>
                    <a:pt x="991688" y="149192"/>
                  </a:lnTo>
                  <a:lnTo>
                    <a:pt x="971155" y="92724"/>
                  </a:lnTo>
                  <a:lnTo>
                    <a:pt x="951421" y="50359"/>
                  </a:lnTo>
                  <a:lnTo>
                    <a:pt x="913836" y="4785"/>
                  </a:lnTo>
                  <a:lnTo>
                    <a:pt x="895730" y="0"/>
                  </a:lnTo>
                  <a:close/>
                </a:path>
              </a:pathLst>
            </a:custGeom>
            <a:solidFill>
              <a:srgbClr val="A5874A"/>
            </a:solidFill>
          </p:spPr>
          <p:txBody>
            <a:bodyPr wrap="square" lIns="0" tIns="0" rIns="0" bIns="0" rtlCol="0"/>
            <a:lstStyle/>
            <a:p>
              <a:endParaRPr/>
            </a:p>
          </p:txBody>
        </p:sp>
        <p:sp>
          <p:nvSpPr>
            <p:cNvPr id="44" name="object 44"/>
            <p:cNvSpPr/>
            <p:nvPr/>
          </p:nvSpPr>
          <p:spPr>
            <a:xfrm>
              <a:off x="10027034" y="5501793"/>
              <a:ext cx="487680" cy="79375"/>
            </a:xfrm>
            <a:custGeom>
              <a:avLst/>
              <a:gdLst/>
              <a:ahLst/>
              <a:cxnLst/>
              <a:rect l="l" t="t" r="r" b="b"/>
              <a:pathLst>
                <a:path w="487679" h="79375">
                  <a:moveTo>
                    <a:pt x="487540" y="79037"/>
                  </a:moveTo>
                  <a:lnTo>
                    <a:pt x="459966" y="47157"/>
                  </a:lnTo>
                  <a:lnTo>
                    <a:pt x="427785" y="24552"/>
                  </a:lnTo>
                  <a:lnTo>
                    <a:pt x="391668" y="9983"/>
                  </a:lnTo>
                  <a:lnTo>
                    <a:pt x="352284" y="2212"/>
                  </a:lnTo>
                  <a:lnTo>
                    <a:pt x="310304" y="0"/>
                  </a:lnTo>
                  <a:lnTo>
                    <a:pt x="266396" y="2105"/>
                  </a:lnTo>
                  <a:lnTo>
                    <a:pt x="221232" y="7291"/>
                  </a:lnTo>
                  <a:lnTo>
                    <a:pt x="175480" y="14316"/>
                  </a:lnTo>
                  <a:lnTo>
                    <a:pt x="129811" y="21942"/>
                  </a:lnTo>
                  <a:lnTo>
                    <a:pt x="84895" y="28931"/>
                  </a:lnTo>
                  <a:lnTo>
                    <a:pt x="41401" y="34041"/>
                  </a:lnTo>
                  <a:lnTo>
                    <a:pt x="0" y="36035"/>
                  </a:lnTo>
                </a:path>
              </a:pathLst>
            </a:custGeom>
            <a:ln w="27203">
              <a:solidFill>
                <a:srgbClr val="FFFFFF"/>
              </a:solidFill>
              <a:prstDash val="dot"/>
            </a:ln>
          </p:spPr>
          <p:txBody>
            <a:bodyPr wrap="square" lIns="0" tIns="0" rIns="0" bIns="0" rtlCol="0"/>
            <a:lstStyle/>
            <a:p>
              <a:endParaRPr/>
            </a:p>
          </p:txBody>
        </p:sp>
        <p:sp>
          <p:nvSpPr>
            <p:cNvPr id="45" name="object 45"/>
            <p:cNvSpPr/>
            <p:nvPr/>
          </p:nvSpPr>
          <p:spPr>
            <a:xfrm>
              <a:off x="9028214" y="5458297"/>
              <a:ext cx="916305" cy="73660"/>
            </a:xfrm>
            <a:custGeom>
              <a:avLst/>
              <a:gdLst/>
              <a:ahLst/>
              <a:cxnLst/>
              <a:rect l="l" t="t" r="r" b="b"/>
              <a:pathLst>
                <a:path w="916304" h="73660">
                  <a:moveTo>
                    <a:pt x="916216" y="73571"/>
                  </a:moveTo>
                  <a:lnTo>
                    <a:pt x="865336" y="69046"/>
                  </a:lnTo>
                  <a:lnTo>
                    <a:pt x="814466" y="64470"/>
                  </a:lnTo>
                  <a:lnTo>
                    <a:pt x="763603" y="59864"/>
                  </a:lnTo>
                  <a:lnTo>
                    <a:pt x="712744" y="55246"/>
                  </a:lnTo>
                  <a:lnTo>
                    <a:pt x="661888" y="50635"/>
                  </a:lnTo>
                  <a:lnTo>
                    <a:pt x="611032" y="46050"/>
                  </a:lnTo>
                  <a:lnTo>
                    <a:pt x="560175" y="41510"/>
                  </a:lnTo>
                  <a:lnTo>
                    <a:pt x="509313" y="37034"/>
                  </a:lnTo>
                  <a:lnTo>
                    <a:pt x="458446" y="32642"/>
                  </a:lnTo>
                  <a:lnTo>
                    <a:pt x="407570" y="28352"/>
                  </a:lnTo>
                  <a:lnTo>
                    <a:pt x="356683" y="24183"/>
                  </a:lnTo>
                  <a:lnTo>
                    <a:pt x="305784" y="20154"/>
                  </a:lnTo>
                  <a:lnTo>
                    <a:pt x="254870" y="16285"/>
                  </a:lnTo>
                  <a:lnTo>
                    <a:pt x="203939" y="12595"/>
                  </a:lnTo>
                  <a:lnTo>
                    <a:pt x="152988" y="9102"/>
                  </a:lnTo>
                  <a:lnTo>
                    <a:pt x="102016" y="5826"/>
                  </a:lnTo>
                  <a:lnTo>
                    <a:pt x="51021" y="2785"/>
                  </a:lnTo>
                  <a:lnTo>
                    <a:pt x="0" y="0"/>
                  </a:lnTo>
                </a:path>
              </a:pathLst>
            </a:custGeom>
            <a:ln w="27203">
              <a:solidFill>
                <a:srgbClr val="FFFFFF"/>
              </a:solidFill>
              <a:prstDash val="dot"/>
            </a:ln>
          </p:spPr>
          <p:txBody>
            <a:bodyPr wrap="square" lIns="0" tIns="0" rIns="0" bIns="0" rtlCol="0"/>
            <a:lstStyle/>
            <a:p>
              <a:endParaRPr/>
            </a:p>
          </p:txBody>
        </p:sp>
        <p:sp>
          <p:nvSpPr>
            <p:cNvPr id="46" name="object 46"/>
            <p:cNvSpPr/>
            <p:nvPr/>
          </p:nvSpPr>
          <p:spPr>
            <a:xfrm>
              <a:off x="8907059" y="4909277"/>
              <a:ext cx="46355" cy="534035"/>
            </a:xfrm>
            <a:custGeom>
              <a:avLst/>
              <a:gdLst/>
              <a:ahLst/>
              <a:cxnLst/>
              <a:rect l="l" t="t" r="r" b="b"/>
              <a:pathLst>
                <a:path w="46354" h="534035">
                  <a:moveTo>
                    <a:pt x="42732" y="533704"/>
                  </a:moveTo>
                  <a:lnTo>
                    <a:pt x="20752" y="513205"/>
                  </a:lnTo>
                  <a:lnTo>
                    <a:pt x="7182" y="485158"/>
                  </a:lnTo>
                  <a:lnTo>
                    <a:pt x="704" y="450773"/>
                  </a:lnTo>
                  <a:lnTo>
                    <a:pt x="0" y="411260"/>
                  </a:lnTo>
                  <a:lnTo>
                    <a:pt x="3751" y="367826"/>
                  </a:lnTo>
                  <a:lnTo>
                    <a:pt x="10641" y="321681"/>
                  </a:lnTo>
                  <a:lnTo>
                    <a:pt x="19351" y="274034"/>
                  </a:lnTo>
                  <a:lnTo>
                    <a:pt x="28563" y="226094"/>
                  </a:lnTo>
                  <a:lnTo>
                    <a:pt x="36960" y="179069"/>
                  </a:lnTo>
                  <a:lnTo>
                    <a:pt x="43223" y="134170"/>
                  </a:lnTo>
                  <a:lnTo>
                    <a:pt x="46035" y="92604"/>
                  </a:lnTo>
                  <a:lnTo>
                    <a:pt x="44077" y="55581"/>
                  </a:lnTo>
                  <a:lnTo>
                    <a:pt x="36032" y="24310"/>
                  </a:lnTo>
                  <a:lnTo>
                    <a:pt x="20583" y="0"/>
                  </a:lnTo>
                </a:path>
              </a:pathLst>
            </a:custGeom>
            <a:ln w="27203">
              <a:solidFill>
                <a:srgbClr val="FFFFFF"/>
              </a:solidFill>
              <a:prstDash val="dot"/>
            </a:ln>
          </p:spPr>
          <p:txBody>
            <a:bodyPr wrap="square" lIns="0" tIns="0" rIns="0" bIns="0" rtlCol="0"/>
            <a:lstStyle/>
            <a:p>
              <a:endParaRPr/>
            </a:p>
          </p:txBody>
        </p:sp>
        <p:sp>
          <p:nvSpPr>
            <p:cNvPr id="47" name="object 47"/>
            <p:cNvSpPr/>
            <p:nvPr/>
          </p:nvSpPr>
          <p:spPr>
            <a:xfrm>
              <a:off x="8569768" y="4871294"/>
              <a:ext cx="287020" cy="10160"/>
            </a:xfrm>
            <a:custGeom>
              <a:avLst/>
              <a:gdLst/>
              <a:ahLst/>
              <a:cxnLst/>
              <a:rect l="l" t="t" r="r" b="b"/>
              <a:pathLst>
                <a:path w="287020" h="10160">
                  <a:moveTo>
                    <a:pt x="286410" y="7756"/>
                  </a:moveTo>
                  <a:lnTo>
                    <a:pt x="240762" y="1756"/>
                  </a:lnTo>
                  <a:lnTo>
                    <a:pt x="192154" y="0"/>
                  </a:lnTo>
                  <a:lnTo>
                    <a:pt x="142181" y="1195"/>
                  </a:lnTo>
                  <a:lnTo>
                    <a:pt x="92435" y="4048"/>
                  </a:lnTo>
                  <a:lnTo>
                    <a:pt x="44510" y="7268"/>
                  </a:lnTo>
                  <a:lnTo>
                    <a:pt x="0" y="9559"/>
                  </a:lnTo>
                </a:path>
              </a:pathLst>
            </a:custGeom>
            <a:ln w="27203">
              <a:solidFill>
                <a:srgbClr val="FFFFFF"/>
              </a:solidFill>
              <a:prstDash val="dot"/>
            </a:ln>
          </p:spPr>
          <p:txBody>
            <a:bodyPr wrap="square" lIns="0" tIns="0" rIns="0" bIns="0" rtlCol="0"/>
            <a:lstStyle/>
            <a:p>
              <a:endParaRPr/>
            </a:p>
          </p:txBody>
        </p:sp>
        <p:sp>
          <p:nvSpPr>
            <p:cNvPr id="48" name="object 48"/>
            <p:cNvSpPr/>
            <p:nvPr/>
          </p:nvSpPr>
          <p:spPr>
            <a:xfrm>
              <a:off x="8459251" y="4572161"/>
              <a:ext cx="34290" cy="291465"/>
            </a:xfrm>
            <a:custGeom>
              <a:avLst/>
              <a:gdLst/>
              <a:ahLst/>
              <a:cxnLst/>
              <a:rect l="l" t="t" r="r" b="b"/>
              <a:pathLst>
                <a:path w="34290" h="291464">
                  <a:moveTo>
                    <a:pt x="34220" y="291045"/>
                  </a:moveTo>
                  <a:lnTo>
                    <a:pt x="12016" y="256615"/>
                  </a:lnTo>
                  <a:lnTo>
                    <a:pt x="1630" y="209843"/>
                  </a:lnTo>
                  <a:lnTo>
                    <a:pt x="0" y="155762"/>
                  </a:lnTo>
                  <a:lnTo>
                    <a:pt x="4063" y="99405"/>
                  </a:lnTo>
                  <a:lnTo>
                    <a:pt x="10759" y="45807"/>
                  </a:lnTo>
                  <a:lnTo>
                    <a:pt x="17024" y="0"/>
                  </a:lnTo>
                </a:path>
              </a:pathLst>
            </a:custGeom>
            <a:ln w="27203">
              <a:solidFill>
                <a:srgbClr val="FFFFFF"/>
              </a:solidFill>
              <a:prstDash val="dot"/>
            </a:ln>
          </p:spPr>
          <p:txBody>
            <a:bodyPr wrap="square" lIns="0" tIns="0" rIns="0" bIns="0" rtlCol="0"/>
            <a:lstStyle/>
            <a:p>
              <a:endParaRPr/>
            </a:p>
          </p:txBody>
        </p:sp>
        <p:sp>
          <p:nvSpPr>
            <p:cNvPr id="49" name="object 49"/>
            <p:cNvSpPr/>
            <p:nvPr/>
          </p:nvSpPr>
          <p:spPr>
            <a:xfrm>
              <a:off x="8481402" y="3712920"/>
              <a:ext cx="34290" cy="778510"/>
            </a:xfrm>
            <a:custGeom>
              <a:avLst/>
              <a:gdLst/>
              <a:ahLst/>
              <a:cxnLst/>
              <a:rect l="l" t="t" r="r" b="b"/>
              <a:pathLst>
                <a:path w="34290" h="778510">
                  <a:moveTo>
                    <a:pt x="0" y="778395"/>
                  </a:moveTo>
                  <a:lnTo>
                    <a:pt x="2394" y="726507"/>
                  </a:lnTo>
                  <a:lnTo>
                    <a:pt x="4758" y="674618"/>
                  </a:lnTo>
                  <a:lnTo>
                    <a:pt x="7095" y="622728"/>
                  </a:lnTo>
                  <a:lnTo>
                    <a:pt x="9408" y="570837"/>
                  </a:lnTo>
                  <a:lnTo>
                    <a:pt x="11699" y="518945"/>
                  </a:lnTo>
                  <a:lnTo>
                    <a:pt x="13970" y="467052"/>
                  </a:lnTo>
                  <a:lnTo>
                    <a:pt x="16225" y="415159"/>
                  </a:lnTo>
                  <a:lnTo>
                    <a:pt x="18467" y="363265"/>
                  </a:lnTo>
                  <a:lnTo>
                    <a:pt x="20698" y="311370"/>
                  </a:lnTo>
                  <a:lnTo>
                    <a:pt x="22921" y="259475"/>
                  </a:lnTo>
                  <a:lnTo>
                    <a:pt x="25138" y="207580"/>
                  </a:lnTo>
                  <a:lnTo>
                    <a:pt x="27353" y="155685"/>
                  </a:lnTo>
                  <a:lnTo>
                    <a:pt x="29568" y="103790"/>
                  </a:lnTo>
                  <a:lnTo>
                    <a:pt x="31786" y="51894"/>
                  </a:lnTo>
                  <a:lnTo>
                    <a:pt x="34010" y="0"/>
                  </a:lnTo>
                </a:path>
              </a:pathLst>
            </a:custGeom>
            <a:ln w="27203">
              <a:solidFill>
                <a:srgbClr val="FFFFFF"/>
              </a:solidFill>
              <a:prstDash val="dot"/>
            </a:ln>
          </p:spPr>
          <p:txBody>
            <a:bodyPr wrap="square" lIns="0" tIns="0" rIns="0" bIns="0" rtlCol="0"/>
            <a:lstStyle/>
            <a:p>
              <a:endParaRPr/>
            </a:p>
          </p:txBody>
        </p:sp>
        <p:sp>
          <p:nvSpPr>
            <p:cNvPr id="50" name="object 50"/>
            <p:cNvSpPr/>
            <p:nvPr/>
          </p:nvSpPr>
          <p:spPr>
            <a:xfrm>
              <a:off x="8514564" y="3101155"/>
              <a:ext cx="100330" cy="530225"/>
            </a:xfrm>
            <a:custGeom>
              <a:avLst/>
              <a:gdLst/>
              <a:ahLst/>
              <a:cxnLst/>
              <a:rect l="l" t="t" r="r" b="b"/>
              <a:pathLst>
                <a:path w="100329" h="530225">
                  <a:moveTo>
                    <a:pt x="1906" y="529746"/>
                  </a:moveTo>
                  <a:lnTo>
                    <a:pt x="1196" y="490083"/>
                  </a:lnTo>
                  <a:lnTo>
                    <a:pt x="460" y="444262"/>
                  </a:lnTo>
                  <a:lnTo>
                    <a:pt x="0" y="393912"/>
                  </a:lnTo>
                  <a:lnTo>
                    <a:pt x="118" y="340663"/>
                  </a:lnTo>
                  <a:lnTo>
                    <a:pt x="1119" y="286147"/>
                  </a:lnTo>
                  <a:lnTo>
                    <a:pt x="3303" y="231993"/>
                  </a:lnTo>
                  <a:lnTo>
                    <a:pt x="6975" y="179831"/>
                  </a:lnTo>
                  <a:lnTo>
                    <a:pt x="12435" y="131292"/>
                  </a:lnTo>
                  <a:lnTo>
                    <a:pt x="19988" y="88006"/>
                  </a:lnTo>
                  <a:lnTo>
                    <a:pt x="42579" y="23715"/>
                  </a:lnTo>
                  <a:lnTo>
                    <a:pt x="77170" y="0"/>
                  </a:lnTo>
                  <a:lnTo>
                    <a:pt x="99721" y="7433"/>
                  </a:lnTo>
                </a:path>
              </a:pathLst>
            </a:custGeom>
            <a:ln w="27203">
              <a:solidFill>
                <a:srgbClr val="FFFFFF"/>
              </a:solidFill>
              <a:prstDash val="dot"/>
            </a:ln>
          </p:spPr>
          <p:txBody>
            <a:bodyPr wrap="square" lIns="0" tIns="0" rIns="0" bIns="0" rtlCol="0"/>
            <a:lstStyle/>
            <a:p>
              <a:endParaRPr/>
            </a:p>
          </p:txBody>
        </p:sp>
        <p:sp>
          <p:nvSpPr>
            <p:cNvPr id="51" name="object 51"/>
            <p:cNvSpPr/>
            <p:nvPr/>
          </p:nvSpPr>
          <p:spPr>
            <a:xfrm>
              <a:off x="8675594" y="2319093"/>
              <a:ext cx="546100" cy="972185"/>
            </a:xfrm>
            <a:custGeom>
              <a:avLst/>
              <a:gdLst/>
              <a:ahLst/>
              <a:cxnLst/>
              <a:rect l="l" t="t" r="r" b="b"/>
              <a:pathLst>
                <a:path w="546100" h="972185">
                  <a:moveTo>
                    <a:pt x="0" y="844715"/>
                  </a:moveTo>
                  <a:lnTo>
                    <a:pt x="37829" y="877424"/>
                  </a:lnTo>
                  <a:lnTo>
                    <a:pt x="73530" y="904933"/>
                  </a:lnTo>
                  <a:lnTo>
                    <a:pt x="107172" y="927436"/>
                  </a:lnTo>
                  <a:lnTo>
                    <a:pt x="168562" y="958191"/>
                  </a:lnTo>
                  <a:lnTo>
                    <a:pt x="222560" y="971229"/>
                  </a:lnTo>
                  <a:lnTo>
                    <a:pt x="246963" y="971586"/>
                  </a:lnTo>
                  <a:lnTo>
                    <a:pt x="269728" y="968091"/>
                  </a:lnTo>
                  <a:lnTo>
                    <a:pt x="310625" y="950317"/>
                  </a:lnTo>
                  <a:lnTo>
                    <a:pt x="345815" y="919448"/>
                  </a:lnTo>
                  <a:lnTo>
                    <a:pt x="375858" y="877024"/>
                  </a:lnTo>
                  <a:lnTo>
                    <a:pt x="401315" y="824585"/>
                  </a:lnTo>
                  <a:lnTo>
                    <a:pt x="422747" y="763672"/>
                  </a:lnTo>
                  <a:lnTo>
                    <a:pt x="440717" y="695826"/>
                  </a:lnTo>
                  <a:lnTo>
                    <a:pt x="455784" y="622587"/>
                  </a:lnTo>
                  <a:lnTo>
                    <a:pt x="462405" y="584426"/>
                  </a:lnTo>
                  <a:lnTo>
                    <a:pt x="468511" y="545495"/>
                  </a:lnTo>
                  <a:lnTo>
                    <a:pt x="474172" y="505986"/>
                  </a:lnTo>
                  <a:lnTo>
                    <a:pt x="479459" y="466091"/>
                  </a:lnTo>
                  <a:lnTo>
                    <a:pt x="484441" y="426004"/>
                  </a:lnTo>
                  <a:lnTo>
                    <a:pt x="489188" y="385916"/>
                  </a:lnTo>
                  <a:lnTo>
                    <a:pt x="493772" y="346020"/>
                  </a:lnTo>
                  <a:lnTo>
                    <a:pt x="498261" y="306509"/>
                  </a:lnTo>
                  <a:lnTo>
                    <a:pt x="502727" y="267576"/>
                  </a:lnTo>
                  <a:lnTo>
                    <a:pt x="507239" y="229412"/>
                  </a:lnTo>
                  <a:lnTo>
                    <a:pt x="516682" y="156165"/>
                  </a:lnTo>
                  <a:lnTo>
                    <a:pt x="527152" y="88308"/>
                  </a:lnTo>
                  <a:lnTo>
                    <a:pt x="539210" y="27382"/>
                  </a:lnTo>
                  <a:lnTo>
                    <a:pt x="546011" y="0"/>
                  </a:lnTo>
                </a:path>
              </a:pathLst>
            </a:custGeom>
            <a:ln w="27203">
              <a:solidFill>
                <a:srgbClr val="FFFFFF"/>
              </a:solidFill>
              <a:prstDash val="dot"/>
            </a:ln>
          </p:spPr>
          <p:txBody>
            <a:bodyPr wrap="square" lIns="0" tIns="0" rIns="0" bIns="0" rtlCol="0"/>
            <a:lstStyle/>
            <a:p>
              <a:endParaRPr/>
            </a:p>
          </p:txBody>
        </p:sp>
        <p:pic>
          <p:nvPicPr>
            <p:cNvPr id="52" name="object 52"/>
            <p:cNvPicPr/>
            <p:nvPr/>
          </p:nvPicPr>
          <p:blipFill>
            <a:blip r:embed="rId4" cstate="email">
              <a:extLst>
                <a:ext uri="{28A0092B-C50C-407E-A947-70E740481C1C}">
                  <a14:useLocalDpi xmlns:a14="http://schemas.microsoft.com/office/drawing/2010/main"/>
                </a:ext>
              </a:extLst>
            </a:blip>
            <a:stretch>
              <a:fillRect/>
            </a:stretch>
          </p:blipFill>
          <p:spPr>
            <a:xfrm>
              <a:off x="9234123" y="2050439"/>
              <a:ext cx="221526" cy="201992"/>
            </a:xfrm>
            <a:prstGeom prst="rect">
              <a:avLst/>
            </a:prstGeom>
          </p:spPr>
        </p:pic>
        <p:sp>
          <p:nvSpPr>
            <p:cNvPr id="53" name="object 53"/>
            <p:cNvSpPr/>
            <p:nvPr/>
          </p:nvSpPr>
          <p:spPr>
            <a:xfrm>
              <a:off x="9467909" y="2262831"/>
              <a:ext cx="97790" cy="381635"/>
            </a:xfrm>
            <a:custGeom>
              <a:avLst/>
              <a:gdLst/>
              <a:ahLst/>
              <a:cxnLst/>
              <a:rect l="l" t="t" r="r" b="b"/>
              <a:pathLst>
                <a:path w="97790" h="381635">
                  <a:moveTo>
                    <a:pt x="0" y="0"/>
                  </a:moveTo>
                  <a:lnTo>
                    <a:pt x="15694" y="46774"/>
                  </a:lnTo>
                  <a:lnTo>
                    <a:pt x="31133" y="93672"/>
                  </a:lnTo>
                  <a:lnTo>
                    <a:pt x="45947" y="140757"/>
                  </a:lnTo>
                  <a:lnTo>
                    <a:pt x="59761" y="188096"/>
                  </a:lnTo>
                  <a:lnTo>
                    <a:pt x="72204" y="235753"/>
                  </a:lnTo>
                  <a:lnTo>
                    <a:pt x="82905" y="283792"/>
                  </a:lnTo>
                  <a:lnTo>
                    <a:pt x="91489" y="332279"/>
                  </a:lnTo>
                  <a:lnTo>
                    <a:pt x="97586" y="381279"/>
                  </a:lnTo>
                </a:path>
              </a:pathLst>
            </a:custGeom>
            <a:ln w="27203">
              <a:solidFill>
                <a:srgbClr val="FFFFFF"/>
              </a:solidFill>
              <a:prstDash val="dot"/>
            </a:ln>
          </p:spPr>
          <p:txBody>
            <a:bodyPr wrap="square" lIns="0" tIns="0" rIns="0" bIns="0" rtlCol="0"/>
            <a:lstStyle/>
            <a:p>
              <a:endParaRPr/>
            </a:p>
          </p:txBody>
        </p:sp>
        <p:sp>
          <p:nvSpPr>
            <p:cNvPr id="54" name="object 54"/>
            <p:cNvSpPr/>
            <p:nvPr/>
          </p:nvSpPr>
          <p:spPr>
            <a:xfrm>
              <a:off x="9594224" y="2720365"/>
              <a:ext cx="187325" cy="80645"/>
            </a:xfrm>
            <a:custGeom>
              <a:avLst/>
              <a:gdLst/>
              <a:ahLst/>
              <a:cxnLst/>
              <a:rect l="l" t="t" r="r" b="b"/>
              <a:pathLst>
                <a:path w="187325" h="80644">
                  <a:moveTo>
                    <a:pt x="0" y="0"/>
                  </a:moveTo>
                  <a:lnTo>
                    <a:pt x="41316" y="21176"/>
                  </a:lnTo>
                  <a:lnTo>
                    <a:pt x="91759" y="36745"/>
                  </a:lnTo>
                  <a:lnTo>
                    <a:pt x="143051" y="54065"/>
                  </a:lnTo>
                  <a:lnTo>
                    <a:pt x="186918" y="80492"/>
                  </a:lnTo>
                </a:path>
              </a:pathLst>
            </a:custGeom>
            <a:ln w="27203">
              <a:solidFill>
                <a:srgbClr val="FFFFFF"/>
              </a:solidFill>
              <a:prstDash val="dot"/>
            </a:ln>
          </p:spPr>
          <p:txBody>
            <a:bodyPr wrap="square" lIns="0" tIns="0" rIns="0" bIns="0" rtlCol="0"/>
            <a:lstStyle/>
            <a:p>
              <a:endParaRPr/>
            </a:p>
          </p:txBody>
        </p:sp>
        <p:sp>
          <p:nvSpPr>
            <p:cNvPr id="55" name="object 55"/>
            <p:cNvSpPr/>
            <p:nvPr/>
          </p:nvSpPr>
          <p:spPr>
            <a:xfrm>
              <a:off x="9820014" y="2872995"/>
              <a:ext cx="27305" cy="240029"/>
            </a:xfrm>
            <a:custGeom>
              <a:avLst/>
              <a:gdLst/>
              <a:ahLst/>
              <a:cxnLst/>
              <a:rect l="l" t="t" r="r" b="b"/>
              <a:pathLst>
                <a:path w="27304" h="240030">
                  <a:moveTo>
                    <a:pt x="0" y="0"/>
                  </a:moveTo>
                  <a:lnTo>
                    <a:pt x="6485" y="46586"/>
                  </a:lnTo>
                  <a:lnTo>
                    <a:pt x="7495" y="94701"/>
                  </a:lnTo>
                  <a:lnTo>
                    <a:pt x="7936" y="143491"/>
                  </a:lnTo>
                  <a:lnTo>
                    <a:pt x="12713" y="192100"/>
                  </a:lnTo>
                  <a:lnTo>
                    <a:pt x="26733" y="239674"/>
                  </a:lnTo>
                </a:path>
              </a:pathLst>
            </a:custGeom>
            <a:ln w="27203">
              <a:solidFill>
                <a:srgbClr val="FFFFFF"/>
              </a:solidFill>
              <a:prstDash val="dot"/>
            </a:ln>
          </p:spPr>
          <p:txBody>
            <a:bodyPr wrap="square" lIns="0" tIns="0" rIns="0" bIns="0" rtlCol="0"/>
            <a:lstStyle/>
            <a:p>
              <a:endParaRPr/>
            </a:p>
          </p:txBody>
        </p:sp>
        <p:sp>
          <p:nvSpPr>
            <p:cNvPr id="56" name="object 56"/>
            <p:cNvSpPr/>
            <p:nvPr/>
          </p:nvSpPr>
          <p:spPr>
            <a:xfrm>
              <a:off x="9885342" y="3179159"/>
              <a:ext cx="68580" cy="212090"/>
            </a:xfrm>
            <a:custGeom>
              <a:avLst/>
              <a:gdLst/>
              <a:ahLst/>
              <a:cxnLst/>
              <a:rect l="l" t="t" r="r" b="b"/>
              <a:pathLst>
                <a:path w="68579" h="212089">
                  <a:moveTo>
                    <a:pt x="0" y="0"/>
                  </a:moveTo>
                  <a:lnTo>
                    <a:pt x="28235" y="50269"/>
                  </a:lnTo>
                  <a:lnTo>
                    <a:pt x="46926" y="95076"/>
                  </a:lnTo>
                  <a:lnTo>
                    <a:pt x="59207" y="145244"/>
                  </a:lnTo>
                  <a:lnTo>
                    <a:pt x="68211" y="211594"/>
                  </a:lnTo>
                </a:path>
              </a:pathLst>
            </a:custGeom>
            <a:ln w="27203">
              <a:solidFill>
                <a:srgbClr val="FFFFFF"/>
              </a:solidFill>
              <a:prstDash val="dot"/>
            </a:ln>
          </p:spPr>
          <p:txBody>
            <a:bodyPr wrap="square" lIns="0" tIns="0" rIns="0" bIns="0" rtlCol="0"/>
            <a:lstStyle/>
            <a:p>
              <a:endParaRPr/>
            </a:p>
          </p:txBody>
        </p:sp>
        <p:sp>
          <p:nvSpPr>
            <p:cNvPr id="57" name="object 57"/>
            <p:cNvSpPr/>
            <p:nvPr/>
          </p:nvSpPr>
          <p:spPr>
            <a:xfrm>
              <a:off x="9963451" y="3468110"/>
              <a:ext cx="351790" cy="413384"/>
            </a:xfrm>
            <a:custGeom>
              <a:avLst/>
              <a:gdLst/>
              <a:ahLst/>
              <a:cxnLst/>
              <a:rect l="l" t="t" r="r" b="b"/>
              <a:pathLst>
                <a:path w="351790" h="413385">
                  <a:moveTo>
                    <a:pt x="0" y="0"/>
                  </a:moveTo>
                  <a:lnTo>
                    <a:pt x="13255" y="53708"/>
                  </a:lnTo>
                  <a:lnTo>
                    <a:pt x="30992" y="99492"/>
                  </a:lnTo>
                  <a:lnTo>
                    <a:pt x="52740" y="138679"/>
                  </a:lnTo>
                  <a:lnTo>
                    <a:pt x="78028" y="172595"/>
                  </a:lnTo>
                  <a:lnTo>
                    <a:pt x="106386" y="202565"/>
                  </a:lnTo>
                  <a:lnTo>
                    <a:pt x="137344" y="229917"/>
                  </a:lnTo>
                  <a:lnTo>
                    <a:pt x="170431" y="255976"/>
                  </a:lnTo>
                  <a:lnTo>
                    <a:pt x="205177" y="282068"/>
                  </a:lnTo>
                  <a:lnTo>
                    <a:pt x="241112" y="309520"/>
                  </a:lnTo>
                  <a:lnTo>
                    <a:pt x="277765" y="339658"/>
                  </a:lnTo>
                  <a:lnTo>
                    <a:pt x="314666" y="373808"/>
                  </a:lnTo>
                  <a:lnTo>
                    <a:pt x="351345" y="413296"/>
                  </a:lnTo>
                </a:path>
              </a:pathLst>
            </a:custGeom>
            <a:ln w="27203">
              <a:solidFill>
                <a:srgbClr val="FFFFFF"/>
              </a:solidFill>
              <a:prstDash val="dot"/>
            </a:ln>
          </p:spPr>
          <p:txBody>
            <a:bodyPr wrap="square" lIns="0" tIns="0" rIns="0" bIns="0" rtlCol="0"/>
            <a:lstStyle/>
            <a:p>
              <a:endParaRPr/>
            </a:p>
          </p:txBody>
        </p:sp>
        <p:sp>
          <p:nvSpPr>
            <p:cNvPr id="58" name="object 58"/>
            <p:cNvSpPr/>
            <p:nvPr/>
          </p:nvSpPr>
          <p:spPr>
            <a:xfrm>
              <a:off x="10358564" y="3948638"/>
              <a:ext cx="123825" cy="384810"/>
            </a:xfrm>
            <a:custGeom>
              <a:avLst/>
              <a:gdLst/>
              <a:ahLst/>
              <a:cxnLst/>
              <a:rect l="l" t="t" r="r" b="b"/>
              <a:pathLst>
                <a:path w="123825" h="384810">
                  <a:moveTo>
                    <a:pt x="0" y="0"/>
                  </a:moveTo>
                  <a:lnTo>
                    <a:pt x="17111" y="45992"/>
                  </a:lnTo>
                  <a:lnTo>
                    <a:pt x="31679" y="97395"/>
                  </a:lnTo>
                  <a:lnTo>
                    <a:pt x="44733" y="151796"/>
                  </a:lnTo>
                  <a:lnTo>
                    <a:pt x="57300" y="206779"/>
                  </a:lnTo>
                  <a:lnTo>
                    <a:pt x="70410" y="259931"/>
                  </a:lnTo>
                  <a:lnTo>
                    <a:pt x="85090" y="308836"/>
                  </a:lnTo>
                  <a:lnTo>
                    <a:pt x="102370" y="351081"/>
                  </a:lnTo>
                  <a:lnTo>
                    <a:pt x="123278" y="384251"/>
                  </a:lnTo>
                </a:path>
              </a:pathLst>
            </a:custGeom>
            <a:ln w="27203">
              <a:solidFill>
                <a:srgbClr val="FFFFFF"/>
              </a:solidFill>
              <a:prstDash val="dot"/>
            </a:ln>
          </p:spPr>
          <p:txBody>
            <a:bodyPr wrap="square" lIns="0" tIns="0" rIns="0" bIns="0" rtlCol="0"/>
            <a:lstStyle/>
            <a:p>
              <a:endParaRPr/>
            </a:p>
          </p:txBody>
        </p:sp>
        <p:sp>
          <p:nvSpPr>
            <p:cNvPr id="59" name="object 59"/>
            <p:cNvSpPr/>
            <p:nvPr/>
          </p:nvSpPr>
          <p:spPr>
            <a:xfrm>
              <a:off x="10553425" y="4365687"/>
              <a:ext cx="116839" cy="46355"/>
            </a:xfrm>
            <a:custGeom>
              <a:avLst/>
              <a:gdLst/>
              <a:ahLst/>
              <a:cxnLst/>
              <a:rect l="l" t="t" r="r" b="b"/>
              <a:pathLst>
                <a:path w="116840" h="46354">
                  <a:moveTo>
                    <a:pt x="0" y="0"/>
                  </a:moveTo>
                  <a:lnTo>
                    <a:pt x="37919" y="2528"/>
                  </a:lnTo>
                  <a:lnTo>
                    <a:pt x="73471" y="6999"/>
                  </a:lnTo>
                  <a:lnTo>
                    <a:pt x="101385" y="19425"/>
                  </a:lnTo>
                  <a:lnTo>
                    <a:pt x="116395" y="45821"/>
                  </a:lnTo>
                </a:path>
              </a:pathLst>
            </a:custGeom>
            <a:ln w="27203">
              <a:solidFill>
                <a:srgbClr val="FFFFFF"/>
              </a:solidFill>
              <a:prstDash val="dot"/>
            </a:ln>
          </p:spPr>
          <p:txBody>
            <a:bodyPr wrap="square" lIns="0" tIns="0" rIns="0" bIns="0" rtlCol="0"/>
            <a:lstStyle/>
            <a:p>
              <a:endParaRPr/>
            </a:p>
          </p:txBody>
        </p:sp>
        <p:sp>
          <p:nvSpPr>
            <p:cNvPr id="60" name="object 60"/>
            <p:cNvSpPr/>
            <p:nvPr/>
          </p:nvSpPr>
          <p:spPr>
            <a:xfrm>
              <a:off x="10668424" y="4491996"/>
              <a:ext cx="97155" cy="215900"/>
            </a:xfrm>
            <a:custGeom>
              <a:avLst/>
              <a:gdLst/>
              <a:ahLst/>
              <a:cxnLst/>
              <a:rect l="l" t="t" r="r" b="b"/>
              <a:pathLst>
                <a:path w="97154" h="215900">
                  <a:moveTo>
                    <a:pt x="0" y="0"/>
                  </a:moveTo>
                  <a:lnTo>
                    <a:pt x="6482" y="47835"/>
                  </a:lnTo>
                  <a:lnTo>
                    <a:pt x="20139" y="93304"/>
                  </a:lnTo>
                  <a:lnTo>
                    <a:pt x="40245" y="136409"/>
                  </a:lnTo>
                  <a:lnTo>
                    <a:pt x="66070" y="177150"/>
                  </a:lnTo>
                  <a:lnTo>
                    <a:pt x="96888" y="215531"/>
                  </a:lnTo>
                </a:path>
              </a:pathLst>
            </a:custGeom>
            <a:ln w="27203">
              <a:solidFill>
                <a:srgbClr val="FFFFFF"/>
              </a:solidFill>
              <a:prstDash val="dot"/>
            </a:ln>
          </p:spPr>
          <p:txBody>
            <a:bodyPr wrap="square" lIns="0" tIns="0" rIns="0" bIns="0" rtlCol="0"/>
            <a:lstStyle/>
            <a:p>
              <a:endParaRPr/>
            </a:p>
          </p:txBody>
        </p:sp>
        <p:sp>
          <p:nvSpPr>
            <p:cNvPr id="61" name="object 61"/>
            <p:cNvSpPr/>
            <p:nvPr/>
          </p:nvSpPr>
          <p:spPr>
            <a:xfrm>
              <a:off x="10820323" y="4768651"/>
              <a:ext cx="159385" cy="661035"/>
            </a:xfrm>
            <a:custGeom>
              <a:avLst/>
              <a:gdLst/>
              <a:ahLst/>
              <a:cxnLst/>
              <a:rect l="l" t="t" r="r" b="b"/>
              <a:pathLst>
                <a:path w="159384" h="661035">
                  <a:moveTo>
                    <a:pt x="0" y="0"/>
                  </a:moveTo>
                  <a:lnTo>
                    <a:pt x="28729" y="39471"/>
                  </a:lnTo>
                  <a:lnTo>
                    <a:pt x="54023" y="81126"/>
                  </a:lnTo>
                  <a:lnTo>
                    <a:pt x="76068" y="124718"/>
                  </a:lnTo>
                  <a:lnTo>
                    <a:pt x="95052" y="169996"/>
                  </a:lnTo>
                  <a:lnTo>
                    <a:pt x="111164" y="216712"/>
                  </a:lnTo>
                  <a:lnTo>
                    <a:pt x="124589" y="264617"/>
                  </a:lnTo>
                  <a:lnTo>
                    <a:pt x="135516" y="313462"/>
                  </a:lnTo>
                  <a:lnTo>
                    <a:pt x="144133" y="362999"/>
                  </a:lnTo>
                  <a:lnTo>
                    <a:pt x="150626" y="412979"/>
                  </a:lnTo>
                  <a:lnTo>
                    <a:pt x="155184" y="463152"/>
                  </a:lnTo>
                  <a:lnTo>
                    <a:pt x="157994" y="513270"/>
                  </a:lnTo>
                  <a:lnTo>
                    <a:pt x="159243" y="563085"/>
                  </a:lnTo>
                  <a:lnTo>
                    <a:pt x="159119" y="612346"/>
                  </a:lnTo>
                  <a:lnTo>
                    <a:pt x="157810" y="660806"/>
                  </a:lnTo>
                </a:path>
              </a:pathLst>
            </a:custGeom>
            <a:ln w="27203">
              <a:solidFill>
                <a:srgbClr val="FFFFFF"/>
              </a:solidFill>
              <a:prstDash val="dot"/>
            </a:ln>
          </p:spPr>
          <p:txBody>
            <a:bodyPr wrap="square" lIns="0" tIns="0" rIns="0" bIns="0" rtlCol="0"/>
            <a:lstStyle/>
            <a:p>
              <a:endParaRPr/>
            </a:p>
          </p:txBody>
        </p:sp>
        <p:sp>
          <p:nvSpPr>
            <p:cNvPr id="62" name="object 62"/>
            <p:cNvSpPr/>
            <p:nvPr/>
          </p:nvSpPr>
          <p:spPr>
            <a:xfrm>
              <a:off x="10565562" y="5497624"/>
              <a:ext cx="377825" cy="136525"/>
            </a:xfrm>
            <a:custGeom>
              <a:avLst/>
              <a:gdLst/>
              <a:ahLst/>
              <a:cxnLst/>
              <a:rect l="l" t="t" r="r" b="b"/>
              <a:pathLst>
                <a:path w="377825" h="136525">
                  <a:moveTo>
                    <a:pt x="377659" y="0"/>
                  </a:moveTo>
                  <a:lnTo>
                    <a:pt x="341261" y="23136"/>
                  </a:lnTo>
                  <a:lnTo>
                    <a:pt x="295804" y="46728"/>
                  </a:lnTo>
                  <a:lnTo>
                    <a:pt x="244275" y="69672"/>
                  </a:lnTo>
                  <a:lnTo>
                    <a:pt x="189658" y="90866"/>
                  </a:lnTo>
                  <a:lnTo>
                    <a:pt x="134937" y="109207"/>
                  </a:lnTo>
                  <a:lnTo>
                    <a:pt x="83098" y="123592"/>
                  </a:lnTo>
                  <a:lnTo>
                    <a:pt x="37123" y="132917"/>
                  </a:lnTo>
                  <a:lnTo>
                    <a:pt x="0" y="136080"/>
                  </a:lnTo>
                </a:path>
              </a:pathLst>
            </a:custGeom>
            <a:ln w="27203">
              <a:solidFill>
                <a:srgbClr val="FFFFFF"/>
              </a:solidFill>
              <a:prstDash val="dot"/>
            </a:ln>
          </p:spPr>
          <p:txBody>
            <a:bodyPr wrap="square" lIns="0" tIns="0" rIns="0" bIns="0" rtlCol="0"/>
            <a:lstStyle/>
            <a:p>
              <a:endParaRPr/>
            </a:p>
          </p:txBody>
        </p:sp>
        <p:sp>
          <p:nvSpPr>
            <p:cNvPr id="63" name="object 63"/>
            <p:cNvSpPr/>
            <p:nvPr/>
          </p:nvSpPr>
          <p:spPr>
            <a:xfrm>
              <a:off x="8478888" y="2212931"/>
              <a:ext cx="2498090" cy="3416300"/>
            </a:xfrm>
            <a:custGeom>
              <a:avLst/>
              <a:gdLst/>
              <a:ahLst/>
              <a:cxnLst/>
              <a:rect l="l" t="t" r="r" b="b"/>
              <a:pathLst>
                <a:path w="2498090" h="3416300">
                  <a:moveTo>
                    <a:pt x="1521040" y="3323793"/>
                  </a:moveTo>
                  <a:lnTo>
                    <a:pt x="1521040" y="3323793"/>
                  </a:lnTo>
                </a:path>
                <a:path w="2498090" h="3416300">
                  <a:moveTo>
                    <a:pt x="521512" y="3243961"/>
                  </a:moveTo>
                  <a:lnTo>
                    <a:pt x="521512" y="3243961"/>
                  </a:lnTo>
                </a:path>
                <a:path w="2498090" h="3416300">
                  <a:moveTo>
                    <a:pt x="427139" y="2681274"/>
                  </a:moveTo>
                  <a:lnTo>
                    <a:pt x="427139" y="2681274"/>
                  </a:lnTo>
                </a:path>
                <a:path w="2498090" h="3416300">
                  <a:moveTo>
                    <a:pt x="64782" y="2668295"/>
                  </a:moveTo>
                  <a:lnTo>
                    <a:pt x="64782" y="2668295"/>
                  </a:lnTo>
                </a:path>
                <a:path w="2498090" h="3416300">
                  <a:moveTo>
                    <a:pt x="0" y="2332062"/>
                  </a:moveTo>
                  <a:lnTo>
                    <a:pt x="0" y="2332062"/>
                  </a:lnTo>
                </a:path>
                <a:path w="2498090" h="3416300">
                  <a:moveTo>
                    <a:pt x="37680" y="1473149"/>
                  </a:moveTo>
                  <a:lnTo>
                    <a:pt x="37680" y="1473149"/>
                  </a:lnTo>
                </a:path>
                <a:path w="2498090" h="3416300">
                  <a:moveTo>
                    <a:pt x="156832" y="912926"/>
                  </a:moveTo>
                  <a:lnTo>
                    <a:pt x="156832" y="912926"/>
                  </a:lnTo>
                </a:path>
                <a:path w="2498090" h="3416300">
                  <a:moveTo>
                    <a:pt x="750557" y="79781"/>
                  </a:moveTo>
                  <a:lnTo>
                    <a:pt x="750557" y="79781"/>
                  </a:lnTo>
                </a:path>
                <a:path w="2498090" h="3416300">
                  <a:moveTo>
                    <a:pt x="972400" y="0"/>
                  </a:moveTo>
                  <a:lnTo>
                    <a:pt x="972400" y="0"/>
                  </a:lnTo>
                </a:path>
                <a:path w="2498090" h="3416300">
                  <a:moveTo>
                    <a:pt x="1088707" y="457390"/>
                  </a:moveTo>
                  <a:lnTo>
                    <a:pt x="1088707" y="457390"/>
                  </a:lnTo>
                </a:path>
                <a:path w="2498090" h="3416300">
                  <a:moveTo>
                    <a:pt x="1321003" y="610285"/>
                  </a:moveTo>
                  <a:lnTo>
                    <a:pt x="1321003" y="610285"/>
                  </a:lnTo>
                </a:path>
                <a:path w="2498090" h="3416300">
                  <a:moveTo>
                    <a:pt x="1380337" y="923607"/>
                  </a:moveTo>
                  <a:lnTo>
                    <a:pt x="1380337" y="923607"/>
                  </a:lnTo>
                </a:path>
                <a:path w="2498090" h="3416300">
                  <a:moveTo>
                    <a:pt x="1477213" y="1202690"/>
                  </a:moveTo>
                  <a:lnTo>
                    <a:pt x="1477213" y="1202690"/>
                  </a:lnTo>
                </a:path>
                <a:path w="2498090" h="3416300">
                  <a:moveTo>
                    <a:pt x="1852726" y="1688973"/>
                  </a:moveTo>
                  <a:lnTo>
                    <a:pt x="1852726" y="1688973"/>
                  </a:lnTo>
                </a:path>
                <a:path w="2498090" h="3416300">
                  <a:moveTo>
                    <a:pt x="2022792" y="2138197"/>
                  </a:moveTo>
                  <a:lnTo>
                    <a:pt x="2022792" y="2138197"/>
                  </a:lnTo>
                </a:path>
                <a:path w="2498090" h="3416300">
                  <a:moveTo>
                    <a:pt x="2191334" y="2225611"/>
                  </a:moveTo>
                  <a:lnTo>
                    <a:pt x="2191334" y="2225611"/>
                  </a:lnTo>
                </a:path>
                <a:path w="2498090" h="3416300">
                  <a:moveTo>
                    <a:pt x="2304707" y="2514168"/>
                  </a:moveTo>
                  <a:lnTo>
                    <a:pt x="2304707" y="2514168"/>
                  </a:lnTo>
                </a:path>
                <a:path w="2498090" h="3416300">
                  <a:moveTo>
                    <a:pt x="2498013" y="3244240"/>
                  </a:moveTo>
                  <a:lnTo>
                    <a:pt x="2498013" y="3244240"/>
                  </a:lnTo>
                </a:path>
                <a:path w="2498090" h="3416300">
                  <a:moveTo>
                    <a:pt x="2060270" y="3416160"/>
                  </a:moveTo>
                  <a:lnTo>
                    <a:pt x="2060270" y="3416160"/>
                  </a:lnTo>
                </a:path>
              </a:pathLst>
            </a:custGeom>
            <a:ln w="27203">
              <a:solidFill>
                <a:srgbClr val="FFFFFF"/>
              </a:solidFill>
            </a:ln>
          </p:spPr>
          <p:txBody>
            <a:bodyPr wrap="square" lIns="0" tIns="0" rIns="0" bIns="0" rtlCol="0"/>
            <a:lstStyle/>
            <a:p>
              <a:endParaRPr/>
            </a:p>
          </p:txBody>
        </p:sp>
        <p:sp>
          <p:nvSpPr>
            <p:cNvPr id="64" name="object 64"/>
            <p:cNvSpPr/>
            <p:nvPr/>
          </p:nvSpPr>
          <p:spPr>
            <a:xfrm>
              <a:off x="6780050" y="1987643"/>
              <a:ext cx="1693545" cy="2891155"/>
            </a:xfrm>
            <a:custGeom>
              <a:avLst/>
              <a:gdLst/>
              <a:ahLst/>
              <a:cxnLst/>
              <a:rect l="l" t="t" r="r" b="b"/>
              <a:pathLst>
                <a:path w="1693545" h="2891154">
                  <a:moveTo>
                    <a:pt x="41316" y="763776"/>
                  </a:moveTo>
                  <a:lnTo>
                    <a:pt x="13136" y="774694"/>
                  </a:lnTo>
                  <a:lnTo>
                    <a:pt x="1292" y="813936"/>
                  </a:lnTo>
                  <a:lnTo>
                    <a:pt x="0" y="863870"/>
                  </a:lnTo>
                  <a:lnTo>
                    <a:pt x="3475" y="906867"/>
                  </a:lnTo>
                  <a:lnTo>
                    <a:pt x="5934" y="925295"/>
                  </a:lnTo>
                  <a:lnTo>
                    <a:pt x="8843" y="976165"/>
                  </a:lnTo>
                  <a:lnTo>
                    <a:pt x="11633" y="1027049"/>
                  </a:lnTo>
                  <a:lnTo>
                    <a:pt x="14310" y="1077944"/>
                  </a:lnTo>
                  <a:lnTo>
                    <a:pt x="16879" y="1128851"/>
                  </a:lnTo>
                  <a:lnTo>
                    <a:pt x="19346" y="1179769"/>
                  </a:lnTo>
                  <a:lnTo>
                    <a:pt x="21718" y="1230697"/>
                  </a:lnTo>
                  <a:lnTo>
                    <a:pt x="24002" y="1281634"/>
                  </a:lnTo>
                  <a:lnTo>
                    <a:pt x="26202" y="1332580"/>
                  </a:lnTo>
                  <a:lnTo>
                    <a:pt x="28389" y="1385085"/>
                  </a:lnTo>
                  <a:lnTo>
                    <a:pt x="30380" y="1434494"/>
                  </a:lnTo>
                  <a:lnTo>
                    <a:pt x="32369" y="1485461"/>
                  </a:lnTo>
                  <a:lnTo>
                    <a:pt x="34300" y="1536433"/>
                  </a:lnTo>
                  <a:lnTo>
                    <a:pt x="36178" y="1587410"/>
                  </a:lnTo>
                  <a:lnTo>
                    <a:pt x="38032" y="1638984"/>
                  </a:lnTo>
                  <a:lnTo>
                    <a:pt x="39805" y="1689375"/>
                  </a:lnTo>
                  <a:lnTo>
                    <a:pt x="41565" y="1740362"/>
                  </a:lnTo>
                  <a:lnTo>
                    <a:pt x="45009" y="1842340"/>
                  </a:lnTo>
                  <a:lnTo>
                    <a:pt x="53465" y="2097275"/>
                  </a:lnTo>
                  <a:lnTo>
                    <a:pt x="56915" y="2199229"/>
                  </a:lnTo>
                  <a:lnTo>
                    <a:pt x="58679" y="2250199"/>
                  </a:lnTo>
                  <a:lnTo>
                    <a:pt x="60477" y="2301163"/>
                  </a:lnTo>
                  <a:lnTo>
                    <a:pt x="62316" y="2352121"/>
                  </a:lnTo>
                  <a:lnTo>
                    <a:pt x="64202" y="2403071"/>
                  </a:lnTo>
                  <a:lnTo>
                    <a:pt x="66193" y="2455343"/>
                  </a:lnTo>
                  <a:lnTo>
                    <a:pt x="68153" y="2505300"/>
                  </a:lnTo>
                  <a:lnTo>
                    <a:pt x="71058" y="2575540"/>
                  </a:lnTo>
                  <a:lnTo>
                    <a:pt x="74300" y="2635839"/>
                  </a:lnTo>
                  <a:lnTo>
                    <a:pt x="78696" y="2686840"/>
                  </a:lnTo>
                  <a:lnTo>
                    <a:pt x="84977" y="2728841"/>
                  </a:lnTo>
                  <a:lnTo>
                    <a:pt x="106633" y="2790531"/>
                  </a:lnTo>
                  <a:lnTo>
                    <a:pt x="145730" y="2827487"/>
                  </a:lnTo>
                  <a:lnTo>
                    <a:pt x="208732" y="2846287"/>
                  </a:lnTo>
                  <a:lnTo>
                    <a:pt x="251216" y="2850935"/>
                  </a:lnTo>
                  <a:lnTo>
                    <a:pt x="302100" y="2853510"/>
                  </a:lnTo>
                  <a:lnTo>
                    <a:pt x="483269" y="2856531"/>
                  </a:lnTo>
                  <a:lnTo>
                    <a:pt x="1094703" y="2874613"/>
                  </a:lnTo>
                  <a:lnTo>
                    <a:pt x="1210574" y="2875877"/>
                  </a:lnTo>
                  <a:lnTo>
                    <a:pt x="1213924" y="2875976"/>
                  </a:lnTo>
                  <a:lnTo>
                    <a:pt x="1209743" y="2876042"/>
                  </a:lnTo>
                  <a:lnTo>
                    <a:pt x="1196647" y="2876066"/>
                  </a:lnTo>
                  <a:lnTo>
                    <a:pt x="1234824" y="2877777"/>
                  </a:lnTo>
                  <a:lnTo>
                    <a:pt x="1337997" y="2886411"/>
                  </a:lnTo>
                  <a:lnTo>
                    <a:pt x="1395706" y="2889961"/>
                  </a:lnTo>
                  <a:lnTo>
                    <a:pt x="1452637" y="2890752"/>
                  </a:lnTo>
                  <a:lnTo>
                    <a:pt x="1505149" y="2887097"/>
                  </a:lnTo>
                  <a:lnTo>
                    <a:pt x="1549595" y="2877312"/>
                  </a:lnTo>
                  <a:lnTo>
                    <a:pt x="1602363" y="2830569"/>
                  </a:lnTo>
                  <a:lnTo>
                    <a:pt x="1614046" y="2788977"/>
                  </a:lnTo>
                  <a:lnTo>
                    <a:pt x="1619379" y="2739534"/>
                  </a:lnTo>
                  <a:lnTo>
                    <a:pt x="1620353" y="2686665"/>
                  </a:lnTo>
                  <a:lnTo>
                    <a:pt x="1618978" y="2635496"/>
                  </a:lnTo>
                  <a:lnTo>
                    <a:pt x="1617238" y="2590104"/>
                  </a:lnTo>
                  <a:lnTo>
                    <a:pt x="1617132" y="2555264"/>
                  </a:lnTo>
                  <a:lnTo>
                    <a:pt x="1619638" y="2504946"/>
                  </a:lnTo>
                  <a:lnTo>
                    <a:pt x="1622219" y="2454013"/>
                  </a:lnTo>
                  <a:lnTo>
                    <a:pt x="1635010" y="2205612"/>
                  </a:lnTo>
                  <a:lnTo>
                    <a:pt x="1637538" y="2155668"/>
                  </a:lnTo>
                  <a:lnTo>
                    <a:pt x="1640023" y="2105724"/>
                  </a:lnTo>
                  <a:lnTo>
                    <a:pt x="1642454" y="2055776"/>
                  </a:lnTo>
                  <a:lnTo>
                    <a:pt x="1644817" y="2005825"/>
                  </a:lnTo>
                  <a:lnTo>
                    <a:pt x="1647102" y="1955869"/>
                  </a:lnTo>
                  <a:lnTo>
                    <a:pt x="1649294" y="1905907"/>
                  </a:lnTo>
                  <a:lnTo>
                    <a:pt x="1651383" y="1855938"/>
                  </a:lnTo>
                  <a:lnTo>
                    <a:pt x="1653357" y="1805961"/>
                  </a:lnTo>
                  <a:lnTo>
                    <a:pt x="1655203" y="1755974"/>
                  </a:lnTo>
                  <a:lnTo>
                    <a:pt x="1656908" y="1705977"/>
                  </a:lnTo>
                  <a:lnTo>
                    <a:pt x="1658759" y="1676039"/>
                  </a:lnTo>
                  <a:lnTo>
                    <a:pt x="1662360" y="1638391"/>
                  </a:lnTo>
                  <a:lnTo>
                    <a:pt x="1667028" y="1595901"/>
                  </a:lnTo>
                  <a:lnTo>
                    <a:pt x="1672470" y="1547880"/>
                  </a:lnTo>
                  <a:lnTo>
                    <a:pt x="1678134" y="1496010"/>
                  </a:lnTo>
                  <a:lnTo>
                    <a:pt x="1683529" y="1441382"/>
                  </a:lnTo>
                  <a:lnTo>
                    <a:pt x="1688170" y="1385085"/>
                  </a:lnTo>
                  <a:lnTo>
                    <a:pt x="1691566" y="1328209"/>
                  </a:lnTo>
                  <a:lnTo>
                    <a:pt x="1693231" y="1271843"/>
                  </a:lnTo>
                  <a:lnTo>
                    <a:pt x="1692677" y="1217079"/>
                  </a:lnTo>
                  <a:lnTo>
                    <a:pt x="1689414" y="1165004"/>
                  </a:lnTo>
                  <a:lnTo>
                    <a:pt x="1682954" y="1116710"/>
                  </a:lnTo>
                  <a:lnTo>
                    <a:pt x="1672811" y="1073286"/>
                  </a:lnTo>
                  <a:lnTo>
                    <a:pt x="1658494" y="1035821"/>
                  </a:lnTo>
                  <a:lnTo>
                    <a:pt x="1615392" y="983131"/>
                  </a:lnTo>
                  <a:lnTo>
                    <a:pt x="1539278" y="933081"/>
                  </a:lnTo>
                  <a:lnTo>
                    <a:pt x="1475581" y="892185"/>
                  </a:lnTo>
                  <a:lnTo>
                    <a:pt x="1422563" y="859114"/>
                  </a:lnTo>
                  <a:lnTo>
                    <a:pt x="1378485" y="832538"/>
                  </a:lnTo>
                  <a:lnTo>
                    <a:pt x="1341607" y="811128"/>
                  </a:lnTo>
                  <a:lnTo>
                    <a:pt x="1258746" y="765653"/>
                  </a:lnTo>
                  <a:lnTo>
                    <a:pt x="84008" y="765653"/>
                  </a:lnTo>
                  <a:lnTo>
                    <a:pt x="41316" y="763776"/>
                  </a:lnTo>
                  <a:close/>
                </a:path>
                <a:path w="1693545" h="2891154">
                  <a:moveTo>
                    <a:pt x="1069625" y="2874858"/>
                  </a:moveTo>
                  <a:lnTo>
                    <a:pt x="1066998" y="2874884"/>
                  </a:lnTo>
                  <a:lnTo>
                    <a:pt x="1196647" y="2876066"/>
                  </a:lnTo>
                  <a:lnTo>
                    <a:pt x="1069625" y="2874858"/>
                  </a:lnTo>
                  <a:close/>
                </a:path>
                <a:path w="1693545" h="2891154">
                  <a:moveTo>
                    <a:pt x="1126925" y="2875168"/>
                  </a:moveTo>
                  <a:lnTo>
                    <a:pt x="1196647" y="2876066"/>
                  </a:lnTo>
                  <a:lnTo>
                    <a:pt x="1209743" y="2876042"/>
                  </a:lnTo>
                  <a:lnTo>
                    <a:pt x="1213924" y="2875976"/>
                  </a:lnTo>
                  <a:lnTo>
                    <a:pt x="1210574" y="2875877"/>
                  </a:lnTo>
                  <a:lnTo>
                    <a:pt x="1126925" y="2875168"/>
                  </a:lnTo>
                  <a:close/>
                </a:path>
                <a:path w="1693545" h="2891154">
                  <a:moveTo>
                    <a:pt x="608463" y="0"/>
                  </a:moveTo>
                  <a:lnTo>
                    <a:pt x="570075" y="3278"/>
                  </a:lnTo>
                  <a:lnTo>
                    <a:pt x="538822" y="35429"/>
                  </a:lnTo>
                  <a:lnTo>
                    <a:pt x="546565" y="51244"/>
                  </a:lnTo>
                  <a:lnTo>
                    <a:pt x="561062" y="63810"/>
                  </a:lnTo>
                  <a:lnTo>
                    <a:pt x="579711" y="74104"/>
                  </a:lnTo>
                  <a:lnTo>
                    <a:pt x="619053" y="91776"/>
                  </a:lnTo>
                  <a:lnTo>
                    <a:pt x="634540" y="101106"/>
                  </a:lnTo>
                  <a:lnTo>
                    <a:pt x="643766" y="112066"/>
                  </a:lnTo>
                  <a:lnTo>
                    <a:pt x="644128" y="125631"/>
                  </a:lnTo>
                  <a:lnTo>
                    <a:pt x="633024" y="142778"/>
                  </a:lnTo>
                  <a:lnTo>
                    <a:pt x="607850" y="164481"/>
                  </a:lnTo>
                  <a:lnTo>
                    <a:pt x="566004" y="191718"/>
                  </a:lnTo>
                  <a:lnTo>
                    <a:pt x="512002" y="228633"/>
                  </a:lnTo>
                  <a:lnTo>
                    <a:pt x="473505" y="248163"/>
                  </a:lnTo>
                  <a:lnTo>
                    <a:pt x="415897" y="266856"/>
                  </a:lnTo>
                  <a:lnTo>
                    <a:pt x="330596" y="283551"/>
                  </a:lnTo>
                  <a:lnTo>
                    <a:pt x="285976" y="298266"/>
                  </a:lnTo>
                  <a:lnTo>
                    <a:pt x="245353" y="323545"/>
                  </a:lnTo>
                  <a:lnTo>
                    <a:pt x="208985" y="357307"/>
                  </a:lnTo>
                  <a:lnTo>
                    <a:pt x="177127" y="397472"/>
                  </a:lnTo>
                  <a:lnTo>
                    <a:pt x="150037" y="441958"/>
                  </a:lnTo>
                  <a:lnTo>
                    <a:pt x="127970" y="488684"/>
                  </a:lnTo>
                  <a:lnTo>
                    <a:pt x="111184" y="535569"/>
                  </a:lnTo>
                  <a:lnTo>
                    <a:pt x="99935" y="580532"/>
                  </a:lnTo>
                  <a:lnTo>
                    <a:pt x="94478" y="621493"/>
                  </a:lnTo>
                  <a:lnTo>
                    <a:pt x="95071" y="656369"/>
                  </a:lnTo>
                  <a:lnTo>
                    <a:pt x="101971" y="683081"/>
                  </a:lnTo>
                  <a:lnTo>
                    <a:pt x="112671" y="720216"/>
                  </a:lnTo>
                  <a:lnTo>
                    <a:pt x="107238" y="749436"/>
                  </a:lnTo>
                  <a:lnTo>
                    <a:pt x="84008" y="765653"/>
                  </a:lnTo>
                  <a:lnTo>
                    <a:pt x="1258746" y="765653"/>
                  </a:lnTo>
                  <a:lnTo>
                    <a:pt x="1256792" y="764598"/>
                  </a:lnTo>
                  <a:lnTo>
                    <a:pt x="1231330" y="750555"/>
                  </a:lnTo>
                  <a:lnTo>
                    <a:pt x="1204374" y="735031"/>
                  </a:lnTo>
                  <a:lnTo>
                    <a:pt x="1174186" y="716695"/>
                  </a:lnTo>
                  <a:lnTo>
                    <a:pt x="1139028" y="694218"/>
                  </a:lnTo>
                  <a:lnTo>
                    <a:pt x="1130839" y="664397"/>
                  </a:lnTo>
                  <a:lnTo>
                    <a:pt x="1137811" y="624622"/>
                  </a:lnTo>
                  <a:lnTo>
                    <a:pt x="1156681" y="578411"/>
                  </a:lnTo>
                  <a:lnTo>
                    <a:pt x="1184187" y="529282"/>
                  </a:lnTo>
                  <a:lnTo>
                    <a:pt x="1217063" y="480751"/>
                  </a:lnTo>
                  <a:lnTo>
                    <a:pt x="1252048" y="436337"/>
                  </a:lnTo>
                  <a:lnTo>
                    <a:pt x="1285878" y="399556"/>
                  </a:lnTo>
                  <a:lnTo>
                    <a:pt x="1315290" y="373926"/>
                  </a:lnTo>
                  <a:lnTo>
                    <a:pt x="1396134" y="346920"/>
                  </a:lnTo>
                  <a:lnTo>
                    <a:pt x="1433343" y="321613"/>
                  </a:lnTo>
                  <a:lnTo>
                    <a:pt x="1450955" y="290268"/>
                  </a:lnTo>
                  <a:lnTo>
                    <a:pt x="1451276" y="256111"/>
                  </a:lnTo>
                  <a:lnTo>
                    <a:pt x="1442378" y="235634"/>
                  </a:lnTo>
                  <a:lnTo>
                    <a:pt x="1345707" y="235634"/>
                  </a:lnTo>
                  <a:lnTo>
                    <a:pt x="1230002" y="185394"/>
                  </a:lnTo>
                  <a:lnTo>
                    <a:pt x="1125817" y="142579"/>
                  </a:lnTo>
                  <a:lnTo>
                    <a:pt x="1032558" y="106636"/>
                  </a:lnTo>
                  <a:lnTo>
                    <a:pt x="949630" y="77011"/>
                  </a:lnTo>
                  <a:lnTo>
                    <a:pt x="876439" y="53150"/>
                  </a:lnTo>
                  <a:lnTo>
                    <a:pt x="812390" y="34499"/>
                  </a:lnTo>
                  <a:lnTo>
                    <a:pt x="756888" y="20504"/>
                  </a:lnTo>
                  <a:lnTo>
                    <a:pt x="709339" y="10610"/>
                  </a:lnTo>
                  <a:lnTo>
                    <a:pt x="669148" y="4264"/>
                  </a:lnTo>
                  <a:lnTo>
                    <a:pt x="635721" y="912"/>
                  </a:lnTo>
                  <a:lnTo>
                    <a:pt x="608463" y="0"/>
                  </a:lnTo>
                  <a:close/>
                </a:path>
                <a:path w="1693545" h="2891154">
                  <a:moveTo>
                    <a:pt x="1384353" y="184719"/>
                  </a:moveTo>
                  <a:lnTo>
                    <a:pt x="1373160" y="205219"/>
                  </a:lnTo>
                  <a:lnTo>
                    <a:pt x="1364131" y="230084"/>
                  </a:lnTo>
                  <a:lnTo>
                    <a:pt x="1345707" y="235634"/>
                  </a:lnTo>
                  <a:lnTo>
                    <a:pt x="1442378" y="235634"/>
                  </a:lnTo>
                  <a:lnTo>
                    <a:pt x="1436613" y="222368"/>
                  </a:lnTo>
                  <a:lnTo>
                    <a:pt x="1409271" y="192264"/>
                  </a:lnTo>
                  <a:lnTo>
                    <a:pt x="1384353" y="184719"/>
                  </a:lnTo>
                  <a:close/>
                </a:path>
              </a:pathLst>
            </a:custGeom>
            <a:solidFill>
              <a:srgbClr val="0687A1"/>
            </a:solidFill>
          </p:spPr>
          <p:txBody>
            <a:bodyPr wrap="square" lIns="0" tIns="0" rIns="0" bIns="0" rtlCol="0"/>
            <a:lstStyle/>
            <a:p>
              <a:endParaRPr/>
            </a:p>
          </p:txBody>
        </p:sp>
        <p:sp>
          <p:nvSpPr>
            <p:cNvPr id="65" name="object 65"/>
            <p:cNvSpPr/>
            <p:nvPr/>
          </p:nvSpPr>
          <p:spPr>
            <a:xfrm>
              <a:off x="7239651" y="4843766"/>
              <a:ext cx="682625" cy="19685"/>
            </a:xfrm>
            <a:custGeom>
              <a:avLst/>
              <a:gdLst/>
              <a:ahLst/>
              <a:cxnLst/>
              <a:rect l="l" t="t" r="r" b="b"/>
              <a:pathLst>
                <a:path w="682625" h="19685">
                  <a:moveTo>
                    <a:pt x="682434" y="19316"/>
                  </a:moveTo>
                  <a:lnTo>
                    <a:pt x="629927" y="18388"/>
                  </a:lnTo>
                  <a:lnTo>
                    <a:pt x="577426" y="17191"/>
                  </a:lnTo>
                  <a:lnTo>
                    <a:pt x="524930" y="15771"/>
                  </a:lnTo>
                  <a:lnTo>
                    <a:pt x="472438" y="14178"/>
                  </a:lnTo>
                  <a:lnTo>
                    <a:pt x="419948" y="12460"/>
                  </a:lnTo>
                  <a:lnTo>
                    <a:pt x="367460" y="10664"/>
                  </a:lnTo>
                  <a:lnTo>
                    <a:pt x="314973" y="8841"/>
                  </a:lnTo>
                  <a:lnTo>
                    <a:pt x="262485" y="7036"/>
                  </a:lnTo>
                  <a:lnTo>
                    <a:pt x="209996" y="5300"/>
                  </a:lnTo>
                  <a:lnTo>
                    <a:pt x="157504" y="3680"/>
                  </a:lnTo>
                  <a:lnTo>
                    <a:pt x="105008" y="2224"/>
                  </a:lnTo>
                  <a:lnTo>
                    <a:pt x="52507" y="981"/>
                  </a:lnTo>
                  <a:lnTo>
                    <a:pt x="0" y="0"/>
                  </a:lnTo>
                </a:path>
              </a:pathLst>
            </a:custGeom>
            <a:ln w="27203">
              <a:solidFill>
                <a:srgbClr val="FFFFFF"/>
              </a:solidFill>
              <a:prstDash val="dot"/>
            </a:ln>
          </p:spPr>
          <p:txBody>
            <a:bodyPr wrap="square" lIns="0" tIns="0" rIns="0" bIns="0" rtlCol="0"/>
            <a:lstStyle/>
            <a:p>
              <a:endParaRPr/>
            </a:p>
          </p:txBody>
        </p:sp>
        <p:sp>
          <p:nvSpPr>
            <p:cNvPr id="66" name="object 66"/>
            <p:cNvSpPr/>
            <p:nvPr/>
          </p:nvSpPr>
          <p:spPr>
            <a:xfrm>
              <a:off x="6849248" y="4519033"/>
              <a:ext cx="310515" cy="323850"/>
            </a:xfrm>
            <a:custGeom>
              <a:avLst/>
              <a:gdLst/>
              <a:ahLst/>
              <a:cxnLst/>
              <a:rect l="l" t="t" r="r" b="b"/>
              <a:pathLst>
                <a:path w="310515" h="323850">
                  <a:moveTo>
                    <a:pt x="310197" y="323684"/>
                  </a:moveTo>
                  <a:lnTo>
                    <a:pt x="243264" y="322432"/>
                  </a:lnTo>
                  <a:lnTo>
                    <a:pt x="187149" y="319910"/>
                  </a:lnTo>
                  <a:lnTo>
                    <a:pt x="140846" y="315096"/>
                  </a:lnTo>
                  <a:lnTo>
                    <a:pt x="103351" y="306969"/>
                  </a:lnTo>
                  <a:lnTo>
                    <a:pt x="50771" y="276685"/>
                  </a:lnTo>
                  <a:lnTo>
                    <a:pt x="21375" y="220880"/>
                  </a:lnTo>
                  <a:lnTo>
                    <a:pt x="12860" y="180852"/>
                  </a:lnTo>
                  <a:lnTo>
                    <a:pt x="7129" y="131378"/>
                  </a:lnTo>
                  <a:lnTo>
                    <a:pt x="3176" y="71434"/>
                  </a:lnTo>
                  <a:lnTo>
                    <a:pt x="0" y="0"/>
                  </a:lnTo>
                </a:path>
              </a:pathLst>
            </a:custGeom>
            <a:ln w="27203">
              <a:solidFill>
                <a:srgbClr val="FFFFFF"/>
              </a:solidFill>
              <a:prstDash val="dot"/>
            </a:ln>
          </p:spPr>
          <p:txBody>
            <a:bodyPr wrap="square" lIns="0" tIns="0" rIns="0" bIns="0" rtlCol="0"/>
            <a:lstStyle/>
            <a:p>
              <a:endParaRPr/>
            </a:p>
          </p:txBody>
        </p:sp>
        <p:sp>
          <p:nvSpPr>
            <p:cNvPr id="67" name="object 67"/>
            <p:cNvSpPr/>
            <p:nvPr/>
          </p:nvSpPr>
          <p:spPr>
            <a:xfrm>
              <a:off x="6787545" y="2940159"/>
              <a:ext cx="59055" cy="1497965"/>
            </a:xfrm>
            <a:custGeom>
              <a:avLst/>
              <a:gdLst/>
              <a:ahLst/>
              <a:cxnLst/>
              <a:rect l="l" t="t" r="r" b="b"/>
              <a:pathLst>
                <a:path w="59054" h="1497964">
                  <a:moveTo>
                    <a:pt x="58508" y="1497964"/>
                  </a:moveTo>
                  <a:lnTo>
                    <a:pt x="56612" y="1448048"/>
                  </a:lnTo>
                  <a:lnTo>
                    <a:pt x="54765" y="1398124"/>
                  </a:lnTo>
                  <a:lnTo>
                    <a:pt x="52963" y="1348193"/>
                  </a:lnTo>
                  <a:lnTo>
                    <a:pt x="51201" y="1298255"/>
                  </a:lnTo>
                  <a:lnTo>
                    <a:pt x="49471" y="1248312"/>
                  </a:lnTo>
                  <a:lnTo>
                    <a:pt x="47769" y="1198364"/>
                  </a:lnTo>
                  <a:lnTo>
                    <a:pt x="46088" y="1148412"/>
                  </a:lnTo>
                  <a:lnTo>
                    <a:pt x="44422" y="1098456"/>
                  </a:lnTo>
                  <a:lnTo>
                    <a:pt x="42767" y="1048498"/>
                  </a:lnTo>
                  <a:lnTo>
                    <a:pt x="41116" y="998537"/>
                  </a:lnTo>
                  <a:lnTo>
                    <a:pt x="39462" y="948576"/>
                  </a:lnTo>
                  <a:lnTo>
                    <a:pt x="37802" y="898613"/>
                  </a:lnTo>
                  <a:lnTo>
                    <a:pt x="36128" y="848651"/>
                  </a:lnTo>
                  <a:lnTo>
                    <a:pt x="34434" y="798690"/>
                  </a:lnTo>
                  <a:lnTo>
                    <a:pt x="32716" y="748730"/>
                  </a:lnTo>
                  <a:lnTo>
                    <a:pt x="30967" y="698772"/>
                  </a:lnTo>
                  <a:lnTo>
                    <a:pt x="29182" y="648817"/>
                  </a:lnTo>
                  <a:lnTo>
                    <a:pt x="27354" y="598866"/>
                  </a:lnTo>
                  <a:lnTo>
                    <a:pt x="25478" y="548919"/>
                  </a:lnTo>
                  <a:lnTo>
                    <a:pt x="23548" y="498978"/>
                  </a:lnTo>
                  <a:lnTo>
                    <a:pt x="21558" y="449042"/>
                  </a:lnTo>
                  <a:lnTo>
                    <a:pt x="19502" y="399113"/>
                  </a:lnTo>
                  <a:lnTo>
                    <a:pt x="17375" y="349191"/>
                  </a:lnTo>
                  <a:lnTo>
                    <a:pt x="15171" y="299277"/>
                  </a:lnTo>
                  <a:lnTo>
                    <a:pt x="12884" y="249371"/>
                  </a:lnTo>
                  <a:lnTo>
                    <a:pt x="10508" y="199475"/>
                  </a:lnTo>
                  <a:lnTo>
                    <a:pt x="8037" y="149589"/>
                  </a:lnTo>
                  <a:lnTo>
                    <a:pt x="5466" y="99714"/>
                  </a:lnTo>
                  <a:lnTo>
                    <a:pt x="2789" y="49851"/>
                  </a:lnTo>
                  <a:lnTo>
                    <a:pt x="0" y="0"/>
                  </a:lnTo>
                </a:path>
              </a:pathLst>
            </a:custGeom>
            <a:ln w="27203">
              <a:solidFill>
                <a:srgbClr val="FFFFFF"/>
              </a:solidFill>
              <a:prstDash val="dot"/>
            </a:ln>
          </p:spPr>
          <p:txBody>
            <a:bodyPr wrap="square" lIns="0" tIns="0" rIns="0" bIns="0" rtlCol="0"/>
            <a:lstStyle/>
            <a:p>
              <a:endParaRPr/>
            </a:p>
          </p:txBody>
        </p:sp>
        <p:sp>
          <p:nvSpPr>
            <p:cNvPr id="68" name="object 68"/>
            <p:cNvSpPr/>
            <p:nvPr/>
          </p:nvSpPr>
          <p:spPr>
            <a:xfrm>
              <a:off x="6779752" y="2761091"/>
              <a:ext cx="14604" cy="90805"/>
            </a:xfrm>
            <a:custGeom>
              <a:avLst/>
              <a:gdLst/>
              <a:ahLst/>
              <a:cxnLst/>
              <a:rect l="l" t="t" r="r" b="b"/>
              <a:pathLst>
                <a:path w="14604" h="90805">
                  <a:moveTo>
                    <a:pt x="293" y="90309"/>
                  </a:moveTo>
                  <a:lnTo>
                    <a:pt x="0" y="64552"/>
                  </a:lnTo>
                  <a:lnTo>
                    <a:pt x="1728" y="39349"/>
                  </a:lnTo>
                  <a:lnTo>
                    <a:pt x="6247" y="17048"/>
                  </a:lnTo>
                  <a:lnTo>
                    <a:pt x="14326" y="0"/>
                  </a:lnTo>
                </a:path>
              </a:pathLst>
            </a:custGeom>
            <a:ln w="27203">
              <a:solidFill>
                <a:srgbClr val="FFFFFF"/>
              </a:solidFill>
              <a:prstDash val="dot"/>
            </a:ln>
          </p:spPr>
          <p:txBody>
            <a:bodyPr wrap="square" lIns="0" tIns="0" rIns="0" bIns="0" rtlCol="0"/>
            <a:lstStyle/>
            <a:p>
              <a:endParaRPr/>
            </a:p>
          </p:txBody>
        </p:sp>
        <p:sp>
          <p:nvSpPr>
            <p:cNvPr id="69" name="object 69"/>
            <p:cNvSpPr/>
            <p:nvPr/>
          </p:nvSpPr>
          <p:spPr>
            <a:xfrm>
              <a:off x="6867876" y="2692824"/>
              <a:ext cx="25400" cy="59690"/>
            </a:xfrm>
            <a:custGeom>
              <a:avLst/>
              <a:gdLst/>
              <a:ahLst/>
              <a:cxnLst/>
              <a:rect l="l" t="t" r="r" b="b"/>
              <a:pathLst>
                <a:path w="25400" h="59689">
                  <a:moveTo>
                    <a:pt x="0" y="59372"/>
                  </a:moveTo>
                  <a:lnTo>
                    <a:pt x="14321" y="50783"/>
                  </a:lnTo>
                  <a:lnTo>
                    <a:pt x="22580" y="37377"/>
                  </a:lnTo>
                  <a:lnTo>
                    <a:pt x="25095" y="20126"/>
                  </a:lnTo>
                  <a:lnTo>
                    <a:pt x="22186" y="0"/>
                  </a:lnTo>
                </a:path>
              </a:pathLst>
            </a:custGeom>
            <a:ln w="27203">
              <a:solidFill>
                <a:srgbClr val="FFFFFF"/>
              </a:solidFill>
              <a:prstDash val="dot"/>
            </a:ln>
          </p:spPr>
          <p:txBody>
            <a:bodyPr wrap="square" lIns="0" tIns="0" rIns="0" bIns="0" rtlCol="0"/>
            <a:lstStyle/>
            <a:p>
              <a:endParaRPr/>
            </a:p>
          </p:txBody>
        </p:sp>
        <p:sp>
          <p:nvSpPr>
            <p:cNvPr id="70" name="object 70"/>
            <p:cNvSpPr/>
            <p:nvPr/>
          </p:nvSpPr>
          <p:spPr>
            <a:xfrm>
              <a:off x="6874172" y="2278475"/>
              <a:ext cx="210185" cy="337820"/>
            </a:xfrm>
            <a:custGeom>
              <a:avLst/>
              <a:gdLst/>
              <a:ahLst/>
              <a:cxnLst/>
              <a:rect l="l" t="t" r="r" b="b"/>
              <a:pathLst>
                <a:path w="210184" h="337819">
                  <a:moveTo>
                    <a:pt x="0" y="337718"/>
                  </a:moveTo>
                  <a:lnTo>
                    <a:pt x="4019" y="299637"/>
                  </a:lnTo>
                  <a:lnTo>
                    <a:pt x="13381" y="257462"/>
                  </a:lnTo>
                  <a:lnTo>
                    <a:pt x="27860" y="213007"/>
                  </a:lnTo>
                  <a:lnTo>
                    <a:pt x="47235" y="168086"/>
                  </a:lnTo>
                  <a:lnTo>
                    <a:pt x="71280" y="124514"/>
                  </a:lnTo>
                  <a:lnTo>
                    <a:pt x="99774" y="84105"/>
                  </a:lnTo>
                  <a:lnTo>
                    <a:pt x="132490" y="48673"/>
                  </a:lnTo>
                  <a:lnTo>
                    <a:pt x="169208" y="20033"/>
                  </a:lnTo>
                  <a:lnTo>
                    <a:pt x="209702" y="0"/>
                  </a:lnTo>
                </a:path>
              </a:pathLst>
            </a:custGeom>
            <a:ln w="27203">
              <a:solidFill>
                <a:srgbClr val="FFFFFF"/>
              </a:solidFill>
              <a:prstDash val="dot"/>
            </a:ln>
          </p:spPr>
          <p:txBody>
            <a:bodyPr wrap="square" lIns="0" tIns="0" rIns="0" bIns="0" rtlCol="0"/>
            <a:lstStyle/>
            <a:p>
              <a:endParaRPr/>
            </a:p>
          </p:txBody>
        </p:sp>
        <p:pic>
          <p:nvPicPr>
            <p:cNvPr id="71" name="object 71"/>
            <p:cNvPicPr/>
            <p:nvPr/>
          </p:nvPicPr>
          <p:blipFill>
            <a:blip r:embed="rId5" cstate="email">
              <a:extLst>
                <a:ext uri="{28A0092B-C50C-407E-A947-70E740481C1C}">
                  <a14:useLocalDpi xmlns:a14="http://schemas.microsoft.com/office/drawing/2010/main"/>
                </a:ext>
              </a:extLst>
            </a:blip>
            <a:stretch>
              <a:fillRect/>
            </a:stretch>
          </p:blipFill>
          <p:spPr>
            <a:xfrm>
              <a:off x="7147524" y="2016046"/>
              <a:ext cx="288201" cy="259958"/>
            </a:xfrm>
            <a:prstGeom prst="rect">
              <a:avLst/>
            </a:prstGeom>
          </p:spPr>
        </p:pic>
        <p:sp>
          <p:nvSpPr>
            <p:cNvPr id="72" name="object 72"/>
            <p:cNvSpPr/>
            <p:nvPr/>
          </p:nvSpPr>
          <p:spPr>
            <a:xfrm>
              <a:off x="7370578" y="1987644"/>
              <a:ext cx="731520" cy="225425"/>
            </a:xfrm>
            <a:custGeom>
              <a:avLst/>
              <a:gdLst/>
              <a:ahLst/>
              <a:cxnLst/>
              <a:rect l="l" t="t" r="r" b="b"/>
              <a:pathLst>
                <a:path w="731520" h="225425">
                  <a:moveTo>
                    <a:pt x="0" y="661"/>
                  </a:moveTo>
                  <a:lnTo>
                    <a:pt x="17092" y="0"/>
                  </a:lnTo>
                  <a:lnTo>
                    <a:pt x="37511" y="455"/>
                  </a:lnTo>
                  <a:lnTo>
                    <a:pt x="61530" y="2286"/>
                  </a:lnTo>
                  <a:lnTo>
                    <a:pt x="121474" y="11097"/>
                  </a:lnTo>
                  <a:lnTo>
                    <a:pt x="199128" y="28487"/>
                  </a:lnTo>
                  <a:lnTo>
                    <a:pt x="245285" y="41040"/>
                  </a:lnTo>
                  <a:lnTo>
                    <a:pt x="296696" y="56508"/>
                  </a:lnTo>
                  <a:lnTo>
                    <a:pt x="353636" y="75147"/>
                  </a:lnTo>
                  <a:lnTo>
                    <a:pt x="416382" y="97213"/>
                  </a:lnTo>
                  <a:lnTo>
                    <a:pt x="485207" y="122965"/>
                  </a:lnTo>
                  <a:lnTo>
                    <a:pt x="560389" y="152657"/>
                  </a:lnTo>
                  <a:lnTo>
                    <a:pt x="642202" y="186548"/>
                  </a:lnTo>
                  <a:lnTo>
                    <a:pt x="730923" y="224893"/>
                  </a:lnTo>
                </a:path>
              </a:pathLst>
            </a:custGeom>
            <a:ln w="27203">
              <a:solidFill>
                <a:srgbClr val="FFFFFF"/>
              </a:solidFill>
              <a:prstDash val="dot"/>
            </a:ln>
          </p:spPr>
          <p:txBody>
            <a:bodyPr wrap="square" lIns="0" tIns="0" rIns="0" bIns="0" rtlCol="0"/>
            <a:lstStyle/>
            <a:p>
              <a:endParaRPr/>
            </a:p>
          </p:txBody>
        </p:sp>
        <p:pic>
          <p:nvPicPr>
            <p:cNvPr id="73" name="object 73"/>
            <p:cNvPicPr/>
            <p:nvPr/>
          </p:nvPicPr>
          <p:blipFill>
            <a:blip r:embed="rId6" cstate="email">
              <a:extLst>
                <a:ext uri="{28A0092B-C50C-407E-A947-70E740481C1C}">
                  <a14:useLocalDpi xmlns:a14="http://schemas.microsoft.com/office/drawing/2010/main"/>
                </a:ext>
              </a:extLst>
            </a:blip>
            <a:stretch>
              <a:fillRect/>
            </a:stretch>
          </p:blipFill>
          <p:spPr>
            <a:xfrm>
              <a:off x="8128544" y="2157517"/>
              <a:ext cx="118111" cy="201924"/>
            </a:xfrm>
            <a:prstGeom prst="rect">
              <a:avLst/>
            </a:prstGeom>
          </p:spPr>
        </p:pic>
        <p:sp>
          <p:nvSpPr>
            <p:cNvPr id="74" name="object 74"/>
            <p:cNvSpPr/>
            <p:nvPr/>
          </p:nvSpPr>
          <p:spPr>
            <a:xfrm>
              <a:off x="7910925" y="2383400"/>
              <a:ext cx="159385" cy="271145"/>
            </a:xfrm>
            <a:custGeom>
              <a:avLst/>
              <a:gdLst/>
              <a:ahLst/>
              <a:cxnLst/>
              <a:rect l="l" t="t" r="r" b="b"/>
              <a:pathLst>
                <a:path w="159384" h="271144">
                  <a:moveTo>
                    <a:pt x="158902" y="0"/>
                  </a:moveTo>
                  <a:lnTo>
                    <a:pt x="124336" y="36880"/>
                  </a:lnTo>
                  <a:lnTo>
                    <a:pt x="88227" y="82223"/>
                  </a:lnTo>
                  <a:lnTo>
                    <a:pt x="54157" y="132167"/>
                  </a:lnTo>
                  <a:lnTo>
                    <a:pt x="25708" y="182850"/>
                  </a:lnTo>
                  <a:lnTo>
                    <a:pt x="6462" y="230412"/>
                  </a:lnTo>
                  <a:lnTo>
                    <a:pt x="0" y="270992"/>
                  </a:lnTo>
                </a:path>
              </a:pathLst>
            </a:custGeom>
            <a:ln w="27203">
              <a:solidFill>
                <a:srgbClr val="FFFFFF"/>
              </a:solidFill>
              <a:prstDash val="dot"/>
            </a:ln>
          </p:spPr>
          <p:txBody>
            <a:bodyPr wrap="square" lIns="0" tIns="0" rIns="0" bIns="0" rtlCol="0"/>
            <a:lstStyle/>
            <a:p>
              <a:endParaRPr/>
            </a:p>
          </p:txBody>
        </p:sp>
        <p:sp>
          <p:nvSpPr>
            <p:cNvPr id="75" name="object 75"/>
            <p:cNvSpPr/>
            <p:nvPr/>
          </p:nvSpPr>
          <p:spPr>
            <a:xfrm>
              <a:off x="7966157" y="2711697"/>
              <a:ext cx="406400" cy="243840"/>
            </a:xfrm>
            <a:custGeom>
              <a:avLst/>
              <a:gdLst/>
              <a:ahLst/>
              <a:cxnLst/>
              <a:rect l="l" t="t" r="r" b="b"/>
              <a:pathLst>
                <a:path w="406400" h="243839">
                  <a:moveTo>
                    <a:pt x="0" y="0"/>
                  </a:moveTo>
                  <a:lnTo>
                    <a:pt x="32762" y="19422"/>
                  </a:lnTo>
                  <a:lnTo>
                    <a:pt x="62470" y="36061"/>
                  </a:lnTo>
                  <a:lnTo>
                    <a:pt x="91758" y="51931"/>
                  </a:lnTo>
                  <a:lnTo>
                    <a:pt x="123257" y="69044"/>
                  </a:lnTo>
                  <a:lnTo>
                    <a:pt x="159600" y="89412"/>
                  </a:lnTo>
                  <a:lnTo>
                    <a:pt x="203419" y="115047"/>
                  </a:lnTo>
                  <a:lnTo>
                    <a:pt x="257346" y="147963"/>
                  </a:lnTo>
                  <a:lnTo>
                    <a:pt x="324015" y="190173"/>
                  </a:lnTo>
                  <a:lnTo>
                    <a:pt x="406057" y="243687"/>
                  </a:lnTo>
                </a:path>
              </a:pathLst>
            </a:custGeom>
            <a:ln w="27203">
              <a:solidFill>
                <a:srgbClr val="FFFFFF"/>
              </a:solidFill>
              <a:prstDash val="dot"/>
            </a:ln>
          </p:spPr>
          <p:txBody>
            <a:bodyPr wrap="square" lIns="0" tIns="0" rIns="0" bIns="0" rtlCol="0"/>
            <a:lstStyle/>
            <a:p>
              <a:endParaRPr/>
            </a:p>
          </p:txBody>
        </p:sp>
        <p:sp>
          <p:nvSpPr>
            <p:cNvPr id="76" name="object 76"/>
            <p:cNvSpPr/>
            <p:nvPr/>
          </p:nvSpPr>
          <p:spPr>
            <a:xfrm>
              <a:off x="8431122" y="3009677"/>
              <a:ext cx="42545" cy="657860"/>
            </a:xfrm>
            <a:custGeom>
              <a:avLst/>
              <a:gdLst/>
              <a:ahLst/>
              <a:cxnLst/>
              <a:rect l="l" t="t" r="r" b="b"/>
              <a:pathLst>
                <a:path w="42545" h="657860">
                  <a:moveTo>
                    <a:pt x="0" y="0"/>
                  </a:moveTo>
                  <a:lnTo>
                    <a:pt x="27398" y="72682"/>
                  </a:lnTo>
                  <a:lnTo>
                    <a:pt x="35385" y="117080"/>
                  </a:lnTo>
                  <a:lnTo>
                    <a:pt x="40151" y="165540"/>
                  </a:lnTo>
                  <a:lnTo>
                    <a:pt x="42135" y="217079"/>
                  </a:lnTo>
                  <a:lnTo>
                    <a:pt x="41777" y="270715"/>
                  </a:lnTo>
                  <a:lnTo>
                    <a:pt x="39517" y="325464"/>
                  </a:lnTo>
                  <a:lnTo>
                    <a:pt x="35796" y="380345"/>
                  </a:lnTo>
                  <a:lnTo>
                    <a:pt x="31053" y="434375"/>
                  </a:lnTo>
                  <a:lnTo>
                    <a:pt x="25729" y="486572"/>
                  </a:lnTo>
                  <a:lnTo>
                    <a:pt x="20263" y="535953"/>
                  </a:lnTo>
                  <a:lnTo>
                    <a:pt x="15096" y="581536"/>
                  </a:lnTo>
                  <a:lnTo>
                    <a:pt x="10667" y="622338"/>
                  </a:lnTo>
                  <a:lnTo>
                    <a:pt x="7416" y="657377"/>
                  </a:lnTo>
                </a:path>
              </a:pathLst>
            </a:custGeom>
            <a:ln w="27203">
              <a:solidFill>
                <a:srgbClr val="FFFFFF"/>
              </a:solidFill>
              <a:prstDash val="dot"/>
            </a:ln>
          </p:spPr>
          <p:txBody>
            <a:bodyPr wrap="square" lIns="0" tIns="0" rIns="0" bIns="0" rtlCol="0"/>
            <a:lstStyle/>
            <a:p>
              <a:endParaRPr/>
            </a:p>
          </p:txBody>
        </p:sp>
        <p:sp>
          <p:nvSpPr>
            <p:cNvPr id="77" name="object 77"/>
            <p:cNvSpPr/>
            <p:nvPr/>
          </p:nvSpPr>
          <p:spPr>
            <a:xfrm>
              <a:off x="8398504" y="3746727"/>
              <a:ext cx="36830" cy="770255"/>
            </a:xfrm>
            <a:custGeom>
              <a:avLst/>
              <a:gdLst/>
              <a:ahLst/>
              <a:cxnLst/>
              <a:rect l="l" t="t" r="r" b="b"/>
              <a:pathLst>
                <a:path w="36829" h="770254">
                  <a:moveTo>
                    <a:pt x="36639" y="0"/>
                  </a:moveTo>
                  <a:lnTo>
                    <a:pt x="34734" y="51340"/>
                  </a:lnTo>
                  <a:lnTo>
                    <a:pt x="32694" y="102672"/>
                  </a:lnTo>
                  <a:lnTo>
                    <a:pt x="30534" y="153994"/>
                  </a:lnTo>
                  <a:lnTo>
                    <a:pt x="28266" y="205310"/>
                  </a:lnTo>
                  <a:lnTo>
                    <a:pt x="25904" y="256619"/>
                  </a:lnTo>
                  <a:lnTo>
                    <a:pt x="23460" y="307923"/>
                  </a:lnTo>
                  <a:lnTo>
                    <a:pt x="20949" y="359224"/>
                  </a:lnTo>
                  <a:lnTo>
                    <a:pt x="18383" y="410522"/>
                  </a:lnTo>
                  <a:lnTo>
                    <a:pt x="15775" y="461818"/>
                  </a:lnTo>
                  <a:lnTo>
                    <a:pt x="13139" y="513114"/>
                  </a:lnTo>
                  <a:lnTo>
                    <a:pt x="10488" y="564411"/>
                  </a:lnTo>
                  <a:lnTo>
                    <a:pt x="7836" y="615711"/>
                  </a:lnTo>
                  <a:lnTo>
                    <a:pt x="5195" y="667013"/>
                  </a:lnTo>
                  <a:lnTo>
                    <a:pt x="2578" y="718320"/>
                  </a:lnTo>
                  <a:lnTo>
                    <a:pt x="0" y="769632"/>
                  </a:lnTo>
                </a:path>
              </a:pathLst>
            </a:custGeom>
            <a:ln w="27203">
              <a:solidFill>
                <a:srgbClr val="FFFFFF"/>
              </a:solidFill>
              <a:prstDash val="dot"/>
            </a:ln>
          </p:spPr>
          <p:txBody>
            <a:bodyPr wrap="square" lIns="0" tIns="0" rIns="0" bIns="0" rtlCol="0"/>
            <a:lstStyle/>
            <a:p>
              <a:endParaRPr/>
            </a:p>
          </p:txBody>
        </p:sp>
        <p:sp>
          <p:nvSpPr>
            <p:cNvPr id="78" name="object 78"/>
            <p:cNvSpPr/>
            <p:nvPr/>
          </p:nvSpPr>
          <p:spPr>
            <a:xfrm>
              <a:off x="8378273" y="4595061"/>
              <a:ext cx="22225" cy="231775"/>
            </a:xfrm>
            <a:custGeom>
              <a:avLst/>
              <a:gdLst/>
              <a:ahLst/>
              <a:cxnLst/>
              <a:rect l="l" t="t" r="r" b="b"/>
              <a:pathLst>
                <a:path w="22225" h="231775">
                  <a:moveTo>
                    <a:pt x="19634" y="0"/>
                  </a:moveTo>
                  <a:lnTo>
                    <a:pt x="21420" y="46780"/>
                  </a:lnTo>
                  <a:lnTo>
                    <a:pt x="22168" y="97537"/>
                  </a:lnTo>
                  <a:lnTo>
                    <a:pt x="20060" y="148081"/>
                  </a:lnTo>
                  <a:lnTo>
                    <a:pt x="13276" y="194223"/>
                  </a:lnTo>
                  <a:lnTo>
                    <a:pt x="0" y="231775"/>
                  </a:lnTo>
                </a:path>
              </a:pathLst>
            </a:custGeom>
            <a:ln w="27203">
              <a:solidFill>
                <a:srgbClr val="FFFFFF"/>
              </a:solidFill>
              <a:prstDash val="dot"/>
            </a:ln>
          </p:spPr>
          <p:txBody>
            <a:bodyPr wrap="square" lIns="0" tIns="0" rIns="0" bIns="0" rtlCol="0"/>
            <a:lstStyle/>
            <a:p>
              <a:endParaRPr/>
            </a:p>
          </p:txBody>
        </p:sp>
        <p:sp>
          <p:nvSpPr>
            <p:cNvPr id="79" name="object 79"/>
            <p:cNvSpPr/>
            <p:nvPr/>
          </p:nvSpPr>
          <p:spPr>
            <a:xfrm>
              <a:off x="8004683" y="4864735"/>
              <a:ext cx="307340" cy="13970"/>
            </a:xfrm>
            <a:custGeom>
              <a:avLst/>
              <a:gdLst/>
              <a:ahLst/>
              <a:cxnLst/>
              <a:rect l="l" t="t" r="r" b="b"/>
              <a:pathLst>
                <a:path w="307340" h="13970">
                  <a:moveTo>
                    <a:pt x="307047" y="5295"/>
                  </a:moveTo>
                  <a:lnTo>
                    <a:pt x="260346" y="12102"/>
                  </a:lnTo>
                  <a:lnTo>
                    <a:pt x="207447" y="13795"/>
                  </a:lnTo>
                  <a:lnTo>
                    <a:pt x="151657" y="11901"/>
                  </a:lnTo>
                  <a:lnTo>
                    <a:pt x="96281" y="7951"/>
                  </a:lnTo>
                  <a:lnTo>
                    <a:pt x="44627" y="3474"/>
                  </a:lnTo>
                  <a:lnTo>
                    <a:pt x="0" y="0"/>
                  </a:lnTo>
                </a:path>
              </a:pathLst>
            </a:custGeom>
            <a:ln w="27203">
              <a:solidFill>
                <a:srgbClr val="FFFFFF"/>
              </a:solidFill>
              <a:prstDash val="dot"/>
            </a:ln>
          </p:spPr>
          <p:txBody>
            <a:bodyPr wrap="square" lIns="0" tIns="0" rIns="0" bIns="0" rtlCol="0"/>
            <a:lstStyle/>
            <a:p>
              <a:endParaRPr/>
            </a:p>
          </p:txBody>
        </p:sp>
        <p:sp>
          <p:nvSpPr>
            <p:cNvPr id="80" name="object 80"/>
            <p:cNvSpPr/>
            <p:nvPr/>
          </p:nvSpPr>
          <p:spPr>
            <a:xfrm>
              <a:off x="7848881" y="4862502"/>
              <a:ext cx="133350" cy="1270"/>
            </a:xfrm>
            <a:custGeom>
              <a:avLst/>
              <a:gdLst/>
              <a:ahLst/>
              <a:cxnLst/>
              <a:rect l="l" t="t" r="r" b="b"/>
              <a:pathLst>
                <a:path w="133350" h="1270">
                  <a:moveTo>
                    <a:pt x="-13601" y="451"/>
                  </a:moveTo>
                  <a:lnTo>
                    <a:pt x="146577" y="451"/>
                  </a:lnTo>
                </a:path>
              </a:pathLst>
            </a:custGeom>
            <a:ln w="28106">
              <a:solidFill>
                <a:srgbClr val="FFFFFF"/>
              </a:solidFill>
              <a:prstDash val="dot"/>
            </a:ln>
          </p:spPr>
          <p:txBody>
            <a:bodyPr wrap="square" lIns="0" tIns="0" rIns="0" bIns="0" rtlCol="0"/>
            <a:lstStyle/>
            <a:p>
              <a:endParaRPr/>
            </a:p>
          </p:txBody>
        </p:sp>
        <p:sp>
          <p:nvSpPr>
            <p:cNvPr id="81" name="object 81"/>
            <p:cNvSpPr/>
            <p:nvPr/>
          </p:nvSpPr>
          <p:spPr>
            <a:xfrm>
              <a:off x="6785984" y="2003032"/>
              <a:ext cx="1651000" cy="2860675"/>
            </a:xfrm>
            <a:custGeom>
              <a:avLst/>
              <a:gdLst/>
              <a:ahLst/>
              <a:cxnLst/>
              <a:rect l="l" t="t" r="r" b="b"/>
              <a:pathLst>
                <a:path w="1651000" h="2860675">
                  <a:moveTo>
                    <a:pt x="426364" y="2840342"/>
                  </a:moveTo>
                  <a:lnTo>
                    <a:pt x="426364" y="2840342"/>
                  </a:lnTo>
                </a:path>
                <a:path w="1651000" h="2860675">
                  <a:moveTo>
                    <a:pt x="62204" y="2489568"/>
                  </a:moveTo>
                  <a:lnTo>
                    <a:pt x="62204" y="2489568"/>
                  </a:lnTo>
                </a:path>
                <a:path w="1651000" h="2860675">
                  <a:moveTo>
                    <a:pt x="0" y="909904"/>
                  </a:moveTo>
                  <a:lnTo>
                    <a:pt x="0" y="909904"/>
                  </a:lnTo>
                </a:path>
                <a:path w="1651000" h="2860675">
                  <a:moveTo>
                    <a:pt x="35382" y="748385"/>
                  </a:moveTo>
                  <a:lnTo>
                    <a:pt x="35382" y="748385"/>
                  </a:lnTo>
                </a:path>
                <a:path w="1651000" h="2860675">
                  <a:moveTo>
                    <a:pt x="96037" y="667689"/>
                  </a:moveTo>
                  <a:lnTo>
                    <a:pt x="96037" y="667689"/>
                  </a:lnTo>
                </a:path>
                <a:path w="1651000" h="2860675">
                  <a:moveTo>
                    <a:pt x="324662" y="268160"/>
                  </a:moveTo>
                  <a:lnTo>
                    <a:pt x="324662" y="268160"/>
                  </a:lnTo>
                </a:path>
                <a:path w="1651000" h="2860675">
                  <a:moveTo>
                    <a:pt x="560070" y="176326"/>
                  </a:moveTo>
                  <a:lnTo>
                    <a:pt x="560070" y="176326"/>
                  </a:lnTo>
                </a:path>
                <a:path w="1651000" h="2860675">
                  <a:moveTo>
                    <a:pt x="534504" y="0"/>
                  </a:moveTo>
                  <a:lnTo>
                    <a:pt x="534504" y="0"/>
                  </a:lnTo>
                </a:path>
                <a:path w="1651000" h="2860675">
                  <a:moveTo>
                    <a:pt x="1339773" y="220243"/>
                  </a:moveTo>
                  <a:lnTo>
                    <a:pt x="1339773" y="220243"/>
                  </a:lnTo>
                </a:path>
                <a:path w="1651000" h="2860675">
                  <a:moveTo>
                    <a:pt x="1403337" y="176872"/>
                  </a:moveTo>
                  <a:lnTo>
                    <a:pt x="1403337" y="176872"/>
                  </a:lnTo>
                </a:path>
                <a:path w="1651000" h="2860675">
                  <a:moveTo>
                    <a:pt x="1331087" y="347586"/>
                  </a:moveTo>
                  <a:lnTo>
                    <a:pt x="1331087" y="347586"/>
                  </a:lnTo>
                </a:path>
                <a:path w="1651000" h="2860675">
                  <a:moveTo>
                    <a:pt x="1133094" y="678827"/>
                  </a:moveTo>
                  <a:lnTo>
                    <a:pt x="1133094" y="678827"/>
                  </a:lnTo>
                </a:path>
                <a:path w="1651000" h="2860675">
                  <a:moveTo>
                    <a:pt x="1609471" y="967739"/>
                  </a:moveTo>
                  <a:lnTo>
                    <a:pt x="1609471" y="967739"/>
                  </a:lnTo>
                </a:path>
                <a:path w="1651000" h="2860675">
                  <a:moveTo>
                    <a:pt x="1650974" y="1690585"/>
                  </a:moveTo>
                  <a:lnTo>
                    <a:pt x="1650974" y="1690585"/>
                  </a:lnTo>
                </a:path>
                <a:path w="1651000" h="2860675">
                  <a:moveTo>
                    <a:pt x="1611198" y="2539873"/>
                  </a:moveTo>
                  <a:lnTo>
                    <a:pt x="1611198" y="2539873"/>
                  </a:lnTo>
                </a:path>
                <a:path w="1651000" h="2860675">
                  <a:moveTo>
                    <a:pt x="1576400" y="2844317"/>
                  </a:moveTo>
                  <a:lnTo>
                    <a:pt x="1576400" y="2844317"/>
                  </a:lnTo>
                </a:path>
                <a:path w="1651000" h="2860675">
                  <a:moveTo>
                    <a:pt x="1190713" y="2860675"/>
                  </a:moveTo>
                  <a:lnTo>
                    <a:pt x="1190713" y="2860675"/>
                  </a:lnTo>
                </a:path>
                <a:path w="1651000" h="2860675">
                  <a:moveTo>
                    <a:pt x="1190713" y="2860675"/>
                  </a:moveTo>
                  <a:lnTo>
                    <a:pt x="1190713" y="2860675"/>
                  </a:lnTo>
                </a:path>
              </a:pathLst>
            </a:custGeom>
            <a:ln w="27203">
              <a:solidFill>
                <a:srgbClr val="FFFFFF"/>
              </a:solidFill>
            </a:ln>
          </p:spPr>
          <p:txBody>
            <a:bodyPr wrap="square" lIns="0" tIns="0" rIns="0" bIns="0" rtlCol="0"/>
            <a:lstStyle/>
            <a:p>
              <a:endParaRPr/>
            </a:p>
          </p:txBody>
        </p:sp>
        <p:sp>
          <p:nvSpPr>
            <p:cNvPr id="82" name="object 82"/>
            <p:cNvSpPr/>
            <p:nvPr/>
          </p:nvSpPr>
          <p:spPr>
            <a:xfrm>
              <a:off x="6839246" y="4891825"/>
              <a:ext cx="2002155" cy="2296795"/>
            </a:xfrm>
            <a:custGeom>
              <a:avLst/>
              <a:gdLst/>
              <a:ahLst/>
              <a:cxnLst/>
              <a:rect l="l" t="t" r="r" b="b"/>
              <a:pathLst>
                <a:path w="2002154" h="2296795">
                  <a:moveTo>
                    <a:pt x="223092" y="0"/>
                  </a:moveTo>
                  <a:lnTo>
                    <a:pt x="168607" y="371"/>
                  </a:lnTo>
                  <a:lnTo>
                    <a:pt x="118947" y="5057"/>
                  </a:lnTo>
                  <a:lnTo>
                    <a:pt x="76635" y="15161"/>
                  </a:lnTo>
                  <a:lnTo>
                    <a:pt x="24158" y="56054"/>
                  </a:lnTo>
                  <a:lnTo>
                    <a:pt x="10289" y="97209"/>
                  </a:lnTo>
                  <a:lnTo>
                    <a:pt x="2622" y="143753"/>
                  </a:lnTo>
                  <a:lnTo>
                    <a:pt x="0" y="194224"/>
                  </a:lnTo>
                  <a:lnTo>
                    <a:pt x="1262" y="247161"/>
                  </a:lnTo>
                  <a:lnTo>
                    <a:pt x="5250" y="301102"/>
                  </a:lnTo>
                  <a:lnTo>
                    <a:pt x="10805" y="354587"/>
                  </a:lnTo>
                  <a:lnTo>
                    <a:pt x="16769" y="406153"/>
                  </a:lnTo>
                  <a:lnTo>
                    <a:pt x="21983" y="454339"/>
                  </a:lnTo>
                  <a:lnTo>
                    <a:pt x="25288" y="497684"/>
                  </a:lnTo>
                  <a:lnTo>
                    <a:pt x="32061" y="646286"/>
                  </a:lnTo>
                  <a:lnTo>
                    <a:pt x="33897" y="695844"/>
                  </a:lnTo>
                  <a:lnTo>
                    <a:pt x="35380" y="745410"/>
                  </a:lnTo>
                  <a:lnTo>
                    <a:pt x="36427" y="794983"/>
                  </a:lnTo>
                  <a:lnTo>
                    <a:pt x="36952" y="844559"/>
                  </a:lnTo>
                  <a:lnTo>
                    <a:pt x="36870" y="894137"/>
                  </a:lnTo>
                  <a:lnTo>
                    <a:pt x="36096" y="943715"/>
                  </a:lnTo>
                  <a:lnTo>
                    <a:pt x="34547" y="993289"/>
                  </a:lnTo>
                  <a:lnTo>
                    <a:pt x="42531" y="1038835"/>
                  </a:lnTo>
                  <a:lnTo>
                    <a:pt x="67507" y="1061454"/>
                  </a:lnTo>
                  <a:lnTo>
                    <a:pt x="103981" y="1067298"/>
                  </a:lnTo>
                  <a:lnTo>
                    <a:pt x="146460" y="1062521"/>
                  </a:lnTo>
                  <a:lnTo>
                    <a:pt x="189451" y="1053275"/>
                  </a:lnTo>
                  <a:lnTo>
                    <a:pt x="227460" y="1045715"/>
                  </a:lnTo>
                  <a:lnTo>
                    <a:pt x="256619" y="1043797"/>
                  </a:lnTo>
                  <a:lnTo>
                    <a:pt x="294136" y="1044741"/>
                  </a:lnTo>
                  <a:lnTo>
                    <a:pt x="338465" y="1048441"/>
                  </a:lnTo>
                  <a:lnTo>
                    <a:pt x="388059" y="1054786"/>
                  </a:lnTo>
                  <a:lnTo>
                    <a:pt x="441374" y="1063670"/>
                  </a:lnTo>
                  <a:lnTo>
                    <a:pt x="496864" y="1074983"/>
                  </a:lnTo>
                  <a:lnTo>
                    <a:pt x="552983" y="1088618"/>
                  </a:lnTo>
                  <a:lnTo>
                    <a:pt x="608186" y="1104467"/>
                  </a:lnTo>
                  <a:lnTo>
                    <a:pt x="660927" y="1122420"/>
                  </a:lnTo>
                  <a:lnTo>
                    <a:pt x="709660" y="1142370"/>
                  </a:lnTo>
                  <a:lnTo>
                    <a:pt x="752840" y="1164209"/>
                  </a:lnTo>
                  <a:lnTo>
                    <a:pt x="788921" y="1187828"/>
                  </a:lnTo>
                  <a:lnTo>
                    <a:pt x="833605" y="1239974"/>
                  </a:lnTo>
                  <a:lnTo>
                    <a:pt x="845816" y="1266207"/>
                  </a:lnTo>
                  <a:lnTo>
                    <a:pt x="866829" y="1308412"/>
                  </a:lnTo>
                  <a:lnTo>
                    <a:pt x="894438" y="1362179"/>
                  </a:lnTo>
                  <a:lnTo>
                    <a:pt x="926439" y="1423101"/>
                  </a:lnTo>
                  <a:lnTo>
                    <a:pt x="960628" y="1486771"/>
                  </a:lnTo>
                  <a:lnTo>
                    <a:pt x="994799" y="1548781"/>
                  </a:lnTo>
                  <a:lnTo>
                    <a:pt x="1026747" y="1604724"/>
                  </a:lnTo>
                  <a:lnTo>
                    <a:pt x="1054269" y="1650191"/>
                  </a:lnTo>
                  <a:lnTo>
                    <a:pt x="1087212" y="1692068"/>
                  </a:lnTo>
                  <a:lnTo>
                    <a:pt x="1091751" y="1648870"/>
                  </a:lnTo>
                  <a:lnTo>
                    <a:pt x="1104343" y="1610077"/>
                  </a:lnTo>
                  <a:lnTo>
                    <a:pt x="1123676" y="1574920"/>
                  </a:lnTo>
                  <a:lnTo>
                    <a:pt x="1148438" y="1542635"/>
                  </a:lnTo>
                  <a:lnTo>
                    <a:pt x="1177317" y="1512454"/>
                  </a:lnTo>
                  <a:lnTo>
                    <a:pt x="1209001" y="1483610"/>
                  </a:lnTo>
                  <a:lnTo>
                    <a:pt x="1275541" y="1426868"/>
                  </a:lnTo>
                  <a:lnTo>
                    <a:pt x="1307773" y="1397437"/>
                  </a:lnTo>
                  <a:lnTo>
                    <a:pt x="1337564" y="1366277"/>
                  </a:lnTo>
                  <a:lnTo>
                    <a:pt x="1363603" y="1332622"/>
                  </a:lnTo>
                  <a:lnTo>
                    <a:pt x="1384576" y="1295704"/>
                  </a:lnTo>
                  <a:lnTo>
                    <a:pt x="1399174" y="1254757"/>
                  </a:lnTo>
                  <a:lnTo>
                    <a:pt x="1407271" y="1303138"/>
                  </a:lnTo>
                  <a:lnTo>
                    <a:pt x="1408396" y="1349710"/>
                  </a:lnTo>
                  <a:lnTo>
                    <a:pt x="1403690" y="1394814"/>
                  </a:lnTo>
                  <a:lnTo>
                    <a:pt x="1394296" y="1438795"/>
                  </a:lnTo>
                  <a:lnTo>
                    <a:pt x="1381354" y="1481997"/>
                  </a:lnTo>
                  <a:lnTo>
                    <a:pt x="1366006" y="1524763"/>
                  </a:lnTo>
                  <a:lnTo>
                    <a:pt x="1332661" y="1610363"/>
                  </a:lnTo>
                  <a:lnTo>
                    <a:pt x="1316947" y="1653884"/>
                  </a:lnTo>
                  <a:lnTo>
                    <a:pt x="1303393" y="1698344"/>
                  </a:lnTo>
                  <a:lnTo>
                    <a:pt x="1293142" y="1744088"/>
                  </a:lnTo>
                  <a:lnTo>
                    <a:pt x="1325207" y="1720136"/>
                  </a:lnTo>
                  <a:lnTo>
                    <a:pt x="1358109" y="1676851"/>
                  </a:lnTo>
                  <a:lnTo>
                    <a:pt x="1390586" y="1629309"/>
                  </a:lnTo>
                  <a:lnTo>
                    <a:pt x="1421378" y="1592589"/>
                  </a:lnTo>
                  <a:lnTo>
                    <a:pt x="1449225" y="1581769"/>
                  </a:lnTo>
                  <a:lnTo>
                    <a:pt x="1484814" y="1606012"/>
                  </a:lnTo>
                  <a:lnTo>
                    <a:pt x="1495727" y="1645312"/>
                  </a:lnTo>
                  <a:lnTo>
                    <a:pt x="1490271" y="1691563"/>
                  </a:lnTo>
                  <a:lnTo>
                    <a:pt x="1476751" y="1736660"/>
                  </a:lnTo>
                  <a:lnTo>
                    <a:pt x="1463475" y="1772497"/>
                  </a:lnTo>
                  <a:lnTo>
                    <a:pt x="1464709" y="1807212"/>
                  </a:lnTo>
                  <a:lnTo>
                    <a:pt x="1495195" y="1816195"/>
                  </a:lnTo>
                  <a:lnTo>
                    <a:pt x="1539232" y="1810032"/>
                  </a:lnTo>
                  <a:lnTo>
                    <a:pt x="1581123" y="1799304"/>
                  </a:lnTo>
                  <a:lnTo>
                    <a:pt x="1605168" y="1794595"/>
                  </a:lnTo>
                  <a:lnTo>
                    <a:pt x="1656176" y="1825643"/>
                  </a:lnTo>
                  <a:lnTo>
                    <a:pt x="1684165" y="1887600"/>
                  </a:lnTo>
                  <a:lnTo>
                    <a:pt x="1692200" y="1926878"/>
                  </a:lnTo>
                  <a:lnTo>
                    <a:pt x="1697689" y="1969933"/>
                  </a:lnTo>
                  <a:lnTo>
                    <a:pt x="1701700" y="2015450"/>
                  </a:lnTo>
                  <a:lnTo>
                    <a:pt x="1705302" y="2062111"/>
                  </a:lnTo>
                  <a:lnTo>
                    <a:pt x="1709565" y="2108601"/>
                  </a:lnTo>
                  <a:lnTo>
                    <a:pt x="1715559" y="2153603"/>
                  </a:lnTo>
                  <a:lnTo>
                    <a:pt x="1724351" y="2195800"/>
                  </a:lnTo>
                  <a:lnTo>
                    <a:pt x="1737013" y="2233875"/>
                  </a:lnTo>
                  <a:lnTo>
                    <a:pt x="1778219" y="2292397"/>
                  </a:lnTo>
                  <a:lnTo>
                    <a:pt x="1790669" y="2296178"/>
                  </a:lnTo>
                  <a:lnTo>
                    <a:pt x="1802371" y="2287399"/>
                  </a:lnTo>
                  <a:lnTo>
                    <a:pt x="1823587" y="2237438"/>
                  </a:lnTo>
                  <a:lnTo>
                    <a:pt x="1833131" y="2198897"/>
                  </a:lnTo>
                  <a:lnTo>
                    <a:pt x="1841985" y="2153075"/>
                  </a:lnTo>
                  <a:lnTo>
                    <a:pt x="1850163" y="2101293"/>
                  </a:lnTo>
                  <a:lnTo>
                    <a:pt x="1857680" y="2044872"/>
                  </a:lnTo>
                  <a:lnTo>
                    <a:pt x="1864551" y="1985130"/>
                  </a:lnTo>
                  <a:lnTo>
                    <a:pt x="1870791" y="1923388"/>
                  </a:lnTo>
                  <a:lnTo>
                    <a:pt x="1876413" y="1860967"/>
                  </a:lnTo>
                  <a:lnTo>
                    <a:pt x="1881433" y="1799186"/>
                  </a:lnTo>
                  <a:lnTo>
                    <a:pt x="1885866" y="1739365"/>
                  </a:lnTo>
                  <a:lnTo>
                    <a:pt x="1889725" y="1682825"/>
                  </a:lnTo>
                  <a:lnTo>
                    <a:pt x="1893026" y="1630885"/>
                  </a:lnTo>
                  <a:lnTo>
                    <a:pt x="1899725" y="1515872"/>
                  </a:lnTo>
                  <a:lnTo>
                    <a:pt x="1965315" y="510803"/>
                  </a:lnTo>
                  <a:lnTo>
                    <a:pt x="1968851" y="480572"/>
                  </a:lnTo>
                  <a:lnTo>
                    <a:pt x="1983310" y="387807"/>
                  </a:lnTo>
                  <a:lnTo>
                    <a:pt x="1991386" y="331687"/>
                  </a:lnTo>
                  <a:lnTo>
                    <a:pt x="1998129" y="273351"/>
                  </a:lnTo>
                  <a:lnTo>
                    <a:pt x="2002113" y="216006"/>
                  </a:lnTo>
                  <a:lnTo>
                    <a:pt x="2001916" y="162858"/>
                  </a:lnTo>
                  <a:lnTo>
                    <a:pt x="1996115" y="117114"/>
                  </a:lnTo>
                  <a:lnTo>
                    <a:pt x="1962000" y="60664"/>
                  </a:lnTo>
                  <a:lnTo>
                    <a:pt x="1923026" y="45953"/>
                  </a:lnTo>
                  <a:lnTo>
                    <a:pt x="1877509" y="37143"/>
                  </a:lnTo>
                  <a:lnTo>
                    <a:pt x="1827203" y="33107"/>
                  </a:lnTo>
                  <a:lnTo>
                    <a:pt x="1773860" y="32718"/>
                  </a:lnTo>
                  <a:lnTo>
                    <a:pt x="1719233" y="34848"/>
                  </a:lnTo>
                  <a:lnTo>
                    <a:pt x="1665074" y="38370"/>
                  </a:lnTo>
                  <a:lnTo>
                    <a:pt x="1613137" y="42155"/>
                  </a:lnTo>
                  <a:lnTo>
                    <a:pt x="1565173" y="45078"/>
                  </a:lnTo>
                  <a:lnTo>
                    <a:pt x="1522936" y="46009"/>
                  </a:lnTo>
                  <a:lnTo>
                    <a:pt x="1320314" y="43507"/>
                  </a:lnTo>
                  <a:lnTo>
                    <a:pt x="965743" y="37726"/>
                  </a:lnTo>
                  <a:lnTo>
                    <a:pt x="712507" y="32084"/>
                  </a:lnTo>
                  <a:lnTo>
                    <a:pt x="509946" y="26413"/>
                  </a:lnTo>
                  <a:lnTo>
                    <a:pt x="438788" y="19526"/>
                  </a:lnTo>
                  <a:lnTo>
                    <a:pt x="390249" y="13705"/>
                  </a:lnTo>
                  <a:lnTo>
                    <a:pt x="336438" y="7772"/>
                  </a:lnTo>
                  <a:lnTo>
                    <a:pt x="279877" y="2835"/>
                  </a:lnTo>
                  <a:lnTo>
                    <a:pt x="223092" y="0"/>
                  </a:lnTo>
                  <a:close/>
                </a:path>
              </a:pathLst>
            </a:custGeom>
            <a:solidFill>
              <a:srgbClr val="71B2C9"/>
            </a:solidFill>
          </p:spPr>
          <p:txBody>
            <a:bodyPr wrap="square" lIns="0" tIns="0" rIns="0" bIns="0" rtlCol="0"/>
            <a:lstStyle/>
            <a:p>
              <a:endParaRPr/>
            </a:p>
          </p:txBody>
        </p:sp>
        <p:sp>
          <p:nvSpPr>
            <p:cNvPr id="83" name="object 83"/>
            <p:cNvSpPr/>
            <p:nvPr/>
          </p:nvSpPr>
          <p:spPr>
            <a:xfrm>
              <a:off x="8145193" y="6174258"/>
              <a:ext cx="102870" cy="407034"/>
            </a:xfrm>
            <a:custGeom>
              <a:avLst/>
              <a:gdLst/>
              <a:ahLst/>
              <a:cxnLst/>
              <a:rect l="l" t="t" r="r" b="b"/>
              <a:pathLst>
                <a:path w="102870" h="407034">
                  <a:moveTo>
                    <a:pt x="0" y="406692"/>
                  </a:moveTo>
                  <a:lnTo>
                    <a:pt x="14476" y="361348"/>
                  </a:lnTo>
                  <a:lnTo>
                    <a:pt x="30947" y="316907"/>
                  </a:lnTo>
                  <a:lnTo>
                    <a:pt x="48183" y="273000"/>
                  </a:lnTo>
                  <a:lnTo>
                    <a:pt x="64953" y="229254"/>
                  </a:lnTo>
                  <a:lnTo>
                    <a:pt x="80026" y="185301"/>
                  </a:lnTo>
                  <a:lnTo>
                    <a:pt x="92172" y="140770"/>
                  </a:lnTo>
                  <a:lnTo>
                    <a:pt x="100161" y="95289"/>
                  </a:lnTo>
                  <a:lnTo>
                    <a:pt x="102761" y="48489"/>
                  </a:lnTo>
                  <a:lnTo>
                    <a:pt x="98742" y="0"/>
                  </a:lnTo>
                </a:path>
              </a:pathLst>
            </a:custGeom>
            <a:ln w="27203">
              <a:solidFill>
                <a:srgbClr val="FFFFFF"/>
              </a:solidFill>
              <a:prstDash val="dot"/>
            </a:ln>
          </p:spPr>
          <p:txBody>
            <a:bodyPr wrap="square" lIns="0" tIns="0" rIns="0" bIns="0" rtlCol="0"/>
            <a:lstStyle/>
            <a:p>
              <a:endParaRPr/>
            </a:p>
          </p:txBody>
        </p:sp>
        <p:sp>
          <p:nvSpPr>
            <p:cNvPr id="84" name="object 84"/>
            <p:cNvSpPr/>
            <p:nvPr/>
          </p:nvSpPr>
          <p:spPr>
            <a:xfrm>
              <a:off x="7928285" y="6198058"/>
              <a:ext cx="290830" cy="358775"/>
            </a:xfrm>
            <a:custGeom>
              <a:avLst/>
              <a:gdLst/>
              <a:ahLst/>
              <a:cxnLst/>
              <a:rect l="l" t="t" r="r" b="b"/>
              <a:pathLst>
                <a:path w="290829" h="358775">
                  <a:moveTo>
                    <a:pt x="290347" y="0"/>
                  </a:moveTo>
                  <a:lnTo>
                    <a:pt x="265064" y="39695"/>
                  </a:lnTo>
                  <a:lnTo>
                    <a:pt x="234164" y="75735"/>
                  </a:lnTo>
                  <a:lnTo>
                    <a:pt x="199440" y="109169"/>
                  </a:lnTo>
                  <a:lnTo>
                    <a:pt x="162688" y="141044"/>
                  </a:lnTo>
                  <a:lnTo>
                    <a:pt x="125699" y="172410"/>
                  </a:lnTo>
                  <a:lnTo>
                    <a:pt x="90269" y="204314"/>
                  </a:lnTo>
                  <a:lnTo>
                    <a:pt x="58190" y="237805"/>
                  </a:lnTo>
                  <a:lnTo>
                    <a:pt x="31256" y="273930"/>
                  </a:lnTo>
                  <a:lnTo>
                    <a:pt x="11262" y="313739"/>
                  </a:lnTo>
                  <a:lnTo>
                    <a:pt x="0" y="358279"/>
                  </a:lnTo>
                </a:path>
              </a:pathLst>
            </a:custGeom>
            <a:ln w="27203">
              <a:solidFill>
                <a:srgbClr val="FFFFFF"/>
              </a:solidFill>
              <a:prstDash val="dot"/>
            </a:ln>
          </p:spPr>
          <p:txBody>
            <a:bodyPr wrap="square" lIns="0" tIns="0" rIns="0" bIns="0" rtlCol="0"/>
            <a:lstStyle/>
            <a:p>
              <a:endParaRPr/>
            </a:p>
          </p:txBody>
        </p:sp>
        <p:sp>
          <p:nvSpPr>
            <p:cNvPr id="85" name="object 85"/>
            <p:cNvSpPr/>
            <p:nvPr/>
          </p:nvSpPr>
          <p:spPr>
            <a:xfrm>
              <a:off x="7683774" y="6155375"/>
              <a:ext cx="210820" cy="388620"/>
            </a:xfrm>
            <a:custGeom>
              <a:avLst/>
              <a:gdLst/>
              <a:ahLst/>
              <a:cxnLst/>
              <a:rect l="l" t="t" r="r" b="b"/>
              <a:pathLst>
                <a:path w="210820" h="388620">
                  <a:moveTo>
                    <a:pt x="210743" y="388213"/>
                  </a:moveTo>
                  <a:lnTo>
                    <a:pt x="189603" y="353694"/>
                  </a:lnTo>
                  <a:lnTo>
                    <a:pt x="165349" y="311934"/>
                  </a:lnTo>
                  <a:lnTo>
                    <a:pt x="139071" y="265112"/>
                  </a:lnTo>
                  <a:lnTo>
                    <a:pt x="111861" y="215409"/>
                  </a:lnTo>
                  <a:lnTo>
                    <a:pt x="84809" y="165005"/>
                  </a:lnTo>
                  <a:lnTo>
                    <a:pt x="59006" y="116082"/>
                  </a:lnTo>
                  <a:lnTo>
                    <a:pt x="35542" y="70820"/>
                  </a:lnTo>
                  <a:lnTo>
                    <a:pt x="15510" y="31399"/>
                  </a:lnTo>
                  <a:lnTo>
                    <a:pt x="0" y="0"/>
                  </a:lnTo>
                </a:path>
              </a:pathLst>
            </a:custGeom>
            <a:ln w="27203">
              <a:solidFill>
                <a:srgbClr val="FFFFFF"/>
              </a:solidFill>
              <a:prstDash val="dot"/>
            </a:ln>
          </p:spPr>
          <p:txBody>
            <a:bodyPr wrap="square" lIns="0" tIns="0" rIns="0" bIns="0" rtlCol="0"/>
            <a:lstStyle/>
            <a:p>
              <a:endParaRPr/>
            </a:p>
          </p:txBody>
        </p:sp>
        <p:sp>
          <p:nvSpPr>
            <p:cNvPr id="86" name="object 86"/>
            <p:cNvSpPr/>
            <p:nvPr/>
          </p:nvSpPr>
          <p:spPr>
            <a:xfrm>
              <a:off x="7093982" y="5935657"/>
              <a:ext cx="546100" cy="153670"/>
            </a:xfrm>
            <a:custGeom>
              <a:avLst/>
              <a:gdLst/>
              <a:ahLst/>
              <a:cxnLst/>
              <a:rect l="l" t="t" r="r" b="b"/>
              <a:pathLst>
                <a:path w="546100" h="153670">
                  <a:moveTo>
                    <a:pt x="545579" y="153301"/>
                  </a:moveTo>
                  <a:lnTo>
                    <a:pt x="514311" y="130152"/>
                  </a:lnTo>
                  <a:lnTo>
                    <a:pt x="476007" y="108577"/>
                  </a:lnTo>
                  <a:lnTo>
                    <a:pt x="432003" y="88670"/>
                  </a:lnTo>
                  <a:lnTo>
                    <a:pt x="383637" y="70523"/>
                  </a:lnTo>
                  <a:lnTo>
                    <a:pt x="332245" y="54232"/>
                  </a:lnTo>
                  <a:lnTo>
                    <a:pt x="279161" y="39889"/>
                  </a:lnTo>
                  <a:lnTo>
                    <a:pt x="225724" y="27588"/>
                  </a:lnTo>
                  <a:lnTo>
                    <a:pt x="173269" y="17423"/>
                  </a:lnTo>
                  <a:lnTo>
                    <a:pt x="123133" y="9489"/>
                  </a:lnTo>
                  <a:lnTo>
                    <a:pt x="76652" y="3877"/>
                  </a:lnTo>
                  <a:lnTo>
                    <a:pt x="35162" y="683"/>
                  </a:lnTo>
                  <a:lnTo>
                    <a:pt x="0" y="0"/>
                  </a:lnTo>
                </a:path>
              </a:pathLst>
            </a:custGeom>
            <a:ln w="27203">
              <a:solidFill>
                <a:srgbClr val="FFFFFF"/>
              </a:solidFill>
              <a:prstDash val="dot"/>
            </a:ln>
          </p:spPr>
          <p:txBody>
            <a:bodyPr wrap="square" lIns="0" tIns="0" rIns="0" bIns="0" rtlCol="0"/>
            <a:lstStyle/>
            <a:p>
              <a:endParaRPr/>
            </a:p>
          </p:txBody>
        </p:sp>
        <p:sp>
          <p:nvSpPr>
            <p:cNvPr id="87" name="object 87"/>
            <p:cNvSpPr/>
            <p:nvPr/>
          </p:nvSpPr>
          <p:spPr>
            <a:xfrm>
              <a:off x="6876214" y="5915412"/>
              <a:ext cx="131445" cy="43180"/>
            </a:xfrm>
            <a:custGeom>
              <a:avLst/>
              <a:gdLst/>
              <a:ahLst/>
              <a:cxnLst/>
              <a:rect l="l" t="t" r="r" b="b"/>
              <a:pathLst>
                <a:path w="131445" h="43179">
                  <a:moveTo>
                    <a:pt x="130822" y="34582"/>
                  </a:moveTo>
                  <a:lnTo>
                    <a:pt x="88553" y="42178"/>
                  </a:lnTo>
                  <a:lnTo>
                    <a:pt x="49285" y="42727"/>
                  </a:lnTo>
                  <a:lnTo>
                    <a:pt x="18080" y="30558"/>
                  </a:lnTo>
                  <a:lnTo>
                    <a:pt x="0" y="0"/>
                  </a:lnTo>
                </a:path>
              </a:pathLst>
            </a:custGeom>
            <a:ln w="27203">
              <a:solidFill>
                <a:srgbClr val="FFFFFF"/>
              </a:solidFill>
              <a:prstDash val="dot"/>
            </a:ln>
          </p:spPr>
          <p:txBody>
            <a:bodyPr wrap="square" lIns="0" tIns="0" rIns="0" bIns="0" rtlCol="0"/>
            <a:lstStyle/>
            <a:p>
              <a:endParaRPr/>
            </a:p>
          </p:txBody>
        </p:sp>
        <p:sp>
          <p:nvSpPr>
            <p:cNvPr id="88" name="object 88"/>
            <p:cNvSpPr/>
            <p:nvPr/>
          </p:nvSpPr>
          <p:spPr>
            <a:xfrm>
              <a:off x="6865867" y="5417028"/>
              <a:ext cx="10795" cy="413384"/>
            </a:xfrm>
            <a:custGeom>
              <a:avLst/>
              <a:gdLst/>
              <a:ahLst/>
              <a:cxnLst/>
              <a:rect l="l" t="t" r="r" b="b"/>
              <a:pathLst>
                <a:path w="10795" h="413385">
                  <a:moveTo>
                    <a:pt x="9601" y="413016"/>
                  </a:moveTo>
                  <a:lnTo>
                    <a:pt x="10305" y="361371"/>
                  </a:lnTo>
                  <a:lnTo>
                    <a:pt x="10274" y="309726"/>
                  </a:lnTo>
                  <a:lnTo>
                    <a:pt x="9602" y="258083"/>
                  </a:lnTo>
                  <a:lnTo>
                    <a:pt x="8386" y="206446"/>
                  </a:lnTo>
                  <a:lnTo>
                    <a:pt x="6722" y="154816"/>
                  </a:lnTo>
                  <a:lnTo>
                    <a:pt x="4705" y="103197"/>
                  </a:lnTo>
                  <a:lnTo>
                    <a:pt x="2433" y="51591"/>
                  </a:lnTo>
                  <a:lnTo>
                    <a:pt x="0" y="0"/>
                  </a:lnTo>
                </a:path>
              </a:pathLst>
            </a:custGeom>
            <a:ln w="27203">
              <a:solidFill>
                <a:srgbClr val="FFFFFF"/>
              </a:solidFill>
              <a:prstDash val="dot"/>
            </a:ln>
          </p:spPr>
          <p:txBody>
            <a:bodyPr wrap="square" lIns="0" tIns="0" rIns="0" bIns="0" rtlCol="0"/>
            <a:lstStyle/>
            <a:p>
              <a:endParaRPr/>
            </a:p>
          </p:txBody>
        </p:sp>
        <p:sp>
          <p:nvSpPr>
            <p:cNvPr id="89" name="object 89"/>
            <p:cNvSpPr/>
            <p:nvPr/>
          </p:nvSpPr>
          <p:spPr>
            <a:xfrm>
              <a:off x="6839618" y="4973956"/>
              <a:ext cx="20955" cy="360045"/>
            </a:xfrm>
            <a:custGeom>
              <a:avLst/>
              <a:gdLst/>
              <a:ahLst/>
              <a:cxnLst/>
              <a:rect l="l" t="t" r="r" b="b"/>
              <a:pathLst>
                <a:path w="20954" h="360045">
                  <a:moveTo>
                    <a:pt x="20382" y="360006"/>
                  </a:moveTo>
                  <a:lnTo>
                    <a:pt x="14785" y="310153"/>
                  </a:lnTo>
                  <a:lnTo>
                    <a:pt x="8746" y="257246"/>
                  </a:lnTo>
                  <a:lnTo>
                    <a:pt x="3466" y="202803"/>
                  </a:lnTo>
                  <a:lnTo>
                    <a:pt x="150" y="148339"/>
                  </a:lnTo>
                  <a:lnTo>
                    <a:pt x="0" y="95373"/>
                  </a:lnTo>
                  <a:lnTo>
                    <a:pt x="4217" y="45421"/>
                  </a:lnTo>
                  <a:lnTo>
                    <a:pt x="14007" y="0"/>
                  </a:lnTo>
                </a:path>
              </a:pathLst>
            </a:custGeom>
            <a:ln w="27203">
              <a:solidFill>
                <a:srgbClr val="FFFFFF"/>
              </a:solidFill>
              <a:prstDash val="dot"/>
            </a:ln>
          </p:spPr>
          <p:txBody>
            <a:bodyPr wrap="square" lIns="0" tIns="0" rIns="0" bIns="0" rtlCol="0"/>
            <a:lstStyle/>
            <a:p>
              <a:endParaRPr/>
            </a:p>
          </p:txBody>
        </p:sp>
        <p:sp>
          <p:nvSpPr>
            <p:cNvPr id="90" name="object 90"/>
            <p:cNvSpPr/>
            <p:nvPr/>
          </p:nvSpPr>
          <p:spPr>
            <a:xfrm>
              <a:off x="6904407" y="4891632"/>
              <a:ext cx="417195" cy="24765"/>
            </a:xfrm>
            <a:custGeom>
              <a:avLst/>
              <a:gdLst/>
              <a:ahLst/>
              <a:cxnLst/>
              <a:rect l="l" t="t" r="r" b="b"/>
              <a:pathLst>
                <a:path w="417195" h="24764">
                  <a:moveTo>
                    <a:pt x="0" y="19873"/>
                  </a:moveTo>
                  <a:lnTo>
                    <a:pt x="41584" y="7390"/>
                  </a:lnTo>
                  <a:lnTo>
                    <a:pt x="91991" y="1190"/>
                  </a:lnTo>
                  <a:lnTo>
                    <a:pt x="148312" y="0"/>
                  </a:lnTo>
                  <a:lnTo>
                    <a:pt x="207638" y="2543"/>
                  </a:lnTo>
                  <a:lnTo>
                    <a:pt x="267062" y="7547"/>
                  </a:lnTo>
                  <a:lnTo>
                    <a:pt x="323676" y="13736"/>
                  </a:lnTo>
                  <a:lnTo>
                    <a:pt x="374571" y="19836"/>
                  </a:lnTo>
                  <a:lnTo>
                    <a:pt x="416839" y="24572"/>
                  </a:lnTo>
                </a:path>
              </a:pathLst>
            </a:custGeom>
            <a:ln w="27203">
              <a:solidFill>
                <a:srgbClr val="FFFFFF"/>
              </a:solidFill>
              <a:prstDash val="dot"/>
            </a:ln>
          </p:spPr>
          <p:txBody>
            <a:bodyPr wrap="square" lIns="0" tIns="0" rIns="0" bIns="0" rtlCol="0"/>
            <a:lstStyle/>
            <a:p>
              <a:endParaRPr/>
            </a:p>
          </p:txBody>
        </p:sp>
        <p:sp>
          <p:nvSpPr>
            <p:cNvPr id="91" name="object 91"/>
            <p:cNvSpPr/>
            <p:nvPr/>
          </p:nvSpPr>
          <p:spPr>
            <a:xfrm>
              <a:off x="7402493" y="4919847"/>
              <a:ext cx="933450" cy="17780"/>
            </a:xfrm>
            <a:custGeom>
              <a:avLst/>
              <a:gdLst/>
              <a:ahLst/>
              <a:cxnLst/>
              <a:rect l="l" t="t" r="r" b="b"/>
              <a:pathLst>
                <a:path w="933450" h="17779">
                  <a:moveTo>
                    <a:pt x="0" y="0"/>
                  </a:moveTo>
                  <a:lnTo>
                    <a:pt x="51823" y="1480"/>
                  </a:lnTo>
                  <a:lnTo>
                    <a:pt x="103648" y="2886"/>
                  </a:lnTo>
                  <a:lnTo>
                    <a:pt x="155476" y="4222"/>
                  </a:lnTo>
                  <a:lnTo>
                    <a:pt x="207305" y="5490"/>
                  </a:lnTo>
                  <a:lnTo>
                    <a:pt x="259135" y="6694"/>
                  </a:lnTo>
                  <a:lnTo>
                    <a:pt x="310967" y="7834"/>
                  </a:lnTo>
                  <a:lnTo>
                    <a:pt x="362801" y="8916"/>
                  </a:lnTo>
                  <a:lnTo>
                    <a:pt x="414636" y="9941"/>
                  </a:lnTo>
                  <a:lnTo>
                    <a:pt x="466472" y="10912"/>
                  </a:lnTo>
                  <a:lnTo>
                    <a:pt x="518309" y="11832"/>
                  </a:lnTo>
                  <a:lnTo>
                    <a:pt x="570147" y="12704"/>
                  </a:lnTo>
                  <a:lnTo>
                    <a:pt x="621986" y="13530"/>
                  </a:lnTo>
                  <a:lnTo>
                    <a:pt x="673826" y="14314"/>
                  </a:lnTo>
                  <a:lnTo>
                    <a:pt x="725666" y="15058"/>
                  </a:lnTo>
                  <a:lnTo>
                    <a:pt x="777507" y="15765"/>
                  </a:lnTo>
                  <a:lnTo>
                    <a:pt x="829348" y="16437"/>
                  </a:lnTo>
                  <a:lnTo>
                    <a:pt x="881189" y="17078"/>
                  </a:lnTo>
                  <a:lnTo>
                    <a:pt x="933030" y="17691"/>
                  </a:lnTo>
                </a:path>
              </a:pathLst>
            </a:custGeom>
            <a:ln w="27203">
              <a:solidFill>
                <a:srgbClr val="FFFFFF"/>
              </a:solidFill>
              <a:prstDash val="dot"/>
            </a:ln>
          </p:spPr>
          <p:txBody>
            <a:bodyPr wrap="square" lIns="0" tIns="0" rIns="0" bIns="0" rtlCol="0"/>
            <a:lstStyle/>
            <a:p>
              <a:endParaRPr/>
            </a:p>
          </p:txBody>
        </p:sp>
        <p:sp>
          <p:nvSpPr>
            <p:cNvPr id="92" name="object 92"/>
            <p:cNvSpPr/>
            <p:nvPr/>
          </p:nvSpPr>
          <p:spPr>
            <a:xfrm>
              <a:off x="8417569" y="4924344"/>
              <a:ext cx="358140" cy="17780"/>
            </a:xfrm>
            <a:custGeom>
              <a:avLst/>
              <a:gdLst/>
              <a:ahLst/>
              <a:cxnLst/>
              <a:rect l="l" t="t" r="r" b="b"/>
              <a:pathLst>
                <a:path w="358140" h="17779">
                  <a:moveTo>
                    <a:pt x="0" y="11883"/>
                  </a:moveTo>
                  <a:lnTo>
                    <a:pt x="49561" y="8579"/>
                  </a:lnTo>
                  <a:lnTo>
                    <a:pt x="102626" y="4733"/>
                  </a:lnTo>
                  <a:lnTo>
                    <a:pt x="157412" y="1491"/>
                  </a:lnTo>
                  <a:lnTo>
                    <a:pt x="212138" y="0"/>
                  </a:lnTo>
                  <a:lnTo>
                    <a:pt x="265022" y="1406"/>
                  </a:lnTo>
                  <a:lnTo>
                    <a:pt x="314283" y="6856"/>
                  </a:lnTo>
                  <a:lnTo>
                    <a:pt x="358140" y="17496"/>
                  </a:lnTo>
                </a:path>
              </a:pathLst>
            </a:custGeom>
            <a:ln w="27203">
              <a:solidFill>
                <a:srgbClr val="FFFFFF"/>
              </a:solidFill>
              <a:prstDash val="dot"/>
            </a:ln>
          </p:spPr>
          <p:txBody>
            <a:bodyPr wrap="square" lIns="0" tIns="0" rIns="0" bIns="0" rtlCol="0"/>
            <a:lstStyle/>
            <a:p>
              <a:endParaRPr/>
            </a:p>
          </p:txBody>
        </p:sp>
        <p:sp>
          <p:nvSpPr>
            <p:cNvPr id="93" name="object 93"/>
            <p:cNvSpPr/>
            <p:nvPr/>
          </p:nvSpPr>
          <p:spPr>
            <a:xfrm>
              <a:off x="8807451" y="4993068"/>
              <a:ext cx="34925" cy="384175"/>
            </a:xfrm>
            <a:custGeom>
              <a:avLst/>
              <a:gdLst/>
              <a:ahLst/>
              <a:cxnLst/>
              <a:rect l="l" t="t" r="r" b="b"/>
              <a:pathLst>
                <a:path w="34925" h="384175">
                  <a:moveTo>
                    <a:pt x="23583" y="0"/>
                  </a:moveTo>
                  <a:lnTo>
                    <a:pt x="31785" y="39098"/>
                  </a:lnTo>
                  <a:lnTo>
                    <a:pt x="34420" y="86101"/>
                  </a:lnTo>
                  <a:lnTo>
                    <a:pt x="32678" y="138326"/>
                  </a:lnTo>
                  <a:lnTo>
                    <a:pt x="27751" y="193092"/>
                  </a:lnTo>
                  <a:lnTo>
                    <a:pt x="20828" y="247715"/>
                  </a:lnTo>
                  <a:lnTo>
                    <a:pt x="13102" y="299514"/>
                  </a:lnTo>
                  <a:lnTo>
                    <a:pt x="5762" y="345805"/>
                  </a:lnTo>
                  <a:lnTo>
                    <a:pt x="0" y="383908"/>
                  </a:lnTo>
                </a:path>
              </a:pathLst>
            </a:custGeom>
            <a:ln w="27203">
              <a:solidFill>
                <a:srgbClr val="FFFFFF"/>
              </a:solidFill>
              <a:prstDash val="dot"/>
            </a:ln>
          </p:spPr>
          <p:txBody>
            <a:bodyPr wrap="square" lIns="0" tIns="0" rIns="0" bIns="0" rtlCol="0"/>
            <a:lstStyle/>
            <a:p>
              <a:endParaRPr/>
            </a:p>
          </p:txBody>
        </p:sp>
        <p:sp>
          <p:nvSpPr>
            <p:cNvPr id="94" name="object 94"/>
            <p:cNvSpPr/>
            <p:nvPr/>
          </p:nvSpPr>
          <p:spPr>
            <a:xfrm>
              <a:off x="8741967" y="5457327"/>
              <a:ext cx="59055" cy="902969"/>
            </a:xfrm>
            <a:custGeom>
              <a:avLst/>
              <a:gdLst/>
              <a:ahLst/>
              <a:cxnLst/>
              <a:rect l="l" t="t" r="r" b="b"/>
              <a:pathLst>
                <a:path w="59054" h="902970">
                  <a:moveTo>
                    <a:pt x="58864" y="0"/>
                  </a:moveTo>
                  <a:lnTo>
                    <a:pt x="55475" y="50140"/>
                  </a:lnTo>
                  <a:lnTo>
                    <a:pt x="52111" y="100282"/>
                  </a:lnTo>
                  <a:lnTo>
                    <a:pt x="48769" y="150426"/>
                  </a:lnTo>
                  <a:lnTo>
                    <a:pt x="45448" y="200571"/>
                  </a:lnTo>
                  <a:lnTo>
                    <a:pt x="42145" y="250718"/>
                  </a:lnTo>
                  <a:lnTo>
                    <a:pt x="38859" y="300866"/>
                  </a:lnTo>
                  <a:lnTo>
                    <a:pt x="35587" y="351015"/>
                  </a:lnTo>
                  <a:lnTo>
                    <a:pt x="32328" y="401164"/>
                  </a:lnTo>
                  <a:lnTo>
                    <a:pt x="29079" y="451315"/>
                  </a:lnTo>
                  <a:lnTo>
                    <a:pt x="25840" y="501466"/>
                  </a:lnTo>
                  <a:lnTo>
                    <a:pt x="22607" y="551617"/>
                  </a:lnTo>
                  <a:lnTo>
                    <a:pt x="19378" y="601769"/>
                  </a:lnTo>
                  <a:lnTo>
                    <a:pt x="16153" y="651921"/>
                  </a:lnTo>
                  <a:lnTo>
                    <a:pt x="12928" y="702073"/>
                  </a:lnTo>
                  <a:lnTo>
                    <a:pt x="9703" y="752224"/>
                  </a:lnTo>
                  <a:lnTo>
                    <a:pt x="6474" y="802376"/>
                  </a:lnTo>
                  <a:lnTo>
                    <a:pt x="3240" y="852527"/>
                  </a:lnTo>
                  <a:lnTo>
                    <a:pt x="0" y="902677"/>
                  </a:lnTo>
                </a:path>
              </a:pathLst>
            </a:custGeom>
            <a:ln w="27203">
              <a:solidFill>
                <a:srgbClr val="FFFFFF"/>
              </a:solidFill>
              <a:prstDash val="dot"/>
            </a:ln>
          </p:spPr>
          <p:txBody>
            <a:bodyPr wrap="square" lIns="0" tIns="0" rIns="0" bIns="0" rtlCol="0"/>
            <a:lstStyle/>
            <a:p>
              <a:endParaRPr/>
            </a:p>
          </p:txBody>
        </p:sp>
        <p:sp>
          <p:nvSpPr>
            <p:cNvPr id="95" name="object 95"/>
            <p:cNvSpPr/>
            <p:nvPr/>
          </p:nvSpPr>
          <p:spPr>
            <a:xfrm>
              <a:off x="8641151" y="6442593"/>
              <a:ext cx="95885" cy="737235"/>
            </a:xfrm>
            <a:custGeom>
              <a:avLst/>
              <a:gdLst/>
              <a:ahLst/>
              <a:cxnLst/>
              <a:rect l="l" t="t" r="r" b="b"/>
              <a:pathLst>
                <a:path w="95884" h="737234">
                  <a:moveTo>
                    <a:pt x="95846" y="0"/>
                  </a:moveTo>
                  <a:lnTo>
                    <a:pt x="93564" y="39549"/>
                  </a:lnTo>
                  <a:lnTo>
                    <a:pt x="90758" y="86086"/>
                  </a:lnTo>
                  <a:lnTo>
                    <a:pt x="87412" y="138315"/>
                  </a:lnTo>
                  <a:lnTo>
                    <a:pt x="83513" y="194939"/>
                  </a:lnTo>
                  <a:lnTo>
                    <a:pt x="79046" y="254662"/>
                  </a:lnTo>
                  <a:lnTo>
                    <a:pt x="73997" y="316189"/>
                  </a:lnTo>
                  <a:lnTo>
                    <a:pt x="68352" y="378223"/>
                  </a:lnTo>
                  <a:lnTo>
                    <a:pt x="62096" y="439468"/>
                  </a:lnTo>
                  <a:lnTo>
                    <a:pt x="55215" y="498628"/>
                  </a:lnTo>
                  <a:lnTo>
                    <a:pt x="47695" y="554407"/>
                  </a:lnTo>
                  <a:lnTo>
                    <a:pt x="39520" y="605509"/>
                  </a:lnTo>
                  <a:lnTo>
                    <a:pt x="30678" y="650637"/>
                  </a:lnTo>
                  <a:lnTo>
                    <a:pt x="21153" y="688496"/>
                  </a:lnTo>
                  <a:lnTo>
                    <a:pt x="10932" y="717790"/>
                  </a:lnTo>
                  <a:lnTo>
                    <a:pt x="0" y="737222"/>
                  </a:lnTo>
                </a:path>
              </a:pathLst>
            </a:custGeom>
            <a:ln w="27203">
              <a:solidFill>
                <a:srgbClr val="FFFFFF"/>
              </a:solidFill>
              <a:prstDash val="dot"/>
            </a:ln>
          </p:spPr>
          <p:txBody>
            <a:bodyPr wrap="square" lIns="0" tIns="0" rIns="0" bIns="0" rtlCol="0"/>
            <a:lstStyle/>
            <a:p>
              <a:endParaRPr/>
            </a:p>
          </p:txBody>
        </p:sp>
        <p:sp>
          <p:nvSpPr>
            <p:cNvPr id="96" name="object 96"/>
            <p:cNvSpPr/>
            <p:nvPr/>
          </p:nvSpPr>
          <p:spPr>
            <a:xfrm>
              <a:off x="8470356" y="6695663"/>
              <a:ext cx="113664" cy="445770"/>
            </a:xfrm>
            <a:custGeom>
              <a:avLst/>
              <a:gdLst/>
              <a:ahLst/>
              <a:cxnLst/>
              <a:rect l="l" t="t" r="r" b="b"/>
              <a:pathLst>
                <a:path w="113665" h="445770">
                  <a:moveTo>
                    <a:pt x="113106" y="445401"/>
                  </a:moveTo>
                  <a:lnTo>
                    <a:pt x="96483" y="403539"/>
                  </a:lnTo>
                  <a:lnTo>
                    <a:pt x="85449" y="355654"/>
                  </a:lnTo>
                  <a:lnTo>
                    <a:pt x="78351" y="303782"/>
                  </a:lnTo>
                  <a:lnTo>
                    <a:pt x="73536" y="249957"/>
                  </a:lnTo>
                  <a:lnTo>
                    <a:pt x="69349" y="196216"/>
                  </a:lnTo>
                  <a:lnTo>
                    <a:pt x="64140" y="144594"/>
                  </a:lnTo>
                  <a:lnTo>
                    <a:pt x="56253" y="97126"/>
                  </a:lnTo>
                  <a:lnTo>
                    <a:pt x="44036" y="55847"/>
                  </a:lnTo>
                  <a:lnTo>
                    <a:pt x="25836" y="22793"/>
                  </a:lnTo>
                  <a:lnTo>
                    <a:pt x="0" y="0"/>
                  </a:lnTo>
                </a:path>
              </a:pathLst>
            </a:custGeom>
            <a:ln w="27203">
              <a:solidFill>
                <a:srgbClr val="FFFFFF"/>
              </a:solidFill>
              <a:prstDash val="dot"/>
            </a:ln>
          </p:spPr>
          <p:txBody>
            <a:bodyPr wrap="square" lIns="0" tIns="0" rIns="0" bIns="0" rtlCol="0"/>
            <a:lstStyle/>
            <a:p>
              <a:endParaRPr/>
            </a:p>
          </p:txBody>
        </p:sp>
        <p:sp>
          <p:nvSpPr>
            <p:cNvPr id="97" name="object 97"/>
            <p:cNvSpPr/>
            <p:nvPr/>
          </p:nvSpPr>
          <p:spPr>
            <a:xfrm>
              <a:off x="8300549" y="6693817"/>
              <a:ext cx="85090" cy="14604"/>
            </a:xfrm>
            <a:custGeom>
              <a:avLst/>
              <a:gdLst/>
              <a:ahLst/>
              <a:cxnLst/>
              <a:rect l="l" t="t" r="r" b="b"/>
              <a:pathLst>
                <a:path w="85090" h="14604">
                  <a:moveTo>
                    <a:pt x="85051" y="6388"/>
                  </a:moveTo>
                  <a:lnTo>
                    <a:pt x="57944" y="11930"/>
                  </a:lnTo>
                  <a:lnTo>
                    <a:pt x="32519" y="14204"/>
                  </a:lnTo>
                  <a:lnTo>
                    <a:pt x="12098" y="10974"/>
                  </a:lnTo>
                  <a:lnTo>
                    <a:pt x="0" y="0"/>
                  </a:lnTo>
                </a:path>
              </a:pathLst>
            </a:custGeom>
            <a:ln w="27203">
              <a:solidFill>
                <a:srgbClr val="FFFFFF"/>
              </a:solidFill>
              <a:prstDash val="dot"/>
            </a:ln>
          </p:spPr>
          <p:txBody>
            <a:bodyPr wrap="square" lIns="0" tIns="0" rIns="0" bIns="0" rtlCol="0"/>
            <a:lstStyle/>
            <a:p>
              <a:endParaRPr/>
            </a:p>
          </p:txBody>
        </p:sp>
        <p:sp>
          <p:nvSpPr>
            <p:cNvPr id="98" name="object 98"/>
            <p:cNvSpPr/>
            <p:nvPr/>
          </p:nvSpPr>
          <p:spPr>
            <a:xfrm>
              <a:off x="8312726" y="6485450"/>
              <a:ext cx="22860" cy="128270"/>
            </a:xfrm>
            <a:custGeom>
              <a:avLst/>
              <a:gdLst/>
              <a:ahLst/>
              <a:cxnLst/>
              <a:rect l="l" t="t" r="r" b="b"/>
              <a:pathLst>
                <a:path w="22859" h="128270">
                  <a:moveTo>
                    <a:pt x="8445" y="127762"/>
                  </a:moveTo>
                  <a:lnTo>
                    <a:pt x="18027" y="92352"/>
                  </a:lnTo>
                  <a:lnTo>
                    <a:pt x="22301" y="56827"/>
                  </a:lnTo>
                  <a:lnTo>
                    <a:pt x="17535" y="24829"/>
                  </a:lnTo>
                  <a:lnTo>
                    <a:pt x="0" y="0"/>
                  </a:lnTo>
                </a:path>
              </a:pathLst>
            </a:custGeom>
            <a:ln w="27203">
              <a:solidFill>
                <a:srgbClr val="FFFFFF"/>
              </a:solidFill>
              <a:prstDash val="dot"/>
            </a:ln>
          </p:spPr>
          <p:txBody>
            <a:bodyPr wrap="square" lIns="0" tIns="0" rIns="0" bIns="0" rtlCol="0"/>
            <a:lstStyle/>
            <a:p>
              <a:endParaRPr/>
            </a:p>
          </p:txBody>
        </p:sp>
        <p:sp>
          <p:nvSpPr>
            <p:cNvPr id="99" name="object 99"/>
            <p:cNvSpPr/>
            <p:nvPr/>
          </p:nvSpPr>
          <p:spPr>
            <a:xfrm>
              <a:off x="8156426" y="6504127"/>
              <a:ext cx="86360" cy="116205"/>
            </a:xfrm>
            <a:custGeom>
              <a:avLst/>
              <a:gdLst/>
              <a:ahLst/>
              <a:cxnLst/>
              <a:rect l="l" t="t" r="r" b="b"/>
              <a:pathLst>
                <a:path w="86359" h="116204">
                  <a:moveTo>
                    <a:pt x="86144" y="0"/>
                  </a:moveTo>
                  <a:lnTo>
                    <a:pt x="65138" y="28853"/>
                  </a:lnTo>
                  <a:lnTo>
                    <a:pt x="43534" y="60748"/>
                  </a:lnTo>
                  <a:lnTo>
                    <a:pt x="21698" y="91298"/>
                  </a:lnTo>
                  <a:lnTo>
                    <a:pt x="0" y="116116"/>
                  </a:lnTo>
                </a:path>
              </a:pathLst>
            </a:custGeom>
            <a:ln w="27203">
              <a:solidFill>
                <a:srgbClr val="FFFFFF"/>
              </a:solidFill>
              <a:prstDash val="dot"/>
            </a:ln>
          </p:spPr>
          <p:txBody>
            <a:bodyPr wrap="square" lIns="0" tIns="0" rIns="0" bIns="0" rtlCol="0"/>
            <a:lstStyle/>
            <a:p>
              <a:endParaRPr/>
            </a:p>
          </p:txBody>
        </p:sp>
        <p:sp>
          <p:nvSpPr>
            <p:cNvPr id="100" name="object 100"/>
            <p:cNvSpPr/>
            <p:nvPr/>
          </p:nvSpPr>
          <p:spPr>
            <a:xfrm>
              <a:off x="6863405" y="4918238"/>
              <a:ext cx="1941195" cy="2266315"/>
            </a:xfrm>
            <a:custGeom>
              <a:avLst/>
              <a:gdLst/>
              <a:ahLst/>
              <a:cxnLst/>
              <a:rect l="l" t="t" r="r" b="b"/>
              <a:pathLst>
                <a:path w="1941195" h="2266315">
                  <a:moveTo>
                    <a:pt x="1268983" y="1717675"/>
                  </a:moveTo>
                  <a:lnTo>
                    <a:pt x="1268983" y="1717675"/>
                  </a:lnTo>
                </a:path>
                <a:path w="1941195" h="2266315">
                  <a:moveTo>
                    <a:pt x="1375016" y="1228344"/>
                  </a:moveTo>
                  <a:lnTo>
                    <a:pt x="1375016" y="1228344"/>
                  </a:lnTo>
                </a:path>
                <a:path w="1941195" h="2266315">
                  <a:moveTo>
                    <a:pt x="1063053" y="1665655"/>
                  </a:moveTo>
                  <a:lnTo>
                    <a:pt x="1063053" y="1665655"/>
                  </a:lnTo>
                </a:path>
                <a:path w="1941195" h="2266315">
                  <a:moveTo>
                    <a:pt x="809447" y="1213561"/>
                  </a:moveTo>
                  <a:lnTo>
                    <a:pt x="809447" y="1213561"/>
                  </a:lnTo>
                </a:path>
                <a:path w="1941195" h="2266315">
                  <a:moveTo>
                    <a:pt x="203301" y="1019301"/>
                  </a:moveTo>
                  <a:lnTo>
                    <a:pt x="203301" y="1019301"/>
                  </a:lnTo>
                </a:path>
                <a:path w="1941195" h="2266315">
                  <a:moveTo>
                    <a:pt x="10388" y="966876"/>
                  </a:moveTo>
                  <a:lnTo>
                    <a:pt x="10388" y="966876"/>
                  </a:lnTo>
                </a:path>
                <a:path w="1941195" h="2266315">
                  <a:moveTo>
                    <a:pt x="1130" y="471271"/>
                  </a:moveTo>
                  <a:lnTo>
                    <a:pt x="1130" y="471271"/>
                  </a:lnTo>
                </a:path>
                <a:path w="1941195" h="2266315">
                  <a:moveTo>
                    <a:pt x="0" y="29641"/>
                  </a:moveTo>
                  <a:lnTo>
                    <a:pt x="0" y="29641"/>
                  </a:lnTo>
                </a:path>
                <a:path w="1941195" h="2266315">
                  <a:moveTo>
                    <a:pt x="485787" y="0"/>
                  </a:moveTo>
                  <a:lnTo>
                    <a:pt x="485787" y="0"/>
                  </a:lnTo>
                </a:path>
                <a:path w="1941195" h="2266315">
                  <a:moveTo>
                    <a:pt x="1498777" y="19596"/>
                  </a:moveTo>
                  <a:lnTo>
                    <a:pt x="1498777" y="19596"/>
                  </a:lnTo>
                </a:path>
                <a:path w="1941195" h="2266315">
                  <a:moveTo>
                    <a:pt x="1937842" y="34251"/>
                  </a:moveTo>
                  <a:lnTo>
                    <a:pt x="1937842" y="34251"/>
                  </a:lnTo>
                </a:path>
                <a:path w="1941195" h="2266315">
                  <a:moveTo>
                    <a:pt x="1941156" y="484390"/>
                  </a:moveTo>
                  <a:lnTo>
                    <a:pt x="1941156" y="484390"/>
                  </a:lnTo>
                </a:path>
                <a:path w="1941195" h="2266315">
                  <a:moveTo>
                    <a:pt x="1876780" y="1469123"/>
                  </a:moveTo>
                  <a:lnTo>
                    <a:pt x="1876780" y="1469123"/>
                  </a:lnTo>
                </a:path>
                <a:path w="1941195" h="2266315">
                  <a:moveTo>
                    <a:pt x="1754060" y="2265984"/>
                  </a:moveTo>
                  <a:lnTo>
                    <a:pt x="1754060" y="2265984"/>
                  </a:lnTo>
                </a:path>
                <a:path w="1941195" h="2266315">
                  <a:moveTo>
                    <a:pt x="1581010" y="1768182"/>
                  </a:moveTo>
                  <a:lnTo>
                    <a:pt x="1581010" y="1768182"/>
                  </a:lnTo>
                </a:path>
                <a:path w="1941195" h="2266315">
                  <a:moveTo>
                    <a:pt x="1439316" y="1746084"/>
                  </a:moveTo>
                  <a:lnTo>
                    <a:pt x="1439316" y="1746084"/>
                  </a:lnTo>
                </a:path>
                <a:path w="1941195" h="2266315">
                  <a:moveTo>
                    <a:pt x="1425066" y="1555356"/>
                  </a:moveTo>
                  <a:lnTo>
                    <a:pt x="1425066" y="1555356"/>
                  </a:lnTo>
                </a:path>
                <a:path w="1941195" h="2266315">
                  <a:moveTo>
                    <a:pt x="1268983" y="1717675"/>
                  </a:moveTo>
                  <a:lnTo>
                    <a:pt x="1268983" y="1717675"/>
                  </a:lnTo>
                </a:path>
              </a:pathLst>
            </a:custGeom>
            <a:ln w="27203">
              <a:solidFill>
                <a:srgbClr val="FFFFFF"/>
              </a:solidFill>
            </a:ln>
          </p:spPr>
          <p:txBody>
            <a:bodyPr wrap="square" lIns="0" tIns="0" rIns="0" bIns="0" rtlCol="0"/>
            <a:lstStyle/>
            <a:p>
              <a:endParaRPr/>
            </a:p>
          </p:txBody>
        </p:sp>
        <p:sp>
          <p:nvSpPr>
            <p:cNvPr id="101" name="object 101"/>
            <p:cNvSpPr/>
            <p:nvPr/>
          </p:nvSpPr>
          <p:spPr>
            <a:xfrm>
              <a:off x="8788907" y="5512259"/>
              <a:ext cx="2164080" cy="1718310"/>
            </a:xfrm>
            <a:custGeom>
              <a:avLst/>
              <a:gdLst/>
              <a:ahLst/>
              <a:cxnLst/>
              <a:rect l="l" t="t" r="r" b="b"/>
              <a:pathLst>
                <a:path w="2164079" h="1718309">
                  <a:moveTo>
                    <a:pt x="1445073" y="1430063"/>
                  </a:moveTo>
                  <a:lnTo>
                    <a:pt x="816909" y="1430063"/>
                  </a:lnTo>
                  <a:lnTo>
                    <a:pt x="870034" y="1431135"/>
                  </a:lnTo>
                  <a:lnTo>
                    <a:pt x="923121" y="1434808"/>
                  </a:lnTo>
                  <a:lnTo>
                    <a:pt x="972671" y="1442494"/>
                  </a:lnTo>
                  <a:lnTo>
                    <a:pt x="1015183" y="1455606"/>
                  </a:lnTo>
                  <a:lnTo>
                    <a:pt x="1065097" y="1503756"/>
                  </a:lnTo>
                  <a:lnTo>
                    <a:pt x="1077881" y="1531702"/>
                  </a:lnTo>
                  <a:lnTo>
                    <a:pt x="1100957" y="1567095"/>
                  </a:lnTo>
                  <a:lnTo>
                    <a:pt x="1131855" y="1605998"/>
                  </a:lnTo>
                  <a:lnTo>
                    <a:pt x="1168106" y="1644478"/>
                  </a:lnTo>
                  <a:lnTo>
                    <a:pt x="1207241" y="1678600"/>
                  </a:lnTo>
                  <a:lnTo>
                    <a:pt x="1246791" y="1704431"/>
                  </a:lnTo>
                  <a:lnTo>
                    <a:pt x="1284285" y="1718035"/>
                  </a:lnTo>
                  <a:lnTo>
                    <a:pt x="1317255" y="1715477"/>
                  </a:lnTo>
                  <a:lnTo>
                    <a:pt x="1351556" y="1666594"/>
                  </a:lnTo>
                  <a:lnTo>
                    <a:pt x="1372154" y="1620648"/>
                  </a:lnTo>
                  <a:lnTo>
                    <a:pt x="1393869" y="1566394"/>
                  </a:lnTo>
                  <a:lnTo>
                    <a:pt x="1415816" y="1508354"/>
                  </a:lnTo>
                  <a:lnTo>
                    <a:pt x="1437108" y="1451049"/>
                  </a:lnTo>
                  <a:lnTo>
                    <a:pt x="1445073" y="1430063"/>
                  </a:lnTo>
                  <a:close/>
                </a:path>
                <a:path w="2164079" h="1718309">
                  <a:moveTo>
                    <a:pt x="148817" y="0"/>
                  </a:moveTo>
                  <a:lnTo>
                    <a:pt x="103837" y="2462"/>
                  </a:lnTo>
                  <a:lnTo>
                    <a:pt x="54920" y="44847"/>
                  </a:lnTo>
                  <a:lnTo>
                    <a:pt x="41055" y="117912"/>
                  </a:lnTo>
                  <a:lnTo>
                    <a:pt x="39674" y="165533"/>
                  </a:lnTo>
                  <a:lnTo>
                    <a:pt x="38632" y="198539"/>
                  </a:lnTo>
                  <a:lnTo>
                    <a:pt x="35455" y="251007"/>
                  </a:lnTo>
                  <a:lnTo>
                    <a:pt x="32208" y="303471"/>
                  </a:lnTo>
                  <a:lnTo>
                    <a:pt x="28900" y="355931"/>
                  </a:lnTo>
                  <a:lnTo>
                    <a:pt x="25542" y="408388"/>
                  </a:lnTo>
                  <a:lnTo>
                    <a:pt x="22143" y="460843"/>
                  </a:lnTo>
                  <a:lnTo>
                    <a:pt x="18713" y="513296"/>
                  </a:lnTo>
                  <a:lnTo>
                    <a:pt x="8323" y="670951"/>
                  </a:lnTo>
                  <a:lnTo>
                    <a:pt x="1459" y="775563"/>
                  </a:lnTo>
                  <a:lnTo>
                    <a:pt x="0" y="829270"/>
                  </a:lnTo>
                  <a:lnTo>
                    <a:pt x="3191" y="869726"/>
                  </a:lnTo>
                  <a:lnTo>
                    <a:pt x="21169" y="920415"/>
                  </a:lnTo>
                  <a:lnTo>
                    <a:pt x="50678" y="946680"/>
                  </a:lnTo>
                  <a:lnTo>
                    <a:pt x="68283" y="956606"/>
                  </a:lnTo>
                  <a:lnTo>
                    <a:pt x="87002" y="967570"/>
                  </a:lnTo>
                  <a:lnTo>
                    <a:pt x="106247" y="981953"/>
                  </a:lnTo>
                  <a:lnTo>
                    <a:pt x="125427" y="1002136"/>
                  </a:lnTo>
                  <a:lnTo>
                    <a:pt x="143954" y="1030501"/>
                  </a:lnTo>
                  <a:lnTo>
                    <a:pt x="161238" y="1069428"/>
                  </a:lnTo>
                  <a:lnTo>
                    <a:pt x="185710" y="1105268"/>
                  </a:lnTo>
                  <a:lnTo>
                    <a:pt x="217789" y="1118696"/>
                  </a:lnTo>
                  <a:lnTo>
                    <a:pt x="253848" y="1127798"/>
                  </a:lnTo>
                  <a:lnTo>
                    <a:pt x="290257" y="1150658"/>
                  </a:lnTo>
                  <a:lnTo>
                    <a:pt x="313038" y="1183967"/>
                  </a:lnTo>
                  <a:lnTo>
                    <a:pt x="336117" y="1217067"/>
                  </a:lnTo>
                  <a:lnTo>
                    <a:pt x="359491" y="1249961"/>
                  </a:lnTo>
                  <a:lnTo>
                    <a:pt x="383158" y="1282649"/>
                  </a:lnTo>
                  <a:lnTo>
                    <a:pt x="419912" y="1320988"/>
                  </a:lnTo>
                  <a:lnTo>
                    <a:pt x="459043" y="1352082"/>
                  </a:lnTo>
                  <a:lnTo>
                    <a:pt x="500607" y="1376772"/>
                  </a:lnTo>
                  <a:lnTo>
                    <a:pt x="544658" y="1395901"/>
                  </a:lnTo>
                  <a:lnTo>
                    <a:pt x="591253" y="1410309"/>
                  </a:lnTo>
                  <a:lnTo>
                    <a:pt x="640449" y="1420838"/>
                  </a:lnTo>
                  <a:lnTo>
                    <a:pt x="692301" y="1428330"/>
                  </a:lnTo>
                  <a:lnTo>
                    <a:pt x="767245" y="1430180"/>
                  </a:lnTo>
                  <a:lnTo>
                    <a:pt x="1445073" y="1430063"/>
                  </a:lnTo>
                  <a:lnTo>
                    <a:pt x="1456860" y="1399001"/>
                  </a:lnTo>
                  <a:lnTo>
                    <a:pt x="1474185" y="1356732"/>
                  </a:lnTo>
                  <a:lnTo>
                    <a:pt x="1488197" y="1328762"/>
                  </a:lnTo>
                  <a:lnTo>
                    <a:pt x="1512613" y="1287903"/>
                  </a:lnTo>
                  <a:lnTo>
                    <a:pt x="1536348" y="1245522"/>
                  </a:lnTo>
                  <a:lnTo>
                    <a:pt x="1559860" y="1202297"/>
                  </a:lnTo>
                  <a:lnTo>
                    <a:pt x="1583606" y="1158909"/>
                  </a:lnTo>
                  <a:lnTo>
                    <a:pt x="1608042" y="1116037"/>
                  </a:lnTo>
                  <a:lnTo>
                    <a:pt x="1633626" y="1074359"/>
                  </a:lnTo>
                  <a:lnTo>
                    <a:pt x="1660814" y="1034555"/>
                  </a:lnTo>
                  <a:lnTo>
                    <a:pt x="1690064" y="997305"/>
                  </a:lnTo>
                  <a:lnTo>
                    <a:pt x="1726127" y="954435"/>
                  </a:lnTo>
                  <a:lnTo>
                    <a:pt x="1760413" y="912589"/>
                  </a:lnTo>
                  <a:lnTo>
                    <a:pt x="1793035" y="871552"/>
                  </a:lnTo>
                  <a:lnTo>
                    <a:pt x="1824104" y="831107"/>
                  </a:lnTo>
                  <a:lnTo>
                    <a:pt x="1853731" y="791041"/>
                  </a:lnTo>
                  <a:lnTo>
                    <a:pt x="1882028" y="751136"/>
                  </a:lnTo>
                  <a:lnTo>
                    <a:pt x="1909106" y="711178"/>
                  </a:lnTo>
                  <a:lnTo>
                    <a:pt x="1935077" y="670951"/>
                  </a:lnTo>
                  <a:lnTo>
                    <a:pt x="1960052" y="630240"/>
                  </a:lnTo>
                  <a:lnTo>
                    <a:pt x="1984143" y="588828"/>
                  </a:lnTo>
                  <a:lnTo>
                    <a:pt x="2007462" y="546501"/>
                  </a:lnTo>
                  <a:lnTo>
                    <a:pt x="2030119" y="503042"/>
                  </a:lnTo>
                  <a:lnTo>
                    <a:pt x="2052227" y="458237"/>
                  </a:lnTo>
                  <a:lnTo>
                    <a:pt x="2073898" y="411870"/>
                  </a:lnTo>
                  <a:lnTo>
                    <a:pt x="2095241" y="363725"/>
                  </a:lnTo>
                  <a:lnTo>
                    <a:pt x="2116370" y="313586"/>
                  </a:lnTo>
                  <a:lnTo>
                    <a:pt x="2137396" y="261238"/>
                  </a:lnTo>
                  <a:lnTo>
                    <a:pt x="2151947" y="220064"/>
                  </a:lnTo>
                  <a:lnTo>
                    <a:pt x="2162885" y="165533"/>
                  </a:lnTo>
                  <a:lnTo>
                    <a:pt x="1810554" y="165533"/>
                  </a:lnTo>
                  <a:lnTo>
                    <a:pt x="1785146" y="164078"/>
                  </a:lnTo>
                  <a:lnTo>
                    <a:pt x="1761909" y="158939"/>
                  </a:lnTo>
                  <a:lnTo>
                    <a:pt x="1741273" y="149539"/>
                  </a:lnTo>
                  <a:lnTo>
                    <a:pt x="1723663" y="135300"/>
                  </a:lnTo>
                  <a:lnTo>
                    <a:pt x="1710258" y="116688"/>
                  </a:lnTo>
                  <a:lnTo>
                    <a:pt x="1660259" y="97754"/>
                  </a:lnTo>
                  <a:lnTo>
                    <a:pt x="1227294" y="97754"/>
                  </a:lnTo>
                  <a:lnTo>
                    <a:pt x="1178233" y="96777"/>
                  </a:lnTo>
                  <a:lnTo>
                    <a:pt x="1129005" y="94373"/>
                  </a:lnTo>
                  <a:lnTo>
                    <a:pt x="1079665" y="90796"/>
                  </a:lnTo>
                  <a:lnTo>
                    <a:pt x="1030267" y="86297"/>
                  </a:lnTo>
                  <a:lnTo>
                    <a:pt x="784337" y="58816"/>
                  </a:lnTo>
                  <a:lnTo>
                    <a:pt x="148817" y="0"/>
                  </a:lnTo>
                  <a:close/>
                </a:path>
                <a:path w="2164079" h="1718309">
                  <a:moveTo>
                    <a:pt x="2111126" y="103553"/>
                  </a:moveTo>
                  <a:lnTo>
                    <a:pt x="2066427" y="108134"/>
                  </a:lnTo>
                  <a:lnTo>
                    <a:pt x="2013315" y="121077"/>
                  </a:lnTo>
                  <a:lnTo>
                    <a:pt x="1955211" y="137762"/>
                  </a:lnTo>
                  <a:lnTo>
                    <a:pt x="1925356" y="146064"/>
                  </a:lnTo>
                  <a:lnTo>
                    <a:pt x="1895535" y="153570"/>
                  </a:lnTo>
                  <a:lnTo>
                    <a:pt x="1866176" y="159701"/>
                  </a:lnTo>
                  <a:lnTo>
                    <a:pt x="1837707" y="163882"/>
                  </a:lnTo>
                  <a:lnTo>
                    <a:pt x="1810554" y="165533"/>
                  </a:lnTo>
                  <a:lnTo>
                    <a:pt x="2162885" y="165533"/>
                  </a:lnTo>
                  <a:lnTo>
                    <a:pt x="2163545" y="159701"/>
                  </a:lnTo>
                  <a:lnTo>
                    <a:pt x="2163598" y="158725"/>
                  </a:lnTo>
                  <a:lnTo>
                    <a:pt x="2161606" y="137956"/>
                  </a:lnTo>
                  <a:lnTo>
                    <a:pt x="2154919" y="122466"/>
                  </a:lnTo>
                  <a:lnTo>
                    <a:pt x="2143992" y="111954"/>
                  </a:lnTo>
                  <a:lnTo>
                    <a:pt x="2129252" y="105842"/>
                  </a:lnTo>
                  <a:lnTo>
                    <a:pt x="2111126" y="103553"/>
                  </a:lnTo>
                  <a:close/>
                </a:path>
                <a:path w="2164079" h="1718309">
                  <a:moveTo>
                    <a:pt x="1709507" y="115646"/>
                  </a:moveTo>
                  <a:lnTo>
                    <a:pt x="1710258" y="116688"/>
                  </a:lnTo>
                  <a:lnTo>
                    <a:pt x="1710625" y="116827"/>
                  </a:lnTo>
                  <a:lnTo>
                    <a:pt x="1709507" y="115646"/>
                  </a:lnTo>
                  <a:close/>
                </a:path>
                <a:path w="2164079" h="1718309">
                  <a:moveTo>
                    <a:pt x="1515780" y="73422"/>
                  </a:moveTo>
                  <a:lnTo>
                    <a:pt x="1475173" y="76214"/>
                  </a:lnTo>
                  <a:lnTo>
                    <a:pt x="1433206" y="81470"/>
                  </a:lnTo>
                  <a:lnTo>
                    <a:pt x="1387578" y="87693"/>
                  </a:lnTo>
                  <a:lnTo>
                    <a:pt x="1335987" y="93386"/>
                  </a:lnTo>
                  <a:lnTo>
                    <a:pt x="1276133" y="97053"/>
                  </a:lnTo>
                  <a:lnTo>
                    <a:pt x="1227294" y="97754"/>
                  </a:lnTo>
                  <a:lnTo>
                    <a:pt x="1660259" y="97754"/>
                  </a:lnTo>
                  <a:lnTo>
                    <a:pt x="1652449" y="94796"/>
                  </a:lnTo>
                  <a:lnTo>
                    <a:pt x="1602117" y="81217"/>
                  </a:lnTo>
                  <a:lnTo>
                    <a:pt x="1557328" y="74591"/>
                  </a:lnTo>
                  <a:lnTo>
                    <a:pt x="1515780" y="73422"/>
                  </a:lnTo>
                  <a:close/>
                </a:path>
              </a:pathLst>
            </a:custGeom>
            <a:solidFill>
              <a:srgbClr val="CFA565"/>
            </a:solidFill>
          </p:spPr>
          <p:txBody>
            <a:bodyPr wrap="square" lIns="0" tIns="0" rIns="0" bIns="0" rtlCol="0"/>
            <a:lstStyle/>
            <a:p>
              <a:endParaRPr/>
            </a:p>
          </p:txBody>
        </p:sp>
        <p:sp>
          <p:nvSpPr>
            <p:cNvPr id="102" name="object 102"/>
            <p:cNvSpPr/>
            <p:nvPr/>
          </p:nvSpPr>
          <p:spPr>
            <a:xfrm>
              <a:off x="10538467" y="5616289"/>
              <a:ext cx="414655" cy="130810"/>
            </a:xfrm>
            <a:custGeom>
              <a:avLst/>
              <a:gdLst/>
              <a:ahLst/>
              <a:cxnLst/>
              <a:rect l="l" t="t" r="r" b="b"/>
              <a:pathLst>
                <a:path w="414654" h="130810">
                  <a:moveTo>
                    <a:pt x="0" y="49994"/>
                  </a:moveTo>
                  <a:lnTo>
                    <a:pt x="25601" y="58383"/>
                  </a:lnTo>
                  <a:lnTo>
                    <a:pt x="54389" y="61450"/>
                  </a:lnTo>
                  <a:lnTo>
                    <a:pt x="85688" y="60106"/>
                  </a:lnTo>
                  <a:lnTo>
                    <a:pt x="153123" y="47836"/>
                  </a:lnTo>
                  <a:lnTo>
                    <a:pt x="222505" y="28866"/>
                  </a:lnTo>
                  <a:lnTo>
                    <a:pt x="256239" y="19148"/>
                  </a:lnTo>
                  <a:lnTo>
                    <a:pt x="288434" y="10491"/>
                  </a:lnTo>
                  <a:lnTo>
                    <a:pt x="318416" y="3806"/>
                  </a:lnTo>
                  <a:lnTo>
                    <a:pt x="345510" y="5"/>
                  </a:lnTo>
                  <a:lnTo>
                    <a:pt x="369041" y="0"/>
                  </a:lnTo>
                  <a:lnTo>
                    <a:pt x="388333" y="4702"/>
                  </a:lnTo>
                  <a:lnTo>
                    <a:pt x="402713" y="15024"/>
                  </a:lnTo>
                  <a:lnTo>
                    <a:pt x="411504" y="31877"/>
                  </a:lnTo>
                  <a:lnTo>
                    <a:pt x="414032" y="56173"/>
                  </a:lnTo>
                  <a:lnTo>
                    <a:pt x="409622" y="88824"/>
                  </a:lnTo>
                  <a:lnTo>
                    <a:pt x="397598" y="130741"/>
                  </a:lnTo>
                </a:path>
              </a:pathLst>
            </a:custGeom>
            <a:ln w="27203">
              <a:solidFill>
                <a:srgbClr val="FFFFFF"/>
              </a:solidFill>
              <a:prstDash val="dot"/>
            </a:ln>
          </p:spPr>
          <p:txBody>
            <a:bodyPr wrap="square" lIns="0" tIns="0" rIns="0" bIns="0" rtlCol="0"/>
            <a:lstStyle/>
            <a:p>
              <a:endParaRPr/>
            </a:p>
          </p:txBody>
        </p:sp>
        <p:sp>
          <p:nvSpPr>
            <p:cNvPr id="103" name="object 103"/>
            <p:cNvSpPr/>
            <p:nvPr/>
          </p:nvSpPr>
          <p:spPr>
            <a:xfrm>
              <a:off x="10496452" y="5823736"/>
              <a:ext cx="410209" cy="665480"/>
            </a:xfrm>
            <a:custGeom>
              <a:avLst/>
              <a:gdLst/>
              <a:ahLst/>
              <a:cxnLst/>
              <a:rect l="l" t="t" r="r" b="b"/>
              <a:pathLst>
                <a:path w="410209" h="665479">
                  <a:moveTo>
                    <a:pt x="409689" y="0"/>
                  </a:moveTo>
                  <a:lnTo>
                    <a:pt x="389146" y="48880"/>
                  </a:lnTo>
                  <a:lnTo>
                    <a:pt x="368408" y="95861"/>
                  </a:lnTo>
                  <a:lnTo>
                    <a:pt x="347370" y="141140"/>
                  </a:lnTo>
                  <a:lnTo>
                    <a:pt x="325931" y="184916"/>
                  </a:lnTo>
                  <a:lnTo>
                    <a:pt x="303989" y="227387"/>
                  </a:lnTo>
                  <a:lnTo>
                    <a:pt x="281439" y="268752"/>
                  </a:lnTo>
                  <a:lnTo>
                    <a:pt x="258180" y="309208"/>
                  </a:lnTo>
                  <a:lnTo>
                    <a:pt x="234110" y="348954"/>
                  </a:lnTo>
                  <a:lnTo>
                    <a:pt x="209125" y="388189"/>
                  </a:lnTo>
                  <a:lnTo>
                    <a:pt x="183122" y="427110"/>
                  </a:lnTo>
                  <a:lnTo>
                    <a:pt x="156000" y="465916"/>
                  </a:lnTo>
                  <a:lnTo>
                    <a:pt x="127655" y="504805"/>
                  </a:lnTo>
                  <a:lnTo>
                    <a:pt x="97986" y="543976"/>
                  </a:lnTo>
                  <a:lnTo>
                    <a:pt x="66888" y="583627"/>
                  </a:lnTo>
                  <a:lnTo>
                    <a:pt x="34260" y="623956"/>
                  </a:lnTo>
                  <a:lnTo>
                    <a:pt x="0" y="665162"/>
                  </a:lnTo>
                </a:path>
              </a:pathLst>
            </a:custGeom>
            <a:ln w="27203">
              <a:solidFill>
                <a:srgbClr val="FFFFFF"/>
              </a:solidFill>
              <a:prstDash val="dot"/>
            </a:ln>
          </p:spPr>
          <p:txBody>
            <a:bodyPr wrap="square" lIns="0" tIns="0" rIns="0" bIns="0" rtlCol="0"/>
            <a:lstStyle/>
            <a:p>
              <a:endParaRPr/>
            </a:p>
          </p:txBody>
        </p:sp>
        <p:sp>
          <p:nvSpPr>
            <p:cNvPr id="104" name="object 104"/>
            <p:cNvSpPr/>
            <p:nvPr/>
          </p:nvSpPr>
          <p:spPr>
            <a:xfrm>
              <a:off x="10291526" y="6553430"/>
              <a:ext cx="153670" cy="264160"/>
            </a:xfrm>
            <a:custGeom>
              <a:avLst/>
              <a:gdLst/>
              <a:ahLst/>
              <a:cxnLst/>
              <a:rect l="l" t="t" r="r" b="b"/>
              <a:pathLst>
                <a:path w="153670" h="264159">
                  <a:moveTo>
                    <a:pt x="153428" y="0"/>
                  </a:moveTo>
                  <a:lnTo>
                    <a:pt x="125491" y="41843"/>
                  </a:lnTo>
                  <a:lnTo>
                    <a:pt x="99187" y="85560"/>
                  </a:lnTo>
                  <a:lnTo>
                    <a:pt x="73999" y="130386"/>
                  </a:lnTo>
                  <a:lnTo>
                    <a:pt x="49415" y="175555"/>
                  </a:lnTo>
                  <a:lnTo>
                    <a:pt x="24920" y="220304"/>
                  </a:lnTo>
                  <a:lnTo>
                    <a:pt x="0" y="263867"/>
                  </a:lnTo>
                </a:path>
              </a:pathLst>
            </a:custGeom>
            <a:ln w="27203">
              <a:solidFill>
                <a:srgbClr val="FFFFFF"/>
              </a:solidFill>
              <a:prstDash val="dot"/>
            </a:ln>
          </p:spPr>
          <p:txBody>
            <a:bodyPr wrap="square" lIns="0" tIns="0" rIns="0" bIns="0" rtlCol="0"/>
            <a:lstStyle/>
            <a:p>
              <a:endParaRPr/>
            </a:p>
          </p:txBody>
        </p:sp>
        <p:sp>
          <p:nvSpPr>
            <p:cNvPr id="105" name="object 105"/>
            <p:cNvSpPr/>
            <p:nvPr/>
          </p:nvSpPr>
          <p:spPr>
            <a:xfrm>
              <a:off x="10124112" y="6889108"/>
              <a:ext cx="130810" cy="320040"/>
            </a:xfrm>
            <a:custGeom>
              <a:avLst/>
              <a:gdLst/>
              <a:ahLst/>
              <a:cxnLst/>
              <a:rect l="l" t="t" r="r" b="b"/>
              <a:pathLst>
                <a:path w="130809" h="320040">
                  <a:moveTo>
                    <a:pt x="130479" y="0"/>
                  </a:moveTo>
                  <a:lnTo>
                    <a:pt x="113604" y="43086"/>
                  </a:lnTo>
                  <a:lnTo>
                    <a:pt x="95032" y="92676"/>
                  </a:lnTo>
                  <a:lnTo>
                    <a:pt x="75429" y="145379"/>
                  </a:lnTo>
                  <a:lnTo>
                    <a:pt x="55460" y="197804"/>
                  </a:lnTo>
                  <a:lnTo>
                    <a:pt x="35789" y="246559"/>
                  </a:lnTo>
                  <a:lnTo>
                    <a:pt x="17080" y="288252"/>
                  </a:lnTo>
                  <a:lnTo>
                    <a:pt x="0" y="319493"/>
                  </a:lnTo>
                </a:path>
              </a:pathLst>
            </a:custGeom>
            <a:ln w="27203">
              <a:solidFill>
                <a:srgbClr val="FFFFFF"/>
              </a:solidFill>
              <a:prstDash val="dot"/>
            </a:ln>
          </p:spPr>
          <p:txBody>
            <a:bodyPr wrap="square" lIns="0" tIns="0" rIns="0" bIns="0" rtlCol="0"/>
            <a:lstStyle/>
            <a:p>
              <a:endParaRPr/>
            </a:p>
          </p:txBody>
        </p:sp>
        <p:sp>
          <p:nvSpPr>
            <p:cNvPr id="106" name="object 106"/>
            <p:cNvSpPr/>
            <p:nvPr/>
          </p:nvSpPr>
          <p:spPr>
            <a:xfrm>
              <a:off x="9865929" y="7042435"/>
              <a:ext cx="184150" cy="180975"/>
            </a:xfrm>
            <a:custGeom>
              <a:avLst/>
              <a:gdLst/>
              <a:ahLst/>
              <a:cxnLst/>
              <a:rect l="l" t="t" r="r" b="b"/>
              <a:pathLst>
                <a:path w="184150" h="180975">
                  <a:moveTo>
                    <a:pt x="183769" y="180822"/>
                  </a:moveTo>
                  <a:lnTo>
                    <a:pt x="141412" y="156701"/>
                  </a:lnTo>
                  <a:lnTo>
                    <a:pt x="98727" y="121571"/>
                  </a:lnTo>
                  <a:lnTo>
                    <a:pt x="58843" y="80419"/>
                  </a:lnTo>
                  <a:lnTo>
                    <a:pt x="24890" y="38233"/>
                  </a:lnTo>
                  <a:lnTo>
                    <a:pt x="0" y="0"/>
                  </a:lnTo>
                </a:path>
              </a:pathLst>
            </a:custGeom>
            <a:ln w="27203">
              <a:solidFill>
                <a:srgbClr val="FFFFFF"/>
              </a:solidFill>
              <a:prstDash val="dot"/>
            </a:ln>
          </p:spPr>
          <p:txBody>
            <a:bodyPr wrap="square" lIns="0" tIns="0" rIns="0" bIns="0" rtlCol="0"/>
            <a:lstStyle/>
            <a:p>
              <a:endParaRPr/>
            </a:p>
          </p:txBody>
        </p:sp>
        <p:sp>
          <p:nvSpPr>
            <p:cNvPr id="107" name="object 107"/>
            <p:cNvSpPr/>
            <p:nvPr/>
          </p:nvSpPr>
          <p:spPr>
            <a:xfrm>
              <a:off x="9509533" y="6942248"/>
              <a:ext cx="307975" cy="32384"/>
            </a:xfrm>
            <a:custGeom>
              <a:avLst/>
              <a:gdLst/>
              <a:ahLst/>
              <a:cxnLst/>
              <a:rect l="l" t="t" r="r" b="b"/>
              <a:pathLst>
                <a:path w="307975" h="32384">
                  <a:moveTo>
                    <a:pt x="307936" y="32207"/>
                  </a:moveTo>
                  <a:lnTo>
                    <a:pt x="265443" y="15739"/>
                  </a:lnTo>
                  <a:lnTo>
                    <a:pt x="213544" y="6082"/>
                  </a:lnTo>
                  <a:lnTo>
                    <a:pt x="156644" y="1458"/>
                  </a:lnTo>
                  <a:lnTo>
                    <a:pt x="99150" y="89"/>
                  </a:lnTo>
                  <a:lnTo>
                    <a:pt x="45467" y="195"/>
                  </a:lnTo>
                  <a:lnTo>
                    <a:pt x="0" y="0"/>
                  </a:lnTo>
                </a:path>
              </a:pathLst>
            </a:custGeom>
            <a:ln w="27203">
              <a:solidFill>
                <a:srgbClr val="FFFFFF"/>
              </a:solidFill>
              <a:prstDash val="dot"/>
            </a:ln>
          </p:spPr>
          <p:txBody>
            <a:bodyPr wrap="square" lIns="0" tIns="0" rIns="0" bIns="0" rtlCol="0"/>
            <a:lstStyle/>
            <a:p>
              <a:endParaRPr/>
            </a:p>
          </p:txBody>
        </p:sp>
        <p:sp>
          <p:nvSpPr>
            <p:cNvPr id="108" name="object 108"/>
            <p:cNvSpPr/>
            <p:nvPr/>
          </p:nvSpPr>
          <p:spPr>
            <a:xfrm>
              <a:off x="9191680" y="6816620"/>
              <a:ext cx="231775" cy="115570"/>
            </a:xfrm>
            <a:custGeom>
              <a:avLst/>
              <a:gdLst/>
              <a:ahLst/>
              <a:cxnLst/>
              <a:rect l="l" t="t" r="r" b="b"/>
              <a:pathLst>
                <a:path w="231775" h="115570">
                  <a:moveTo>
                    <a:pt x="231648" y="115392"/>
                  </a:moveTo>
                  <a:lnTo>
                    <a:pt x="179547" y="103565"/>
                  </a:lnTo>
                  <a:lnTo>
                    <a:pt x="130400" y="87138"/>
                  </a:lnTo>
                  <a:lnTo>
                    <a:pt x="84138" y="65085"/>
                  </a:lnTo>
                  <a:lnTo>
                    <a:pt x="40694" y="36381"/>
                  </a:lnTo>
                  <a:lnTo>
                    <a:pt x="0" y="0"/>
                  </a:lnTo>
                </a:path>
              </a:pathLst>
            </a:custGeom>
            <a:ln w="27203">
              <a:solidFill>
                <a:srgbClr val="FFFFFF"/>
              </a:solidFill>
              <a:prstDash val="dot"/>
            </a:ln>
          </p:spPr>
          <p:txBody>
            <a:bodyPr wrap="square" lIns="0" tIns="0" rIns="0" bIns="0" rtlCol="0"/>
            <a:lstStyle/>
            <a:p>
              <a:endParaRPr/>
            </a:p>
          </p:txBody>
        </p:sp>
        <p:sp>
          <p:nvSpPr>
            <p:cNvPr id="109" name="object 109"/>
            <p:cNvSpPr/>
            <p:nvPr/>
          </p:nvSpPr>
          <p:spPr>
            <a:xfrm>
              <a:off x="9094321" y="6685144"/>
              <a:ext cx="46355" cy="66675"/>
            </a:xfrm>
            <a:custGeom>
              <a:avLst/>
              <a:gdLst/>
              <a:ahLst/>
              <a:cxnLst/>
              <a:rect l="l" t="t" r="r" b="b"/>
              <a:pathLst>
                <a:path w="46354" h="66675">
                  <a:moveTo>
                    <a:pt x="46253" y="66141"/>
                  </a:moveTo>
                  <a:lnTo>
                    <a:pt x="34575" y="49684"/>
                  </a:lnTo>
                  <a:lnTo>
                    <a:pt x="22974" y="33175"/>
                  </a:lnTo>
                  <a:lnTo>
                    <a:pt x="11449" y="16613"/>
                  </a:lnTo>
                  <a:lnTo>
                    <a:pt x="0" y="0"/>
                  </a:lnTo>
                </a:path>
              </a:pathLst>
            </a:custGeom>
            <a:ln w="27203">
              <a:solidFill>
                <a:srgbClr val="FFFFFF"/>
              </a:solidFill>
              <a:prstDash val="dot"/>
            </a:ln>
          </p:spPr>
          <p:txBody>
            <a:bodyPr wrap="square" lIns="0" tIns="0" rIns="0" bIns="0" rtlCol="0"/>
            <a:lstStyle/>
            <a:p>
              <a:endParaRPr/>
            </a:p>
          </p:txBody>
        </p:sp>
        <p:sp>
          <p:nvSpPr>
            <p:cNvPr id="110" name="object 110"/>
            <p:cNvSpPr/>
            <p:nvPr/>
          </p:nvSpPr>
          <p:spPr>
            <a:xfrm>
              <a:off x="8962407" y="6605201"/>
              <a:ext cx="71120" cy="32384"/>
            </a:xfrm>
            <a:custGeom>
              <a:avLst/>
              <a:gdLst/>
              <a:ahLst/>
              <a:cxnLst/>
              <a:rect l="l" t="t" r="r" b="b"/>
              <a:pathLst>
                <a:path w="71120" h="32384">
                  <a:moveTo>
                    <a:pt x="70954" y="31940"/>
                  </a:moveTo>
                  <a:lnTo>
                    <a:pt x="51138" y="27305"/>
                  </a:lnTo>
                  <a:lnTo>
                    <a:pt x="32305" y="22432"/>
                  </a:lnTo>
                  <a:lnTo>
                    <a:pt x="15058" y="14329"/>
                  </a:lnTo>
                  <a:lnTo>
                    <a:pt x="0" y="0"/>
                  </a:lnTo>
                </a:path>
              </a:pathLst>
            </a:custGeom>
            <a:ln w="27203">
              <a:solidFill>
                <a:srgbClr val="FFFFFF"/>
              </a:solidFill>
              <a:prstDash val="dot"/>
            </a:ln>
          </p:spPr>
          <p:txBody>
            <a:bodyPr wrap="square" lIns="0" tIns="0" rIns="0" bIns="0" rtlCol="0"/>
            <a:lstStyle/>
            <a:p>
              <a:endParaRPr/>
            </a:p>
          </p:txBody>
        </p:sp>
        <p:pic>
          <p:nvPicPr>
            <p:cNvPr id="111" name="object 111"/>
            <p:cNvPicPr/>
            <p:nvPr/>
          </p:nvPicPr>
          <p:blipFill>
            <a:blip r:embed="rId7" cstate="email">
              <a:extLst>
                <a:ext uri="{28A0092B-C50C-407E-A947-70E740481C1C}">
                  <a14:useLocalDpi xmlns:a14="http://schemas.microsoft.com/office/drawing/2010/main"/>
                </a:ext>
              </a:extLst>
            </a:blip>
            <a:stretch>
              <a:fillRect/>
            </a:stretch>
          </p:blipFill>
          <p:spPr>
            <a:xfrm>
              <a:off x="8775508" y="6299821"/>
              <a:ext cx="166700" cy="249034"/>
            </a:xfrm>
            <a:prstGeom prst="rect">
              <a:avLst/>
            </a:prstGeom>
          </p:spPr>
        </p:pic>
        <p:sp>
          <p:nvSpPr>
            <p:cNvPr id="112" name="object 112"/>
            <p:cNvSpPr/>
            <p:nvPr/>
          </p:nvSpPr>
          <p:spPr>
            <a:xfrm>
              <a:off x="8793802" y="5737033"/>
              <a:ext cx="32384" cy="498475"/>
            </a:xfrm>
            <a:custGeom>
              <a:avLst/>
              <a:gdLst/>
              <a:ahLst/>
              <a:cxnLst/>
              <a:rect l="l" t="t" r="r" b="b"/>
              <a:pathLst>
                <a:path w="32384" h="498475">
                  <a:moveTo>
                    <a:pt x="0" y="498335"/>
                  </a:moveTo>
                  <a:lnTo>
                    <a:pt x="3276" y="448504"/>
                  </a:lnTo>
                  <a:lnTo>
                    <a:pt x="6562" y="398675"/>
                  </a:lnTo>
                  <a:lnTo>
                    <a:pt x="9850" y="348846"/>
                  </a:lnTo>
                  <a:lnTo>
                    <a:pt x="13129" y="299017"/>
                  </a:lnTo>
                  <a:lnTo>
                    <a:pt x="16392" y="249186"/>
                  </a:lnTo>
                  <a:lnTo>
                    <a:pt x="19630" y="199354"/>
                  </a:lnTo>
                  <a:lnTo>
                    <a:pt x="22834" y="149520"/>
                  </a:lnTo>
                  <a:lnTo>
                    <a:pt x="25995" y="99684"/>
                  </a:lnTo>
                  <a:lnTo>
                    <a:pt x="29106" y="49844"/>
                  </a:lnTo>
                  <a:lnTo>
                    <a:pt x="32156" y="0"/>
                  </a:lnTo>
                </a:path>
              </a:pathLst>
            </a:custGeom>
            <a:ln w="27203">
              <a:solidFill>
                <a:srgbClr val="FFFFFF"/>
              </a:solidFill>
              <a:prstDash val="dot"/>
            </a:ln>
          </p:spPr>
          <p:txBody>
            <a:bodyPr wrap="square" lIns="0" tIns="0" rIns="0" bIns="0" rtlCol="0"/>
            <a:lstStyle/>
            <a:p>
              <a:endParaRPr/>
            </a:p>
          </p:txBody>
        </p:sp>
        <p:sp>
          <p:nvSpPr>
            <p:cNvPr id="113" name="object 113"/>
            <p:cNvSpPr/>
            <p:nvPr/>
          </p:nvSpPr>
          <p:spPr>
            <a:xfrm>
              <a:off x="8829051" y="5511774"/>
              <a:ext cx="82550" cy="146050"/>
            </a:xfrm>
            <a:custGeom>
              <a:avLst/>
              <a:gdLst/>
              <a:ahLst/>
              <a:cxnLst/>
              <a:rect l="l" t="t" r="r" b="b"/>
              <a:pathLst>
                <a:path w="82550" h="146050">
                  <a:moveTo>
                    <a:pt x="0" y="145465"/>
                  </a:moveTo>
                  <a:lnTo>
                    <a:pt x="2858" y="94077"/>
                  </a:lnTo>
                  <a:lnTo>
                    <a:pt x="13355" y="48677"/>
                  </a:lnTo>
                  <a:lnTo>
                    <a:pt x="37656" y="15304"/>
                  </a:lnTo>
                  <a:lnTo>
                    <a:pt x="81927" y="0"/>
                  </a:lnTo>
                </a:path>
              </a:pathLst>
            </a:custGeom>
            <a:ln w="27203">
              <a:solidFill>
                <a:srgbClr val="FFFFFF"/>
              </a:solidFill>
              <a:prstDash val="dot"/>
            </a:ln>
          </p:spPr>
          <p:txBody>
            <a:bodyPr wrap="square" lIns="0" tIns="0" rIns="0" bIns="0" rtlCol="0"/>
            <a:lstStyle/>
            <a:p>
              <a:endParaRPr/>
            </a:p>
          </p:txBody>
        </p:sp>
        <p:sp>
          <p:nvSpPr>
            <p:cNvPr id="114" name="object 114"/>
            <p:cNvSpPr/>
            <p:nvPr/>
          </p:nvSpPr>
          <p:spPr>
            <a:xfrm>
              <a:off x="8991057" y="5517440"/>
              <a:ext cx="507365" cy="46990"/>
            </a:xfrm>
            <a:custGeom>
              <a:avLst/>
              <a:gdLst/>
              <a:ahLst/>
              <a:cxnLst/>
              <a:rect l="l" t="t" r="r" b="b"/>
              <a:pathLst>
                <a:path w="507365" h="46989">
                  <a:moveTo>
                    <a:pt x="0" y="0"/>
                  </a:moveTo>
                  <a:lnTo>
                    <a:pt x="50672" y="4852"/>
                  </a:lnTo>
                  <a:lnTo>
                    <a:pt x="101351" y="9640"/>
                  </a:lnTo>
                  <a:lnTo>
                    <a:pt x="152035" y="14370"/>
                  </a:lnTo>
                  <a:lnTo>
                    <a:pt x="202723" y="19050"/>
                  </a:lnTo>
                  <a:lnTo>
                    <a:pt x="253415" y="23688"/>
                  </a:lnTo>
                  <a:lnTo>
                    <a:pt x="304111" y="28292"/>
                  </a:lnTo>
                  <a:lnTo>
                    <a:pt x="354808" y="32869"/>
                  </a:lnTo>
                  <a:lnTo>
                    <a:pt x="405507" y="37428"/>
                  </a:lnTo>
                  <a:lnTo>
                    <a:pt x="456207" y="41975"/>
                  </a:lnTo>
                  <a:lnTo>
                    <a:pt x="506907" y="46520"/>
                  </a:lnTo>
                </a:path>
              </a:pathLst>
            </a:custGeom>
            <a:ln w="27203">
              <a:solidFill>
                <a:srgbClr val="FFFFFF"/>
              </a:solidFill>
              <a:prstDash val="dot"/>
            </a:ln>
          </p:spPr>
          <p:txBody>
            <a:bodyPr wrap="square" lIns="0" tIns="0" rIns="0" bIns="0" rtlCol="0"/>
            <a:lstStyle/>
            <a:p>
              <a:endParaRPr/>
            </a:p>
          </p:txBody>
        </p:sp>
        <p:sp>
          <p:nvSpPr>
            <p:cNvPr id="115" name="object 115"/>
            <p:cNvSpPr/>
            <p:nvPr/>
          </p:nvSpPr>
          <p:spPr>
            <a:xfrm>
              <a:off x="9578649" y="5571638"/>
              <a:ext cx="459740" cy="38735"/>
            </a:xfrm>
            <a:custGeom>
              <a:avLst/>
              <a:gdLst/>
              <a:ahLst/>
              <a:cxnLst/>
              <a:rect l="l" t="t" r="r" b="b"/>
              <a:pathLst>
                <a:path w="459740" h="38735">
                  <a:moveTo>
                    <a:pt x="0" y="0"/>
                  </a:moveTo>
                  <a:lnTo>
                    <a:pt x="50704" y="5574"/>
                  </a:lnTo>
                  <a:lnTo>
                    <a:pt x="101632" y="11475"/>
                  </a:lnTo>
                  <a:lnTo>
                    <a:pt x="152725" y="17422"/>
                  </a:lnTo>
                  <a:lnTo>
                    <a:pt x="203919" y="23133"/>
                  </a:lnTo>
                  <a:lnTo>
                    <a:pt x="255153" y="28327"/>
                  </a:lnTo>
                  <a:lnTo>
                    <a:pt x="306367" y="32720"/>
                  </a:lnTo>
                  <a:lnTo>
                    <a:pt x="357498" y="36033"/>
                  </a:lnTo>
                  <a:lnTo>
                    <a:pt x="408486" y="37984"/>
                  </a:lnTo>
                  <a:lnTo>
                    <a:pt x="459270" y="38290"/>
                  </a:lnTo>
                </a:path>
              </a:pathLst>
            </a:custGeom>
            <a:ln w="27203">
              <a:solidFill>
                <a:srgbClr val="FFFFFF"/>
              </a:solidFill>
              <a:prstDash val="dot"/>
            </a:ln>
          </p:spPr>
          <p:txBody>
            <a:bodyPr wrap="square" lIns="0" tIns="0" rIns="0" bIns="0" rtlCol="0"/>
            <a:lstStyle/>
            <a:p>
              <a:endParaRPr/>
            </a:p>
          </p:txBody>
        </p:sp>
        <p:sp>
          <p:nvSpPr>
            <p:cNvPr id="116" name="object 116"/>
            <p:cNvSpPr/>
            <p:nvPr/>
          </p:nvSpPr>
          <p:spPr>
            <a:xfrm>
              <a:off x="10120219" y="5585549"/>
              <a:ext cx="354330" cy="33655"/>
            </a:xfrm>
            <a:custGeom>
              <a:avLst/>
              <a:gdLst/>
              <a:ahLst/>
              <a:cxnLst/>
              <a:rect l="l" t="t" r="r" b="b"/>
              <a:pathLst>
                <a:path w="354329" h="33654">
                  <a:moveTo>
                    <a:pt x="0" y="20507"/>
                  </a:moveTo>
                  <a:lnTo>
                    <a:pt x="56782" y="14341"/>
                  </a:lnTo>
                  <a:lnTo>
                    <a:pt x="106448" y="7558"/>
                  </a:lnTo>
                  <a:lnTo>
                    <a:pt x="152018" y="2123"/>
                  </a:lnTo>
                  <a:lnTo>
                    <a:pt x="196510" y="0"/>
                  </a:lnTo>
                  <a:lnTo>
                    <a:pt x="242943" y="3150"/>
                  </a:lnTo>
                  <a:lnTo>
                    <a:pt x="294336" y="13539"/>
                  </a:lnTo>
                  <a:lnTo>
                    <a:pt x="353707" y="33131"/>
                  </a:lnTo>
                </a:path>
              </a:pathLst>
            </a:custGeom>
            <a:ln w="27203">
              <a:solidFill>
                <a:srgbClr val="FFFFFF"/>
              </a:solidFill>
              <a:prstDash val="dot"/>
            </a:ln>
          </p:spPr>
          <p:txBody>
            <a:bodyPr wrap="square" lIns="0" tIns="0" rIns="0" bIns="0" rtlCol="0"/>
            <a:lstStyle/>
            <a:p>
              <a:endParaRPr/>
            </a:p>
          </p:txBody>
        </p:sp>
        <p:sp>
          <p:nvSpPr>
            <p:cNvPr id="117" name="object 117"/>
            <p:cNvSpPr/>
            <p:nvPr/>
          </p:nvSpPr>
          <p:spPr>
            <a:xfrm>
              <a:off x="10498415" y="5627905"/>
              <a:ext cx="635" cy="635"/>
            </a:xfrm>
            <a:custGeom>
              <a:avLst/>
              <a:gdLst/>
              <a:ahLst/>
              <a:cxnLst/>
              <a:rect l="l" t="t" r="r" b="b"/>
              <a:pathLst>
                <a:path w="634" h="635">
                  <a:moveTo>
                    <a:pt x="0" y="0"/>
                  </a:moveTo>
                  <a:lnTo>
                    <a:pt x="558" y="596"/>
                  </a:lnTo>
                </a:path>
              </a:pathLst>
            </a:custGeom>
            <a:ln w="27203">
              <a:solidFill>
                <a:srgbClr val="FFFFFF"/>
              </a:solidFill>
              <a:prstDash val="dot"/>
            </a:ln>
          </p:spPr>
          <p:txBody>
            <a:bodyPr wrap="square" lIns="0" tIns="0" rIns="0" bIns="0" rtlCol="0"/>
            <a:lstStyle/>
            <a:p>
              <a:endParaRPr/>
            </a:p>
          </p:txBody>
        </p:sp>
        <p:sp>
          <p:nvSpPr>
            <p:cNvPr id="118" name="object 118"/>
            <p:cNvSpPr/>
            <p:nvPr/>
          </p:nvSpPr>
          <p:spPr>
            <a:xfrm>
              <a:off x="8790375" y="5512248"/>
              <a:ext cx="2136140" cy="1715770"/>
            </a:xfrm>
            <a:custGeom>
              <a:avLst/>
              <a:gdLst/>
              <a:ahLst/>
              <a:cxnLst/>
              <a:rect l="l" t="t" r="r" b="b"/>
              <a:pathLst>
                <a:path w="2136140" h="1715770">
                  <a:moveTo>
                    <a:pt x="2135924" y="261251"/>
                  </a:moveTo>
                  <a:lnTo>
                    <a:pt x="2135924" y="261251"/>
                  </a:lnTo>
                </a:path>
                <a:path w="2136140" h="1715770">
                  <a:moveTo>
                    <a:pt x="1688591" y="997318"/>
                  </a:moveTo>
                  <a:lnTo>
                    <a:pt x="1688591" y="997318"/>
                  </a:lnTo>
                </a:path>
                <a:path w="2136140" h="1715770">
                  <a:moveTo>
                    <a:pt x="1486738" y="1328775"/>
                  </a:moveTo>
                  <a:lnTo>
                    <a:pt x="1486738" y="1328775"/>
                  </a:lnTo>
                </a:path>
                <a:path w="2136140" h="1715770">
                  <a:moveTo>
                    <a:pt x="1315783" y="1715490"/>
                  </a:moveTo>
                  <a:lnTo>
                    <a:pt x="1315783" y="1715490"/>
                  </a:lnTo>
                </a:path>
                <a:path w="2136140" h="1715770">
                  <a:moveTo>
                    <a:pt x="1063624" y="1503768"/>
                  </a:moveTo>
                  <a:lnTo>
                    <a:pt x="1063624" y="1503768"/>
                  </a:lnTo>
                </a:path>
                <a:path w="2136140" h="1715770">
                  <a:moveTo>
                    <a:pt x="690829" y="1428330"/>
                  </a:moveTo>
                  <a:lnTo>
                    <a:pt x="690829" y="1428330"/>
                  </a:lnTo>
                </a:path>
                <a:path w="2136140" h="1715770">
                  <a:moveTo>
                    <a:pt x="381698" y="1282661"/>
                  </a:moveTo>
                  <a:lnTo>
                    <a:pt x="381698" y="1282661"/>
                  </a:lnTo>
                </a:path>
                <a:path w="2136140" h="1715770">
                  <a:moveTo>
                    <a:pt x="288785" y="1150670"/>
                  </a:moveTo>
                  <a:lnTo>
                    <a:pt x="288785" y="1150670"/>
                  </a:lnTo>
                </a:path>
                <a:path w="2136140" h="1715770">
                  <a:moveTo>
                    <a:pt x="159765" y="1069441"/>
                  </a:moveTo>
                  <a:lnTo>
                    <a:pt x="159765" y="1069441"/>
                  </a:lnTo>
                </a:path>
                <a:path w="2136140" h="1715770">
                  <a:moveTo>
                    <a:pt x="0" y="775576"/>
                  </a:moveTo>
                  <a:lnTo>
                    <a:pt x="0" y="775576"/>
                  </a:lnTo>
                </a:path>
                <a:path w="2136140" h="1715770">
                  <a:moveTo>
                    <a:pt x="37160" y="198539"/>
                  </a:moveTo>
                  <a:lnTo>
                    <a:pt x="37160" y="198539"/>
                  </a:lnTo>
                </a:path>
                <a:path w="2136140" h="1715770">
                  <a:moveTo>
                    <a:pt x="147345" y="0"/>
                  </a:moveTo>
                  <a:lnTo>
                    <a:pt x="147345" y="0"/>
                  </a:lnTo>
                </a:path>
                <a:path w="2136140" h="1715770">
                  <a:moveTo>
                    <a:pt x="734275" y="54102"/>
                  </a:moveTo>
                  <a:lnTo>
                    <a:pt x="734275" y="54102"/>
                  </a:lnTo>
                </a:path>
                <a:path w="2136140" h="1715770">
                  <a:moveTo>
                    <a:pt x="1274673" y="97066"/>
                  </a:moveTo>
                  <a:lnTo>
                    <a:pt x="1274673" y="97066"/>
                  </a:lnTo>
                </a:path>
                <a:path w="2136140" h="1715770">
                  <a:moveTo>
                    <a:pt x="1709153" y="116840"/>
                  </a:moveTo>
                  <a:lnTo>
                    <a:pt x="1709153" y="116840"/>
                  </a:lnTo>
                </a:path>
                <a:path w="2136140" h="1715770">
                  <a:moveTo>
                    <a:pt x="1708035" y="115658"/>
                  </a:moveTo>
                  <a:lnTo>
                    <a:pt x="1708035" y="115658"/>
                  </a:lnTo>
                </a:path>
              </a:pathLst>
            </a:custGeom>
            <a:ln w="27203">
              <a:solidFill>
                <a:srgbClr val="FFFFFF"/>
              </a:solidFill>
            </a:ln>
          </p:spPr>
          <p:txBody>
            <a:bodyPr wrap="square" lIns="0" tIns="0" rIns="0" bIns="0" rtlCol="0"/>
            <a:lstStyle/>
            <a:p>
              <a:endParaRPr/>
            </a:p>
          </p:txBody>
        </p:sp>
        <p:sp>
          <p:nvSpPr>
            <p:cNvPr id="119" name="object 119"/>
            <p:cNvSpPr/>
            <p:nvPr/>
          </p:nvSpPr>
          <p:spPr>
            <a:xfrm>
              <a:off x="8738701" y="6601114"/>
              <a:ext cx="1288415" cy="915035"/>
            </a:xfrm>
            <a:custGeom>
              <a:avLst/>
              <a:gdLst/>
              <a:ahLst/>
              <a:cxnLst/>
              <a:rect l="l" t="t" r="r" b="b"/>
              <a:pathLst>
                <a:path w="1288415" h="915034">
                  <a:moveTo>
                    <a:pt x="1186521" y="689537"/>
                  </a:moveTo>
                  <a:lnTo>
                    <a:pt x="550668" y="689537"/>
                  </a:lnTo>
                  <a:lnTo>
                    <a:pt x="568162" y="694623"/>
                  </a:lnTo>
                  <a:lnTo>
                    <a:pt x="565216" y="722789"/>
                  </a:lnTo>
                  <a:lnTo>
                    <a:pt x="558465" y="761851"/>
                  </a:lnTo>
                  <a:lnTo>
                    <a:pt x="590558" y="817556"/>
                  </a:lnTo>
                  <a:lnTo>
                    <a:pt x="657177" y="856014"/>
                  </a:lnTo>
                  <a:lnTo>
                    <a:pt x="693583" y="873520"/>
                  </a:lnTo>
                  <a:lnTo>
                    <a:pt x="726798" y="892406"/>
                  </a:lnTo>
                  <a:lnTo>
                    <a:pt x="752884" y="914571"/>
                  </a:lnTo>
                  <a:lnTo>
                    <a:pt x="774026" y="870488"/>
                  </a:lnTo>
                  <a:lnTo>
                    <a:pt x="801637" y="832989"/>
                  </a:lnTo>
                  <a:lnTo>
                    <a:pt x="834864" y="801444"/>
                  </a:lnTo>
                  <a:lnTo>
                    <a:pt x="872854" y="775220"/>
                  </a:lnTo>
                  <a:lnTo>
                    <a:pt x="914754" y="753686"/>
                  </a:lnTo>
                  <a:lnTo>
                    <a:pt x="959711" y="736209"/>
                  </a:lnTo>
                  <a:lnTo>
                    <a:pt x="1006871" y="722159"/>
                  </a:lnTo>
                  <a:lnTo>
                    <a:pt x="1055381" y="710904"/>
                  </a:lnTo>
                  <a:lnTo>
                    <a:pt x="1104389" y="701810"/>
                  </a:lnTo>
                  <a:lnTo>
                    <a:pt x="1153041" y="694248"/>
                  </a:lnTo>
                  <a:lnTo>
                    <a:pt x="1186521" y="689537"/>
                  </a:lnTo>
                  <a:close/>
                </a:path>
                <a:path w="1288415" h="915034">
                  <a:moveTo>
                    <a:pt x="120612" y="0"/>
                  </a:moveTo>
                  <a:lnTo>
                    <a:pt x="76515" y="34089"/>
                  </a:lnTo>
                  <a:lnTo>
                    <a:pt x="55766" y="91689"/>
                  </a:lnTo>
                  <a:lnTo>
                    <a:pt x="48330" y="132525"/>
                  </a:lnTo>
                  <a:lnTo>
                    <a:pt x="43005" y="182086"/>
                  </a:lnTo>
                  <a:lnTo>
                    <a:pt x="39268" y="214890"/>
                  </a:lnTo>
                  <a:lnTo>
                    <a:pt x="33000" y="257396"/>
                  </a:lnTo>
                  <a:lnTo>
                    <a:pt x="25240" y="307305"/>
                  </a:lnTo>
                  <a:lnTo>
                    <a:pt x="17022" y="362319"/>
                  </a:lnTo>
                  <a:lnTo>
                    <a:pt x="9385" y="420136"/>
                  </a:lnTo>
                  <a:lnTo>
                    <a:pt x="3366" y="478459"/>
                  </a:lnTo>
                  <a:lnTo>
                    <a:pt x="0" y="534988"/>
                  </a:lnTo>
                  <a:lnTo>
                    <a:pt x="324" y="587423"/>
                  </a:lnTo>
                  <a:lnTo>
                    <a:pt x="5376" y="633465"/>
                  </a:lnTo>
                  <a:lnTo>
                    <a:pt x="16193" y="670814"/>
                  </a:lnTo>
                  <a:lnTo>
                    <a:pt x="70827" y="727466"/>
                  </a:lnTo>
                  <a:lnTo>
                    <a:pt x="111306" y="752306"/>
                  </a:lnTo>
                  <a:lnTo>
                    <a:pt x="154531" y="771553"/>
                  </a:lnTo>
                  <a:lnTo>
                    <a:pt x="199788" y="785068"/>
                  </a:lnTo>
                  <a:lnTo>
                    <a:pt x="246361" y="792713"/>
                  </a:lnTo>
                  <a:lnTo>
                    <a:pt x="293535" y="794348"/>
                  </a:lnTo>
                  <a:lnTo>
                    <a:pt x="340595" y="789834"/>
                  </a:lnTo>
                  <a:lnTo>
                    <a:pt x="386825" y="779032"/>
                  </a:lnTo>
                  <a:lnTo>
                    <a:pt x="431511" y="761803"/>
                  </a:lnTo>
                  <a:lnTo>
                    <a:pt x="433384" y="757993"/>
                  </a:lnTo>
                  <a:lnTo>
                    <a:pt x="454091" y="741761"/>
                  </a:lnTo>
                  <a:lnTo>
                    <a:pt x="485778" y="720207"/>
                  </a:lnTo>
                  <a:lnTo>
                    <a:pt x="520588" y="700432"/>
                  </a:lnTo>
                  <a:lnTo>
                    <a:pt x="550668" y="689537"/>
                  </a:lnTo>
                  <a:lnTo>
                    <a:pt x="1186521" y="689537"/>
                  </a:lnTo>
                  <a:lnTo>
                    <a:pt x="1245864" y="681188"/>
                  </a:lnTo>
                  <a:lnTo>
                    <a:pt x="1256708" y="679462"/>
                  </a:lnTo>
                  <a:lnTo>
                    <a:pt x="1242079" y="679462"/>
                  </a:lnTo>
                  <a:lnTo>
                    <a:pt x="1243042" y="674146"/>
                  </a:lnTo>
                  <a:lnTo>
                    <a:pt x="1266650" y="668971"/>
                  </a:lnTo>
                  <a:lnTo>
                    <a:pt x="1282026" y="668971"/>
                  </a:lnTo>
                  <a:lnTo>
                    <a:pt x="1250889" y="642017"/>
                  </a:lnTo>
                  <a:lnTo>
                    <a:pt x="1209140" y="618523"/>
                  </a:lnTo>
                  <a:lnTo>
                    <a:pt x="1165698" y="596937"/>
                  </a:lnTo>
                  <a:lnTo>
                    <a:pt x="1123178" y="570249"/>
                  </a:lnTo>
                  <a:lnTo>
                    <a:pt x="1092774" y="532094"/>
                  </a:lnTo>
                  <a:lnTo>
                    <a:pt x="1071015" y="484098"/>
                  </a:lnTo>
                  <a:lnTo>
                    <a:pt x="1049210" y="439493"/>
                  </a:lnTo>
                  <a:lnTo>
                    <a:pt x="1018670" y="411512"/>
                  </a:lnTo>
                  <a:lnTo>
                    <a:pt x="972324" y="397308"/>
                  </a:lnTo>
                  <a:lnTo>
                    <a:pt x="923734" y="389778"/>
                  </a:lnTo>
                  <a:lnTo>
                    <a:pt x="898412" y="388389"/>
                  </a:lnTo>
                  <a:lnTo>
                    <a:pt x="718642" y="388389"/>
                  </a:lnTo>
                  <a:lnTo>
                    <a:pt x="667610" y="385723"/>
                  </a:lnTo>
                  <a:lnTo>
                    <a:pt x="617844" y="378329"/>
                  </a:lnTo>
                  <a:lnTo>
                    <a:pt x="569928" y="364306"/>
                  </a:lnTo>
                  <a:lnTo>
                    <a:pt x="521782" y="338244"/>
                  </a:lnTo>
                  <a:lnTo>
                    <a:pt x="471545" y="298795"/>
                  </a:lnTo>
                  <a:lnTo>
                    <a:pt x="420133" y="250157"/>
                  </a:lnTo>
                  <a:lnTo>
                    <a:pt x="368464" y="196529"/>
                  </a:lnTo>
                  <a:lnTo>
                    <a:pt x="317452" y="142109"/>
                  </a:lnTo>
                  <a:lnTo>
                    <a:pt x="292480" y="115914"/>
                  </a:lnTo>
                  <a:lnTo>
                    <a:pt x="244173" y="68180"/>
                  </a:lnTo>
                  <a:lnTo>
                    <a:pt x="198816" y="30150"/>
                  </a:lnTo>
                  <a:lnTo>
                    <a:pt x="157323" y="6024"/>
                  </a:lnTo>
                  <a:lnTo>
                    <a:pt x="138313" y="486"/>
                  </a:lnTo>
                  <a:lnTo>
                    <a:pt x="120612" y="0"/>
                  </a:lnTo>
                  <a:close/>
                </a:path>
                <a:path w="1288415" h="915034">
                  <a:moveTo>
                    <a:pt x="1266650" y="668971"/>
                  </a:moveTo>
                  <a:lnTo>
                    <a:pt x="1243042" y="674146"/>
                  </a:lnTo>
                  <a:lnTo>
                    <a:pt x="1242079" y="679462"/>
                  </a:lnTo>
                  <a:lnTo>
                    <a:pt x="1288329" y="674427"/>
                  </a:lnTo>
                  <a:lnTo>
                    <a:pt x="1266650" y="668971"/>
                  </a:lnTo>
                  <a:close/>
                </a:path>
                <a:path w="1288415" h="915034">
                  <a:moveTo>
                    <a:pt x="1288329" y="674427"/>
                  </a:moveTo>
                  <a:lnTo>
                    <a:pt x="1242079" y="679462"/>
                  </a:lnTo>
                  <a:lnTo>
                    <a:pt x="1256708" y="679462"/>
                  </a:lnTo>
                  <a:lnTo>
                    <a:pt x="1288329" y="674427"/>
                  </a:lnTo>
                  <a:close/>
                </a:path>
                <a:path w="1288415" h="915034">
                  <a:moveTo>
                    <a:pt x="1282026" y="668971"/>
                  </a:moveTo>
                  <a:lnTo>
                    <a:pt x="1266650" y="668971"/>
                  </a:lnTo>
                  <a:lnTo>
                    <a:pt x="1288329" y="674427"/>
                  </a:lnTo>
                  <a:lnTo>
                    <a:pt x="1282026" y="668971"/>
                  </a:lnTo>
                  <a:close/>
                </a:path>
                <a:path w="1288415" h="915034">
                  <a:moveTo>
                    <a:pt x="873486" y="387022"/>
                  </a:moveTo>
                  <a:lnTo>
                    <a:pt x="822165" y="387138"/>
                  </a:lnTo>
                  <a:lnTo>
                    <a:pt x="770356" y="388227"/>
                  </a:lnTo>
                  <a:lnTo>
                    <a:pt x="718642" y="388389"/>
                  </a:lnTo>
                  <a:lnTo>
                    <a:pt x="898412" y="388389"/>
                  </a:lnTo>
                  <a:lnTo>
                    <a:pt x="873486" y="387022"/>
                  </a:lnTo>
                  <a:close/>
                </a:path>
              </a:pathLst>
            </a:custGeom>
            <a:solidFill>
              <a:srgbClr val="8694A1"/>
            </a:solidFill>
          </p:spPr>
          <p:txBody>
            <a:bodyPr wrap="square" lIns="0" tIns="0" rIns="0" bIns="0" rtlCol="0"/>
            <a:lstStyle/>
            <a:p>
              <a:endParaRPr/>
            </a:p>
          </p:txBody>
        </p:sp>
        <p:sp>
          <p:nvSpPr>
            <p:cNvPr id="120" name="object 120"/>
            <p:cNvSpPr/>
            <p:nvPr/>
          </p:nvSpPr>
          <p:spPr>
            <a:xfrm>
              <a:off x="9502695" y="7284185"/>
              <a:ext cx="469265" cy="205740"/>
            </a:xfrm>
            <a:custGeom>
              <a:avLst/>
              <a:gdLst/>
              <a:ahLst/>
              <a:cxnLst/>
              <a:rect l="l" t="t" r="r" b="b"/>
              <a:pathLst>
                <a:path w="469265" h="205740">
                  <a:moveTo>
                    <a:pt x="468833" y="0"/>
                  </a:moveTo>
                  <a:lnTo>
                    <a:pt x="422153" y="6491"/>
                  </a:lnTo>
                  <a:lnTo>
                    <a:pt x="373627" y="13455"/>
                  </a:lnTo>
                  <a:lnTo>
                    <a:pt x="324139" y="21549"/>
                  </a:lnTo>
                  <a:lnTo>
                    <a:pt x="274576" y="31429"/>
                  </a:lnTo>
                  <a:lnTo>
                    <a:pt x="225825" y="43751"/>
                  </a:lnTo>
                  <a:lnTo>
                    <a:pt x="178772" y="59172"/>
                  </a:lnTo>
                  <a:lnTo>
                    <a:pt x="134304" y="78347"/>
                  </a:lnTo>
                  <a:lnTo>
                    <a:pt x="93306" y="101934"/>
                  </a:lnTo>
                  <a:lnTo>
                    <a:pt x="56665" y="130589"/>
                  </a:lnTo>
                  <a:lnTo>
                    <a:pt x="25267" y="164968"/>
                  </a:lnTo>
                  <a:lnTo>
                    <a:pt x="0" y="205727"/>
                  </a:lnTo>
                </a:path>
              </a:pathLst>
            </a:custGeom>
            <a:ln w="27203">
              <a:solidFill>
                <a:srgbClr val="FFFFFF"/>
              </a:solidFill>
              <a:prstDash val="dot"/>
            </a:ln>
          </p:spPr>
          <p:txBody>
            <a:bodyPr wrap="square" lIns="0" tIns="0" rIns="0" bIns="0" rtlCol="0"/>
            <a:lstStyle/>
            <a:p>
              <a:endParaRPr/>
            </a:p>
          </p:txBody>
        </p:sp>
        <p:pic>
          <p:nvPicPr>
            <p:cNvPr id="121" name="object 121"/>
            <p:cNvPicPr/>
            <p:nvPr/>
          </p:nvPicPr>
          <p:blipFill>
            <a:blip r:embed="rId8" cstate="email">
              <a:extLst>
                <a:ext uri="{28A0092B-C50C-407E-A947-70E740481C1C}">
                  <a14:useLocalDpi xmlns:a14="http://schemas.microsoft.com/office/drawing/2010/main"/>
                </a:ext>
              </a:extLst>
            </a:blip>
            <a:stretch>
              <a:fillRect/>
            </a:stretch>
          </p:blipFill>
          <p:spPr>
            <a:xfrm>
              <a:off x="9171039" y="7277017"/>
              <a:ext cx="286654" cy="217368"/>
            </a:xfrm>
            <a:prstGeom prst="rect">
              <a:avLst/>
            </a:prstGeom>
          </p:spPr>
        </p:pic>
        <p:sp>
          <p:nvSpPr>
            <p:cNvPr id="122" name="object 122"/>
            <p:cNvSpPr/>
            <p:nvPr/>
          </p:nvSpPr>
          <p:spPr>
            <a:xfrm>
              <a:off x="8792647" y="7315812"/>
              <a:ext cx="327660" cy="80010"/>
            </a:xfrm>
            <a:custGeom>
              <a:avLst/>
              <a:gdLst/>
              <a:ahLst/>
              <a:cxnLst/>
              <a:rect l="l" t="t" r="r" b="b"/>
              <a:pathLst>
                <a:path w="327659" h="80009">
                  <a:moveTo>
                    <a:pt x="327634" y="65900"/>
                  </a:moveTo>
                  <a:lnTo>
                    <a:pt x="279073" y="76291"/>
                  </a:lnTo>
                  <a:lnTo>
                    <a:pt x="229730" y="79814"/>
                  </a:lnTo>
                  <a:lnTo>
                    <a:pt x="180426" y="76628"/>
                  </a:lnTo>
                  <a:lnTo>
                    <a:pt x="131980" y="66893"/>
                  </a:lnTo>
                  <a:lnTo>
                    <a:pt x="85214" y="50770"/>
                  </a:lnTo>
                  <a:lnTo>
                    <a:pt x="40947" y="28419"/>
                  </a:lnTo>
                  <a:lnTo>
                    <a:pt x="0" y="0"/>
                  </a:lnTo>
                </a:path>
              </a:pathLst>
            </a:custGeom>
            <a:ln w="27203">
              <a:solidFill>
                <a:srgbClr val="FFFFFF"/>
              </a:solidFill>
              <a:prstDash val="dot"/>
            </a:ln>
          </p:spPr>
          <p:txBody>
            <a:bodyPr wrap="square" lIns="0" tIns="0" rIns="0" bIns="0" rtlCol="0"/>
            <a:lstStyle/>
            <a:p>
              <a:endParaRPr/>
            </a:p>
          </p:txBody>
        </p:sp>
        <p:sp>
          <p:nvSpPr>
            <p:cNvPr id="123" name="object 123"/>
            <p:cNvSpPr/>
            <p:nvPr/>
          </p:nvSpPr>
          <p:spPr>
            <a:xfrm>
              <a:off x="8738346" y="6809313"/>
              <a:ext cx="40640" cy="443230"/>
            </a:xfrm>
            <a:custGeom>
              <a:avLst/>
              <a:gdLst/>
              <a:ahLst/>
              <a:cxnLst/>
              <a:rect l="l" t="t" r="r" b="b"/>
              <a:pathLst>
                <a:path w="40640" h="443229">
                  <a:moveTo>
                    <a:pt x="9789" y="443153"/>
                  </a:moveTo>
                  <a:lnTo>
                    <a:pt x="2490" y="402632"/>
                  </a:lnTo>
                  <a:lnTo>
                    <a:pt x="0" y="355208"/>
                  </a:lnTo>
                  <a:lnTo>
                    <a:pt x="1405" y="302904"/>
                  </a:lnTo>
                  <a:lnTo>
                    <a:pt x="5792" y="247745"/>
                  </a:lnTo>
                  <a:lnTo>
                    <a:pt x="12249" y="191757"/>
                  </a:lnTo>
                  <a:lnTo>
                    <a:pt x="19862" y="136964"/>
                  </a:lnTo>
                  <a:lnTo>
                    <a:pt x="27719" y="85390"/>
                  </a:lnTo>
                  <a:lnTo>
                    <a:pt x="34906" y="39060"/>
                  </a:lnTo>
                  <a:lnTo>
                    <a:pt x="40510" y="0"/>
                  </a:lnTo>
                </a:path>
              </a:pathLst>
            </a:custGeom>
            <a:ln w="27203">
              <a:solidFill>
                <a:srgbClr val="FFFFFF"/>
              </a:solidFill>
              <a:prstDash val="dot"/>
            </a:ln>
          </p:spPr>
          <p:txBody>
            <a:bodyPr wrap="square" lIns="0" tIns="0" rIns="0" bIns="0" rtlCol="0"/>
            <a:lstStyle/>
            <a:p>
              <a:endParaRPr/>
            </a:p>
          </p:txBody>
        </p:sp>
        <p:sp>
          <p:nvSpPr>
            <p:cNvPr id="124" name="object 124"/>
            <p:cNvSpPr/>
            <p:nvPr/>
          </p:nvSpPr>
          <p:spPr>
            <a:xfrm>
              <a:off x="8787509" y="6600767"/>
              <a:ext cx="497205" cy="353695"/>
            </a:xfrm>
            <a:custGeom>
              <a:avLst/>
              <a:gdLst/>
              <a:ahLst/>
              <a:cxnLst/>
              <a:rect l="l" t="t" r="r" b="b"/>
              <a:pathLst>
                <a:path w="497204" h="353695">
                  <a:moveTo>
                    <a:pt x="0" y="129536"/>
                  </a:moveTo>
                  <a:lnTo>
                    <a:pt x="8344" y="86228"/>
                  </a:lnTo>
                  <a:lnTo>
                    <a:pt x="31897" y="27695"/>
                  </a:lnTo>
                  <a:lnTo>
                    <a:pt x="63623" y="2116"/>
                  </a:lnTo>
                  <a:lnTo>
                    <a:pt x="82183" y="0"/>
                  </a:lnTo>
                  <a:lnTo>
                    <a:pt x="102345" y="4100"/>
                  </a:lnTo>
                  <a:lnTo>
                    <a:pt x="146888" y="28255"/>
                  </a:lnTo>
                  <a:lnTo>
                    <a:pt x="196075" y="69191"/>
                  </a:lnTo>
                  <a:lnTo>
                    <a:pt x="248729" y="121516"/>
                  </a:lnTo>
                  <a:lnTo>
                    <a:pt x="275988" y="150265"/>
                  </a:lnTo>
                  <a:lnTo>
                    <a:pt x="303674" y="179839"/>
                  </a:lnTo>
                  <a:lnTo>
                    <a:pt x="331638" y="209565"/>
                  </a:lnTo>
                  <a:lnTo>
                    <a:pt x="359734" y="238770"/>
                  </a:lnTo>
                  <a:lnTo>
                    <a:pt x="387814" y="266778"/>
                  </a:lnTo>
                  <a:lnTo>
                    <a:pt x="415731" y="292916"/>
                  </a:lnTo>
                  <a:lnTo>
                    <a:pt x="470491" y="336888"/>
                  </a:lnTo>
                  <a:lnTo>
                    <a:pt x="497039" y="353374"/>
                  </a:lnTo>
                </a:path>
              </a:pathLst>
            </a:custGeom>
            <a:ln w="27203">
              <a:solidFill>
                <a:srgbClr val="FFFFFF"/>
              </a:solidFill>
              <a:prstDash val="dot"/>
            </a:ln>
          </p:spPr>
          <p:txBody>
            <a:bodyPr wrap="square" lIns="0" tIns="0" rIns="0" bIns="0" rtlCol="0"/>
            <a:lstStyle/>
            <a:p>
              <a:endParaRPr/>
            </a:p>
          </p:txBody>
        </p:sp>
        <p:sp>
          <p:nvSpPr>
            <p:cNvPr id="125" name="object 125"/>
            <p:cNvSpPr/>
            <p:nvPr/>
          </p:nvSpPr>
          <p:spPr>
            <a:xfrm>
              <a:off x="9363227" y="6980796"/>
              <a:ext cx="367665" cy="22860"/>
            </a:xfrm>
            <a:custGeom>
              <a:avLst/>
              <a:gdLst/>
              <a:ahLst/>
              <a:cxnLst/>
              <a:rect l="l" t="t" r="r" b="b"/>
              <a:pathLst>
                <a:path w="367665" h="22859">
                  <a:moveTo>
                    <a:pt x="0" y="0"/>
                  </a:moveTo>
                  <a:lnTo>
                    <a:pt x="51987" y="6797"/>
                  </a:lnTo>
                  <a:lnTo>
                    <a:pt x="105231" y="8844"/>
                  </a:lnTo>
                  <a:lnTo>
                    <a:pt x="159074" y="8277"/>
                  </a:lnTo>
                  <a:lnTo>
                    <a:pt x="212859" y="7233"/>
                  </a:lnTo>
                  <a:lnTo>
                    <a:pt x="265929" y="7847"/>
                  </a:lnTo>
                  <a:lnTo>
                    <a:pt x="317627" y="12255"/>
                  </a:lnTo>
                  <a:lnTo>
                    <a:pt x="367296" y="22593"/>
                  </a:lnTo>
                </a:path>
              </a:pathLst>
            </a:custGeom>
            <a:ln w="27203">
              <a:solidFill>
                <a:srgbClr val="FFFFFF"/>
              </a:solidFill>
              <a:prstDash val="dot"/>
            </a:ln>
          </p:spPr>
          <p:txBody>
            <a:bodyPr wrap="square" lIns="0" tIns="0" rIns="0" bIns="0" rtlCol="0"/>
            <a:lstStyle/>
            <a:p>
              <a:endParaRPr/>
            </a:p>
          </p:txBody>
        </p:sp>
        <p:sp>
          <p:nvSpPr>
            <p:cNvPr id="126" name="object 126"/>
            <p:cNvSpPr/>
            <p:nvPr/>
          </p:nvSpPr>
          <p:spPr>
            <a:xfrm>
              <a:off x="9791202" y="7046000"/>
              <a:ext cx="53975" cy="108585"/>
            </a:xfrm>
            <a:custGeom>
              <a:avLst/>
              <a:gdLst/>
              <a:ahLst/>
              <a:cxnLst/>
              <a:rect l="l" t="t" r="r" b="b"/>
              <a:pathLst>
                <a:path w="53975" h="108584">
                  <a:moveTo>
                    <a:pt x="0" y="0"/>
                  </a:moveTo>
                  <a:lnTo>
                    <a:pt x="12910" y="26098"/>
                  </a:lnTo>
                  <a:lnTo>
                    <a:pt x="24979" y="54636"/>
                  </a:lnTo>
                  <a:lnTo>
                    <a:pt x="37988" y="82901"/>
                  </a:lnTo>
                  <a:lnTo>
                    <a:pt x="53721" y="108178"/>
                  </a:lnTo>
                </a:path>
              </a:pathLst>
            </a:custGeom>
            <a:ln w="27203">
              <a:solidFill>
                <a:srgbClr val="FFFFFF"/>
              </a:solidFill>
              <a:prstDash val="dot"/>
            </a:ln>
          </p:spPr>
          <p:txBody>
            <a:bodyPr wrap="square" lIns="0" tIns="0" rIns="0" bIns="0" rtlCol="0"/>
            <a:lstStyle/>
            <a:p>
              <a:endParaRPr/>
            </a:p>
          </p:txBody>
        </p:sp>
        <p:pic>
          <p:nvPicPr>
            <p:cNvPr id="127" name="object 127"/>
            <p:cNvPicPr/>
            <p:nvPr/>
          </p:nvPicPr>
          <p:blipFill>
            <a:blip r:embed="rId9" cstate="email">
              <a:extLst>
                <a:ext uri="{28A0092B-C50C-407E-A947-70E740481C1C}">
                  <a14:useLocalDpi xmlns:a14="http://schemas.microsoft.com/office/drawing/2010/main"/>
                </a:ext>
              </a:extLst>
            </a:blip>
            <a:stretch>
              <a:fillRect/>
            </a:stretch>
          </p:blipFill>
          <p:spPr>
            <a:xfrm>
              <a:off x="9889763" y="7183905"/>
              <a:ext cx="133438" cy="107516"/>
            </a:xfrm>
            <a:prstGeom prst="rect">
              <a:avLst/>
            </a:prstGeom>
          </p:spPr>
        </p:pic>
        <p:sp>
          <p:nvSpPr>
            <p:cNvPr id="128" name="object 128"/>
            <p:cNvSpPr/>
            <p:nvPr/>
          </p:nvSpPr>
          <p:spPr>
            <a:xfrm>
              <a:off x="8772513" y="6783204"/>
              <a:ext cx="1089660" cy="732790"/>
            </a:xfrm>
            <a:custGeom>
              <a:avLst/>
              <a:gdLst/>
              <a:ahLst/>
              <a:cxnLst/>
              <a:rect l="l" t="t" r="r" b="b"/>
              <a:pathLst>
                <a:path w="1089659" h="732790">
                  <a:moveTo>
                    <a:pt x="719074" y="732485"/>
                  </a:moveTo>
                  <a:lnTo>
                    <a:pt x="719074" y="732485"/>
                  </a:lnTo>
                </a:path>
                <a:path w="1089659" h="732790">
                  <a:moveTo>
                    <a:pt x="531406" y="540702"/>
                  </a:moveTo>
                  <a:lnTo>
                    <a:pt x="531406" y="540702"/>
                  </a:lnTo>
                </a:path>
                <a:path w="1089659" h="732790">
                  <a:moveTo>
                    <a:pt x="397700" y="579716"/>
                  </a:moveTo>
                  <a:lnTo>
                    <a:pt x="397700" y="579716"/>
                  </a:lnTo>
                </a:path>
                <a:path w="1089659" h="732790">
                  <a:moveTo>
                    <a:pt x="0" y="515086"/>
                  </a:moveTo>
                  <a:lnTo>
                    <a:pt x="0" y="515086"/>
                  </a:lnTo>
                </a:path>
                <a:path w="1089659" h="732790">
                  <a:moveTo>
                    <a:pt x="9194" y="0"/>
                  </a:moveTo>
                  <a:lnTo>
                    <a:pt x="9194" y="0"/>
                  </a:lnTo>
                </a:path>
                <a:path w="1089659" h="732790">
                  <a:moveTo>
                    <a:pt x="536117" y="182219"/>
                  </a:moveTo>
                  <a:lnTo>
                    <a:pt x="536117" y="182219"/>
                  </a:lnTo>
                </a:path>
                <a:path w="1089659" h="732790">
                  <a:moveTo>
                    <a:pt x="984859" y="229425"/>
                  </a:moveTo>
                  <a:lnTo>
                    <a:pt x="984859" y="229425"/>
                  </a:lnTo>
                </a:path>
                <a:path w="1089659" h="732790">
                  <a:moveTo>
                    <a:pt x="1089355" y="388162"/>
                  </a:moveTo>
                  <a:lnTo>
                    <a:pt x="1089355" y="388162"/>
                  </a:lnTo>
                </a:path>
              </a:pathLst>
            </a:custGeom>
            <a:ln w="27203">
              <a:solidFill>
                <a:srgbClr val="FFFFFF"/>
              </a:solidFill>
            </a:ln>
          </p:spPr>
          <p:txBody>
            <a:bodyPr wrap="square" lIns="0" tIns="0" rIns="0" bIns="0" rtlCol="0"/>
            <a:lstStyle/>
            <a:p>
              <a:endParaRPr/>
            </a:p>
          </p:txBody>
        </p:sp>
        <p:pic>
          <p:nvPicPr>
            <p:cNvPr id="129" name="object 129"/>
            <p:cNvPicPr/>
            <p:nvPr/>
          </p:nvPicPr>
          <p:blipFill>
            <a:blip r:embed="rId10" cstate="email">
              <a:extLst>
                <a:ext uri="{28A0092B-C50C-407E-A947-70E740481C1C}">
                  <a14:useLocalDpi xmlns:a14="http://schemas.microsoft.com/office/drawing/2010/main"/>
                </a:ext>
              </a:extLst>
            </a:blip>
            <a:stretch>
              <a:fillRect/>
            </a:stretch>
          </p:blipFill>
          <p:spPr>
            <a:xfrm>
              <a:off x="9936738" y="6804882"/>
              <a:ext cx="154942" cy="208368"/>
            </a:xfrm>
            <a:prstGeom prst="rect">
              <a:avLst/>
            </a:prstGeom>
          </p:spPr>
        </p:pic>
      </p:grpSp>
      <p:sp>
        <p:nvSpPr>
          <p:cNvPr id="130" name="object 130"/>
          <p:cNvSpPr txBox="1"/>
          <p:nvPr/>
        </p:nvSpPr>
        <p:spPr>
          <a:xfrm>
            <a:off x="5689825" y="4814646"/>
            <a:ext cx="658495" cy="669290"/>
          </a:xfrm>
          <a:prstGeom prst="rect">
            <a:avLst/>
          </a:prstGeom>
        </p:spPr>
        <p:txBody>
          <a:bodyPr vert="horz" wrap="square" lIns="0" tIns="120014" rIns="0" bIns="0" rtlCol="0">
            <a:spAutoFit/>
          </a:bodyPr>
          <a:lstStyle/>
          <a:p>
            <a:pPr marL="12700">
              <a:lnSpc>
                <a:spcPct val="100000"/>
              </a:lnSpc>
              <a:spcBef>
                <a:spcPts val="944"/>
              </a:spcBef>
            </a:pPr>
            <a:r>
              <a:rPr sz="1400" b="1" spc="-5" dirty="0">
                <a:solidFill>
                  <a:srgbClr val="FFFFFF"/>
                </a:solidFill>
                <a:latin typeface="Source Sans Pro Black"/>
                <a:cs typeface="Source Sans Pro Black"/>
              </a:rPr>
              <a:t>109,138</a:t>
            </a:r>
            <a:endParaRPr sz="1400">
              <a:latin typeface="Source Sans Pro Black"/>
              <a:cs typeface="Source Sans Pro Black"/>
            </a:endParaRPr>
          </a:p>
          <a:p>
            <a:pPr marL="21590">
              <a:lnSpc>
                <a:spcPct val="100000"/>
              </a:lnSpc>
              <a:spcBef>
                <a:spcPts val="855"/>
              </a:spcBef>
            </a:pPr>
            <a:r>
              <a:rPr sz="1400" b="1" dirty="0">
                <a:solidFill>
                  <a:srgbClr val="FFFFFF"/>
                </a:solidFill>
                <a:latin typeface="Source Sans Pro Black"/>
                <a:cs typeface="Source Sans Pro Black"/>
              </a:rPr>
              <a:t>4.1%</a:t>
            </a:r>
            <a:endParaRPr sz="1400">
              <a:latin typeface="Source Sans Pro Black"/>
              <a:cs typeface="Source Sans Pro Black"/>
            </a:endParaRPr>
          </a:p>
        </p:txBody>
      </p:sp>
      <p:sp>
        <p:nvSpPr>
          <p:cNvPr id="131" name="object 131"/>
          <p:cNvSpPr txBox="1"/>
          <p:nvPr/>
        </p:nvSpPr>
        <p:spPr>
          <a:xfrm>
            <a:off x="10681396" y="6715197"/>
            <a:ext cx="471170" cy="711200"/>
          </a:xfrm>
          <a:prstGeom prst="rect">
            <a:avLst/>
          </a:prstGeom>
        </p:spPr>
        <p:txBody>
          <a:bodyPr vert="horz" wrap="square" lIns="0" tIns="140970" rIns="0" bIns="0" rtlCol="0">
            <a:spAutoFit/>
          </a:bodyPr>
          <a:lstStyle/>
          <a:p>
            <a:pPr marL="16510">
              <a:lnSpc>
                <a:spcPct val="100000"/>
              </a:lnSpc>
              <a:spcBef>
                <a:spcPts val="1110"/>
              </a:spcBef>
            </a:pPr>
            <a:r>
              <a:rPr sz="1400" b="1" spc="-5" dirty="0">
                <a:solidFill>
                  <a:srgbClr val="A5874A"/>
                </a:solidFill>
                <a:latin typeface="Source Sans Pro Black"/>
                <a:cs typeface="Source Sans Pro Black"/>
              </a:rPr>
              <a:t>8,414</a:t>
            </a:r>
            <a:endParaRPr sz="1400">
              <a:latin typeface="Source Sans Pro Black"/>
              <a:cs typeface="Source Sans Pro Black"/>
            </a:endParaRPr>
          </a:p>
          <a:p>
            <a:pPr marL="12700">
              <a:lnSpc>
                <a:spcPct val="100000"/>
              </a:lnSpc>
              <a:spcBef>
                <a:spcPts val="1019"/>
              </a:spcBef>
            </a:pPr>
            <a:r>
              <a:rPr sz="1400" b="1" dirty="0">
                <a:solidFill>
                  <a:srgbClr val="A5874A"/>
                </a:solidFill>
                <a:latin typeface="Source Sans Pro Black"/>
                <a:cs typeface="Source Sans Pro Black"/>
              </a:rPr>
              <a:t>2%</a:t>
            </a:r>
            <a:endParaRPr sz="1400">
              <a:latin typeface="Source Sans Pro Black"/>
              <a:cs typeface="Source Sans Pro Black"/>
            </a:endParaRPr>
          </a:p>
        </p:txBody>
      </p:sp>
      <p:sp>
        <p:nvSpPr>
          <p:cNvPr id="132" name="object 132"/>
          <p:cNvSpPr txBox="1"/>
          <p:nvPr/>
        </p:nvSpPr>
        <p:spPr>
          <a:xfrm>
            <a:off x="10457172" y="7751387"/>
            <a:ext cx="562610" cy="683895"/>
          </a:xfrm>
          <a:prstGeom prst="rect">
            <a:avLst/>
          </a:prstGeom>
        </p:spPr>
        <p:txBody>
          <a:bodyPr vert="horz" wrap="square" lIns="0" tIns="127635" rIns="0" bIns="0" rtlCol="0">
            <a:spAutoFit/>
          </a:bodyPr>
          <a:lstStyle/>
          <a:p>
            <a:pPr marL="12700">
              <a:lnSpc>
                <a:spcPct val="100000"/>
              </a:lnSpc>
              <a:spcBef>
                <a:spcPts val="1005"/>
              </a:spcBef>
            </a:pPr>
            <a:r>
              <a:rPr sz="1400" b="1" spc="-5" dirty="0">
                <a:solidFill>
                  <a:srgbClr val="5698B0"/>
                </a:solidFill>
                <a:latin typeface="Source Sans Pro Black"/>
                <a:cs typeface="Source Sans Pro Black"/>
              </a:rPr>
              <a:t>30,604</a:t>
            </a:r>
            <a:endParaRPr sz="1400">
              <a:latin typeface="Source Sans Pro Black"/>
              <a:cs typeface="Source Sans Pro Black"/>
            </a:endParaRPr>
          </a:p>
          <a:p>
            <a:pPr marL="12700">
              <a:lnSpc>
                <a:spcPct val="100000"/>
              </a:lnSpc>
              <a:spcBef>
                <a:spcPts val="910"/>
              </a:spcBef>
            </a:pPr>
            <a:r>
              <a:rPr sz="1400" b="1" dirty="0">
                <a:solidFill>
                  <a:srgbClr val="5698B0"/>
                </a:solidFill>
                <a:latin typeface="Source Sans Pro Black"/>
                <a:cs typeface="Source Sans Pro Black"/>
              </a:rPr>
              <a:t>5.7%</a:t>
            </a:r>
            <a:endParaRPr sz="1400">
              <a:latin typeface="Source Sans Pro Black"/>
              <a:cs typeface="Source Sans Pro Black"/>
            </a:endParaRPr>
          </a:p>
        </p:txBody>
      </p:sp>
      <p:sp>
        <p:nvSpPr>
          <p:cNvPr id="133" name="object 133"/>
          <p:cNvSpPr txBox="1"/>
          <p:nvPr/>
        </p:nvSpPr>
        <p:spPr>
          <a:xfrm>
            <a:off x="9505108" y="4196760"/>
            <a:ext cx="660400" cy="1019175"/>
          </a:xfrm>
          <a:prstGeom prst="rect">
            <a:avLst/>
          </a:prstGeom>
        </p:spPr>
        <p:txBody>
          <a:bodyPr vert="horz" wrap="square" lIns="0" tIns="130175" rIns="0" bIns="0" rtlCol="0">
            <a:spAutoFit/>
          </a:bodyPr>
          <a:lstStyle/>
          <a:p>
            <a:pPr marL="12700">
              <a:lnSpc>
                <a:spcPct val="100000"/>
              </a:lnSpc>
              <a:spcBef>
                <a:spcPts val="1025"/>
              </a:spcBef>
            </a:pPr>
            <a:r>
              <a:rPr sz="1250" b="1" spc="5" dirty="0">
                <a:solidFill>
                  <a:srgbClr val="FFFFFF"/>
                </a:solidFill>
                <a:latin typeface="Source Sans Pro"/>
                <a:cs typeface="Source Sans Pro"/>
              </a:rPr>
              <a:t>QLD</a:t>
            </a:r>
            <a:endParaRPr sz="1250">
              <a:latin typeface="Source Sans Pro"/>
              <a:cs typeface="Source Sans Pro"/>
            </a:endParaRPr>
          </a:p>
          <a:p>
            <a:pPr marL="13970">
              <a:lnSpc>
                <a:spcPct val="100000"/>
              </a:lnSpc>
              <a:spcBef>
                <a:spcPts val="1019"/>
              </a:spcBef>
            </a:pPr>
            <a:r>
              <a:rPr sz="1400" b="1" spc="-5" dirty="0">
                <a:solidFill>
                  <a:srgbClr val="FFFFFF"/>
                </a:solidFill>
                <a:latin typeface="Source Sans Pro Black"/>
                <a:cs typeface="Source Sans Pro Black"/>
              </a:rPr>
              <a:t>241,082</a:t>
            </a:r>
            <a:endParaRPr sz="1400">
              <a:latin typeface="Source Sans Pro Black"/>
              <a:cs typeface="Source Sans Pro Black"/>
            </a:endParaRPr>
          </a:p>
          <a:p>
            <a:pPr marL="13970">
              <a:lnSpc>
                <a:spcPct val="100000"/>
              </a:lnSpc>
              <a:spcBef>
                <a:spcPts val="1010"/>
              </a:spcBef>
            </a:pPr>
            <a:r>
              <a:rPr sz="1400" b="1" dirty="0">
                <a:solidFill>
                  <a:srgbClr val="FFFFFF"/>
                </a:solidFill>
                <a:latin typeface="Source Sans Pro Black"/>
                <a:cs typeface="Source Sans Pro Black"/>
              </a:rPr>
              <a:t>4.7%</a:t>
            </a:r>
            <a:endParaRPr sz="1400">
              <a:latin typeface="Source Sans Pro Black"/>
              <a:cs typeface="Source Sans Pro Black"/>
            </a:endParaRPr>
          </a:p>
        </p:txBody>
      </p:sp>
      <p:sp>
        <p:nvSpPr>
          <p:cNvPr id="134" name="object 134"/>
          <p:cNvSpPr txBox="1"/>
          <p:nvPr/>
        </p:nvSpPr>
        <p:spPr>
          <a:xfrm>
            <a:off x="7512790" y="3051849"/>
            <a:ext cx="564515" cy="862965"/>
          </a:xfrm>
          <a:prstGeom prst="rect">
            <a:avLst/>
          </a:prstGeom>
        </p:spPr>
        <p:txBody>
          <a:bodyPr vert="horz" wrap="square" lIns="0" tIns="50800" rIns="0" bIns="0" rtlCol="0">
            <a:spAutoFit/>
          </a:bodyPr>
          <a:lstStyle/>
          <a:p>
            <a:pPr marL="12700">
              <a:lnSpc>
                <a:spcPct val="100000"/>
              </a:lnSpc>
              <a:spcBef>
                <a:spcPts val="400"/>
              </a:spcBef>
            </a:pPr>
            <a:r>
              <a:rPr sz="1250" b="1" spc="10" dirty="0">
                <a:solidFill>
                  <a:srgbClr val="FFFFFF"/>
                </a:solidFill>
                <a:latin typeface="Source Sans Pro"/>
                <a:cs typeface="Source Sans Pro"/>
              </a:rPr>
              <a:t>NT</a:t>
            </a:r>
            <a:endParaRPr sz="1250">
              <a:latin typeface="Source Sans Pro"/>
              <a:cs typeface="Source Sans Pro"/>
            </a:endParaRPr>
          </a:p>
          <a:p>
            <a:pPr marL="13970">
              <a:lnSpc>
                <a:spcPct val="100000"/>
              </a:lnSpc>
              <a:spcBef>
                <a:spcPts val="330"/>
              </a:spcBef>
            </a:pPr>
            <a:r>
              <a:rPr sz="1400" b="1" spc="-5" dirty="0">
                <a:solidFill>
                  <a:srgbClr val="FFFFFF"/>
                </a:solidFill>
                <a:latin typeface="Source Sans Pro Black"/>
                <a:cs typeface="Source Sans Pro Black"/>
              </a:rPr>
              <a:t>78,596</a:t>
            </a:r>
            <a:endParaRPr sz="1400">
              <a:latin typeface="Source Sans Pro Black"/>
              <a:cs typeface="Source Sans Pro Black"/>
            </a:endParaRPr>
          </a:p>
          <a:p>
            <a:pPr marL="13970">
              <a:lnSpc>
                <a:spcPct val="100000"/>
              </a:lnSpc>
              <a:spcBef>
                <a:spcPts val="1095"/>
              </a:spcBef>
            </a:pPr>
            <a:r>
              <a:rPr sz="1400" b="1" dirty="0">
                <a:solidFill>
                  <a:srgbClr val="FFFFFF"/>
                </a:solidFill>
                <a:latin typeface="Source Sans Pro Black"/>
                <a:cs typeface="Source Sans Pro Black"/>
              </a:rPr>
              <a:t>32%</a:t>
            </a:r>
            <a:endParaRPr sz="1400">
              <a:latin typeface="Source Sans Pro Black"/>
              <a:cs typeface="Source Sans Pro Black"/>
            </a:endParaRPr>
          </a:p>
        </p:txBody>
      </p:sp>
      <p:sp>
        <p:nvSpPr>
          <p:cNvPr id="135" name="object 135"/>
          <p:cNvSpPr txBox="1"/>
          <p:nvPr/>
        </p:nvSpPr>
        <p:spPr>
          <a:xfrm>
            <a:off x="7672353" y="4973716"/>
            <a:ext cx="564515" cy="930275"/>
          </a:xfrm>
          <a:prstGeom prst="rect">
            <a:avLst/>
          </a:prstGeom>
        </p:spPr>
        <p:txBody>
          <a:bodyPr vert="horz" wrap="square" lIns="0" tIns="91440" rIns="0" bIns="0" rtlCol="0">
            <a:spAutoFit/>
          </a:bodyPr>
          <a:lstStyle/>
          <a:p>
            <a:pPr marL="12700">
              <a:lnSpc>
                <a:spcPct val="100000"/>
              </a:lnSpc>
              <a:spcBef>
                <a:spcPts val="720"/>
              </a:spcBef>
            </a:pPr>
            <a:r>
              <a:rPr sz="1250" b="1" spc="30" dirty="0">
                <a:solidFill>
                  <a:srgbClr val="285567"/>
                </a:solidFill>
                <a:latin typeface="Source Sans Pro"/>
                <a:cs typeface="Source Sans Pro"/>
              </a:rPr>
              <a:t>SA</a:t>
            </a:r>
            <a:endParaRPr sz="1250">
              <a:latin typeface="Source Sans Pro"/>
              <a:cs typeface="Source Sans Pro"/>
            </a:endParaRPr>
          </a:p>
          <a:p>
            <a:pPr marL="13970">
              <a:lnSpc>
                <a:spcPct val="100000"/>
              </a:lnSpc>
              <a:spcBef>
                <a:spcPts val="685"/>
              </a:spcBef>
            </a:pPr>
            <a:r>
              <a:rPr sz="1400" b="1" spc="-5" dirty="0">
                <a:solidFill>
                  <a:srgbClr val="285567"/>
                </a:solidFill>
                <a:latin typeface="Source Sans Pro Black"/>
                <a:cs typeface="Source Sans Pro Black"/>
              </a:rPr>
              <a:t>45,926</a:t>
            </a:r>
            <a:endParaRPr sz="1400">
              <a:latin typeface="Source Sans Pro Black"/>
              <a:cs typeface="Source Sans Pro Black"/>
            </a:endParaRPr>
          </a:p>
          <a:p>
            <a:pPr marL="13970">
              <a:lnSpc>
                <a:spcPct val="100000"/>
              </a:lnSpc>
              <a:spcBef>
                <a:spcPts val="950"/>
              </a:spcBef>
            </a:pPr>
            <a:r>
              <a:rPr sz="1400" b="1" dirty="0">
                <a:solidFill>
                  <a:srgbClr val="285567"/>
                </a:solidFill>
                <a:latin typeface="Source Sans Pro Black"/>
                <a:cs typeface="Source Sans Pro Black"/>
              </a:rPr>
              <a:t>2.6%</a:t>
            </a:r>
            <a:endParaRPr sz="1400">
              <a:latin typeface="Source Sans Pro Black"/>
              <a:cs typeface="Source Sans Pro Black"/>
            </a:endParaRPr>
          </a:p>
        </p:txBody>
      </p:sp>
      <p:sp>
        <p:nvSpPr>
          <p:cNvPr id="136" name="object 136"/>
          <p:cNvSpPr txBox="1"/>
          <p:nvPr/>
        </p:nvSpPr>
        <p:spPr>
          <a:xfrm>
            <a:off x="5343114" y="4525675"/>
            <a:ext cx="252729" cy="221615"/>
          </a:xfrm>
          <a:prstGeom prst="rect">
            <a:avLst/>
          </a:prstGeom>
        </p:spPr>
        <p:txBody>
          <a:bodyPr vert="horz" wrap="square" lIns="0" tIns="17145" rIns="0" bIns="0" rtlCol="0">
            <a:spAutoFit/>
          </a:bodyPr>
          <a:lstStyle/>
          <a:p>
            <a:pPr marL="12700">
              <a:lnSpc>
                <a:spcPct val="100000"/>
              </a:lnSpc>
              <a:spcBef>
                <a:spcPts val="135"/>
              </a:spcBef>
            </a:pPr>
            <a:r>
              <a:rPr sz="1250" b="1" spc="15" dirty="0">
                <a:solidFill>
                  <a:srgbClr val="FFFFFF"/>
                </a:solidFill>
                <a:latin typeface="Source Sans Pro"/>
                <a:cs typeface="Source Sans Pro"/>
              </a:rPr>
              <a:t>WA</a:t>
            </a:r>
            <a:endParaRPr sz="1250">
              <a:latin typeface="Source Sans Pro"/>
              <a:cs typeface="Source Sans Pro"/>
            </a:endParaRPr>
          </a:p>
        </p:txBody>
      </p:sp>
      <p:sp>
        <p:nvSpPr>
          <p:cNvPr id="137" name="object 137"/>
          <p:cNvSpPr txBox="1"/>
          <p:nvPr/>
        </p:nvSpPr>
        <p:spPr>
          <a:xfrm>
            <a:off x="9495532" y="5662154"/>
            <a:ext cx="760095" cy="1132840"/>
          </a:xfrm>
          <a:prstGeom prst="rect">
            <a:avLst/>
          </a:prstGeom>
        </p:spPr>
        <p:txBody>
          <a:bodyPr vert="horz" wrap="square" lIns="0" tIns="81915" rIns="0" bIns="0" rtlCol="0">
            <a:spAutoFit/>
          </a:bodyPr>
          <a:lstStyle/>
          <a:p>
            <a:pPr marL="12700">
              <a:lnSpc>
                <a:spcPct val="100000"/>
              </a:lnSpc>
              <a:spcBef>
                <a:spcPts val="645"/>
              </a:spcBef>
            </a:pPr>
            <a:r>
              <a:rPr sz="1250" b="1" spc="20" dirty="0">
                <a:solidFill>
                  <a:srgbClr val="285567"/>
                </a:solidFill>
                <a:latin typeface="Source Sans Pro"/>
                <a:cs typeface="Source Sans Pro"/>
              </a:rPr>
              <a:t>NSW</a:t>
            </a:r>
            <a:endParaRPr sz="1250">
              <a:latin typeface="Source Sans Pro"/>
              <a:cs typeface="Source Sans Pro"/>
            </a:endParaRPr>
          </a:p>
          <a:p>
            <a:pPr marL="12700">
              <a:lnSpc>
                <a:spcPct val="100000"/>
              </a:lnSpc>
              <a:spcBef>
                <a:spcPts val="605"/>
              </a:spcBef>
            </a:pPr>
            <a:r>
              <a:rPr sz="1400" b="1" spc="-5" dirty="0">
                <a:solidFill>
                  <a:srgbClr val="285567"/>
                </a:solidFill>
                <a:latin typeface="Source Sans Pro Black"/>
                <a:cs typeface="Source Sans Pro Black"/>
              </a:rPr>
              <a:t>286,553</a:t>
            </a:r>
            <a:endParaRPr sz="1400">
              <a:latin typeface="Source Sans Pro Black"/>
              <a:cs typeface="Source Sans Pro Black"/>
            </a:endParaRPr>
          </a:p>
          <a:p>
            <a:pPr marL="12700">
              <a:lnSpc>
                <a:spcPct val="100000"/>
              </a:lnSpc>
              <a:spcBef>
                <a:spcPts val="490"/>
              </a:spcBef>
            </a:pPr>
            <a:r>
              <a:rPr sz="1400" b="1" dirty="0">
                <a:solidFill>
                  <a:srgbClr val="285567"/>
                </a:solidFill>
                <a:latin typeface="Source Sans Pro Black"/>
                <a:cs typeface="Source Sans Pro Black"/>
              </a:rPr>
              <a:t>3.5%</a:t>
            </a:r>
            <a:endParaRPr sz="1400">
              <a:latin typeface="Source Sans Pro Black"/>
              <a:cs typeface="Source Sans Pro Black"/>
            </a:endParaRPr>
          </a:p>
          <a:p>
            <a:pPr marL="464820">
              <a:lnSpc>
                <a:spcPct val="100000"/>
              </a:lnSpc>
              <a:spcBef>
                <a:spcPts val="710"/>
              </a:spcBef>
            </a:pPr>
            <a:r>
              <a:rPr sz="1250" b="1" spc="5" dirty="0">
                <a:solidFill>
                  <a:srgbClr val="FFFFFF"/>
                </a:solidFill>
                <a:latin typeface="Source Sans Pro"/>
                <a:cs typeface="Source Sans Pro"/>
              </a:rPr>
              <a:t>A</a:t>
            </a:r>
            <a:r>
              <a:rPr sz="1250" b="1" spc="40" dirty="0">
                <a:solidFill>
                  <a:srgbClr val="FFFFFF"/>
                </a:solidFill>
                <a:latin typeface="Source Sans Pro"/>
                <a:cs typeface="Source Sans Pro"/>
              </a:rPr>
              <a:t>C</a:t>
            </a:r>
            <a:r>
              <a:rPr sz="1250" b="1" spc="15" dirty="0">
                <a:solidFill>
                  <a:srgbClr val="FFFFFF"/>
                </a:solidFill>
                <a:latin typeface="Source Sans Pro"/>
                <a:cs typeface="Source Sans Pro"/>
              </a:rPr>
              <a:t>T</a:t>
            </a:r>
            <a:endParaRPr sz="1250">
              <a:latin typeface="Source Sans Pro"/>
              <a:cs typeface="Source Sans Pro"/>
            </a:endParaRPr>
          </a:p>
        </p:txBody>
      </p:sp>
      <p:sp>
        <p:nvSpPr>
          <p:cNvPr id="138" name="object 138"/>
          <p:cNvSpPr txBox="1"/>
          <p:nvPr/>
        </p:nvSpPr>
        <p:spPr>
          <a:xfrm>
            <a:off x="8650190" y="6927739"/>
            <a:ext cx="562610" cy="1057275"/>
          </a:xfrm>
          <a:prstGeom prst="rect">
            <a:avLst/>
          </a:prstGeom>
        </p:spPr>
        <p:txBody>
          <a:bodyPr vert="horz" wrap="square" lIns="0" tIns="129539" rIns="0" bIns="0" rtlCol="0">
            <a:spAutoFit/>
          </a:bodyPr>
          <a:lstStyle/>
          <a:p>
            <a:pPr marL="205104">
              <a:lnSpc>
                <a:spcPct val="100000"/>
              </a:lnSpc>
              <a:spcBef>
                <a:spcPts val="1019"/>
              </a:spcBef>
            </a:pPr>
            <a:r>
              <a:rPr sz="1250" b="1" spc="20" dirty="0">
                <a:solidFill>
                  <a:srgbClr val="FFFFFF"/>
                </a:solidFill>
                <a:latin typeface="Source Sans Pro"/>
                <a:cs typeface="Source Sans Pro"/>
              </a:rPr>
              <a:t>VIC</a:t>
            </a:r>
            <a:endParaRPr sz="1250">
              <a:latin typeface="Source Sans Pro"/>
              <a:cs typeface="Source Sans Pro"/>
            </a:endParaRPr>
          </a:p>
          <a:p>
            <a:pPr marL="12700">
              <a:lnSpc>
                <a:spcPct val="100000"/>
              </a:lnSpc>
              <a:spcBef>
                <a:spcPts val="1019"/>
              </a:spcBef>
            </a:pPr>
            <a:r>
              <a:rPr sz="1400" b="1" spc="-5" dirty="0">
                <a:solidFill>
                  <a:srgbClr val="285567"/>
                </a:solidFill>
                <a:latin typeface="Source Sans Pro Black"/>
                <a:cs typeface="Source Sans Pro Black"/>
              </a:rPr>
              <a:t>63,615</a:t>
            </a:r>
            <a:endParaRPr sz="1400">
              <a:latin typeface="Source Sans Pro Black"/>
              <a:cs typeface="Source Sans Pro Black"/>
            </a:endParaRPr>
          </a:p>
          <a:p>
            <a:pPr marL="12700">
              <a:lnSpc>
                <a:spcPct val="100000"/>
              </a:lnSpc>
              <a:spcBef>
                <a:spcPts val="1315"/>
              </a:spcBef>
            </a:pPr>
            <a:r>
              <a:rPr sz="1400" b="1" dirty="0">
                <a:solidFill>
                  <a:srgbClr val="285567"/>
                </a:solidFill>
                <a:latin typeface="Source Sans Pro Black"/>
                <a:cs typeface="Source Sans Pro Black"/>
              </a:rPr>
              <a:t>1%</a:t>
            </a:r>
            <a:endParaRPr sz="1400">
              <a:latin typeface="Source Sans Pro Black"/>
              <a:cs typeface="Source Sans Pro Black"/>
            </a:endParaRPr>
          </a:p>
        </p:txBody>
      </p:sp>
      <p:sp>
        <p:nvSpPr>
          <p:cNvPr id="139" name="object 139"/>
          <p:cNvSpPr txBox="1"/>
          <p:nvPr/>
        </p:nvSpPr>
        <p:spPr>
          <a:xfrm>
            <a:off x="9560647" y="8023228"/>
            <a:ext cx="298450" cy="221615"/>
          </a:xfrm>
          <a:prstGeom prst="rect">
            <a:avLst/>
          </a:prstGeom>
        </p:spPr>
        <p:txBody>
          <a:bodyPr vert="horz" wrap="square" lIns="0" tIns="17145" rIns="0" bIns="0" rtlCol="0">
            <a:spAutoFit/>
          </a:bodyPr>
          <a:lstStyle/>
          <a:p>
            <a:pPr marL="12700">
              <a:lnSpc>
                <a:spcPct val="100000"/>
              </a:lnSpc>
              <a:spcBef>
                <a:spcPts val="135"/>
              </a:spcBef>
            </a:pPr>
            <a:r>
              <a:rPr sz="1250" b="1" spc="-45" dirty="0">
                <a:solidFill>
                  <a:srgbClr val="FFFFFF"/>
                </a:solidFill>
                <a:latin typeface="Source Sans Pro"/>
                <a:cs typeface="Source Sans Pro"/>
              </a:rPr>
              <a:t>T</a:t>
            </a:r>
            <a:r>
              <a:rPr sz="1250" b="1" spc="45" dirty="0">
                <a:solidFill>
                  <a:srgbClr val="FFFFFF"/>
                </a:solidFill>
                <a:latin typeface="Source Sans Pro"/>
                <a:cs typeface="Source Sans Pro"/>
              </a:rPr>
              <a:t>A</a:t>
            </a:r>
            <a:r>
              <a:rPr sz="1250" b="1" spc="15" dirty="0">
                <a:solidFill>
                  <a:srgbClr val="FFFFFF"/>
                </a:solidFill>
                <a:latin typeface="Source Sans Pro"/>
                <a:cs typeface="Source Sans Pro"/>
              </a:rPr>
              <a:t>S</a:t>
            </a:r>
            <a:endParaRPr sz="1250">
              <a:latin typeface="Source Sans Pro"/>
              <a:cs typeface="Source Sans Pro"/>
            </a:endParaRPr>
          </a:p>
        </p:txBody>
      </p:sp>
      <p:sp>
        <p:nvSpPr>
          <p:cNvPr id="140" name="object 140"/>
          <p:cNvSpPr txBox="1"/>
          <p:nvPr/>
        </p:nvSpPr>
        <p:spPr>
          <a:xfrm>
            <a:off x="3430525" y="2481974"/>
            <a:ext cx="1953260" cy="1557020"/>
          </a:xfrm>
          <a:prstGeom prst="rect">
            <a:avLst/>
          </a:prstGeom>
        </p:spPr>
        <p:txBody>
          <a:bodyPr vert="horz" wrap="square" lIns="0" tIns="11430" rIns="0" bIns="0" rtlCol="0">
            <a:spAutoFit/>
          </a:bodyPr>
          <a:lstStyle/>
          <a:p>
            <a:pPr marL="12700" marR="5080">
              <a:lnSpc>
                <a:spcPct val="100000"/>
              </a:lnSpc>
              <a:spcBef>
                <a:spcPts val="90"/>
              </a:spcBef>
            </a:pPr>
            <a:r>
              <a:rPr sz="1150" b="1" i="1" spc="-20" dirty="0">
                <a:solidFill>
                  <a:srgbClr val="285567"/>
                </a:solidFill>
                <a:latin typeface="Source Sans Pro Semibold"/>
                <a:cs typeface="Source Sans Pro Semibold"/>
              </a:rPr>
              <a:t>Number </a:t>
            </a:r>
            <a:r>
              <a:rPr sz="1150" b="1" i="1" spc="-15" dirty="0">
                <a:solidFill>
                  <a:srgbClr val="285567"/>
                </a:solidFill>
                <a:latin typeface="Source Sans Pro Semibold"/>
                <a:cs typeface="Source Sans Pro Semibold"/>
              </a:rPr>
              <a:t>of </a:t>
            </a:r>
            <a:r>
              <a:rPr sz="1150" b="1" i="1" spc="-20" dirty="0">
                <a:solidFill>
                  <a:srgbClr val="285567"/>
                </a:solidFill>
                <a:latin typeface="Source Sans Pro Semibold"/>
                <a:cs typeface="Source Sans Pro Semibold"/>
              </a:rPr>
              <a:t>Aboriginal </a:t>
            </a:r>
            <a:r>
              <a:rPr sz="1150" b="1" i="1" spc="-15" dirty="0">
                <a:solidFill>
                  <a:srgbClr val="285567"/>
                </a:solidFill>
                <a:latin typeface="Source Sans Pro Semibold"/>
                <a:cs typeface="Source Sans Pro Semibold"/>
              </a:rPr>
              <a:t>and </a:t>
            </a:r>
            <a:r>
              <a:rPr sz="1150" b="1" i="1" spc="-35" dirty="0">
                <a:solidFill>
                  <a:srgbClr val="285567"/>
                </a:solidFill>
                <a:latin typeface="Source Sans Pro Semibold"/>
                <a:cs typeface="Source Sans Pro Semibold"/>
              </a:rPr>
              <a:t>Torres </a:t>
            </a:r>
            <a:r>
              <a:rPr sz="1150" b="1" i="1" spc="-21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Strait</a:t>
            </a:r>
            <a:r>
              <a:rPr sz="1150" b="1" i="1" spc="-30"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Islander</a:t>
            </a:r>
            <a:r>
              <a:rPr sz="1150" b="1" i="1" spc="-2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people</a:t>
            </a:r>
            <a:endParaRPr sz="1150">
              <a:latin typeface="Source Sans Pro Semibold"/>
              <a:cs typeface="Source Sans Pro Semibold"/>
            </a:endParaRPr>
          </a:p>
          <a:p>
            <a:pPr marL="12700" marR="953135">
              <a:lnSpc>
                <a:spcPct val="100000"/>
              </a:lnSpc>
              <a:spcBef>
                <a:spcPts val="1075"/>
              </a:spcBef>
            </a:pPr>
            <a:r>
              <a:rPr sz="1150" b="1" i="1" spc="-20" dirty="0">
                <a:solidFill>
                  <a:srgbClr val="285567"/>
                </a:solidFill>
                <a:latin typeface="Source Sans Pro Semibold"/>
                <a:cs typeface="Source Sans Pro Semibold"/>
              </a:rPr>
              <a:t>Proportion of </a:t>
            </a:r>
            <a:r>
              <a:rPr sz="1150" b="1" i="1" spc="-1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s</a:t>
            </a:r>
            <a:r>
              <a:rPr sz="1150" b="1" i="1" spc="-35" dirty="0">
                <a:solidFill>
                  <a:srgbClr val="285567"/>
                </a:solidFill>
                <a:latin typeface="Source Sans Pro Semibold"/>
                <a:cs typeface="Source Sans Pro Semibold"/>
              </a:rPr>
              <a:t>t</a:t>
            </a:r>
            <a:r>
              <a:rPr sz="1150" b="1" i="1" spc="-20" dirty="0">
                <a:solidFill>
                  <a:srgbClr val="285567"/>
                </a:solidFill>
                <a:latin typeface="Source Sans Pro Semibold"/>
                <a:cs typeface="Source Sans Pro Semibold"/>
              </a:rPr>
              <a:t>a</a:t>
            </a:r>
            <a:r>
              <a:rPr sz="1150" b="1" i="1" spc="-35" dirty="0">
                <a:solidFill>
                  <a:srgbClr val="285567"/>
                </a:solidFill>
                <a:latin typeface="Source Sans Pro Semibold"/>
                <a:cs typeface="Source Sans Pro Semibold"/>
              </a:rPr>
              <a:t>t</a:t>
            </a:r>
            <a:r>
              <a:rPr sz="1150" b="1" i="1" spc="-5" dirty="0">
                <a:solidFill>
                  <a:srgbClr val="285567"/>
                </a:solidFill>
                <a:latin typeface="Source Sans Pro Semibold"/>
                <a:cs typeface="Source Sans Pro Semibold"/>
              </a:rPr>
              <a:t>e</a:t>
            </a:r>
            <a:r>
              <a:rPr sz="1150" b="1" i="1" spc="-2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o</a:t>
            </a:r>
            <a:r>
              <a:rPr sz="1150" b="1" i="1" spc="-5" dirty="0">
                <a:solidFill>
                  <a:srgbClr val="285567"/>
                </a:solidFill>
                <a:latin typeface="Source Sans Pro Semibold"/>
                <a:cs typeface="Source Sans Pro Semibold"/>
              </a:rPr>
              <a:t>r</a:t>
            </a:r>
            <a:r>
              <a:rPr sz="1150" b="1" i="1" spc="-25" dirty="0">
                <a:solidFill>
                  <a:srgbClr val="285567"/>
                </a:solidFill>
                <a:latin typeface="Source Sans Pro Semibold"/>
                <a:cs typeface="Source Sans Pro Semibold"/>
              </a:rPr>
              <a:t> </a:t>
            </a:r>
            <a:r>
              <a:rPr sz="1150" b="1" i="1" spc="-35" dirty="0">
                <a:solidFill>
                  <a:srgbClr val="285567"/>
                </a:solidFill>
                <a:latin typeface="Source Sans Pro Semibold"/>
                <a:cs typeface="Source Sans Pro Semibold"/>
              </a:rPr>
              <a:t>t</a:t>
            </a:r>
            <a:r>
              <a:rPr sz="1150" b="1" i="1" spc="-20" dirty="0">
                <a:solidFill>
                  <a:srgbClr val="285567"/>
                </a:solidFill>
                <a:latin typeface="Source Sans Pro Semibold"/>
                <a:cs typeface="Source Sans Pro Semibold"/>
              </a:rPr>
              <a:t>erri</a:t>
            </a:r>
            <a:r>
              <a:rPr sz="1150" b="1" i="1" spc="-35" dirty="0">
                <a:solidFill>
                  <a:srgbClr val="285567"/>
                </a:solidFill>
                <a:latin typeface="Source Sans Pro Semibold"/>
                <a:cs typeface="Source Sans Pro Semibold"/>
              </a:rPr>
              <a:t>t</a:t>
            </a:r>
            <a:r>
              <a:rPr sz="1150" b="1" i="1" spc="-20" dirty="0">
                <a:solidFill>
                  <a:srgbClr val="285567"/>
                </a:solidFill>
                <a:latin typeface="Source Sans Pro Semibold"/>
                <a:cs typeface="Source Sans Pro Semibold"/>
              </a:rPr>
              <a:t>o</a:t>
            </a:r>
            <a:r>
              <a:rPr sz="1150" b="1" i="1" spc="-15" dirty="0">
                <a:solidFill>
                  <a:srgbClr val="285567"/>
                </a:solidFill>
                <a:latin typeface="Source Sans Pro Semibold"/>
                <a:cs typeface="Source Sans Pro Semibold"/>
              </a:rPr>
              <a:t>r</a:t>
            </a:r>
            <a:r>
              <a:rPr sz="1150" b="1" i="1" spc="-5" dirty="0">
                <a:solidFill>
                  <a:srgbClr val="285567"/>
                </a:solidFill>
                <a:latin typeface="Source Sans Pro Semibold"/>
                <a:cs typeface="Source Sans Pro Semibold"/>
              </a:rPr>
              <a:t>y  </a:t>
            </a:r>
            <a:r>
              <a:rPr sz="1150" b="1" i="1" spc="-15" dirty="0">
                <a:solidFill>
                  <a:srgbClr val="285567"/>
                </a:solidFill>
                <a:latin typeface="Source Sans Pro Semibold"/>
                <a:cs typeface="Source Sans Pro Semibold"/>
              </a:rPr>
              <a:t>that </a:t>
            </a:r>
            <a:r>
              <a:rPr sz="1150" b="1" i="1" spc="-20" dirty="0">
                <a:solidFill>
                  <a:srgbClr val="285567"/>
                </a:solidFill>
                <a:latin typeface="Source Sans Pro Semibold"/>
                <a:cs typeface="Source Sans Pro Semibold"/>
              </a:rPr>
              <a:t>identify as </a:t>
            </a:r>
            <a:r>
              <a:rPr sz="1150" b="1" i="1" spc="-1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Aborigina</a:t>
            </a:r>
            <a:r>
              <a:rPr sz="1150" b="1" i="1" spc="-5" dirty="0">
                <a:solidFill>
                  <a:srgbClr val="285567"/>
                </a:solidFill>
                <a:latin typeface="Source Sans Pro Semibold"/>
                <a:cs typeface="Source Sans Pro Semibold"/>
              </a:rPr>
              <a:t>l</a:t>
            </a:r>
            <a:r>
              <a:rPr sz="1150" b="1" i="1" spc="-2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and/  o</a:t>
            </a:r>
            <a:r>
              <a:rPr sz="1150" b="1" i="1" spc="-5" dirty="0">
                <a:solidFill>
                  <a:srgbClr val="285567"/>
                </a:solidFill>
                <a:latin typeface="Source Sans Pro Semibold"/>
                <a:cs typeface="Source Sans Pro Semibold"/>
              </a:rPr>
              <a:t>r</a:t>
            </a:r>
            <a:r>
              <a:rPr sz="1150" b="1" i="1" spc="-25" dirty="0">
                <a:solidFill>
                  <a:srgbClr val="285567"/>
                </a:solidFill>
                <a:latin typeface="Source Sans Pro Semibold"/>
                <a:cs typeface="Source Sans Pro Semibold"/>
              </a:rPr>
              <a:t> </a:t>
            </a:r>
            <a:r>
              <a:rPr sz="1150" b="1" i="1" spc="-95" dirty="0">
                <a:solidFill>
                  <a:srgbClr val="285567"/>
                </a:solidFill>
                <a:latin typeface="Source Sans Pro Semibold"/>
                <a:cs typeface="Source Sans Pro Semibold"/>
              </a:rPr>
              <a:t>T</a:t>
            </a:r>
            <a:r>
              <a:rPr sz="1150" b="1" i="1" spc="-20" dirty="0">
                <a:solidFill>
                  <a:srgbClr val="285567"/>
                </a:solidFill>
                <a:latin typeface="Source Sans Pro Semibold"/>
                <a:cs typeface="Source Sans Pro Semibold"/>
              </a:rPr>
              <a:t>or</a:t>
            </a:r>
            <a:r>
              <a:rPr sz="1150" b="1" i="1" spc="-30" dirty="0">
                <a:solidFill>
                  <a:srgbClr val="285567"/>
                </a:solidFill>
                <a:latin typeface="Source Sans Pro Semibold"/>
                <a:cs typeface="Source Sans Pro Semibold"/>
              </a:rPr>
              <a:t>r</a:t>
            </a:r>
            <a:r>
              <a:rPr sz="1150" b="1" i="1" spc="-20" dirty="0">
                <a:solidFill>
                  <a:srgbClr val="285567"/>
                </a:solidFill>
                <a:latin typeface="Source Sans Pro Semibold"/>
                <a:cs typeface="Source Sans Pro Semibold"/>
              </a:rPr>
              <a:t>e</a:t>
            </a:r>
            <a:r>
              <a:rPr sz="1150" b="1" i="1" spc="-5" dirty="0">
                <a:solidFill>
                  <a:srgbClr val="285567"/>
                </a:solidFill>
                <a:latin typeface="Source Sans Pro Semibold"/>
                <a:cs typeface="Source Sans Pro Semibold"/>
              </a:rPr>
              <a:t>s</a:t>
            </a:r>
            <a:r>
              <a:rPr sz="1150" b="1" i="1" spc="-2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St</a:t>
            </a:r>
            <a:r>
              <a:rPr sz="1150" b="1" i="1" spc="-30" dirty="0">
                <a:solidFill>
                  <a:srgbClr val="285567"/>
                </a:solidFill>
                <a:latin typeface="Source Sans Pro Semibold"/>
                <a:cs typeface="Source Sans Pro Semibold"/>
              </a:rPr>
              <a:t>r</a:t>
            </a:r>
            <a:r>
              <a:rPr sz="1150" b="1" i="1" spc="-20" dirty="0">
                <a:solidFill>
                  <a:srgbClr val="285567"/>
                </a:solidFill>
                <a:latin typeface="Source Sans Pro Semibold"/>
                <a:cs typeface="Source Sans Pro Semibold"/>
              </a:rPr>
              <a:t>ait  Islander</a:t>
            </a:r>
            <a:r>
              <a:rPr sz="1150" b="1" i="1" spc="-35" dirty="0">
                <a:solidFill>
                  <a:srgbClr val="285567"/>
                </a:solidFill>
                <a:latin typeface="Source Sans Pro Semibold"/>
                <a:cs typeface="Source Sans Pro Semibold"/>
              </a:rPr>
              <a:t> </a:t>
            </a:r>
            <a:r>
              <a:rPr sz="1150" b="1" i="1" spc="-20" dirty="0">
                <a:solidFill>
                  <a:srgbClr val="285567"/>
                </a:solidFill>
                <a:latin typeface="Source Sans Pro Semibold"/>
                <a:cs typeface="Source Sans Pro Semibold"/>
              </a:rPr>
              <a:t>(%)</a:t>
            </a:r>
            <a:endParaRPr sz="1150">
              <a:latin typeface="Source Sans Pro Semibold"/>
              <a:cs typeface="Source Sans Pro Semibold"/>
            </a:endParaRPr>
          </a:p>
        </p:txBody>
      </p:sp>
      <p:grpSp>
        <p:nvGrpSpPr>
          <p:cNvPr id="141" name="object 141"/>
          <p:cNvGrpSpPr/>
          <p:nvPr/>
        </p:nvGrpSpPr>
        <p:grpSpPr>
          <a:xfrm>
            <a:off x="8312523" y="7678971"/>
            <a:ext cx="308610" cy="310515"/>
            <a:chOff x="8312523" y="7678971"/>
            <a:chExt cx="308610" cy="310515"/>
          </a:xfrm>
        </p:grpSpPr>
        <p:pic>
          <p:nvPicPr>
            <p:cNvPr id="142" name="object 142"/>
            <p:cNvPicPr/>
            <p:nvPr/>
          </p:nvPicPr>
          <p:blipFill>
            <a:blip r:embed="rId11" cstate="email">
              <a:extLst>
                <a:ext uri="{28A0092B-C50C-407E-A947-70E740481C1C}">
                  <a14:useLocalDpi xmlns:a14="http://schemas.microsoft.com/office/drawing/2010/main"/>
                </a:ext>
              </a:extLst>
            </a:blip>
            <a:stretch>
              <a:fillRect/>
            </a:stretch>
          </p:blipFill>
          <p:spPr>
            <a:xfrm>
              <a:off x="8406119" y="7759739"/>
              <a:ext cx="119824" cy="162559"/>
            </a:xfrm>
            <a:prstGeom prst="rect">
              <a:avLst/>
            </a:prstGeom>
          </p:spPr>
        </p:pic>
        <p:sp>
          <p:nvSpPr>
            <p:cNvPr id="143" name="object 143"/>
            <p:cNvSpPr/>
            <p:nvPr/>
          </p:nvSpPr>
          <p:spPr>
            <a:xfrm>
              <a:off x="8312518" y="7678978"/>
              <a:ext cx="308610" cy="310515"/>
            </a:xfrm>
            <a:custGeom>
              <a:avLst/>
              <a:gdLst/>
              <a:ahLst/>
              <a:cxnLst/>
              <a:rect l="l" t="t" r="r" b="b"/>
              <a:pathLst>
                <a:path w="308609" h="310515">
                  <a:moveTo>
                    <a:pt x="19926" y="135661"/>
                  </a:moveTo>
                  <a:lnTo>
                    <a:pt x="18580" y="134213"/>
                  </a:lnTo>
                  <a:lnTo>
                    <a:pt x="16637" y="134150"/>
                  </a:lnTo>
                  <a:lnTo>
                    <a:pt x="14732" y="134073"/>
                  </a:lnTo>
                  <a:lnTo>
                    <a:pt x="13182" y="135458"/>
                  </a:lnTo>
                  <a:lnTo>
                    <a:pt x="13017" y="139128"/>
                  </a:lnTo>
                  <a:lnTo>
                    <a:pt x="14490" y="140703"/>
                  </a:lnTo>
                  <a:lnTo>
                    <a:pt x="16344" y="140792"/>
                  </a:lnTo>
                  <a:lnTo>
                    <a:pt x="18262" y="140868"/>
                  </a:lnTo>
                  <a:lnTo>
                    <a:pt x="19773" y="139484"/>
                  </a:lnTo>
                  <a:lnTo>
                    <a:pt x="19850" y="137591"/>
                  </a:lnTo>
                  <a:lnTo>
                    <a:pt x="19926" y="135661"/>
                  </a:lnTo>
                  <a:close/>
                </a:path>
                <a:path w="308609" h="310515">
                  <a:moveTo>
                    <a:pt x="23456" y="172466"/>
                  </a:moveTo>
                  <a:lnTo>
                    <a:pt x="23380" y="168668"/>
                  </a:lnTo>
                  <a:lnTo>
                    <a:pt x="21958" y="167335"/>
                  </a:lnTo>
                  <a:lnTo>
                    <a:pt x="18034" y="167386"/>
                  </a:lnTo>
                  <a:lnTo>
                    <a:pt x="16624" y="168808"/>
                  </a:lnTo>
                  <a:lnTo>
                    <a:pt x="16700" y="172542"/>
                  </a:lnTo>
                  <a:lnTo>
                    <a:pt x="18249" y="174015"/>
                  </a:lnTo>
                  <a:lnTo>
                    <a:pt x="20116" y="173977"/>
                  </a:lnTo>
                  <a:lnTo>
                    <a:pt x="22021" y="173939"/>
                  </a:lnTo>
                  <a:lnTo>
                    <a:pt x="23456" y="172466"/>
                  </a:lnTo>
                  <a:close/>
                </a:path>
                <a:path w="308609" h="310515">
                  <a:moveTo>
                    <a:pt x="27330" y="113055"/>
                  </a:moveTo>
                  <a:lnTo>
                    <a:pt x="25704" y="111531"/>
                  </a:lnTo>
                  <a:lnTo>
                    <a:pt x="22110" y="111582"/>
                  </a:lnTo>
                  <a:lnTo>
                    <a:pt x="20701" y="112928"/>
                  </a:lnTo>
                  <a:lnTo>
                    <a:pt x="20523" y="116484"/>
                  </a:lnTo>
                  <a:lnTo>
                    <a:pt x="22047" y="118071"/>
                  </a:lnTo>
                  <a:lnTo>
                    <a:pt x="23888" y="118110"/>
                  </a:lnTo>
                  <a:lnTo>
                    <a:pt x="25704" y="118148"/>
                  </a:lnTo>
                  <a:lnTo>
                    <a:pt x="27330" y="116586"/>
                  </a:lnTo>
                  <a:lnTo>
                    <a:pt x="27330" y="113055"/>
                  </a:lnTo>
                  <a:close/>
                </a:path>
                <a:path w="308609" h="310515">
                  <a:moveTo>
                    <a:pt x="29349" y="197078"/>
                  </a:moveTo>
                  <a:lnTo>
                    <a:pt x="27838" y="195491"/>
                  </a:lnTo>
                  <a:lnTo>
                    <a:pt x="24180" y="195402"/>
                  </a:lnTo>
                  <a:lnTo>
                    <a:pt x="22618" y="196900"/>
                  </a:lnTo>
                  <a:lnTo>
                    <a:pt x="22529" y="200660"/>
                  </a:lnTo>
                  <a:lnTo>
                    <a:pt x="23926" y="202107"/>
                  </a:lnTo>
                  <a:lnTo>
                    <a:pt x="25857" y="202145"/>
                  </a:lnTo>
                  <a:lnTo>
                    <a:pt x="27774" y="202184"/>
                  </a:lnTo>
                  <a:lnTo>
                    <a:pt x="29273" y="200761"/>
                  </a:lnTo>
                  <a:lnTo>
                    <a:pt x="29349" y="197078"/>
                  </a:lnTo>
                  <a:close/>
                </a:path>
                <a:path w="308609" h="310515">
                  <a:moveTo>
                    <a:pt x="36487" y="93014"/>
                  </a:moveTo>
                  <a:lnTo>
                    <a:pt x="35090" y="91516"/>
                  </a:lnTo>
                  <a:lnTo>
                    <a:pt x="33388" y="91389"/>
                  </a:lnTo>
                  <a:lnTo>
                    <a:pt x="31597" y="91274"/>
                  </a:lnTo>
                  <a:lnTo>
                    <a:pt x="29908" y="92748"/>
                  </a:lnTo>
                  <a:lnTo>
                    <a:pt x="29705" y="96329"/>
                  </a:lnTo>
                  <a:lnTo>
                    <a:pt x="31216" y="97929"/>
                  </a:lnTo>
                  <a:lnTo>
                    <a:pt x="33070" y="97980"/>
                  </a:lnTo>
                  <a:lnTo>
                    <a:pt x="34963" y="98044"/>
                  </a:lnTo>
                  <a:lnTo>
                    <a:pt x="36474" y="96583"/>
                  </a:lnTo>
                  <a:lnTo>
                    <a:pt x="36487" y="93014"/>
                  </a:lnTo>
                  <a:close/>
                </a:path>
                <a:path w="308609" h="310515">
                  <a:moveTo>
                    <a:pt x="41605" y="225412"/>
                  </a:moveTo>
                  <a:lnTo>
                    <a:pt x="40043" y="223888"/>
                  </a:lnTo>
                  <a:lnTo>
                    <a:pt x="36334" y="223875"/>
                  </a:lnTo>
                  <a:lnTo>
                    <a:pt x="34696" y="225450"/>
                  </a:lnTo>
                  <a:lnTo>
                    <a:pt x="34683" y="228968"/>
                  </a:lnTo>
                  <a:lnTo>
                    <a:pt x="36322" y="230517"/>
                  </a:lnTo>
                  <a:lnTo>
                    <a:pt x="38163" y="230517"/>
                  </a:lnTo>
                  <a:lnTo>
                    <a:pt x="40055" y="230517"/>
                  </a:lnTo>
                  <a:lnTo>
                    <a:pt x="41605" y="229031"/>
                  </a:lnTo>
                  <a:lnTo>
                    <a:pt x="41605" y="225412"/>
                  </a:lnTo>
                  <a:close/>
                </a:path>
                <a:path w="308609" h="310515">
                  <a:moveTo>
                    <a:pt x="47078" y="74587"/>
                  </a:moveTo>
                  <a:lnTo>
                    <a:pt x="46964" y="71056"/>
                  </a:lnTo>
                  <a:lnTo>
                    <a:pt x="45427" y="69519"/>
                  </a:lnTo>
                  <a:lnTo>
                    <a:pt x="41935" y="69443"/>
                  </a:lnTo>
                  <a:lnTo>
                    <a:pt x="40373" y="71056"/>
                  </a:lnTo>
                  <a:lnTo>
                    <a:pt x="40436" y="74752"/>
                  </a:lnTo>
                  <a:lnTo>
                    <a:pt x="41770" y="76060"/>
                  </a:lnTo>
                  <a:lnTo>
                    <a:pt x="43624" y="76085"/>
                  </a:lnTo>
                  <a:lnTo>
                    <a:pt x="45529" y="76111"/>
                  </a:lnTo>
                  <a:lnTo>
                    <a:pt x="47078" y="74587"/>
                  </a:lnTo>
                  <a:close/>
                </a:path>
                <a:path w="308609" h="310515">
                  <a:moveTo>
                    <a:pt x="56438" y="248196"/>
                  </a:moveTo>
                  <a:lnTo>
                    <a:pt x="56426" y="246405"/>
                  </a:lnTo>
                  <a:lnTo>
                    <a:pt x="56413" y="244665"/>
                  </a:lnTo>
                  <a:lnTo>
                    <a:pt x="54724" y="243027"/>
                  </a:lnTo>
                  <a:lnTo>
                    <a:pt x="51130" y="243065"/>
                  </a:lnTo>
                  <a:lnTo>
                    <a:pt x="49568" y="244640"/>
                  </a:lnTo>
                  <a:lnTo>
                    <a:pt x="49593" y="248285"/>
                  </a:lnTo>
                  <a:lnTo>
                    <a:pt x="51168" y="249821"/>
                  </a:lnTo>
                  <a:lnTo>
                    <a:pt x="54838" y="249783"/>
                  </a:lnTo>
                  <a:lnTo>
                    <a:pt x="56438" y="248196"/>
                  </a:lnTo>
                  <a:close/>
                </a:path>
                <a:path w="308609" h="310515">
                  <a:moveTo>
                    <a:pt x="62179" y="56591"/>
                  </a:moveTo>
                  <a:lnTo>
                    <a:pt x="62128" y="54724"/>
                  </a:lnTo>
                  <a:lnTo>
                    <a:pt x="62077" y="52882"/>
                  </a:lnTo>
                  <a:lnTo>
                    <a:pt x="60744" y="51574"/>
                  </a:lnTo>
                  <a:lnTo>
                    <a:pt x="56997" y="51523"/>
                  </a:lnTo>
                  <a:lnTo>
                    <a:pt x="55448" y="53086"/>
                  </a:lnTo>
                  <a:lnTo>
                    <a:pt x="55587" y="56794"/>
                  </a:lnTo>
                  <a:lnTo>
                    <a:pt x="57200" y="58204"/>
                  </a:lnTo>
                  <a:lnTo>
                    <a:pt x="60934" y="57975"/>
                  </a:lnTo>
                  <a:lnTo>
                    <a:pt x="62179" y="56591"/>
                  </a:lnTo>
                  <a:close/>
                </a:path>
                <a:path w="308609" h="310515">
                  <a:moveTo>
                    <a:pt x="76174" y="260121"/>
                  </a:moveTo>
                  <a:lnTo>
                    <a:pt x="74714" y="258546"/>
                  </a:lnTo>
                  <a:lnTo>
                    <a:pt x="72859" y="258445"/>
                  </a:lnTo>
                  <a:lnTo>
                    <a:pt x="71094" y="258368"/>
                  </a:lnTo>
                  <a:lnTo>
                    <a:pt x="69367" y="259918"/>
                  </a:lnTo>
                  <a:lnTo>
                    <a:pt x="69189" y="263436"/>
                  </a:lnTo>
                  <a:lnTo>
                    <a:pt x="70764" y="265087"/>
                  </a:lnTo>
                  <a:lnTo>
                    <a:pt x="74472" y="265239"/>
                  </a:lnTo>
                  <a:lnTo>
                    <a:pt x="76047" y="263817"/>
                  </a:lnTo>
                  <a:lnTo>
                    <a:pt x="76111" y="261962"/>
                  </a:lnTo>
                  <a:lnTo>
                    <a:pt x="76174" y="260121"/>
                  </a:lnTo>
                  <a:close/>
                </a:path>
                <a:path w="308609" h="310515">
                  <a:moveTo>
                    <a:pt x="86652" y="35623"/>
                  </a:moveTo>
                  <a:lnTo>
                    <a:pt x="85026" y="34150"/>
                  </a:lnTo>
                  <a:lnTo>
                    <a:pt x="83159" y="34188"/>
                  </a:lnTo>
                  <a:lnTo>
                    <a:pt x="81318" y="34226"/>
                  </a:lnTo>
                  <a:lnTo>
                    <a:pt x="79743" y="35852"/>
                  </a:lnTo>
                  <a:lnTo>
                    <a:pt x="79959" y="39154"/>
                  </a:lnTo>
                  <a:lnTo>
                    <a:pt x="81597" y="40690"/>
                  </a:lnTo>
                  <a:lnTo>
                    <a:pt x="84937" y="40767"/>
                  </a:lnTo>
                  <a:lnTo>
                    <a:pt x="86652" y="39103"/>
                  </a:lnTo>
                  <a:lnTo>
                    <a:pt x="86652" y="35623"/>
                  </a:lnTo>
                  <a:close/>
                </a:path>
                <a:path w="308609" h="310515">
                  <a:moveTo>
                    <a:pt x="94386" y="277202"/>
                  </a:moveTo>
                  <a:lnTo>
                    <a:pt x="94348" y="273646"/>
                  </a:lnTo>
                  <a:lnTo>
                    <a:pt x="92722" y="272059"/>
                  </a:lnTo>
                  <a:lnTo>
                    <a:pt x="90932" y="272084"/>
                  </a:lnTo>
                  <a:lnTo>
                    <a:pt x="89128" y="272110"/>
                  </a:lnTo>
                  <a:lnTo>
                    <a:pt x="87553" y="273710"/>
                  </a:lnTo>
                  <a:lnTo>
                    <a:pt x="87579" y="277291"/>
                  </a:lnTo>
                  <a:lnTo>
                    <a:pt x="89217" y="278917"/>
                  </a:lnTo>
                  <a:lnTo>
                    <a:pt x="92748" y="278879"/>
                  </a:lnTo>
                  <a:lnTo>
                    <a:pt x="94386" y="277202"/>
                  </a:lnTo>
                  <a:close/>
                </a:path>
                <a:path w="308609" h="310515">
                  <a:moveTo>
                    <a:pt x="112052" y="24333"/>
                  </a:moveTo>
                  <a:lnTo>
                    <a:pt x="110439" y="22593"/>
                  </a:lnTo>
                  <a:lnTo>
                    <a:pt x="107073" y="22580"/>
                  </a:lnTo>
                  <a:lnTo>
                    <a:pt x="105397" y="24345"/>
                  </a:lnTo>
                  <a:lnTo>
                    <a:pt x="105448" y="27711"/>
                  </a:lnTo>
                  <a:lnTo>
                    <a:pt x="106946" y="29298"/>
                  </a:lnTo>
                  <a:lnTo>
                    <a:pt x="110274" y="29527"/>
                  </a:lnTo>
                  <a:lnTo>
                    <a:pt x="111975" y="27901"/>
                  </a:lnTo>
                  <a:lnTo>
                    <a:pt x="112014" y="26098"/>
                  </a:lnTo>
                  <a:lnTo>
                    <a:pt x="112052" y="24333"/>
                  </a:lnTo>
                  <a:close/>
                </a:path>
                <a:path w="308609" h="310515">
                  <a:moveTo>
                    <a:pt x="142773" y="13944"/>
                  </a:moveTo>
                  <a:lnTo>
                    <a:pt x="141249" y="12407"/>
                  </a:lnTo>
                  <a:lnTo>
                    <a:pt x="137655" y="12534"/>
                  </a:lnTo>
                  <a:lnTo>
                    <a:pt x="136245" y="14008"/>
                  </a:lnTo>
                  <a:lnTo>
                    <a:pt x="136207" y="15773"/>
                  </a:lnTo>
                  <a:lnTo>
                    <a:pt x="136182" y="17678"/>
                  </a:lnTo>
                  <a:lnTo>
                    <a:pt x="137680" y="19138"/>
                  </a:lnTo>
                  <a:lnTo>
                    <a:pt x="141439" y="19037"/>
                  </a:lnTo>
                  <a:lnTo>
                    <a:pt x="142748" y="17691"/>
                  </a:lnTo>
                  <a:lnTo>
                    <a:pt x="142760" y="15849"/>
                  </a:lnTo>
                  <a:lnTo>
                    <a:pt x="142773" y="13944"/>
                  </a:lnTo>
                  <a:close/>
                </a:path>
                <a:path w="308609" h="310515">
                  <a:moveTo>
                    <a:pt x="168376" y="15290"/>
                  </a:moveTo>
                  <a:lnTo>
                    <a:pt x="166992" y="13843"/>
                  </a:lnTo>
                  <a:lnTo>
                    <a:pt x="163474" y="13741"/>
                  </a:lnTo>
                  <a:lnTo>
                    <a:pt x="161912" y="15189"/>
                  </a:lnTo>
                  <a:lnTo>
                    <a:pt x="161785" y="18580"/>
                  </a:lnTo>
                  <a:lnTo>
                    <a:pt x="163233" y="20053"/>
                  </a:lnTo>
                  <a:lnTo>
                    <a:pt x="165011" y="20104"/>
                  </a:lnTo>
                  <a:lnTo>
                    <a:pt x="166852" y="20154"/>
                  </a:lnTo>
                  <a:lnTo>
                    <a:pt x="168262" y="18859"/>
                  </a:lnTo>
                  <a:lnTo>
                    <a:pt x="168376" y="15290"/>
                  </a:lnTo>
                  <a:close/>
                </a:path>
                <a:path w="308609" h="310515">
                  <a:moveTo>
                    <a:pt x="189572" y="23050"/>
                  </a:moveTo>
                  <a:lnTo>
                    <a:pt x="189509" y="21361"/>
                  </a:lnTo>
                  <a:lnTo>
                    <a:pt x="189445" y="19621"/>
                  </a:lnTo>
                  <a:lnTo>
                    <a:pt x="187909" y="18249"/>
                  </a:lnTo>
                  <a:lnTo>
                    <a:pt x="184353" y="18389"/>
                  </a:lnTo>
                  <a:lnTo>
                    <a:pt x="182994" y="19875"/>
                  </a:lnTo>
                  <a:lnTo>
                    <a:pt x="183146" y="23342"/>
                  </a:lnTo>
                  <a:lnTo>
                    <a:pt x="184734" y="24815"/>
                  </a:lnTo>
                  <a:lnTo>
                    <a:pt x="188099" y="24663"/>
                  </a:lnTo>
                  <a:lnTo>
                    <a:pt x="189572" y="23050"/>
                  </a:lnTo>
                  <a:close/>
                </a:path>
                <a:path w="308609" h="310515">
                  <a:moveTo>
                    <a:pt x="212725" y="28435"/>
                  </a:moveTo>
                  <a:lnTo>
                    <a:pt x="212636" y="25120"/>
                  </a:lnTo>
                  <a:lnTo>
                    <a:pt x="211035" y="23634"/>
                  </a:lnTo>
                  <a:lnTo>
                    <a:pt x="207581" y="23685"/>
                  </a:lnTo>
                  <a:lnTo>
                    <a:pt x="206184" y="25171"/>
                  </a:lnTo>
                  <a:lnTo>
                    <a:pt x="206222" y="26962"/>
                  </a:lnTo>
                  <a:lnTo>
                    <a:pt x="206260" y="28752"/>
                  </a:lnTo>
                  <a:lnTo>
                    <a:pt x="207721" y="30149"/>
                  </a:lnTo>
                  <a:lnTo>
                    <a:pt x="211201" y="30035"/>
                  </a:lnTo>
                  <a:lnTo>
                    <a:pt x="212725" y="28435"/>
                  </a:lnTo>
                  <a:close/>
                </a:path>
                <a:path w="308609" h="310515">
                  <a:moveTo>
                    <a:pt x="229501" y="273253"/>
                  </a:moveTo>
                  <a:lnTo>
                    <a:pt x="228066" y="271614"/>
                  </a:lnTo>
                  <a:lnTo>
                    <a:pt x="224345" y="271335"/>
                  </a:lnTo>
                  <a:lnTo>
                    <a:pt x="222681" y="272707"/>
                  </a:lnTo>
                  <a:lnTo>
                    <a:pt x="222326" y="276263"/>
                  </a:lnTo>
                  <a:lnTo>
                    <a:pt x="223850" y="277952"/>
                  </a:lnTo>
                  <a:lnTo>
                    <a:pt x="225679" y="278066"/>
                  </a:lnTo>
                  <a:lnTo>
                    <a:pt x="227596" y="278193"/>
                  </a:lnTo>
                  <a:lnTo>
                    <a:pt x="229184" y="276872"/>
                  </a:lnTo>
                  <a:lnTo>
                    <a:pt x="229501" y="273253"/>
                  </a:lnTo>
                  <a:close/>
                </a:path>
                <a:path w="308609" h="310515">
                  <a:moveTo>
                    <a:pt x="231190" y="288328"/>
                  </a:moveTo>
                  <a:lnTo>
                    <a:pt x="231152" y="287528"/>
                  </a:lnTo>
                  <a:lnTo>
                    <a:pt x="229971" y="286893"/>
                  </a:lnTo>
                  <a:lnTo>
                    <a:pt x="228117" y="286931"/>
                  </a:lnTo>
                  <a:lnTo>
                    <a:pt x="203161" y="290385"/>
                  </a:lnTo>
                  <a:lnTo>
                    <a:pt x="199466" y="290601"/>
                  </a:lnTo>
                  <a:lnTo>
                    <a:pt x="189496" y="292608"/>
                  </a:lnTo>
                  <a:lnTo>
                    <a:pt x="163283" y="295427"/>
                  </a:lnTo>
                  <a:lnTo>
                    <a:pt x="156425" y="295313"/>
                  </a:lnTo>
                  <a:lnTo>
                    <a:pt x="141490" y="294614"/>
                  </a:lnTo>
                  <a:lnTo>
                    <a:pt x="133375" y="294500"/>
                  </a:lnTo>
                  <a:lnTo>
                    <a:pt x="119545" y="293827"/>
                  </a:lnTo>
                  <a:lnTo>
                    <a:pt x="82715" y="290664"/>
                  </a:lnTo>
                  <a:lnTo>
                    <a:pt x="80911" y="290995"/>
                  </a:lnTo>
                  <a:lnTo>
                    <a:pt x="120027" y="305435"/>
                  </a:lnTo>
                  <a:lnTo>
                    <a:pt x="141325" y="308584"/>
                  </a:lnTo>
                  <a:lnTo>
                    <a:pt x="154647" y="309918"/>
                  </a:lnTo>
                  <a:lnTo>
                    <a:pt x="204470" y="301574"/>
                  </a:lnTo>
                  <a:lnTo>
                    <a:pt x="222364" y="292989"/>
                  </a:lnTo>
                  <a:lnTo>
                    <a:pt x="231190" y="288328"/>
                  </a:lnTo>
                  <a:close/>
                </a:path>
                <a:path w="308609" h="310515">
                  <a:moveTo>
                    <a:pt x="233019" y="35775"/>
                  </a:moveTo>
                  <a:lnTo>
                    <a:pt x="231609" y="34340"/>
                  </a:lnTo>
                  <a:lnTo>
                    <a:pt x="229831" y="34328"/>
                  </a:lnTo>
                  <a:lnTo>
                    <a:pt x="228092" y="34315"/>
                  </a:lnTo>
                  <a:lnTo>
                    <a:pt x="226631" y="35763"/>
                  </a:lnTo>
                  <a:lnTo>
                    <a:pt x="226593" y="39230"/>
                  </a:lnTo>
                  <a:lnTo>
                    <a:pt x="228092" y="40754"/>
                  </a:lnTo>
                  <a:lnTo>
                    <a:pt x="231533" y="40779"/>
                  </a:lnTo>
                  <a:lnTo>
                    <a:pt x="233006" y="39306"/>
                  </a:lnTo>
                  <a:lnTo>
                    <a:pt x="233019" y="35775"/>
                  </a:lnTo>
                  <a:close/>
                </a:path>
                <a:path w="308609" h="310515">
                  <a:moveTo>
                    <a:pt x="253860" y="253822"/>
                  </a:moveTo>
                  <a:lnTo>
                    <a:pt x="253707" y="250126"/>
                  </a:lnTo>
                  <a:lnTo>
                    <a:pt x="252145" y="248729"/>
                  </a:lnTo>
                  <a:lnTo>
                    <a:pt x="248310" y="248869"/>
                  </a:lnTo>
                  <a:lnTo>
                    <a:pt x="246964" y="250329"/>
                  </a:lnTo>
                  <a:lnTo>
                    <a:pt x="247040" y="252272"/>
                  </a:lnTo>
                  <a:lnTo>
                    <a:pt x="247116" y="254203"/>
                  </a:lnTo>
                  <a:lnTo>
                    <a:pt x="248564" y="255511"/>
                  </a:lnTo>
                  <a:lnTo>
                    <a:pt x="252399" y="255371"/>
                  </a:lnTo>
                  <a:lnTo>
                    <a:pt x="253860" y="253822"/>
                  </a:lnTo>
                  <a:close/>
                </a:path>
                <a:path w="308609" h="310515">
                  <a:moveTo>
                    <a:pt x="255028" y="55664"/>
                  </a:moveTo>
                  <a:lnTo>
                    <a:pt x="253669" y="54127"/>
                  </a:lnTo>
                  <a:lnTo>
                    <a:pt x="250063" y="53809"/>
                  </a:lnTo>
                  <a:lnTo>
                    <a:pt x="248462" y="55245"/>
                  </a:lnTo>
                  <a:lnTo>
                    <a:pt x="248424" y="58750"/>
                  </a:lnTo>
                  <a:lnTo>
                    <a:pt x="249885" y="60312"/>
                  </a:lnTo>
                  <a:lnTo>
                    <a:pt x="251536" y="60401"/>
                  </a:lnTo>
                  <a:lnTo>
                    <a:pt x="253136" y="60477"/>
                  </a:lnTo>
                  <a:lnTo>
                    <a:pt x="254749" y="59016"/>
                  </a:lnTo>
                  <a:lnTo>
                    <a:pt x="255028" y="55664"/>
                  </a:lnTo>
                  <a:close/>
                </a:path>
                <a:path w="308609" h="310515">
                  <a:moveTo>
                    <a:pt x="271106" y="80848"/>
                  </a:moveTo>
                  <a:lnTo>
                    <a:pt x="271081" y="77152"/>
                  </a:lnTo>
                  <a:lnTo>
                    <a:pt x="269798" y="75907"/>
                  </a:lnTo>
                  <a:lnTo>
                    <a:pt x="267906" y="75920"/>
                  </a:lnTo>
                  <a:lnTo>
                    <a:pt x="266115" y="75933"/>
                  </a:lnTo>
                  <a:lnTo>
                    <a:pt x="264706" y="77355"/>
                  </a:lnTo>
                  <a:lnTo>
                    <a:pt x="264718" y="79121"/>
                  </a:lnTo>
                  <a:lnTo>
                    <a:pt x="264744" y="80822"/>
                  </a:lnTo>
                  <a:lnTo>
                    <a:pt x="266268" y="82308"/>
                  </a:lnTo>
                  <a:lnTo>
                    <a:pt x="269760" y="82270"/>
                  </a:lnTo>
                  <a:lnTo>
                    <a:pt x="271106" y="80848"/>
                  </a:lnTo>
                  <a:close/>
                </a:path>
                <a:path w="308609" h="310515">
                  <a:moveTo>
                    <a:pt x="272872" y="232359"/>
                  </a:moveTo>
                  <a:lnTo>
                    <a:pt x="272834" y="230479"/>
                  </a:lnTo>
                  <a:lnTo>
                    <a:pt x="272796" y="228663"/>
                  </a:lnTo>
                  <a:lnTo>
                    <a:pt x="271183" y="227088"/>
                  </a:lnTo>
                  <a:lnTo>
                    <a:pt x="267601" y="227177"/>
                  </a:lnTo>
                  <a:lnTo>
                    <a:pt x="266077" y="228815"/>
                  </a:lnTo>
                  <a:lnTo>
                    <a:pt x="266153" y="232524"/>
                  </a:lnTo>
                  <a:lnTo>
                    <a:pt x="267703" y="234010"/>
                  </a:lnTo>
                  <a:lnTo>
                    <a:pt x="271399" y="233921"/>
                  </a:lnTo>
                  <a:lnTo>
                    <a:pt x="272872" y="232359"/>
                  </a:lnTo>
                  <a:close/>
                </a:path>
                <a:path w="308609" h="310515">
                  <a:moveTo>
                    <a:pt x="287578" y="104711"/>
                  </a:moveTo>
                  <a:lnTo>
                    <a:pt x="286004" y="103149"/>
                  </a:lnTo>
                  <a:lnTo>
                    <a:pt x="282473" y="103060"/>
                  </a:lnTo>
                  <a:lnTo>
                    <a:pt x="281101" y="104368"/>
                  </a:lnTo>
                  <a:lnTo>
                    <a:pt x="281025" y="108026"/>
                  </a:lnTo>
                  <a:lnTo>
                    <a:pt x="282333" y="109385"/>
                  </a:lnTo>
                  <a:lnTo>
                    <a:pt x="284187" y="109410"/>
                  </a:lnTo>
                  <a:lnTo>
                    <a:pt x="285902" y="109435"/>
                  </a:lnTo>
                  <a:lnTo>
                    <a:pt x="287477" y="107975"/>
                  </a:lnTo>
                  <a:lnTo>
                    <a:pt x="287578" y="104711"/>
                  </a:lnTo>
                  <a:close/>
                </a:path>
                <a:path w="308609" h="310515">
                  <a:moveTo>
                    <a:pt x="288340" y="202082"/>
                  </a:moveTo>
                  <a:lnTo>
                    <a:pt x="286867" y="200533"/>
                  </a:lnTo>
                  <a:lnTo>
                    <a:pt x="283108" y="200406"/>
                  </a:lnTo>
                  <a:lnTo>
                    <a:pt x="281584" y="201828"/>
                  </a:lnTo>
                  <a:lnTo>
                    <a:pt x="281533" y="203708"/>
                  </a:lnTo>
                  <a:lnTo>
                    <a:pt x="281482" y="205600"/>
                  </a:lnTo>
                  <a:lnTo>
                    <a:pt x="282892" y="207111"/>
                  </a:lnTo>
                  <a:lnTo>
                    <a:pt x="286613" y="207238"/>
                  </a:lnTo>
                  <a:lnTo>
                    <a:pt x="288201" y="205752"/>
                  </a:lnTo>
                  <a:lnTo>
                    <a:pt x="288340" y="202082"/>
                  </a:lnTo>
                  <a:close/>
                </a:path>
                <a:path w="308609" h="310515">
                  <a:moveTo>
                    <a:pt x="294830" y="178676"/>
                  </a:moveTo>
                  <a:lnTo>
                    <a:pt x="293331" y="177076"/>
                  </a:lnTo>
                  <a:lnTo>
                    <a:pt x="289737" y="176949"/>
                  </a:lnTo>
                  <a:lnTo>
                    <a:pt x="288074" y="178549"/>
                  </a:lnTo>
                  <a:lnTo>
                    <a:pt x="287972" y="182130"/>
                  </a:lnTo>
                  <a:lnTo>
                    <a:pt x="289572" y="183832"/>
                  </a:lnTo>
                  <a:lnTo>
                    <a:pt x="293141" y="183921"/>
                  </a:lnTo>
                  <a:lnTo>
                    <a:pt x="294754" y="182359"/>
                  </a:lnTo>
                  <a:lnTo>
                    <a:pt x="294792" y="180517"/>
                  </a:lnTo>
                  <a:lnTo>
                    <a:pt x="294830" y="178676"/>
                  </a:lnTo>
                  <a:close/>
                </a:path>
                <a:path w="308609" h="310515">
                  <a:moveTo>
                    <a:pt x="295338" y="153670"/>
                  </a:moveTo>
                  <a:lnTo>
                    <a:pt x="293738" y="152057"/>
                  </a:lnTo>
                  <a:lnTo>
                    <a:pt x="291947" y="152044"/>
                  </a:lnTo>
                  <a:lnTo>
                    <a:pt x="290131" y="152031"/>
                  </a:lnTo>
                  <a:lnTo>
                    <a:pt x="288594" y="153581"/>
                  </a:lnTo>
                  <a:lnTo>
                    <a:pt x="288556" y="157264"/>
                  </a:lnTo>
                  <a:lnTo>
                    <a:pt x="290144" y="158889"/>
                  </a:lnTo>
                  <a:lnTo>
                    <a:pt x="293662" y="158915"/>
                  </a:lnTo>
                  <a:lnTo>
                    <a:pt x="295338" y="157213"/>
                  </a:lnTo>
                  <a:lnTo>
                    <a:pt x="295338" y="153670"/>
                  </a:lnTo>
                  <a:close/>
                </a:path>
                <a:path w="308609" h="310515">
                  <a:moveTo>
                    <a:pt x="295427" y="134454"/>
                  </a:moveTo>
                  <a:lnTo>
                    <a:pt x="295402" y="130810"/>
                  </a:lnTo>
                  <a:lnTo>
                    <a:pt x="293890" y="129374"/>
                  </a:lnTo>
                  <a:lnTo>
                    <a:pt x="291985" y="129374"/>
                  </a:lnTo>
                  <a:lnTo>
                    <a:pt x="290017" y="129374"/>
                  </a:lnTo>
                  <a:lnTo>
                    <a:pt x="288658" y="130733"/>
                  </a:lnTo>
                  <a:lnTo>
                    <a:pt x="288671" y="134581"/>
                  </a:lnTo>
                  <a:lnTo>
                    <a:pt x="290144" y="136042"/>
                  </a:lnTo>
                  <a:lnTo>
                    <a:pt x="293852" y="136017"/>
                  </a:lnTo>
                  <a:lnTo>
                    <a:pt x="295427" y="134454"/>
                  </a:lnTo>
                  <a:close/>
                </a:path>
                <a:path w="308609" h="310515">
                  <a:moveTo>
                    <a:pt x="308406" y="151739"/>
                  </a:moveTo>
                  <a:lnTo>
                    <a:pt x="300405" y="105232"/>
                  </a:lnTo>
                  <a:lnTo>
                    <a:pt x="280911" y="66306"/>
                  </a:lnTo>
                  <a:lnTo>
                    <a:pt x="242963" y="28257"/>
                  </a:lnTo>
                  <a:lnTo>
                    <a:pt x="208318" y="9982"/>
                  </a:lnTo>
                  <a:lnTo>
                    <a:pt x="170180" y="901"/>
                  </a:lnTo>
                  <a:lnTo>
                    <a:pt x="151777" y="0"/>
                  </a:lnTo>
                  <a:lnTo>
                    <a:pt x="142595" y="381"/>
                  </a:lnTo>
                  <a:lnTo>
                    <a:pt x="103009" y="8864"/>
                  </a:lnTo>
                  <a:lnTo>
                    <a:pt x="67691" y="26911"/>
                  </a:lnTo>
                  <a:lnTo>
                    <a:pt x="38531" y="51790"/>
                  </a:lnTo>
                  <a:lnTo>
                    <a:pt x="16979" y="83502"/>
                  </a:lnTo>
                  <a:lnTo>
                    <a:pt x="1676" y="133451"/>
                  </a:lnTo>
                  <a:lnTo>
                    <a:pt x="0" y="157873"/>
                  </a:lnTo>
                  <a:lnTo>
                    <a:pt x="355" y="164769"/>
                  </a:lnTo>
                  <a:lnTo>
                    <a:pt x="11049" y="212801"/>
                  </a:lnTo>
                  <a:lnTo>
                    <a:pt x="37973" y="256108"/>
                  </a:lnTo>
                  <a:lnTo>
                    <a:pt x="67538" y="281940"/>
                  </a:lnTo>
                  <a:lnTo>
                    <a:pt x="73698" y="286194"/>
                  </a:lnTo>
                  <a:lnTo>
                    <a:pt x="79552" y="285724"/>
                  </a:lnTo>
                  <a:lnTo>
                    <a:pt x="81343" y="286181"/>
                  </a:lnTo>
                  <a:lnTo>
                    <a:pt x="83108" y="286296"/>
                  </a:lnTo>
                  <a:lnTo>
                    <a:pt x="85280" y="286004"/>
                  </a:lnTo>
                  <a:lnTo>
                    <a:pt x="77279" y="281622"/>
                  </a:lnTo>
                  <a:lnTo>
                    <a:pt x="70967" y="277736"/>
                  </a:lnTo>
                  <a:lnTo>
                    <a:pt x="33159" y="240131"/>
                  </a:lnTo>
                  <a:lnTo>
                    <a:pt x="12623" y="198970"/>
                  </a:lnTo>
                  <a:lnTo>
                    <a:pt x="5232" y="156146"/>
                  </a:lnTo>
                  <a:lnTo>
                    <a:pt x="5549" y="142443"/>
                  </a:lnTo>
                  <a:lnTo>
                    <a:pt x="14109" y="102603"/>
                  </a:lnTo>
                  <a:lnTo>
                    <a:pt x="38404" y="60325"/>
                  </a:lnTo>
                  <a:lnTo>
                    <a:pt x="76225" y="26314"/>
                  </a:lnTo>
                  <a:lnTo>
                    <a:pt x="123494" y="7747"/>
                  </a:lnTo>
                  <a:lnTo>
                    <a:pt x="156895" y="4521"/>
                  </a:lnTo>
                  <a:lnTo>
                    <a:pt x="165125" y="4889"/>
                  </a:lnTo>
                  <a:lnTo>
                    <a:pt x="204685" y="12928"/>
                  </a:lnTo>
                  <a:lnTo>
                    <a:pt x="240499" y="31737"/>
                  </a:lnTo>
                  <a:lnTo>
                    <a:pt x="279819" y="73101"/>
                  </a:lnTo>
                  <a:lnTo>
                    <a:pt x="297878" y="111760"/>
                  </a:lnTo>
                  <a:lnTo>
                    <a:pt x="303580" y="150139"/>
                  </a:lnTo>
                  <a:lnTo>
                    <a:pt x="303453" y="156806"/>
                  </a:lnTo>
                  <a:lnTo>
                    <a:pt x="298005" y="196215"/>
                  </a:lnTo>
                  <a:lnTo>
                    <a:pt x="278688" y="236232"/>
                  </a:lnTo>
                  <a:lnTo>
                    <a:pt x="252323" y="266293"/>
                  </a:lnTo>
                  <a:lnTo>
                    <a:pt x="228815" y="282740"/>
                  </a:lnTo>
                  <a:lnTo>
                    <a:pt x="228968" y="283324"/>
                  </a:lnTo>
                  <a:lnTo>
                    <a:pt x="237121" y="281940"/>
                  </a:lnTo>
                  <a:lnTo>
                    <a:pt x="241414" y="281381"/>
                  </a:lnTo>
                  <a:lnTo>
                    <a:pt x="242773" y="280784"/>
                  </a:lnTo>
                  <a:lnTo>
                    <a:pt x="277482" y="246862"/>
                  </a:lnTo>
                  <a:lnTo>
                    <a:pt x="297408" y="212318"/>
                  </a:lnTo>
                  <a:lnTo>
                    <a:pt x="299351" y="205143"/>
                  </a:lnTo>
                  <a:lnTo>
                    <a:pt x="303999" y="190017"/>
                  </a:lnTo>
                  <a:lnTo>
                    <a:pt x="306197" y="181902"/>
                  </a:lnTo>
                  <a:lnTo>
                    <a:pt x="307314" y="173532"/>
                  </a:lnTo>
                  <a:lnTo>
                    <a:pt x="308305" y="162636"/>
                  </a:lnTo>
                  <a:lnTo>
                    <a:pt x="308406" y="151739"/>
                  </a:lnTo>
                  <a:close/>
                </a:path>
              </a:pathLst>
            </a:custGeom>
            <a:solidFill>
              <a:srgbClr val="285567"/>
            </a:solidFill>
          </p:spPr>
          <p:txBody>
            <a:bodyPr wrap="square" lIns="0" tIns="0" rIns="0" bIns="0" rtlCol="0"/>
            <a:lstStyle/>
            <a:p>
              <a:endParaRPr/>
            </a:p>
          </p:txBody>
        </p:sp>
      </p:grpSp>
      <p:grpSp>
        <p:nvGrpSpPr>
          <p:cNvPr id="144" name="object 144"/>
          <p:cNvGrpSpPr/>
          <p:nvPr/>
        </p:nvGrpSpPr>
        <p:grpSpPr>
          <a:xfrm>
            <a:off x="10129737" y="8145803"/>
            <a:ext cx="308610" cy="310515"/>
            <a:chOff x="10129737" y="8145803"/>
            <a:chExt cx="308610" cy="310515"/>
          </a:xfrm>
        </p:grpSpPr>
        <p:pic>
          <p:nvPicPr>
            <p:cNvPr id="145" name="object 145"/>
            <p:cNvPicPr/>
            <p:nvPr/>
          </p:nvPicPr>
          <p:blipFill>
            <a:blip r:embed="rId12" cstate="email">
              <a:extLst>
                <a:ext uri="{28A0092B-C50C-407E-A947-70E740481C1C}">
                  <a14:useLocalDpi xmlns:a14="http://schemas.microsoft.com/office/drawing/2010/main"/>
                </a:ext>
              </a:extLst>
            </a:blip>
            <a:stretch>
              <a:fillRect/>
            </a:stretch>
          </p:blipFill>
          <p:spPr>
            <a:xfrm>
              <a:off x="10223333" y="8226571"/>
              <a:ext cx="119824" cy="162560"/>
            </a:xfrm>
            <a:prstGeom prst="rect">
              <a:avLst/>
            </a:prstGeom>
          </p:spPr>
        </p:pic>
        <p:sp>
          <p:nvSpPr>
            <p:cNvPr id="146" name="object 146"/>
            <p:cNvSpPr/>
            <p:nvPr/>
          </p:nvSpPr>
          <p:spPr>
            <a:xfrm>
              <a:off x="10129736" y="8145805"/>
              <a:ext cx="308610" cy="310515"/>
            </a:xfrm>
            <a:custGeom>
              <a:avLst/>
              <a:gdLst/>
              <a:ahLst/>
              <a:cxnLst/>
              <a:rect l="l" t="t" r="r" b="b"/>
              <a:pathLst>
                <a:path w="308609" h="310515">
                  <a:moveTo>
                    <a:pt x="19913" y="135661"/>
                  </a:moveTo>
                  <a:lnTo>
                    <a:pt x="18567" y="134213"/>
                  </a:lnTo>
                  <a:lnTo>
                    <a:pt x="16624" y="134150"/>
                  </a:lnTo>
                  <a:lnTo>
                    <a:pt x="14719" y="134073"/>
                  </a:lnTo>
                  <a:lnTo>
                    <a:pt x="13169" y="135458"/>
                  </a:lnTo>
                  <a:lnTo>
                    <a:pt x="13004" y="139128"/>
                  </a:lnTo>
                  <a:lnTo>
                    <a:pt x="14478" y="140703"/>
                  </a:lnTo>
                  <a:lnTo>
                    <a:pt x="16332" y="140792"/>
                  </a:lnTo>
                  <a:lnTo>
                    <a:pt x="18249" y="140868"/>
                  </a:lnTo>
                  <a:lnTo>
                    <a:pt x="19761" y="139484"/>
                  </a:lnTo>
                  <a:lnTo>
                    <a:pt x="19837" y="137591"/>
                  </a:lnTo>
                  <a:lnTo>
                    <a:pt x="19913" y="135661"/>
                  </a:lnTo>
                  <a:close/>
                </a:path>
                <a:path w="308609" h="310515">
                  <a:moveTo>
                    <a:pt x="23456" y="172466"/>
                  </a:moveTo>
                  <a:lnTo>
                    <a:pt x="23380" y="168668"/>
                  </a:lnTo>
                  <a:lnTo>
                    <a:pt x="21958" y="167335"/>
                  </a:lnTo>
                  <a:lnTo>
                    <a:pt x="18034" y="167386"/>
                  </a:lnTo>
                  <a:lnTo>
                    <a:pt x="16624" y="168808"/>
                  </a:lnTo>
                  <a:lnTo>
                    <a:pt x="16700" y="172542"/>
                  </a:lnTo>
                  <a:lnTo>
                    <a:pt x="18249" y="174015"/>
                  </a:lnTo>
                  <a:lnTo>
                    <a:pt x="20116" y="173977"/>
                  </a:lnTo>
                  <a:lnTo>
                    <a:pt x="22021" y="173939"/>
                  </a:lnTo>
                  <a:lnTo>
                    <a:pt x="23456" y="172466"/>
                  </a:lnTo>
                  <a:close/>
                </a:path>
                <a:path w="308609" h="310515">
                  <a:moveTo>
                    <a:pt x="27317" y="113055"/>
                  </a:moveTo>
                  <a:lnTo>
                    <a:pt x="25692" y="111531"/>
                  </a:lnTo>
                  <a:lnTo>
                    <a:pt x="22098" y="111582"/>
                  </a:lnTo>
                  <a:lnTo>
                    <a:pt x="20688" y="112928"/>
                  </a:lnTo>
                  <a:lnTo>
                    <a:pt x="20510" y="116484"/>
                  </a:lnTo>
                  <a:lnTo>
                    <a:pt x="22034" y="118071"/>
                  </a:lnTo>
                  <a:lnTo>
                    <a:pt x="23876" y="118110"/>
                  </a:lnTo>
                  <a:lnTo>
                    <a:pt x="25692" y="118148"/>
                  </a:lnTo>
                  <a:lnTo>
                    <a:pt x="27317" y="116586"/>
                  </a:lnTo>
                  <a:lnTo>
                    <a:pt x="27317" y="113055"/>
                  </a:lnTo>
                  <a:close/>
                </a:path>
                <a:path w="308609" h="310515">
                  <a:moveTo>
                    <a:pt x="29337" y="197078"/>
                  </a:moveTo>
                  <a:lnTo>
                    <a:pt x="27825" y="195491"/>
                  </a:lnTo>
                  <a:lnTo>
                    <a:pt x="24168" y="195402"/>
                  </a:lnTo>
                  <a:lnTo>
                    <a:pt x="22606" y="196900"/>
                  </a:lnTo>
                  <a:lnTo>
                    <a:pt x="22517" y="200660"/>
                  </a:lnTo>
                  <a:lnTo>
                    <a:pt x="23914" y="202107"/>
                  </a:lnTo>
                  <a:lnTo>
                    <a:pt x="25844" y="202145"/>
                  </a:lnTo>
                  <a:lnTo>
                    <a:pt x="27762" y="202184"/>
                  </a:lnTo>
                  <a:lnTo>
                    <a:pt x="29260" y="200761"/>
                  </a:lnTo>
                  <a:lnTo>
                    <a:pt x="29337" y="197078"/>
                  </a:lnTo>
                  <a:close/>
                </a:path>
                <a:path w="308609" h="310515">
                  <a:moveTo>
                    <a:pt x="36474" y="93014"/>
                  </a:moveTo>
                  <a:lnTo>
                    <a:pt x="35077" y="91516"/>
                  </a:lnTo>
                  <a:lnTo>
                    <a:pt x="33375" y="91389"/>
                  </a:lnTo>
                  <a:lnTo>
                    <a:pt x="31584" y="91274"/>
                  </a:lnTo>
                  <a:lnTo>
                    <a:pt x="29895" y="92748"/>
                  </a:lnTo>
                  <a:lnTo>
                    <a:pt x="29692" y="96329"/>
                  </a:lnTo>
                  <a:lnTo>
                    <a:pt x="31203" y="97929"/>
                  </a:lnTo>
                  <a:lnTo>
                    <a:pt x="33058" y="97980"/>
                  </a:lnTo>
                  <a:lnTo>
                    <a:pt x="34950" y="98044"/>
                  </a:lnTo>
                  <a:lnTo>
                    <a:pt x="36461" y="96583"/>
                  </a:lnTo>
                  <a:lnTo>
                    <a:pt x="36474" y="93014"/>
                  </a:lnTo>
                  <a:close/>
                </a:path>
                <a:path w="308609" h="310515">
                  <a:moveTo>
                    <a:pt x="41592" y="225412"/>
                  </a:moveTo>
                  <a:lnTo>
                    <a:pt x="40030" y="223888"/>
                  </a:lnTo>
                  <a:lnTo>
                    <a:pt x="36322" y="223875"/>
                  </a:lnTo>
                  <a:lnTo>
                    <a:pt x="34683" y="225450"/>
                  </a:lnTo>
                  <a:lnTo>
                    <a:pt x="34671" y="228968"/>
                  </a:lnTo>
                  <a:lnTo>
                    <a:pt x="36309" y="230517"/>
                  </a:lnTo>
                  <a:lnTo>
                    <a:pt x="38150" y="230517"/>
                  </a:lnTo>
                  <a:lnTo>
                    <a:pt x="40043" y="230517"/>
                  </a:lnTo>
                  <a:lnTo>
                    <a:pt x="41592" y="229031"/>
                  </a:lnTo>
                  <a:lnTo>
                    <a:pt x="41592" y="225412"/>
                  </a:lnTo>
                  <a:close/>
                </a:path>
                <a:path w="308609" h="310515">
                  <a:moveTo>
                    <a:pt x="47078" y="74599"/>
                  </a:moveTo>
                  <a:lnTo>
                    <a:pt x="46964" y="71069"/>
                  </a:lnTo>
                  <a:lnTo>
                    <a:pt x="45427" y="69532"/>
                  </a:lnTo>
                  <a:lnTo>
                    <a:pt x="41935" y="69456"/>
                  </a:lnTo>
                  <a:lnTo>
                    <a:pt x="40373" y="71069"/>
                  </a:lnTo>
                  <a:lnTo>
                    <a:pt x="40436" y="74764"/>
                  </a:lnTo>
                  <a:lnTo>
                    <a:pt x="41770" y="76073"/>
                  </a:lnTo>
                  <a:lnTo>
                    <a:pt x="43624" y="76098"/>
                  </a:lnTo>
                  <a:lnTo>
                    <a:pt x="45529" y="76123"/>
                  </a:lnTo>
                  <a:lnTo>
                    <a:pt x="47078" y="74599"/>
                  </a:lnTo>
                  <a:close/>
                </a:path>
                <a:path w="308609" h="310515">
                  <a:moveTo>
                    <a:pt x="56438" y="248208"/>
                  </a:moveTo>
                  <a:lnTo>
                    <a:pt x="56426" y="246418"/>
                  </a:lnTo>
                  <a:lnTo>
                    <a:pt x="56413" y="244678"/>
                  </a:lnTo>
                  <a:lnTo>
                    <a:pt x="54724" y="243039"/>
                  </a:lnTo>
                  <a:lnTo>
                    <a:pt x="51130" y="243078"/>
                  </a:lnTo>
                  <a:lnTo>
                    <a:pt x="49568" y="244652"/>
                  </a:lnTo>
                  <a:lnTo>
                    <a:pt x="49593" y="248297"/>
                  </a:lnTo>
                  <a:lnTo>
                    <a:pt x="51168" y="249834"/>
                  </a:lnTo>
                  <a:lnTo>
                    <a:pt x="54838" y="249796"/>
                  </a:lnTo>
                  <a:lnTo>
                    <a:pt x="56438" y="248208"/>
                  </a:lnTo>
                  <a:close/>
                </a:path>
                <a:path w="308609" h="310515">
                  <a:moveTo>
                    <a:pt x="62166" y="56603"/>
                  </a:moveTo>
                  <a:lnTo>
                    <a:pt x="62115" y="54737"/>
                  </a:lnTo>
                  <a:lnTo>
                    <a:pt x="62064" y="52895"/>
                  </a:lnTo>
                  <a:lnTo>
                    <a:pt x="60731" y="51587"/>
                  </a:lnTo>
                  <a:lnTo>
                    <a:pt x="56984" y="51536"/>
                  </a:lnTo>
                  <a:lnTo>
                    <a:pt x="55435" y="53098"/>
                  </a:lnTo>
                  <a:lnTo>
                    <a:pt x="55575" y="56807"/>
                  </a:lnTo>
                  <a:lnTo>
                    <a:pt x="57188" y="58216"/>
                  </a:lnTo>
                  <a:lnTo>
                    <a:pt x="60921" y="57988"/>
                  </a:lnTo>
                  <a:lnTo>
                    <a:pt x="62166" y="56603"/>
                  </a:lnTo>
                  <a:close/>
                </a:path>
                <a:path w="308609" h="310515">
                  <a:moveTo>
                    <a:pt x="76174" y="260121"/>
                  </a:moveTo>
                  <a:lnTo>
                    <a:pt x="74714" y="258546"/>
                  </a:lnTo>
                  <a:lnTo>
                    <a:pt x="72859" y="258445"/>
                  </a:lnTo>
                  <a:lnTo>
                    <a:pt x="71094" y="258368"/>
                  </a:lnTo>
                  <a:lnTo>
                    <a:pt x="69367" y="259918"/>
                  </a:lnTo>
                  <a:lnTo>
                    <a:pt x="69189" y="263436"/>
                  </a:lnTo>
                  <a:lnTo>
                    <a:pt x="70764" y="265087"/>
                  </a:lnTo>
                  <a:lnTo>
                    <a:pt x="74472" y="265239"/>
                  </a:lnTo>
                  <a:lnTo>
                    <a:pt x="76047" y="263817"/>
                  </a:lnTo>
                  <a:lnTo>
                    <a:pt x="76111" y="261962"/>
                  </a:lnTo>
                  <a:lnTo>
                    <a:pt x="76174" y="260121"/>
                  </a:lnTo>
                  <a:close/>
                </a:path>
                <a:path w="308609" h="310515">
                  <a:moveTo>
                    <a:pt x="86652" y="35636"/>
                  </a:moveTo>
                  <a:lnTo>
                    <a:pt x="85026" y="34163"/>
                  </a:lnTo>
                  <a:lnTo>
                    <a:pt x="83159" y="34201"/>
                  </a:lnTo>
                  <a:lnTo>
                    <a:pt x="81318" y="34239"/>
                  </a:lnTo>
                  <a:lnTo>
                    <a:pt x="79743" y="35864"/>
                  </a:lnTo>
                  <a:lnTo>
                    <a:pt x="79959" y="39166"/>
                  </a:lnTo>
                  <a:lnTo>
                    <a:pt x="81597" y="40703"/>
                  </a:lnTo>
                  <a:lnTo>
                    <a:pt x="84937" y="40779"/>
                  </a:lnTo>
                  <a:lnTo>
                    <a:pt x="86652" y="39116"/>
                  </a:lnTo>
                  <a:lnTo>
                    <a:pt x="86652" y="35636"/>
                  </a:lnTo>
                  <a:close/>
                </a:path>
                <a:path w="308609" h="310515">
                  <a:moveTo>
                    <a:pt x="94373" y="277215"/>
                  </a:moveTo>
                  <a:lnTo>
                    <a:pt x="94335" y="273659"/>
                  </a:lnTo>
                  <a:lnTo>
                    <a:pt x="92710" y="272072"/>
                  </a:lnTo>
                  <a:lnTo>
                    <a:pt x="90919" y="272097"/>
                  </a:lnTo>
                  <a:lnTo>
                    <a:pt x="89115" y="272122"/>
                  </a:lnTo>
                  <a:lnTo>
                    <a:pt x="87541" y="273723"/>
                  </a:lnTo>
                  <a:lnTo>
                    <a:pt x="87566" y="277304"/>
                  </a:lnTo>
                  <a:lnTo>
                    <a:pt x="89204" y="278930"/>
                  </a:lnTo>
                  <a:lnTo>
                    <a:pt x="92735" y="278892"/>
                  </a:lnTo>
                  <a:lnTo>
                    <a:pt x="94373" y="277215"/>
                  </a:lnTo>
                  <a:close/>
                </a:path>
                <a:path w="308609" h="310515">
                  <a:moveTo>
                    <a:pt x="112052" y="24345"/>
                  </a:moveTo>
                  <a:lnTo>
                    <a:pt x="110439" y="22606"/>
                  </a:lnTo>
                  <a:lnTo>
                    <a:pt x="107073" y="22593"/>
                  </a:lnTo>
                  <a:lnTo>
                    <a:pt x="105397" y="24358"/>
                  </a:lnTo>
                  <a:lnTo>
                    <a:pt x="105448" y="27724"/>
                  </a:lnTo>
                  <a:lnTo>
                    <a:pt x="106946" y="29311"/>
                  </a:lnTo>
                  <a:lnTo>
                    <a:pt x="110274" y="29540"/>
                  </a:lnTo>
                  <a:lnTo>
                    <a:pt x="111975" y="27914"/>
                  </a:lnTo>
                  <a:lnTo>
                    <a:pt x="112014" y="26111"/>
                  </a:lnTo>
                  <a:lnTo>
                    <a:pt x="112052" y="24345"/>
                  </a:lnTo>
                  <a:close/>
                </a:path>
                <a:path w="308609" h="310515">
                  <a:moveTo>
                    <a:pt x="142760" y="13957"/>
                  </a:moveTo>
                  <a:lnTo>
                    <a:pt x="141236" y="12420"/>
                  </a:lnTo>
                  <a:lnTo>
                    <a:pt x="137642" y="12547"/>
                  </a:lnTo>
                  <a:lnTo>
                    <a:pt x="136232" y="14020"/>
                  </a:lnTo>
                  <a:lnTo>
                    <a:pt x="136194" y="15786"/>
                  </a:lnTo>
                  <a:lnTo>
                    <a:pt x="136169" y="17691"/>
                  </a:lnTo>
                  <a:lnTo>
                    <a:pt x="137668" y="19151"/>
                  </a:lnTo>
                  <a:lnTo>
                    <a:pt x="141427" y="19050"/>
                  </a:lnTo>
                  <a:lnTo>
                    <a:pt x="142735" y="17703"/>
                  </a:lnTo>
                  <a:lnTo>
                    <a:pt x="142748" y="15862"/>
                  </a:lnTo>
                  <a:lnTo>
                    <a:pt x="142760" y="13957"/>
                  </a:lnTo>
                  <a:close/>
                </a:path>
                <a:path w="308609" h="310515">
                  <a:moveTo>
                    <a:pt x="168376" y="15290"/>
                  </a:moveTo>
                  <a:lnTo>
                    <a:pt x="166992" y="13843"/>
                  </a:lnTo>
                  <a:lnTo>
                    <a:pt x="163474" y="13741"/>
                  </a:lnTo>
                  <a:lnTo>
                    <a:pt x="161912" y="15189"/>
                  </a:lnTo>
                  <a:lnTo>
                    <a:pt x="161785" y="18580"/>
                  </a:lnTo>
                  <a:lnTo>
                    <a:pt x="163233" y="20053"/>
                  </a:lnTo>
                  <a:lnTo>
                    <a:pt x="165011" y="20104"/>
                  </a:lnTo>
                  <a:lnTo>
                    <a:pt x="166852" y="20154"/>
                  </a:lnTo>
                  <a:lnTo>
                    <a:pt x="168262" y="18859"/>
                  </a:lnTo>
                  <a:lnTo>
                    <a:pt x="168376" y="15290"/>
                  </a:lnTo>
                  <a:close/>
                </a:path>
                <a:path w="308609" h="310515">
                  <a:moveTo>
                    <a:pt x="189572" y="23063"/>
                  </a:moveTo>
                  <a:lnTo>
                    <a:pt x="189509" y="21374"/>
                  </a:lnTo>
                  <a:lnTo>
                    <a:pt x="189445" y="19634"/>
                  </a:lnTo>
                  <a:lnTo>
                    <a:pt x="187909" y="18262"/>
                  </a:lnTo>
                  <a:lnTo>
                    <a:pt x="184353" y="18402"/>
                  </a:lnTo>
                  <a:lnTo>
                    <a:pt x="182994" y="19888"/>
                  </a:lnTo>
                  <a:lnTo>
                    <a:pt x="183146" y="23355"/>
                  </a:lnTo>
                  <a:lnTo>
                    <a:pt x="184734" y="24828"/>
                  </a:lnTo>
                  <a:lnTo>
                    <a:pt x="188099" y="24676"/>
                  </a:lnTo>
                  <a:lnTo>
                    <a:pt x="189572" y="23063"/>
                  </a:lnTo>
                  <a:close/>
                </a:path>
                <a:path w="308609" h="310515">
                  <a:moveTo>
                    <a:pt x="212725" y="28448"/>
                  </a:moveTo>
                  <a:lnTo>
                    <a:pt x="212636" y="25133"/>
                  </a:lnTo>
                  <a:lnTo>
                    <a:pt x="211035" y="23647"/>
                  </a:lnTo>
                  <a:lnTo>
                    <a:pt x="207581" y="23698"/>
                  </a:lnTo>
                  <a:lnTo>
                    <a:pt x="206184" y="25184"/>
                  </a:lnTo>
                  <a:lnTo>
                    <a:pt x="206222" y="26974"/>
                  </a:lnTo>
                  <a:lnTo>
                    <a:pt x="206260" y="28765"/>
                  </a:lnTo>
                  <a:lnTo>
                    <a:pt x="207721" y="30162"/>
                  </a:lnTo>
                  <a:lnTo>
                    <a:pt x="211201" y="30048"/>
                  </a:lnTo>
                  <a:lnTo>
                    <a:pt x="212725" y="28448"/>
                  </a:lnTo>
                  <a:close/>
                </a:path>
                <a:path w="308609" h="310515">
                  <a:moveTo>
                    <a:pt x="229489" y="273265"/>
                  </a:moveTo>
                  <a:lnTo>
                    <a:pt x="228053" y="271627"/>
                  </a:lnTo>
                  <a:lnTo>
                    <a:pt x="224332" y="271348"/>
                  </a:lnTo>
                  <a:lnTo>
                    <a:pt x="222669" y="272719"/>
                  </a:lnTo>
                  <a:lnTo>
                    <a:pt x="222313" y="276275"/>
                  </a:lnTo>
                  <a:lnTo>
                    <a:pt x="223837" y="277964"/>
                  </a:lnTo>
                  <a:lnTo>
                    <a:pt x="225666" y="278079"/>
                  </a:lnTo>
                  <a:lnTo>
                    <a:pt x="227584" y="278206"/>
                  </a:lnTo>
                  <a:lnTo>
                    <a:pt x="229171" y="276885"/>
                  </a:lnTo>
                  <a:lnTo>
                    <a:pt x="229489" y="273265"/>
                  </a:lnTo>
                  <a:close/>
                </a:path>
                <a:path w="308609" h="310515">
                  <a:moveTo>
                    <a:pt x="231190" y="288340"/>
                  </a:moveTo>
                  <a:lnTo>
                    <a:pt x="231152" y="287540"/>
                  </a:lnTo>
                  <a:lnTo>
                    <a:pt x="229971" y="286905"/>
                  </a:lnTo>
                  <a:lnTo>
                    <a:pt x="228117" y="286943"/>
                  </a:lnTo>
                  <a:lnTo>
                    <a:pt x="203161" y="290398"/>
                  </a:lnTo>
                  <a:lnTo>
                    <a:pt x="199466" y="290614"/>
                  </a:lnTo>
                  <a:lnTo>
                    <a:pt x="189496" y="292608"/>
                  </a:lnTo>
                  <a:lnTo>
                    <a:pt x="163283" y="295440"/>
                  </a:lnTo>
                  <a:lnTo>
                    <a:pt x="156425" y="295325"/>
                  </a:lnTo>
                  <a:lnTo>
                    <a:pt x="141490" y="294627"/>
                  </a:lnTo>
                  <a:lnTo>
                    <a:pt x="133375" y="294513"/>
                  </a:lnTo>
                  <a:lnTo>
                    <a:pt x="119545" y="293839"/>
                  </a:lnTo>
                  <a:lnTo>
                    <a:pt x="82715" y="290677"/>
                  </a:lnTo>
                  <a:lnTo>
                    <a:pt x="80911" y="291007"/>
                  </a:lnTo>
                  <a:lnTo>
                    <a:pt x="120027" y="305447"/>
                  </a:lnTo>
                  <a:lnTo>
                    <a:pt x="141325" y="308597"/>
                  </a:lnTo>
                  <a:lnTo>
                    <a:pt x="154647" y="309930"/>
                  </a:lnTo>
                  <a:lnTo>
                    <a:pt x="204470" y="301586"/>
                  </a:lnTo>
                  <a:lnTo>
                    <a:pt x="222364" y="293001"/>
                  </a:lnTo>
                  <a:lnTo>
                    <a:pt x="231190" y="288340"/>
                  </a:lnTo>
                  <a:close/>
                </a:path>
                <a:path w="308609" h="310515">
                  <a:moveTo>
                    <a:pt x="233019" y="35788"/>
                  </a:moveTo>
                  <a:lnTo>
                    <a:pt x="231609" y="34353"/>
                  </a:lnTo>
                  <a:lnTo>
                    <a:pt x="229831" y="34340"/>
                  </a:lnTo>
                  <a:lnTo>
                    <a:pt x="228092" y="34328"/>
                  </a:lnTo>
                  <a:lnTo>
                    <a:pt x="226631" y="35775"/>
                  </a:lnTo>
                  <a:lnTo>
                    <a:pt x="226593" y="39243"/>
                  </a:lnTo>
                  <a:lnTo>
                    <a:pt x="228092" y="40767"/>
                  </a:lnTo>
                  <a:lnTo>
                    <a:pt x="231533" y="40792"/>
                  </a:lnTo>
                  <a:lnTo>
                    <a:pt x="233006" y="39319"/>
                  </a:lnTo>
                  <a:lnTo>
                    <a:pt x="233019" y="35788"/>
                  </a:lnTo>
                  <a:close/>
                </a:path>
                <a:path w="308609" h="310515">
                  <a:moveTo>
                    <a:pt x="253860" y="253822"/>
                  </a:moveTo>
                  <a:lnTo>
                    <a:pt x="253707" y="250126"/>
                  </a:lnTo>
                  <a:lnTo>
                    <a:pt x="252145" y="248729"/>
                  </a:lnTo>
                  <a:lnTo>
                    <a:pt x="248310" y="248869"/>
                  </a:lnTo>
                  <a:lnTo>
                    <a:pt x="246964" y="250329"/>
                  </a:lnTo>
                  <a:lnTo>
                    <a:pt x="247040" y="252272"/>
                  </a:lnTo>
                  <a:lnTo>
                    <a:pt x="247116" y="254203"/>
                  </a:lnTo>
                  <a:lnTo>
                    <a:pt x="248564" y="255511"/>
                  </a:lnTo>
                  <a:lnTo>
                    <a:pt x="252399" y="255371"/>
                  </a:lnTo>
                  <a:lnTo>
                    <a:pt x="253860" y="253822"/>
                  </a:lnTo>
                  <a:close/>
                </a:path>
                <a:path w="308609" h="310515">
                  <a:moveTo>
                    <a:pt x="255028" y="55664"/>
                  </a:moveTo>
                  <a:lnTo>
                    <a:pt x="253669" y="54127"/>
                  </a:lnTo>
                  <a:lnTo>
                    <a:pt x="250063" y="53809"/>
                  </a:lnTo>
                  <a:lnTo>
                    <a:pt x="248462" y="55245"/>
                  </a:lnTo>
                  <a:lnTo>
                    <a:pt x="248424" y="58750"/>
                  </a:lnTo>
                  <a:lnTo>
                    <a:pt x="249885" y="60312"/>
                  </a:lnTo>
                  <a:lnTo>
                    <a:pt x="251536" y="60401"/>
                  </a:lnTo>
                  <a:lnTo>
                    <a:pt x="253136" y="60477"/>
                  </a:lnTo>
                  <a:lnTo>
                    <a:pt x="254749" y="59016"/>
                  </a:lnTo>
                  <a:lnTo>
                    <a:pt x="255028" y="55664"/>
                  </a:lnTo>
                  <a:close/>
                </a:path>
                <a:path w="308609" h="310515">
                  <a:moveTo>
                    <a:pt x="271106" y="80848"/>
                  </a:moveTo>
                  <a:lnTo>
                    <a:pt x="271081" y="77152"/>
                  </a:lnTo>
                  <a:lnTo>
                    <a:pt x="269798" y="75907"/>
                  </a:lnTo>
                  <a:lnTo>
                    <a:pt x="267906" y="75920"/>
                  </a:lnTo>
                  <a:lnTo>
                    <a:pt x="266115" y="75933"/>
                  </a:lnTo>
                  <a:lnTo>
                    <a:pt x="264706" y="77355"/>
                  </a:lnTo>
                  <a:lnTo>
                    <a:pt x="264718" y="79121"/>
                  </a:lnTo>
                  <a:lnTo>
                    <a:pt x="264744" y="80822"/>
                  </a:lnTo>
                  <a:lnTo>
                    <a:pt x="266268" y="82308"/>
                  </a:lnTo>
                  <a:lnTo>
                    <a:pt x="269760" y="82270"/>
                  </a:lnTo>
                  <a:lnTo>
                    <a:pt x="271106" y="80848"/>
                  </a:lnTo>
                  <a:close/>
                </a:path>
                <a:path w="308609" h="310515">
                  <a:moveTo>
                    <a:pt x="272859" y="232359"/>
                  </a:moveTo>
                  <a:lnTo>
                    <a:pt x="272821" y="230479"/>
                  </a:lnTo>
                  <a:lnTo>
                    <a:pt x="272783" y="228663"/>
                  </a:lnTo>
                  <a:lnTo>
                    <a:pt x="271170" y="227088"/>
                  </a:lnTo>
                  <a:lnTo>
                    <a:pt x="267589" y="227177"/>
                  </a:lnTo>
                  <a:lnTo>
                    <a:pt x="266065" y="228815"/>
                  </a:lnTo>
                  <a:lnTo>
                    <a:pt x="266141" y="232524"/>
                  </a:lnTo>
                  <a:lnTo>
                    <a:pt x="267690" y="234010"/>
                  </a:lnTo>
                  <a:lnTo>
                    <a:pt x="271386" y="233921"/>
                  </a:lnTo>
                  <a:lnTo>
                    <a:pt x="272859" y="232359"/>
                  </a:lnTo>
                  <a:close/>
                </a:path>
                <a:path w="308609" h="310515">
                  <a:moveTo>
                    <a:pt x="287578" y="104711"/>
                  </a:moveTo>
                  <a:lnTo>
                    <a:pt x="286004" y="103149"/>
                  </a:lnTo>
                  <a:lnTo>
                    <a:pt x="282473" y="103060"/>
                  </a:lnTo>
                  <a:lnTo>
                    <a:pt x="281101" y="104368"/>
                  </a:lnTo>
                  <a:lnTo>
                    <a:pt x="281025" y="108026"/>
                  </a:lnTo>
                  <a:lnTo>
                    <a:pt x="282333" y="109385"/>
                  </a:lnTo>
                  <a:lnTo>
                    <a:pt x="284187" y="109410"/>
                  </a:lnTo>
                  <a:lnTo>
                    <a:pt x="285902" y="109435"/>
                  </a:lnTo>
                  <a:lnTo>
                    <a:pt x="287477" y="107975"/>
                  </a:lnTo>
                  <a:lnTo>
                    <a:pt x="287578" y="104711"/>
                  </a:lnTo>
                  <a:close/>
                </a:path>
                <a:path w="308609" h="310515">
                  <a:moveTo>
                    <a:pt x="288340" y="202082"/>
                  </a:moveTo>
                  <a:lnTo>
                    <a:pt x="286867" y="200533"/>
                  </a:lnTo>
                  <a:lnTo>
                    <a:pt x="283108" y="200406"/>
                  </a:lnTo>
                  <a:lnTo>
                    <a:pt x="281584" y="201828"/>
                  </a:lnTo>
                  <a:lnTo>
                    <a:pt x="281533" y="203708"/>
                  </a:lnTo>
                  <a:lnTo>
                    <a:pt x="281482" y="205600"/>
                  </a:lnTo>
                  <a:lnTo>
                    <a:pt x="282892" y="207111"/>
                  </a:lnTo>
                  <a:lnTo>
                    <a:pt x="286613" y="207238"/>
                  </a:lnTo>
                  <a:lnTo>
                    <a:pt x="288201" y="205752"/>
                  </a:lnTo>
                  <a:lnTo>
                    <a:pt x="288340" y="202082"/>
                  </a:lnTo>
                  <a:close/>
                </a:path>
                <a:path w="308609" h="310515">
                  <a:moveTo>
                    <a:pt x="294830" y="178689"/>
                  </a:moveTo>
                  <a:lnTo>
                    <a:pt x="293331" y="177088"/>
                  </a:lnTo>
                  <a:lnTo>
                    <a:pt x="289737" y="176961"/>
                  </a:lnTo>
                  <a:lnTo>
                    <a:pt x="288074" y="178562"/>
                  </a:lnTo>
                  <a:lnTo>
                    <a:pt x="287972" y="182143"/>
                  </a:lnTo>
                  <a:lnTo>
                    <a:pt x="289572" y="183845"/>
                  </a:lnTo>
                  <a:lnTo>
                    <a:pt x="293141" y="183934"/>
                  </a:lnTo>
                  <a:lnTo>
                    <a:pt x="294754" y="182372"/>
                  </a:lnTo>
                  <a:lnTo>
                    <a:pt x="294792" y="180530"/>
                  </a:lnTo>
                  <a:lnTo>
                    <a:pt x="294830" y="178689"/>
                  </a:lnTo>
                  <a:close/>
                </a:path>
                <a:path w="308609" h="310515">
                  <a:moveTo>
                    <a:pt x="295338" y="153682"/>
                  </a:moveTo>
                  <a:lnTo>
                    <a:pt x="293738" y="152069"/>
                  </a:lnTo>
                  <a:lnTo>
                    <a:pt x="291947" y="152057"/>
                  </a:lnTo>
                  <a:lnTo>
                    <a:pt x="290131" y="152044"/>
                  </a:lnTo>
                  <a:lnTo>
                    <a:pt x="288594" y="153593"/>
                  </a:lnTo>
                  <a:lnTo>
                    <a:pt x="288556" y="157276"/>
                  </a:lnTo>
                  <a:lnTo>
                    <a:pt x="290144" y="158902"/>
                  </a:lnTo>
                  <a:lnTo>
                    <a:pt x="293662" y="158927"/>
                  </a:lnTo>
                  <a:lnTo>
                    <a:pt x="295338" y="157226"/>
                  </a:lnTo>
                  <a:lnTo>
                    <a:pt x="295338" y="153682"/>
                  </a:lnTo>
                  <a:close/>
                </a:path>
                <a:path w="308609" h="310515">
                  <a:moveTo>
                    <a:pt x="295427" y="134467"/>
                  </a:moveTo>
                  <a:lnTo>
                    <a:pt x="295402" y="130822"/>
                  </a:lnTo>
                  <a:lnTo>
                    <a:pt x="293890" y="129387"/>
                  </a:lnTo>
                  <a:lnTo>
                    <a:pt x="291985" y="129387"/>
                  </a:lnTo>
                  <a:lnTo>
                    <a:pt x="290017" y="129387"/>
                  </a:lnTo>
                  <a:lnTo>
                    <a:pt x="288658" y="130746"/>
                  </a:lnTo>
                  <a:lnTo>
                    <a:pt x="288671" y="134594"/>
                  </a:lnTo>
                  <a:lnTo>
                    <a:pt x="290144" y="136055"/>
                  </a:lnTo>
                  <a:lnTo>
                    <a:pt x="293852" y="136029"/>
                  </a:lnTo>
                  <a:lnTo>
                    <a:pt x="295427" y="134467"/>
                  </a:lnTo>
                  <a:close/>
                </a:path>
                <a:path w="308609" h="310515">
                  <a:moveTo>
                    <a:pt x="308406" y="151739"/>
                  </a:moveTo>
                  <a:lnTo>
                    <a:pt x="300393" y="105244"/>
                  </a:lnTo>
                  <a:lnTo>
                    <a:pt x="280898" y="66306"/>
                  </a:lnTo>
                  <a:lnTo>
                    <a:pt x="242963" y="28270"/>
                  </a:lnTo>
                  <a:lnTo>
                    <a:pt x="208305" y="9994"/>
                  </a:lnTo>
                  <a:lnTo>
                    <a:pt x="170180" y="914"/>
                  </a:lnTo>
                  <a:lnTo>
                    <a:pt x="151765" y="0"/>
                  </a:lnTo>
                  <a:lnTo>
                    <a:pt x="142595" y="393"/>
                  </a:lnTo>
                  <a:lnTo>
                    <a:pt x="103009" y="8877"/>
                  </a:lnTo>
                  <a:lnTo>
                    <a:pt x="67691" y="26924"/>
                  </a:lnTo>
                  <a:lnTo>
                    <a:pt x="38531" y="51803"/>
                  </a:lnTo>
                  <a:lnTo>
                    <a:pt x="16979" y="83515"/>
                  </a:lnTo>
                  <a:lnTo>
                    <a:pt x="1663" y="133451"/>
                  </a:lnTo>
                  <a:lnTo>
                    <a:pt x="0" y="157886"/>
                  </a:lnTo>
                  <a:lnTo>
                    <a:pt x="355" y="164769"/>
                  </a:lnTo>
                  <a:lnTo>
                    <a:pt x="11049" y="212813"/>
                  </a:lnTo>
                  <a:lnTo>
                    <a:pt x="37960" y="256120"/>
                  </a:lnTo>
                  <a:lnTo>
                    <a:pt x="67538" y="281952"/>
                  </a:lnTo>
                  <a:lnTo>
                    <a:pt x="73698" y="286207"/>
                  </a:lnTo>
                  <a:lnTo>
                    <a:pt x="79552" y="285737"/>
                  </a:lnTo>
                  <a:lnTo>
                    <a:pt x="81343" y="286194"/>
                  </a:lnTo>
                  <a:lnTo>
                    <a:pt x="83108" y="286308"/>
                  </a:lnTo>
                  <a:lnTo>
                    <a:pt x="85280" y="286016"/>
                  </a:lnTo>
                  <a:lnTo>
                    <a:pt x="77279" y="281635"/>
                  </a:lnTo>
                  <a:lnTo>
                    <a:pt x="70967" y="277749"/>
                  </a:lnTo>
                  <a:lnTo>
                    <a:pt x="33147" y="240131"/>
                  </a:lnTo>
                  <a:lnTo>
                    <a:pt x="12623" y="198983"/>
                  </a:lnTo>
                  <a:lnTo>
                    <a:pt x="5232" y="156159"/>
                  </a:lnTo>
                  <a:lnTo>
                    <a:pt x="5549" y="142443"/>
                  </a:lnTo>
                  <a:lnTo>
                    <a:pt x="14109" y="102616"/>
                  </a:lnTo>
                  <a:lnTo>
                    <a:pt x="38404" y="60325"/>
                  </a:lnTo>
                  <a:lnTo>
                    <a:pt x="76225" y="26327"/>
                  </a:lnTo>
                  <a:lnTo>
                    <a:pt x="123494" y="7747"/>
                  </a:lnTo>
                  <a:lnTo>
                    <a:pt x="156895" y="4521"/>
                  </a:lnTo>
                  <a:lnTo>
                    <a:pt x="165112" y="4889"/>
                  </a:lnTo>
                  <a:lnTo>
                    <a:pt x="204673" y="12941"/>
                  </a:lnTo>
                  <a:lnTo>
                    <a:pt x="240499" y="31737"/>
                  </a:lnTo>
                  <a:lnTo>
                    <a:pt x="279819" y="73101"/>
                  </a:lnTo>
                  <a:lnTo>
                    <a:pt x="297878" y="111760"/>
                  </a:lnTo>
                  <a:lnTo>
                    <a:pt x="303580" y="150152"/>
                  </a:lnTo>
                  <a:lnTo>
                    <a:pt x="303453" y="156806"/>
                  </a:lnTo>
                  <a:lnTo>
                    <a:pt x="298005" y="196227"/>
                  </a:lnTo>
                  <a:lnTo>
                    <a:pt x="278688" y="236245"/>
                  </a:lnTo>
                  <a:lnTo>
                    <a:pt x="252323" y="266293"/>
                  </a:lnTo>
                  <a:lnTo>
                    <a:pt x="228815" y="282752"/>
                  </a:lnTo>
                  <a:lnTo>
                    <a:pt x="228968" y="283337"/>
                  </a:lnTo>
                  <a:lnTo>
                    <a:pt x="237121" y="281952"/>
                  </a:lnTo>
                  <a:lnTo>
                    <a:pt x="241414" y="281393"/>
                  </a:lnTo>
                  <a:lnTo>
                    <a:pt x="242773" y="280797"/>
                  </a:lnTo>
                  <a:lnTo>
                    <a:pt x="277482" y="246875"/>
                  </a:lnTo>
                  <a:lnTo>
                    <a:pt x="297408" y="212331"/>
                  </a:lnTo>
                  <a:lnTo>
                    <a:pt x="299351" y="205155"/>
                  </a:lnTo>
                  <a:lnTo>
                    <a:pt x="303999" y="190030"/>
                  </a:lnTo>
                  <a:lnTo>
                    <a:pt x="306197" y="181914"/>
                  </a:lnTo>
                  <a:lnTo>
                    <a:pt x="307314" y="173545"/>
                  </a:lnTo>
                  <a:lnTo>
                    <a:pt x="308292" y="162636"/>
                  </a:lnTo>
                  <a:lnTo>
                    <a:pt x="308406" y="151739"/>
                  </a:lnTo>
                  <a:close/>
                </a:path>
              </a:pathLst>
            </a:custGeom>
            <a:solidFill>
              <a:srgbClr val="5698B0"/>
            </a:solidFill>
          </p:spPr>
          <p:txBody>
            <a:bodyPr wrap="square" lIns="0" tIns="0" rIns="0" bIns="0" rtlCol="0"/>
            <a:lstStyle/>
            <a:p>
              <a:endParaRPr/>
            </a:p>
          </p:txBody>
        </p:sp>
      </p:grpSp>
      <p:sp>
        <p:nvSpPr>
          <p:cNvPr id="147" name="object 147"/>
          <p:cNvSpPr/>
          <p:nvPr/>
        </p:nvSpPr>
        <p:spPr>
          <a:xfrm>
            <a:off x="10129697" y="7782737"/>
            <a:ext cx="308610" cy="308610"/>
          </a:xfrm>
          <a:custGeom>
            <a:avLst/>
            <a:gdLst/>
            <a:ahLst/>
            <a:cxnLst/>
            <a:rect l="l" t="t" r="r" b="b"/>
            <a:pathLst>
              <a:path w="308609" h="308609">
                <a:moveTo>
                  <a:pt x="19875" y="135547"/>
                </a:moveTo>
                <a:lnTo>
                  <a:pt x="18491" y="134112"/>
                </a:lnTo>
                <a:lnTo>
                  <a:pt x="14744" y="133997"/>
                </a:lnTo>
                <a:lnTo>
                  <a:pt x="13081" y="135585"/>
                </a:lnTo>
                <a:lnTo>
                  <a:pt x="13106" y="139242"/>
                </a:lnTo>
                <a:lnTo>
                  <a:pt x="14833" y="140893"/>
                </a:lnTo>
                <a:lnTo>
                  <a:pt x="16649" y="140830"/>
                </a:lnTo>
                <a:lnTo>
                  <a:pt x="18415" y="140754"/>
                </a:lnTo>
                <a:lnTo>
                  <a:pt x="19875" y="139230"/>
                </a:lnTo>
                <a:lnTo>
                  <a:pt x="19875" y="137414"/>
                </a:lnTo>
                <a:lnTo>
                  <a:pt x="19875" y="135547"/>
                </a:lnTo>
                <a:close/>
              </a:path>
              <a:path w="308609" h="308609">
                <a:moveTo>
                  <a:pt x="23596" y="172300"/>
                </a:moveTo>
                <a:lnTo>
                  <a:pt x="23355" y="168617"/>
                </a:lnTo>
                <a:lnTo>
                  <a:pt x="21729" y="167132"/>
                </a:lnTo>
                <a:lnTo>
                  <a:pt x="19989" y="167195"/>
                </a:lnTo>
                <a:lnTo>
                  <a:pt x="18135" y="167271"/>
                </a:lnTo>
                <a:lnTo>
                  <a:pt x="16586" y="168986"/>
                </a:lnTo>
                <a:lnTo>
                  <a:pt x="16827" y="172605"/>
                </a:lnTo>
                <a:lnTo>
                  <a:pt x="18465" y="174104"/>
                </a:lnTo>
                <a:lnTo>
                  <a:pt x="22110" y="173964"/>
                </a:lnTo>
                <a:lnTo>
                  <a:pt x="23596" y="172300"/>
                </a:lnTo>
                <a:close/>
              </a:path>
              <a:path w="308609" h="308609">
                <a:moveTo>
                  <a:pt x="27343" y="113030"/>
                </a:moveTo>
                <a:lnTo>
                  <a:pt x="25819" y="111467"/>
                </a:lnTo>
                <a:lnTo>
                  <a:pt x="22250" y="111404"/>
                </a:lnTo>
                <a:lnTo>
                  <a:pt x="20701" y="112915"/>
                </a:lnTo>
                <a:lnTo>
                  <a:pt x="20650" y="116547"/>
                </a:lnTo>
                <a:lnTo>
                  <a:pt x="22110" y="118033"/>
                </a:lnTo>
                <a:lnTo>
                  <a:pt x="25768" y="118097"/>
                </a:lnTo>
                <a:lnTo>
                  <a:pt x="27279" y="116624"/>
                </a:lnTo>
                <a:lnTo>
                  <a:pt x="27317" y="114808"/>
                </a:lnTo>
                <a:lnTo>
                  <a:pt x="27343" y="113030"/>
                </a:lnTo>
                <a:close/>
              </a:path>
              <a:path w="308609" h="308609">
                <a:moveTo>
                  <a:pt x="29438" y="200545"/>
                </a:moveTo>
                <a:lnTo>
                  <a:pt x="29248" y="196811"/>
                </a:lnTo>
                <a:lnTo>
                  <a:pt x="27736" y="195427"/>
                </a:lnTo>
                <a:lnTo>
                  <a:pt x="25895" y="195465"/>
                </a:lnTo>
                <a:lnTo>
                  <a:pt x="24053" y="195503"/>
                </a:lnTo>
                <a:lnTo>
                  <a:pt x="22606" y="196951"/>
                </a:lnTo>
                <a:lnTo>
                  <a:pt x="22555" y="200660"/>
                </a:lnTo>
                <a:lnTo>
                  <a:pt x="24168" y="202260"/>
                </a:lnTo>
                <a:lnTo>
                  <a:pt x="27940" y="202171"/>
                </a:lnTo>
                <a:lnTo>
                  <a:pt x="29438" y="200545"/>
                </a:lnTo>
                <a:close/>
              </a:path>
              <a:path w="308609" h="308609">
                <a:moveTo>
                  <a:pt x="36537" y="96418"/>
                </a:moveTo>
                <a:lnTo>
                  <a:pt x="36512" y="94589"/>
                </a:lnTo>
                <a:lnTo>
                  <a:pt x="36487" y="92748"/>
                </a:lnTo>
                <a:lnTo>
                  <a:pt x="35001" y="91313"/>
                </a:lnTo>
                <a:lnTo>
                  <a:pt x="31356" y="91376"/>
                </a:lnTo>
                <a:lnTo>
                  <a:pt x="29794" y="92964"/>
                </a:lnTo>
                <a:lnTo>
                  <a:pt x="29870" y="96443"/>
                </a:lnTo>
                <a:lnTo>
                  <a:pt x="31521" y="98031"/>
                </a:lnTo>
                <a:lnTo>
                  <a:pt x="35052" y="97980"/>
                </a:lnTo>
                <a:lnTo>
                  <a:pt x="36537" y="96418"/>
                </a:lnTo>
                <a:close/>
              </a:path>
              <a:path w="308609" h="308609">
                <a:moveTo>
                  <a:pt x="41643" y="225450"/>
                </a:moveTo>
                <a:lnTo>
                  <a:pt x="40068" y="223799"/>
                </a:lnTo>
                <a:lnTo>
                  <a:pt x="36436" y="223799"/>
                </a:lnTo>
                <a:lnTo>
                  <a:pt x="34899" y="225323"/>
                </a:lnTo>
                <a:lnTo>
                  <a:pt x="34836" y="227114"/>
                </a:lnTo>
                <a:lnTo>
                  <a:pt x="34785" y="229006"/>
                </a:lnTo>
                <a:lnTo>
                  <a:pt x="36347" y="230644"/>
                </a:lnTo>
                <a:lnTo>
                  <a:pt x="40005" y="230632"/>
                </a:lnTo>
                <a:lnTo>
                  <a:pt x="41541" y="229120"/>
                </a:lnTo>
                <a:lnTo>
                  <a:pt x="41592" y="227330"/>
                </a:lnTo>
                <a:lnTo>
                  <a:pt x="41643" y="225450"/>
                </a:lnTo>
                <a:close/>
              </a:path>
              <a:path w="308609" h="308609">
                <a:moveTo>
                  <a:pt x="47142" y="71081"/>
                </a:moveTo>
                <a:lnTo>
                  <a:pt x="45631" y="69519"/>
                </a:lnTo>
                <a:lnTo>
                  <a:pt x="41986" y="69430"/>
                </a:lnTo>
                <a:lnTo>
                  <a:pt x="40474" y="70853"/>
                </a:lnTo>
                <a:lnTo>
                  <a:pt x="40386" y="74447"/>
                </a:lnTo>
                <a:lnTo>
                  <a:pt x="41910" y="76073"/>
                </a:lnTo>
                <a:lnTo>
                  <a:pt x="45389" y="76174"/>
                </a:lnTo>
                <a:lnTo>
                  <a:pt x="47015" y="74612"/>
                </a:lnTo>
                <a:lnTo>
                  <a:pt x="47078" y="72847"/>
                </a:lnTo>
                <a:lnTo>
                  <a:pt x="47142" y="71081"/>
                </a:lnTo>
                <a:close/>
              </a:path>
              <a:path w="308609" h="308609">
                <a:moveTo>
                  <a:pt x="56464" y="248297"/>
                </a:moveTo>
                <a:lnTo>
                  <a:pt x="56426" y="246380"/>
                </a:lnTo>
                <a:lnTo>
                  <a:pt x="56388" y="244551"/>
                </a:lnTo>
                <a:lnTo>
                  <a:pt x="54940" y="243128"/>
                </a:lnTo>
                <a:lnTo>
                  <a:pt x="51130" y="243090"/>
                </a:lnTo>
                <a:lnTo>
                  <a:pt x="49618" y="244589"/>
                </a:lnTo>
                <a:lnTo>
                  <a:pt x="49657" y="246532"/>
                </a:lnTo>
                <a:lnTo>
                  <a:pt x="49707" y="248361"/>
                </a:lnTo>
                <a:lnTo>
                  <a:pt x="51155" y="249796"/>
                </a:lnTo>
                <a:lnTo>
                  <a:pt x="54914" y="249834"/>
                </a:lnTo>
                <a:lnTo>
                  <a:pt x="56464" y="248297"/>
                </a:lnTo>
                <a:close/>
              </a:path>
              <a:path w="308609" h="308609">
                <a:moveTo>
                  <a:pt x="62217" y="52895"/>
                </a:moveTo>
                <a:lnTo>
                  <a:pt x="60794" y="51473"/>
                </a:lnTo>
                <a:lnTo>
                  <a:pt x="58915" y="51460"/>
                </a:lnTo>
                <a:lnTo>
                  <a:pt x="57111" y="51447"/>
                </a:lnTo>
                <a:lnTo>
                  <a:pt x="55562" y="52959"/>
                </a:lnTo>
                <a:lnTo>
                  <a:pt x="55524" y="56451"/>
                </a:lnTo>
                <a:lnTo>
                  <a:pt x="57111" y="58039"/>
                </a:lnTo>
                <a:lnTo>
                  <a:pt x="60706" y="58089"/>
                </a:lnTo>
                <a:lnTo>
                  <a:pt x="62179" y="56616"/>
                </a:lnTo>
                <a:lnTo>
                  <a:pt x="62217" y="52895"/>
                </a:lnTo>
                <a:close/>
              </a:path>
              <a:path w="308609" h="308609">
                <a:moveTo>
                  <a:pt x="76225" y="259994"/>
                </a:moveTo>
                <a:lnTo>
                  <a:pt x="74587" y="258394"/>
                </a:lnTo>
                <a:lnTo>
                  <a:pt x="70942" y="258483"/>
                </a:lnTo>
                <a:lnTo>
                  <a:pt x="69392" y="260032"/>
                </a:lnTo>
                <a:lnTo>
                  <a:pt x="69342" y="263652"/>
                </a:lnTo>
                <a:lnTo>
                  <a:pt x="70980" y="265252"/>
                </a:lnTo>
                <a:lnTo>
                  <a:pt x="72872" y="265201"/>
                </a:lnTo>
                <a:lnTo>
                  <a:pt x="74663" y="265163"/>
                </a:lnTo>
                <a:lnTo>
                  <a:pt x="76187" y="263639"/>
                </a:lnTo>
                <a:lnTo>
                  <a:pt x="76225" y="259994"/>
                </a:lnTo>
                <a:close/>
              </a:path>
              <a:path w="308609" h="308609">
                <a:moveTo>
                  <a:pt x="86690" y="35560"/>
                </a:moveTo>
                <a:lnTo>
                  <a:pt x="85115" y="33972"/>
                </a:lnTo>
                <a:lnTo>
                  <a:pt x="81572" y="33947"/>
                </a:lnTo>
                <a:lnTo>
                  <a:pt x="80035" y="35483"/>
                </a:lnTo>
                <a:lnTo>
                  <a:pt x="80010" y="39128"/>
                </a:lnTo>
                <a:lnTo>
                  <a:pt x="81457" y="40576"/>
                </a:lnTo>
                <a:lnTo>
                  <a:pt x="83324" y="40589"/>
                </a:lnTo>
                <a:lnTo>
                  <a:pt x="85115" y="40601"/>
                </a:lnTo>
                <a:lnTo>
                  <a:pt x="86677" y="39077"/>
                </a:lnTo>
                <a:lnTo>
                  <a:pt x="86690" y="35560"/>
                </a:lnTo>
                <a:close/>
              </a:path>
              <a:path w="308609" h="308609">
                <a:moveTo>
                  <a:pt x="94462" y="277228"/>
                </a:moveTo>
                <a:lnTo>
                  <a:pt x="94411" y="275412"/>
                </a:lnTo>
                <a:lnTo>
                  <a:pt x="94361" y="273507"/>
                </a:lnTo>
                <a:lnTo>
                  <a:pt x="92760" y="272059"/>
                </a:lnTo>
                <a:lnTo>
                  <a:pt x="88988" y="272275"/>
                </a:lnTo>
                <a:lnTo>
                  <a:pt x="87617" y="273773"/>
                </a:lnTo>
                <a:lnTo>
                  <a:pt x="87731" y="277533"/>
                </a:lnTo>
                <a:lnTo>
                  <a:pt x="89306" y="278968"/>
                </a:lnTo>
                <a:lnTo>
                  <a:pt x="93065" y="278752"/>
                </a:lnTo>
                <a:lnTo>
                  <a:pt x="94462" y="277228"/>
                </a:lnTo>
                <a:close/>
              </a:path>
              <a:path w="308609" h="308609">
                <a:moveTo>
                  <a:pt x="112204" y="27673"/>
                </a:moveTo>
                <a:lnTo>
                  <a:pt x="112090" y="24053"/>
                </a:lnTo>
                <a:lnTo>
                  <a:pt x="110413" y="22466"/>
                </a:lnTo>
                <a:lnTo>
                  <a:pt x="107010" y="22618"/>
                </a:lnTo>
                <a:lnTo>
                  <a:pt x="105422" y="24320"/>
                </a:lnTo>
                <a:lnTo>
                  <a:pt x="105537" y="27787"/>
                </a:lnTo>
                <a:lnTo>
                  <a:pt x="107124" y="29235"/>
                </a:lnTo>
                <a:lnTo>
                  <a:pt x="108953" y="29184"/>
                </a:lnTo>
                <a:lnTo>
                  <a:pt x="110820" y="29133"/>
                </a:lnTo>
                <a:lnTo>
                  <a:pt x="112204" y="27673"/>
                </a:lnTo>
                <a:close/>
              </a:path>
              <a:path w="308609" h="308609">
                <a:moveTo>
                  <a:pt x="142951" y="17424"/>
                </a:moveTo>
                <a:lnTo>
                  <a:pt x="142875" y="13804"/>
                </a:lnTo>
                <a:lnTo>
                  <a:pt x="141363" y="12395"/>
                </a:lnTo>
                <a:lnTo>
                  <a:pt x="139509" y="12433"/>
                </a:lnTo>
                <a:lnTo>
                  <a:pt x="137693" y="12471"/>
                </a:lnTo>
                <a:lnTo>
                  <a:pt x="136232" y="14008"/>
                </a:lnTo>
                <a:lnTo>
                  <a:pt x="136334" y="17576"/>
                </a:lnTo>
                <a:lnTo>
                  <a:pt x="137947" y="19126"/>
                </a:lnTo>
                <a:lnTo>
                  <a:pt x="141465" y="19024"/>
                </a:lnTo>
                <a:lnTo>
                  <a:pt x="142951" y="17424"/>
                </a:lnTo>
                <a:close/>
              </a:path>
              <a:path w="308609" h="308609">
                <a:moveTo>
                  <a:pt x="168490" y="18580"/>
                </a:moveTo>
                <a:lnTo>
                  <a:pt x="168465" y="15163"/>
                </a:lnTo>
                <a:lnTo>
                  <a:pt x="167005" y="13703"/>
                </a:lnTo>
                <a:lnTo>
                  <a:pt x="163588" y="13601"/>
                </a:lnTo>
                <a:lnTo>
                  <a:pt x="162102" y="14947"/>
                </a:lnTo>
                <a:lnTo>
                  <a:pt x="161886" y="18465"/>
                </a:lnTo>
                <a:lnTo>
                  <a:pt x="163309" y="20002"/>
                </a:lnTo>
                <a:lnTo>
                  <a:pt x="165138" y="20053"/>
                </a:lnTo>
                <a:lnTo>
                  <a:pt x="166916" y="20104"/>
                </a:lnTo>
                <a:lnTo>
                  <a:pt x="168490" y="18580"/>
                </a:lnTo>
                <a:close/>
              </a:path>
              <a:path w="308609" h="308609">
                <a:moveTo>
                  <a:pt x="189623" y="19697"/>
                </a:moveTo>
                <a:lnTo>
                  <a:pt x="188315" y="18288"/>
                </a:lnTo>
                <a:lnTo>
                  <a:pt x="184670" y="18122"/>
                </a:lnTo>
                <a:lnTo>
                  <a:pt x="183197" y="19545"/>
                </a:lnTo>
                <a:lnTo>
                  <a:pt x="183222" y="23190"/>
                </a:lnTo>
                <a:lnTo>
                  <a:pt x="184607" y="24587"/>
                </a:lnTo>
                <a:lnTo>
                  <a:pt x="186372" y="24612"/>
                </a:lnTo>
                <a:lnTo>
                  <a:pt x="188112" y="24638"/>
                </a:lnTo>
                <a:lnTo>
                  <a:pt x="189534" y="23241"/>
                </a:lnTo>
                <a:lnTo>
                  <a:pt x="189623" y="19697"/>
                </a:lnTo>
                <a:close/>
              </a:path>
              <a:path w="308609" h="308609">
                <a:moveTo>
                  <a:pt x="212801" y="28460"/>
                </a:moveTo>
                <a:lnTo>
                  <a:pt x="212763" y="26695"/>
                </a:lnTo>
                <a:lnTo>
                  <a:pt x="212725" y="25031"/>
                </a:lnTo>
                <a:lnTo>
                  <a:pt x="211239" y="23571"/>
                </a:lnTo>
                <a:lnTo>
                  <a:pt x="207822" y="23507"/>
                </a:lnTo>
                <a:lnTo>
                  <a:pt x="206222" y="25120"/>
                </a:lnTo>
                <a:lnTo>
                  <a:pt x="206311" y="28511"/>
                </a:lnTo>
                <a:lnTo>
                  <a:pt x="207810" y="29972"/>
                </a:lnTo>
                <a:lnTo>
                  <a:pt x="211251" y="30035"/>
                </a:lnTo>
                <a:lnTo>
                  <a:pt x="212801" y="28460"/>
                </a:lnTo>
                <a:close/>
              </a:path>
              <a:path w="308609" h="308609">
                <a:moveTo>
                  <a:pt x="225513" y="285191"/>
                </a:moveTo>
                <a:lnTo>
                  <a:pt x="224993" y="283921"/>
                </a:lnTo>
                <a:lnTo>
                  <a:pt x="223240" y="282651"/>
                </a:lnTo>
                <a:lnTo>
                  <a:pt x="222072" y="283921"/>
                </a:lnTo>
                <a:lnTo>
                  <a:pt x="218262" y="286461"/>
                </a:lnTo>
                <a:lnTo>
                  <a:pt x="215646" y="287731"/>
                </a:lnTo>
                <a:lnTo>
                  <a:pt x="210769" y="289001"/>
                </a:lnTo>
                <a:lnTo>
                  <a:pt x="209308" y="289001"/>
                </a:lnTo>
                <a:lnTo>
                  <a:pt x="205803" y="286461"/>
                </a:lnTo>
                <a:lnTo>
                  <a:pt x="204089" y="285191"/>
                </a:lnTo>
                <a:lnTo>
                  <a:pt x="204000" y="281381"/>
                </a:lnTo>
                <a:lnTo>
                  <a:pt x="203682" y="280111"/>
                </a:lnTo>
                <a:lnTo>
                  <a:pt x="201714" y="275031"/>
                </a:lnTo>
                <a:lnTo>
                  <a:pt x="201053" y="269951"/>
                </a:lnTo>
                <a:lnTo>
                  <a:pt x="200152" y="264871"/>
                </a:lnTo>
                <a:lnTo>
                  <a:pt x="200291" y="263601"/>
                </a:lnTo>
                <a:lnTo>
                  <a:pt x="199669" y="259791"/>
                </a:lnTo>
                <a:lnTo>
                  <a:pt x="197726" y="250634"/>
                </a:lnTo>
                <a:lnTo>
                  <a:pt x="197726" y="285191"/>
                </a:lnTo>
                <a:lnTo>
                  <a:pt x="197612" y="291541"/>
                </a:lnTo>
                <a:lnTo>
                  <a:pt x="194932" y="295351"/>
                </a:lnTo>
                <a:lnTo>
                  <a:pt x="194017" y="296621"/>
                </a:lnTo>
                <a:lnTo>
                  <a:pt x="188772" y="297891"/>
                </a:lnTo>
                <a:lnTo>
                  <a:pt x="184683" y="299161"/>
                </a:lnTo>
                <a:lnTo>
                  <a:pt x="177761" y="300431"/>
                </a:lnTo>
                <a:lnTo>
                  <a:pt x="175044" y="299161"/>
                </a:lnTo>
                <a:lnTo>
                  <a:pt x="171056" y="296621"/>
                </a:lnTo>
                <a:lnTo>
                  <a:pt x="170637" y="294081"/>
                </a:lnTo>
                <a:lnTo>
                  <a:pt x="170688" y="289001"/>
                </a:lnTo>
                <a:lnTo>
                  <a:pt x="170916" y="286461"/>
                </a:lnTo>
                <a:lnTo>
                  <a:pt x="171157" y="281381"/>
                </a:lnTo>
                <a:lnTo>
                  <a:pt x="171653" y="278841"/>
                </a:lnTo>
                <a:lnTo>
                  <a:pt x="170942" y="276301"/>
                </a:lnTo>
                <a:lnTo>
                  <a:pt x="171640" y="275031"/>
                </a:lnTo>
                <a:lnTo>
                  <a:pt x="172478" y="264871"/>
                </a:lnTo>
                <a:lnTo>
                  <a:pt x="172847" y="257251"/>
                </a:lnTo>
                <a:lnTo>
                  <a:pt x="172605" y="255981"/>
                </a:lnTo>
                <a:lnTo>
                  <a:pt x="172859" y="249631"/>
                </a:lnTo>
                <a:lnTo>
                  <a:pt x="173151" y="247091"/>
                </a:lnTo>
                <a:lnTo>
                  <a:pt x="173570" y="240741"/>
                </a:lnTo>
                <a:lnTo>
                  <a:pt x="173824" y="239471"/>
                </a:lnTo>
                <a:lnTo>
                  <a:pt x="174929" y="224231"/>
                </a:lnTo>
                <a:lnTo>
                  <a:pt x="175158" y="222961"/>
                </a:lnTo>
                <a:lnTo>
                  <a:pt x="175564" y="220421"/>
                </a:lnTo>
                <a:lnTo>
                  <a:pt x="175869" y="219151"/>
                </a:lnTo>
                <a:lnTo>
                  <a:pt x="176453" y="214071"/>
                </a:lnTo>
                <a:lnTo>
                  <a:pt x="177368" y="203911"/>
                </a:lnTo>
                <a:lnTo>
                  <a:pt x="177787" y="198831"/>
                </a:lnTo>
                <a:lnTo>
                  <a:pt x="178041" y="198831"/>
                </a:lnTo>
                <a:lnTo>
                  <a:pt x="178206" y="197561"/>
                </a:lnTo>
                <a:lnTo>
                  <a:pt x="178587" y="197561"/>
                </a:lnTo>
                <a:lnTo>
                  <a:pt x="179120" y="198831"/>
                </a:lnTo>
                <a:lnTo>
                  <a:pt x="179793" y="200101"/>
                </a:lnTo>
                <a:lnTo>
                  <a:pt x="183921" y="215341"/>
                </a:lnTo>
                <a:lnTo>
                  <a:pt x="187477" y="229311"/>
                </a:lnTo>
                <a:lnTo>
                  <a:pt x="189217" y="236931"/>
                </a:lnTo>
                <a:lnTo>
                  <a:pt x="191884" y="248361"/>
                </a:lnTo>
                <a:lnTo>
                  <a:pt x="192646" y="252171"/>
                </a:lnTo>
                <a:lnTo>
                  <a:pt x="194335" y="259791"/>
                </a:lnTo>
                <a:lnTo>
                  <a:pt x="194932" y="263601"/>
                </a:lnTo>
                <a:lnTo>
                  <a:pt x="196964" y="271221"/>
                </a:lnTo>
                <a:lnTo>
                  <a:pt x="197053" y="275031"/>
                </a:lnTo>
                <a:lnTo>
                  <a:pt x="197421" y="278841"/>
                </a:lnTo>
                <a:lnTo>
                  <a:pt x="197612" y="280111"/>
                </a:lnTo>
                <a:lnTo>
                  <a:pt x="197726" y="285191"/>
                </a:lnTo>
                <a:lnTo>
                  <a:pt x="197726" y="250634"/>
                </a:lnTo>
                <a:lnTo>
                  <a:pt x="196977" y="247091"/>
                </a:lnTo>
                <a:lnTo>
                  <a:pt x="195287" y="239471"/>
                </a:lnTo>
                <a:lnTo>
                  <a:pt x="194297" y="235661"/>
                </a:lnTo>
                <a:lnTo>
                  <a:pt x="192989" y="229311"/>
                </a:lnTo>
                <a:lnTo>
                  <a:pt x="192684" y="226771"/>
                </a:lnTo>
                <a:lnTo>
                  <a:pt x="191643" y="220421"/>
                </a:lnTo>
                <a:lnTo>
                  <a:pt x="190601" y="216611"/>
                </a:lnTo>
                <a:lnTo>
                  <a:pt x="190334" y="208991"/>
                </a:lnTo>
                <a:lnTo>
                  <a:pt x="189230" y="203911"/>
                </a:lnTo>
                <a:lnTo>
                  <a:pt x="188620" y="197561"/>
                </a:lnTo>
                <a:lnTo>
                  <a:pt x="188493" y="196291"/>
                </a:lnTo>
                <a:lnTo>
                  <a:pt x="187744" y="193751"/>
                </a:lnTo>
                <a:lnTo>
                  <a:pt x="186994" y="187401"/>
                </a:lnTo>
                <a:lnTo>
                  <a:pt x="186829" y="183591"/>
                </a:lnTo>
                <a:lnTo>
                  <a:pt x="186410" y="178511"/>
                </a:lnTo>
                <a:lnTo>
                  <a:pt x="186169" y="173431"/>
                </a:lnTo>
                <a:lnTo>
                  <a:pt x="186118" y="172161"/>
                </a:lnTo>
                <a:lnTo>
                  <a:pt x="185674" y="167081"/>
                </a:lnTo>
                <a:lnTo>
                  <a:pt x="185127" y="163271"/>
                </a:lnTo>
                <a:lnTo>
                  <a:pt x="185026" y="156921"/>
                </a:lnTo>
                <a:lnTo>
                  <a:pt x="185102" y="151841"/>
                </a:lnTo>
                <a:lnTo>
                  <a:pt x="185305" y="144221"/>
                </a:lnTo>
                <a:lnTo>
                  <a:pt x="185267" y="139141"/>
                </a:lnTo>
                <a:lnTo>
                  <a:pt x="187007" y="132791"/>
                </a:lnTo>
                <a:lnTo>
                  <a:pt x="188544" y="128981"/>
                </a:lnTo>
                <a:lnTo>
                  <a:pt x="190563" y="126441"/>
                </a:lnTo>
                <a:lnTo>
                  <a:pt x="194589" y="121361"/>
                </a:lnTo>
                <a:lnTo>
                  <a:pt x="195592" y="120091"/>
                </a:lnTo>
                <a:lnTo>
                  <a:pt x="198805" y="116281"/>
                </a:lnTo>
                <a:lnTo>
                  <a:pt x="199809" y="116281"/>
                </a:lnTo>
                <a:lnTo>
                  <a:pt x="203835" y="112471"/>
                </a:lnTo>
                <a:lnTo>
                  <a:pt x="206844" y="109931"/>
                </a:lnTo>
                <a:lnTo>
                  <a:pt x="210502" y="107391"/>
                </a:lnTo>
                <a:lnTo>
                  <a:pt x="211112" y="106121"/>
                </a:lnTo>
                <a:lnTo>
                  <a:pt x="211772" y="104851"/>
                </a:lnTo>
                <a:lnTo>
                  <a:pt x="209880" y="104851"/>
                </a:lnTo>
                <a:lnTo>
                  <a:pt x="206197" y="107391"/>
                </a:lnTo>
                <a:lnTo>
                  <a:pt x="203581" y="108661"/>
                </a:lnTo>
                <a:lnTo>
                  <a:pt x="197434" y="112471"/>
                </a:lnTo>
                <a:lnTo>
                  <a:pt x="193865" y="115011"/>
                </a:lnTo>
                <a:lnTo>
                  <a:pt x="184289" y="115011"/>
                </a:lnTo>
                <a:lnTo>
                  <a:pt x="178447" y="116281"/>
                </a:lnTo>
                <a:lnTo>
                  <a:pt x="175475" y="115011"/>
                </a:lnTo>
                <a:lnTo>
                  <a:pt x="172389" y="115011"/>
                </a:lnTo>
                <a:lnTo>
                  <a:pt x="172250" y="112471"/>
                </a:lnTo>
                <a:lnTo>
                  <a:pt x="172173" y="108661"/>
                </a:lnTo>
                <a:lnTo>
                  <a:pt x="175628" y="102311"/>
                </a:lnTo>
                <a:lnTo>
                  <a:pt x="176745" y="90881"/>
                </a:lnTo>
                <a:lnTo>
                  <a:pt x="175069" y="87071"/>
                </a:lnTo>
                <a:lnTo>
                  <a:pt x="169113" y="81991"/>
                </a:lnTo>
                <a:lnTo>
                  <a:pt x="168846" y="81991"/>
                </a:lnTo>
                <a:lnTo>
                  <a:pt x="168846" y="231851"/>
                </a:lnTo>
                <a:lnTo>
                  <a:pt x="168541" y="240741"/>
                </a:lnTo>
                <a:lnTo>
                  <a:pt x="168135" y="243281"/>
                </a:lnTo>
                <a:lnTo>
                  <a:pt x="167614" y="252171"/>
                </a:lnTo>
                <a:lnTo>
                  <a:pt x="167411" y="257251"/>
                </a:lnTo>
                <a:lnTo>
                  <a:pt x="166839" y="267411"/>
                </a:lnTo>
                <a:lnTo>
                  <a:pt x="166535" y="269951"/>
                </a:lnTo>
                <a:lnTo>
                  <a:pt x="165696" y="281381"/>
                </a:lnTo>
                <a:lnTo>
                  <a:pt x="165011" y="289001"/>
                </a:lnTo>
                <a:lnTo>
                  <a:pt x="164642" y="291541"/>
                </a:lnTo>
                <a:lnTo>
                  <a:pt x="164096" y="296621"/>
                </a:lnTo>
                <a:lnTo>
                  <a:pt x="163741" y="297891"/>
                </a:lnTo>
                <a:lnTo>
                  <a:pt x="162725" y="299161"/>
                </a:lnTo>
                <a:lnTo>
                  <a:pt x="162026" y="300431"/>
                </a:lnTo>
                <a:lnTo>
                  <a:pt x="160083" y="302971"/>
                </a:lnTo>
                <a:lnTo>
                  <a:pt x="153847" y="302971"/>
                </a:lnTo>
                <a:lnTo>
                  <a:pt x="151117" y="301701"/>
                </a:lnTo>
                <a:lnTo>
                  <a:pt x="144183" y="281381"/>
                </a:lnTo>
                <a:lnTo>
                  <a:pt x="144043" y="278841"/>
                </a:lnTo>
                <a:lnTo>
                  <a:pt x="143154" y="275031"/>
                </a:lnTo>
                <a:lnTo>
                  <a:pt x="143205" y="269951"/>
                </a:lnTo>
                <a:lnTo>
                  <a:pt x="143332" y="267411"/>
                </a:lnTo>
                <a:lnTo>
                  <a:pt x="143256" y="258521"/>
                </a:lnTo>
                <a:lnTo>
                  <a:pt x="142925" y="254711"/>
                </a:lnTo>
                <a:lnTo>
                  <a:pt x="142659" y="249631"/>
                </a:lnTo>
                <a:lnTo>
                  <a:pt x="142443" y="248361"/>
                </a:lnTo>
                <a:lnTo>
                  <a:pt x="143230" y="245821"/>
                </a:lnTo>
                <a:lnTo>
                  <a:pt x="142633" y="244551"/>
                </a:lnTo>
                <a:lnTo>
                  <a:pt x="142735" y="238201"/>
                </a:lnTo>
                <a:lnTo>
                  <a:pt x="142862" y="233121"/>
                </a:lnTo>
                <a:lnTo>
                  <a:pt x="148082" y="233121"/>
                </a:lnTo>
                <a:lnTo>
                  <a:pt x="148209" y="231851"/>
                </a:lnTo>
                <a:lnTo>
                  <a:pt x="147485" y="225501"/>
                </a:lnTo>
                <a:lnTo>
                  <a:pt x="145186" y="206451"/>
                </a:lnTo>
                <a:lnTo>
                  <a:pt x="144335" y="198831"/>
                </a:lnTo>
                <a:lnTo>
                  <a:pt x="142798" y="187401"/>
                </a:lnTo>
                <a:lnTo>
                  <a:pt x="141109" y="175971"/>
                </a:lnTo>
                <a:lnTo>
                  <a:pt x="140931" y="173431"/>
                </a:lnTo>
                <a:lnTo>
                  <a:pt x="140081" y="167081"/>
                </a:lnTo>
                <a:lnTo>
                  <a:pt x="139801" y="165671"/>
                </a:lnTo>
                <a:lnTo>
                  <a:pt x="139801" y="282651"/>
                </a:lnTo>
                <a:lnTo>
                  <a:pt x="138861" y="294081"/>
                </a:lnTo>
                <a:lnTo>
                  <a:pt x="136829" y="295351"/>
                </a:lnTo>
                <a:lnTo>
                  <a:pt x="130314" y="297891"/>
                </a:lnTo>
                <a:lnTo>
                  <a:pt x="128397" y="297891"/>
                </a:lnTo>
                <a:lnTo>
                  <a:pt x="123405" y="296621"/>
                </a:lnTo>
                <a:lnTo>
                  <a:pt x="121348" y="295351"/>
                </a:lnTo>
                <a:lnTo>
                  <a:pt x="120802" y="294081"/>
                </a:lnTo>
                <a:lnTo>
                  <a:pt x="119138" y="290271"/>
                </a:lnTo>
                <a:lnTo>
                  <a:pt x="119265" y="285191"/>
                </a:lnTo>
                <a:lnTo>
                  <a:pt x="119430" y="255981"/>
                </a:lnTo>
                <a:lnTo>
                  <a:pt x="119595" y="255981"/>
                </a:lnTo>
                <a:lnTo>
                  <a:pt x="120015" y="252171"/>
                </a:lnTo>
                <a:lnTo>
                  <a:pt x="120357" y="249631"/>
                </a:lnTo>
                <a:lnTo>
                  <a:pt x="121107" y="242011"/>
                </a:lnTo>
                <a:lnTo>
                  <a:pt x="121666" y="238201"/>
                </a:lnTo>
                <a:lnTo>
                  <a:pt x="123063" y="234391"/>
                </a:lnTo>
                <a:lnTo>
                  <a:pt x="123024" y="233121"/>
                </a:lnTo>
                <a:lnTo>
                  <a:pt x="123596" y="233121"/>
                </a:lnTo>
                <a:lnTo>
                  <a:pt x="127546" y="231851"/>
                </a:lnTo>
                <a:lnTo>
                  <a:pt x="133616" y="231851"/>
                </a:lnTo>
                <a:lnTo>
                  <a:pt x="136639" y="254711"/>
                </a:lnTo>
                <a:lnTo>
                  <a:pt x="137350" y="261061"/>
                </a:lnTo>
                <a:lnTo>
                  <a:pt x="139395" y="273761"/>
                </a:lnTo>
                <a:lnTo>
                  <a:pt x="139738" y="278841"/>
                </a:lnTo>
                <a:lnTo>
                  <a:pt x="139801" y="282651"/>
                </a:lnTo>
                <a:lnTo>
                  <a:pt x="139801" y="165671"/>
                </a:lnTo>
                <a:lnTo>
                  <a:pt x="139331" y="163271"/>
                </a:lnTo>
                <a:lnTo>
                  <a:pt x="138696" y="155651"/>
                </a:lnTo>
                <a:lnTo>
                  <a:pt x="138912" y="153111"/>
                </a:lnTo>
                <a:lnTo>
                  <a:pt x="139077" y="148031"/>
                </a:lnTo>
                <a:lnTo>
                  <a:pt x="139230" y="146761"/>
                </a:lnTo>
                <a:lnTo>
                  <a:pt x="140360" y="141681"/>
                </a:lnTo>
                <a:lnTo>
                  <a:pt x="142684" y="137871"/>
                </a:lnTo>
                <a:lnTo>
                  <a:pt x="147218" y="130251"/>
                </a:lnTo>
                <a:lnTo>
                  <a:pt x="148882" y="128981"/>
                </a:lnTo>
                <a:lnTo>
                  <a:pt x="152717" y="126441"/>
                </a:lnTo>
                <a:lnTo>
                  <a:pt x="154152" y="126441"/>
                </a:lnTo>
                <a:lnTo>
                  <a:pt x="160147" y="130251"/>
                </a:lnTo>
                <a:lnTo>
                  <a:pt x="162293" y="132791"/>
                </a:lnTo>
                <a:lnTo>
                  <a:pt x="163703" y="140411"/>
                </a:lnTo>
                <a:lnTo>
                  <a:pt x="164757" y="144221"/>
                </a:lnTo>
                <a:lnTo>
                  <a:pt x="166281" y="151841"/>
                </a:lnTo>
                <a:lnTo>
                  <a:pt x="166878" y="155651"/>
                </a:lnTo>
                <a:lnTo>
                  <a:pt x="166992" y="160731"/>
                </a:lnTo>
                <a:lnTo>
                  <a:pt x="166903" y="164541"/>
                </a:lnTo>
                <a:lnTo>
                  <a:pt x="167106" y="167081"/>
                </a:lnTo>
                <a:lnTo>
                  <a:pt x="167233" y="183591"/>
                </a:lnTo>
                <a:lnTo>
                  <a:pt x="167436" y="191211"/>
                </a:lnTo>
                <a:lnTo>
                  <a:pt x="167703" y="198831"/>
                </a:lnTo>
                <a:lnTo>
                  <a:pt x="167919" y="201371"/>
                </a:lnTo>
                <a:lnTo>
                  <a:pt x="168186" y="207721"/>
                </a:lnTo>
                <a:lnTo>
                  <a:pt x="168300" y="211531"/>
                </a:lnTo>
                <a:lnTo>
                  <a:pt x="168579" y="217881"/>
                </a:lnTo>
                <a:lnTo>
                  <a:pt x="168744" y="220421"/>
                </a:lnTo>
                <a:lnTo>
                  <a:pt x="168846" y="231851"/>
                </a:lnTo>
                <a:lnTo>
                  <a:pt x="168846" y="81991"/>
                </a:lnTo>
                <a:lnTo>
                  <a:pt x="161671" y="81991"/>
                </a:lnTo>
                <a:lnTo>
                  <a:pt x="160147" y="83261"/>
                </a:lnTo>
                <a:lnTo>
                  <a:pt x="158191" y="87071"/>
                </a:lnTo>
                <a:lnTo>
                  <a:pt x="157632" y="88341"/>
                </a:lnTo>
                <a:lnTo>
                  <a:pt x="154724" y="92151"/>
                </a:lnTo>
                <a:lnTo>
                  <a:pt x="154419" y="102311"/>
                </a:lnTo>
                <a:lnTo>
                  <a:pt x="156603" y="106121"/>
                </a:lnTo>
                <a:lnTo>
                  <a:pt x="159854" y="111201"/>
                </a:lnTo>
                <a:lnTo>
                  <a:pt x="161518" y="112471"/>
                </a:lnTo>
                <a:lnTo>
                  <a:pt x="163068" y="115011"/>
                </a:lnTo>
                <a:lnTo>
                  <a:pt x="162013" y="115011"/>
                </a:lnTo>
                <a:lnTo>
                  <a:pt x="159283" y="117551"/>
                </a:lnTo>
                <a:lnTo>
                  <a:pt x="157149" y="117551"/>
                </a:lnTo>
                <a:lnTo>
                  <a:pt x="152222" y="120091"/>
                </a:lnTo>
                <a:lnTo>
                  <a:pt x="149504" y="120091"/>
                </a:lnTo>
                <a:lnTo>
                  <a:pt x="140335" y="121361"/>
                </a:lnTo>
                <a:lnTo>
                  <a:pt x="126479" y="113741"/>
                </a:lnTo>
                <a:lnTo>
                  <a:pt x="127431" y="112471"/>
                </a:lnTo>
                <a:lnTo>
                  <a:pt x="128498" y="112471"/>
                </a:lnTo>
                <a:lnTo>
                  <a:pt x="130581" y="113741"/>
                </a:lnTo>
                <a:lnTo>
                  <a:pt x="131597" y="113741"/>
                </a:lnTo>
                <a:lnTo>
                  <a:pt x="134099" y="115011"/>
                </a:lnTo>
                <a:lnTo>
                  <a:pt x="134556" y="112471"/>
                </a:lnTo>
                <a:lnTo>
                  <a:pt x="134785" y="111201"/>
                </a:lnTo>
                <a:lnTo>
                  <a:pt x="134874" y="108661"/>
                </a:lnTo>
                <a:lnTo>
                  <a:pt x="135953" y="102311"/>
                </a:lnTo>
                <a:lnTo>
                  <a:pt x="135509" y="97231"/>
                </a:lnTo>
                <a:lnTo>
                  <a:pt x="134620" y="88341"/>
                </a:lnTo>
                <a:lnTo>
                  <a:pt x="133184" y="87071"/>
                </a:lnTo>
                <a:lnTo>
                  <a:pt x="126809" y="83261"/>
                </a:lnTo>
                <a:lnTo>
                  <a:pt x="122897" y="81991"/>
                </a:lnTo>
                <a:lnTo>
                  <a:pt x="116751" y="85801"/>
                </a:lnTo>
                <a:lnTo>
                  <a:pt x="115620" y="88341"/>
                </a:lnTo>
                <a:lnTo>
                  <a:pt x="112776" y="90881"/>
                </a:lnTo>
                <a:lnTo>
                  <a:pt x="112674" y="93421"/>
                </a:lnTo>
                <a:lnTo>
                  <a:pt x="110083" y="98501"/>
                </a:lnTo>
                <a:lnTo>
                  <a:pt x="109613" y="103581"/>
                </a:lnTo>
                <a:lnTo>
                  <a:pt x="109588" y="109931"/>
                </a:lnTo>
                <a:lnTo>
                  <a:pt x="110464" y="111201"/>
                </a:lnTo>
                <a:lnTo>
                  <a:pt x="113766" y="113741"/>
                </a:lnTo>
                <a:lnTo>
                  <a:pt x="115417" y="112471"/>
                </a:lnTo>
                <a:lnTo>
                  <a:pt x="117055" y="112471"/>
                </a:lnTo>
                <a:lnTo>
                  <a:pt x="117373" y="113741"/>
                </a:lnTo>
                <a:lnTo>
                  <a:pt x="116598" y="113741"/>
                </a:lnTo>
                <a:lnTo>
                  <a:pt x="112572" y="116281"/>
                </a:lnTo>
                <a:lnTo>
                  <a:pt x="109054" y="117551"/>
                </a:lnTo>
                <a:lnTo>
                  <a:pt x="99745" y="118821"/>
                </a:lnTo>
                <a:lnTo>
                  <a:pt x="94957" y="118821"/>
                </a:lnTo>
                <a:lnTo>
                  <a:pt x="90766" y="117551"/>
                </a:lnTo>
                <a:lnTo>
                  <a:pt x="87528" y="116281"/>
                </a:lnTo>
                <a:lnTo>
                  <a:pt x="83337" y="115011"/>
                </a:lnTo>
                <a:lnTo>
                  <a:pt x="80187" y="115011"/>
                </a:lnTo>
                <a:lnTo>
                  <a:pt x="79921" y="116281"/>
                </a:lnTo>
                <a:lnTo>
                  <a:pt x="80238" y="117551"/>
                </a:lnTo>
                <a:lnTo>
                  <a:pt x="83515" y="118821"/>
                </a:lnTo>
                <a:lnTo>
                  <a:pt x="86550" y="121361"/>
                </a:lnTo>
                <a:lnTo>
                  <a:pt x="91909" y="122631"/>
                </a:lnTo>
                <a:lnTo>
                  <a:pt x="98412" y="122631"/>
                </a:lnTo>
                <a:lnTo>
                  <a:pt x="101206" y="125171"/>
                </a:lnTo>
                <a:lnTo>
                  <a:pt x="107378" y="127711"/>
                </a:lnTo>
                <a:lnTo>
                  <a:pt x="109435" y="130251"/>
                </a:lnTo>
                <a:lnTo>
                  <a:pt x="111315" y="136601"/>
                </a:lnTo>
                <a:lnTo>
                  <a:pt x="111518" y="140411"/>
                </a:lnTo>
                <a:lnTo>
                  <a:pt x="112102" y="146761"/>
                </a:lnTo>
                <a:lnTo>
                  <a:pt x="112839" y="149301"/>
                </a:lnTo>
                <a:lnTo>
                  <a:pt x="113449" y="156921"/>
                </a:lnTo>
                <a:lnTo>
                  <a:pt x="113703" y="160731"/>
                </a:lnTo>
                <a:lnTo>
                  <a:pt x="113423" y="170891"/>
                </a:lnTo>
                <a:lnTo>
                  <a:pt x="112903" y="177241"/>
                </a:lnTo>
                <a:lnTo>
                  <a:pt x="112585" y="183591"/>
                </a:lnTo>
                <a:lnTo>
                  <a:pt x="112560" y="188671"/>
                </a:lnTo>
                <a:lnTo>
                  <a:pt x="111937" y="197561"/>
                </a:lnTo>
                <a:lnTo>
                  <a:pt x="109537" y="226771"/>
                </a:lnTo>
                <a:lnTo>
                  <a:pt x="109143" y="231851"/>
                </a:lnTo>
                <a:lnTo>
                  <a:pt x="114452" y="233121"/>
                </a:lnTo>
                <a:lnTo>
                  <a:pt x="114490" y="235661"/>
                </a:lnTo>
                <a:lnTo>
                  <a:pt x="114223" y="240741"/>
                </a:lnTo>
                <a:lnTo>
                  <a:pt x="115062" y="245821"/>
                </a:lnTo>
                <a:lnTo>
                  <a:pt x="115176" y="248361"/>
                </a:lnTo>
                <a:lnTo>
                  <a:pt x="114668" y="255981"/>
                </a:lnTo>
                <a:lnTo>
                  <a:pt x="114566" y="259791"/>
                </a:lnTo>
                <a:lnTo>
                  <a:pt x="114401" y="262331"/>
                </a:lnTo>
                <a:lnTo>
                  <a:pt x="113995" y="264871"/>
                </a:lnTo>
                <a:lnTo>
                  <a:pt x="113893" y="275031"/>
                </a:lnTo>
                <a:lnTo>
                  <a:pt x="111874" y="294081"/>
                </a:lnTo>
                <a:lnTo>
                  <a:pt x="103136" y="294081"/>
                </a:lnTo>
                <a:lnTo>
                  <a:pt x="92735" y="289001"/>
                </a:lnTo>
                <a:lnTo>
                  <a:pt x="90766" y="287731"/>
                </a:lnTo>
                <a:lnTo>
                  <a:pt x="89547" y="289001"/>
                </a:lnTo>
                <a:lnTo>
                  <a:pt x="89408" y="290271"/>
                </a:lnTo>
                <a:lnTo>
                  <a:pt x="92113" y="292811"/>
                </a:lnTo>
                <a:lnTo>
                  <a:pt x="93789" y="294081"/>
                </a:lnTo>
                <a:lnTo>
                  <a:pt x="99860" y="296621"/>
                </a:lnTo>
                <a:lnTo>
                  <a:pt x="104051" y="299161"/>
                </a:lnTo>
                <a:lnTo>
                  <a:pt x="113957" y="301701"/>
                </a:lnTo>
                <a:lnTo>
                  <a:pt x="119354" y="304241"/>
                </a:lnTo>
                <a:lnTo>
                  <a:pt x="126733" y="305511"/>
                </a:lnTo>
                <a:lnTo>
                  <a:pt x="128358" y="305511"/>
                </a:lnTo>
                <a:lnTo>
                  <a:pt x="133134" y="306781"/>
                </a:lnTo>
                <a:lnTo>
                  <a:pt x="136283" y="306781"/>
                </a:lnTo>
                <a:lnTo>
                  <a:pt x="143700" y="308051"/>
                </a:lnTo>
                <a:lnTo>
                  <a:pt x="164312" y="308051"/>
                </a:lnTo>
                <a:lnTo>
                  <a:pt x="166560" y="306781"/>
                </a:lnTo>
                <a:lnTo>
                  <a:pt x="170078" y="308051"/>
                </a:lnTo>
                <a:lnTo>
                  <a:pt x="171424" y="308051"/>
                </a:lnTo>
                <a:lnTo>
                  <a:pt x="173291" y="306781"/>
                </a:lnTo>
                <a:lnTo>
                  <a:pt x="175425" y="306781"/>
                </a:lnTo>
                <a:lnTo>
                  <a:pt x="181584" y="305511"/>
                </a:lnTo>
                <a:lnTo>
                  <a:pt x="185775" y="304241"/>
                </a:lnTo>
                <a:lnTo>
                  <a:pt x="187007" y="302971"/>
                </a:lnTo>
                <a:lnTo>
                  <a:pt x="191084" y="301701"/>
                </a:lnTo>
                <a:lnTo>
                  <a:pt x="193878" y="301701"/>
                </a:lnTo>
                <a:lnTo>
                  <a:pt x="198831" y="300431"/>
                </a:lnTo>
                <a:lnTo>
                  <a:pt x="201028" y="299161"/>
                </a:lnTo>
                <a:lnTo>
                  <a:pt x="204101" y="297891"/>
                </a:lnTo>
                <a:lnTo>
                  <a:pt x="204901" y="297891"/>
                </a:lnTo>
                <a:lnTo>
                  <a:pt x="210616" y="295351"/>
                </a:lnTo>
                <a:lnTo>
                  <a:pt x="215239" y="292811"/>
                </a:lnTo>
                <a:lnTo>
                  <a:pt x="219722" y="290271"/>
                </a:lnTo>
                <a:lnTo>
                  <a:pt x="221424" y="289001"/>
                </a:lnTo>
                <a:lnTo>
                  <a:pt x="223126" y="287731"/>
                </a:lnTo>
                <a:lnTo>
                  <a:pt x="225513" y="285191"/>
                </a:lnTo>
                <a:close/>
              </a:path>
              <a:path w="308609" h="308609">
                <a:moveTo>
                  <a:pt x="229463" y="276669"/>
                </a:moveTo>
                <a:lnTo>
                  <a:pt x="229438" y="272948"/>
                </a:lnTo>
                <a:lnTo>
                  <a:pt x="228015" y="271513"/>
                </a:lnTo>
                <a:lnTo>
                  <a:pt x="226161" y="271462"/>
                </a:lnTo>
                <a:lnTo>
                  <a:pt x="224320" y="271411"/>
                </a:lnTo>
                <a:lnTo>
                  <a:pt x="222834" y="272770"/>
                </a:lnTo>
                <a:lnTo>
                  <a:pt x="222631" y="276517"/>
                </a:lnTo>
                <a:lnTo>
                  <a:pt x="224116" y="278142"/>
                </a:lnTo>
                <a:lnTo>
                  <a:pt x="227850" y="278257"/>
                </a:lnTo>
                <a:lnTo>
                  <a:pt x="229463" y="276669"/>
                </a:lnTo>
                <a:close/>
              </a:path>
              <a:path w="308609" h="308609">
                <a:moveTo>
                  <a:pt x="233197" y="35712"/>
                </a:moveTo>
                <a:lnTo>
                  <a:pt x="231736" y="34277"/>
                </a:lnTo>
                <a:lnTo>
                  <a:pt x="228168" y="34226"/>
                </a:lnTo>
                <a:lnTo>
                  <a:pt x="226644" y="35775"/>
                </a:lnTo>
                <a:lnTo>
                  <a:pt x="226796" y="39306"/>
                </a:lnTo>
                <a:lnTo>
                  <a:pt x="228269" y="40652"/>
                </a:lnTo>
                <a:lnTo>
                  <a:pt x="230047" y="40627"/>
                </a:lnTo>
                <a:lnTo>
                  <a:pt x="231787" y="40589"/>
                </a:lnTo>
                <a:lnTo>
                  <a:pt x="233197" y="39141"/>
                </a:lnTo>
                <a:lnTo>
                  <a:pt x="233197" y="37414"/>
                </a:lnTo>
                <a:lnTo>
                  <a:pt x="233197" y="35712"/>
                </a:lnTo>
                <a:close/>
              </a:path>
              <a:path w="308609" h="308609">
                <a:moveTo>
                  <a:pt x="253949" y="253974"/>
                </a:moveTo>
                <a:lnTo>
                  <a:pt x="253847" y="250164"/>
                </a:lnTo>
                <a:lnTo>
                  <a:pt x="252437" y="248818"/>
                </a:lnTo>
                <a:lnTo>
                  <a:pt x="248678" y="248793"/>
                </a:lnTo>
                <a:lnTo>
                  <a:pt x="247218" y="250177"/>
                </a:lnTo>
                <a:lnTo>
                  <a:pt x="247129" y="252006"/>
                </a:lnTo>
                <a:lnTo>
                  <a:pt x="247053" y="253873"/>
                </a:lnTo>
                <a:lnTo>
                  <a:pt x="248615" y="255498"/>
                </a:lnTo>
                <a:lnTo>
                  <a:pt x="250520" y="255511"/>
                </a:lnTo>
                <a:lnTo>
                  <a:pt x="252437" y="255524"/>
                </a:lnTo>
                <a:lnTo>
                  <a:pt x="253949" y="253974"/>
                </a:lnTo>
                <a:close/>
              </a:path>
              <a:path w="308609" h="308609">
                <a:moveTo>
                  <a:pt x="255155" y="55511"/>
                </a:moveTo>
                <a:lnTo>
                  <a:pt x="253758" y="53975"/>
                </a:lnTo>
                <a:lnTo>
                  <a:pt x="250190" y="53733"/>
                </a:lnTo>
                <a:lnTo>
                  <a:pt x="248602" y="55181"/>
                </a:lnTo>
                <a:lnTo>
                  <a:pt x="248539" y="58699"/>
                </a:lnTo>
                <a:lnTo>
                  <a:pt x="249974" y="60185"/>
                </a:lnTo>
                <a:lnTo>
                  <a:pt x="251714" y="60248"/>
                </a:lnTo>
                <a:lnTo>
                  <a:pt x="253415" y="60312"/>
                </a:lnTo>
                <a:lnTo>
                  <a:pt x="254939" y="58915"/>
                </a:lnTo>
                <a:lnTo>
                  <a:pt x="255155" y="55511"/>
                </a:lnTo>
                <a:close/>
              </a:path>
              <a:path w="308609" h="308609">
                <a:moveTo>
                  <a:pt x="271322" y="80772"/>
                </a:moveTo>
                <a:lnTo>
                  <a:pt x="271310" y="78955"/>
                </a:lnTo>
                <a:lnTo>
                  <a:pt x="271297" y="77152"/>
                </a:lnTo>
                <a:lnTo>
                  <a:pt x="269760" y="75704"/>
                </a:lnTo>
                <a:lnTo>
                  <a:pt x="266268" y="75869"/>
                </a:lnTo>
                <a:lnTo>
                  <a:pt x="264858" y="77368"/>
                </a:lnTo>
                <a:lnTo>
                  <a:pt x="264883" y="80708"/>
                </a:lnTo>
                <a:lnTo>
                  <a:pt x="266357" y="82194"/>
                </a:lnTo>
                <a:lnTo>
                  <a:pt x="269798" y="82308"/>
                </a:lnTo>
                <a:lnTo>
                  <a:pt x="271322" y="80772"/>
                </a:lnTo>
                <a:close/>
              </a:path>
              <a:path w="308609" h="308609">
                <a:moveTo>
                  <a:pt x="273024" y="228701"/>
                </a:moveTo>
                <a:lnTo>
                  <a:pt x="271399" y="227088"/>
                </a:lnTo>
                <a:lnTo>
                  <a:pt x="267779" y="227203"/>
                </a:lnTo>
                <a:lnTo>
                  <a:pt x="266217" y="228777"/>
                </a:lnTo>
                <a:lnTo>
                  <a:pt x="266166" y="232359"/>
                </a:lnTo>
                <a:lnTo>
                  <a:pt x="267843" y="234010"/>
                </a:lnTo>
                <a:lnTo>
                  <a:pt x="271500" y="233934"/>
                </a:lnTo>
                <a:lnTo>
                  <a:pt x="272973" y="232410"/>
                </a:lnTo>
                <a:lnTo>
                  <a:pt x="272999" y="230593"/>
                </a:lnTo>
                <a:lnTo>
                  <a:pt x="273024" y="228701"/>
                </a:lnTo>
                <a:close/>
              </a:path>
              <a:path w="308609" h="308609">
                <a:moveTo>
                  <a:pt x="287705" y="107797"/>
                </a:moveTo>
                <a:lnTo>
                  <a:pt x="287489" y="104305"/>
                </a:lnTo>
                <a:lnTo>
                  <a:pt x="285927" y="102870"/>
                </a:lnTo>
                <a:lnTo>
                  <a:pt x="282536" y="102997"/>
                </a:lnTo>
                <a:lnTo>
                  <a:pt x="281114" y="104622"/>
                </a:lnTo>
                <a:lnTo>
                  <a:pt x="281216" y="106438"/>
                </a:lnTo>
                <a:lnTo>
                  <a:pt x="281330" y="108127"/>
                </a:lnTo>
                <a:lnTo>
                  <a:pt x="282829" y="109512"/>
                </a:lnTo>
                <a:lnTo>
                  <a:pt x="284518" y="109448"/>
                </a:lnTo>
                <a:lnTo>
                  <a:pt x="286296" y="109385"/>
                </a:lnTo>
                <a:lnTo>
                  <a:pt x="287705" y="107797"/>
                </a:lnTo>
                <a:close/>
              </a:path>
              <a:path w="308609" h="308609">
                <a:moveTo>
                  <a:pt x="288493" y="202018"/>
                </a:moveTo>
                <a:lnTo>
                  <a:pt x="286931" y="200406"/>
                </a:lnTo>
                <a:lnTo>
                  <a:pt x="283248" y="200406"/>
                </a:lnTo>
                <a:lnTo>
                  <a:pt x="281762" y="201866"/>
                </a:lnTo>
                <a:lnTo>
                  <a:pt x="281635" y="205587"/>
                </a:lnTo>
                <a:lnTo>
                  <a:pt x="282930" y="206997"/>
                </a:lnTo>
                <a:lnTo>
                  <a:pt x="286842" y="207225"/>
                </a:lnTo>
                <a:lnTo>
                  <a:pt x="288366" y="205867"/>
                </a:lnTo>
                <a:lnTo>
                  <a:pt x="288429" y="203898"/>
                </a:lnTo>
                <a:lnTo>
                  <a:pt x="288493" y="202018"/>
                </a:lnTo>
                <a:close/>
              </a:path>
              <a:path w="308609" h="308609">
                <a:moveTo>
                  <a:pt x="295008" y="182206"/>
                </a:moveTo>
                <a:lnTo>
                  <a:pt x="294995" y="180390"/>
                </a:lnTo>
                <a:lnTo>
                  <a:pt x="294970" y="178498"/>
                </a:lnTo>
                <a:lnTo>
                  <a:pt x="293370" y="176987"/>
                </a:lnTo>
                <a:lnTo>
                  <a:pt x="289636" y="177139"/>
                </a:lnTo>
                <a:lnTo>
                  <a:pt x="288188" y="178650"/>
                </a:lnTo>
                <a:lnTo>
                  <a:pt x="288213" y="182372"/>
                </a:lnTo>
                <a:lnTo>
                  <a:pt x="289775" y="183819"/>
                </a:lnTo>
                <a:lnTo>
                  <a:pt x="293585" y="183692"/>
                </a:lnTo>
                <a:lnTo>
                  <a:pt x="295008" y="182206"/>
                </a:lnTo>
                <a:close/>
              </a:path>
              <a:path w="308609" h="308609">
                <a:moveTo>
                  <a:pt x="295529" y="153568"/>
                </a:moveTo>
                <a:lnTo>
                  <a:pt x="293852" y="151955"/>
                </a:lnTo>
                <a:lnTo>
                  <a:pt x="291998" y="152019"/>
                </a:lnTo>
                <a:lnTo>
                  <a:pt x="290118" y="152082"/>
                </a:lnTo>
                <a:lnTo>
                  <a:pt x="288658" y="153758"/>
                </a:lnTo>
                <a:lnTo>
                  <a:pt x="288899" y="157492"/>
                </a:lnTo>
                <a:lnTo>
                  <a:pt x="290474" y="158915"/>
                </a:lnTo>
                <a:lnTo>
                  <a:pt x="294017" y="158762"/>
                </a:lnTo>
                <a:lnTo>
                  <a:pt x="295529" y="157187"/>
                </a:lnTo>
                <a:lnTo>
                  <a:pt x="295529" y="153568"/>
                </a:lnTo>
                <a:close/>
              </a:path>
              <a:path w="308609" h="308609">
                <a:moveTo>
                  <a:pt x="295706" y="130987"/>
                </a:moveTo>
                <a:lnTo>
                  <a:pt x="294208" y="129336"/>
                </a:lnTo>
                <a:lnTo>
                  <a:pt x="292290" y="129273"/>
                </a:lnTo>
                <a:lnTo>
                  <a:pt x="290449" y="129197"/>
                </a:lnTo>
                <a:lnTo>
                  <a:pt x="288950" y="130568"/>
                </a:lnTo>
                <a:lnTo>
                  <a:pt x="288836" y="132422"/>
                </a:lnTo>
                <a:lnTo>
                  <a:pt x="288734" y="134340"/>
                </a:lnTo>
                <a:lnTo>
                  <a:pt x="290195" y="135991"/>
                </a:lnTo>
                <a:lnTo>
                  <a:pt x="292074" y="136067"/>
                </a:lnTo>
                <a:lnTo>
                  <a:pt x="293801" y="136144"/>
                </a:lnTo>
                <a:lnTo>
                  <a:pt x="295427" y="134645"/>
                </a:lnTo>
                <a:lnTo>
                  <a:pt x="295706" y="130987"/>
                </a:lnTo>
                <a:close/>
              </a:path>
              <a:path w="308609" h="308609">
                <a:moveTo>
                  <a:pt x="308470" y="153619"/>
                </a:moveTo>
                <a:lnTo>
                  <a:pt x="301472" y="108712"/>
                </a:lnTo>
                <a:lnTo>
                  <a:pt x="280162" y="65011"/>
                </a:lnTo>
                <a:lnTo>
                  <a:pt x="242976" y="28079"/>
                </a:lnTo>
                <a:lnTo>
                  <a:pt x="201930" y="7518"/>
                </a:lnTo>
                <a:lnTo>
                  <a:pt x="156629" y="0"/>
                </a:lnTo>
                <a:lnTo>
                  <a:pt x="147878" y="25"/>
                </a:lnTo>
                <a:lnTo>
                  <a:pt x="103492" y="8636"/>
                </a:lnTo>
                <a:lnTo>
                  <a:pt x="58762" y="33147"/>
                </a:lnTo>
                <a:lnTo>
                  <a:pt x="30911" y="61125"/>
                </a:lnTo>
                <a:lnTo>
                  <a:pt x="10655" y="98323"/>
                </a:lnTo>
                <a:lnTo>
                  <a:pt x="292" y="147408"/>
                </a:lnTo>
                <a:lnTo>
                  <a:pt x="0" y="155854"/>
                </a:lnTo>
                <a:lnTo>
                  <a:pt x="317" y="164274"/>
                </a:lnTo>
                <a:lnTo>
                  <a:pt x="8928" y="207137"/>
                </a:lnTo>
                <a:lnTo>
                  <a:pt x="30149" y="246253"/>
                </a:lnTo>
                <a:lnTo>
                  <a:pt x="68148" y="282359"/>
                </a:lnTo>
                <a:lnTo>
                  <a:pt x="73837" y="285927"/>
                </a:lnTo>
                <a:lnTo>
                  <a:pt x="79997" y="285877"/>
                </a:lnTo>
                <a:lnTo>
                  <a:pt x="85293" y="286512"/>
                </a:lnTo>
                <a:lnTo>
                  <a:pt x="84924" y="285762"/>
                </a:lnTo>
                <a:lnTo>
                  <a:pt x="71996" y="278079"/>
                </a:lnTo>
                <a:lnTo>
                  <a:pt x="61544" y="270332"/>
                </a:lnTo>
                <a:lnTo>
                  <a:pt x="34404" y="241985"/>
                </a:lnTo>
                <a:lnTo>
                  <a:pt x="15646" y="207543"/>
                </a:lnTo>
                <a:lnTo>
                  <a:pt x="5727" y="165379"/>
                </a:lnTo>
                <a:lnTo>
                  <a:pt x="5245" y="150634"/>
                </a:lnTo>
                <a:lnTo>
                  <a:pt x="5448" y="143281"/>
                </a:lnTo>
                <a:lnTo>
                  <a:pt x="16027" y="97650"/>
                </a:lnTo>
                <a:lnTo>
                  <a:pt x="37947" y="60833"/>
                </a:lnTo>
                <a:lnTo>
                  <a:pt x="75272" y="26860"/>
                </a:lnTo>
                <a:lnTo>
                  <a:pt x="110731" y="10693"/>
                </a:lnTo>
                <a:lnTo>
                  <a:pt x="149212" y="4457"/>
                </a:lnTo>
                <a:lnTo>
                  <a:pt x="162483" y="4432"/>
                </a:lnTo>
                <a:lnTo>
                  <a:pt x="175641" y="5600"/>
                </a:lnTo>
                <a:lnTo>
                  <a:pt x="226263" y="22580"/>
                </a:lnTo>
                <a:lnTo>
                  <a:pt x="266928" y="55537"/>
                </a:lnTo>
                <a:lnTo>
                  <a:pt x="288150" y="87287"/>
                </a:lnTo>
                <a:lnTo>
                  <a:pt x="301307" y="126314"/>
                </a:lnTo>
                <a:lnTo>
                  <a:pt x="303771" y="150202"/>
                </a:lnTo>
                <a:lnTo>
                  <a:pt x="303669" y="157480"/>
                </a:lnTo>
                <a:lnTo>
                  <a:pt x="297078" y="199199"/>
                </a:lnTo>
                <a:lnTo>
                  <a:pt x="278447" y="236791"/>
                </a:lnTo>
                <a:lnTo>
                  <a:pt x="246418" y="271297"/>
                </a:lnTo>
                <a:lnTo>
                  <a:pt x="228714" y="282917"/>
                </a:lnTo>
                <a:lnTo>
                  <a:pt x="229247" y="283235"/>
                </a:lnTo>
                <a:lnTo>
                  <a:pt x="265341" y="261315"/>
                </a:lnTo>
                <a:lnTo>
                  <a:pt x="290842" y="226098"/>
                </a:lnTo>
                <a:lnTo>
                  <a:pt x="304076" y="189560"/>
                </a:lnTo>
                <a:lnTo>
                  <a:pt x="308470" y="160769"/>
                </a:lnTo>
                <a:lnTo>
                  <a:pt x="308470" y="153619"/>
                </a:lnTo>
                <a:close/>
              </a:path>
            </a:pathLst>
          </a:custGeom>
          <a:solidFill>
            <a:srgbClr val="5698B0"/>
          </a:solidFill>
        </p:spPr>
        <p:txBody>
          <a:bodyPr wrap="square" lIns="0" tIns="0" rIns="0" bIns="0" rtlCol="0"/>
          <a:lstStyle/>
          <a:p>
            <a:endParaRPr/>
          </a:p>
        </p:txBody>
      </p:sp>
      <p:grpSp>
        <p:nvGrpSpPr>
          <p:cNvPr id="148" name="object 148"/>
          <p:cNvGrpSpPr/>
          <p:nvPr/>
        </p:nvGrpSpPr>
        <p:grpSpPr>
          <a:xfrm>
            <a:off x="4145930" y="1545005"/>
            <a:ext cx="8681720" cy="6289675"/>
            <a:chOff x="4145930" y="1545005"/>
            <a:chExt cx="8681720" cy="6289675"/>
          </a:xfrm>
        </p:grpSpPr>
        <p:pic>
          <p:nvPicPr>
            <p:cNvPr id="149" name="object 149"/>
            <p:cNvPicPr/>
            <p:nvPr/>
          </p:nvPicPr>
          <p:blipFill>
            <a:blip r:embed="rId13" cstate="email">
              <a:extLst>
                <a:ext uri="{28A0092B-C50C-407E-A947-70E740481C1C}">
                  <a14:useLocalDpi xmlns:a14="http://schemas.microsoft.com/office/drawing/2010/main"/>
                </a:ext>
              </a:extLst>
            </a:blip>
            <a:stretch>
              <a:fillRect/>
            </a:stretch>
          </p:blipFill>
          <p:spPr>
            <a:xfrm>
              <a:off x="5395056" y="5288792"/>
              <a:ext cx="119824" cy="162560"/>
            </a:xfrm>
            <a:prstGeom prst="rect">
              <a:avLst/>
            </a:prstGeom>
          </p:spPr>
        </p:pic>
        <p:sp>
          <p:nvSpPr>
            <p:cNvPr id="150" name="object 150"/>
            <p:cNvSpPr/>
            <p:nvPr/>
          </p:nvSpPr>
          <p:spPr>
            <a:xfrm>
              <a:off x="5301450" y="5208028"/>
              <a:ext cx="308610" cy="310515"/>
            </a:xfrm>
            <a:custGeom>
              <a:avLst/>
              <a:gdLst/>
              <a:ahLst/>
              <a:cxnLst/>
              <a:rect l="l" t="t" r="r" b="b"/>
              <a:pathLst>
                <a:path w="308610" h="310514">
                  <a:moveTo>
                    <a:pt x="19926" y="135661"/>
                  </a:moveTo>
                  <a:lnTo>
                    <a:pt x="18580" y="134213"/>
                  </a:lnTo>
                  <a:lnTo>
                    <a:pt x="16637" y="134150"/>
                  </a:lnTo>
                  <a:lnTo>
                    <a:pt x="14732" y="134073"/>
                  </a:lnTo>
                  <a:lnTo>
                    <a:pt x="13182" y="135458"/>
                  </a:lnTo>
                  <a:lnTo>
                    <a:pt x="13017" y="139128"/>
                  </a:lnTo>
                  <a:lnTo>
                    <a:pt x="14490" y="140703"/>
                  </a:lnTo>
                  <a:lnTo>
                    <a:pt x="16344" y="140792"/>
                  </a:lnTo>
                  <a:lnTo>
                    <a:pt x="18262" y="140868"/>
                  </a:lnTo>
                  <a:lnTo>
                    <a:pt x="19773" y="139484"/>
                  </a:lnTo>
                  <a:lnTo>
                    <a:pt x="19850" y="137591"/>
                  </a:lnTo>
                  <a:lnTo>
                    <a:pt x="19926" y="135661"/>
                  </a:lnTo>
                  <a:close/>
                </a:path>
                <a:path w="308610" h="310514">
                  <a:moveTo>
                    <a:pt x="23469" y="172466"/>
                  </a:moveTo>
                  <a:lnTo>
                    <a:pt x="23393" y="168668"/>
                  </a:lnTo>
                  <a:lnTo>
                    <a:pt x="21971" y="167335"/>
                  </a:lnTo>
                  <a:lnTo>
                    <a:pt x="18046" y="167386"/>
                  </a:lnTo>
                  <a:lnTo>
                    <a:pt x="16637" y="168808"/>
                  </a:lnTo>
                  <a:lnTo>
                    <a:pt x="16713" y="172542"/>
                  </a:lnTo>
                  <a:lnTo>
                    <a:pt x="18262" y="174015"/>
                  </a:lnTo>
                  <a:lnTo>
                    <a:pt x="20129" y="173977"/>
                  </a:lnTo>
                  <a:lnTo>
                    <a:pt x="22034" y="173939"/>
                  </a:lnTo>
                  <a:lnTo>
                    <a:pt x="23469" y="172466"/>
                  </a:lnTo>
                  <a:close/>
                </a:path>
                <a:path w="308610" h="310514">
                  <a:moveTo>
                    <a:pt x="27330" y="113055"/>
                  </a:moveTo>
                  <a:lnTo>
                    <a:pt x="25704" y="111531"/>
                  </a:lnTo>
                  <a:lnTo>
                    <a:pt x="22110" y="111582"/>
                  </a:lnTo>
                  <a:lnTo>
                    <a:pt x="20701" y="112928"/>
                  </a:lnTo>
                  <a:lnTo>
                    <a:pt x="20523" y="116484"/>
                  </a:lnTo>
                  <a:lnTo>
                    <a:pt x="22047" y="118071"/>
                  </a:lnTo>
                  <a:lnTo>
                    <a:pt x="23888" y="118110"/>
                  </a:lnTo>
                  <a:lnTo>
                    <a:pt x="25704" y="118148"/>
                  </a:lnTo>
                  <a:lnTo>
                    <a:pt x="27330" y="116586"/>
                  </a:lnTo>
                  <a:lnTo>
                    <a:pt x="27330" y="113055"/>
                  </a:lnTo>
                  <a:close/>
                </a:path>
                <a:path w="308610" h="310514">
                  <a:moveTo>
                    <a:pt x="29349" y="197078"/>
                  </a:moveTo>
                  <a:lnTo>
                    <a:pt x="27838" y="195491"/>
                  </a:lnTo>
                  <a:lnTo>
                    <a:pt x="24180" y="195402"/>
                  </a:lnTo>
                  <a:lnTo>
                    <a:pt x="22618" y="196900"/>
                  </a:lnTo>
                  <a:lnTo>
                    <a:pt x="22529" y="200660"/>
                  </a:lnTo>
                  <a:lnTo>
                    <a:pt x="23926" y="202107"/>
                  </a:lnTo>
                  <a:lnTo>
                    <a:pt x="25857" y="202145"/>
                  </a:lnTo>
                  <a:lnTo>
                    <a:pt x="27774" y="202184"/>
                  </a:lnTo>
                  <a:lnTo>
                    <a:pt x="29273" y="200761"/>
                  </a:lnTo>
                  <a:lnTo>
                    <a:pt x="29349" y="197078"/>
                  </a:lnTo>
                  <a:close/>
                </a:path>
                <a:path w="308610" h="310514">
                  <a:moveTo>
                    <a:pt x="36487" y="93014"/>
                  </a:moveTo>
                  <a:lnTo>
                    <a:pt x="35090" y="91516"/>
                  </a:lnTo>
                  <a:lnTo>
                    <a:pt x="33388" y="91389"/>
                  </a:lnTo>
                  <a:lnTo>
                    <a:pt x="31597" y="91274"/>
                  </a:lnTo>
                  <a:lnTo>
                    <a:pt x="29908" y="92748"/>
                  </a:lnTo>
                  <a:lnTo>
                    <a:pt x="29705" y="96329"/>
                  </a:lnTo>
                  <a:lnTo>
                    <a:pt x="31216" y="97929"/>
                  </a:lnTo>
                  <a:lnTo>
                    <a:pt x="33070" y="97980"/>
                  </a:lnTo>
                  <a:lnTo>
                    <a:pt x="34963" y="98044"/>
                  </a:lnTo>
                  <a:lnTo>
                    <a:pt x="36474" y="96583"/>
                  </a:lnTo>
                  <a:lnTo>
                    <a:pt x="36487" y="93014"/>
                  </a:lnTo>
                  <a:close/>
                </a:path>
                <a:path w="308610" h="310514">
                  <a:moveTo>
                    <a:pt x="41605" y="225412"/>
                  </a:moveTo>
                  <a:lnTo>
                    <a:pt x="40043" y="223888"/>
                  </a:lnTo>
                  <a:lnTo>
                    <a:pt x="36334" y="223875"/>
                  </a:lnTo>
                  <a:lnTo>
                    <a:pt x="34696" y="225450"/>
                  </a:lnTo>
                  <a:lnTo>
                    <a:pt x="34683" y="228968"/>
                  </a:lnTo>
                  <a:lnTo>
                    <a:pt x="36322" y="230517"/>
                  </a:lnTo>
                  <a:lnTo>
                    <a:pt x="38163" y="230517"/>
                  </a:lnTo>
                  <a:lnTo>
                    <a:pt x="40055" y="230517"/>
                  </a:lnTo>
                  <a:lnTo>
                    <a:pt x="41605" y="229031"/>
                  </a:lnTo>
                  <a:lnTo>
                    <a:pt x="41605" y="225412"/>
                  </a:lnTo>
                  <a:close/>
                </a:path>
                <a:path w="308610" h="310514">
                  <a:moveTo>
                    <a:pt x="47078" y="74599"/>
                  </a:moveTo>
                  <a:lnTo>
                    <a:pt x="46964" y="71069"/>
                  </a:lnTo>
                  <a:lnTo>
                    <a:pt x="45427" y="69532"/>
                  </a:lnTo>
                  <a:lnTo>
                    <a:pt x="41935" y="69456"/>
                  </a:lnTo>
                  <a:lnTo>
                    <a:pt x="40373" y="71069"/>
                  </a:lnTo>
                  <a:lnTo>
                    <a:pt x="40436" y="74764"/>
                  </a:lnTo>
                  <a:lnTo>
                    <a:pt x="41770" y="76073"/>
                  </a:lnTo>
                  <a:lnTo>
                    <a:pt x="43624" y="76098"/>
                  </a:lnTo>
                  <a:lnTo>
                    <a:pt x="45529" y="76123"/>
                  </a:lnTo>
                  <a:lnTo>
                    <a:pt x="47078" y="74599"/>
                  </a:lnTo>
                  <a:close/>
                </a:path>
                <a:path w="308610" h="310514">
                  <a:moveTo>
                    <a:pt x="56438" y="248196"/>
                  </a:moveTo>
                  <a:lnTo>
                    <a:pt x="56426" y="246405"/>
                  </a:lnTo>
                  <a:lnTo>
                    <a:pt x="56413" y="244665"/>
                  </a:lnTo>
                  <a:lnTo>
                    <a:pt x="54724" y="243027"/>
                  </a:lnTo>
                  <a:lnTo>
                    <a:pt x="51130" y="243065"/>
                  </a:lnTo>
                  <a:lnTo>
                    <a:pt x="49568" y="244640"/>
                  </a:lnTo>
                  <a:lnTo>
                    <a:pt x="49593" y="248285"/>
                  </a:lnTo>
                  <a:lnTo>
                    <a:pt x="51168" y="249821"/>
                  </a:lnTo>
                  <a:lnTo>
                    <a:pt x="54838" y="249783"/>
                  </a:lnTo>
                  <a:lnTo>
                    <a:pt x="56438" y="248196"/>
                  </a:lnTo>
                  <a:close/>
                </a:path>
                <a:path w="308610" h="310514">
                  <a:moveTo>
                    <a:pt x="62179" y="56603"/>
                  </a:moveTo>
                  <a:lnTo>
                    <a:pt x="62128" y="54737"/>
                  </a:lnTo>
                  <a:lnTo>
                    <a:pt x="62077" y="52895"/>
                  </a:lnTo>
                  <a:lnTo>
                    <a:pt x="60744" y="51587"/>
                  </a:lnTo>
                  <a:lnTo>
                    <a:pt x="56997" y="51536"/>
                  </a:lnTo>
                  <a:lnTo>
                    <a:pt x="55448" y="53098"/>
                  </a:lnTo>
                  <a:lnTo>
                    <a:pt x="55587" y="56807"/>
                  </a:lnTo>
                  <a:lnTo>
                    <a:pt x="57200" y="58216"/>
                  </a:lnTo>
                  <a:lnTo>
                    <a:pt x="60934" y="57988"/>
                  </a:lnTo>
                  <a:lnTo>
                    <a:pt x="62179" y="56603"/>
                  </a:lnTo>
                  <a:close/>
                </a:path>
                <a:path w="308610" h="310514">
                  <a:moveTo>
                    <a:pt x="76174" y="260121"/>
                  </a:moveTo>
                  <a:lnTo>
                    <a:pt x="74714" y="258546"/>
                  </a:lnTo>
                  <a:lnTo>
                    <a:pt x="72859" y="258445"/>
                  </a:lnTo>
                  <a:lnTo>
                    <a:pt x="71094" y="258368"/>
                  </a:lnTo>
                  <a:lnTo>
                    <a:pt x="69367" y="259918"/>
                  </a:lnTo>
                  <a:lnTo>
                    <a:pt x="69189" y="263436"/>
                  </a:lnTo>
                  <a:lnTo>
                    <a:pt x="70764" y="265087"/>
                  </a:lnTo>
                  <a:lnTo>
                    <a:pt x="74472" y="265239"/>
                  </a:lnTo>
                  <a:lnTo>
                    <a:pt x="76047" y="263817"/>
                  </a:lnTo>
                  <a:lnTo>
                    <a:pt x="76111" y="261962"/>
                  </a:lnTo>
                  <a:lnTo>
                    <a:pt x="76174" y="260121"/>
                  </a:lnTo>
                  <a:close/>
                </a:path>
                <a:path w="308610" h="310514">
                  <a:moveTo>
                    <a:pt x="86664" y="35623"/>
                  </a:moveTo>
                  <a:lnTo>
                    <a:pt x="85039" y="34150"/>
                  </a:lnTo>
                  <a:lnTo>
                    <a:pt x="83172" y="34188"/>
                  </a:lnTo>
                  <a:lnTo>
                    <a:pt x="81330" y="34226"/>
                  </a:lnTo>
                  <a:lnTo>
                    <a:pt x="79756" y="35852"/>
                  </a:lnTo>
                  <a:lnTo>
                    <a:pt x="79971" y="39154"/>
                  </a:lnTo>
                  <a:lnTo>
                    <a:pt x="81610" y="40690"/>
                  </a:lnTo>
                  <a:lnTo>
                    <a:pt x="84950" y="40767"/>
                  </a:lnTo>
                  <a:lnTo>
                    <a:pt x="86664" y="39103"/>
                  </a:lnTo>
                  <a:lnTo>
                    <a:pt x="86664" y="35623"/>
                  </a:lnTo>
                  <a:close/>
                </a:path>
                <a:path w="308610" h="310514">
                  <a:moveTo>
                    <a:pt x="94386" y="277215"/>
                  </a:moveTo>
                  <a:lnTo>
                    <a:pt x="94348" y="273659"/>
                  </a:lnTo>
                  <a:lnTo>
                    <a:pt x="92722" y="272072"/>
                  </a:lnTo>
                  <a:lnTo>
                    <a:pt x="90932" y="272097"/>
                  </a:lnTo>
                  <a:lnTo>
                    <a:pt x="89128" y="272122"/>
                  </a:lnTo>
                  <a:lnTo>
                    <a:pt x="87553" y="273723"/>
                  </a:lnTo>
                  <a:lnTo>
                    <a:pt x="87579" y="277304"/>
                  </a:lnTo>
                  <a:lnTo>
                    <a:pt x="89217" y="278930"/>
                  </a:lnTo>
                  <a:lnTo>
                    <a:pt x="92748" y="278892"/>
                  </a:lnTo>
                  <a:lnTo>
                    <a:pt x="94386" y="277215"/>
                  </a:lnTo>
                  <a:close/>
                </a:path>
                <a:path w="308610" h="310514">
                  <a:moveTo>
                    <a:pt x="112064" y="24333"/>
                  </a:moveTo>
                  <a:lnTo>
                    <a:pt x="110451" y="22593"/>
                  </a:lnTo>
                  <a:lnTo>
                    <a:pt x="107086" y="22580"/>
                  </a:lnTo>
                  <a:lnTo>
                    <a:pt x="105410" y="24345"/>
                  </a:lnTo>
                  <a:lnTo>
                    <a:pt x="105460" y="27711"/>
                  </a:lnTo>
                  <a:lnTo>
                    <a:pt x="106959" y="29298"/>
                  </a:lnTo>
                  <a:lnTo>
                    <a:pt x="110286" y="29527"/>
                  </a:lnTo>
                  <a:lnTo>
                    <a:pt x="111988" y="27901"/>
                  </a:lnTo>
                  <a:lnTo>
                    <a:pt x="112026" y="26098"/>
                  </a:lnTo>
                  <a:lnTo>
                    <a:pt x="112064" y="24333"/>
                  </a:lnTo>
                  <a:close/>
                </a:path>
                <a:path w="308610" h="310514">
                  <a:moveTo>
                    <a:pt x="142773" y="13957"/>
                  </a:moveTo>
                  <a:lnTo>
                    <a:pt x="141249" y="12420"/>
                  </a:lnTo>
                  <a:lnTo>
                    <a:pt x="137655" y="12547"/>
                  </a:lnTo>
                  <a:lnTo>
                    <a:pt x="136245" y="14020"/>
                  </a:lnTo>
                  <a:lnTo>
                    <a:pt x="136207" y="15786"/>
                  </a:lnTo>
                  <a:lnTo>
                    <a:pt x="136182" y="17691"/>
                  </a:lnTo>
                  <a:lnTo>
                    <a:pt x="137680" y="19151"/>
                  </a:lnTo>
                  <a:lnTo>
                    <a:pt x="141439" y="19050"/>
                  </a:lnTo>
                  <a:lnTo>
                    <a:pt x="142748" y="17703"/>
                  </a:lnTo>
                  <a:lnTo>
                    <a:pt x="142760" y="15862"/>
                  </a:lnTo>
                  <a:lnTo>
                    <a:pt x="142773" y="13957"/>
                  </a:lnTo>
                  <a:close/>
                </a:path>
                <a:path w="308610" h="310514">
                  <a:moveTo>
                    <a:pt x="168376" y="15290"/>
                  </a:moveTo>
                  <a:lnTo>
                    <a:pt x="166992" y="13843"/>
                  </a:lnTo>
                  <a:lnTo>
                    <a:pt x="163474" y="13741"/>
                  </a:lnTo>
                  <a:lnTo>
                    <a:pt x="161912" y="15189"/>
                  </a:lnTo>
                  <a:lnTo>
                    <a:pt x="161785" y="18580"/>
                  </a:lnTo>
                  <a:lnTo>
                    <a:pt x="163233" y="20053"/>
                  </a:lnTo>
                  <a:lnTo>
                    <a:pt x="165011" y="20104"/>
                  </a:lnTo>
                  <a:lnTo>
                    <a:pt x="166852" y="20154"/>
                  </a:lnTo>
                  <a:lnTo>
                    <a:pt x="168262" y="18859"/>
                  </a:lnTo>
                  <a:lnTo>
                    <a:pt x="168376" y="15290"/>
                  </a:lnTo>
                  <a:close/>
                </a:path>
                <a:path w="308610" h="310514">
                  <a:moveTo>
                    <a:pt x="189572" y="23063"/>
                  </a:moveTo>
                  <a:lnTo>
                    <a:pt x="189509" y="21374"/>
                  </a:lnTo>
                  <a:lnTo>
                    <a:pt x="189445" y="19634"/>
                  </a:lnTo>
                  <a:lnTo>
                    <a:pt x="187909" y="18262"/>
                  </a:lnTo>
                  <a:lnTo>
                    <a:pt x="184353" y="18402"/>
                  </a:lnTo>
                  <a:lnTo>
                    <a:pt x="182994" y="19888"/>
                  </a:lnTo>
                  <a:lnTo>
                    <a:pt x="183146" y="23355"/>
                  </a:lnTo>
                  <a:lnTo>
                    <a:pt x="184734" y="24828"/>
                  </a:lnTo>
                  <a:lnTo>
                    <a:pt x="188099" y="24676"/>
                  </a:lnTo>
                  <a:lnTo>
                    <a:pt x="189572" y="23063"/>
                  </a:lnTo>
                  <a:close/>
                </a:path>
                <a:path w="308610" h="310514">
                  <a:moveTo>
                    <a:pt x="212725" y="28435"/>
                  </a:moveTo>
                  <a:lnTo>
                    <a:pt x="212636" y="25120"/>
                  </a:lnTo>
                  <a:lnTo>
                    <a:pt x="211035" y="23634"/>
                  </a:lnTo>
                  <a:lnTo>
                    <a:pt x="207581" y="23685"/>
                  </a:lnTo>
                  <a:lnTo>
                    <a:pt x="206184" y="25171"/>
                  </a:lnTo>
                  <a:lnTo>
                    <a:pt x="206222" y="26962"/>
                  </a:lnTo>
                  <a:lnTo>
                    <a:pt x="206260" y="28752"/>
                  </a:lnTo>
                  <a:lnTo>
                    <a:pt x="207721" y="30149"/>
                  </a:lnTo>
                  <a:lnTo>
                    <a:pt x="211201" y="30035"/>
                  </a:lnTo>
                  <a:lnTo>
                    <a:pt x="212725" y="28435"/>
                  </a:lnTo>
                  <a:close/>
                </a:path>
                <a:path w="308610" h="310514">
                  <a:moveTo>
                    <a:pt x="229501" y="273253"/>
                  </a:moveTo>
                  <a:lnTo>
                    <a:pt x="228066" y="271614"/>
                  </a:lnTo>
                  <a:lnTo>
                    <a:pt x="224345" y="271335"/>
                  </a:lnTo>
                  <a:lnTo>
                    <a:pt x="222681" y="272707"/>
                  </a:lnTo>
                  <a:lnTo>
                    <a:pt x="222326" y="276263"/>
                  </a:lnTo>
                  <a:lnTo>
                    <a:pt x="223850" y="277952"/>
                  </a:lnTo>
                  <a:lnTo>
                    <a:pt x="225679" y="278066"/>
                  </a:lnTo>
                  <a:lnTo>
                    <a:pt x="227596" y="278193"/>
                  </a:lnTo>
                  <a:lnTo>
                    <a:pt x="229184" y="276872"/>
                  </a:lnTo>
                  <a:lnTo>
                    <a:pt x="229501" y="273253"/>
                  </a:lnTo>
                  <a:close/>
                </a:path>
                <a:path w="308610" h="310514">
                  <a:moveTo>
                    <a:pt x="231203" y="288340"/>
                  </a:moveTo>
                  <a:lnTo>
                    <a:pt x="231165" y="287540"/>
                  </a:lnTo>
                  <a:lnTo>
                    <a:pt x="229984" y="286905"/>
                  </a:lnTo>
                  <a:lnTo>
                    <a:pt x="228130" y="286943"/>
                  </a:lnTo>
                  <a:lnTo>
                    <a:pt x="203174" y="290398"/>
                  </a:lnTo>
                  <a:lnTo>
                    <a:pt x="199478" y="290614"/>
                  </a:lnTo>
                  <a:lnTo>
                    <a:pt x="189509" y="292608"/>
                  </a:lnTo>
                  <a:lnTo>
                    <a:pt x="163296" y="295440"/>
                  </a:lnTo>
                  <a:lnTo>
                    <a:pt x="156438" y="295325"/>
                  </a:lnTo>
                  <a:lnTo>
                    <a:pt x="141503" y="294627"/>
                  </a:lnTo>
                  <a:lnTo>
                    <a:pt x="133388" y="294513"/>
                  </a:lnTo>
                  <a:lnTo>
                    <a:pt x="119557" y="293839"/>
                  </a:lnTo>
                  <a:lnTo>
                    <a:pt x="82727" y="290677"/>
                  </a:lnTo>
                  <a:lnTo>
                    <a:pt x="80924" y="291007"/>
                  </a:lnTo>
                  <a:lnTo>
                    <a:pt x="120040" y="305447"/>
                  </a:lnTo>
                  <a:lnTo>
                    <a:pt x="141338" y="308597"/>
                  </a:lnTo>
                  <a:lnTo>
                    <a:pt x="154660" y="309930"/>
                  </a:lnTo>
                  <a:lnTo>
                    <a:pt x="204482" y="301586"/>
                  </a:lnTo>
                  <a:lnTo>
                    <a:pt x="222377" y="293001"/>
                  </a:lnTo>
                  <a:lnTo>
                    <a:pt x="231203" y="288340"/>
                  </a:lnTo>
                  <a:close/>
                </a:path>
                <a:path w="308610" h="310514">
                  <a:moveTo>
                    <a:pt x="233032" y="35775"/>
                  </a:moveTo>
                  <a:lnTo>
                    <a:pt x="231622" y="34340"/>
                  </a:lnTo>
                  <a:lnTo>
                    <a:pt x="229844" y="34328"/>
                  </a:lnTo>
                  <a:lnTo>
                    <a:pt x="228104" y="34315"/>
                  </a:lnTo>
                  <a:lnTo>
                    <a:pt x="226644" y="35763"/>
                  </a:lnTo>
                  <a:lnTo>
                    <a:pt x="226606" y="39230"/>
                  </a:lnTo>
                  <a:lnTo>
                    <a:pt x="228104" y="40754"/>
                  </a:lnTo>
                  <a:lnTo>
                    <a:pt x="231546" y="40779"/>
                  </a:lnTo>
                  <a:lnTo>
                    <a:pt x="233019" y="39306"/>
                  </a:lnTo>
                  <a:lnTo>
                    <a:pt x="233032" y="35775"/>
                  </a:lnTo>
                  <a:close/>
                </a:path>
                <a:path w="308610" h="310514">
                  <a:moveTo>
                    <a:pt x="253860" y="253822"/>
                  </a:moveTo>
                  <a:lnTo>
                    <a:pt x="253707" y="250126"/>
                  </a:lnTo>
                  <a:lnTo>
                    <a:pt x="252145" y="248729"/>
                  </a:lnTo>
                  <a:lnTo>
                    <a:pt x="248310" y="248869"/>
                  </a:lnTo>
                  <a:lnTo>
                    <a:pt x="246964" y="250329"/>
                  </a:lnTo>
                  <a:lnTo>
                    <a:pt x="247040" y="252272"/>
                  </a:lnTo>
                  <a:lnTo>
                    <a:pt x="247116" y="254203"/>
                  </a:lnTo>
                  <a:lnTo>
                    <a:pt x="248564" y="255511"/>
                  </a:lnTo>
                  <a:lnTo>
                    <a:pt x="252399" y="255371"/>
                  </a:lnTo>
                  <a:lnTo>
                    <a:pt x="253860" y="253822"/>
                  </a:lnTo>
                  <a:close/>
                </a:path>
                <a:path w="308610" h="310514">
                  <a:moveTo>
                    <a:pt x="255041" y="55664"/>
                  </a:moveTo>
                  <a:lnTo>
                    <a:pt x="253682" y="54127"/>
                  </a:lnTo>
                  <a:lnTo>
                    <a:pt x="250075" y="53809"/>
                  </a:lnTo>
                  <a:lnTo>
                    <a:pt x="248475" y="55245"/>
                  </a:lnTo>
                  <a:lnTo>
                    <a:pt x="248437" y="58750"/>
                  </a:lnTo>
                  <a:lnTo>
                    <a:pt x="249897" y="60312"/>
                  </a:lnTo>
                  <a:lnTo>
                    <a:pt x="251548" y="60401"/>
                  </a:lnTo>
                  <a:lnTo>
                    <a:pt x="253149" y="60477"/>
                  </a:lnTo>
                  <a:lnTo>
                    <a:pt x="254762" y="59016"/>
                  </a:lnTo>
                  <a:lnTo>
                    <a:pt x="255041" y="55664"/>
                  </a:lnTo>
                  <a:close/>
                </a:path>
                <a:path w="308610" h="310514">
                  <a:moveTo>
                    <a:pt x="271106" y="80848"/>
                  </a:moveTo>
                  <a:lnTo>
                    <a:pt x="271081" y="77152"/>
                  </a:lnTo>
                  <a:lnTo>
                    <a:pt x="269798" y="75907"/>
                  </a:lnTo>
                  <a:lnTo>
                    <a:pt x="267906" y="75920"/>
                  </a:lnTo>
                  <a:lnTo>
                    <a:pt x="266115" y="75933"/>
                  </a:lnTo>
                  <a:lnTo>
                    <a:pt x="264706" y="77355"/>
                  </a:lnTo>
                  <a:lnTo>
                    <a:pt x="264718" y="79121"/>
                  </a:lnTo>
                  <a:lnTo>
                    <a:pt x="264744" y="80822"/>
                  </a:lnTo>
                  <a:lnTo>
                    <a:pt x="266268" y="82308"/>
                  </a:lnTo>
                  <a:lnTo>
                    <a:pt x="269760" y="82270"/>
                  </a:lnTo>
                  <a:lnTo>
                    <a:pt x="271106" y="80848"/>
                  </a:lnTo>
                  <a:close/>
                </a:path>
                <a:path w="308610" h="310514">
                  <a:moveTo>
                    <a:pt x="272872" y="232359"/>
                  </a:moveTo>
                  <a:lnTo>
                    <a:pt x="272834" y="230479"/>
                  </a:lnTo>
                  <a:lnTo>
                    <a:pt x="272796" y="228663"/>
                  </a:lnTo>
                  <a:lnTo>
                    <a:pt x="271183" y="227088"/>
                  </a:lnTo>
                  <a:lnTo>
                    <a:pt x="267601" y="227177"/>
                  </a:lnTo>
                  <a:lnTo>
                    <a:pt x="266077" y="228815"/>
                  </a:lnTo>
                  <a:lnTo>
                    <a:pt x="266153" y="232524"/>
                  </a:lnTo>
                  <a:lnTo>
                    <a:pt x="267703" y="234010"/>
                  </a:lnTo>
                  <a:lnTo>
                    <a:pt x="271399" y="233921"/>
                  </a:lnTo>
                  <a:lnTo>
                    <a:pt x="272872" y="232359"/>
                  </a:lnTo>
                  <a:close/>
                </a:path>
                <a:path w="308610" h="310514">
                  <a:moveTo>
                    <a:pt x="287591" y="104711"/>
                  </a:moveTo>
                  <a:lnTo>
                    <a:pt x="286016" y="103149"/>
                  </a:lnTo>
                  <a:lnTo>
                    <a:pt x="282486" y="103060"/>
                  </a:lnTo>
                  <a:lnTo>
                    <a:pt x="281114" y="104368"/>
                  </a:lnTo>
                  <a:lnTo>
                    <a:pt x="281038" y="108026"/>
                  </a:lnTo>
                  <a:lnTo>
                    <a:pt x="282346" y="109385"/>
                  </a:lnTo>
                  <a:lnTo>
                    <a:pt x="284200" y="109410"/>
                  </a:lnTo>
                  <a:lnTo>
                    <a:pt x="285915" y="109435"/>
                  </a:lnTo>
                  <a:lnTo>
                    <a:pt x="287489" y="107975"/>
                  </a:lnTo>
                  <a:lnTo>
                    <a:pt x="287591" y="104711"/>
                  </a:lnTo>
                  <a:close/>
                </a:path>
                <a:path w="308610" h="310514">
                  <a:moveTo>
                    <a:pt x="288353" y="202082"/>
                  </a:moveTo>
                  <a:lnTo>
                    <a:pt x="286880" y="200533"/>
                  </a:lnTo>
                  <a:lnTo>
                    <a:pt x="283121" y="200406"/>
                  </a:lnTo>
                  <a:lnTo>
                    <a:pt x="281597" y="201828"/>
                  </a:lnTo>
                  <a:lnTo>
                    <a:pt x="281546" y="203708"/>
                  </a:lnTo>
                  <a:lnTo>
                    <a:pt x="281495" y="205600"/>
                  </a:lnTo>
                  <a:lnTo>
                    <a:pt x="282905" y="207111"/>
                  </a:lnTo>
                  <a:lnTo>
                    <a:pt x="286626" y="207238"/>
                  </a:lnTo>
                  <a:lnTo>
                    <a:pt x="288213" y="205752"/>
                  </a:lnTo>
                  <a:lnTo>
                    <a:pt x="288353" y="202082"/>
                  </a:lnTo>
                  <a:close/>
                </a:path>
                <a:path w="308610" h="310514">
                  <a:moveTo>
                    <a:pt x="294830" y="178689"/>
                  </a:moveTo>
                  <a:lnTo>
                    <a:pt x="293331" y="177088"/>
                  </a:lnTo>
                  <a:lnTo>
                    <a:pt x="289737" y="176961"/>
                  </a:lnTo>
                  <a:lnTo>
                    <a:pt x="288074" y="178562"/>
                  </a:lnTo>
                  <a:lnTo>
                    <a:pt x="287972" y="182143"/>
                  </a:lnTo>
                  <a:lnTo>
                    <a:pt x="289572" y="183845"/>
                  </a:lnTo>
                  <a:lnTo>
                    <a:pt x="293141" y="183934"/>
                  </a:lnTo>
                  <a:lnTo>
                    <a:pt x="294754" y="182372"/>
                  </a:lnTo>
                  <a:lnTo>
                    <a:pt x="294792" y="180530"/>
                  </a:lnTo>
                  <a:lnTo>
                    <a:pt x="294830" y="178689"/>
                  </a:lnTo>
                  <a:close/>
                </a:path>
                <a:path w="308610" h="310514">
                  <a:moveTo>
                    <a:pt x="295351" y="153682"/>
                  </a:moveTo>
                  <a:lnTo>
                    <a:pt x="293751" y="152069"/>
                  </a:lnTo>
                  <a:lnTo>
                    <a:pt x="291960" y="152057"/>
                  </a:lnTo>
                  <a:lnTo>
                    <a:pt x="290144" y="152044"/>
                  </a:lnTo>
                  <a:lnTo>
                    <a:pt x="288607" y="153593"/>
                  </a:lnTo>
                  <a:lnTo>
                    <a:pt x="288569" y="157276"/>
                  </a:lnTo>
                  <a:lnTo>
                    <a:pt x="290156" y="158902"/>
                  </a:lnTo>
                  <a:lnTo>
                    <a:pt x="293674" y="158927"/>
                  </a:lnTo>
                  <a:lnTo>
                    <a:pt x="295351" y="157226"/>
                  </a:lnTo>
                  <a:lnTo>
                    <a:pt x="295351" y="153682"/>
                  </a:lnTo>
                  <a:close/>
                </a:path>
                <a:path w="308610" h="310514">
                  <a:moveTo>
                    <a:pt x="295427" y="134467"/>
                  </a:moveTo>
                  <a:lnTo>
                    <a:pt x="295402" y="130822"/>
                  </a:lnTo>
                  <a:lnTo>
                    <a:pt x="293890" y="129387"/>
                  </a:lnTo>
                  <a:lnTo>
                    <a:pt x="291985" y="129387"/>
                  </a:lnTo>
                  <a:lnTo>
                    <a:pt x="290017" y="129387"/>
                  </a:lnTo>
                  <a:lnTo>
                    <a:pt x="288658" y="130746"/>
                  </a:lnTo>
                  <a:lnTo>
                    <a:pt x="288671" y="134594"/>
                  </a:lnTo>
                  <a:lnTo>
                    <a:pt x="290144" y="136055"/>
                  </a:lnTo>
                  <a:lnTo>
                    <a:pt x="293852" y="136029"/>
                  </a:lnTo>
                  <a:lnTo>
                    <a:pt x="295427" y="134467"/>
                  </a:lnTo>
                  <a:close/>
                </a:path>
                <a:path w="308610" h="310514">
                  <a:moveTo>
                    <a:pt x="308406" y="151739"/>
                  </a:moveTo>
                  <a:lnTo>
                    <a:pt x="300405" y="105232"/>
                  </a:lnTo>
                  <a:lnTo>
                    <a:pt x="280911" y="66306"/>
                  </a:lnTo>
                  <a:lnTo>
                    <a:pt x="242963" y="28270"/>
                  </a:lnTo>
                  <a:lnTo>
                    <a:pt x="208318" y="9994"/>
                  </a:lnTo>
                  <a:lnTo>
                    <a:pt x="170180" y="914"/>
                  </a:lnTo>
                  <a:lnTo>
                    <a:pt x="151777" y="0"/>
                  </a:lnTo>
                  <a:lnTo>
                    <a:pt x="142595" y="393"/>
                  </a:lnTo>
                  <a:lnTo>
                    <a:pt x="103009" y="8877"/>
                  </a:lnTo>
                  <a:lnTo>
                    <a:pt x="67691" y="26924"/>
                  </a:lnTo>
                  <a:lnTo>
                    <a:pt x="38544" y="51803"/>
                  </a:lnTo>
                  <a:lnTo>
                    <a:pt x="16979" y="83515"/>
                  </a:lnTo>
                  <a:lnTo>
                    <a:pt x="1676" y="133451"/>
                  </a:lnTo>
                  <a:lnTo>
                    <a:pt x="0" y="157886"/>
                  </a:lnTo>
                  <a:lnTo>
                    <a:pt x="368" y="164769"/>
                  </a:lnTo>
                  <a:lnTo>
                    <a:pt x="11061" y="212801"/>
                  </a:lnTo>
                  <a:lnTo>
                    <a:pt x="37973" y="256108"/>
                  </a:lnTo>
                  <a:lnTo>
                    <a:pt x="67538" y="281952"/>
                  </a:lnTo>
                  <a:lnTo>
                    <a:pt x="73698" y="286207"/>
                  </a:lnTo>
                  <a:lnTo>
                    <a:pt x="79552" y="285737"/>
                  </a:lnTo>
                  <a:lnTo>
                    <a:pt x="81343" y="286194"/>
                  </a:lnTo>
                  <a:lnTo>
                    <a:pt x="83108" y="286308"/>
                  </a:lnTo>
                  <a:lnTo>
                    <a:pt x="85280" y="286016"/>
                  </a:lnTo>
                  <a:lnTo>
                    <a:pt x="77279" y="281635"/>
                  </a:lnTo>
                  <a:lnTo>
                    <a:pt x="70967" y="277749"/>
                  </a:lnTo>
                  <a:lnTo>
                    <a:pt x="33159" y="240131"/>
                  </a:lnTo>
                  <a:lnTo>
                    <a:pt x="12623" y="198983"/>
                  </a:lnTo>
                  <a:lnTo>
                    <a:pt x="5232" y="156159"/>
                  </a:lnTo>
                  <a:lnTo>
                    <a:pt x="5549" y="142443"/>
                  </a:lnTo>
                  <a:lnTo>
                    <a:pt x="14109" y="102616"/>
                  </a:lnTo>
                  <a:lnTo>
                    <a:pt x="38417" y="60325"/>
                  </a:lnTo>
                  <a:lnTo>
                    <a:pt x="76225" y="26327"/>
                  </a:lnTo>
                  <a:lnTo>
                    <a:pt x="123494" y="7747"/>
                  </a:lnTo>
                  <a:lnTo>
                    <a:pt x="156908" y="4521"/>
                  </a:lnTo>
                  <a:lnTo>
                    <a:pt x="165125" y="4889"/>
                  </a:lnTo>
                  <a:lnTo>
                    <a:pt x="204685" y="12941"/>
                  </a:lnTo>
                  <a:lnTo>
                    <a:pt x="240499" y="31737"/>
                  </a:lnTo>
                  <a:lnTo>
                    <a:pt x="279819" y="73101"/>
                  </a:lnTo>
                  <a:lnTo>
                    <a:pt x="297891" y="111760"/>
                  </a:lnTo>
                  <a:lnTo>
                    <a:pt x="303580" y="150152"/>
                  </a:lnTo>
                  <a:lnTo>
                    <a:pt x="303466" y="156806"/>
                  </a:lnTo>
                  <a:lnTo>
                    <a:pt x="298005" y="196215"/>
                  </a:lnTo>
                  <a:lnTo>
                    <a:pt x="278688" y="236245"/>
                  </a:lnTo>
                  <a:lnTo>
                    <a:pt x="252323" y="266293"/>
                  </a:lnTo>
                  <a:lnTo>
                    <a:pt x="228815" y="282752"/>
                  </a:lnTo>
                  <a:lnTo>
                    <a:pt x="228968" y="283337"/>
                  </a:lnTo>
                  <a:lnTo>
                    <a:pt x="237121" y="281952"/>
                  </a:lnTo>
                  <a:lnTo>
                    <a:pt x="241414" y="281393"/>
                  </a:lnTo>
                  <a:lnTo>
                    <a:pt x="242773" y="280797"/>
                  </a:lnTo>
                  <a:lnTo>
                    <a:pt x="277495" y="246875"/>
                  </a:lnTo>
                  <a:lnTo>
                    <a:pt x="297408" y="212331"/>
                  </a:lnTo>
                  <a:lnTo>
                    <a:pt x="299351" y="205155"/>
                  </a:lnTo>
                  <a:lnTo>
                    <a:pt x="303999" y="190030"/>
                  </a:lnTo>
                  <a:lnTo>
                    <a:pt x="306197" y="181914"/>
                  </a:lnTo>
                  <a:lnTo>
                    <a:pt x="307314" y="173545"/>
                  </a:lnTo>
                  <a:lnTo>
                    <a:pt x="308305" y="162636"/>
                  </a:lnTo>
                  <a:lnTo>
                    <a:pt x="308406" y="151739"/>
                  </a:lnTo>
                  <a:close/>
                </a:path>
              </a:pathLst>
            </a:custGeom>
            <a:solidFill>
              <a:srgbClr val="FFFFFF"/>
            </a:solidFill>
          </p:spPr>
          <p:txBody>
            <a:bodyPr wrap="square" lIns="0" tIns="0" rIns="0" bIns="0" rtlCol="0"/>
            <a:lstStyle/>
            <a:p>
              <a:endParaRPr/>
            </a:p>
          </p:txBody>
        </p:sp>
        <p:pic>
          <p:nvPicPr>
            <p:cNvPr id="151" name="object 151"/>
            <p:cNvPicPr/>
            <p:nvPr/>
          </p:nvPicPr>
          <p:blipFill>
            <a:blip r:embed="rId14" cstate="email">
              <a:extLst>
                <a:ext uri="{28A0092B-C50C-407E-A947-70E740481C1C}">
                  <a14:useLocalDpi xmlns:a14="http://schemas.microsoft.com/office/drawing/2010/main"/>
                </a:ext>
              </a:extLst>
            </a:blip>
            <a:stretch>
              <a:fillRect/>
            </a:stretch>
          </p:blipFill>
          <p:spPr>
            <a:xfrm>
              <a:off x="7257027" y="3690900"/>
              <a:ext cx="119824" cy="162560"/>
            </a:xfrm>
            <a:prstGeom prst="rect">
              <a:avLst/>
            </a:prstGeom>
          </p:spPr>
        </p:pic>
        <p:sp>
          <p:nvSpPr>
            <p:cNvPr id="152" name="object 152"/>
            <p:cNvSpPr/>
            <p:nvPr/>
          </p:nvSpPr>
          <p:spPr>
            <a:xfrm>
              <a:off x="7163422" y="3610139"/>
              <a:ext cx="308610" cy="310515"/>
            </a:xfrm>
            <a:custGeom>
              <a:avLst/>
              <a:gdLst/>
              <a:ahLst/>
              <a:cxnLst/>
              <a:rect l="l" t="t" r="r" b="b"/>
              <a:pathLst>
                <a:path w="308609" h="310514">
                  <a:moveTo>
                    <a:pt x="19926" y="135661"/>
                  </a:moveTo>
                  <a:lnTo>
                    <a:pt x="18580" y="134213"/>
                  </a:lnTo>
                  <a:lnTo>
                    <a:pt x="16637" y="134150"/>
                  </a:lnTo>
                  <a:lnTo>
                    <a:pt x="14732" y="134073"/>
                  </a:lnTo>
                  <a:lnTo>
                    <a:pt x="13182" y="135458"/>
                  </a:lnTo>
                  <a:lnTo>
                    <a:pt x="13017" y="139128"/>
                  </a:lnTo>
                  <a:lnTo>
                    <a:pt x="14490" y="140703"/>
                  </a:lnTo>
                  <a:lnTo>
                    <a:pt x="16344" y="140792"/>
                  </a:lnTo>
                  <a:lnTo>
                    <a:pt x="18262" y="140868"/>
                  </a:lnTo>
                  <a:lnTo>
                    <a:pt x="19773" y="139484"/>
                  </a:lnTo>
                  <a:lnTo>
                    <a:pt x="19850" y="137591"/>
                  </a:lnTo>
                  <a:lnTo>
                    <a:pt x="19926" y="135661"/>
                  </a:lnTo>
                  <a:close/>
                </a:path>
                <a:path w="308609" h="310514">
                  <a:moveTo>
                    <a:pt x="23469" y="172466"/>
                  </a:moveTo>
                  <a:lnTo>
                    <a:pt x="23393" y="168668"/>
                  </a:lnTo>
                  <a:lnTo>
                    <a:pt x="21971" y="167335"/>
                  </a:lnTo>
                  <a:lnTo>
                    <a:pt x="18046" y="167386"/>
                  </a:lnTo>
                  <a:lnTo>
                    <a:pt x="16637" y="168808"/>
                  </a:lnTo>
                  <a:lnTo>
                    <a:pt x="16713" y="172542"/>
                  </a:lnTo>
                  <a:lnTo>
                    <a:pt x="18262" y="174015"/>
                  </a:lnTo>
                  <a:lnTo>
                    <a:pt x="20129" y="173977"/>
                  </a:lnTo>
                  <a:lnTo>
                    <a:pt x="22034" y="173939"/>
                  </a:lnTo>
                  <a:lnTo>
                    <a:pt x="23469" y="172466"/>
                  </a:lnTo>
                  <a:close/>
                </a:path>
                <a:path w="308609" h="310514">
                  <a:moveTo>
                    <a:pt x="27330" y="113055"/>
                  </a:moveTo>
                  <a:lnTo>
                    <a:pt x="25704" y="111531"/>
                  </a:lnTo>
                  <a:lnTo>
                    <a:pt x="22110" y="111582"/>
                  </a:lnTo>
                  <a:lnTo>
                    <a:pt x="20701" y="112928"/>
                  </a:lnTo>
                  <a:lnTo>
                    <a:pt x="20523" y="116484"/>
                  </a:lnTo>
                  <a:lnTo>
                    <a:pt x="22047" y="118071"/>
                  </a:lnTo>
                  <a:lnTo>
                    <a:pt x="23888" y="118110"/>
                  </a:lnTo>
                  <a:lnTo>
                    <a:pt x="25704" y="118148"/>
                  </a:lnTo>
                  <a:lnTo>
                    <a:pt x="27330" y="116586"/>
                  </a:lnTo>
                  <a:lnTo>
                    <a:pt x="27330" y="113055"/>
                  </a:lnTo>
                  <a:close/>
                </a:path>
                <a:path w="308609" h="310514">
                  <a:moveTo>
                    <a:pt x="29349" y="197078"/>
                  </a:moveTo>
                  <a:lnTo>
                    <a:pt x="27838" y="195491"/>
                  </a:lnTo>
                  <a:lnTo>
                    <a:pt x="24180" y="195402"/>
                  </a:lnTo>
                  <a:lnTo>
                    <a:pt x="22618" y="196900"/>
                  </a:lnTo>
                  <a:lnTo>
                    <a:pt x="22529" y="200660"/>
                  </a:lnTo>
                  <a:lnTo>
                    <a:pt x="23926" y="202107"/>
                  </a:lnTo>
                  <a:lnTo>
                    <a:pt x="25857" y="202145"/>
                  </a:lnTo>
                  <a:lnTo>
                    <a:pt x="27774" y="202184"/>
                  </a:lnTo>
                  <a:lnTo>
                    <a:pt x="29273" y="200761"/>
                  </a:lnTo>
                  <a:lnTo>
                    <a:pt x="29349" y="197078"/>
                  </a:lnTo>
                  <a:close/>
                </a:path>
                <a:path w="308609" h="310514">
                  <a:moveTo>
                    <a:pt x="36487" y="93014"/>
                  </a:moveTo>
                  <a:lnTo>
                    <a:pt x="35090" y="91516"/>
                  </a:lnTo>
                  <a:lnTo>
                    <a:pt x="33388" y="91389"/>
                  </a:lnTo>
                  <a:lnTo>
                    <a:pt x="31597" y="91274"/>
                  </a:lnTo>
                  <a:lnTo>
                    <a:pt x="29908" y="92748"/>
                  </a:lnTo>
                  <a:lnTo>
                    <a:pt x="29705" y="96329"/>
                  </a:lnTo>
                  <a:lnTo>
                    <a:pt x="31216" y="97929"/>
                  </a:lnTo>
                  <a:lnTo>
                    <a:pt x="33070" y="97980"/>
                  </a:lnTo>
                  <a:lnTo>
                    <a:pt x="34963" y="98044"/>
                  </a:lnTo>
                  <a:lnTo>
                    <a:pt x="36474" y="96583"/>
                  </a:lnTo>
                  <a:lnTo>
                    <a:pt x="36487" y="93014"/>
                  </a:lnTo>
                  <a:close/>
                </a:path>
                <a:path w="308609" h="310514">
                  <a:moveTo>
                    <a:pt x="41605" y="225412"/>
                  </a:moveTo>
                  <a:lnTo>
                    <a:pt x="40043" y="223888"/>
                  </a:lnTo>
                  <a:lnTo>
                    <a:pt x="36334" y="223875"/>
                  </a:lnTo>
                  <a:lnTo>
                    <a:pt x="34696" y="225450"/>
                  </a:lnTo>
                  <a:lnTo>
                    <a:pt x="34683" y="228968"/>
                  </a:lnTo>
                  <a:lnTo>
                    <a:pt x="36322" y="230517"/>
                  </a:lnTo>
                  <a:lnTo>
                    <a:pt x="38163" y="230517"/>
                  </a:lnTo>
                  <a:lnTo>
                    <a:pt x="40055" y="230517"/>
                  </a:lnTo>
                  <a:lnTo>
                    <a:pt x="41605" y="229031"/>
                  </a:lnTo>
                  <a:lnTo>
                    <a:pt x="41605" y="225412"/>
                  </a:lnTo>
                  <a:close/>
                </a:path>
                <a:path w="308609" h="310514">
                  <a:moveTo>
                    <a:pt x="47078" y="74587"/>
                  </a:moveTo>
                  <a:lnTo>
                    <a:pt x="46964" y="71056"/>
                  </a:lnTo>
                  <a:lnTo>
                    <a:pt x="45427" y="69519"/>
                  </a:lnTo>
                  <a:lnTo>
                    <a:pt x="41935" y="69443"/>
                  </a:lnTo>
                  <a:lnTo>
                    <a:pt x="40373" y="71056"/>
                  </a:lnTo>
                  <a:lnTo>
                    <a:pt x="40436" y="74752"/>
                  </a:lnTo>
                  <a:lnTo>
                    <a:pt x="41770" y="76060"/>
                  </a:lnTo>
                  <a:lnTo>
                    <a:pt x="43624" y="76085"/>
                  </a:lnTo>
                  <a:lnTo>
                    <a:pt x="45529" y="76111"/>
                  </a:lnTo>
                  <a:lnTo>
                    <a:pt x="47078" y="74587"/>
                  </a:lnTo>
                  <a:close/>
                </a:path>
                <a:path w="308609" h="310514">
                  <a:moveTo>
                    <a:pt x="56438" y="248196"/>
                  </a:moveTo>
                  <a:lnTo>
                    <a:pt x="56426" y="246405"/>
                  </a:lnTo>
                  <a:lnTo>
                    <a:pt x="56413" y="244665"/>
                  </a:lnTo>
                  <a:lnTo>
                    <a:pt x="54724" y="243027"/>
                  </a:lnTo>
                  <a:lnTo>
                    <a:pt x="51130" y="243065"/>
                  </a:lnTo>
                  <a:lnTo>
                    <a:pt x="49568" y="244640"/>
                  </a:lnTo>
                  <a:lnTo>
                    <a:pt x="49593" y="248285"/>
                  </a:lnTo>
                  <a:lnTo>
                    <a:pt x="51168" y="249821"/>
                  </a:lnTo>
                  <a:lnTo>
                    <a:pt x="54838" y="249783"/>
                  </a:lnTo>
                  <a:lnTo>
                    <a:pt x="56438" y="248196"/>
                  </a:lnTo>
                  <a:close/>
                </a:path>
                <a:path w="308609" h="310514">
                  <a:moveTo>
                    <a:pt x="62179" y="56591"/>
                  </a:moveTo>
                  <a:lnTo>
                    <a:pt x="62128" y="54724"/>
                  </a:lnTo>
                  <a:lnTo>
                    <a:pt x="62077" y="52882"/>
                  </a:lnTo>
                  <a:lnTo>
                    <a:pt x="60744" y="51574"/>
                  </a:lnTo>
                  <a:lnTo>
                    <a:pt x="56997" y="51523"/>
                  </a:lnTo>
                  <a:lnTo>
                    <a:pt x="55448" y="53086"/>
                  </a:lnTo>
                  <a:lnTo>
                    <a:pt x="55587" y="56794"/>
                  </a:lnTo>
                  <a:lnTo>
                    <a:pt x="57200" y="58204"/>
                  </a:lnTo>
                  <a:lnTo>
                    <a:pt x="60934" y="57975"/>
                  </a:lnTo>
                  <a:lnTo>
                    <a:pt x="62179" y="56591"/>
                  </a:lnTo>
                  <a:close/>
                </a:path>
                <a:path w="308609" h="310514">
                  <a:moveTo>
                    <a:pt x="76174" y="260121"/>
                  </a:moveTo>
                  <a:lnTo>
                    <a:pt x="74714" y="258546"/>
                  </a:lnTo>
                  <a:lnTo>
                    <a:pt x="72859" y="258445"/>
                  </a:lnTo>
                  <a:lnTo>
                    <a:pt x="71094" y="258368"/>
                  </a:lnTo>
                  <a:lnTo>
                    <a:pt x="69367" y="259918"/>
                  </a:lnTo>
                  <a:lnTo>
                    <a:pt x="69189" y="263436"/>
                  </a:lnTo>
                  <a:lnTo>
                    <a:pt x="70764" y="265087"/>
                  </a:lnTo>
                  <a:lnTo>
                    <a:pt x="74472" y="265239"/>
                  </a:lnTo>
                  <a:lnTo>
                    <a:pt x="76047" y="263817"/>
                  </a:lnTo>
                  <a:lnTo>
                    <a:pt x="76111" y="261962"/>
                  </a:lnTo>
                  <a:lnTo>
                    <a:pt x="76174" y="260121"/>
                  </a:lnTo>
                  <a:close/>
                </a:path>
                <a:path w="308609" h="310514">
                  <a:moveTo>
                    <a:pt x="86664" y="35623"/>
                  </a:moveTo>
                  <a:lnTo>
                    <a:pt x="85039" y="34150"/>
                  </a:lnTo>
                  <a:lnTo>
                    <a:pt x="83172" y="34188"/>
                  </a:lnTo>
                  <a:lnTo>
                    <a:pt x="81330" y="34226"/>
                  </a:lnTo>
                  <a:lnTo>
                    <a:pt x="79756" y="35852"/>
                  </a:lnTo>
                  <a:lnTo>
                    <a:pt x="79971" y="39154"/>
                  </a:lnTo>
                  <a:lnTo>
                    <a:pt x="81610" y="40690"/>
                  </a:lnTo>
                  <a:lnTo>
                    <a:pt x="84950" y="40767"/>
                  </a:lnTo>
                  <a:lnTo>
                    <a:pt x="86664" y="39103"/>
                  </a:lnTo>
                  <a:lnTo>
                    <a:pt x="86664" y="35623"/>
                  </a:lnTo>
                  <a:close/>
                </a:path>
                <a:path w="308609" h="310514">
                  <a:moveTo>
                    <a:pt x="94386" y="277202"/>
                  </a:moveTo>
                  <a:lnTo>
                    <a:pt x="94348" y="273646"/>
                  </a:lnTo>
                  <a:lnTo>
                    <a:pt x="92722" y="272059"/>
                  </a:lnTo>
                  <a:lnTo>
                    <a:pt x="90932" y="272084"/>
                  </a:lnTo>
                  <a:lnTo>
                    <a:pt x="89128" y="272110"/>
                  </a:lnTo>
                  <a:lnTo>
                    <a:pt x="87553" y="273710"/>
                  </a:lnTo>
                  <a:lnTo>
                    <a:pt x="87579" y="277291"/>
                  </a:lnTo>
                  <a:lnTo>
                    <a:pt x="89217" y="278917"/>
                  </a:lnTo>
                  <a:lnTo>
                    <a:pt x="92748" y="278879"/>
                  </a:lnTo>
                  <a:lnTo>
                    <a:pt x="94386" y="277202"/>
                  </a:lnTo>
                  <a:close/>
                </a:path>
                <a:path w="308609" h="310514">
                  <a:moveTo>
                    <a:pt x="112064" y="24333"/>
                  </a:moveTo>
                  <a:lnTo>
                    <a:pt x="110451" y="22593"/>
                  </a:lnTo>
                  <a:lnTo>
                    <a:pt x="107086" y="22580"/>
                  </a:lnTo>
                  <a:lnTo>
                    <a:pt x="105410" y="24345"/>
                  </a:lnTo>
                  <a:lnTo>
                    <a:pt x="105460" y="27711"/>
                  </a:lnTo>
                  <a:lnTo>
                    <a:pt x="106959" y="29298"/>
                  </a:lnTo>
                  <a:lnTo>
                    <a:pt x="110286" y="29527"/>
                  </a:lnTo>
                  <a:lnTo>
                    <a:pt x="111988" y="27901"/>
                  </a:lnTo>
                  <a:lnTo>
                    <a:pt x="112026" y="26098"/>
                  </a:lnTo>
                  <a:lnTo>
                    <a:pt x="112064" y="24333"/>
                  </a:lnTo>
                  <a:close/>
                </a:path>
                <a:path w="308609" h="310514">
                  <a:moveTo>
                    <a:pt x="142773" y="13944"/>
                  </a:moveTo>
                  <a:lnTo>
                    <a:pt x="141249" y="12407"/>
                  </a:lnTo>
                  <a:lnTo>
                    <a:pt x="137655" y="12534"/>
                  </a:lnTo>
                  <a:lnTo>
                    <a:pt x="136245" y="14008"/>
                  </a:lnTo>
                  <a:lnTo>
                    <a:pt x="136207" y="15773"/>
                  </a:lnTo>
                  <a:lnTo>
                    <a:pt x="136182" y="17678"/>
                  </a:lnTo>
                  <a:lnTo>
                    <a:pt x="137680" y="19138"/>
                  </a:lnTo>
                  <a:lnTo>
                    <a:pt x="141439" y="19037"/>
                  </a:lnTo>
                  <a:lnTo>
                    <a:pt x="142748" y="17691"/>
                  </a:lnTo>
                  <a:lnTo>
                    <a:pt x="142760" y="15849"/>
                  </a:lnTo>
                  <a:lnTo>
                    <a:pt x="142773" y="13944"/>
                  </a:lnTo>
                  <a:close/>
                </a:path>
                <a:path w="308609" h="310514">
                  <a:moveTo>
                    <a:pt x="168376" y="15290"/>
                  </a:moveTo>
                  <a:lnTo>
                    <a:pt x="166992" y="13843"/>
                  </a:lnTo>
                  <a:lnTo>
                    <a:pt x="163474" y="13741"/>
                  </a:lnTo>
                  <a:lnTo>
                    <a:pt x="161912" y="15189"/>
                  </a:lnTo>
                  <a:lnTo>
                    <a:pt x="161785" y="18580"/>
                  </a:lnTo>
                  <a:lnTo>
                    <a:pt x="163233" y="20053"/>
                  </a:lnTo>
                  <a:lnTo>
                    <a:pt x="165011" y="20104"/>
                  </a:lnTo>
                  <a:lnTo>
                    <a:pt x="166852" y="20154"/>
                  </a:lnTo>
                  <a:lnTo>
                    <a:pt x="168262" y="18859"/>
                  </a:lnTo>
                  <a:lnTo>
                    <a:pt x="168376" y="15290"/>
                  </a:lnTo>
                  <a:close/>
                </a:path>
                <a:path w="308609" h="310514">
                  <a:moveTo>
                    <a:pt x="189572" y="23050"/>
                  </a:moveTo>
                  <a:lnTo>
                    <a:pt x="189509" y="21361"/>
                  </a:lnTo>
                  <a:lnTo>
                    <a:pt x="189445" y="19621"/>
                  </a:lnTo>
                  <a:lnTo>
                    <a:pt x="187909" y="18249"/>
                  </a:lnTo>
                  <a:lnTo>
                    <a:pt x="184353" y="18389"/>
                  </a:lnTo>
                  <a:lnTo>
                    <a:pt x="182994" y="19875"/>
                  </a:lnTo>
                  <a:lnTo>
                    <a:pt x="183146" y="23342"/>
                  </a:lnTo>
                  <a:lnTo>
                    <a:pt x="184734" y="24815"/>
                  </a:lnTo>
                  <a:lnTo>
                    <a:pt x="188099" y="24663"/>
                  </a:lnTo>
                  <a:lnTo>
                    <a:pt x="189572" y="23050"/>
                  </a:lnTo>
                  <a:close/>
                </a:path>
                <a:path w="308609" h="310514">
                  <a:moveTo>
                    <a:pt x="212725" y="28435"/>
                  </a:moveTo>
                  <a:lnTo>
                    <a:pt x="212636" y="25120"/>
                  </a:lnTo>
                  <a:lnTo>
                    <a:pt x="211035" y="23634"/>
                  </a:lnTo>
                  <a:lnTo>
                    <a:pt x="207581" y="23685"/>
                  </a:lnTo>
                  <a:lnTo>
                    <a:pt x="206184" y="25171"/>
                  </a:lnTo>
                  <a:lnTo>
                    <a:pt x="206222" y="26962"/>
                  </a:lnTo>
                  <a:lnTo>
                    <a:pt x="206260" y="28752"/>
                  </a:lnTo>
                  <a:lnTo>
                    <a:pt x="207721" y="30149"/>
                  </a:lnTo>
                  <a:lnTo>
                    <a:pt x="211201" y="30035"/>
                  </a:lnTo>
                  <a:lnTo>
                    <a:pt x="212725" y="28435"/>
                  </a:lnTo>
                  <a:close/>
                </a:path>
                <a:path w="308609" h="310514">
                  <a:moveTo>
                    <a:pt x="229501" y="273253"/>
                  </a:moveTo>
                  <a:lnTo>
                    <a:pt x="228066" y="271614"/>
                  </a:lnTo>
                  <a:lnTo>
                    <a:pt x="224345" y="271335"/>
                  </a:lnTo>
                  <a:lnTo>
                    <a:pt x="222681" y="272707"/>
                  </a:lnTo>
                  <a:lnTo>
                    <a:pt x="222326" y="276263"/>
                  </a:lnTo>
                  <a:lnTo>
                    <a:pt x="223850" y="277952"/>
                  </a:lnTo>
                  <a:lnTo>
                    <a:pt x="225679" y="278066"/>
                  </a:lnTo>
                  <a:lnTo>
                    <a:pt x="227596" y="278193"/>
                  </a:lnTo>
                  <a:lnTo>
                    <a:pt x="229184" y="276872"/>
                  </a:lnTo>
                  <a:lnTo>
                    <a:pt x="229501" y="273253"/>
                  </a:lnTo>
                  <a:close/>
                </a:path>
                <a:path w="308609" h="310514">
                  <a:moveTo>
                    <a:pt x="231203" y="288328"/>
                  </a:moveTo>
                  <a:lnTo>
                    <a:pt x="231165" y="287528"/>
                  </a:lnTo>
                  <a:lnTo>
                    <a:pt x="229984" y="286893"/>
                  </a:lnTo>
                  <a:lnTo>
                    <a:pt x="228130" y="286931"/>
                  </a:lnTo>
                  <a:lnTo>
                    <a:pt x="203174" y="290385"/>
                  </a:lnTo>
                  <a:lnTo>
                    <a:pt x="199478" y="290601"/>
                  </a:lnTo>
                  <a:lnTo>
                    <a:pt x="189509" y="292608"/>
                  </a:lnTo>
                  <a:lnTo>
                    <a:pt x="163296" y="295427"/>
                  </a:lnTo>
                  <a:lnTo>
                    <a:pt x="156438" y="295313"/>
                  </a:lnTo>
                  <a:lnTo>
                    <a:pt x="141503" y="294614"/>
                  </a:lnTo>
                  <a:lnTo>
                    <a:pt x="133388" y="294500"/>
                  </a:lnTo>
                  <a:lnTo>
                    <a:pt x="119557" y="293827"/>
                  </a:lnTo>
                  <a:lnTo>
                    <a:pt x="82727" y="290664"/>
                  </a:lnTo>
                  <a:lnTo>
                    <a:pt x="80924" y="290995"/>
                  </a:lnTo>
                  <a:lnTo>
                    <a:pt x="120040" y="305435"/>
                  </a:lnTo>
                  <a:lnTo>
                    <a:pt x="141338" y="308584"/>
                  </a:lnTo>
                  <a:lnTo>
                    <a:pt x="154660" y="309918"/>
                  </a:lnTo>
                  <a:lnTo>
                    <a:pt x="204482" y="301574"/>
                  </a:lnTo>
                  <a:lnTo>
                    <a:pt x="222377" y="292989"/>
                  </a:lnTo>
                  <a:lnTo>
                    <a:pt x="231203" y="288328"/>
                  </a:lnTo>
                  <a:close/>
                </a:path>
                <a:path w="308609" h="310514">
                  <a:moveTo>
                    <a:pt x="233019" y="35775"/>
                  </a:moveTo>
                  <a:lnTo>
                    <a:pt x="231609" y="34340"/>
                  </a:lnTo>
                  <a:lnTo>
                    <a:pt x="229831" y="34328"/>
                  </a:lnTo>
                  <a:lnTo>
                    <a:pt x="228092" y="34315"/>
                  </a:lnTo>
                  <a:lnTo>
                    <a:pt x="226631" y="35763"/>
                  </a:lnTo>
                  <a:lnTo>
                    <a:pt x="226593" y="39230"/>
                  </a:lnTo>
                  <a:lnTo>
                    <a:pt x="228092" y="40754"/>
                  </a:lnTo>
                  <a:lnTo>
                    <a:pt x="231533" y="40779"/>
                  </a:lnTo>
                  <a:lnTo>
                    <a:pt x="233006" y="39306"/>
                  </a:lnTo>
                  <a:lnTo>
                    <a:pt x="233019" y="35775"/>
                  </a:lnTo>
                  <a:close/>
                </a:path>
                <a:path w="308609" h="310514">
                  <a:moveTo>
                    <a:pt x="253860" y="253822"/>
                  </a:moveTo>
                  <a:lnTo>
                    <a:pt x="253707" y="250126"/>
                  </a:lnTo>
                  <a:lnTo>
                    <a:pt x="252145" y="248729"/>
                  </a:lnTo>
                  <a:lnTo>
                    <a:pt x="248310" y="248869"/>
                  </a:lnTo>
                  <a:lnTo>
                    <a:pt x="246964" y="250329"/>
                  </a:lnTo>
                  <a:lnTo>
                    <a:pt x="247040" y="252272"/>
                  </a:lnTo>
                  <a:lnTo>
                    <a:pt x="247116" y="254203"/>
                  </a:lnTo>
                  <a:lnTo>
                    <a:pt x="248564" y="255511"/>
                  </a:lnTo>
                  <a:lnTo>
                    <a:pt x="252399" y="255371"/>
                  </a:lnTo>
                  <a:lnTo>
                    <a:pt x="253860" y="253822"/>
                  </a:lnTo>
                  <a:close/>
                </a:path>
                <a:path w="308609" h="310514">
                  <a:moveTo>
                    <a:pt x="255041" y="55664"/>
                  </a:moveTo>
                  <a:lnTo>
                    <a:pt x="253682" y="54127"/>
                  </a:lnTo>
                  <a:lnTo>
                    <a:pt x="250075" y="53809"/>
                  </a:lnTo>
                  <a:lnTo>
                    <a:pt x="248475" y="55245"/>
                  </a:lnTo>
                  <a:lnTo>
                    <a:pt x="248437" y="58750"/>
                  </a:lnTo>
                  <a:lnTo>
                    <a:pt x="249897" y="60312"/>
                  </a:lnTo>
                  <a:lnTo>
                    <a:pt x="251548" y="60401"/>
                  </a:lnTo>
                  <a:lnTo>
                    <a:pt x="253149" y="60477"/>
                  </a:lnTo>
                  <a:lnTo>
                    <a:pt x="254762" y="59016"/>
                  </a:lnTo>
                  <a:lnTo>
                    <a:pt x="255041" y="55664"/>
                  </a:lnTo>
                  <a:close/>
                </a:path>
                <a:path w="308609" h="310514">
                  <a:moveTo>
                    <a:pt x="271106" y="80848"/>
                  </a:moveTo>
                  <a:lnTo>
                    <a:pt x="271081" y="77152"/>
                  </a:lnTo>
                  <a:lnTo>
                    <a:pt x="269798" y="75907"/>
                  </a:lnTo>
                  <a:lnTo>
                    <a:pt x="267906" y="75920"/>
                  </a:lnTo>
                  <a:lnTo>
                    <a:pt x="266115" y="75933"/>
                  </a:lnTo>
                  <a:lnTo>
                    <a:pt x="264706" y="77355"/>
                  </a:lnTo>
                  <a:lnTo>
                    <a:pt x="264718" y="79121"/>
                  </a:lnTo>
                  <a:lnTo>
                    <a:pt x="264744" y="80822"/>
                  </a:lnTo>
                  <a:lnTo>
                    <a:pt x="266268" y="82308"/>
                  </a:lnTo>
                  <a:lnTo>
                    <a:pt x="269760" y="82270"/>
                  </a:lnTo>
                  <a:lnTo>
                    <a:pt x="271106" y="80848"/>
                  </a:lnTo>
                  <a:close/>
                </a:path>
                <a:path w="308609" h="310514">
                  <a:moveTo>
                    <a:pt x="272872" y="232359"/>
                  </a:moveTo>
                  <a:lnTo>
                    <a:pt x="272834" y="230479"/>
                  </a:lnTo>
                  <a:lnTo>
                    <a:pt x="272796" y="228663"/>
                  </a:lnTo>
                  <a:lnTo>
                    <a:pt x="271183" y="227088"/>
                  </a:lnTo>
                  <a:lnTo>
                    <a:pt x="267601" y="227177"/>
                  </a:lnTo>
                  <a:lnTo>
                    <a:pt x="266077" y="228815"/>
                  </a:lnTo>
                  <a:lnTo>
                    <a:pt x="266153" y="232524"/>
                  </a:lnTo>
                  <a:lnTo>
                    <a:pt x="267703" y="234010"/>
                  </a:lnTo>
                  <a:lnTo>
                    <a:pt x="271399" y="233921"/>
                  </a:lnTo>
                  <a:lnTo>
                    <a:pt x="272872" y="232359"/>
                  </a:lnTo>
                  <a:close/>
                </a:path>
                <a:path w="308609" h="310514">
                  <a:moveTo>
                    <a:pt x="287591" y="104711"/>
                  </a:moveTo>
                  <a:lnTo>
                    <a:pt x="286016" y="103149"/>
                  </a:lnTo>
                  <a:lnTo>
                    <a:pt x="282486" y="103060"/>
                  </a:lnTo>
                  <a:lnTo>
                    <a:pt x="281114" y="104368"/>
                  </a:lnTo>
                  <a:lnTo>
                    <a:pt x="281038" y="108026"/>
                  </a:lnTo>
                  <a:lnTo>
                    <a:pt x="282346" y="109385"/>
                  </a:lnTo>
                  <a:lnTo>
                    <a:pt x="284200" y="109410"/>
                  </a:lnTo>
                  <a:lnTo>
                    <a:pt x="285915" y="109435"/>
                  </a:lnTo>
                  <a:lnTo>
                    <a:pt x="287489" y="107975"/>
                  </a:lnTo>
                  <a:lnTo>
                    <a:pt x="287591" y="104711"/>
                  </a:lnTo>
                  <a:close/>
                </a:path>
                <a:path w="308609" h="310514">
                  <a:moveTo>
                    <a:pt x="288353" y="202082"/>
                  </a:moveTo>
                  <a:lnTo>
                    <a:pt x="286880" y="200533"/>
                  </a:lnTo>
                  <a:lnTo>
                    <a:pt x="283121" y="200406"/>
                  </a:lnTo>
                  <a:lnTo>
                    <a:pt x="281597" y="201828"/>
                  </a:lnTo>
                  <a:lnTo>
                    <a:pt x="281546" y="203708"/>
                  </a:lnTo>
                  <a:lnTo>
                    <a:pt x="281495" y="205600"/>
                  </a:lnTo>
                  <a:lnTo>
                    <a:pt x="282905" y="207111"/>
                  </a:lnTo>
                  <a:lnTo>
                    <a:pt x="286626" y="207238"/>
                  </a:lnTo>
                  <a:lnTo>
                    <a:pt x="288213" y="205752"/>
                  </a:lnTo>
                  <a:lnTo>
                    <a:pt x="288353" y="202082"/>
                  </a:lnTo>
                  <a:close/>
                </a:path>
                <a:path w="308609" h="310514">
                  <a:moveTo>
                    <a:pt x="294830" y="178676"/>
                  </a:moveTo>
                  <a:lnTo>
                    <a:pt x="293331" y="177076"/>
                  </a:lnTo>
                  <a:lnTo>
                    <a:pt x="289737" y="176949"/>
                  </a:lnTo>
                  <a:lnTo>
                    <a:pt x="288074" y="178549"/>
                  </a:lnTo>
                  <a:lnTo>
                    <a:pt x="287972" y="182130"/>
                  </a:lnTo>
                  <a:lnTo>
                    <a:pt x="289572" y="183832"/>
                  </a:lnTo>
                  <a:lnTo>
                    <a:pt x="293141" y="183921"/>
                  </a:lnTo>
                  <a:lnTo>
                    <a:pt x="294754" y="182359"/>
                  </a:lnTo>
                  <a:lnTo>
                    <a:pt x="294792" y="180517"/>
                  </a:lnTo>
                  <a:lnTo>
                    <a:pt x="294830" y="178676"/>
                  </a:lnTo>
                  <a:close/>
                </a:path>
                <a:path w="308609" h="310514">
                  <a:moveTo>
                    <a:pt x="295351" y="153670"/>
                  </a:moveTo>
                  <a:lnTo>
                    <a:pt x="293751" y="152057"/>
                  </a:lnTo>
                  <a:lnTo>
                    <a:pt x="291960" y="152044"/>
                  </a:lnTo>
                  <a:lnTo>
                    <a:pt x="290144" y="152031"/>
                  </a:lnTo>
                  <a:lnTo>
                    <a:pt x="288607" y="153581"/>
                  </a:lnTo>
                  <a:lnTo>
                    <a:pt x="288569" y="157264"/>
                  </a:lnTo>
                  <a:lnTo>
                    <a:pt x="290156" y="158889"/>
                  </a:lnTo>
                  <a:lnTo>
                    <a:pt x="293674" y="158915"/>
                  </a:lnTo>
                  <a:lnTo>
                    <a:pt x="295351" y="157213"/>
                  </a:lnTo>
                  <a:lnTo>
                    <a:pt x="295351" y="153670"/>
                  </a:lnTo>
                  <a:close/>
                </a:path>
                <a:path w="308609" h="310514">
                  <a:moveTo>
                    <a:pt x="295427" y="134454"/>
                  </a:moveTo>
                  <a:lnTo>
                    <a:pt x="295402" y="130810"/>
                  </a:lnTo>
                  <a:lnTo>
                    <a:pt x="293890" y="129374"/>
                  </a:lnTo>
                  <a:lnTo>
                    <a:pt x="291985" y="129374"/>
                  </a:lnTo>
                  <a:lnTo>
                    <a:pt x="290017" y="129374"/>
                  </a:lnTo>
                  <a:lnTo>
                    <a:pt x="288658" y="130733"/>
                  </a:lnTo>
                  <a:lnTo>
                    <a:pt x="288671" y="134581"/>
                  </a:lnTo>
                  <a:lnTo>
                    <a:pt x="290144" y="136042"/>
                  </a:lnTo>
                  <a:lnTo>
                    <a:pt x="293852" y="136017"/>
                  </a:lnTo>
                  <a:lnTo>
                    <a:pt x="295427" y="134454"/>
                  </a:lnTo>
                  <a:close/>
                </a:path>
                <a:path w="308609" h="310514">
                  <a:moveTo>
                    <a:pt x="308406" y="151739"/>
                  </a:moveTo>
                  <a:lnTo>
                    <a:pt x="300405" y="105232"/>
                  </a:lnTo>
                  <a:lnTo>
                    <a:pt x="280911" y="66306"/>
                  </a:lnTo>
                  <a:lnTo>
                    <a:pt x="242963" y="28257"/>
                  </a:lnTo>
                  <a:lnTo>
                    <a:pt x="208318" y="9982"/>
                  </a:lnTo>
                  <a:lnTo>
                    <a:pt x="170180" y="901"/>
                  </a:lnTo>
                  <a:lnTo>
                    <a:pt x="151777" y="0"/>
                  </a:lnTo>
                  <a:lnTo>
                    <a:pt x="142595" y="381"/>
                  </a:lnTo>
                  <a:lnTo>
                    <a:pt x="103009" y="8864"/>
                  </a:lnTo>
                  <a:lnTo>
                    <a:pt x="67691" y="26911"/>
                  </a:lnTo>
                  <a:lnTo>
                    <a:pt x="38531" y="51790"/>
                  </a:lnTo>
                  <a:lnTo>
                    <a:pt x="16979" y="83502"/>
                  </a:lnTo>
                  <a:lnTo>
                    <a:pt x="1676" y="133451"/>
                  </a:lnTo>
                  <a:lnTo>
                    <a:pt x="0" y="157873"/>
                  </a:lnTo>
                  <a:lnTo>
                    <a:pt x="355" y="164769"/>
                  </a:lnTo>
                  <a:lnTo>
                    <a:pt x="11061" y="212801"/>
                  </a:lnTo>
                  <a:lnTo>
                    <a:pt x="37973" y="256108"/>
                  </a:lnTo>
                  <a:lnTo>
                    <a:pt x="67538" y="281940"/>
                  </a:lnTo>
                  <a:lnTo>
                    <a:pt x="73698" y="286194"/>
                  </a:lnTo>
                  <a:lnTo>
                    <a:pt x="79552" y="285724"/>
                  </a:lnTo>
                  <a:lnTo>
                    <a:pt x="81343" y="286181"/>
                  </a:lnTo>
                  <a:lnTo>
                    <a:pt x="83108" y="286296"/>
                  </a:lnTo>
                  <a:lnTo>
                    <a:pt x="85280" y="286004"/>
                  </a:lnTo>
                  <a:lnTo>
                    <a:pt x="77279" y="281622"/>
                  </a:lnTo>
                  <a:lnTo>
                    <a:pt x="70967" y="277736"/>
                  </a:lnTo>
                  <a:lnTo>
                    <a:pt x="33159" y="240131"/>
                  </a:lnTo>
                  <a:lnTo>
                    <a:pt x="12623" y="198970"/>
                  </a:lnTo>
                  <a:lnTo>
                    <a:pt x="5232" y="156146"/>
                  </a:lnTo>
                  <a:lnTo>
                    <a:pt x="5549" y="142443"/>
                  </a:lnTo>
                  <a:lnTo>
                    <a:pt x="14109" y="102603"/>
                  </a:lnTo>
                  <a:lnTo>
                    <a:pt x="38404" y="60325"/>
                  </a:lnTo>
                  <a:lnTo>
                    <a:pt x="76225" y="26314"/>
                  </a:lnTo>
                  <a:lnTo>
                    <a:pt x="123494" y="7747"/>
                  </a:lnTo>
                  <a:lnTo>
                    <a:pt x="156908" y="4521"/>
                  </a:lnTo>
                  <a:lnTo>
                    <a:pt x="165125" y="4889"/>
                  </a:lnTo>
                  <a:lnTo>
                    <a:pt x="204685" y="12928"/>
                  </a:lnTo>
                  <a:lnTo>
                    <a:pt x="240499" y="31737"/>
                  </a:lnTo>
                  <a:lnTo>
                    <a:pt x="279819" y="73101"/>
                  </a:lnTo>
                  <a:lnTo>
                    <a:pt x="297878" y="111760"/>
                  </a:lnTo>
                  <a:lnTo>
                    <a:pt x="303580" y="150139"/>
                  </a:lnTo>
                  <a:lnTo>
                    <a:pt x="303466" y="156806"/>
                  </a:lnTo>
                  <a:lnTo>
                    <a:pt x="298005" y="196215"/>
                  </a:lnTo>
                  <a:lnTo>
                    <a:pt x="278688" y="236232"/>
                  </a:lnTo>
                  <a:lnTo>
                    <a:pt x="252323" y="266293"/>
                  </a:lnTo>
                  <a:lnTo>
                    <a:pt x="228815" y="282740"/>
                  </a:lnTo>
                  <a:lnTo>
                    <a:pt x="228968" y="283324"/>
                  </a:lnTo>
                  <a:lnTo>
                    <a:pt x="237121" y="281940"/>
                  </a:lnTo>
                  <a:lnTo>
                    <a:pt x="241414" y="281381"/>
                  </a:lnTo>
                  <a:lnTo>
                    <a:pt x="242773" y="280784"/>
                  </a:lnTo>
                  <a:lnTo>
                    <a:pt x="277495" y="246862"/>
                  </a:lnTo>
                  <a:lnTo>
                    <a:pt x="297408" y="212318"/>
                  </a:lnTo>
                  <a:lnTo>
                    <a:pt x="299351" y="205143"/>
                  </a:lnTo>
                  <a:lnTo>
                    <a:pt x="303999" y="190017"/>
                  </a:lnTo>
                  <a:lnTo>
                    <a:pt x="306197" y="181902"/>
                  </a:lnTo>
                  <a:lnTo>
                    <a:pt x="307314" y="173532"/>
                  </a:lnTo>
                  <a:lnTo>
                    <a:pt x="308305" y="162636"/>
                  </a:lnTo>
                  <a:lnTo>
                    <a:pt x="308406" y="151739"/>
                  </a:lnTo>
                  <a:close/>
                </a:path>
              </a:pathLst>
            </a:custGeom>
            <a:solidFill>
              <a:srgbClr val="FFFFFF"/>
            </a:solidFill>
          </p:spPr>
          <p:txBody>
            <a:bodyPr wrap="square" lIns="0" tIns="0" rIns="0" bIns="0" rtlCol="0"/>
            <a:lstStyle/>
            <a:p>
              <a:endParaRPr/>
            </a:p>
          </p:txBody>
        </p:sp>
        <p:pic>
          <p:nvPicPr>
            <p:cNvPr id="153" name="object 153"/>
            <p:cNvPicPr/>
            <p:nvPr/>
          </p:nvPicPr>
          <p:blipFill>
            <a:blip r:embed="rId15" cstate="email">
              <a:extLst>
                <a:ext uri="{28A0092B-C50C-407E-A947-70E740481C1C}">
                  <a14:useLocalDpi xmlns:a14="http://schemas.microsoft.com/office/drawing/2010/main"/>
                </a:ext>
              </a:extLst>
            </a:blip>
            <a:stretch>
              <a:fillRect/>
            </a:stretch>
          </p:blipFill>
          <p:spPr>
            <a:xfrm>
              <a:off x="7427767" y="5701468"/>
              <a:ext cx="119824" cy="162560"/>
            </a:xfrm>
            <a:prstGeom prst="rect">
              <a:avLst/>
            </a:prstGeom>
          </p:spPr>
        </p:pic>
        <p:sp>
          <p:nvSpPr>
            <p:cNvPr id="154" name="object 154"/>
            <p:cNvSpPr/>
            <p:nvPr/>
          </p:nvSpPr>
          <p:spPr>
            <a:xfrm>
              <a:off x="7334136" y="5255679"/>
              <a:ext cx="308610" cy="675005"/>
            </a:xfrm>
            <a:custGeom>
              <a:avLst/>
              <a:gdLst/>
              <a:ahLst/>
              <a:cxnLst/>
              <a:rect l="l" t="t" r="r" b="b"/>
              <a:pathLst>
                <a:path w="308609" h="675004">
                  <a:moveTo>
                    <a:pt x="19875" y="135547"/>
                  </a:moveTo>
                  <a:lnTo>
                    <a:pt x="18491" y="134112"/>
                  </a:lnTo>
                  <a:lnTo>
                    <a:pt x="14744" y="133997"/>
                  </a:lnTo>
                  <a:lnTo>
                    <a:pt x="13081" y="135585"/>
                  </a:lnTo>
                  <a:lnTo>
                    <a:pt x="13106" y="139242"/>
                  </a:lnTo>
                  <a:lnTo>
                    <a:pt x="14833" y="140893"/>
                  </a:lnTo>
                  <a:lnTo>
                    <a:pt x="16649" y="140830"/>
                  </a:lnTo>
                  <a:lnTo>
                    <a:pt x="18415" y="140754"/>
                  </a:lnTo>
                  <a:lnTo>
                    <a:pt x="19875" y="139230"/>
                  </a:lnTo>
                  <a:lnTo>
                    <a:pt x="19875" y="137414"/>
                  </a:lnTo>
                  <a:lnTo>
                    <a:pt x="19875" y="135547"/>
                  </a:lnTo>
                  <a:close/>
                </a:path>
                <a:path w="308609" h="675004">
                  <a:moveTo>
                    <a:pt x="19951" y="500684"/>
                  </a:moveTo>
                  <a:lnTo>
                    <a:pt x="18605" y="499237"/>
                  </a:lnTo>
                  <a:lnTo>
                    <a:pt x="16662" y="499173"/>
                  </a:lnTo>
                  <a:lnTo>
                    <a:pt x="14757" y="499097"/>
                  </a:lnTo>
                  <a:lnTo>
                    <a:pt x="13208" y="500481"/>
                  </a:lnTo>
                  <a:lnTo>
                    <a:pt x="13042" y="504151"/>
                  </a:lnTo>
                  <a:lnTo>
                    <a:pt x="14516" y="505726"/>
                  </a:lnTo>
                  <a:lnTo>
                    <a:pt x="16370" y="505815"/>
                  </a:lnTo>
                  <a:lnTo>
                    <a:pt x="18288" y="505891"/>
                  </a:lnTo>
                  <a:lnTo>
                    <a:pt x="19799" y="504507"/>
                  </a:lnTo>
                  <a:lnTo>
                    <a:pt x="19875" y="502615"/>
                  </a:lnTo>
                  <a:lnTo>
                    <a:pt x="19951" y="500684"/>
                  </a:lnTo>
                  <a:close/>
                </a:path>
                <a:path w="308609" h="675004">
                  <a:moveTo>
                    <a:pt x="23495" y="537489"/>
                  </a:moveTo>
                  <a:lnTo>
                    <a:pt x="23418" y="533692"/>
                  </a:lnTo>
                  <a:lnTo>
                    <a:pt x="21996" y="532358"/>
                  </a:lnTo>
                  <a:lnTo>
                    <a:pt x="18072" y="532409"/>
                  </a:lnTo>
                  <a:lnTo>
                    <a:pt x="16662" y="533831"/>
                  </a:lnTo>
                  <a:lnTo>
                    <a:pt x="16738" y="537565"/>
                  </a:lnTo>
                  <a:lnTo>
                    <a:pt x="18288" y="539038"/>
                  </a:lnTo>
                  <a:lnTo>
                    <a:pt x="20154" y="539000"/>
                  </a:lnTo>
                  <a:lnTo>
                    <a:pt x="22059" y="538962"/>
                  </a:lnTo>
                  <a:lnTo>
                    <a:pt x="23495" y="537489"/>
                  </a:lnTo>
                  <a:close/>
                </a:path>
                <a:path w="308609" h="675004">
                  <a:moveTo>
                    <a:pt x="23596" y="172288"/>
                  </a:moveTo>
                  <a:lnTo>
                    <a:pt x="23355" y="168605"/>
                  </a:lnTo>
                  <a:lnTo>
                    <a:pt x="21729" y="167119"/>
                  </a:lnTo>
                  <a:lnTo>
                    <a:pt x="19989" y="167182"/>
                  </a:lnTo>
                  <a:lnTo>
                    <a:pt x="18135" y="167259"/>
                  </a:lnTo>
                  <a:lnTo>
                    <a:pt x="16586" y="168973"/>
                  </a:lnTo>
                  <a:lnTo>
                    <a:pt x="16827" y="172593"/>
                  </a:lnTo>
                  <a:lnTo>
                    <a:pt x="18465" y="174091"/>
                  </a:lnTo>
                  <a:lnTo>
                    <a:pt x="22110" y="173951"/>
                  </a:lnTo>
                  <a:lnTo>
                    <a:pt x="23596" y="172288"/>
                  </a:lnTo>
                  <a:close/>
                </a:path>
                <a:path w="308609" h="675004">
                  <a:moveTo>
                    <a:pt x="27330" y="113030"/>
                  </a:moveTo>
                  <a:lnTo>
                    <a:pt x="25806" y="111467"/>
                  </a:lnTo>
                  <a:lnTo>
                    <a:pt x="22237" y="111404"/>
                  </a:lnTo>
                  <a:lnTo>
                    <a:pt x="20688" y="112915"/>
                  </a:lnTo>
                  <a:lnTo>
                    <a:pt x="20637" y="116547"/>
                  </a:lnTo>
                  <a:lnTo>
                    <a:pt x="22098" y="118033"/>
                  </a:lnTo>
                  <a:lnTo>
                    <a:pt x="25755" y="118097"/>
                  </a:lnTo>
                  <a:lnTo>
                    <a:pt x="27266" y="116624"/>
                  </a:lnTo>
                  <a:lnTo>
                    <a:pt x="27305" y="114808"/>
                  </a:lnTo>
                  <a:lnTo>
                    <a:pt x="27330" y="113030"/>
                  </a:lnTo>
                  <a:close/>
                </a:path>
                <a:path w="308609" h="675004">
                  <a:moveTo>
                    <a:pt x="27355" y="478078"/>
                  </a:moveTo>
                  <a:lnTo>
                    <a:pt x="25730" y="476554"/>
                  </a:lnTo>
                  <a:lnTo>
                    <a:pt x="22136" y="476605"/>
                  </a:lnTo>
                  <a:lnTo>
                    <a:pt x="20726" y="477951"/>
                  </a:lnTo>
                  <a:lnTo>
                    <a:pt x="20548" y="481507"/>
                  </a:lnTo>
                  <a:lnTo>
                    <a:pt x="22072" y="483095"/>
                  </a:lnTo>
                  <a:lnTo>
                    <a:pt x="23914" y="483133"/>
                  </a:lnTo>
                  <a:lnTo>
                    <a:pt x="25730" y="483171"/>
                  </a:lnTo>
                  <a:lnTo>
                    <a:pt x="27355" y="481609"/>
                  </a:lnTo>
                  <a:lnTo>
                    <a:pt x="27355" y="478078"/>
                  </a:lnTo>
                  <a:close/>
                </a:path>
                <a:path w="308609" h="675004">
                  <a:moveTo>
                    <a:pt x="29375" y="562102"/>
                  </a:moveTo>
                  <a:lnTo>
                    <a:pt x="27863" y="560514"/>
                  </a:lnTo>
                  <a:lnTo>
                    <a:pt x="24206" y="560425"/>
                  </a:lnTo>
                  <a:lnTo>
                    <a:pt x="22644" y="561924"/>
                  </a:lnTo>
                  <a:lnTo>
                    <a:pt x="22555" y="565683"/>
                  </a:lnTo>
                  <a:lnTo>
                    <a:pt x="23952" y="567131"/>
                  </a:lnTo>
                  <a:lnTo>
                    <a:pt x="25882" y="567169"/>
                  </a:lnTo>
                  <a:lnTo>
                    <a:pt x="27800" y="567207"/>
                  </a:lnTo>
                  <a:lnTo>
                    <a:pt x="29298" y="565785"/>
                  </a:lnTo>
                  <a:lnTo>
                    <a:pt x="29375" y="562102"/>
                  </a:lnTo>
                  <a:close/>
                </a:path>
                <a:path w="308609" h="675004">
                  <a:moveTo>
                    <a:pt x="29438" y="200545"/>
                  </a:moveTo>
                  <a:lnTo>
                    <a:pt x="29248" y="196811"/>
                  </a:lnTo>
                  <a:lnTo>
                    <a:pt x="27736" y="195427"/>
                  </a:lnTo>
                  <a:lnTo>
                    <a:pt x="25895" y="195465"/>
                  </a:lnTo>
                  <a:lnTo>
                    <a:pt x="24053" y="195503"/>
                  </a:lnTo>
                  <a:lnTo>
                    <a:pt x="22606" y="196951"/>
                  </a:lnTo>
                  <a:lnTo>
                    <a:pt x="22555" y="200660"/>
                  </a:lnTo>
                  <a:lnTo>
                    <a:pt x="24168" y="202260"/>
                  </a:lnTo>
                  <a:lnTo>
                    <a:pt x="27940" y="202171"/>
                  </a:lnTo>
                  <a:lnTo>
                    <a:pt x="29438" y="200545"/>
                  </a:lnTo>
                  <a:close/>
                </a:path>
                <a:path w="308609" h="675004">
                  <a:moveTo>
                    <a:pt x="36512" y="458038"/>
                  </a:moveTo>
                  <a:lnTo>
                    <a:pt x="35115" y="456539"/>
                  </a:lnTo>
                  <a:lnTo>
                    <a:pt x="33413" y="456412"/>
                  </a:lnTo>
                  <a:lnTo>
                    <a:pt x="31623" y="456298"/>
                  </a:lnTo>
                  <a:lnTo>
                    <a:pt x="29933" y="457771"/>
                  </a:lnTo>
                  <a:lnTo>
                    <a:pt x="29730" y="461352"/>
                  </a:lnTo>
                  <a:lnTo>
                    <a:pt x="31242" y="462953"/>
                  </a:lnTo>
                  <a:lnTo>
                    <a:pt x="33096" y="463003"/>
                  </a:lnTo>
                  <a:lnTo>
                    <a:pt x="34988" y="463067"/>
                  </a:lnTo>
                  <a:lnTo>
                    <a:pt x="36499" y="461606"/>
                  </a:lnTo>
                  <a:lnTo>
                    <a:pt x="36512" y="458038"/>
                  </a:lnTo>
                  <a:close/>
                </a:path>
                <a:path w="308609" h="675004">
                  <a:moveTo>
                    <a:pt x="36525" y="96418"/>
                  </a:moveTo>
                  <a:lnTo>
                    <a:pt x="36499" y="94589"/>
                  </a:lnTo>
                  <a:lnTo>
                    <a:pt x="36474" y="92748"/>
                  </a:lnTo>
                  <a:lnTo>
                    <a:pt x="34988" y="91313"/>
                  </a:lnTo>
                  <a:lnTo>
                    <a:pt x="31343" y="91376"/>
                  </a:lnTo>
                  <a:lnTo>
                    <a:pt x="29781" y="92964"/>
                  </a:lnTo>
                  <a:lnTo>
                    <a:pt x="29857" y="96443"/>
                  </a:lnTo>
                  <a:lnTo>
                    <a:pt x="31508" y="98031"/>
                  </a:lnTo>
                  <a:lnTo>
                    <a:pt x="35039" y="97980"/>
                  </a:lnTo>
                  <a:lnTo>
                    <a:pt x="36525" y="96418"/>
                  </a:lnTo>
                  <a:close/>
                </a:path>
                <a:path w="308609" h="675004">
                  <a:moveTo>
                    <a:pt x="41630" y="590435"/>
                  </a:moveTo>
                  <a:lnTo>
                    <a:pt x="40068" y="588911"/>
                  </a:lnTo>
                  <a:lnTo>
                    <a:pt x="36360" y="588899"/>
                  </a:lnTo>
                  <a:lnTo>
                    <a:pt x="34721" y="590473"/>
                  </a:lnTo>
                  <a:lnTo>
                    <a:pt x="34709" y="593991"/>
                  </a:lnTo>
                  <a:lnTo>
                    <a:pt x="36347" y="595541"/>
                  </a:lnTo>
                  <a:lnTo>
                    <a:pt x="38188" y="595541"/>
                  </a:lnTo>
                  <a:lnTo>
                    <a:pt x="40081" y="595541"/>
                  </a:lnTo>
                  <a:lnTo>
                    <a:pt x="41630" y="594055"/>
                  </a:lnTo>
                  <a:lnTo>
                    <a:pt x="41630" y="590435"/>
                  </a:lnTo>
                  <a:close/>
                </a:path>
                <a:path w="308609" h="675004">
                  <a:moveTo>
                    <a:pt x="41643" y="225450"/>
                  </a:moveTo>
                  <a:lnTo>
                    <a:pt x="40068" y="223799"/>
                  </a:lnTo>
                  <a:lnTo>
                    <a:pt x="36436" y="223799"/>
                  </a:lnTo>
                  <a:lnTo>
                    <a:pt x="34899" y="225323"/>
                  </a:lnTo>
                  <a:lnTo>
                    <a:pt x="34836" y="227114"/>
                  </a:lnTo>
                  <a:lnTo>
                    <a:pt x="34785" y="229006"/>
                  </a:lnTo>
                  <a:lnTo>
                    <a:pt x="36347" y="230644"/>
                  </a:lnTo>
                  <a:lnTo>
                    <a:pt x="40005" y="230632"/>
                  </a:lnTo>
                  <a:lnTo>
                    <a:pt x="41541" y="229120"/>
                  </a:lnTo>
                  <a:lnTo>
                    <a:pt x="41592" y="227330"/>
                  </a:lnTo>
                  <a:lnTo>
                    <a:pt x="41643" y="225450"/>
                  </a:lnTo>
                  <a:close/>
                </a:path>
                <a:path w="308609" h="675004">
                  <a:moveTo>
                    <a:pt x="47104" y="439623"/>
                  </a:moveTo>
                  <a:lnTo>
                    <a:pt x="46990" y="436092"/>
                  </a:lnTo>
                  <a:lnTo>
                    <a:pt x="45453" y="434555"/>
                  </a:lnTo>
                  <a:lnTo>
                    <a:pt x="41960" y="434479"/>
                  </a:lnTo>
                  <a:lnTo>
                    <a:pt x="40398" y="436092"/>
                  </a:lnTo>
                  <a:lnTo>
                    <a:pt x="40462" y="439788"/>
                  </a:lnTo>
                  <a:lnTo>
                    <a:pt x="41795" y="441096"/>
                  </a:lnTo>
                  <a:lnTo>
                    <a:pt x="43649" y="441121"/>
                  </a:lnTo>
                  <a:lnTo>
                    <a:pt x="45554" y="441147"/>
                  </a:lnTo>
                  <a:lnTo>
                    <a:pt x="47104" y="439623"/>
                  </a:lnTo>
                  <a:close/>
                </a:path>
                <a:path w="308609" h="675004">
                  <a:moveTo>
                    <a:pt x="47142" y="71081"/>
                  </a:moveTo>
                  <a:lnTo>
                    <a:pt x="45631" y="69519"/>
                  </a:lnTo>
                  <a:lnTo>
                    <a:pt x="41986" y="69430"/>
                  </a:lnTo>
                  <a:lnTo>
                    <a:pt x="40474" y="70853"/>
                  </a:lnTo>
                  <a:lnTo>
                    <a:pt x="40386" y="74447"/>
                  </a:lnTo>
                  <a:lnTo>
                    <a:pt x="41910" y="76073"/>
                  </a:lnTo>
                  <a:lnTo>
                    <a:pt x="45389" y="76174"/>
                  </a:lnTo>
                  <a:lnTo>
                    <a:pt x="47015" y="74612"/>
                  </a:lnTo>
                  <a:lnTo>
                    <a:pt x="47078" y="72847"/>
                  </a:lnTo>
                  <a:lnTo>
                    <a:pt x="47142" y="71081"/>
                  </a:lnTo>
                  <a:close/>
                </a:path>
                <a:path w="308609" h="675004">
                  <a:moveTo>
                    <a:pt x="56464" y="613232"/>
                  </a:moveTo>
                  <a:lnTo>
                    <a:pt x="56451" y="611441"/>
                  </a:lnTo>
                  <a:lnTo>
                    <a:pt x="56438" y="609701"/>
                  </a:lnTo>
                  <a:lnTo>
                    <a:pt x="54749" y="608063"/>
                  </a:lnTo>
                  <a:lnTo>
                    <a:pt x="51155" y="608101"/>
                  </a:lnTo>
                  <a:lnTo>
                    <a:pt x="49593" y="609676"/>
                  </a:lnTo>
                  <a:lnTo>
                    <a:pt x="49618" y="613321"/>
                  </a:lnTo>
                  <a:lnTo>
                    <a:pt x="51193" y="614857"/>
                  </a:lnTo>
                  <a:lnTo>
                    <a:pt x="54864" y="614819"/>
                  </a:lnTo>
                  <a:lnTo>
                    <a:pt x="56464" y="613232"/>
                  </a:lnTo>
                  <a:close/>
                </a:path>
                <a:path w="308609" h="675004">
                  <a:moveTo>
                    <a:pt x="56464" y="248297"/>
                  </a:moveTo>
                  <a:lnTo>
                    <a:pt x="56426" y="246380"/>
                  </a:lnTo>
                  <a:lnTo>
                    <a:pt x="56388" y="244551"/>
                  </a:lnTo>
                  <a:lnTo>
                    <a:pt x="54940" y="243128"/>
                  </a:lnTo>
                  <a:lnTo>
                    <a:pt x="51130" y="243090"/>
                  </a:lnTo>
                  <a:lnTo>
                    <a:pt x="49618" y="244589"/>
                  </a:lnTo>
                  <a:lnTo>
                    <a:pt x="49657" y="246532"/>
                  </a:lnTo>
                  <a:lnTo>
                    <a:pt x="49707" y="248361"/>
                  </a:lnTo>
                  <a:lnTo>
                    <a:pt x="51155" y="249796"/>
                  </a:lnTo>
                  <a:lnTo>
                    <a:pt x="54914" y="249834"/>
                  </a:lnTo>
                  <a:lnTo>
                    <a:pt x="56464" y="248297"/>
                  </a:lnTo>
                  <a:close/>
                </a:path>
                <a:path w="308609" h="675004">
                  <a:moveTo>
                    <a:pt x="62204" y="421627"/>
                  </a:moveTo>
                  <a:lnTo>
                    <a:pt x="62153" y="419760"/>
                  </a:lnTo>
                  <a:lnTo>
                    <a:pt x="62103" y="417918"/>
                  </a:lnTo>
                  <a:lnTo>
                    <a:pt x="60769" y="416610"/>
                  </a:lnTo>
                  <a:lnTo>
                    <a:pt x="57023" y="416560"/>
                  </a:lnTo>
                  <a:lnTo>
                    <a:pt x="55473" y="418122"/>
                  </a:lnTo>
                  <a:lnTo>
                    <a:pt x="55613" y="421830"/>
                  </a:lnTo>
                  <a:lnTo>
                    <a:pt x="57226" y="423240"/>
                  </a:lnTo>
                  <a:lnTo>
                    <a:pt x="60960" y="423011"/>
                  </a:lnTo>
                  <a:lnTo>
                    <a:pt x="62204" y="421627"/>
                  </a:lnTo>
                  <a:close/>
                </a:path>
                <a:path w="308609" h="675004">
                  <a:moveTo>
                    <a:pt x="62217" y="52895"/>
                  </a:moveTo>
                  <a:lnTo>
                    <a:pt x="60794" y="51473"/>
                  </a:lnTo>
                  <a:lnTo>
                    <a:pt x="58915" y="51460"/>
                  </a:lnTo>
                  <a:lnTo>
                    <a:pt x="57111" y="51447"/>
                  </a:lnTo>
                  <a:lnTo>
                    <a:pt x="55562" y="52959"/>
                  </a:lnTo>
                  <a:lnTo>
                    <a:pt x="55524" y="56451"/>
                  </a:lnTo>
                  <a:lnTo>
                    <a:pt x="57111" y="58039"/>
                  </a:lnTo>
                  <a:lnTo>
                    <a:pt x="60706" y="58089"/>
                  </a:lnTo>
                  <a:lnTo>
                    <a:pt x="62179" y="56616"/>
                  </a:lnTo>
                  <a:lnTo>
                    <a:pt x="62217" y="52895"/>
                  </a:lnTo>
                  <a:close/>
                </a:path>
                <a:path w="308609" h="675004">
                  <a:moveTo>
                    <a:pt x="76200" y="625144"/>
                  </a:moveTo>
                  <a:lnTo>
                    <a:pt x="74739" y="623570"/>
                  </a:lnTo>
                  <a:lnTo>
                    <a:pt x="72885" y="623468"/>
                  </a:lnTo>
                  <a:lnTo>
                    <a:pt x="71120" y="623392"/>
                  </a:lnTo>
                  <a:lnTo>
                    <a:pt x="69392" y="624941"/>
                  </a:lnTo>
                  <a:lnTo>
                    <a:pt x="69215" y="628459"/>
                  </a:lnTo>
                  <a:lnTo>
                    <a:pt x="70789" y="630110"/>
                  </a:lnTo>
                  <a:lnTo>
                    <a:pt x="74498" y="630262"/>
                  </a:lnTo>
                  <a:lnTo>
                    <a:pt x="76073" y="628840"/>
                  </a:lnTo>
                  <a:lnTo>
                    <a:pt x="76136" y="626986"/>
                  </a:lnTo>
                  <a:lnTo>
                    <a:pt x="76200" y="625144"/>
                  </a:lnTo>
                  <a:close/>
                </a:path>
                <a:path w="308609" h="675004">
                  <a:moveTo>
                    <a:pt x="76212" y="259994"/>
                  </a:moveTo>
                  <a:lnTo>
                    <a:pt x="74574" y="258394"/>
                  </a:lnTo>
                  <a:lnTo>
                    <a:pt x="70929" y="258483"/>
                  </a:lnTo>
                  <a:lnTo>
                    <a:pt x="69380" y="260032"/>
                  </a:lnTo>
                  <a:lnTo>
                    <a:pt x="69329" y="263652"/>
                  </a:lnTo>
                  <a:lnTo>
                    <a:pt x="70967" y="265252"/>
                  </a:lnTo>
                  <a:lnTo>
                    <a:pt x="72859" y="265201"/>
                  </a:lnTo>
                  <a:lnTo>
                    <a:pt x="74650" y="265163"/>
                  </a:lnTo>
                  <a:lnTo>
                    <a:pt x="76174" y="263639"/>
                  </a:lnTo>
                  <a:lnTo>
                    <a:pt x="76212" y="259994"/>
                  </a:lnTo>
                  <a:close/>
                </a:path>
                <a:path w="308609" h="675004">
                  <a:moveTo>
                    <a:pt x="86690" y="400659"/>
                  </a:moveTo>
                  <a:lnTo>
                    <a:pt x="85064" y="399186"/>
                  </a:lnTo>
                  <a:lnTo>
                    <a:pt x="83197" y="399224"/>
                  </a:lnTo>
                  <a:lnTo>
                    <a:pt x="81356" y="399262"/>
                  </a:lnTo>
                  <a:lnTo>
                    <a:pt x="79781" y="400888"/>
                  </a:lnTo>
                  <a:lnTo>
                    <a:pt x="79997" y="404190"/>
                  </a:lnTo>
                  <a:lnTo>
                    <a:pt x="81635" y="405726"/>
                  </a:lnTo>
                  <a:lnTo>
                    <a:pt x="84975" y="405803"/>
                  </a:lnTo>
                  <a:lnTo>
                    <a:pt x="86690" y="404139"/>
                  </a:lnTo>
                  <a:lnTo>
                    <a:pt x="86690" y="400659"/>
                  </a:lnTo>
                  <a:close/>
                </a:path>
                <a:path w="308609" h="675004">
                  <a:moveTo>
                    <a:pt x="86690" y="35560"/>
                  </a:moveTo>
                  <a:lnTo>
                    <a:pt x="85115" y="33972"/>
                  </a:lnTo>
                  <a:lnTo>
                    <a:pt x="81572" y="33947"/>
                  </a:lnTo>
                  <a:lnTo>
                    <a:pt x="80035" y="35483"/>
                  </a:lnTo>
                  <a:lnTo>
                    <a:pt x="80010" y="39128"/>
                  </a:lnTo>
                  <a:lnTo>
                    <a:pt x="81457" y="40576"/>
                  </a:lnTo>
                  <a:lnTo>
                    <a:pt x="83324" y="40589"/>
                  </a:lnTo>
                  <a:lnTo>
                    <a:pt x="85115" y="40601"/>
                  </a:lnTo>
                  <a:lnTo>
                    <a:pt x="86677" y="39077"/>
                  </a:lnTo>
                  <a:lnTo>
                    <a:pt x="86690" y="35560"/>
                  </a:lnTo>
                  <a:close/>
                </a:path>
                <a:path w="308609" h="675004">
                  <a:moveTo>
                    <a:pt x="94411" y="642239"/>
                  </a:moveTo>
                  <a:lnTo>
                    <a:pt x="94373" y="638683"/>
                  </a:lnTo>
                  <a:lnTo>
                    <a:pt x="92748" y="637095"/>
                  </a:lnTo>
                  <a:lnTo>
                    <a:pt x="90957" y="637120"/>
                  </a:lnTo>
                  <a:lnTo>
                    <a:pt x="89154" y="637146"/>
                  </a:lnTo>
                  <a:lnTo>
                    <a:pt x="87579" y="638746"/>
                  </a:lnTo>
                  <a:lnTo>
                    <a:pt x="87604" y="642327"/>
                  </a:lnTo>
                  <a:lnTo>
                    <a:pt x="89242" y="643953"/>
                  </a:lnTo>
                  <a:lnTo>
                    <a:pt x="92773" y="643915"/>
                  </a:lnTo>
                  <a:lnTo>
                    <a:pt x="94411" y="642239"/>
                  </a:lnTo>
                  <a:close/>
                </a:path>
                <a:path w="308609" h="675004">
                  <a:moveTo>
                    <a:pt x="94449" y="277228"/>
                  </a:moveTo>
                  <a:lnTo>
                    <a:pt x="94399" y="275412"/>
                  </a:lnTo>
                  <a:lnTo>
                    <a:pt x="94348" y="273507"/>
                  </a:lnTo>
                  <a:lnTo>
                    <a:pt x="92748" y="272059"/>
                  </a:lnTo>
                  <a:lnTo>
                    <a:pt x="88976" y="272275"/>
                  </a:lnTo>
                  <a:lnTo>
                    <a:pt x="87604" y="273773"/>
                  </a:lnTo>
                  <a:lnTo>
                    <a:pt x="87718" y="277533"/>
                  </a:lnTo>
                  <a:lnTo>
                    <a:pt x="89293" y="278968"/>
                  </a:lnTo>
                  <a:lnTo>
                    <a:pt x="93052" y="278752"/>
                  </a:lnTo>
                  <a:lnTo>
                    <a:pt x="94449" y="277228"/>
                  </a:lnTo>
                  <a:close/>
                </a:path>
                <a:path w="308609" h="675004">
                  <a:moveTo>
                    <a:pt x="112090" y="389369"/>
                  </a:moveTo>
                  <a:lnTo>
                    <a:pt x="110477" y="387629"/>
                  </a:lnTo>
                  <a:lnTo>
                    <a:pt x="107111" y="387616"/>
                  </a:lnTo>
                  <a:lnTo>
                    <a:pt x="105435" y="389382"/>
                  </a:lnTo>
                  <a:lnTo>
                    <a:pt x="105486" y="392747"/>
                  </a:lnTo>
                  <a:lnTo>
                    <a:pt x="106984" y="394335"/>
                  </a:lnTo>
                  <a:lnTo>
                    <a:pt x="110312" y="394563"/>
                  </a:lnTo>
                  <a:lnTo>
                    <a:pt x="112014" y="392938"/>
                  </a:lnTo>
                  <a:lnTo>
                    <a:pt x="112052" y="391134"/>
                  </a:lnTo>
                  <a:lnTo>
                    <a:pt x="112090" y="389369"/>
                  </a:lnTo>
                  <a:close/>
                </a:path>
                <a:path w="308609" h="675004">
                  <a:moveTo>
                    <a:pt x="112204" y="27673"/>
                  </a:moveTo>
                  <a:lnTo>
                    <a:pt x="112090" y="24053"/>
                  </a:lnTo>
                  <a:lnTo>
                    <a:pt x="110413" y="22466"/>
                  </a:lnTo>
                  <a:lnTo>
                    <a:pt x="107010" y="22618"/>
                  </a:lnTo>
                  <a:lnTo>
                    <a:pt x="105422" y="24320"/>
                  </a:lnTo>
                  <a:lnTo>
                    <a:pt x="105537" y="27787"/>
                  </a:lnTo>
                  <a:lnTo>
                    <a:pt x="107124" y="29235"/>
                  </a:lnTo>
                  <a:lnTo>
                    <a:pt x="108953" y="29184"/>
                  </a:lnTo>
                  <a:lnTo>
                    <a:pt x="110820" y="29133"/>
                  </a:lnTo>
                  <a:lnTo>
                    <a:pt x="112204" y="27673"/>
                  </a:lnTo>
                  <a:close/>
                </a:path>
                <a:path w="308609" h="675004">
                  <a:moveTo>
                    <a:pt x="142798" y="378980"/>
                  </a:moveTo>
                  <a:lnTo>
                    <a:pt x="141274" y="377444"/>
                  </a:lnTo>
                  <a:lnTo>
                    <a:pt x="137680" y="377571"/>
                  </a:lnTo>
                  <a:lnTo>
                    <a:pt x="136271" y="379044"/>
                  </a:lnTo>
                  <a:lnTo>
                    <a:pt x="136232" y="380809"/>
                  </a:lnTo>
                  <a:lnTo>
                    <a:pt x="136207" y="382714"/>
                  </a:lnTo>
                  <a:lnTo>
                    <a:pt x="137706" y="384175"/>
                  </a:lnTo>
                  <a:lnTo>
                    <a:pt x="141465" y="384073"/>
                  </a:lnTo>
                  <a:lnTo>
                    <a:pt x="142773" y="382727"/>
                  </a:lnTo>
                  <a:lnTo>
                    <a:pt x="142786" y="380885"/>
                  </a:lnTo>
                  <a:lnTo>
                    <a:pt x="142798" y="378980"/>
                  </a:lnTo>
                  <a:close/>
                </a:path>
                <a:path w="308609" h="675004">
                  <a:moveTo>
                    <a:pt x="142938" y="17424"/>
                  </a:moveTo>
                  <a:lnTo>
                    <a:pt x="142862" y="13804"/>
                  </a:lnTo>
                  <a:lnTo>
                    <a:pt x="141351" y="12395"/>
                  </a:lnTo>
                  <a:lnTo>
                    <a:pt x="139496" y="12433"/>
                  </a:lnTo>
                  <a:lnTo>
                    <a:pt x="137680" y="12471"/>
                  </a:lnTo>
                  <a:lnTo>
                    <a:pt x="136220" y="14008"/>
                  </a:lnTo>
                  <a:lnTo>
                    <a:pt x="136321" y="17576"/>
                  </a:lnTo>
                  <a:lnTo>
                    <a:pt x="137934" y="19126"/>
                  </a:lnTo>
                  <a:lnTo>
                    <a:pt x="141452" y="19024"/>
                  </a:lnTo>
                  <a:lnTo>
                    <a:pt x="142938" y="17424"/>
                  </a:lnTo>
                  <a:close/>
                </a:path>
                <a:path w="308609" h="675004">
                  <a:moveTo>
                    <a:pt x="168402" y="380314"/>
                  </a:moveTo>
                  <a:lnTo>
                    <a:pt x="167017" y="378866"/>
                  </a:lnTo>
                  <a:lnTo>
                    <a:pt x="163499" y="378764"/>
                  </a:lnTo>
                  <a:lnTo>
                    <a:pt x="161937" y="380212"/>
                  </a:lnTo>
                  <a:lnTo>
                    <a:pt x="161810" y="383603"/>
                  </a:lnTo>
                  <a:lnTo>
                    <a:pt x="163258" y="385076"/>
                  </a:lnTo>
                  <a:lnTo>
                    <a:pt x="165036" y="385127"/>
                  </a:lnTo>
                  <a:lnTo>
                    <a:pt x="166878" y="385178"/>
                  </a:lnTo>
                  <a:lnTo>
                    <a:pt x="168287" y="383882"/>
                  </a:lnTo>
                  <a:lnTo>
                    <a:pt x="168402" y="380314"/>
                  </a:lnTo>
                  <a:close/>
                </a:path>
                <a:path w="308609" h="675004">
                  <a:moveTo>
                    <a:pt x="168490" y="18580"/>
                  </a:moveTo>
                  <a:lnTo>
                    <a:pt x="168465" y="15163"/>
                  </a:lnTo>
                  <a:lnTo>
                    <a:pt x="167005" y="13703"/>
                  </a:lnTo>
                  <a:lnTo>
                    <a:pt x="163588" y="13601"/>
                  </a:lnTo>
                  <a:lnTo>
                    <a:pt x="162102" y="14947"/>
                  </a:lnTo>
                  <a:lnTo>
                    <a:pt x="161886" y="18465"/>
                  </a:lnTo>
                  <a:lnTo>
                    <a:pt x="163309" y="20002"/>
                  </a:lnTo>
                  <a:lnTo>
                    <a:pt x="165138" y="20053"/>
                  </a:lnTo>
                  <a:lnTo>
                    <a:pt x="166916" y="20104"/>
                  </a:lnTo>
                  <a:lnTo>
                    <a:pt x="168490" y="18580"/>
                  </a:lnTo>
                  <a:close/>
                </a:path>
                <a:path w="308609" h="675004">
                  <a:moveTo>
                    <a:pt x="189598" y="388086"/>
                  </a:moveTo>
                  <a:lnTo>
                    <a:pt x="189534" y="386397"/>
                  </a:lnTo>
                  <a:lnTo>
                    <a:pt x="189471" y="384657"/>
                  </a:lnTo>
                  <a:lnTo>
                    <a:pt x="187934" y="383286"/>
                  </a:lnTo>
                  <a:lnTo>
                    <a:pt x="184378" y="383425"/>
                  </a:lnTo>
                  <a:lnTo>
                    <a:pt x="183019" y="384911"/>
                  </a:lnTo>
                  <a:lnTo>
                    <a:pt x="183172" y="388378"/>
                  </a:lnTo>
                  <a:lnTo>
                    <a:pt x="184759" y="389851"/>
                  </a:lnTo>
                  <a:lnTo>
                    <a:pt x="188125" y="389699"/>
                  </a:lnTo>
                  <a:lnTo>
                    <a:pt x="189598" y="388086"/>
                  </a:lnTo>
                  <a:close/>
                </a:path>
                <a:path w="308609" h="675004">
                  <a:moveTo>
                    <a:pt x="189623" y="19697"/>
                  </a:moveTo>
                  <a:lnTo>
                    <a:pt x="188315" y="18288"/>
                  </a:lnTo>
                  <a:lnTo>
                    <a:pt x="184670" y="18122"/>
                  </a:lnTo>
                  <a:lnTo>
                    <a:pt x="183197" y="19545"/>
                  </a:lnTo>
                  <a:lnTo>
                    <a:pt x="183222" y="23190"/>
                  </a:lnTo>
                  <a:lnTo>
                    <a:pt x="184607" y="24587"/>
                  </a:lnTo>
                  <a:lnTo>
                    <a:pt x="186372" y="24612"/>
                  </a:lnTo>
                  <a:lnTo>
                    <a:pt x="188112" y="24638"/>
                  </a:lnTo>
                  <a:lnTo>
                    <a:pt x="189534" y="23241"/>
                  </a:lnTo>
                  <a:lnTo>
                    <a:pt x="189623" y="19697"/>
                  </a:lnTo>
                  <a:close/>
                </a:path>
                <a:path w="308609" h="675004">
                  <a:moveTo>
                    <a:pt x="212750" y="393458"/>
                  </a:moveTo>
                  <a:lnTo>
                    <a:pt x="212661" y="390144"/>
                  </a:lnTo>
                  <a:lnTo>
                    <a:pt x="211061" y="388658"/>
                  </a:lnTo>
                  <a:lnTo>
                    <a:pt x="207606" y="388708"/>
                  </a:lnTo>
                  <a:lnTo>
                    <a:pt x="206209" y="390194"/>
                  </a:lnTo>
                  <a:lnTo>
                    <a:pt x="206248" y="391985"/>
                  </a:lnTo>
                  <a:lnTo>
                    <a:pt x="206286" y="393776"/>
                  </a:lnTo>
                  <a:lnTo>
                    <a:pt x="207746" y="395173"/>
                  </a:lnTo>
                  <a:lnTo>
                    <a:pt x="211226" y="395058"/>
                  </a:lnTo>
                  <a:lnTo>
                    <a:pt x="212750" y="393458"/>
                  </a:lnTo>
                  <a:close/>
                </a:path>
                <a:path w="308609" h="675004">
                  <a:moveTo>
                    <a:pt x="212788" y="28460"/>
                  </a:moveTo>
                  <a:lnTo>
                    <a:pt x="212750" y="26695"/>
                  </a:lnTo>
                  <a:lnTo>
                    <a:pt x="212712" y="25031"/>
                  </a:lnTo>
                  <a:lnTo>
                    <a:pt x="211226" y="23571"/>
                  </a:lnTo>
                  <a:lnTo>
                    <a:pt x="207810" y="23507"/>
                  </a:lnTo>
                  <a:lnTo>
                    <a:pt x="206209" y="25120"/>
                  </a:lnTo>
                  <a:lnTo>
                    <a:pt x="206298" y="28511"/>
                  </a:lnTo>
                  <a:lnTo>
                    <a:pt x="207797" y="29972"/>
                  </a:lnTo>
                  <a:lnTo>
                    <a:pt x="211239" y="30035"/>
                  </a:lnTo>
                  <a:lnTo>
                    <a:pt x="212788" y="28460"/>
                  </a:lnTo>
                  <a:close/>
                </a:path>
                <a:path w="308609" h="675004">
                  <a:moveTo>
                    <a:pt x="225513" y="285191"/>
                  </a:moveTo>
                  <a:lnTo>
                    <a:pt x="224993" y="283921"/>
                  </a:lnTo>
                  <a:lnTo>
                    <a:pt x="223240" y="282651"/>
                  </a:lnTo>
                  <a:lnTo>
                    <a:pt x="222072" y="283921"/>
                  </a:lnTo>
                  <a:lnTo>
                    <a:pt x="218262" y="286461"/>
                  </a:lnTo>
                  <a:lnTo>
                    <a:pt x="215646" y="287731"/>
                  </a:lnTo>
                  <a:lnTo>
                    <a:pt x="210769" y="289001"/>
                  </a:lnTo>
                  <a:lnTo>
                    <a:pt x="209308" y="289001"/>
                  </a:lnTo>
                  <a:lnTo>
                    <a:pt x="205803" y="286461"/>
                  </a:lnTo>
                  <a:lnTo>
                    <a:pt x="204089" y="285191"/>
                  </a:lnTo>
                  <a:lnTo>
                    <a:pt x="204000" y="281381"/>
                  </a:lnTo>
                  <a:lnTo>
                    <a:pt x="203682" y="280111"/>
                  </a:lnTo>
                  <a:lnTo>
                    <a:pt x="201714" y="275031"/>
                  </a:lnTo>
                  <a:lnTo>
                    <a:pt x="201053" y="269951"/>
                  </a:lnTo>
                  <a:lnTo>
                    <a:pt x="200152" y="264871"/>
                  </a:lnTo>
                  <a:lnTo>
                    <a:pt x="200291" y="263601"/>
                  </a:lnTo>
                  <a:lnTo>
                    <a:pt x="199669" y="259791"/>
                  </a:lnTo>
                  <a:lnTo>
                    <a:pt x="197713" y="250571"/>
                  </a:lnTo>
                  <a:lnTo>
                    <a:pt x="197713" y="285191"/>
                  </a:lnTo>
                  <a:lnTo>
                    <a:pt x="197612" y="291541"/>
                  </a:lnTo>
                  <a:lnTo>
                    <a:pt x="194932" y="295351"/>
                  </a:lnTo>
                  <a:lnTo>
                    <a:pt x="194017" y="296621"/>
                  </a:lnTo>
                  <a:lnTo>
                    <a:pt x="188772" y="297891"/>
                  </a:lnTo>
                  <a:lnTo>
                    <a:pt x="184683" y="299161"/>
                  </a:lnTo>
                  <a:lnTo>
                    <a:pt x="177761" y="300431"/>
                  </a:lnTo>
                  <a:lnTo>
                    <a:pt x="175044" y="299161"/>
                  </a:lnTo>
                  <a:lnTo>
                    <a:pt x="171056" y="296621"/>
                  </a:lnTo>
                  <a:lnTo>
                    <a:pt x="170637" y="294081"/>
                  </a:lnTo>
                  <a:lnTo>
                    <a:pt x="170688" y="289001"/>
                  </a:lnTo>
                  <a:lnTo>
                    <a:pt x="170916" y="286461"/>
                  </a:lnTo>
                  <a:lnTo>
                    <a:pt x="171157" y="281381"/>
                  </a:lnTo>
                  <a:lnTo>
                    <a:pt x="171653" y="278841"/>
                  </a:lnTo>
                  <a:lnTo>
                    <a:pt x="170942" y="276301"/>
                  </a:lnTo>
                  <a:lnTo>
                    <a:pt x="171640" y="275031"/>
                  </a:lnTo>
                  <a:lnTo>
                    <a:pt x="172478" y="264871"/>
                  </a:lnTo>
                  <a:lnTo>
                    <a:pt x="172847" y="257251"/>
                  </a:lnTo>
                  <a:lnTo>
                    <a:pt x="172605" y="255981"/>
                  </a:lnTo>
                  <a:lnTo>
                    <a:pt x="172859" y="249631"/>
                  </a:lnTo>
                  <a:lnTo>
                    <a:pt x="173151" y="247091"/>
                  </a:lnTo>
                  <a:lnTo>
                    <a:pt x="173570" y="240741"/>
                  </a:lnTo>
                  <a:lnTo>
                    <a:pt x="173824" y="239471"/>
                  </a:lnTo>
                  <a:lnTo>
                    <a:pt x="174929" y="224231"/>
                  </a:lnTo>
                  <a:lnTo>
                    <a:pt x="175158" y="222961"/>
                  </a:lnTo>
                  <a:lnTo>
                    <a:pt x="175564" y="220421"/>
                  </a:lnTo>
                  <a:lnTo>
                    <a:pt x="175869" y="219151"/>
                  </a:lnTo>
                  <a:lnTo>
                    <a:pt x="176453" y="214071"/>
                  </a:lnTo>
                  <a:lnTo>
                    <a:pt x="177368" y="203911"/>
                  </a:lnTo>
                  <a:lnTo>
                    <a:pt x="177787" y="198831"/>
                  </a:lnTo>
                  <a:lnTo>
                    <a:pt x="178041" y="198831"/>
                  </a:lnTo>
                  <a:lnTo>
                    <a:pt x="178206" y="197561"/>
                  </a:lnTo>
                  <a:lnTo>
                    <a:pt x="178587" y="197561"/>
                  </a:lnTo>
                  <a:lnTo>
                    <a:pt x="179120" y="198831"/>
                  </a:lnTo>
                  <a:lnTo>
                    <a:pt x="179793" y="200101"/>
                  </a:lnTo>
                  <a:lnTo>
                    <a:pt x="183921" y="215341"/>
                  </a:lnTo>
                  <a:lnTo>
                    <a:pt x="187477" y="229311"/>
                  </a:lnTo>
                  <a:lnTo>
                    <a:pt x="189217" y="236931"/>
                  </a:lnTo>
                  <a:lnTo>
                    <a:pt x="191884" y="248361"/>
                  </a:lnTo>
                  <a:lnTo>
                    <a:pt x="192646" y="252171"/>
                  </a:lnTo>
                  <a:lnTo>
                    <a:pt x="194335" y="259791"/>
                  </a:lnTo>
                  <a:lnTo>
                    <a:pt x="194932" y="263601"/>
                  </a:lnTo>
                  <a:lnTo>
                    <a:pt x="196964" y="271221"/>
                  </a:lnTo>
                  <a:lnTo>
                    <a:pt x="197040" y="275031"/>
                  </a:lnTo>
                  <a:lnTo>
                    <a:pt x="197421" y="278841"/>
                  </a:lnTo>
                  <a:lnTo>
                    <a:pt x="197599" y="280111"/>
                  </a:lnTo>
                  <a:lnTo>
                    <a:pt x="197713" y="285191"/>
                  </a:lnTo>
                  <a:lnTo>
                    <a:pt x="197713" y="250571"/>
                  </a:lnTo>
                  <a:lnTo>
                    <a:pt x="196977" y="247091"/>
                  </a:lnTo>
                  <a:lnTo>
                    <a:pt x="195287" y="239471"/>
                  </a:lnTo>
                  <a:lnTo>
                    <a:pt x="194297" y="235661"/>
                  </a:lnTo>
                  <a:lnTo>
                    <a:pt x="192989" y="229311"/>
                  </a:lnTo>
                  <a:lnTo>
                    <a:pt x="192684" y="226771"/>
                  </a:lnTo>
                  <a:lnTo>
                    <a:pt x="191643" y="220421"/>
                  </a:lnTo>
                  <a:lnTo>
                    <a:pt x="190601" y="216611"/>
                  </a:lnTo>
                  <a:lnTo>
                    <a:pt x="190334" y="208991"/>
                  </a:lnTo>
                  <a:lnTo>
                    <a:pt x="189230" y="203911"/>
                  </a:lnTo>
                  <a:lnTo>
                    <a:pt x="188607" y="197561"/>
                  </a:lnTo>
                  <a:lnTo>
                    <a:pt x="188493" y="196291"/>
                  </a:lnTo>
                  <a:lnTo>
                    <a:pt x="187744" y="193751"/>
                  </a:lnTo>
                  <a:lnTo>
                    <a:pt x="186994" y="187401"/>
                  </a:lnTo>
                  <a:lnTo>
                    <a:pt x="186829" y="183591"/>
                  </a:lnTo>
                  <a:lnTo>
                    <a:pt x="186410" y="178511"/>
                  </a:lnTo>
                  <a:lnTo>
                    <a:pt x="186156" y="173431"/>
                  </a:lnTo>
                  <a:lnTo>
                    <a:pt x="186118" y="172161"/>
                  </a:lnTo>
                  <a:lnTo>
                    <a:pt x="185674" y="167081"/>
                  </a:lnTo>
                  <a:lnTo>
                    <a:pt x="185127" y="163271"/>
                  </a:lnTo>
                  <a:lnTo>
                    <a:pt x="185013" y="156921"/>
                  </a:lnTo>
                  <a:lnTo>
                    <a:pt x="185102" y="151841"/>
                  </a:lnTo>
                  <a:lnTo>
                    <a:pt x="185293" y="144221"/>
                  </a:lnTo>
                  <a:lnTo>
                    <a:pt x="185267" y="139141"/>
                  </a:lnTo>
                  <a:lnTo>
                    <a:pt x="198805" y="116281"/>
                  </a:lnTo>
                  <a:lnTo>
                    <a:pt x="199809" y="116281"/>
                  </a:lnTo>
                  <a:lnTo>
                    <a:pt x="203835" y="112471"/>
                  </a:lnTo>
                  <a:lnTo>
                    <a:pt x="206844" y="109931"/>
                  </a:lnTo>
                  <a:lnTo>
                    <a:pt x="210502" y="107391"/>
                  </a:lnTo>
                  <a:lnTo>
                    <a:pt x="211112" y="106121"/>
                  </a:lnTo>
                  <a:lnTo>
                    <a:pt x="211772" y="104851"/>
                  </a:lnTo>
                  <a:lnTo>
                    <a:pt x="209880" y="104851"/>
                  </a:lnTo>
                  <a:lnTo>
                    <a:pt x="206197" y="107391"/>
                  </a:lnTo>
                  <a:lnTo>
                    <a:pt x="203581" y="108661"/>
                  </a:lnTo>
                  <a:lnTo>
                    <a:pt x="197434" y="112471"/>
                  </a:lnTo>
                  <a:lnTo>
                    <a:pt x="193865" y="115011"/>
                  </a:lnTo>
                  <a:lnTo>
                    <a:pt x="184289" y="115011"/>
                  </a:lnTo>
                  <a:lnTo>
                    <a:pt x="178447" y="116281"/>
                  </a:lnTo>
                  <a:lnTo>
                    <a:pt x="175475" y="115011"/>
                  </a:lnTo>
                  <a:lnTo>
                    <a:pt x="172389" y="115011"/>
                  </a:lnTo>
                  <a:lnTo>
                    <a:pt x="172237" y="112471"/>
                  </a:lnTo>
                  <a:lnTo>
                    <a:pt x="172173" y="108661"/>
                  </a:lnTo>
                  <a:lnTo>
                    <a:pt x="175628" y="102311"/>
                  </a:lnTo>
                  <a:lnTo>
                    <a:pt x="176745" y="90881"/>
                  </a:lnTo>
                  <a:lnTo>
                    <a:pt x="175069" y="87071"/>
                  </a:lnTo>
                  <a:lnTo>
                    <a:pt x="169113" y="81991"/>
                  </a:lnTo>
                  <a:lnTo>
                    <a:pt x="168833" y="81991"/>
                  </a:lnTo>
                  <a:lnTo>
                    <a:pt x="168833" y="231851"/>
                  </a:lnTo>
                  <a:lnTo>
                    <a:pt x="168541" y="240741"/>
                  </a:lnTo>
                  <a:lnTo>
                    <a:pt x="168135" y="243281"/>
                  </a:lnTo>
                  <a:lnTo>
                    <a:pt x="167614" y="252171"/>
                  </a:lnTo>
                  <a:lnTo>
                    <a:pt x="167411" y="257251"/>
                  </a:lnTo>
                  <a:lnTo>
                    <a:pt x="166839" y="267411"/>
                  </a:lnTo>
                  <a:lnTo>
                    <a:pt x="166535" y="269951"/>
                  </a:lnTo>
                  <a:lnTo>
                    <a:pt x="165696" y="281381"/>
                  </a:lnTo>
                  <a:lnTo>
                    <a:pt x="165011" y="289001"/>
                  </a:lnTo>
                  <a:lnTo>
                    <a:pt x="164642" y="291541"/>
                  </a:lnTo>
                  <a:lnTo>
                    <a:pt x="164096" y="296621"/>
                  </a:lnTo>
                  <a:lnTo>
                    <a:pt x="163741" y="297891"/>
                  </a:lnTo>
                  <a:lnTo>
                    <a:pt x="162725" y="299161"/>
                  </a:lnTo>
                  <a:lnTo>
                    <a:pt x="162026" y="300431"/>
                  </a:lnTo>
                  <a:lnTo>
                    <a:pt x="160083" y="302971"/>
                  </a:lnTo>
                  <a:lnTo>
                    <a:pt x="153847" y="302971"/>
                  </a:lnTo>
                  <a:lnTo>
                    <a:pt x="151117" y="301701"/>
                  </a:lnTo>
                  <a:lnTo>
                    <a:pt x="144170" y="281381"/>
                  </a:lnTo>
                  <a:lnTo>
                    <a:pt x="144043" y="278841"/>
                  </a:lnTo>
                  <a:lnTo>
                    <a:pt x="143154" y="275031"/>
                  </a:lnTo>
                  <a:lnTo>
                    <a:pt x="143205" y="269951"/>
                  </a:lnTo>
                  <a:lnTo>
                    <a:pt x="143332" y="267411"/>
                  </a:lnTo>
                  <a:lnTo>
                    <a:pt x="143256" y="258521"/>
                  </a:lnTo>
                  <a:lnTo>
                    <a:pt x="142925" y="254711"/>
                  </a:lnTo>
                  <a:lnTo>
                    <a:pt x="142659" y="249631"/>
                  </a:lnTo>
                  <a:lnTo>
                    <a:pt x="142443" y="248361"/>
                  </a:lnTo>
                  <a:lnTo>
                    <a:pt x="143230" y="245821"/>
                  </a:lnTo>
                  <a:lnTo>
                    <a:pt x="142633" y="244551"/>
                  </a:lnTo>
                  <a:lnTo>
                    <a:pt x="142735" y="238201"/>
                  </a:lnTo>
                  <a:lnTo>
                    <a:pt x="142862" y="233121"/>
                  </a:lnTo>
                  <a:lnTo>
                    <a:pt x="148082" y="233121"/>
                  </a:lnTo>
                  <a:lnTo>
                    <a:pt x="148209" y="231851"/>
                  </a:lnTo>
                  <a:lnTo>
                    <a:pt x="147485" y="225501"/>
                  </a:lnTo>
                  <a:lnTo>
                    <a:pt x="145186" y="206451"/>
                  </a:lnTo>
                  <a:lnTo>
                    <a:pt x="144335" y="198831"/>
                  </a:lnTo>
                  <a:lnTo>
                    <a:pt x="142798" y="187401"/>
                  </a:lnTo>
                  <a:lnTo>
                    <a:pt x="141109" y="175971"/>
                  </a:lnTo>
                  <a:lnTo>
                    <a:pt x="140931" y="173431"/>
                  </a:lnTo>
                  <a:lnTo>
                    <a:pt x="140081" y="167081"/>
                  </a:lnTo>
                  <a:lnTo>
                    <a:pt x="139801" y="165671"/>
                  </a:lnTo>
                  <a:lnTo>
                    <a:pt x="139801" y="282651"/>
                  </a:lnTo>
                  <a:lnTo>
                    <a:pt x="138861" y="294081"/>
                  </a:lnTo>
                  <a:lnTo>
                    <a:pt x="136829" y="295351"/>
                  </a:lnTo>
                  <a:lnTo>
                    <a:pt x="130314" y="297891"/>
                  </a:lnTo>
                  <a:lnTo>
                    <a:pt x="128397" y="297891"/>
                  </a:lnTo>
                  <a:lnTo>
                    <a:pt x="123405" y="296621"/>
                  </a:lnTo>
                  <a:lnTo>
                    <a:pt x="121348" y="295351"/>
                  </a:lnTo>
                  <a:lnTo>
                    <a:pt x="120789" y="294081"/>
                  </a:lnTo>
                  <a:lnTo>
                    <a:pt x="119138" y="290271"/>
                  </a:lnTo>
                  <a:lnTo>
                    <a:pt x="119253" y="285191"/>
                  </a:lnTo>
                  <a:lnTo>
                    <a:pt x="119430" y="255981"/>
                  </a:lnTo>
                  <a:lnTo>
                    <a:pt x="119595" y="255981"/>
                  </a:lnTo>
                  <a:lnTo>
                    <a:pt x="120015" y="252171"/>
                  </a:lnTo>
                  <a:lnTo>
                    <a:pt x="120357" y="249631"/>
                  </a:lnTo>
                  <a:lnTo>
                    <a:pt x="121107" y="242011"/>
                  </a:lnTo>
                  <a:lnTo>
                    <a:pt x="121666" y="238201"/>
                  </a:lnTo>
                  <a:lnTo>
                    <a:pt x="123063" y="234391"/>
                  </a:lnTo>
                  <a:lnTo>
                    <a:pt x="123024" y="233121"/>
                  </a:lnTo>
                  <a:lnTo>
                    <a:pt x="123596" y="233121"/>
                  </a:lnTo>
                  <a:lnTo>
                    <a:pt x="127546" y="231851"/>
                  </a:lnTo>
                  <a:lnTo>
                    <a:pt x="133616" y="231851"/>
                  </a:lnTo>
                  <a:lnTo>
                    <a:pt x="136639" y="254711"/>
                  </a:lnTo>
                  <a:lnTo>
                    <a:pt x="137350" y="261061"/>
                  </a:lnTo>
                  <a:lnTo>
                    <a:pt x="139395" y="273761"/>
                  </a:lnTo>
                  <a:lnTo>
                    <a:pt x="139725" y="278841"/>
                  </a:lnTo>
                  <a:lnTo>
                    <a:pt x="139801" y="282651"/>
                  </a:lnTo>
                  <a:lnTo>
                    <a:pt x="139801" y="165671"/>
                  </a:lnTo>
                  <a:lnTo>
                    <a:pt x="139331" y="163271"/>
                  </a:lnTo>
                  <a:lnTo>
                    <a:pt x="138696" y="155651"/>
                  </a:lnTo>
                  <a:lnTo>
                    <a:pt x="138912" y="153111"/>
                  </a:lnTo>
                  <a:lnTo>
                    <a:pt x="139077" y="148031"/>
                  </a:lnTo>
                  <a:lnTo>
                    <a:pt x="139230" y="146761"/>
                  </a:lnTo>
                  <a:lnTo>
                    <a:pt x="140360" y="141681"/>
                  </a:lnTo>
                  <a:lnTo>
                    <a:pt x="142684" y="137871"/>
                  </a:lnTo>
                  <a:lnTo>
                    <a:pt x="147218" y="130251"/>
                  </a:lnTo>
                  <a:lnTo>
                    <a:pt x="148882" y="128981"/>
                  </a:lnTo>
                  <a:lnTo>
                    <a:pt x="152717" y="126441"/>
                  </a:lnTo>
                  <a:lnTo>
                    <a:pt x="154152" y="126441"/>
                  </a:lnTo>
                  <a:lnTo>
                    <a:pt x="160147" y="130251"/>
                  </a:lnTo>
                  <a:lnTo>
                    <a:pt x="162293" y="132791"/>
                  </a:lnTo>
                  <a:lnTo>
                    <a:pt x="163703" y="140411"/>
                  </a:lnTo>
                  <a:lnTo>
                    <a:pt x="164757" y="144221"/>
                  </a:lnTo>
                  <a:lnTo>
                    <a:pt x="166281" y="151841"/>
                  </a:lnTo>
                  <a:lnTo>
                    <a:pt x="166865" y="155651"/>
                  </a:lnTo>
                  <a:lnTo>
                    <a:pt x="166979" y="160731"/>
                  </a:lnTo>
                  <a:lnTo>
                    <a:pt x="166903" y="164541"/>
                  </a:lnTo>
                  <a:lnTo>
                    <a:pt x="167106" y="167081"/>
                  </a:lnTo>
                  <a:lnTo>
                    <a:pt x="167220" y="183591"/>
                  </a:lnTo>
                  <a:lnTo>
                    <a:pt x="167436" y="191211"/>
                  </a:lnTo>
                  <a:lnTo>
                    <a:pt x="167703" y="198831"/>
                  </a:lnTo>
                  <a:lnTo>
                    <a:pt x="167919" y="201371"/>
                  </a:lnTo>
                  <a:lnTo>
                    <a:pt x="168186" y="207721"/>
                  </a:lnTo>
                  <a:lnTo>
                    <a:pt x="168300" y="211531"/>
                  </a:lnTo>
                  <a:lnTo>
                    <a:pt x="168579" y="217881"/>
                  </a:lnTo>
                  <a:lnTo>
                    <a:pt x="168732" y="220421"/>
                  </a:lnTo>
                  <a:lnTo>
                    <a:pt x="168833" y="231851"/>
                  </a:lnTo>
                  <a:lnTo>
                    <a:pt x="168833" y="81991"/>
                  </a:lnTo>
                  <a:lnTo>
                    <a:pt x="161671" y="81991"/>
                  </a:lnTo>
                  <a:lnTo>
                    <a:pt x="160147" y="83261"/>
                  </a:lnTo>
                  <a:lnTo>
                    <a:pt x="158191" y="87071"/>
                  </a:lnTo>
                  <a:lnTo>
                    <a:pt x="157632" y="88341"/>
                  </a:lnTo>
                  <a:lnTo>
                    <a:pt x="154724" y="92151"/>
                  </a:lnTo>
                  <a:lnTo>
                    <a:pt x="154419" y="102311"/>
                  </a:lnTo>
                  <a:lnTo>
                    <a:pt x="156603" y="106121"/>
                  </a:lnTo>
                  <a:lnTo>
                    <a:pt x="159854" y="111201"/>
                  </a:lnTo>
                  <a:lnTo>
                    <a:pt x="161518" y="112471"/>
                  </a:lnTo>
                  <a:lnTo>
                    <a:pt x="163068" y="115011"/>
                  </a:lnTo>
                  <a:lnTo>
                    <a:pt x="162013" y="115011"/>
                  </a:lnTo>
                  <a:lnTo>
                    <a:pt x="159283" y="117551"/>
                  </a:lnTo>
                  <a:lnTo>
                    <a:pt x="157149" y="117551"/>
                  </a:lnTo>
                  <a:lnTo>
                    <a:pt x="152222" y="120091"/>
                  </a:lnTo>
                  <a:lnTo>
                    <a:pt x="149504" y="120091"/>
                  </a:lnTo>
                  <a:lnTo>
                    <a:pt x="140335" y="121361"/>
                  </a:lnTo>
                  <a:lnTo>
                    <a:pt x="126479" y="113741"/>
                  </a:lnTo>
                  <a:lnTo>
                    <a:pt x="127431" y="112471"/>
                  </a:lnTo>
                  <a:lnTo>
                    <a:pt x="128498" y="112471"/>
                  </a:lnTo>
                  <a:lnTo>
                    <a:pt x="130581" y="113741"/>
                  </a:lnTo>
                  <a:lnTo>
                    <a:pt x="131597" y="113741"/>
                  </a:lnTo>
                  <a:lnTo>
                    <a:pt x="134099" y="115011"/>
                  </a:lnTo>
                  <a:lnTo>
                    <a:pt x="134556" y="112471"/>
                  </a:lnTo>
                  <a:lnTo>
                    <a:pt x="134785" y="111201"/>
                  </a:lnTo>
                  <a:lnTo>
                    <a:pt x="134874" y="108661"/>
                  </a:lnTo>
                  <a:lnTo>
                    <a:pt x="135953" y="102311"/>
                  </a:lnTo>
                  <a:lnTo>
                    <a:pt x="135509" y="97231"/>
                  </a:lnTo>
                  <a:lnTo>
                    <a:pt x="134620" y="88341"/>
                  </a:lnTo>
                  <a:lnTo>
                    <a:pt x="133184" y="87071"/>
                  </a:lnTo>
                  <a:lnTo>
                    <a:pt x="126809" y="83261"/>
                  </a:lnTo>
                  <a:lnTo>
                    <a:pt x="122897" y="81991"/>
                  </a:lnTo>
                  <a:lnTo>
                    <a:pt x="116751" y="85801"/>
                  </a:lnTo>
                  <a:lnTo>
                    <a:pt x="115620" y="88341"/>
                  </a:lnTo>
                  <a:lnTo>
                    <a:pt x="112776" y="90881"/>
                  </a:lnTo>
                  <a:lnTo>
                    <a:pt x="112674" y="93421"/>
                  </a:lnTo>
                  <a:lnTo>
                    <a:pt x="110083" y="98501"/>
                  </a:lnTo>
                  <a:lnTo>
                    <a:pt x="109613" y="103581"/>
                  </a:lnTo>
                  <a:lnTo>
                    <a:pt x="109588" y="109931"/>
                  </a:lnTo>
                  <a:lnTo>
                    <a:pt x="110464" y="111201"/>
                  </a:lnTo>
                  <a:lnTo>
                    <a:pt x="113766" y="113741"/>
                  </a:lnTo>
                  <a:lnTo>
                    <a:pt x="115417" y="112471"/>
                  </a:lnTo>
                  <a:lnTo>
                    <a:pt x="117055" y="112471"/>
                  </a:lnTo>
                  <a:lnTo>
                    <a:pt x="117373" y="113741"/>
                  </a:lnTo>
                  <a:lnTo>
                    <a:pt x="116598" y="113741"/>
                  </a:lnTo>
                  <a:lnTo>
                    <a:pt x="112572" y="116281"/>
                  </a:lnTo>
                  <a:lnTo>
                    <a:pt x="109054" y="117551"/>
                  </a:lnTo>
                  <a:lnTo>
                    <a:pt x="99745" y="118821"/>
                  </a:lnTo>
                  <a:lnTo>
                    <a:pt x="94957" y="118821"/>
                  </a:lnTo>
                  <a:lnTo>
                    <a:pt x="90766" y="117551"/>
                  </a:lnTo>
                  <a:lnTo>
                    <a:pt x="87528" y="116281"/>
                  </a:lnTo>
                  <a:lnTo>
                    <a:pt x="83337" y="115011"/>
                  </a:lnTo>
                  <a:lnTo>
                    <a:pt x="80187" y="115011"/>
                  </a:lnTo>
                  <a:lnTo>
                    <a:pt x="79921" y="116281"/>
                  </a:lnTo>
                  <a:lnTo>
                    <a:pt x="80238" y="117551"/>
                  </a:lnTo>
                  <a:lnTo>
                    <a:pt x="83515" y="118821"/>
                  </a:lnTo>
                  <a:lnTo>
                    <a:pt x="86550" y="121361"/>
                  </a:lnTo>
                  <a:lnTo>
                    <a:pt x="91909" y="122631"/>
                  </a:lnTo>
                  <a:lnTo>
                    <a:pt x="98412" y="122631"/>
                  </a:lnTo>
                  <a:lnTo>
                    <a:pt x="101206" y="125171"/>
                  </a:lnTo>
                  <a:lnTo>
                    <a:pt x="107378" y="127711"/>
                  </a:lnTo>
                  <a:lnTo>
                    <a:pt x="109435" y="130251"/>
                  </a:lnTo>
                  <a:lnTo>
                    <a:pt x="111315" y="136601"/>
                  </a:lnTo>
                  <a:lnTo>
                    <a:pt x="111518" y="140411"/>
                  </a:lnTo>
                  <a:lnTo>
                    <a:pt x="112102" y="146761"/>
                  </a:lnTo>
                  <a:lnTo>
                    <a:pt x="112839" y="149301"/>
                  </a:lnTo>
                  <a:lnTo>
                    <a:pt x="113449" y="156921"/>
                  </a:lnTo>
                  <a:lnTo>
                    <a:pt x="113703" y="160731"/>
                  </a:lnTo>
                  <a:lnTo>
                    <a:pt x="113423" y="170891"/>
                  </a:lnTo>
                  <a:lnTo>
                    <a:pt x="112903" y="177241"/>
                  </a:lnTo>
                  <a:lnTo>
                    <a:pt x="112585" y="183591"/>
                  </a:lnTo>
                  <a:lnTo>
                    <a:pt x="112560" y="188671"/>
                  </a:lnTo>
                  <a:lnTo>
                    <a:pt x="111937" y="197561"/>
                  </a:lnTo>
                  <a:lnTo>
                    <a:pt x="109524" y="226771"/>
                  </a:lnTo>
                  <a:lnTo>
                    <a:pt x="109143" y="231851"/>
                  </a:lnTo>
                  <a:lnTo>
                    <a:pt x="114452" y="233121"/>
                  </a:lnTo>
                  <a:lnTo>
                    <a:pt x="114490" y="235661"/>
                  </a:lnTo>
                  <a:lnTo>
                    <a:pt x="114223" y="240741"/>
                  </a:lnTo>
                  <a:lnTo>
                    <a:pt x="115049" y="245821"/>
                  </a:lnTo>
                  <a:lnTo>
                    <a:pt x="115176" y="248361"/>
                  </a:lnTo>
                  <a:lnTo>
                    <a:pt x="114668" y="255981"/>
                  </a:lnTo>
                  <a:lnTo>
                    <a:pt x="114554" y="259791"/>
                  </a:lnTo>
                  <a:lnTo>
                    <a:pt x="114401" y="262331"/>
                  </a:lnTo>
                  <a:lnTo>
                    <a:pt x="113995" y="264871"/>
                  </a:lnTo>
                  <a:lnTo>
                    <a:pt x="113893" y="275031"/>
                  </a:lnTo>
                  <a:lnTo>
                    <a:pt x="111874" y="294081"/>
                  </a:lnTo>
                  <a:lnTo>
                    <a:pt x="103136" y="294081"/>
                  </a:lnTo>
                  <a:lnTo>
                    <a:pt x="92735" y="289001"/>
                  </a:lnTo>
                  <a:lnTo>
                    <a:pt x="90766" y="287731"/>
                  </a:lnTo>
                  <a:lnTo>
                    <a:pt x="89547" y="289001"/>
                  </a:lnTo>
                  <a:lnTo>
                    <a:pt x="89408" y="290271"/>
                  </a:lnTo>
                  <a:lnTo>
                    <a:pt x="92113" y="292811"/>
                  </a:lnTo>
                  <a:lnTo>
                    <a:pt x="93789" y="294081"/>
                  </a:lnTo>
                  <a:lnTo>
                    <a:pt x="99860" y="296621"/>
                  </a:lnTo>
                  <a:lnTo>
                    <a:pt x="104051" y="299161"/>
                  </a:lnTo>
                  <a:lnTo>
                    <a:pt x="113957" y="301701"/>
                  </a:lnTo>
                  <a:lnTo>
                    <a:pt x="119354" y="304241"/>
                  </a:lnTo>
                  <a:lnTo>
                    <a:pt x="126733" y="305511"/>
                  </a:lnTo>
                  <a:lnTo>
                    <a:pt x="128358" y="305511"/>
                  </a:lnTo>
                  <a:lnTo>
                    <a:pt x="133134" y="306781"/>
                  </a:lnTo>
                  <a:lnTo>
                    <a:pt x="136283" y="306781"/>
                  </a:lnTo>
                  <a:lnTo>
                    <a:pt x="143700" y="308051"/>
                  </a:lnTo>
                  <a:lnTo>
                    <a:pt x="164312" y="308051"/>
                  </a:lnTo>
                  <a:lnTo>
                    <a:pt x="166560" y="306781"/>
                  </a:lnTo>
                  <a:lnTo>
                    <a:pt x="170078" y="308051"/>
                  </a:lnTo>
                  <a:lnTo>
                    <a:pt x="171424" y="308051"/>
                  </a:lnTo>
                  <a:lnTo>
                    <a:pt x="173291" y="306781"/>
                  </a:lnTo>
                  <a:lnTo>
                    <a:pt x="175425" y="306781"/>
                  </a:lnTo>
                  <a:lnTo>
                    <a:pt x="181584" y="305511"/>
                  </a:lnTo>
                  <a:lnTo>
                    <a:pt x="185775" y="304241"/>
                  </a:lnTo>
                  <a:lnTo>
                    <a:pt x="187007" y="302971"/>
                  </a:lnTo>
                  <a:lnTo>
                    <a:pt x="191084" y="301701"/>
                  </a:lnTo>
                  <a:lnTo>
                    <a:pt x="193878" y="301701"/>
                  </a:lnTo>
                  <a:lnTo>
                    <a:pt x="198831" y="300431"/>
                  </a:lnTo>
                  <a:lnTo>
                    <a:pt x="201028" y="299161"/>
                  </a:lnTo>
                  <a:lnTo>
                    <a:pt x="204101" y="297891"/>
                  </a:lnTo>
                  <a:lnTo>
                    <a:pt x="204901" y="297891"/>
                  </a:lnTo>
                  <a:lnTo>
                    <a:pt x="210616" y="295351"/>
                  </a:lnTo>
                  <a:lnTo>
                    <a:pt x="215239" y="292811"/>
                  </a:lnTo>
                  <a:lnTo>
                    <a:pt x="219722" y="290271"/>
                  </a:lnTo>
                  <a:lnTo>
                    <a:pt x="221424" y="289001"/>
                  </a:lnTo>
                  <a:lnTo>
                    <a:pt x="223126" y="287731"/>
                  </a:lnTo>
                  <a:lnTo>
                    <a:pt x="225513" y="285191"/>
                  </a:lnTo>
                  <a:close/>
                </a:path>
                <a:path w="308609" h="675004">
                  <a:moveTo>
                    <a:pt x="229463" y="276669"/>
                  </a:moveTo>
                  <a:lnTo>
                    <a:pt x="229438" y="272948"/>
                  </a:lnTo>
                  <a:lnTo>
                    <a:pt x="228015" y="271513"/>
                  </a:lnTo>
                  <a:lnTo>
                    <a:pt x="226161" y="271462"/>
                  </a:lnTo>
                  <a:lnTo>
                    <a:pt x="224320" y="271411"/>
                  </a:lnTo>
                  <a:lnTo>
                    <a:pt x="222834" y="272770"/>
                  </a:lnTo>
                  <a:lnTo>
                    <a:pt x="222631" y="276517"/>
                  </a:lnTo>
                  <a:lnTo>
                    <a:pt x="224116" y="278142"/>
                  </a:lnTo>
                  <a:lnTo>
                    <a:pt x="227850" y="278257"/>
                  </a:lnTo>
                  <a:lnTo>
                    <a:pt x="229463" y="276669"/>
                  </a:lnTo>
                  <a:close/>
                </a:path>
                <a:path w="308609" h="675004">
                  <a:moveTo>
                    <a:pt x="229527" y="638289"/>
                  </a:moveTo>
                  <a:lnTo>
                    <a:pt x="228092" y="636651"/>
                  </a:lnTo>
                  <a:lnTo>
                    <a:pt x="224370" y="636371"/>
                  </a:lnTo>
                  <a:lnTo>
                    <a:pt x="222707" y="637743"/>
                  </a:lnTo>
                  <a:lnTo>
                    <a:pt x="222351" y="641299"/>
                  </a:lnTo>
                  <a:lnTo>
                    <a:pt x="223875" y="642988"/>
                  </a:lnTo>
                  <a:lnTo>
                    <a:pt x="225704" y="643102"/>
                  </a:lnTo>
                  <a:lnTo>
                    <a:pt x="227622" y="643229"/>
                  </a:lnTo>
                  <a:lnTo>
                    <a:pt x="229209" y="641908"/>
                  </a:lnTo>
                  <a:lnTo>
                    <a:pt x="229527" y="638289"/>
                  </a:lnTo>
                  <a:close/>
                </a:path>
                <a:path w="308609" h="675004">
                  <a:moveTo>
                    <a:pt x="231228" y="653364"/>
                  </a:moveTo>
                  <a:lnTo>
                    <a:pt x="231190" y="652564"/>
                  </a:lnTo>
                  <a:lnTo>
                    <a:pt x="230009" y="651929"/>
                  </a:lnTo>
                  <a:lnTo>
                    <a:pt x="228155" y="651967"/>
                  </a:lnTo>
                  <a:lnTo>
                    <a:pt x="203200" y="655421"/>
                  </a:lnTo>
                  <a:lnTo>
                    <a:pt x="199504" y="655637"/>
                  </a:lnTo>
                  <a:lnTo>
                    <a:pt x="189534" y="657631"/>
                  </a:lnTo>
                  <a:lnTo>
                    <a:pt x="163322" y="660463"/>
                  </a:lnTo>
                  <a:lnTo>
                    <a:pt x="156464" y="660349"/>
                  </a:lnTo>
                  <a:lnTo>
                    <a:pt x="141528" y="659650"/>
                  </a:lnTo>
                  <a:lnTo>
                    <a:pt x="133413" y="659536"/>
                  </a:lnTo>
                  <a:lnTo>
                    <a:pt x="119583" y="658863"/>
                  </a:lnTo>
                  <a:lnTo>
                    <a:pt x="82753" y="655701"/>
                  </a:lnTo>
                  <a:lnTo>
                    <a:pt x="80949" y="656031"/>
                  </a:lnTo>
                  <a:lnTo>
                    <a:pt x="120065" y="670471"/>
                  </a:lnTo>
                  <a:lnTo>
                    <a:pt x="141363" y="673620"/>
                  </a:lnTo>
                  <a:lnTo>
                    <a:pt x="154686" y="674954"/>
                  </a:lnTo>
                  <a:lnTo>
                    <a:pt x="204508" y="666610"/>
                  </a:lnTo>
                  <a:lnTo>
                    <a:pt x="222402" y="658025"/>
                  </a:lnTo>
                  <a:lnTo>
                    <a:pt x="231228" y="653364"/>
                  </a:lnTo>
                  <a:close/>
                </a:path>
                <a:path w="308609" h="675004">
                  <a:moveTo>
                    <a:pt x="233045" y="400812"/>
                  </a:moveTo>
                  <a:lnTo>
                    <a:pt x="231635" y="399376"/>
                  </a:lnTo>
                  <a:lnTo>
                    <a:pt x="229857" y="399364"/>
                  </a:lnTo>
                  <a:lnTo>
                    <a:pt x="228117" y="399351"/>
                  </a:lnTo>
                  <a:lnTo>
                    <a:pt x="226656" y="400799"/>
                  </a:lnTo>
                  <a:lnTo>
                    <a:pt x="226618" y="404266"/>
                  </a:lnTo>
                  <a:lnTo>
                    <a:pt x="228117" y="405790"/>
                  </a:lnTo>
                  <a:lnTo>
                    <a:pt x="231559" y="405815"/>
                  </a:lnTo>
                  <a:lnTo>
                    <a:pt x="233032" y="404342"/>
                  </a:lnTo>
                  <a:lnTo>
                    <a:pt x="233045" y="400812"/>
                  </a:lnTo>
                  <a:close/>
                </a:path>
                <a:path w="308609" h="675004">
                  <a:moveTo>
                    <a:pt x="233197" y="35712"/>
                  </a:moveTo>
                  <a:lnTo>
                    <a:pt x="231736" y="34277"/>
                  </a:lnTo>
                  <a:lnTo>
                    <a:pt x="228168" y="34226"/>
                  </a:lnTo>
                  <a:lnTo>
                    <a:pt x="226644" y="35775"/>
                  </a:lnTo>
                  <a:lnTo>
                    <a:pt x="226796" y="39306"/>
                  </a:lnTo>
                  <a:lnTo>
                    <a:pt x="228269" y="40652"/>
                  </a:lnTo>
                  <a:lnTo>
                    <a:pt x="230047" y="40627"/>
                  </a:lnTo>
                  <a:lnTo>
                    <a:pt x="231787" y="40589"/>
                  </a:lnTo>
                  <a:lnTo>
                    <a:pt x="233197" y="39141"/>
                  </a:lnTo>
                  <a:lnTo>
                    <a:pt x="233197" y="37414"/>
                  </a:lnTo>
                  <a:lnTo>
                    <a:pt x="233197" y="35712"/>
                  </a:lnTo>
                  <a:close/>
                </a:path>
                <a:path w="308609" h="675004">
                  <a:moveTo>
                    <a:pt x="253885" y="618845"/>
                  </a:moveTo>
                  <a:lnTo>
                    <a:pt x="253733" y="615149"/>
                  </a:lnTo>
                  <a:lnTo>
                    <a:pt x="252171" y="613752"/>
                  </a:lnTo>
                  <a:lnTo>
                    <a:pt x="248335" y="613892"/>
                  </a:lnTo>
                  <a:lnTo>
                    <a:pt x="246989" y="615353"/>
                  </a:lnTo>
                  <a:lnTo>
                    <a:pt x="247065" y="617296"/>
                  </a:lnTo>
                  <a:lnTo>
                    <a:pt x="247142" y="619226"/>
                  </a:lnTo>
                  <a:lnTo>
                    <a:pt x="248589" y="620534"/>
                  </a:lnTo>
                  <a:lnTo>
                    <a:pt x="252425" y="620395"/>
                  </a:lnTo>
                  <a:lnTo>
                    <a:pt x="253885" y="618845"/>
                  </a:lnTo>
                  <a:close/>
                </a:path>
                <a:path w="308609" h="675004">
                  <a:moveTo>
                    <a:pt x="253949" y="253974"/>
                  </a:moveTo>
                  <a:lnTo>
                    <a:pt x="253847" y="250164"/>
                  </a:lnTo>
                  <a:lnTo>
                    <a:pt x="252437" y="248818"/>
                  </a:lnTo>
                  <a:lnTo>
                    <a:pt x="248678" y="248793"/>
                  </a:lnTo>
                  <a:lnTo>
                    <a:pt x="247218" y="250177"/>
                  </a:lnTo>
                  <a:lnTo>
                    <a:pt x="247129" y="252006"/>
                  </a:lnTo>
                  <a:lnTo>
                    <a:pt x="247053" y="253873"/>
                  </a:lnTo>
                  <a:lnTo>
                    <a:pt x="248615" y="255498"/>
                  </a:lnTo>
                  <a:lnTo>
                    <a:pt x="250520" y="255511"/>
                  </a:lnTo>
                  <a:lnTo>
                    <a:pt x="252437" y="255524"/>
                  </a:lnTo>
                  <a:lnTo>
                    <a:pt x="253949" y="253974"/>
                  </a:lnTo>
                  <a:close/>
                </a:path>
                <a:path w="308609" h="675004">
                  <a:moveTo>
                    <a:pt x="255066" y="420687"/>
                  </a:moveTo>
                  <a:lnTo>
                    <a:pt x="253707" y="419150"/>
                  </a:lnTo>
                  <a:lnTo>
                    <a:pt x="250101" y="418833"/>
                  </a:lnTo>
                  <a:lnTo>
                    <a:pt x="248500" y="420268"/>
                  </a:lnTo>
                  <a:lnTo>
                    <a:pt x="248462" y="423773"/>
                  </a:lnTo>
                  <a:lnTo>
                    <a:pt x="249923" y="425335"/>
                  </a:lnTo>
                  <a:lnTo>
                    <a:pt x="251574" y="425424"/>
                  </a:lnTo>
                  <a:lnTo>
                    <a:pt x="253174" y="425500"/>
                  </a:lnTo>
                  <a:lnTo>
                    <a:pt x="254787" y="424040"/>
                  </a:lnTo>
                  <a:lnTo>
                    <a:pt x="255066" y="420687"/>
                  </a:lnTo>
                  <a:close/>
                </a:path>
                <a:path w="308609" h="675004">
                  <a:moveTo>
                    <a:pt x="255155" y="55511"/>
                  </a:moveTo>
                  <a:lnTo>
                    <a:pt x="253758" y="53975"/>
                  </a:lnTo>
                  <a:lnTo>
                    <a:pt x="250190" y="53733"/>
                  </a:lnTo>
                  <a:lnTo>
                    <a:pt x="248602" y="55181"/>
                  </a:lnTo>
                  <a:lnTo>
                    <a:pt x="248539" y="58699"/>
                  </a:lnTo>
                  <a:lnTo>
                    <a:pt x="249974" y="60185"/>
                  </a:lnTo>
                  <a:lnTo>
                    <a:pt x="251714" y="60248"/>
                  </a:lnTo>
                  <a:lnTo>
                    <a:pt x="253415" y="60312"/>
                  </a:lnTo>
                  <a:lnTo>
                    <a:pt x="254939" y="58915"/>
                  </a:lnTo>
                  <a:lnTo>
                    <a:pt x="255155" y="55511"/>
                  </a:lnTo>
                  <a:close/>
                </a:path>
                <a:path w="308609" h="675004">
                  <a:moveTo>
                    <a:pt x="271132" y="445871"/>
                  </a:moveTo>
                  <a:lnTo>
                    <a:pt x="271106" y="442175"/>
                  </a:lnTo>
                  <a:lnTo>
                    <a:pt x="269824" y="440931"/>
                  </a:lnTo>
                  <a:lnTo>
                    <a:pt x="267931" y="440944"/>
                  </a:lnTo>
                  <a:lnTo>
                    <a:pt x="266141" y="440956"/>
                  </a:lnTo>
                  <a:lnTo>
                    <a:pt x="264731" y="442379"/>
                  </a:lnTo>
                  <a:lnTo>
                    <a:pt x="264744" y="444144"/>
                  </a:lnTo>
                  <a:lnTo>
                    <a:pt x="264769" y="445846"/>
                  </a:lnTo>
                  <a:lnTo>
                    <a:pt x="266293" y="447332"/>
                  </a:lnTo>
                  <a:lnTo>
                    <a:pt x="269786" y="447294"/>
                  </a:lnTo>
                  <a:lnTo>
                    <a:pt x="271132" y="445871"/>
                  </a:lnTo>
                  <a:close/>
                </a:path>
                <a:path w="308609" h="675004">
                  <a:moveTo>
                    <a:pt x="271322" y="80772"/>
                  </a:moveTo>
                  <a:lnTo>
                    <a:pt x="271310" y="78955"/>
                  </a:lnTo>
                  <a:lnTo>
                    <a:pt x="271297" y="77152"/>
                  </a:lnTo>
                  <a:lnTo>
                    <a:pt x="269760" y="75704"/>
                  </a:lnTo>
                  <a:lnTo>
                    <a:pt x="266268" y="75869"/>
                  </a:lnTo>
                  <a:lnTo>
                    <a:pt x="264858" y="77368"/>
                  </a:lnTo>
                  <a:lnTo>
                    <a:pt x="264883" y="80708"/>
                  </a:lnTo>
                  <a:lnTo>
                    <a:pt x="266357" y="82194"/>
                  </a:lnTo>
                  <a:lnTo>
                    <a:pt x="269798" y="82308"/>
                  </a:lnTo>
                  <a:lnTo>
                    <a:pt x="271322" y="80772"/>
                  </a:lnTo>
                  <a:close/>
                </a:path>
                <a:path w="308609" h="675004">
                  <a:moveTo>
                    <a:pt x="272897" y="597382"/>
                  </a:moveTo>
                  <a:lnTo>
                    <a:pt x="272859" y="595503"/>
                  </a:lnTo>
                  <a:lnTo>
                    <a:pt x="272821" y="593686"/>
                  </a:lnTo>
                  <a:lnTo>
                    <a:pt x="271208" y="592112"/>
                  </a:lnTo>
                  <a:lnTo>
                    <a:pt x="267627" y="592201"/>
                  </a:lnTo>
                  <a:lnTo>
                    <a:pt x="266103" y="593839"/>
                  </a:lnTo>
                  <a:lnTo>
                    <a:pt x="266179" y="597547"/>
                  </a:lnTo>
                  <a:lnTo>
                    <a:pt x="267728" y="599033"/>
                  </a:lnTo>
                  <a:lnTo>
                    <a:pt x="271424" y="598944"/>
                  </a:lnTo>
                  <a:lnTo>
                    <a:pt x="272897" y="597382"/>
                  </a:lnTo>
                  <a:close/>
                </a:path>
                <a:path w="308609" h="675004">
                  <a:moveTo>
                    <a:pt x="273024" y="228701"/>
                  </a:moveTo>
                  <a:lnTo>
                    <a:pt x="271399" y="227088"/>
                  </a:lnTo>
                  <a:lnTo>
                    <a:pt x="267779" y="227203"/>
                  </a:lnTo>
                  <a:lnTo>
                    <a:pt x="266217" y="228777"/>
                  </a:lnTo>
                  <a:lnTo>
                    <a:pt x="266166" y="232359"/>
                  </a:lnTo>
                  <a:lnTo>
                    <a:pt x="267843" y="234010"/>
                  </a:lnTo>
                  <a:lnTo>
                    <a:pt x="271500" y="233934"/>
                  </a:lnTo>
                  <a:lnTo>
                    <a:pt x="272973" y="232410"/>
                  </a:lnTo>
                  <a:lnTo>
                    <a:pt x="272999" y="230593"/>
                  </a:lnTo>
                  <a:lnTo>
                    <a:pt x="273024" y="228701"/>
                  </a:lnTo>
                  <a:close/>
                </a:path>
                <a:path w="308609" h="675004">
                  <a:moveTo>
                    <a:pt x="287616" y="469734"/>
                  </a:moveTo>
                  <a:lnTo>
                    <a:pt x="286042" y="468172"/>
                  </a:lnTo>
                  <a:lnTo>
                    <a:pt x="282511" y="468083"/>
                  </a:lnTo>
                  <a:lnTo>
                    <a:pt x="281139" y="469392"/>
                  </a:lnTo>
                  <a:lnTo>
                    <a:pt x="281063" y="473049"/>
                  </a:lnTo>
                  <a:lnTo>
                    <a:pt x="282371" y="474408"/>
                  </a:lnTo>
                  <a:lnTo>
                    <a:pt x="284226" y="474433"/>
                  </a:lnTo>
                  <a:lnTo>
                    <a:pt x="285940" y="474459"/>
                  </a:lnTo>
                  <a:lnTo>
                    <a:pt x="287515" y="472998"/>
                  </a:lnTo>
                  <a:lnTo>
                    <a:pt x="287616" y="469734"/>
                  </a:lnTo>
                  <a:close/>
                </a:path>
                <a:path w="308609" h="675004">
                  <a:moveTo>
                    <a:pt x="287705" y="107797"/>
                  </a:moveTo>
                  <a:lnTo>
                    <a:pt x="287489" y="104305"/>
                  </a:lnTo>
                  <a:lnTo>
                    <a:pt x="285927" y="102870"/>
                  </a:lnTo>
                  <a:lnTo>
                    <a:pt x="282536" y="102997"/>
                  </a:lnTo>
                  <a:lnTo>
                    <a:pt x="281114" y="104622"/>
                  </a:lnTo>
                  <a:lnTo>
                    <a:pt x="281216" y="106438"/>
                  </a:lnTo>
                  <a:lnTo>
                    <a:pt x="281330" y="108127"/>
                  </a:lnTo>
                  <a:lnTo>
                    <a:pt x="282829" y="109512"/>
                  </a:lnTo>
                  <a:lnTo>
                    <a:pt x="284518" y="109448"/>
                  </a:lnTo>
                  <a:lnTo>
                    <a:pt x="286296" y="109385"/>
                  </a:lnTo>
                  <a:lnTo>
                    <a:pt x="287705" y="107797"/>
                  </a:lnTo>
                  <a:close/>
                </a:path>
                <a:path w="308609" h="675004">
                  <a:moveTo>
                    <a:pt x="288378" y="567105"/>
                  </a:moveTo>
                  <a:lnTo>
                    <a:pt x="286905" y="565556"/>
                  </a:lnTo>
                  <a:lnTo>
                    <a:pt x="283146" y="565429"/>
                  </a:lnTo>
                  <a:lnTo>
                    <a:pt x="281622" y="566851"/>
                  </a:lnTo>
                  <a:lnTo>
                    <a:pt x="281571" y="568731"/>
                  </a:lnTo>
                  <a:lnTo>
                    <a:pt x="281520" y="570623"/>
                  </a:lnTo>
                  <a:lnTo>
                    <a:pt x="282930" y="572135"/>
                  </a:lnTo>
                  <a:lnTo>
                    <a:pt x="286651" y="572262"/>
                  </a:lnTo>
                  <a:lnTo>
                    <a:pt x="288239" y="570776"/>
                  </a:lnTo>
                  <a:lnTo>
                    <a:pt x="288378" y="567105"/>
                  </a:lnTo>
                  <a:close/>
                </a:path>
                <a:path w="308609" h="675004">
                  <a:moveTo>
                    <a:pt x="288493" y="202006"/>
                  </a:moveTo>
                  <a:lnTo>
                    <a:pt x="286931" y="200393"/>
                  </a:lnTo>
                  <a:lnTo>
                    <a:pt x="283248" y="200393"/>
                  </a:lnTo>
                  <a:lnTo>
                    <a:pt x="281762" y="201853"/>
                  </a:lnTo>
                  <a:lnTo>
                    <a:pt x="281635" y="205574"/>
                  </a:lnTo>
                  <a:lnTo>
                    <a:pt x="282930" y="206984"/>
                  </a:lnTo>
                  <a:lnTo>
                    <a:pt x="286842" y="207213"/>
                  </a:lnTo>
                  <a:lnTo>
                    <a:pt x="288366" y="205854"/>
                  </a:lnTo>
                  <a:lnTo>
                    <a:pt x="288429" y="203885"/>
                  </a:lnTo>
                  <a:lnTo>
                    <a:pt x="288493" y="202006"/>
                  </a:lnTo>
                  <a:close/>
                </a:path>
                <a:path w="308609" h="675004">
                  <a:moveTo>
                    <a:pt x="294855" y="543712"/>
                  </a:moveTo>
                  <a:lnTo>
                    <a:pt x="293357" y="542112"/>
                  </a:lnTo>
                  <a:lnTo>
                    <a:pt x="289763" y="541985"/>
                  </a:lnTo>
                  <a:lnTo>
                    <a:pt x="288099" y="543585"/>
                  </a:lnTo>
                  <a:lnTo>
                    <a:pt x="287997" y="547166"/>
                  </a:lnTo>
                  <a:lnTo>
                    <a:pt x="289598" y="548868"/>
                  </a:lnTo>
                  <a:lnTo>
                    <a:pt x="293166" y="548957"/>
                  </a:lnTo>
                  <a:lnTo>
                    <a:pt x="294779" y="547395"/>
                  </a:lnTo>
                  <a:lnTo>
                    <a:pt x="294817" y="545553"/>
                  </a:lnTo>
                  <a:lnTo>
                    <a:pt x="294855" y="543712"/>
                  </a:lnTo>
                  <a:close/>
                </a:path>
                <a:path w="308609" h="675004">
                  <a:moveTo>
                    <a:pt x="294995" y="182194"/>
                  </a:moveTo>
                  <a:lnTo>
                    <a:pt x="294982" y="180378"/>
                  </a:lnTo>
                  <a:lnTo>
                    <a:pt x="294957" y="178485"/>
                  </a:lnTo>
                  <a:lnTo>
                    <a:pt x="293357" y="176974"/>
                  </a:lnTo>
                  <a:lnTo>
                    <a:pt x="289623" y="177126"/>
                  </a:lnTo>
                  <a:lnTo>
                    <a:pt x="288175" y="178638"/>
                  </a:lnTo>
                  <a:lnTo>
                    <a:pt x="288201" y="182359"/>
                  </a:lnTo>
                  <a:lnTo>
                    <a:pt x="289763" y="183807"/>
                  </a:lnTo>
                  <a:lnTo>
                    <a:pt x="293573" y="183680"/>
                  </a:lnTo>
                  <a:lnTo>
                    <a:pt x="294995" y="182194"/>
                  </a:lnTo>
                  <a:close/>
                </a:path>
                <a:path w="308609" h="675004">
                  <a:moveTo>
                    <a:pt x="295376" y="518706"/>
                  </a:moveTo>
                  <a:lnTo>
                    <a:pt x="293776" y="517093"/>
                  </a:lnTo>
                  <a:lnTo>
                    <a:pt x="291985" y="517080"/>
                  </a:lnTo>
                  <a:lnTo>
                    <a:pt x="290169" y="517067"/>
                  </a:lnTo>
                  <a:lnTo>
                    <a:pt x="288632" y="518617"/>
                  </a:lnTo>
                  <a:lnTo>
                    <a:pt x="288594" y="522300"/>
                  </a:lnTo>
                  <a:lnTo>
                    <a:pt x="290182" y="523925"/>
                  </a:lnTo>
                  <a:lnTo>
                    <a:pt x="293700" y="523951"/>
                  </a:lnTo>
                  <a:lnTo>
                    <a:pt x="295376" y="522249"/>
                  </a:lnTo>
                  <a:lnTo>
                    <a:pt x="295376" y="518706"/>
                  </a:lnTo>
                  <a:close/>
                </a:path>
                <a:path w="308609" h="675004">
                  <a:moveTo>
                    <a:pt x="295452" y="499491"/>
                  </a:moveTo>
                  <a:lnTo>
                    <a:pt x="295427" y="495846"/>
                  </a:lnTo>
                  <a:lnTo>
                    <a:pt x="293916" y="494411"/>
                  </a:lnTo>
                  <a:lnTo>
                    <a:pt x="292011" y="494411"/>
                  </a:lnTo>
                  <a:lnTo>
                    <a:pt x="290042" y="494411"/>
                  </a:lnTo>
                  <a:lnTo>
                    <a:pt x="288683" y="495769"/>
                  </a:lnTo>
                  <a:lnTo>
                    <a:pt x="288696" y="499618"/>
                  </a:lnTo>
                  <a:lnTo>
                    <a:pt x="290169" y="501078"/>
                  </a:lnTo>
                  <a:lnTo>
                    <a:pt x="293878" y="501053"/>
                  </a:lnTo>
                  <a:lnTo>
                    <a:pt x="295452" y="499491"/>
                  </a:lnTo>
                  <a:close/>
                </a:path>
                <a:path w="308609" h="675004">
                  <a:moveTo>
                    <a:pt x="295516" y="153568"/>
                  </a:moveTo>
                  <a:lnTo>
                    <a:pt x="293839" y="151955"/>
                  </a:lnTo>
                  <a:lnTo>
                    <a:pt x="291985" y="152019"/>
                  </a:lnTo>
                  <a:lnTo>
                    <a:pt x="290106" y="152082"/>
                  </a:lnTo>
                  <a:lnTo>
                    <a:pt x="288645" y="153758"/>
                  </a:lnTo>
                  <a:lnTo>
                    <a:pt x="288886" y="157492"/>
                  </a:lnTo>
                  <a:lnTo>
                    <a:pt x="290461" y="158915"/>
                  </a:lnTo>
                  <a:lnTo>
                    <a:pt x="294005" y="158762"/>
                  </a:lnTo>
                  <a:lnTo>
                    <a:pt x="295516" y="157187"/>
                  </a:lnTo>
                  <a:lnTo>
                    <a:pt x="295516" y="153568"/>
                  </a:lnTo>
                  <a:close/>
                </a:path>
                <a:path w="308609" h="675004">
                  <a:moveTo>
                    <a:pt x="295694" y="130987"/>
                  </a:moveTo>
                  <a:lnTo>
                    <a:pt x="294195" y="129336"/>
                  </a:lnTo>
                  <a:lnTo>
                    <a:pt x="292277" y="129273"/>
                  </a:lnTo>
                  <a:lnTo>
                    <a:pt x="290436" y="129197"/>
                  </a:lnTo>
                  <a:lnTo>
                    <a:pt x="288937" y="130568"/>
                  </a:lnTo>
                  <a:lnTo>
                    <a:pt x="288823" y="132422"/>
                  </a:lnTo>
                  <a:lnTo>
                    <a:pt x="288721" y="134340"/>
                  </a:lnTo>
                  <a:lnTo>
                    <a:pt x="290182" y="135991"/>
                  </a:lnTo>
                  <a:lnTo>
                    <a:pt x="292061" y="136067"/>
                  </a:lnTo>
                  <a:lnTo>
                    <a:pt x="293789" y="136144"/>
                  </a:lnTo>
                  <a:lnTo>
                    <a:pt x="295414" y="134645"/>
                  </a:lnTo>
                  <a:lnTo>
                    <a:pt x="295694" y="130987"/>
                  </a:lnTo>
                  <a:close/>
                </a:path>
                <a:path w="308609" h="675004">
                  <a:moveTo>
                    <a:pt x="308432" y="516763"/>
                  </a:moveTo>
                  <a:lnTo>
                    <a:pt x="300431" y="470268"/>
                  </a:lnTo>
                  <a:lnTo>
                    <a:pt x="280936" y="431330"/>
                  </a:lnTo>
                  <a:lnTo>
                    <a:pt x="242989" y="393293"/>
                  </a:lnTo>
                  <a:lnTo>
                    <a:pt x="208343" y="375018"/>
                  </a:lnTo>
                  <a:lnTo>
                    <a:pt x="170205" y="365937"/>
                  </a:lnTo>
                  <a:lnTo>
                    <a:pt x="151803" y="365023"/>
                  </a:lnTo>
                  <a:lnTo>
                    <a:pt x="142621" y="365417"/>
                  </a:lnTo>
                  <a:lnTo>
                    <a:pt x="103035" y="373900"/>
                  </a:lnTo>
                  <a:lnTo>
                    <a:pt x="67716" y="391947"/>
                  </a:lnTo>
                  <a:lnTo>
                    <a:pt x="38557" y="416826"/>
                  </a:lnTo>
                  <a:lnTo>
                    <a:pt x="17005" y="448538"/>
                  </a:lnTo>
                  <a:lnTo>
                    <a:pt x="1701" y="498475"/>
                  </a:lnTo>
                  <a:lnTo>
                    <a:pt x="25" y="522909"/>
                  </a:lnTo>
                  <a:lnTo>
                    <a:pt x="381" y="529793"/>
                  </a:lnTo>
                  <a:lnTo>
                    <a:pt x="11087" y="577837"/>
                  </a:lnTo>
                  <a:lnTo>
                    <a:pt x="37998" y="621144"/>
                  </a:lnTo>
                  <a:lnTo>
                    <a:pt x="67564" y="646976"/>
                  </a:lnTo>
                  <a:lnTo>
                    <a:pt x="73723" y="651230"/>
                  </a:lnTo>
                  <a:lnTo>
                    <a:pt x="79578" y="650760"/>
                  </a:lnTo>
                  <a:lnTo>
                    <a:pt x="81368" y="651217"/>
                  </a:lnTo>
                  <a:lnTo>
                    <a:pt x="83134" y="651332"/>
                  </a:lnTo>
                  <a:lnTo>
                    <a:pt x="85305" y="651040"/>
                  </a:lnTo>
                  <a:lnTo>
                    <a:pt x="77304" y="646658"/>
                  </a:lnTo>
                  <a:lnTo>
                    <a:pt x="70993" y="642772"/>
                  </a:lnTo>
                  <a:lnTo>
                    <a:pt x="33185" y="605155"/>
                  </a:lnTo>
                  <a:lnTo>
                    <a:pt x="12649" y="564007"/>
                  </a:lnTo>
                  <a:lnTo>
                    <a:pt x="5257" y="521182"/>
                  </a:lnTo>
                  <a:lnTo>
                    <a:pt x="5575" y="507466"/>
                  </a:lnTo>
                  <a:lnTo>
                    <a:pt x="14135" y="467639"/>
                  </a:lnTo>
                  <a:lnTo>
                    <a:pt x="38430" y="425348"/>
                  </a:lnTo>
                  <a:lnTo>
                    <a:pt x="76250" y="391350"/>
                  </a:lnTo>
                  <a:lnTo>
                    <a:pt x="123520" y="372770"/>
                  </a:lnTo>
                  <a:lnTo>
                    <a:pt x="156933" y="369544"/>
                  </a:lnTo>
                  <a:lnTo>
                    <a:pt x="165150" y="369912"/>
                  </a:lnTo>
                  <a:lnTo>
                    <a:pt x="204711" y="377964"/>
                  </a:lnTo>
                  <a:lnTo>
                    <a:pt x="240525" y="396760"/>
                  </a:lnTo>
                  <a:lnTo>
                    <a:pt x="279844" y="438124"/>
                  </a:lnTo>
                  <a:lnTo>
                    <a:pt x="297903" y="476783"/>
                  </a:lnTo>
                  <a:lnTo>
                    <a:pt x="303606" y="515175"/>
                  </a:lnTo>
                  <a:lnTo>
                    <a:pt x="303491" y="521830"/>
                  </a:lnTo>
                  <a:lnTo>
                    <a:pt x="298030" y="561251"/>
                  </a:lnTo>
                  <a:lnTo>
                    <a:pt x="278714" y="601268"/>
                  </a:lnTo>
                  <a:lnTo>
                    <a:pt x="252349" y="631317"/>
                  </a:lnTo>
                  <a:lnTo>
                    <a:pt x="228841" y="647776"/>
                  </a:lnTo>
                  <a:lnTo>
                    <a:pt x="228993" y="648360"/>
                  </a:lnTo>
                  <a:lnTo>
                    <a:pt x="237147" y="646976"/>
                  </a:lnTo>
                  <a:lnTo>
                    <a:pt x="241439" y="646417"/>
                  </a:lnTo>
                  <a:lnTo>
                    <a:pt x="242798" y="645820"/>
                  </a:lnTo>
                  <a:lnTo>
                    <a:pt x="277520" y="611898"/>
                  </a:lnTo>
                  <a:lnTo>
                    <a:pt x="297434" y="577354"/>
                  </a:lnTo>
                  <a:lnTo>
                    <a:pt x="299377" y="570179"/>
                  </a:lnTo>
                  <a:lnTo>
                    <a:pt x="304025" y="555053"/>
                  </a:lnTo>
                  <a:lnTo>
                    <a:pt x="306222" y="546938"/>
                  </a:lnTo>
                  <a:lnTo>
                    <a:pt x="307340" y="538568"/>
                  </a:lnTo>
                  <a:lnTo>
                    <a:pt x="308330" y="527659"/>
                  </a:lnTo>
                  <a:lnTo>
                    <a:pt x="308432" y="516763"/>
                  </a:lnTo>
                  <a:close/>
                </a:path>
                <a:path w="308609" h="675004">
                  <a:moveTo>
                    <a:pt x="308457" y="153619"/>
                  </a:moveTo>
                  <a:lnTo>
                    <a:pt x="301459" y="108712"/>
                  </a:lnTo>
                  <a:lnTo>
                    <a:pt x="280162" y="65011"/>
                  </a:lnTo>
                  <a:lnTo>
                    <a:pt x="242963" y="28079"/>
                  </a:lnTo>
                  <a:lnTo>
                    <a:pt x="201917" y="7518"/>
                  </a:lnTo>
                  <a:lnTo>
                    <a:pt x="156616" y="0"/>
                  </a:lnTo>
                  <a:lnTo>
                    <a:pt x="147878" y="25"/>
                  </a:lnTo>
                  <a:lnTo>
                    <a:pt x="103479" y="8636"/>
                  </a:lnTo>
                  <a:lnTo>
                    <a:pt x="58762" y="33147"/>
                  </a:lnTo>
                  <a:lnTo>
                    <a:pt x="30899" y="61125"/>
                  </a:lnTo>
                  <a:lnTo>
                    <a:pt x="10642" y="98323"/>
                  </a:lnTo>
                  <a:lnTo>
                    <a:pt x="279" y="147408"/>
                  </a:lnTo>
                  <a:lnTo>
                    <a:pt x="0" y="155854"/>
                  </a:lnTo>
                  <a:lnTo>
                    <a:pt x="304" y="164274"/>
                  </a:lnTo>
                  <a:lnTo>
                    <a:pt x="8928" y="207137"/>
                  </a:lnTo>
                  <a:lnTo>
                    <a:pt x="30137" y="246253"/>
                  </a:lnTo>
                  <a:lnTo>
                    <a:pt x="68135" y="282359"/>
                  </a:lnTo>
                  <a:lnTo>
                    <a:pt x="73825" y="285927"/>
                  </a:lnTo>
                  <a:lnTo>
                    <a:pt x="79984" y="285877"/>
                  </a:lnTo>
                  <a:lnTo>
                    <a:pt x="85280" y="286512"/>
                  </a:lnTo>
                  <a:lnTo>
                    <a:pt x="84912" y="285762"/>
                  </a:lnTo>
                  <a:lnTo>
                    <a:pt x="71996" y="278079"/>
                  </a:lnTo>
                  <a:lnTo>
                    <a:pt x="61544" y="270332"/>
                  </a:lnTo>
                  <a:lnTo>
                    <a:pt x="34404" y="241985"/>
                  </a:lnTo>
                  <a:lnTo>
                    <a:pt x="15633" y="207543"/>
                  </a:lnTo>
                  <a:lnTo>
                    <a:pt x="5715" y="165379"/>
                  </a:lnTo>
                  <a:lnTo>
                    <a:pt x="5245" y="150634"/>
                  </a:lnTo>
                  <a:lnTo>
                    <a:pt x="5448" y="143268"/>
                  </a:lnTo>
                  <a:lnTo>
                    <a:pt x="16014" y="97650"/>
                  </a:lnTo>
                  <a:lnTo>
                    <a:pt x="37947" y="60833"/>
                  </a:lnTo>
                  <a:lnTo>
                    <a:pt x="75260" y="26860"/>
                  </a:lnTo>
                  <a:lnTo>
                    <a:pt x="110718" y="10693"/>
                  </a:lnTo>
                  <a:lnTo>
                    <a:pt x="149199" y="4457"/>
                  </a:lnTo>
                  <a:lnTo>
                    <a:pt x="162483" y="4432"/>
                  </a:lnTo>
                  <a:lnTo>
                    <a:pt x="175641" y="5600"/>
                  </a:lnTo>
                  <a:lnTo>
                    <a:pt x="226263" y="22580"/>
                  </a:lnTo>
                  <a:lnTo>
                    <a:pt x="266928" y="55537"/>
                  </a:lnTo>
                  <a:lnTo>
                    <a:pt x="288150" y="87287"/>
                  </a:lnTo>
                  <a:lnTo>
                    <a:pt x="301307" y="126314"/>
                  </a:lnTo>
                  <a:lnTo>
                    <a:pt x="303758" y="150202"/>
                  </a:lnTo>
                  <a:lnTo>
                    <a:pt x="303657" y="157480"/>
                  </a:lnTo>
                  <a:lnTo>
                    <a:pt x="297078" y="199199"/>
                  </a:lnTo>
                  <a:lnTo>
                    <a:pt x="278447" y="236791"/>
                  </a:lnTo>
                  <a:lnTo>
                    <a:pt x="246405" y="271297"/>
                  </a:lnTo>
                  <a:lnTo>
                    <a:pt x="228701" y="282917"/>
                  </a:lnTo>
                  <a:lnTo>
                    <a:pt x="229235" y="283235"/>
                  </a:lnTo>
                  <a:lnTo>
                    <a:pt x="265328" y="261315"/>
                  </a:lnTo>
                  <a:lnTo>
                    <a:pt x="290830" y="226098"/>
                  </a:lnTo>
                  <a:lnTo>
                    <a:pt x="304063" y="189560"/>
                  </a:lnTo>
                  <a:lnTo>
                    <a:pt x="308457" y="160769"/>
                  </a:lnTo>
                  <a:lnTo>
                    <a:pt x="308457" y="153619"/>
                  </a:lnTo>
                  <a:close/>
                </a:path>
              </a:pathLst>
            </a:custGeom>
            <a:solidFill>
              <a:srgbClr val="285567"/>
            </a:solidFill>
          </p:spPr>
          <p:txBody>
            <a:bodyPr wrap="square" lIns="0" tIns="0" rIns="0" bIns="0" rtlCol="0"/>
            <a:lstStyle/>
            <a:p>
              <a:endParaRPr/>
            </a:p>
          </p:txBody>
        </p:sp>
        <p:pic>
          <p:nvPicPr>
            <p:cNvPr id="155" name="object 155"/>
            <p:cNvPicPr/>
            <p:nvPr/>
          </p:nvPicPr>
          <p:blipFill>
            <a:blip r:embed="rId14" cstate="email">
              <a:extLst>
                <a:ext uri="{28A0092B-C50C-407E-A947-70E740481C1C}">
                  <a14:useLocalDpi xmlns:a14="http://schemas.microsoft.com/office/drawing/2010/main"/>
                </a:ext>
              </a:extLst>
            </a:blip>
            <a:stretch>
              <a:fillRect/>
            </a:stretch>
          </p:blipFill>
          <p:spPr>
            <a:xfrm>
              <a:off x="9251394" y="4989615"/>
              <a:ext cx="119824" cy="162560"/>
            </a:xfrm>
            <a:prstGeom prst="rect">
              <a:avLst/>
            </a:prstGeom>
          </p:spPr>
        </p:pic>
        <p:sp>
          <p:nvSpPr>
            <p:cNvPr id="156" name="object 156"/>
            <p:cNvSpPr/>
            <p:nvPr/>
          </p:nvSpPr>
          <p:spPr>
            <a:xfrm>
              <a:off x="9157766" y="4543818"/>
              <a:ext cx="308610" cy="675005"/>
            </a:xfrm>
            <a:custGeom>
              <a:avLst/>
              <a:gdLst/>
              <a:ahLst/>
              <a:cxnLst/>
              <a:rect l="l" t="t" r="r" b="b"/>
              <a:pathLst>
                <a:path w="308609" h="675004">
                  <a:moveTo>
                    <a:pt x="19875" y="135547"/>
                  </a:moveTo>
                  <a:lnTo>
                    <a:pt x="18491" y="134112"/>
                  </a:lnTo>
                  <a:lnTo>
                    <a:pt x="14744" y="133997"/>
                  </a:lnTo>
                  <a:lnTo>
                    <a:pt x="13081" y="135585"/>
                  </a:lnTo>
                  <a:lnTo>
                    <a:pt x="13106" y="139242"/>
                  </a:lnTo>
                  <a:lnTo>
                    <a:pt x="14833" y="140893"/>
                  </a:lnTo>
                  <a:lnTo>
                    <a:pt x="16649" y="140830"/>
                  </a:lnTo>
                  <a:lnTo>
                    <a:pt x="18415" y="140754"/>
                  </a:lnTo>
                  <a:lnTo>
                    <a:pt x="19875" y="139230"/>
                  </a:lnTo>
                  <a:lnTo>
                    <a:pt x="19875" y="137414"/>
                  </a:lnTo>
                  <a:lnTo>
                    <a:pt x="19875" y="135547"/>
                  </a:lnTo>
                  <a:close/>
                </a:path>
                <a:path w="308609" h="675004">
                  <a:moveTo>
                    <a:pt x="19951" y="500697"/>
                  </a:moveTo>
                  <a:lnTo>
                    <a:pt x="18605" y="499249"/>
                  </a:lnTo>
                  <a:lnTo>
                    <a:pt x="16662" y="499186"/>
                  </a:lnTo>
                  <a:lnTo>
                    <a:pt x="14757" y="499110"/>
                  </a:lnTo>
                  <a:lnTo>
                    <a:pt x="13208" y="500494"/>
                  </a:lnTo>
                  <a:lnTo>
                    <a:pt x="13042" y="504164"/>
                  </a:lnTo>
                  <a:lnTo>
                    <a:pt x="14516" y="505739"/>
                  </a:lnTo>
                  <a:lnTo>
                    <a:pt x="16370" y="505828"/>
                  </a:lnTo>
                  <a:lnTo>
                    <a:pt x="18288" y="505904"/>
                  </a:lnTo>
                  <a:lnTo>
                    <a:pt x="19799" y="504520"/>
                  </a:lnTo>
                  <a:lnTo>
                    <a:pt x="19875" y="502627"/>
                  </a:lnTo>
                  <a:lnTo>
                    <a:pt x="19951" y="500697"/>
                  </a:lnTo>
                  <a:close/>
                </a:path>
                <a:path w="308609" h="675004">
                  <a:moveTo>
                    <a:pt x="23482" y="537502"/>
                  </a:moveTo>
                  <a:lnTo>
                    <a:pt x="23406" y="533704"/>
                  </a:lnTo>
                  <a:lnTo>
                    <a:pt x="21983" y="532371"/>
                  </a:lnTo>
                  <a:lnTo>
                    <a:pt x="18059" y="532422"/>
                  </a:lnTo>
                  <a:lnTo>
                    <a:pt x="16649" y="533844"/>
                  </a:lnTo>
                  <a:lnTo>
                    <a:pt x="16725" y="537578"/>
                  </a:lnTo>
                  <a:lnTo>
                    <a:pt x="18275" y="539051"/>
                  </a:lnTo>
                  <a:lnTo>
                    <a:pt x="20142" y="539013"/>
                  </a:lnTo>
                  <a:lnTo>
                    <a:pt x="22047" y="538975"/>
                  </a:lnTo>
                  <a:lnTo>
                    <a:pt x="23482" y="537502"/>
                  </a:lnTo>
                  <a:close/>
                </a:path>
                <a:path w="308609" h="675004">
                  <a:moveTo>
                    <a:pt x="23596" y="172300"/>
                  </a:moveTo>
                  <a:lnTo>
                    <a:pt x="23355" y="168617"/>
                  </a:lnTo>
                  <a:lnTo>
                    <a:pt x="21729" y="167132"/>
                  </a:lnTo>
                  <a:lnTo>
                    <a:pt x="19989" y="167195"/>
                  </a:lnTo>
                  <a:lnTo>
                    <a:pt x="18135" y="167271"/>
                  </a:lnTo>
                  <a:lnTo>
                    <a:pt x="16586" y="168986"/>
                  </a:lnTo>
                  <a:lnTo>
                    <a:pt x="16827" y="172605"/>
                  </a:lnTo>
                  <a:lnTo>
                    <a:pt x="18465" y="174104"/>
                  </a:lnTo>
                  <a:lnTo>
                    <a:pt x="22110" y="173964"/>
                  </a:lnTo>
                  <a:lnTo>
                    <a:pt x="23596" y="172300"/>
                  </a:lnTo>
                  <a:close/>
                </a:path>
                <a:path w="308609" h="675004">
                  <a:moveTo>
                    <a:pt x="27330" y="113042"/>
                  </a:moveTo>
                  <a:lnTo>
                    <a:pt x="25806" y="111480"/>
                  </a:lnTo>
                  <a:lnTo>
                    <a:pt x="22237" y="111417"/>
                  </a:lnTo>
                  <a:lnTo>
                    <a:pt x="20688" y="112928"/>
                  </a:lnTo>
                  <a:lnTo>
                    <a:pt x="20637" y="116560"/>
                  </a:lnTo>
                  <a:lnTo>
                    <a:pt x="22098" y="118046"/>
                  </a:lnTo>
                  <a:lnTo>
                    <a:pt x="25755" y="118110"/>
                  </a:lnTo>
                  <a:lnTo>
                    <a:pt x="27266" y="116636"/>
                  </a:lnTo>
                  <a:lnTo>
                    <a:pt x="27305" y="114820"/>
                  </a:lnTo>
                  <a:lnTo>
                    <a:pt x="27330" y="113042"/>
                  </a:lnTo>
                  <a:close/>
                </a:path>
                <a:path w="308609" h="675004">
                  <a:moveTo>
                    <a:pt x="27355" y="478091"/>
                  </a:moveTo>
                  <a:lnTo>
                    <a:pt x="25730" y="476567"/>
                  </a:lnTo>
                  <a:lnTo>
                    <a:pt x="22136" y="476618"/>
                  </a:lnTo>
                  <a:lnTo>
                    <a:pt x="20726" y="477964"/>
                  </a:lnTo>
                  <a:lnTo>
                    <a:pt x="20548" y="481520"/>
                  </a:lnTo>
                  <a:lnTo>
                    <a:pt x="22072" y="483108"/>
                  </a:lnTo>
                  <a:lnTo>
                    <a:pt x="23914" y="483146"/>
                  </a:lnTo>
                  <a:lnTo>
                    <a:pt x="25730" y="483184"/>
                  </a:lnTo>
                  <a:lnTo>
                    <a:pt x="27355" y="481622"/>
                  </a:lnTo>
                  <a:lnTo>
                    <a:pt x="27355" y="478091"/>
                  </a:lnTo>
                  <a:close/>
                </a:path>
                <a:path w="308609" h="675004">
                  <a:moveTo>
                    <a:pt x="29375" y="562114"/>
                  </a:moveTo>
                  <a:lnTo>
                    <a:pt x="27863" y="560527"/>
                  </a:lnTo>
                  <a:lnTo>
                    <a:pt x="24206" y="560438"/>
                  </a:lnTo>
                  <a:lnTo>
                    <a:pt x="22644" y="561936"/>
                  </a:lnTo>
                  <a:lnTo>
                    <a:pt x="22555" y="565696"/>
                  </a:lnTo>
                  <a:lnTo>
                    <a:pt x="23952" y="567143"/>
                  </a:lnTo>
                  <a:lnTo>
                    <a:pt x="25882" y="567182"/>
                  </a:lnTo>
                  <a:lnTo>
                    <a:pt x="27800" y="567220"/>
                  </a:lnTo>
                  <a:lnTo>
                    <a:pt x="29298" y="565797"/>
                  </a:lnTo>
                  <a:lnTo>
                    <a:pt x="29375" y="562114"/>
                  </a:lnTo>
                  <a:close/>
                </a:path>
                <a:path w="308609" h="675004">
                  <a:moveTo>
                    <a:pt x="29438" y="200545"/>
                  </a:moveTo>
                  <a:lnTo>
                    <a:pt x="29248" y="196811"/>
                  </a:lnTo>
                  <a:lnTo>
                    <a:pt x="27736" y="195427"/>
                  </a:lnTo>
                  <a:lnTo>
                    <a:pt x="25895" y="195465"/>
                  </a:lnTo>
                  <a:lnTo>
                    <a:pt x="24053" y="195503"/>
                  </a:lnTo>
                  <a:lnTo>
                    <a:pt x="22606" y="196951"/>
                  </a:lnTo>
                  <a:lnTo>
                    <a:pt x="22555" y="200660"/>
                  </a:lnTo>
                  <a:lnTo>
                    <a:pt x="24168" y="202260"/>
                  </a:lnTo>
                  <a:lnTo>
                    <a:pt x="27940" y="202171"/>
                  </a:lnTo>
                  <a:lnTo>
                    <a:pt x="29438" y="200545"/>
                  </a:lnTo>
                  <a:close/>
                </a:path>
                <a:path w="308609" h="675004">
                  <a:moveTo>
                    <a:pt x="36512" y="458050"/>
                  </a:moveTo>
                  <a:lnTo>
                    <a:pt x="35115" y="456552"/>
                  </a:lnTo>
                  <a:lnTo>
                    <a:pt x="33413" y="456425"/>
                  </a:lnTo>
                  <a:lnTo>
                    <a:pt x="31623" y="456311"/>
                  </a:lnTo>
                  <a:lnTo>
                    <a:pt x="29933" y="457784"/>
                  </a:lnTo>
                  <a:lnTo>
                    <a:pt x="29730" y="461365"/>
                  </a:lnTo>
                  <a:lnTo>
                    <a:pt x="31242" y="462965"/>
                  </a:lnTo>
                  <a:lnTo>
                    <a:pt x="33096" y="463016"/>
                  </a:lnTo>
                  <a:lnTo>
                    <a:pt x="34988" y="463080"/>
                  </a:lnTo>
                  <a:lnTo>
                    <a:pt x="36499" y="461619"/>
                  </a:lnTo>
                  <a:lnTo>
                    <a:pt x="36512" y="458050"/>
                  </a:lnTo>
                  <a:close/>
                </a:path>
                <a:path w="308609" h="675004">
                  <a:moveTo>
                    <a:pt x="36525" y="96418"/>
                  </a:moveTo>
                  <a:lnTo>
                    <a:pt x="36499" y="94589"/>
                  </a:lnTo>
                  <a:lnTo>
                    <a:pt x="36474" y="92748"/>
                  </a:lnTo>
                  <a:lnTo>
                    <a:pt x="34988" y="91313"/>
                  </a:lnTo>
                  <a:lnTo>
                    <a:pt x="31343" y="91376"/>
                  </a:lnTo>
                  <a:lnTo>
                    <a:pt x="29781" y="92964"/>
                  </a:lnTo>
                  <a:lnTo>
                    <a:pt x="29857" y="96443"/>
                  </a:lnTo>
                  <a:lnTo>
                    <a:pt x="31508" y="98031"/>
                  </a:lnTo>
                  <a:lnTo>
                    <a:pt x="35039" y="97980"/>
                  </a:lnTo>
                  <a:lnTo>
                    <a:pt x="36525" y="96418"/>
                  </a:lnTo>
                  <a:close/>
                </a:path>
                <a:path w="308609" h="675004">
                  <a:moveTo>
                    <a:pt x="41630" y="590448"/>
                  </a:moveTo>
                  <a:lnTo>
                    <a:pt x="40068" y="588924"/>
                  </a:lnTo>
                  <a:lnTo>
                    <a:pt x="36360" y="588911"/>
                  </a:lnTo>
                  <a:lnTo>
                    <a:pt x="34721" y="590486"/>
                  </a:lnTo>
                  <a:lnTo>
                    <a:pt x="34709" y="594004"/>
                  </a:lnTo>
                  <a:lnTo>
                    <a:pt x="36347" y="595553"/>
                  </a:lnTo>
                  <a:lnTo>
                    <a:pt x="38188" y="595553"/>
                  </a:lnTo>
                  <a:lnTo>
                    <a:pt x="40081" y="595553"/>
                  </a:lnTo>
                  <a:lnTo>
                    <a:pt x="41630" y="594067"/>
                  </a:lnTo>
                  <a:lnTo>
                    <a:pt x="41630" y="590448"/>
                  </a:lnTo>
                  <a:close/>
                </a:path>
                <a:path w="308609" h="675004">
                  <a:moveTo>
                    <a:pt x="41643" y="225450"/>
                  </a:moveTo>
                  <a:lnTo>
                    <a:pt x="40068" y="223799"/>
                  </a:lnTo>
                  <a:lnTo>
                    <a:pt x="36436" y="223799"/>
                  </a:lnTo>
                  <a:lnTo>
                    <a:pt x="34899" y="225323"/>
                  </a:lnTo>
                  <a:lnTo>
                    <a:pt x="34836" y="227114"/>
                  </a:lnTo>
                  <a:lnTo>
                    <a:pt x="34785" y="229006"/>
                  </a:lnTo>
                  <a:lnTo>
                    <a:pt x="36347" y="230644"/>
                  </a:lnTo>
                  <a:lnTo>
                    <a:pt x="40005" y="230632"/>
                  </a:lnTo>
                  <a:lnTo>
                    <a:pt x="41541" y="229120"/>
                  </a:lnTo>
                  <a:lnTo>
                    <a:pt x="41592" y="227330"/>
                  </a:lnTo>
                  <a:lnTo>
                    <a:pt x="41643" y="225450"/>
                  </a:lnTo>
                  <a:close/>
                </a:path>
                <a:path w="308609" h="675004">
                  <a:moveTo>
                    <a:pt x="47104" y="439623"/>
                  </a:moveTo>
                  <a:lnTo>
                    <a:pt x="46990" y="436092"/>
                  </a:lnTo>
                  <a:lnTo>
                    <a:pt x="45453" y="434555"/>
                  </a:lnTo>
                  <a:lnTo>
                    <a:pt x="41960" y="434479"/>
                  </a:lnTo>
                  <a:lnTo>
                    <a:pt x="40398" y="436092"/>
                  </a:lnTo>
                  <a:lnTo>
                    <a:pt x="40462" y="439788"/>
                  </a:lnTo>
                  <a:lnTo>
                    <a:pt x="41795" y="441096"/>
                  </a:lnTo>
                  <a:lnTo>
                    <a:pt x="43649" y="441121"/>
                  </a:lnTo>
                  <a:lnTo>
                    <a:pt x="45554" y="441147"/>
                  </a:lnTo>
                  <a:lnTo>
                    <a:pt x="47104" y="439623"/>
                  </a:lnTo>
                  <a:close/>
                </a:path>
                <a:path w="308609" h="675004">
                  <a:moveTo>
                    <a:pt x="47129" y="71094"/>
                  </a:moveTo>
                  <a:lnTo>
                    <a:pt x="45618" y="69532"/>
                  </a:lnTo>
                  <a:lnTo>
                    <a:pt x="41973" y="69443"/>
                  </a:lnTo>
                  <a:lnTo>
                    <a:pt x="40462" y="70866"/>
                  </a:lnTo>
                  <a:lnTo>
                    <a:pt x="40373" y="74460"/>
                  </a:lnTo>
                  <a:lnTo>
                    <a:pt x="41897" y="76085"/>
                  </a:lnTo>
                  <a:lnTo>
                    <a:pt x="45377" y="76187"/>
                  </a:lnTo>
                  <a:lnTo>
                    <a:pt x="47002" y="74625"/>
                  </a:lnTo>
                  <a:lnTo>
                    <a:pt x="47066" y="72859"/>
                  </a:lnTo>
                  <a:lnTo>
                    <a:pt x="47129" y="71094"/>
                  </a:lnTo>
                  <a:close/>
                </a:path>
                <a:path w="308609" h="675004">
                  <a:moveTo>
                    <a:pt x="56464" y="613232"/>
                  </a:moveTo>
                  <a:lnTo>
                    <a:pt x="56451" y="611441"/>
                  </a:lnTo>
                  <a:lnTo>
                    <a:pt x="56438" y="609701"/>
                  </a:lnTo>
                  <a:lnTo>
                    <a:pt x="54749" y="608063"/>
                  </a:lnTo>
                  <a:lnTo>
                    <a:pt x="51155" y="608101"/>
                  </a:lnTo>
                  <a:lnTo>
                    <a:pt x="49593" y="609676"/>
                  </a:lnTo>
                  <a:lnTo>
                    <a:pt x="49618" y="613321"/>
                  </a:lnTo>
                  <a:lnTo>
                    <a:pt x="51193" y="614857"/>
                  </a:lnTo>
                  <a:lnTo>
                    <a:pt x="54864" y="614819"/>
                  </a:lnTo>
                  <a:lnTo>
                    <a:pt x="56464" y="613232"/>
                  </a:lnTo>
                  <a:close/>
                </a:path>
                <a:path w="308609" h="675004">
                  <a:moveTo>
                    <a:pt x="56464" y="248310"/>
                  </a:moveTo>
                  <a:lnTo>
                    <a:pt x="56426" y="246392"/>
                  </a:lnTo>
                  <a:lnTo>
                    <a:pt x="56388" y="244563"/>
                  </a:lnTo>
                  <a:lnTo>
                    <a:pt x="54940" y="243141"/>
                  </a:lnTo>
                  <a:lnTo>
                    <a:pt x="51130" y="243103"/>
                  </a:lnTo>
                  <a:lnTo>
                    <a:pt x="49618" y="244602"/>
                  </a:lnTo>
                  <a:lnTo>
                    <a:pt x="49657" y="246545"/>
                  </a:lnTo>
                  <a:lnTo>
                    <a:pt x="49707" y="248373"/>
                  </a:lnTo>
                  <a:lnTo>
                    <a:pt x="51155" y="249809"/>
                  </a:lnTo>
                  <a:lnTo>
                    <a:pt x="54914" y="249847"/>
                  </a:lnTo>
                  <a:lnTo>
                    <a:pt x="56464" y="248310"/>
                  </a:lnTo>
                  <a:close/>
                </a:path>
                <a:path w="308609" h="675004">
                  <a:moveTo>
                    <a:pt x="62204" y="421627"/>
                  </a:moveTo>
                  <a:lnTo>
                    <a:pt x="62153" y="419760"/>
                  </a:lnTo>
                  <a:lnTo>
                    <a:pt x="62103" y="417918"/>
                  </a:lnTo>
                  <a:lnTo>
                    <a:pt x="60769" y="416610"/>
                  </a:lnTo>
                  <a:lnTo>
                    <a:pt x="57023" y="416560"/>
                  </a:lnTo>
                  <a:lnTo>
                    <a:pt x="55473" y="418122"/>
                  </a:lnTo>
                  <a:lnTo>
                    <a:pt x="55613" y="421830"/>
                  </a:lnTo>
                  <a:lnTo>
                    <a:pt x="57226" y="423240"/>
                  </a:lnTo>
                  <a:lnTo>
                    <a:pt x="60960" y="423011"/>
                  </a:lnTo>
                  <a:lnTo>
                    <a:pt x="62204" y="421627"/>
                  </a:lnTo>
                  <a:close/>
                </a:path>
                <a:path w="308609" h="675004">
                  <a:moveTo>
                    <a:pt x="62217" y="52908"/>
                  </a:moveTo>
                  <a:lnTo>
                    <a:pt x="60794" y="51485"/>
                  </a:lnTo>
                  <a:lnTo>
                    <a:pt x="58915" y="51473"/>
                  </a:lnTo>
                  <a:lnTo>
                    <a:pt x="57111" y="51460"/>
                  </a:lnTo>
                  <a:lnTo>
                    <a:pt x="55562" y="52971"/>
                  </a:lnTo>
                  <a:lnTo>
                    <a:pt x="55524" y="56464"/>
                  </a:lnTo>
                  <a:lnTo>
                    <a:pt x="57111" y="58051"/>
                  </a:lnTo>
                  <a:lnTo>
                    <a:pt x="60706" y="58102"/>
                  </a:lnTo>
                  <a:lnTo>
                    <a:pt x="62179" y="56629"/>
                  </a:lnTo>
                  <a:lnTo>
                    <a:pt x="62217" y="52908"/>
                  </a:lnTo>
                  <a:close/>
                </a:path>
                <a:path w="308609" h="675004">
                  <a:moveTo>
                    <a:pt x="76200" y="625157"/>
                  </a:moveTo>
                  <a:lnTo>
                    <a:pt x="74739" y="623582"/>
                  </a:lnTo>
                  <a:lnTo>
                    <a:pt x="72885" y="623481"/>
                  </a:lnTo>
                  <a:lnTo>
                    <a:pt x="71120" y="623404"/>
                  </a:lnTo>
                  <a:lnTo>
                    <a:pt x="69392" y="624954"/>
                  </a:lnTo>
                  <a:lnTo>
                    <a:pt x="69215" y="628472"/>
                  </a:lnTo>
                  <a:lnTo>
                    <a:pt x="70789" y="630123"/>
                  </a:lnTo>
                  <a:lnTo>
                    <a:pt x="74498" y="630275"/>
                  </a:lnTo>
                  <a:lnTo>
                    <a:pt x="76073" y="628853"/>
                  </a:lnTo>
                  <a:lnTo>
                    <a:pt x="76136" y="626999"/>
                  </a:lnTo>
                  <a:lnTo>
                    <a:pt x="76200" y="625157"/>
                  </a:lnTo>
                  <a:close/>
                </a:path>
                <a:path w="308609" h="675004">
                  <a:moveTo>
                    <a:pt x="76212" y="260007"/>
                  </a:moveTo>
                  <a:lnTo>
                    <a:pt x="74574" y="258406"/>
                  </a:lnTo>
                  <a:lnTo>
                    <a:pt x="70929" y="258495"/>
                  </a:lnTo>
                  <a:lnTo>
                    <a:pt x="69380" y="260045"/>
                  </a:lnTo>
                  <a:lnTo>
                    <a:pt x="69329" y="263664"/>
                  </a:lnTo>
                  <a:lnTo>
                    <a:pt x="70967" y="265264"/>
                  </a:lnTo>
                  <a:lnTo>
                    <a:pt x="72859" y="265214"/>
                  </a:lnTo>
                  <a:lnTo>
                    <a:pt x="74650" y="265176"/>
                  </a:lnTo>
                  <a:lnTo>
                    <a:pt x="76174" y="263652"/>
                  </a:lnTo>
                  <a:lnTo>
                    <a:pt x="76212" y="260007"/>
                  </a:lnTo>
                  <a:close/>
                </a:path>
                <a:path w="308609" h="675004">
                  <a:moveTo>
                    <a:pt x="86677" y="400659"/>
                  </a:moveTo>
                  <a:lnTo>
                    <a:pt x="85051" y="399186"/>
                  </a:lnTo>
                  <a:lnTo>
                    <a:pt x="83185" y="399224"/>
                  </a:lnTo>
                  <a:lnTo>
                    <a:pt x="81343" y="399262"/>
                  </a:lnTo>
                  <a:lnTo>
                    <a:pt x="79768" y="400888"/>
                  </a:lnTo>
                  <a:lnTo>
                    <a:pt x="79984" y="404190"/>
                  </a:lnTo>
                  <a:lnTo>
                    <a:pt x="81622" y="405726"/>
                  </a:lnTo>
                  <a:lnTo>
                    <a:pt x="84963" y="405803"/>
                  </a:lnTo>
                  <a:lnTo>
                    <a:pt x="86677" y="404139"/>
                  </a:lnTo>
                  <a:lnTo>
                    <a:pt x="86677" y="400659"/>
                  </a:lnTo>
                  <a:close/>
                </a:path>
                <a:path w="308609" h="675004">
                  <a:moveTo>
                    <a:pt x="86677" y="35560"/>
                  </a:moveTo>
                  <a:lnTo>
                    <a:pt x="85102" y="33972"/>
                  </a:lnTo>
                  <a:lnTo>
                    <a:pt x="81559" y="33947"/>
                  </a:lnTo>
                  <a:lnTo>
                    <a:pt x="80022" y="35483"/>
                  </a:lnTo>
                  <a:lnTo>
                    <a:pt x="79997" y="39128"/>
                  </a:lnTo>
                  <a:lnTo>
                    <a:pt x="81445" y="40576"/>
                  </a:lnTo>
                  <a:lnTo>
                    <a:pt x="83312" y="40589"/>
                  </a:lnTo>
                  <a:lnTo>
                    <a:pt x="85102" y="40601"/>
                  </a:lnTo>
                  <a:lnTo>
                    <a:pt x="86664" y="39077"/>
                  </a:lnTo>
                  <a:lnTo>
                    <a:pt x="86677" y="35560"/>
                  </a:lnTo>
                  <a:close/>
                </a:path>
                <a:path w="308609" h="675004">
                  <a:moveTo>
                    <a:pt x="94411" y="642239"/>
                  </a:moveTo>
                  <a:lnTo>
                    <a:pt x="94373" y="638683"/>
                  </a:lnTo>
                  <a:lnTo>
                    <a:pt x="92748" y="637095"/>
                  </a:lnTo>
                  <a:lnTo>
                    <a:pt x="90957" y="637120"/>
                  </a:lnTo>
                  <a:lnTo>
                    <a:pt x="89154" y="637146"/>
                  </a:lnTo>
                  <a:lnTo>
                    <a:pt x="87579" y="638746"/>
                  </a:lnTo>
                  <a:lnTo>
                    <a:pt x="87604" y="642327"/>
                  </a:lnTo>
                  <a:lnTo>
                    <a:pt x="89242" y="643953"/>
                  </a:lnTo>
                  <a:lnTo>
                    <a:pt x="92773" y="643915"/>
                  </a:lnTo>
                  <a:lnTo>
                    <a:pt x="94411" y="642239"/>
                  </a:lnTo>
                  <a:close/>
                </a:path>
                <a:path w="308609" h="675004">
                  <a:moveTo>
                    <a:pt x="94449" y="277241"/>
                  </a:moveTo>
                  <a:lnTo>
                    <a:pt x="94399" y="275424"/>
                  </a:lnTo>
                  <a:lnTo>
                    <a:pt x="94348" y="273519"/>
                  </a:lnTo>
                  <a:lnTo>
                    <a:pt x="92748" y="272072"/>
                  </a:lnTo>
                  <a:lnTo>
                    <a:pt x="88976" y="272288"/>
                  </a:lnTo>
                  <a:lnTo>
                    <a:pt x="87604" y="273786"/>
                  </a:lnTo>
                  <a:lnTo>
                    <a:pt x="87718" y="277545"/>
                  </a:lnTo>
                  <a:lnTo>
                    <a:pt x="89293" y="278980"/>
                  </a:lnTo>
                  <a:lnTo>
                    <a:pt x="93052" y="278765"/>
                  </a:lnTo>
                  <a:lnTo>
                    <a:pt x="94449" y="277241"/>
                  </a:lnTo>
                  <a:close/>
                </a:path>
                <a:path w="308609" h="675004">
                  <a:moveTo>
                    <a:pt x="112090" y="389369"/>
                  </a:moveTo>
                  <a:lnTo>
                    <a:pt x="110477" y="387629"/>
                  </a:lnTo>
                  <a:lnTo>
                    <a:pt x="107111" y="387616"/>
                  </a:lnTo>
                  <a:lnTo>
                    <a:pt x="105435" y="389382"/>
                  </a:lnTo>
                  <a:lnTo>
                    <a:pt x="105486" y="392747"/>
                  </a:lnTo>
                  <a:lnTo>
                    <a:pt x="106984" y="394335"/>
                  </a:lnTo>
                  <a:lnTo>
                    <a:pt x="110312" y="394563"/>
                  </a:lnTo>
                  <a:lnTo>
                    <a:pt x="112014" y="392938"/>
                  </a:lnTo>
                  <a:lnTo>
                    <a:pt x="112052" y="391134"/>
                  </a:lnTo>
                  <a:lnTo>
                    <a:pt x="112090" y="389369"/>
                  </a:lnTo>
                  <a:close/>
                </a:path>
                <a:path w="308609" h="675004">
                  <a:moveTo>
                    <a:pt x="112191" y="27686"/>
                  </a:moveTo>
                  <a:lnTo>
                    <a:pt x="112077" y="24066"/>
                  </a:lnTo>
                  <a:lnTo>
                    <a:pt x="110401" y="22479"/>
                  </a:lnTo>
                  <a:lnTo>
                    <a:pt x="106997" y="22631"/>
                  </a:lnTo>
                  <a:lnTo>
                    <a:pt x="105410" y="24333"/>
                  </a:lnTo>
                  <a:lnTo>
                    <a:pt x="105524" y="27800"/>
                  </a:lnTo>
                  <a:lnTo>
                    <a:pt x="107111" y="29248"/>
                  </a:lnTo>
                  <a:lnTo>
                    <a:pt x="108940" y="29197"/>
                  </a:lnTo>
                  <a:lnTo>
                    <a:pt x="110807" y="29146"/>
                  </a:lnTo>
                  <a:lnTo>
                    <a:pt x="112191" y="27686"/>
                  </a:lnTo>
                  <a:close/>
                </a:path>
                <a:path w="308609" h="675004">
                  <a:moveTo>
                    <a:pt x="142798" y="378980"/>
                  </a:moveTo>
                  <a:lnTo>
                    <a:pt x="141274" y="377444"/>
                  </a:lnTo>
                  <a:lnTo>
                    <a:pt x="137680" y="377571"/>
                  </a:lnTo>
                  <a:lnTo>
                    <a:pt x="136271" y="379044"/>
                  </a:lnTo>
                  <a:lnTo>
                    <a:pt x="136232" y="380809"/>
                  </a:lnTo>
                  <a:lnTo>
                    <a:pt x="136207" y="382714"/>
                  </a:lnTo>
                  <a:lnTo>
                    <a:pt x="137706" y="384175"/>
                  </a:lnTo>
                  <a:lnTo>
                    <a:pt x="141465" y="384073"/>
                  </a:lnTo>
                  <a:lnTo>
                    <a:pt x="142773" y="382727"/>
                  </a:lnTo>
                  <a:lnTo>
                    <a:pt x="142786" y="380885"/>
                  </a:lnTo>
                  <a:lnTo>
                    <a:pt x="142798" y="378980"/>
                  </a:lnTo>
                  <a:close/>
                </a:path>
                <a:path w="308609" h="675004">
                  <a:moveTo>
                    <a:pt x="142938" y="17437"/>
                  </a:moveTo>
                  <a:lnTo>
                    <a:pt x="142862" y="13817"/>
                  </a:lnTo>
                  <a:lnTo>
                    <a:pt x="141351" y="12407"/>
                  </a:lnTo>
                  <a:lnTo>
                    <a:pt x="139496" y="12446"/>
                  </a:lnTo>
                  <a:lnTo>
                    <a:pt x="137680" y="12484"/>
                  </a:lnTo>
                  <a:lnTo>
                    <a:pt x="136220" y="14020"/>
                  </a:lnTo>
                  <a:lnTo>
                    <a:pt x="136321" y="17589"/>
                  </a:lnTo>
                  <a:lnTo>
                    <a:pt x="137934" y="19138"/>
                  </a:lnTo>
                  <a:lnTo>
                    <a:pt x="141452" y="19037"/>
                  </a:lnTo>
                  <a:lnTo>
                    <a:pt x="142938" y="17437"/>
                  </a:lnTo>
                  <a:close/>
                </a:path>
                <a:path w="308609" h="675004">
                  <a:moveTo>
                    <a:pt x="168402" y="380326"/>
                  </a:moveTo>
                  <a:lnTo>
                    <a:pt x="167017" y="378879"/>
                  </a:lnTo>
                  <a:lnTo>
                    <a:pt x="163499" y="378777"/>
                  </a:lnTo>
                  <a:lnTo>
                    <a:pt x="161937" y="380225"/>
                  </a:lnTo>
                  <a:lnTo>
                    <a:pt x="161810" y="383616"/>
                  </a:lnTo>
                  <a:lnTo>
                    <a:pt x="163258" y="385089"/>
                  </a:lnTo>
                  <a:lnTo>
                    <a:pt x="165036" y="385140"/>
                  </a:lnTo>
                  <a:lnTo>
                    <a:pt x="166878" y="385191"/>
                  </a:lnTo>
                  <a:lnTo>
                    <a:pt x="168287" y="383895"/>
                  </a:lnTo>
                  <a:lnTo>
                    <a:pt x="168402" y="380326"/>
                  </a:lnTo>
                  <a:close/>
                </a:path>
                <a:path w="308609" h="675004">
                  <a:moveTo>
                    <a:pt x="168478" y="18592"/>
                  </a:moveTo>
                  <a:lnTo>
                    <a:pt x="168452" y="15176"/>
                  </a:lnTo>
                  <a:lnTo>
                    <a:pt x="166992" y="13716"/>
                  </a:lnTo>
                  <a:lnTo>
                    <a:pt x="163576" y="13614"/>
                  </a:lnTo>
                  <a:lnTo>
                    <a:pt x="162090" y="14960"/>
                  </a:lnTo>
                  <a:lnTo>
                    <a:pt x="161874" y="18478"/>
                  </a:lnTo>
                  <a:lnTo>
                    <a:pt x="163296" y="20015"/>
                  </a:lnTo>
                  <a:lnTo>
                    <a:pt x="165125" y="20066"/>
                  </a:lnTo>
                  <a:lnTo>
                    <a:pt x="166903" y="20116"/>
                  </a:lnTo>
                  <a:lnTo>
                    <a:pt x="168478" y="18592"/>
                  </a:lnTo>
                  <a:close/>
                </a:path>
                <a:path w="308609" h="675004">
                  <a:moveTo>
                    <a:pt x="189598" y="388086"/>
                  </a:moveTo>
                  <a:lnTo>
                    <a:pt x="189534" y="386397"/>
                  </a:lnTo>
                  <a:lnTo>
                    <a:pt x="189471" y="384657"/>
                  </a:lnTo>
                  <a:lnTo>
                    <a:pt x="187934" y="383286"/>
                  </a:lnTo>
                  <a:lnTo>
                    <a:pt x="184378" y="383425"/>
                  </a:lnTo>
                  <a:lnTo>
                    <a:pt x="183019" y="384911"/>
                  </a:lnTo>
                  <a:lnTo>
                    <a:pt x="183172" y="388378"/>
                  </a:lnTo>
                  <a:lnTo>
                    <a:pt x="184759" y="389851"/>
                  </a:lnTo>
                  <a:lnTo>
                    <a:pt x="188125" y="389699"/>
                  </a:lnTo>
                  <a:lnTo>
                    <a:pt x="189598" y="388086"/>
                  </a:lnTo>
                  <a:close/>
                </a:path>
                <a:path w="308609" h="675004">
                  <a:moveTo>
                    <a:pt x="189623" y="19697"/>
                  </a:moveTo>
                  <a:lnTo>
                    <a:pt x="188315" y="18288"/>
                  </a:lnTo>
                  <a:lnTo>
                    <a:pt x="184670" y="18122"/>
                  </a:lnTo>
                  <a:lnTo>
                    <a:pt x="183197" y="19545"/>
                  </a:lnTo>
                  <a:lnTo>
                    <a:pt x="183222" y="23190"/>
                  </a:lnTo>
                  <a:lnTo>
                    <a:pt x="184607" y="24587"/>
                  </a:lnTo>
                  <a:lnTo>
                    <a:pt x="186372" y="24612"/>
                  </a:lnTo>
                  <a:lnTo>
                    <a:pt x="188112" y="24638"/>
                  </a:lnTo>
                  <a:lnTo>
                    <a:pt x="189534" y="23241"/>
                  </a:lnTo>
                  <a:lnTo>
                    <a:pt x="189623" y="19697"/>
                  </a:lnTo>
                  <a:close/>
                </a:path>
                <a:path w="308609" h="675004">
                  <a:moveTo>
                    <a:pt x="212750" y="393471"/>
                  </a:moveTo>
                  <a:lnTo>
                    <a:pt x="212661" y="390156"/>
                  </a:lnTo>
                  <a:lnTo>
                    <a:pt x="211061" y="388670"/>
                  </a:lnTo>
                  <a:lnTo>
                    <a:pt x="207606" y="388721"/>
                  </a:lnTo>
                  <a:lnTo>
                    <a:pt x="206209" y="390207"/>
                  </a:lnTo>
                  <a:lnTo>
                    <a:pt x="206248" y="391998"/>
                  </a:lnTo>
                  <a:lnTo>
                    <a:pt x="206286" y="393788"/>
                  </a:lnTo>
                  <a:lnTo>
                    <a:pt x="207746" y="395185"/>
                  </a:lnTo>
                  <a:lnTo>
                    <a:pt x="211226" y="395071"/>
                  </a:lnTo>
                  <a:lnTo>
                    <a:pt x="212750" y="393471"/>
                  </a:lnTo>
                  <a:close/>
                </a:path>
                <a:path w="308609" h="675004">
                  <a:moveTo>
                    <a:pt x="212788" y="28473"/>
                  </a:moveTo>
                  <a:lnTo>
                    <a:pt x="212750" y="26708"/>
                  </a:lnTo>
                  <a:lnTo>
                    <a:pt x="212712" y="25044"/>
                  </a:lnTo>
                  <a:lnTo>
                    <a:pt x="211226" y="23583"/>
                  </a:lnTo>
                  <a:lnTo>
                    <a:pt x="207810" y="23520"/>
                  </a:lnTo>
                  <a:lnTo>
                    <a:pt x="206209" y="25133"/>
                  </a:lnTo>
                  <a:lnTo>
                    <a:pt x="206298" y="28524"/>
                  </a:lnTo>
                  <a:lnTo>
                    <a:pt x="207797" y="29984"/>
                  </a:lnTo>
                  <a:lnTo>
                    <a:pt x="211239" y="30048"/>
                  </a:lnTo>
                  <a:lnTo>
                    <a:pt x="212788" y="28473"/>
                  </a:lnTo>
                  <a:close/>
                </a:path>
                <a:path w="308609" h="675004">
                  <a:moveTo>
                    <a:pt x="225513" y="285191"/>
                  </a:moveTo>
                  <a:lnTo>
                    <a:pt x="224993" y="283921"/>
                  </a:lnTo>
                  <a:lnTo>
                    <a:pt x="223240" y="282651"/>
                  </a:lnTo>
                  <a:lnTo>
                    <a:pt x="222072" y="283921"/>
                  </a:lnTo>
                  <a:lnTo>
                    <a:pt x="218262" y="286461"/>
                  </a:lnTo>
                  <a:lnTo>
                    <a:pt x="215646" y="287731"/>
                  </a:lnTo>
                  <a:lnTo>
                    <a:pt x="210769" y="289001"/>
                  </a:lnTo>
                  <a:lnTo>
                    <a:pt x="209308" y="289001"/>
                  </a:lnTo>
                  <a:lnTo>
                    <a:pt x="205803" y="286461"/>
                  </a:lnTo>
                  <a:lnTo>
                    <a:pt x="204089" y="285191"/>
                  </a:lnTo>
                  <a:lnTo>
                    <a:pt x="204000" y="281381"/>
                  </a:lnTo>
                  <a:lnTo>
                    <a:pt x="203682" y="280111"/>
                  </a:lnTo>
                  <a:lnTo>
                    <a:pt x="201714" y="275031"/>
                  </a:lnTo>
                  <a:lnTo>
                    <a:pt x="201053" y="269951"/>
                  </a:lnTo>
                  <a:lnTo>
                    <a:pt x="200152" y="264871"/>
                  </a:lnTo>
                  <a:lnTo>
                    <a:pt x="200291" y="263601"/>
                  </a:lnTo>
                  <a:lnTo>
                    <a:pt x="199669" y="259791"/>
                  </a:lnTo>
                  <a:lnTo>
                    <a:pt x="197713" y="250571"/>
                  </a:lnTo>
                  <a:lnTo>
                    <a:pt x="197713" y="285191"/>
                  </a:lnTo>
                  <a:lnTo>
                    <a:pt x="197612" y="291541"/>
                  </a:lnTo>
                  <a:lnTo>
                    <a:pt x="194932" y="295351"/>
                  </a:lnTo>
                  <a:lnTo>
                    <a:pt x="194017" y="296621"/>
                  </a:lnTo>
                  <a:lnTo>
                    <a:pt x="188772" y="297891"/>
                  </a:lnTo>
                  <a:lnTo>
                    <a:pt x="184683" y="299161"/>
                  </a:lnTo>
                  <a:lnTo>
                    <a:pt x="177761" y="300431"/>
                  </a:lnTo>
                  <a:lnTo>
                    <a:pt x="175044" y="299161"/>
                  </a:lnTo>
                  <a:lnTo>
                    <a:pt x="171056" y="296621"/>
                  </a:lnTo>
                  <a:lnTo>
                    <a:pt x="170637" y="294081"/>
                  </a:lnTo>
                  <a:lnTo>
                    <a:pt x="170688" y="289001"/>
                  </a:lnTo>
                  <a:lnTo>
                    <a:pt x="170916" y="286461"/>
                  </a:lnTo>
                  <a:lnTo>
                    <a:pt x="171157" y="281381"/>
                  </a:lnTo>
                  <a:lnTo>
                    <a:pt x="171653" y="278841"/>
                  </a:lnTo>
                  <a:lnTo>
                    <a:pt x="170942" y="276301"/>
                  </a:lnTo>
                  <a:lnTo>
                    <a:pt x="171640" y="275031"/>
                  </a:lnTo>
                  <a:lnTo>
                    <a:pt x="172478" y="264871"/>
                  </a:lnTo>
                  <a:lnTo>
                    <a:pt x="172847" y="257251"/>
                  </a:lnTo>
                  <a:lnTo>
                    <a:pt x="172605" y="255981"/>
                  </a:lnTo>
                  <a:lnTo>
                    <a:pt x="172859" y="249631"/>
                  </a:lnTo>
                  <a:lnTo>
                    <a:pt x="173151" y="247091"/>
                  </a:lnTo>
                  <a:lnTo>
                    <a:pt x="173570" y="240741"/>
                  </a:lnTo>
                  <a:lnTo>
                    <a:pt x="173824" y="239471"/>
                  </a:lnTo>
                  <a:lnTo>
                    <a:pt x="174929" y="224231"/>
                  </a:lnTo>
                  <a:lnTo>
                    <a:pt x="175158" y="222961"/>
                  </a:lnTo>
                  <a:lnTo>
                    <a:pt x="175564" y="220421"/>
                  </a:lnTo>
                  <a:lnTo>
                    <a:pt x="175869" y="219151"/>
                  </a:lnTo>
                  <a:lnTo>
                    <a:pt x="176453" y="214071"/>
                  </a:lnTo>
                  <a:lnTo>
                    <a:pt x="177368" y="203911"/>
                  </a:lnTo>
                  <a:lnTo>
                    <a:pt x="177787" y="198831"/>
                  </a:lnTo>
                  <a:lnTo>
                    <a:pt x="178041" y="198831"/>
                  </a:lnTo>
                  <a:lnTo>
                    <a:pt x="178206" y="197561"/>
                  </a:lnTo>
                  <a:lnTo>
                    <a:pt x="178587" y="197561"/>
                  </a:lnTo>
                  <a:lnTo>
                    <a:pt x="179120" y="198831"/>
                  </a:lnTo>
                  <a:lnTo>
                    <a:pt x="179793" y="200101"/>
                  </a:lnTo>
                  <a:lnTo>
                    <a:pt x="183921" y="215341"/>
                  </a:lnTo>
                  <a:lnTo>
                    <a:pt x="187477" y="229311"/>
                  </a:lnTo>
                  <a:lnTo>
                    <a:pt x="189217" y="236931"/>
                  </a:lnTo>
                  <a:lnTo>
                    <a:pt x="191884" y="248361"/>
                  </a:lnTo>
                  <a:lnTo>
                    <a:pt x="192646" y="252171"/>
                  </a:lnTo>
                  <a:lnTo>
                    <a:pt x="194335" y="259791"/>
                  </a:lnTo>
                  <a:lnTo>
                    <a:pt x="194932" y="263601"/>
                  </a:lnTo>
                  <a:lnTo>
                    <a:pt x="196964" y="271221"/>
                  </a:lnTo>
                  <a:lnTo>
                    <a:pt x="197040" y="275031"/>
                  </a:lnTo>
                  <a:lnTo>
                    <a:pt x="197421" y="278841"/>
                  </a:lnTo>
                  <a:lnTo>
                    <a:pt x="197599" y="280111"/>
                  </a:lnTo>
                  <a:lnTo>
                    <a:pt x="197713" y="285191"/>
                  </a:lnTo>
                  <a:lnTo>
                    <a:pt x="197713" y="250571"/>
                  </a:lnTo>
                  <a:lnTo>
                    <a:pt x="196977" y="247091"/>
                  </a:lnTo>
                  <a:lnTo>
                    <a:pt x="195287" y="239471"/>
                  </a:lnTo>
                  <a:lnTo>
                    <a:pt x="194297" y="235661"/>
                  </a:lnTo>
                  <a:lnTo>
                    <a:pt x="192989" y="229311"/>
                  </a:lnTo>
                  <a:lnTo>
                    <a:pt x="192684" y="226771"/>
                  </a:lnTo>
                  <a:lnTo>
                    <a:pt x="191643" y="220421"/>
                  </a:lnTo>
                  <a:lnTo>
                    <a:pt x="190601" y="216611"/>
                  </a:lnTo>
                  <a:lnTo>
                    <a:pt x="190334" y="208991"/>
                  </a:lnTo>
                  <a:lnTo>
                    <a:pt x="189230" y="203911"/>
                  </a:lnTo>
                  <a:lnTo>
                    <a:pt x="188607" y="197561"/>
                  </a:lnTo>
                  <a:lnTo>
                    <a:pt x="188493" y="196291"/>
                  </a:lnTo>
                  <a:lnTo>
                    <a:pt x="187744" y="193751"/>
                  </a:lnTo>
                  <a:lnTo>
                    <a:pt x="186994" y="187401"/>
                  </a:lnTo>
                  <a:lnTo>
                    <a:pt x="186829" y="183591"/>
                  </a:lnTo>
                  <a:lnTo>
                    <a:pt x="186410" y="178511"/>
                  </a:lnTo>
                  <a:lnTo>
                    <a:pt x="186156" y="173431"/>
                  </a:lnTo>
                  <a:lnTo>
                    <a:pt x="186118" y="172161"/>
                  </a:lnTo>
                  <a:lnTo>
                    <a:pt x="185674" y="167081"/>
                  </a:lnTo>
                  <a:lnTo>
                    <a:pt x="185127" y="163271"/>
                  </a:lnTo>
                  <a:lnTo>
                    <a:pt x="185013" y="156921"/>
                  </a:lnTo>
                  <a:lnTo>
                    <a:pt x="185089" y="151841"/>
                  </a:lnTo>
                  <a:lnTo>
                    <a:pt x="185293" y="144221"/>
                  </a:lnTo>
                  <a:lnTo>
                    <a:pt x="185267" y="139141"/>
                  </a:lnTo>
                  <a:lnTo>
                    <a:pt x="198805" y="116281"/>
                  </a:lnTo>
                  <a:lnTo>
                    <a:pt x="199809" y="116281"/>
                  </a:lnTo>
                  <a:lnTo>
                    <a:pt x="203835" y="112471"/>
                  </a:lnTo>
                  <a:lnTo>
                    <a:pt x="206844" y="109931"/>
                  </a:lnTo>
                  <a:lnTo>
                    <a:pt x="210502" y="107391"/>
                  </a:lnTo>
                  <a:lnTo>
                    <a:pt x="211112" y="106121"/>
                  </a:lnTo>
                  <a:lnTo>
                    <a:pt x="211772" y="104851"/>
                  </a:lnTo>
                  <a:lnTo>
                    <a:pt x="209880" y="104851"/>
                  </a:lnTo>
                  <a:lnTo>
                    <a:pt x="206197" y="107391"/>
                  </a:lnTo>
                  <a:lnTo>
                    <a:pt x="203581" y="108661"/>
                  </a:lnTo>
                  <a:lnTo>
                    <a:pt x="197434" y="112471"/>
                  </a:lnTo>
                  <a:lnTo>
                    <a:pt x="193865" y="115011"/>
                  </a:lnTo>
                  <a:lnTo>
                    <a:pt x="184289" y="115011"/>
                  </a:lnTo>
                  <a:lnTo>
                    <a:pt x="178447" y="116281"/>
                  </a:lnTo>
                  <a:lnTo>
                    <a:pt x="175475" y="115011"/>
                  </a:lnTo>
                  <a:lnTo>
                    <a:pt x="172389" y="115011"/>
                  </a:lnTo>
                  <a:lnTo>
                    <a:pt x="172237" y="112471"/>
                  </a:lnTo>
                  <a:lnTo>
                    <a:pt x="172173" y="108661"/>
                  </a:lnTo>
                  <a:lnTo>
                    <a:pt x="175628" y="102311"/>
                  </a:lnTo>
                  <a:lnTo>
                    <a:pt x="176745" y="90881"/>
                  </a:lnTo>
                  <a:lnTo>
                    <a:pt x="175069" y="87071"/>
                  </a:lnTo>
                  <a:lnTo>
                    <a:pt x="169113" y="81991"/>
                  </a:lnTo>
                  <a:lnTo>
                    <a:pt x="168833" y="81991"/>
                  </a:lnTo>
                  <a:lnTo>
                    <a:pt x="168833" y="231851"/>
                  </a:lnTo>
                  <a:lnTo>
                    <a:pt x="168541" y="240741"/>
                  </a:lnTo>
                  <a:lnTo>
                    <a:pt x="168135" y="243281"/>
                  </a:lnTo>
                  <a:lnTo>
                    <a:pt x="167614" y="252171"/>
                  </a:lnTo>
                  <a:lnTo>
                    <a:pt x="167411" y="257251"/>
                  </a:lnTo>
                  <a:lnTo>
                    <a:pt x="166839" y="267411"/>
                  </a:lnTo>
                  <a:lnTo>
                    <a:pt x="166535" y="269951"/>
                  </a:lnTo>
                  <a:lnTo>
                    <a:pt x="165696" y="281381"/>
                  </a:lnTo>
                  <a:lnTo>
                    <a:pt x="165011" y="289001"/>
                  </a:lnTo>
                  <a:lnTo>
                    <a:pt x="164642" y="291541"/>
                  </a:lnTo>
                  <a:lnTo>
                    <a:pt x="164096" y="296621"/>
                  </a:lnTo>
                  <a:lnTo>
                    <a:pt x="163741" y="297891"/>
                  </a:lnTo>
                  <a:lnTo>
                    <a:pt x="162725" y="299161"/>
                  </a:lnTo>
                  <a:lnTo>
                    <a:pt x="162026" y="300431"/>
                  </a:lnTo>
                  <a:lnTo>
                    <a:pt x="160083" y="302971"/>
                  </a:lnTo>
                  <a:lnTo>
                    <a:pt x="153847" y="302971"/>
                  </a:lnTo>
                  <a:lnTo>
                    <a:pt x="151117" y="301701"/>
                  </a:lnTo>
                  <a:lnTo>
                    <a:pt x="144170" y="281381"/>
                  </a:lnTo>
                  <a:lnTo>
                    <a:pt x="144043" y="278841"/>
                  </a:lnTo>
                  <a:lnTo>
                    <a:pt x="143154" y="275031"/>
                  </a:lnTo>
                  <a:lnTo>
                    <a:pt x="143205" y="269951"/>
                  </a:lnTo>
                  <a:lnTo>
                    <a:pt x="143332" y="267411"/>
                  </a:lnTo>
                  <a:lnTo>
                    <a:pt x="143256" y="258521"/>
                  </a:lnTo>
                  <a:lnTo>
                    <a:pt x="142925" y="254711"/>
                  </a:lnTo>
                  <a:lnTo>
                    <a:pt x="142659" y="249631"/>
                  </a:lnTo>
                  <a:lnTo>
                    <a:pt x="142443" y="248361"/>
                  </a:lnTo>
                  <a:lnTo>
                    <a:pt x="143230" y="245821"/>
                  </a:lnTo>
                  <a:lnTo>
                    <a:pt x="142633" y="244551"/>
                  </a:lnTo>
                  <a:lnTo>
                    <a:pt x="142735" y="238201"/>
                  </a:lnTo>
                  <a:lnTo>
                    <a:pt x="142862" y="233121"/>
                  </a:lnTo>
                  <a:lnTo>
                    <a:pt x="148082" y="233121"/>
                  </a:lnTo>
                  <a:lnTo>
                    <a:pt x="148209" y="231851"/>
                  </a:lnTo>
                  <a:lnTo>
                    <a:pt x="147485" y="225501"/>
                  </a:lnTo>
                  <a:lnTo>
                    <a:pt x="145186" y="206451"/>
                  </a:lnTo>
                  <a:lnTo>
                    <a:pt x="144335" y="198831"/>
                  </a:lnTo>
                  <a:lnTo>
                    <a:pt x="142798" y="187401"/>
                  </a:lnTo>
                  <a:lnTo>
                    <a:pt x="141109" y="175971"/>
                  </a:lnTo>
                  <a:lnTo>
                    <a:pt x="140931" y="173431"/>
                  </a:lnTo>
                  <a:lnTo>
                    <a:pt x="140081" y="167081"/>
                  </a:lnTo>
                  <a:lnTo>
                    <a:pt x="139788" y="165608"/>
                  </a:lnTo>
                  <a:lnTo>
                    <a:pt x="139788" y="282651"/>
                  </a:lnTo>
                  <a:lnTo>
                    <a:pt x="138861" y="294081"/>
                  </a:lnTo>
                  <a:lnTo>
                    <a:pt x="136829" y="295351"/>
                  </a:lnTo>
                  <a:lnTo>
                    <a:pt x="130314" y="297891"/>
                  </a:lnTo>
                  <a:lnTo>
                    <a:pt x="128397" y="297891"/>
                  </a:lnTo>
                  <a:lnTo>
                    <a:pt x="123405" y="296621"/>
                  </a:lnTo>
                  <a:lnTo>
                    <a:pt x="121348" y="295351"/>
                  </a:lnTo>
                  <a:lnTo>
                    <a:pt x="120789" y="294081"/>
                  </a:lnTo>
                  <a:lnTo>
                    <a:pt x="119138" y="290271"/>
                  </a:lnTo>
                  <a:lnTo>
                    <a:pt x="119253" y="285191"/>
                  </a:lnTo>
                  <a:lnTo>
                    <a:pt x="119430" y="255981"/>
                  </a:lnTo>
                  <a:lnTo>
                    <a:pt x="119595" y="255981"/>
                  </a:lnTo>
                  <a:lnTo>
                    <a:pt x="120015" y="252171"/>
                  </a:lnTo>
                  <a:lnTo>
                    <a:pt x="120357" y="249631"/>
                  </a:lnTo>
                  <a:lnTo>
                    <a:pt x="121107" y="242011"/>
                  </a:lnTo>
                  <a:lnTo>
                    <a:pt x="121666" y="238201"/>
                  </a:lnTo>
                  <a:lnTo>
                    <a:pt x="123063" y="234391"/>
                  </a:lnTo>
                  <a:lnTo>
                    <a:pt x="123024" y="233121"/>
                  </a:lnTo>
                  <a:lnTo>
                    <a:pt x="123596" y="233121"/>
                  </a:lnTo>
                  <a:lnTo>
                    <a:pt x="127546" y="231851"/>
                  </a:lnTo>
                  <a:lnTo>
                    <a:pt x="133616" y="231851"/>
                  </a:lnTo>
                  <a:lnTo>
                    <a:pt x="136639" y="254711"/>
                  </a:lnTo>
                  <a:lnTo>
                    <a:pt x="137350" y="261061"/>
                  </a:lnTo>
                  <a:lnTo>
                    <a:pt x="139395" y="273761"/>
                  </a:lnTo>
                  <a:lnTo>
                    <a:pt x="139725" y="278841"/>
                  </a:lnTo>
                  <a:lnTo>
                    <a:pt x="139788" y="282651"/>
                  </a:lnTo>
                  <a:lnTo>
                    <a:pt x="139788" y="165608"/>
                  </a:lnTo>
                  <a:lnTo>
                    <a:pt x="139331" y="163271"/>
                  </a:lnTo>
                  <a:lnTo>
                    <a:pt x="138696" y="155651"/>
                  </a:lnTo>
                  <a:lnTo>
                    <a:pt x="138912" y="153111"/>
                  </a:lnTo>
                  <a:lnTo>
                    <a:pt x="139077" y="148031"/>
                  </a:lnTo>
                  <a:lnTo>
                    <a:pt x="139230" y="146761"/>
                  </a:lnTo>
                  <a:lnTo>
                    <a:pt x="140360" y="141681"/>
                  </a:lnTo>
                  <a:lnTo>
                    <a:pt x="142684" y="137871"/>
                  </a:lnTo>
                  <a:lnTo>
                    <a:pt x="147218" y="130251"/>
                  </a:lnTo>
                  <a:lnTo>
                    <a:pt x="148882" y="128981"/>
                  </a:lnTo>
                  <a:lnTo>
                    <a:pt x="152717" y="126441"/>
                  </a:lnTo>
                  <a:lnTo>
                    <a:pt x="154152" y="126441"/>
                  </a:lnTo>
                  <a:lnTo>
                    <a:pt x="160147" y="130251"/>
                  </a:lnTo>
                  <a:lnTo>
                    <a:pt x="162293" y="132791"/>
                  </a:lnTo>
                  <a:lnTo>
                    <a:pt x="163703" y="140411"/>
                  </a:lnTo>
                  <a:lnTo>
                    <a:pt x="164757" y="144221"/>
                  </a:lnTo>
                  <a:lnTo>
                    <a:pt x="166281" y="151841"/>
                  </a:lnTo>
                  <a:lnTo>
                    <a:pt x="166865" y="155651"/>
                  </a:lnTo>
                  <a:lnTo>
                    <a:pt x="166979" y="160731"/>
                  </a:lnTo>
                  <a:lnTo>
                    <a:pt x="166903" y="164541"/>
                  </a:lnTo>
                  <a:lnTo>
                    <a:pt x="167106" y="167081"/>
                  </a:lnTo>
                  <a:lnTo>
                    <a:pt x="167220" y="183591"/>
                  </a:lnTo>
                  <a:lnTo>
                    <a:pt x="167436" y="191211"/>
                  </a:lnTo>
                  <a:lnTo>
                    <a:pt x="167703" y="198831"/>
                  </a:lnTo>
                  <a:lnTo>
                    <a:pt x="167919" y="201371"/>
                  </a:lnTo>
                  <a:lnTo>
                    <a:pt x="168186" y="207721"/>
                  </a:lnTo>
                  <a:lnTo>
                    <a:pt x="168300" y="211531"/>
                  </a:lnTo>
                  <a:lnTo>
                    <a:pt x="168579" y="217881"/>
                  </a:lnTo>
                  <a:lnTo>
                    <a:pt x="168732" y="220421"/>
                  </a:lnTo>
                  <a:lnTo>
                    <a:pt x="168833" y="231851"/>
                  </a:lnTo>
                  <a:lnTo>
                    <a:pt x="168833" y="81991"/>
                  </a:lnTo>
                  <a:lnTo>
                    <a:pt x="161671" y="81991"/>
                  </a:lnTo>
                  <a:lnTo>
                    <a:pt x="160147" y="83261"/>
                  </a:lnTo>
                  <a:lnTo>
                    <a:pt x="158191" y="87071"/>
                  </a:lnTo>
                  <a:lnTo>
                    <a:pt x="157632" y="88341"/>
                  </a:lnTo>
                  <a:lnTo>
                    <a:pt x="154724" y="92151"/>
                  </a:lnTo>
                  <a:lnTo>
                    <a:pt x="154419" y="102311"/>
                  </a:lnTo>
                  <a:lnTo>
                    <a:pt x="156603" y="106121"/>
                  </a:lnTo>
                  <a:lnTo>
                    <a:pt x="159854" y="111201"/>
                  </a:lnTo>
                  <a:lnTo>
                    <a:pt x="161518" y="112471"/>
                  </a:lnTo>
                  <a:lnTo>
                    <a:pt x="163068" y="115011"/>
                  </a:lnTo>
                  <a:lnTo>
                    <a:pt x="162013" y="115011"/>
                  </a:lnTo>
                  <a:lnTo>
                    <a:pt x="159283" y="117551"/>
                  </a:lnTo>
                  <a:lnTo>
                    <a:pt x="157149" y="117551"/>
                  </a:lnTo>
                  <a:lnTo>
                    <a:pt x="152222" y="120091"/>
                  </a:lnTo>
                  <a:lnTo>
                    <a:pt x="149504" y="120091"/>
                  </a:lnTo>
                  <a:lnTo>
                    <a:pt x="140335" y="121361"/>
                  </a:lnTo>
                  <a:lnTo>
                    <a:pt x="126479" y="113741"/>
                  </a:lnTo>
                  <a:lnTo>
                    <a:pt x="127431" y="112471"/>
                  </a:lnTo>
                  <a:lnTo>
                    <a:pt x="128498" y="112471"/>
                  </a:lnTo>
                  <a:lnTo>
                    <a:pt x="130581" y="113741"/>
                  </a:lnTo>
                  <a:lnTo>
                    <a:pt x="131597" y="113741"/>
                  </a:lnTo>
                  <a:lnTo>
                    <a:pt x="134099" y="115011"/>
                  </a:lnTo>
                  <a:lnTo>
                    <a:pt x="134556" y="112471"/>
                  </a:lnTo>
                  <a:lnTo>
                    <a:pt x="134785" y="111201"/>
                  </a:lnTo>
                  <a:lnTo>
                    <a:pt x="134874" y="108661"/>
                  </a:lnTo>
                  <a:lnTo>
                    <a:pt x="135953" y="102311"/>
                  </a:lnTo>
                  <a:lnTo>
                    <a:pt x="135509" y="97231"/>
                  </a:lnTo>
                  <a:lnTo>
                    <a:pt x="134620" y="88341"/>
                  </a:lnTo>
                  <a:lnTo>
                    <a:pt x="133184" y="87071"/>
                  </a:lnTo>
                  <a:lnTo>
                    <a:pt x="126809" y="83261"/>
                  </a:lnTo>
                  <a:lnTo>
                    <a:pt x="122897" y="81991"/>
                  </a:lnTo>
                  <a:lnTo>
                    <a:pt x="116751" y="85801"/>
                  </a:lnTo>
                  <a:lnTo>
                    <a:pt x="115620" y="88341"/>
                  </a:lnTo>
                  <a:lnTo>
                    <a:pt x="112776" y="90881"/>
                  </a:lnTo>
                  <a:lnTo>
                    <a:pt x="112674" y="93421"/>
                  </a:lnTo>
                  <a:lnTo>
                    <a:pt x="110083" y="98501"/>
                  </a:lnTo>
                  <a:lnTo>
                    <a:pt x="109613" y="103581"/>
                  </a:lnTo>
                  <a:lnTo>
                    <a:pt x="109588" y="109931"/>
                  </a:lnTo>
                  <a:lnTo>
                    <a:pt x="110464" y="111201"/>
                  </a:lnTo>
                  <a:lnTo>
                    <a:pt x="113766" y="113741"/>
                  </a:lnTo>
                  <a:lnTo>
                    <a:pt x="115417" y="112471"/>
                  </a:lnTo>
                  <a:lnTo>
                    <a:pt x="117055" y="112471"/>
                  </a:lnTo>
                  <a:lnTo>
                    <a:pt x="117373" y="113741"/>
                  </a:lnTo>
                  <a:lnTo>
                    <a:pt x="116598" y="113741"/>
                  </a:lnTo>
                  <a:lnTo>
                    <a:pt x="112572" y="116281"/>
                  </a:lnTo>
                  <a:lnTo>
                    <a:pt x="109054" y="117551"/>
                  </a:lnTo>
                  <a:lnTo>
                    <a:pt x="99745" y="118821"/>
                  </a:lnTo>
                  <a:lnTo>
                    <a:pt x="94957" y="118821"/>
                  </a:lnTo>
                  <a:lnTo>
                    <a:pt x="90766" y="117551"/>
                  </a:lnTo>
                  <a:lnTo>
                    <a:pt x="87528" y="116281"/>
                  </a:lnTo>
                  <a:lnTo>
                    <a:pt x="83337" y="115011"/>
                  </a:lnTo>
                  <a:lnTo>
                    <a:pt x="80187" y="115011"/>
                  </a:lnTo>
                  <a:lnTo>
                    <a:pt x="79921" y="116281"/>
                  </a:lnTo>
                  <a:lnTo>
                    <a:pt x="80238" y="117551"/>
                  </a:lnTo>
                  <a:lnTo>
                    <a:pt x="83515" y="118821"/>
                  </a:lnTo>
                  <a:lnTo>
                    <a:pt x="86550" y="121361"/>
                  </a:lnTo>
                  <a:lnTo>
                    <a:pt x="91909" y="122631"/>
                  </a:lnTo>
                  <a:lnTo>
                    <a:pt x="98412" y="122631"/>
                  </a:lnTo>
                  <a:lnTo>
                    <a:pt x="101206" y="125171"/>
                  </a:lnTo>
                  <a:lnTo>
                    <a:pt x="107378" y="127711"/>
                  </a:lnTo>
                  <a:lnTo>
                    <a:pt x="109435" y="130251"/>
                  </a:lnTo>
                  <a:lnTo>
                    <a:pt x="111315" y="136601"/>
                  </a:lnTo>
                  <a:lnTo>
                    <a:pt x="111518" y="140411"/>
                  </a:lnTo>
                  <a:lnTo>
                    <a:pt x="112102" y="146761"/>
                  </a:lnTo>
                  <a:lnTo>
                    <a:pt x="112839" y="149301"/>
                  </a:lnTo>
                  <a:lnTo>
                    <a:pt x="113449" y="156921"/>
                  </a:lnTo>
                  <a:lnTo>
                    <a:pt x="113703" y="160731"/>
                  </a:lnTo>
                  <a:lnTo>
                    <a:pt x="113423" y="170891"/>
                  </a:lnTo>
                  <a:lnTo>
                    <a:pt x="112903" y="177241"/>
                  </a:lnTo>
                  <a:lnTo>
                    <a:pt x="112585" y="183591"/>
                  </a:lnTo>
                  <a:lnTo>
                    <a:pt x="112560" y="188671"/>
                  </a:lnTo>
                  <a:lnTo>
                    <a:pt x="111937" y="197561"/>
                  </a:lnTo>
                  <a:lnTo>
                    <a:pt x="109524" y="226771"/>
                  </a:lnTo>
                  <a:lnTo>
                    <a:pt x="109143" y="231851"/>
                  </a:lnTo>
                  <a:lnTo>
                    <a:pt x="114452" y="233121"/>
                  </a:lnTo>
                  <a:lnTo>
                    <a:pt x="114477" y="235661"/>
                  </a:lnTo>
                  <a:lnTo>
                    <a:pt x="114223" y="240741"/>
                  </a:lnTo>
                  <a:lnTo>
                    <a:pt x="115049" y="245821"/>
                  </a:lnTo>
                  <a:lnTo>
                    <a:pt x="115176" y="248361"/>
                  </a:lnTo>
                  <a:lnTo>
                    <a:pt x="114668" y="255981"/>
                  </a:lnTo>
                  <a:lnTo>
                    <a:pt x="114554" y="259791"/>
                  </a:lnTo>
                  <a:lnTo>
                    <a:pt x="114401" y="262331"/>
                  </a:lnTo>
                  <a:lnTo>
                    <a:pt x="113995" y="264871"/>
                  </a:lnTo>
                  <a:lnTo>
                    <a:pt x="113893" y="275031"/>
                  </a:lnTo>
                  <a:lnTo>
                    <a:pt x="111874" y="294081"/>
                  </a:lnTo>
                  <a:lnTo>
                    <a:pt x="103136" y="294081"/>
                  </a:lnTo>
                  <a:lnTo>
                    <a:pt x="92735" y="289001"/>
                  </a:lnTo>
                  <a:lnTo>
                    <a:pt x="90766" y="287731"/>
                  </a:lnTo>
                  <a:lnTo>
                    <a:pt x="89547" y="289001"/>
                  </a:lnTo>
                  <a:lnTo>
                    <a:pt x="89408" y="290271"/>
                  </a:lnTo>
                  <a:lnTo>
                    <a:pt x="92113" y="292811"/>
                  </a:lnTo>
                  <a:lnTo>
                    <a:pt x="93789" y="294081"/>
                  </a:lnTo>
                  <a:lnTo>
                    <a:pt x="99860" y="296621"/>
                  </a:lnTo>
                  <a:lnTo>
                    <a:pt x="104051" y="299161"/>
                  </a:lnTo>
                  <a:lnTo>
                    <a:pt x="113957" y="301701"/>
                  </a:lnTo>
                  <a:lnTo>
                    <a:pt x="119354" y="304241"/>
                  </a:lnTo>
                  <a:lnTo>
                    <a:pt x="126733" y="305511"/>
                  </a:lnTo>
                  <a:lnTo>
                    <a:pt x="128358" y="305511"/>
                  </a:lnTo>
                  <a:lnTo>
                    <a:pt x="133134" y="306781"/>
                  </a:lnTo>
                  <a:lnTo>
                    <a:pt x="136283" y="306781"/>
                  </a:lnTo>
                  <a:lnTo>
                    <a:pt x="143700" y="308051"/>
                  </a:lnTo>
                  <a:lnTo>
                    <a:pt x="164312" y="308051"/>
                  </a:lnTo>
                  <a:lnTo>
                    <a:pt x="166560" y="306781"/>
                  </a:lnTo>
                  <a:lnTo>
                    <a:pt x="170078" y="308051"/>
                  </a:lnTo>
                  <a:lnTo>
                    <a:pt x="171424" y="308051"/>
                  </a:lnTo>
                  <a:lnTo>
                    <a:pt x="173291" y="306781"/>
                  </a:lnTo>
                  <a:lnTo>
                    <a:pt x="175425" y="306781"/>
                  </a:lnTo>
                  <a:lnTo>
                    <a:pt x="181584" y="305511"/>
                  </a:lnTo>
                  <a:lnTo>
                    <a:pt x="185775" y="304241"/>
                  </a:lnTo>
                  <a:lnTo>
                    <a:pt x="187007" y="302971"/>
                  </a:lnTo>
                  <a:lnTo>
                    <a:pt x="191084" y="301701"/>
                  </a:lnTo>
                  <a:lnTo>
                    <a:pt x="193878" y="301701"/>
                  </a:lnTo>
                  <a:lnTo>
                    <a:pt x="198831" y="300431"/>
                  </a:lnTo>
                  <a:lnTo>
                    <a:pt x="201028" y="299161"/>
                  </a:lnTo>
                  <a:lnTo>
                    <a:pt x="204101" y="297891"/>
                  </a:lnTo>
                  <a:lnTo>
                    <a:pt x="204901" y="297891"/>
                  </a:lnTo>
                  <a:lnTo>
                    <a:pt x="210616" y="295351"/>
                  </a:lnTo>
                  <a:lnTo>
                    <a:pt x="215239" y="292811"/>
                  </a:lnTo>
                  <a:lnTo>
                    <a:pt x="219722" y="290271"/>
                  </a:lnTo>
                  <a:lnTo>
                    <a:pt x="221424" y="289001"/>
                  </a:lnTo>
                  <a:lnTo>
                    <a:pt x="223126" y="287731"/>
                  </a:lnTo>
                  <a:lnTo>
                    <a:pt x="225513" y="285191"/>
                  </a:lnTo>
                  <a:close/>
                </a:path>
                <a:path w="308609" h="675004">
                  <a:moveTo>
                    <a:pt x="229463" y="276682"/>
                  </a:moveTo>
                  <a:lnTo>
                    <a:pt x="229438" y="272961"/>
                  </a:lnTo>
                  <a:lnTo>
                    <a:pt x="228015" y="271526"/>
                  </a:lnTo>
                  <a:lnTo>
                    <a:pt x="226161" y="271475"/>
                  </a:lnTo>
                  <a:lnTo>
                    <a:pt x="224320" y="271424"/>
                  </a:lnTo>
                  <a:lnTo>
                    <a:pt x="222834" y="272783"/>
                  </a:lnTo>
                  <a:lnTo>
                    <a:pt x="222631" y="276529"/>
                  </a:lnTo>
                  <a:lnTo>
                    <a:pt x="224116" y="278155"/>
                  </a:lnTo>
                  <a:lnTo>
                    <a:pt x="227850" y="278269"/>
                  </a:lnTo>
                  <a:lnTo>
                    <a:pt x="229463" y="276682"/>
                  </a:lnTo>
                  <a:close/>
                </a:path>
                <a:path w="308609" h="675004">
                  <a:moveTo>
                    <a:pt x="229527" y="638289"/>
                  </a:moveTo>
                  <a:lnTo>
                    <a:pt x="228092" y="636651"/>
                  </a:lnTo>
                  <a:lnTo>
                    <a:pt x="224370" y="636371"/>
                  </a:lnTo>
                  <a:lnTo>
                    <a:pt x="222707" y="637743"/>
                  </a:lnTo>
                  <a:lnTo>
                    <a:pt x="222351" y="641299"/>
                  </a:lnTo>
                  <a:lnTo>
                    <a:pt x="223875" y="642988"/>
                  </a:lnTo>
                  <a:lnTo>
                    <a:pt x="225704" y="643102"/>
                  </a:lnTo>
                  <a:lnTo>
                    <a:pt x="227622" y="643229"/>
                  </a:lnTo>
                  <a:lnTo>
                    <a:pt x="229209" y="641908"/>
                  </a:lnTo>
                  <a:lnTo>
                    <a:pt x="229527" y="638289"/>
                  </a:lnTo>
                  <a:close/>
                </a:path>
                <a:path w="308609" h="675004">
                  <a:moveTo>
                    <a:pt x="231228" y="653364"/>
                  </a:moveTo>
                  <a:lnTo>
                    <a:pt x="231190" y="652564"/>
                  </a:lnTo>
                  <a:lnTo>
                    <a:pt x="230009" y="651929"/>
                  </a:lnTo>
                  <a:lnTo>
                    <a:pt x="228155" y="651967"/>
                  </a:lnTo>
                  <a:lnTo>
                    <a:pt x="203200" y="655421"/>
                  </a:lnTo>
                  <a:lnTo>
                    <a:pt x="199504" y="655637"/>
                  </a:lnTo>
                  <a:lnTo>
                    <a:pt x="189534" y="657644"/>
                  </a:lnTo>
                  <a:lnTo>
                    <a:pt x="163322" y="660463"/>
                  </a:lnTo>
                  <a:lnTo>
                    <a:pt x="156464" y="660349"/>
                  </a:lnTo>
                  <a:lnTo>
                    <a:pt x="141528" y="659650"/>
                  </a:lnTo>
                  <a:lnTo>
                    <a:pt x="133413" y="659536"/>
                  </a:lnTo>
                  <a:lnTo>
                    <a:pt x="119583" y="658863"/>
                  </a:lnTo>
                  <a:lnTo>
                    <a:pt x="82753" y="655701"/>
                  </a:lnTo>
                  <a:lnTo>
                    <a:pt x="80949" y="656031"/>
                  </a:lnTo>
                  <a:lnTo>
                    <a:pt x="120065" y="670471"/>
                  </a:lnTo>
                  <a:lnTo>
                    <a:pt x="141363" y="673620"/>
                  </a:lnTo>
                  <a:lnTo>
                    <a:pt x="154686" y="674954"/>
                  </a:lnTo>
                  <a:lnTo>
                    <a:pt x="204508" y="666610"/>
                  </a:lnTo>
                  <a:lnTo>
                    <a:pt x="222402" y="658025"/>
                  </a:lnTo>
                  <a:lnTo>
                    <a:pt x="231228" y="653364"/>
                  </a:lnTo>
                  <a:close/>
                </a:path>
                <a:path w="308609" h="675004">
                  <a:moveTo>
                    <a:pt x="233045" y="400812"/>
                  </a:moveTo>
                  <a:lnTo>
                    <a:pt x="231635" y="399376"/>
                  </a:lnTo>
                  <a:lnTo>
                    <a:pt x="229857" y="399364"/>
                  </a:lnTo>
                  <a:lnTo>
                    <a:pt x="228117" y="399351"/>
                  </a:lnTo>
                  <a:lnTo>
                    <a:pt x="226656" y="400799"/>
                  </a:lnTo>
                  <a:lnTo>
                    <a:pt x="226618" y="404266"/>
                  </a:lnTo>
                  <a:lnTo>
                    <a:pt x="228117" y="405790"/>
                  </a:lnTo>
                  <a:lnTo>
                    <a:pt x="231559" y="405815"/>
                  </a:lnTo>
                  <a:lnTo>
                    <a:pt x="233032" y="404342"/>
                  </a:lnTo>
                  <a:lnTo>
                    <a:pt x="233045" y="400812"/>
                  </a:lnTo>
                  <a:close/>
                </a:path>
                <a:path w="308609" h="675004">
                  <a:moveTo>
                    <a:pt x="233197" y="35725"/>
                  </a:moveTo>
                  <a:lnTo>
                    <a:pt x="231736" y="34290"/>
                  </a:lnTo>
                  <a:lnTo>
                    <a:pt x="228168" y="34239"/>
                  </a:lnTo>
                  <a:lnTo>
                    <a:pt x="226644" y="35788"/>
                  </a:lnTo>
                  <a:lnTo>
                    <a:pt x="226796" y="39319"/>
                  </a:lnTo>
                  <a:lnTo>
                    <a:pt x="228269" y="40665"/>
                  </a:lnTo>
                  <a:lnTo>
                    <a:pt x="230047" y="40640"/>
                  </a:lnTo>
                  <a:lnTo>
                    <a:pt x="231787" y="40601"/>
                  </a:lnTo>
                  <a:lnTo>
                    <a:pt x="233197" y="39154"/>
                  </a:lnTo>
                  <a:lnTo>
                    <a:pt x="233197" y="37426"/>
                  </a:lnTo>
                  <a:lnTo>
                    <a:pt x="233197" y="35725"/>
                  </a:lnTo>
                  <a:close/>
                </a:path>
                <a:path w="308609" h="675004">
                  <a:moveTo>
                    <a:pt x="253885" y="618858"/>
                  </a:moveTo>
                  <a:lnTo>
                    <a:pt x="253733" y="615162"/>
                  </a:lnTo>
                  <a:lnTo>
                    <a:pt x="252171" y="613765"/>
                  </a:lnTo>
                  <a:lnTo>
                    <a:pt x="248335" y="613905"/>
                  </a:lnTo>
                  <a:lnTo>
                    <a:pt x="246989" y="615365"/>
                  </a:lnTo>
                  <a:lnTo>
                    <a:pt x="247065" y="617308"/>
                  </a:lnTo>
                  <a:lnTo>
                    <a:pt x="247142" y="619239"/>
                  </a:lnTo>
                  <a:lnTo>
                    <a:pt x="248589" y="620547"/>
                  </a:lnTo>
                  <a:lnTo>
                    <a:pt x="252425" y="620407"/>
                  </a:lnTo>
                  <a:lnTo>
                    <a:pt x="253885" y="618858"/>
                  </a:lnTo>
                  <a:close/>
                </a:path>
                <a:path w="308609" h="675004">
                  <a:moveTo>
                    <a:pt x="253949" y="253974"/>
                  </a:moveTo>
                  <a:lnTo>
                    <a:pt x="253847" y="250164"/>
                  </a:lnTo>
                  <a:lnTo>
                    <a:pt x="252437" y="248818"/>
                  </a:lnTo>
                  <a:lnTo>
                    <a:pt x="248678" y="248793"/>
                  </a:lnTo>
                  <a:lnTo>
                    <a:pt x="247218" y="250177"/>
                  </a:lnTo>
                  <a:lnTo>
                    <a:pt x="247129" y="252006"/>
                  </a:lnTo>
                  <a:lnTo>
                    <a:pt x="247053" y="253873"/>
                  </a:lnTo>
                  <a:lnTo>
                    <a:pt x="248615" y="255498"/>
                  </a:lnTo>
                  <a:lnTo>
                    <a:pt x="250520" y="255511"/>
                  </a:lnTo>
                  <a:lnTo>
                    <a:pt x="252437" y="255524"/>
                  </a:lnTo>
                  <a:lnTo>
                    <a:pt x="253949" y="253974"/>
                  </a:lnTo>
                  <a:close/>
                </a:path>
                <a:path w="308609" h="675004">
                  <a:moveTo>
                    <a:pt x="255066" y="420700"/>
                  </a:moveTo>
                  <a:lnTo>
                    <a:pt x="253707" y="419163"/>
                  </a:lnTo>
                  <a:lnTo>
                    <a:pt x="250101" y="418846"/>
                  </a:lnTo>
                  <a:lnTo>
                    <a:pt x="248500" y="420281"/>
                  </a:lnTo>
                  <a:lnTo>
                    <a:pt x="248462" y="423786"/>
                  </a:lnTo>
                  <a:lnTo>
                    <a:pt x="249923" y="425348"/>
                  </a:lnTo>
                  <a:lnTo>
                    <a:pt x="251574" y="425437"/>
                  </a:lnTo>
                  <a:lnTo>
                    <a:pt x="253174" y="425513"/>
                  </a:lnTo>
                  <a:lnTo>
                    <a:pt x="254787" y="424053"/>
                  </a:lnTo>
                  <a:lnTo>
                    <a:pt x="255066" y="420700"/>
                  </a:lnTo>
                  <a:close/>
                </a:path>
                <a:path w="308609" h="675004">
                  <a:moveTo>
                    <a:pt x="255155" y="55524"/>
                  </a:moveTo>
                  <a:lnTo>
                    <a:pt x="253758" y="53987"/>
                  </a:lnTo>
                  <a:lnTo>
                    <a:pt x="250190" y="53746"/>
                  </a:lnTo>
                  <a:lnTo>
                    <a:pt x="248602" y="55194"/>
                  </a:lnTo>
                  <a:lnTo>
                    <a:pt x="248539" y="58712"/>
                  </a:lnTo>
                  <a:lnTo>
                    <a:pt x="249974" y="60198"/>
                  </a:lnTo>
                  <a:lnTo>
                    <a:pt x="251714" y="60261"/>
                  </a:lnTo>
                  <a:lnTo>
                    <a:pt x="253415" y="60325"/>
                  </a:lnTo>
                  <a:lnTo>
                    <a:pt x="254939" y="58928"/>
                  </a:lnTo>
                  <a:lnTo>
                    <a:pt x="255155" y="55524"/>
                  </a:lnTo>
                  <a:close/>
                </a:path>
                <a:path w="308609" h="675004">
                  <a:moveTo>
                    <a:pt x="271132" y="445884"/>
                  </a:moveTo>
                  <a:lnTo>
                    <a:pt x="271106" y="442188"/>
                  </a:lnTo>
                  <a:lnTo>
                    <a:pt x="269824" y="440944"/>
                  </a:lnTo>
                  <a:lnTo>
                    <a:pt x="267931" y="440956"/>
                  </a:lnTo>
                  <a:lnTo>
                    <a:pt x="266141" y="440969"/>
                  </a:lnTo>
                  <a:lnTo>
                    <a:pt x="264731" y="442391"/>
                  </a:lnTo>
                  <a:lnTo>
                    <a:pt x="264744" y="444157"/>
                  </a:lnTo>
                  <a:lnTo>
                    <a:pt x="264769" y="445858"/>
                  </a:lnTo>
                  <a:lnTo>
                    <a:pt x="266293" y="447344"/>
                  </a:lnTo>
                  <a:lnTo>
                    <a:pt x="269786" y="447306"/>
                  </a:lnTo>
                  <a:lnTo>
                    <a:pt x="271132" y="445884"/>
                  </a:lnTo>
                  <a:close/>
                </a:path>
                <a:path w="308609" h="675004">
                  <a:moveTo>
                    <a:pt x="271322" y="80784"/>
                  </a:moveTo>
                  <a:lnTo>
                    <a:pt x="271310" y="78968"/>
                  </a:lnTo>
                  <a:lnTo>
                    <a:pt x="271297" y="77165"/>
                  </a:lnTo>
                  <a:lnTo>
                    <a:pt x="269760" y="75717"/>
                  </a:lnTo>
                  <a:lnTo>
                    <a:pt x="266268" y="75882"/>
                  </a:lnTo>
                  <a:lnTo>
                    <a:pt x="264858" y="77381"/>
                  </a:lnTo>
                  <a:lnTo>
                    <a:pt x="264883" y="80721"/>
                  </a:lnTo>
                  <a:lnTo>
                    <a:pt x="266357" y="82207"/>
                  </a:lnTo>
                  <a:lnTo>
                    <a:pt x="269798" y="82321"/>
                  </a:lnTo>
                  <a:lnTo>
                    <a:pt x="271322" y="80784"/>
                  </a:lnTo>
                  <a:close/>
                </a:path>
                <a:path w="308609" h="675004">
                  <a:moveTo>
                    <a:pt x="272897" y="597395"/>
                  </a:moveTo>
                  <a:lnTo>
                    <a:pt x="272859" y="595515"/>
                  </a:lnTo>
                  <a:lnTo>
                    <a:pt x="272821" y="593699"/>
                  </a:lnTo>
                  <a:lnTo>
                    <a:pt x="271208" y="592124"/>
                  </a:lnTo>
                  <a:lnTo>
                    <a:pt x="267627" y="592213"/>
                  </a:lnTo>
                  <a:lnTo>
                    <a:pt x="266103" y="593852"/>
                  </a:lnTo>
                  <a:lnTo>
                    <a:pt x="266179" y="597560"/>
                  </a:lnTo>
                  <a:lnTo>
                    <a:pt x="267728" y="599046"/>
                  </a:lnTo>
                  <a:lnTo>
                    <a:pt x="271424" y="598957"/>
                  </a:lnTo>
                  <a:lnTo>
                    <a:pt x="272897" y="597395"/>
                  </a:lnTo>
                  <a:close/>
                </a:path>
                <a:path w="308609" h="675004">
                  <a:moveTo>
                    <a:pt x="273011" y="228714"/>
                  </a:moveTo>
                  <a:lnTo>
                    <a:pt x="271386" y="227101"/>
                  </a:lnTo>
                  <a:lnTo>
                    <a:pt x="267766" y="227215"/>
                  </a:lnTo>
                  <a:lnTo>
                    <a:pt x="266204" y="228790"/>
                  </a:lnTo>
                  <a:lnTo>
                    <a:pt x="266153" y="232371"/>
                  </a:lnTo>
                  <a:lnTo>
                    <a:pt x="267830" y="234022"/>
                  </a:lnTo>
                  <a:lnTo>
                    <a:pt x="271487" y="233946"/>
                  </a:lnTo>
                  <a:lnTo>
                    <a:pt x="272961" y="232422"/>
                  </a:lnTo>
                  <a:lnTo>
                    <a:pt x="272986" y="230606"/>
                  </a:lnTo>
                  <a:lnTo>
                    <a:pt x="273011" y="228714"/>
                  </a:lnTo>
                  <a:close/>
                </a:path>
                <a:path w="308609" h="675004">
                  <a:moveTo>
                    <a:pt x="287616" y="469747"/>
                  </a:moveTo>
                  <a:lnTo>
                    <a:pt x="286042" y="468185"/>
                  </a:lnTo>
                  <a:lnTo>
                    <a:pt x="282511" y="468096"/>
                  </a:lnTo>
                  <a:lnTo>
                    <a:pt x="281139" y="469404"/>
                  </a:lnTo>
                  <a:lnTo>
                    <a:pt x="281063" y="473062"/>
                  </a:lnTo>
                  <a:lnTo>
                    <a:pt x="282371" y="474421"/>
                  </a:lnTo>
                  <a:lnTo>
                    <a:pt x="284226" y="474446"/>
                  </a:lnTo>
                  <a:lnTo>
                    <a:pt x="285940" y="474472"/>
                  </a:lnTo>
                  <a:lnTo>
                    <a:pt x="287515" y="473011"/>
                  </a:lnTo>
                  <a:lnTo>
                    <a:pt x="287616" y="469747"/>
                  </a:lnTo>
                  <a:close/>
                </a:path>
                <a:path w="308609" h="675004">
                  <a:moveTo>
                    <a:pt x="287693" y="107797"/>
                  </a:moveTo>
                  <a:lnTo>
                    <a:pt x="287477" y="104305"/>
                  </a:lnTo>
                  <a:lnTo>
                    <a:pt x="285915" y="102870"/>
                  </a:lnTo>
                  <a:lnTo>
                    <a:pt x="282524" y="102997"/>
                  </a:lnTo>
                  <a:lnTo>
                    <a:pt x="281101" y="104622"/>
                  </a:lnTo>
                  <a:lnTo>
                    <a:pt x="281203" y="106438"/>
                  </a:lnTo>
                  <a:lnTo>
                    <a:pt x="281317" y="108127"/>
                  </a:lnTo>
                  <a:lnTo>
                    <a:pt x="282816" y="109512"/>
                  </a:lnTo>
                  <a:lnTo>
                    <a:pt x="284505" y="109448"/>
                  </a:lnTo>
                  <a:lnTo>
                    <a:pt x="286283" y="109385"/>
                  </a:lnTo>
                  <a:lnTo>
                    <a:pt x="287693" y="107797"/>
                  </a:lnTo>
                  <a:close/>
                </a:path>
                <a:path w="308609" h="675004">
                  <a:moveTo>
                    <a:pt x="288366" y="567118"/>
                  </a:moveTo>
                  <a:lnTo>
                    <a:pt x="286893" y="565569"/>
                  </a:lnTo>
                  <a:lnTo>
                    <a:pt x="283133" y="565442"/>
                  </a:lnTo>
                  <a:lnTo>
                    <a:pt x="281609" y="566864"/>
                  </a:lnTo>
                  <a:lnTo>
                    <a:pt x="281559" y="568744"/>
                  </a:lnTo>
                  <a:lnTo>
                    <a:pt x="281508" y="570636"/>
                  </a:lnTo>
                  <a:lnTo>
                    <a:pt x="282917" y="572147"/>
                  </a:lnTo>
                  <a:lnTo>
                    <a:pt x="286639" y="572274"/>
                  </a:lnTo>
                  <a:lnTo>
                    <a:pt x="288226" y="570788"/>
                  </a:lnTo>
                  <a:lnTo>
                    <a:pt x="288366" y="567118"/>
                  </a:lnTo>
                  <a:close/>
                </a:path>
                <a:path w="308609" h="675004">
                  <a:moveTo>
                    <a:pt x="288493" y="202018"/>
                  </a:moveTo>
                  <a:lnTo>
                    <a:pt x="286931" y="200406"/>
                  </a:lnTo>
                  <a:lnTo>
                    <a:pt x="283248" y="200406"/>
                  </a:lnTo>
                  <a:lnTo>
                    <a:pt x="281762" y="201866"/>
                  </a:lnTo>
                  <a:lnTo>
                    <a:pt x="281635" y="205587"/>
                  </a:lnTo>
                  <a:lnTo>
                    <a:pt x="282930" y="206997"/>
                  </a:lnTo>
                  <a:lnTo>
                    <a:pt x="286842" y="207225"/>
                  </a:lnTo>
                  <a:lnTo>
                    <a:pt x="288366" y="205867"/>
                  </a:lnTo>
                  <a:lnTo>
                    <a:pt x="288429" y="203898"/>
                  </a:lnTo>
                  <a:lnTo>
                    <a:pt x="288493" y="202018"/>
                  </a:lnTo>
                  <a:close/>
                </a:path>
                <a:path w="308609" h="675004">
                  <a:moveTo>
                    <a:pt x="294855" y="543712"/>
                  </a:moveTo>
                  <a:lnTo>
                    <a:pt x="293357" y="542112"/>
                  </a:lnTo>
                  <a:lnTo>
                    <a:pt x="289763" y="541985"/>
                  </a:lnTo>
                  <a:lnTo>
                    <a:pt x="288099" y="543585"/>
                  </a:lnTo>
                  <a:lnTo>
                    <a:pt x="287997" y="547166"/>
                  </a:lnTo>
                  <a:lnTo>
                    <a:pt x="289598" y="548868"/>
                  </a:lnTo>
                  <a:lnTo>
                    <a:pt x="293166" y="548957"/>
                  </a:lnTo>
                  <a:lnTo>
                    <a:pt x="294779" y="547395"/>
                  </a:lnTo>
                  <a:lnTo>
                    <a:pt x="294817" y="545553"/>
                  </a:lnTo>
                  <a:lnTo>
                    <a:pt x="294855" y="543712"/>
                  </a:lnTo>
                  <a:close/>
                </a:path>
                <a:path w="308609" h="675004">
                  <a:moveTo>
                    <a:pt x="294995" y="182206"/>
                  </a:moveTo>
                  <a:lnTo>
                    <a:pt x="294982" y="180390"/>
                  </a:lnTo>
                  <a:lnTo>
                    <a:pt x="294957" y="178498"/>
                  </a:lnTo>
                  <a:lnTo>
                    <a:pt x="293357" y="176987"/>
                  </a:lnTo>
                  <a:lnTo>
                    <a:pt x="289623" y="177139"/>
                  </a:lnTo>
                  <a:lnTo>
                    <a:pt x="288175" y="178650"/>
                  </a:lnTo>
                  <a:lnTo>
                    <a:pt x="288201" y="182372"/>
                  </a:lnTo>
                  <a:lnTo>
                    <a:pt x="289763" y="183819"/>
                  </a:lnTo>
                  <a:lnTo>
                    <a:pt x="293573" y="183692"/>
                  </a:lnTo>
                  <a:lnTo>
                    <a:pt x="294995" y="182206"/>
                  </a:lnTo>
                  <a:close/>
                </a:path>
                <a:path w="308609" h="675004">
                  <a:moveTo>
                    <a:pt x="295376" y="518706"/>
                  </a:moveTo>
                  <a:lnTo>
                    <a:pt x="293776" y="517093"/>
                  </a:lnTo>
                  <a:lnTo>
                    <a:pt x="291985" y="517080"/>
                  </a:lnTo>
                  <a:lnTo>
                    <a:pt x="290169" y="517067"/>
                  </a:lnTo>
                  <a:lnTo>
                    <a:pt x="288632" y="518617"/>
                  </a:lnTo>
                  <a:lnTo>
                    <a:pt x="288594" y="522300"/>
                  </a:lnTo>
                  <a:lnTo>
                    <a:pt x="290182" y="523925"/>
                  </a:lnTo>
                  <a:lnTo>
                    <a:pt x="293700" y="523951"/>
                  </a:lnTo>
                  <a:lnTo>
                    <a:pt x="295376" y="522249"/>
                  </a:lnTo>
                  <a:lnTo>
                    <a:pt x="295376" y="518706"/>
                  </a:lnTo>
                  <a:close/>
                </a:path>
                <a:path w="308609" h="675004">
                  <a:moveTo>
                    <a:pt x="295452" y="499491"/>
                  </a:moveTo>
                  <a:lnTo>
                    <a:pt x="295427" y="495846"/>
                  </a:lnTo>
                  <a:lnTo>
                    <a:pt x="293916" y="494411"/>
                  </a:lnTo>
                  <a:lnTo>
                    <a:pt x="292011" y="494411"/>
                  </a:lnTo>
                  <a:lnTo>
                    <a:pt x="290042" y="494411"/>
                  </a:lnTo>
                  <a:lnTo>
                    <a:pt x="288683" y="495769"/>
                  </a:lnTo>
                  <a:lnTo>
                    <a:pt x="288696" y="499618"/>
                  </a:lnTo>
                  <a:lnTo>
                    <a:pt x="290169" y="501078"/>
                  </a:lnTo>
                  <a:lnTo>
                    <a:pt x="293878" y="501053"/>
                  </a:lnTo>
                  <a:lnTo>
                    <a:pt x="295452" y="499491"/>
                  </a:lnTo>
                  <a:close/>
                </a:path>
                <a:path w="308609" h="675004">
                  <a:moveTo>
                    <a:pt x="295516" y="153581"/>
                  </a:moveTo>
                  <a:lnTo>
                    <a:pt x="293839" y="151968"/>
                  </a:lnTo>
                  <a:lnTo>
                    <a:pt x="291985" y="152031"/>
                  </a:lnTo>
                  <a:lnTo>
                    <a:pt x="290106" y="152095"/>
                  </a:lnTo>
                  <a:lnTo>
                    <a:pt x="288645" y="153771"/>
                  </a:lnTo>
                  <a:lnTo>
                    <a:pt x="288886" y="157505"/>
                  </a:lnTo>
                  <a:lnTo>
                    <a:pt x="290461" y="158927"/>
                  </a:lnTo>
                  <a:lnTo>
                    <a:pt x="294005" y="158775"/>
                  </a:lnTo>
                  <a:lnTo>
                    <a:pt x="295516" y="157200"/>
                  </a:lnTo>
                  <a:lnTo>
                    <a:pt x="295516" y="153581"/>
                  </a:lnTo>
                  <a:close/>
                </a:path>
                <a:path w="308609" h="675004">
                  <a:moveTo>
                    <a:pt x="295694" y="130987"/>
                  </a:moveTo>
                  <a:lnTo>
                    <a:pt x="294195" y="129336"/>
                  </a:lnTo>
                  <a:lnTo>
                    <a:pt x="292277" y="129273"/>
                  </a:lnTo>
                  <a:lnTo>
                    <a:pt x="290436" y="129197"/>
                  </a:lnTo>
                  <a:lnTo>
                    <a:pt x="288937" y="130568"/>
                  </a:lnTo>
                  <a:lnTo>
                    <a:pt x="288823" y="132422"/>
                  </a:lnTo>
                  <a:lnTo>
                    <a:pt x="288721" y="134340"/>
                  </a:lnTo>
                  <a:lnTo>
                    <a:pt x="290182" y="135991"/>
                  </a:lnTo>
                  <a:lnTo>
                    <a:pt x="292061" y="136067"/>
                  </a:lnTo>
                  <a:lnTo>
                    <a:pt x="293789" y="136144"/>
                  </a:lnTo>
                  <a:lnTo>
                    <a:pt x="295414" y="134645"/>
                  </a:lnTo>
                  <a:lnTo>
                    <a:pt x="295694" y="130987"/>
                  </a:lnTo>
                  <a:close/>
                </a:path>
                <a:path w="308609" h="675004">
                  <a:moveTo>
                    <a:pt x="308432" y="516775"/>
                  </a:moveTo>
                  <a:lnTo>
                    <a:pt x="300431" y="470268"/>
                  </a:lnTo>
                  <a:lnTo>
                    <a:pt x="280936" y="431342"/>
                  </a:lnTo>
                  <a:lnTo>
                    <a:pt x="242989" y="393293"/>
                  </a:lnTo>
                  <a:lnTo>
                    <a:pt x="208343" y="375018"/>
                  </a:lnTo>
                  <a:lnTo>
                    <a:pt x="170205" y="365937"/>
                  </a:lnTo>
                  <a:lnTo>
                    <a:pt x="151803" y="365036"/>
                  </a:lnTo>
                  <a:lnTo>
                    <a:pt x="142621" y="365417"/>
                  </a:lnTo>
                  <a:lnTo>
                    <a:pt x="103035" y="373900"/>
                  </a:lnTo>
                  <a:lnTo>
                    <a:pt x="67716" y="391947"/>
                  </a:lnTo>
                  <a:lnTo>
                    <a:pt x="38557" y="416826"/>
                  </a:lnTo>
                  <a:lnTo>
                    <a:pt x="17005" y="448538"/>
                  </a:lnTo>
                  <a:lnTo>
                    <a:pt x="1701" y="498487"/>
                  </a:lnTo>
                  <a:lnTo>
                    <a:pt x="25" y="522909"/>
                  </a:lnTo>
                  <a:lnTo>
                    <a:pt x="381" y="529805"/>
                  </a:lnTo>
                  <a:lnTo>
                    <a:pt x="11074" y="577837"/>
                  </a:lnTo>
                  <a:lnTo>
                    <a:pt x="37998" y="621144"/>
                  </a:lnTo>
                  <a:lnTo>
                    <a:pt x="67564" y="646976"/>
                  </a:lnTo>
                  <a:lnTo>
                    <a:pt x="73723" y="651230"/>
                  </a:lnTo>
                  <a:lnTo>
                    <a:pt x="79578" y="650760"/>
                  </a:lnTo>
                  <a:lnTo>
                    <a:pt x="81368" y="651217"/>
                  </a:lnTo>
                  <a:lnTo>
                    <a:pt x="83134" y="651332"/>
                  </a:lnTo>
                  <a:lnTo>
                    <a:pt x="85305" y="651040"/>
                  </a:lnTo>
                  <a:lnTo>
                    <a:pt x="77304" y="646658"/>
                  </a:lnTo>
                  <a:lnTo>
                    <a:pt x="70993" y="642772"/>
                  </a:lnTo>
                  <a:lnTo>
                    <a:pt x="33185" y="605167"/>
                  </a:lnTo>
                  <a:lnTo>
                    <a:pt x="12649" y="564007"/>
                  </a:lnTo>
                  <a:lnTo>
                    <a:pt x="5257" y="521182"/>
                  </a:lnTo>
                  <a:lnTo>
                    <a:pt x="5575" y="507479"/>
                  </a:lnTo>
                  <a:lnTo>
                    <a:pt x="14135" y="467639"/>
                  </a:lnTo>
                  <a:lnTo>
                    <a:pt x="38430" y="425361"/>
                  </a:lnTo>
                  <a:lnTo>
                    <a:pt x="76250" y="391350"/>
                  </a:lnTo>
                  <a:lnTo>
                    <a:pt x="123520" y="372783"/>
                  </a:lnTo>
                  <a:lnTo>
                    <a:pt x="156921" y="369557"/>
                  </a:lnTo>
                  <a:lnTo>
                    <a:pt x="165150" y="369925"/>
                  </a:lnTo>
                  <a:lnTo>
                    <a:pt x="204711" y="377964"/>
                  </a:lnTo>
                  <a:lnTo>
                    <a:pt x="240525" y="396773"/>
                  </a:lnTo>
                  <a:lnTo>
                    <a:pt x="279844" y="438137"/>
                  </a:lnTo>
                  <a:lnTo>
                    <a:pt x="297903" y="476796"/>
                  </a:lnTo>
                  <a:lnTo>
                    <a:pt x="303606" y="515175"/>
                  </a:lnTo>
                  <a:lnTo>
                    <a:pt x="303479" y="521843"/>
                  </a:lnTo>
                  <a:lnTo>
                    <a:pt x="298030" y="561251"/>
                  </a:lnTo>
                  <a:lnTo>
                    <a:pt x="278714" y="601268"/>
                  </a:lnTo>
                  <a:lnTo>
                    <a:pt x="252349" y="631329"/>
                  </a:lnTo>
                  <a:lnTo>
                    <a:pt x="228841" y="647776"/>
                  </a:lnTo>
                  <a:lnTo>
                    <a:pt x="228993" y="648360"/>
                  </a:lnTo>
                  <a:lnTo>
                    <a:pt x="237147" y="646976"/>
                  </a:lnTo>
                  <a:lnTo>
                    <a:pt x="241439" y="646417"/>
                  </a:lnTo>
                  <a:lnTo>
                    <a:pt x="242798" y="645820"/>
                  </a:lnTo>
                  <a:lnTo>
                    <a:pt x="277520" y="611898"/>
                  </a:lnTo>
                  <a:lnTo>
                    <a:pt x="297434" y="577354"/>
                  </a:lnTo>
                  <a:lnTo>
                    <a:pt x="299377" y="570179"/>
                  </a:lnTo>
                  <a:lnTo>
                    <a:pt x="304025" y="555053"/>
                  </a:lnTo>
                  <a:lnTo>
                    <a:pt x="306222" y="546938"/>
                  </a:lnTo>
                  <a:lnTo>
                    <a:pt x="307340" y="538568"/>
                  </a:lnTo>
                  <a:lnTo>
                    <a:pt x="308330" y="527672"/>
                  </a:lnTo>
                  <a:lnTo>
                    <a:pt x="308432" y="516775"/>
                  </a:lnTo>
                  <a:close/>
                </a:path>
                <a:path w="308609" h="675004">
                  <a:moveTo>
                    <a:pt x="308457" y="153619"/>
                  </a:moveTo>
                  <a:lnTo>
                    <a:pt x="301459" y="108712"/>
                  </a:lnTo>
                  <a:lnTo>
                    <a:pt x="280162" y="65024"/>
                  </a:lnTo>
                  <a:lnTo>
                    <a:pt x="242963" y="28079"/>
                  </a:lnTo>
                  <a:lnTo>
                    <a:pt x="201917" y="7531"/>
                  </a:lnTo>
                  <a:lnTo>
                    <a:pt x="156616" y="0"/>
                  </a:lnTo>
                  <a:lnTo>
                    <a:pt x="147878" y="25"/>
                  </a:lnTo>
                  <a:lnTo>
                    <a:pt x="103479" y="8648"/>
                  </a:lnTo>
                  <a:lnTo>
                    <a:pt x="58762" y="33159"/>
                  </a:lnTo>
                  <a:lnTo>
                    <a:pt x="30899" y="61137"/>
                  </a:lnTo>
                  <a:lnTo>
                    <a:pt x="10642" y="98323"/>
                  </a:lnTo>
                  <a:lnTo>
                    <a:pt x="279" y="147408"/>
                  </a:lnTo>
                  <a:lnTo>
                    <a:pt x="0" y="155867"/>
                  </a:lnTo>
                  <a:lnTo>
                    <a:pt x="304" y="164287"/>
                  </a:lnTo>
                  <a:lnTo>
                    <a:pt x="8928" y="207149"/>
                  </a:lnTo>
                  <a:lnTo>
                    <a:pt x="30137" y="246265"/>
                  </a:lnTo>
                  <a:lnTo>
                    <a:pt x="68135" y="282359"/>
                  </a:lnTo>
                  <a:lnTo>
                    <a:pt x="73825" y="285927"/>
                  </a:lnTo>
                  <a:lnTo>
                    <a:pt x="79984" y="285877"/>
                  </a:lnTo>
                  <a:lnTo>
                    <a:pt x="85280" y="286512"/>
                  </a:lnTo>
                  <a:lnTo>
                    <a:pt x="84912" y="285762"/>
                  </a:lnTo>
                  <a:lnTo>
                    <a:pt x="71996" y="278091"/>
                  </a:lnTo>
                  <a:lnTo>
                    <a:pt x="61544" y="270344"/>
                  </a:lnTo>
                  <a:lnTo>
                    <a:pt x="34404" y="241998"/>
                  </a:lnTo>
                  <a:lnTo>
                    <a:pt x="15633" y="207543"/>
                  </a:lnTo>
                  <a:lnTo>
                    <a:pt x="5715" y="165379"/>
                  </a:lnTo>
                  <a:lnTo>
                    <a:pt x="5245" y="150634"/>
                  </a:lnTo>
                  <a:lnTo>
                    <a:pt x="5435" y="143281"/>
                  </a:lnTo>
                  <a:lnTo>
                    <a:pt x="16014" y="97650"/>
                  </a:lnTo>
                  <a:lnTo>
                    <a:pt x="37947" y="60845"/>
                  </a:lnTo>
                  <a:lnTo>
                    <a:pt x="75260" y="26860"/>
                  </a:lnTo>
                  <a:lnTo>
                    <a:pt x="110718" y="10693"/>
                  </a:lnTo>
                  <a:lnTo>
                    <a:pt x="149199" y="4457"/>
                  </a:lnTo>
                  <a:lnTo>
                    <a:pt x="162483" y="4432"/>
                  </a:lnTo>
                  <a:lnTo>
                    <a:pt x="175628" y="5613"/>
                  </a:lnTo>
                  <a:lnTo>
                    <a:pt x="226250" y="22593"/>
                  </a:lnTo>
                  <a:lnTo>
                    <a:pt x="266928" y="55537"/>
                  </a:lnTo>
                  <a:lnTo>
                    <a:pt x="288150" y="87299"/>
                  </a:lnTo>
                  <a:lnTo>
                    <a:pt x="301307" y="126326"/>
                  </a:lnTo>
                  <a:lnTo>
                    <a:pt x="303758" y="150202"/>
                  </a:lnTo>
                  <a:lnTo>
                    <a:pt x="303657" y="157480"/>
                  </a:lnTo>
                  <a:lnTo>
                    <a:pt x="297065" y="199212"/>
                  </a:lnTo>
                  <a:lnTo>
                    <a:pt x="278447" y="236804"/>
                  </a:lnTo>
                  <a:lnTo>
                    <a:pt x="246405" y="271310"/>
                  </a:lnTo>
                  <a:lnTo>
                    <a:pt x="228701" y="282917"/>
                  </a:lnTo>
                  <a:lnTo>
                    <a:pt x="229235" y="283235"/>
                  </a:lnTo>
                  <a:lnTo>
                    <a:pt x="265328" y="261315"/>
                  </a:lnTo>
                  <a:lnTo>
                    <a:pt x="290830" y="226098"/>
                  </a:lnTo>
                  <a:lnTo>
                    <a:pt x="304063" y="189560"/>
                  </a:lnTo>
                  <a:lnTo>
                    <a:pt x="308457" y="160782"/>
                  </a:lnTo>
                  <a:lnTo>
                    <a:pt x="308457" y="153619"/>
                  </a:lnTo>
                  <a:close/>
                </a:path>
              </a:pathLst>
            </a:custGeom>
            <a:solidFill>
              <a:srgbClr val="FFFFFF"/>
            </a:solidFill>
          </p:spPr>
          <p:txBody>
            <a:bodyPr wrap="square" lIns="0" tIns="0" rIns="0" bIns="0" rtlCol="0"/>
            <a:lstStyle/>
            <a:p>
              <a:endParaRPr/>
            </a:p>
          </p:txBody>
        </p:sp>
        <p:pic>
          <p:nvPicPr>
            <p:cNvPr id="157" name="object 157"/>
            <p:cNvPicPr/>
            <p:nvPr/>
          </p:nvPicPr>
          <p:blipFill>
            <a:blip r:embed="rId16" cstate="email">
              <a:extLst>
                <a:ext uri="{28A0092B-C50C-407E-A947-70E740481C1C}">
                  <a14:useLocalDpi xmlns:a14="http://schemas.microsoft.com/office/drawing/2010/main"/>
                </a:ext>
              </a:extLst>
            </a:blip>
            <a:stretch>
              <a:fillRect/>
            </a:stretch>
          </p:blipFill>
          <p:spPr>
            <a:xfrm>
              <a:off x="9226949" y="6321052"/>
              <a:ext cx="119824" cy="162560"/>
            </a:xfrm>
            <a:prstGeom prst="rect">
              <a:avLst/>
            </a:prstGeom>
          </p:spPr>
        </p:pic>
        <p:sp>
          <p:nvSpPr>
            <p:cNvPr id="158" name="object 158"/>
            <p:cNvSpPr/>
            <p:nvPr/>
          </p:nvSpPr>
          <p:spPr>
            <a:xfrm>
              <a:off x="9133319" y="5875261"/>
              <a:ext cx="308610" cy="675005"/>
            </a:xfrm>
            <a:custGeom>
              <a:avLst/>
              <a:gdLst/>
              <a:ahLst/>
              <a:cxnLst/>
              <a:rect l="l" t="t" r="r" b="b"/>
              <a:pathLst>
                <a:path w="308609" h="675004">
                  <a:moveTo>
                    <a:pt x="19875" y="135547"/>
                  </a:moveTo>
                  <a:lnTo>
                    <a:pt x="18491" y="134112"/>
                  </a:lnTo>
                  <a:lnTo>
                    <a:pt x="14744" y="133997"/>
                  </a:lnTo>
                  <a:lnTo>
                    <a:pt x="13081" y="135585"/>
                  </a:lnTo>
                  <a:lnTo>
                    <a:pt x="13106" y="139242"/>
                  </a:lnTo>
                  <a:lnTo>
                    <a:pt x="14833" y="140893"/>
                  </a:lnTo>
                  <a:lnTo>
                    <a:pt x="16649" y="140830"/>
                  </a:lnTo>
                  <a:lnTo>
                    <a:pt x="18415" y="140754"/>
                  </a:lnTo>
                  <a:lnTo>
                    <a:pt x="19875" y="139230"/>
                  </a:lnTo>
                  <a:lnTo>
                    <a:pt x="19875" y="137414"/>
                  </a:lnTo>
                  <a:lnTo>
                    <a:pt x="19875" y="135547"/>
                  </a:lnTo>
                  <a:close/>
                </a:path>
                <a:path w="308609" h="675004">
                  <a:moveTo>
                    <a:pt x="19951" y="500684"/>
                  </a:moveTo>
                  <a:lnTo>
                    <a:pt x="18605" y="499237"/>
                  </a:lnTo>
                  <a:lnTo>
                    <a:pt x="16662" y="499173"/>
                  </a:lnTo>
                  <a:lnTo>
                    <a:pt x="14757" y="499097"/>
                  </a:lnTo>
                  <a:lnTo>
                    <a:pt x="13208" y="500481"/>
                  </a:lnTo>
                  <a:lnTo>
                    <a:pt x="13042" y="504151"/>
                  </a:lnTo>
                  <a:lnTo>
                    <a:pt x="14516" y="505726"/>
                  </a:lnTo>
                  <a:lnTo>
                    <a:pt x="16370" y="505815"/>
                  </a:lnTo>
                  <a:lnTo>
                    <a:pt x="18288" y="505891"/>
                  </a:lnTo>
                  <a:lnTo>
                    <a:pt x="19799" y="504507"/>
                  </a:lnTo>
                  <a:lnTo>
                    <a:pt x="19875" y="502615"/>
                  </a:lnTo>
                  <a:lnTo>
                    <a:pt x="19951" y="500684"/>
                  </a:lnTo>
                  <a:close/>
                </a:path>
                <a:path w="308609" h="675004">
                  <a:moveTo>
                    <a:pt x="23495" y="537502"/>
                  </a:moveTo>
                  <a:lnTo>
                    <a:pt x="23418" y="533704"/>
                  </a:lnTo>
                  <a:lnTo>
                    <a:pt x="21996" y="532371"/>
                  </a:lnTo>
                  <a:lnTo>
                    <a:pt x="18072" y="532422"/>
                  </a:lnTo>
                  <a:lnTo>
                    <a:pt x="16662" y="533844"/>
                  </a:lnTo>
                  <a:lnTo>
                    <a:pt x="16738" y="537578"/>
                  </a:lnTo>
                  <a:lnTo>
                    <a:pt x="18288" y="539051"/>
                  </a:lnTo>
                  <a:lnTo>
                    <a:pt x="20154" y="539013"/>
                  </a:lnTo>
                  <a:lnTo>
                    <a:pt x="22059" y="538975"/>
                  </a:lnTo>
                  <a:lnTo>
                    <a:pt x="23495" y="537502"/>
                  </a:lnTo>
                  <a:close/>
                </a:path>
                <a:path w="308609" h="675004">
                  <a:moveTo>
                    <a:pt x="23596" y="172300"/>
                  </a:moveTo>
                  <a:lnTo>
                    <a:pt x="23355" y="168617"/>
                  </a:lnTo>
                  <a:lnTo>
                    <a:pt x="21729" y="167132"/>
                  </a:lnTo>
                  <a:lnTo>
                    <a:pt x="19989" y="167195"/>
                  </a:lnTo>
                  <a:lnTo>
                    <a:pt x="18135" y="167271"/>
                  </a:lnTo>
                  <a:lnTo>
                    <a:pt x="16586" y="168986"/>
                  </a:lnTo>
                  <a:lnTo>
                    <a:pt x="16827" y="172605"/>
                  </a:lnTo>
                  <a:lnTo>
                    <a:pt x="18465" y="174104"/>
                  </a:lnTo>
                  <a:lnTo>
                    <a:pt x="22110" y="173964"/>
                  </a:lnTo>
                  <a:lnTo>
                    <a:pt x="23596" y="172300"/>
                  </a:lnTo>
                  <a:close/>
                </a:path>
                <a:path w="308609" h="675004">
                  <a:moveTo>
                    <a:pt x="27330" y="113030"/>
                  </a:moveTo>
                  <a:lnTo>
                    <a:pt x="25806" y="111467"/>
                  </a:lnTo>
                  <a:lnTo>
                    <a:pt x="22237" y="111404"/>
                  </a:lnTo>
                  <a:lnTo>
                    <a:pt x="20688" y="112915"/>
                  </a:lnTo>
                  <a:lnTo>
                    <a:pt x="20637" y="116547"/>
                  </a:lnTo>
                  <a:lnTo>
                    <a:pt x="22098" y="118033"/>
                  </a:lnTo>
                  <a:lnTo>
                    <a:pt x="25755" y="118097"/>
                  </a:lnTo>
                  <a:lnTo>
                    <a:pt x="27266" y="116624"/>
                  </a:lnTo>
                  <a:lnTo>
                    <a:pt x="27305" y="114808"/>
                  </a:lnTo>
                  <a:lnTo>
                    <a:pt x="27330" y="113030"/>
                  </a:lnTo>
                  <a:close/>
                </a:path>
                <a:path w="308609" h="675004">
                  <a:moveTo>
                    <a:pt x="27355" y="478091"/>
                  </a:moveTo>
                  <a:lnTo>
                    <a:pt x="25730" y="476567"/>
                  </a:lnTo>
                  <a:lnTo>
                    <a:pt x="22136" y="476618"/>
                  </a:lnTo>
                  <a:lnTo>
                    <a:pt x="20726" y="477964"/>
                  </a:lnTo>
                  <a:lnTo>
                    <a:pt x="20548" y="481520"/>
                  </a:lnTo>
                  <a:lnTo>
                    <a:pt x="22072" y="483108"/>
                  </a:lnTo>
                  <a:lnTo>
                    <a:pt x="23914" y="483146"/>
                  </a:lnTo>
                  <a:lnTo>
                    <a:pt x="25730" y="483184"/>
                  </a:lnTo>
                  <a:lnTo>
                    <a:pt x="27355" y="481622"/>
                  </a:lnTo>
                  <a:lnTo>
                    <a:pt x="27355" y="478091"/>
                  </a:lnTo>
                  <a:close/>
                </a:path>
                <a:path w="308609" h="675004">
                  <a:moveTo>
                    <a:pt x="29375" y="562114"/>
                  </a:moveTo>
                  <a:lnTo>
                    <a:pt x="27863" y="560527"/>
                  </a:lnTo>
                  <a:lnTo>
                    <a:pt x="24206" y="560438"/>
                  </a:lnTo>
                  <a:lnTo>
                    <a:pt x="22644" y="561936"/>
                  </a:lnTo>
                  <a:lnTo>
                    <a:pt x="22555" y="565696"/>
                  </a:lnTo>
                  <a:lnTo>
                    <a:pt x="23952" y="567143"/>
                  </a:lnTo>
                  <a:lnTo>
                    <a:pt x="25882" y="567182"/>
                  </a:lnTo>
                  <a:lnTo>
                    <a:pt x="27800" y="567220"/>
                  </a:lnTo>
                  <a:lnTo>
                    <a:pt x="29298" y="565797"/>
                  </a:lnTo>
                  <a:lnTo>
                    <a:pt x="29375" y="562114"/>
                  </a:lnTo>
                  <a:close/>
                </a:path>
                <a:path w="308609" h="675004">
                  <a:moveTo>
                    <a:pt x="29438" y="200545"/>
                  </a:moveTo>
                  <a:lnTo>
                    <a:pt x="29248" y="196811"/>
                  </a:lnTo>
                  <a:lnTo>
                    <a:pt x="27736" y="195427"/>
                  </a:lnTo>
                  <a:lnTo>
                    <a:pt x="25895" y="195465"/>
                  </a:lnTo>
                  <a:lnTo>
                    <a:pt x="24053" y="195503"/>
                  </a:lnTo>
                  <a:lnTo>
                    <a:pt x="22606" y="196951"/>
                  </a:lnTo>
                  <a:lnTo>
                    <a:pt x="22555" y="200660"/>
                  </a:lnTo>
                  <a:lnTo>
                    <a:pt x="24168" y="202260"/>
                  </a:lnTo>
                  <a:lnTo>
                    <a:pt x="27940" y="202171"/>
                  </a:lnTo>
                  <a:lnTo>
                    <a:pt x="29438" y="200545"/>
                  </a:lnTo>
                  <a:close/>
                </a:path>
                <a:path w="308609" h="675004">
                  <a:moveTo>
                    <a:pt x="36512" y="458050"/>
                  </a:moveTo>
                  <a:lnTo>
                    <a:pt x="35115" y="456552"/>
                  </a:lnTo>
                  <a:lnTo>
                    <a:pt x="33413" y="456425"/>
                  </a:lnTo>
                  <a:lnTo>
                    <a:pt x="31623" y="456311"/>
                  </a:lnTo>
                  <a:lnTo>
                    <a:pt x="29933" y="457784"/>
                  </a:lnTo>
                  <a:lnTo>
                    <a:pt x="29730" y="461365"/>
                  </a:lnTo>
                  <a:lnTo>
                    <a:pt x="31242" y="462965"/>
                  </a:lnTo>
                  <a:lnTo>
                    <a:pt x="33096" y="463016"/>
                  </a:lnTo>
                  <a:lnTo>
                    <a:pt x="34988" y="463080"/>
                  </a:lnTo>
                  <a:lnTo>
                    <a:pt x="36499" y="461619"/>
                  </a:lnTo>
                  <a:lnTo>
                    <a:pt x="36512" y="458050"/>
                  </a:lnTo>
                  <a:close/>
                </a:path>
                <a:path w="308609" h="675004">
                  <a:moveTo>
                    <a:pt x="36525" y="96418"/>
                  </a:moveTo>
                  <a:lnTo>
                    <a:pt x="36499" y="94589"/>
                  </a:lnTo>
                  <a:lnTo>
                    <a:pt x="36474" y="92748"/>
                  </a:lnTo>
                  <a:lnTo>
                    <a:pt x="34988" y="91313"/>
                  </a:lnTo>
                  <a:lnTo>
                    <a:pt x="31343" y="91376"/>
                  </a:lnTo>
                  <a:lnTo>
                    <a:pt x="29781" y="92964"/>
                  </a:lnTo>
                  <a:lnTo>
                    <a:pt x="29857" y="96443"/>
                  </a:lnTo>
                  <a:lnTo>
                    <a:pt x="31508" y="98031"/>
                  </a:lnTo>
                  <a:lnTo>
                    <a:pt x="35039" y="97980"/>
                  </a:lnTo>
                  <a:lnTo>
                    <a:pt x="36525" y="96418"/>
                  </a:lnTo>
                  <a:close/>
                </a:path>
                <a:path w="308609" h="675004">
                  <a:moveTo>
                    <a:pt x="41630" y="590435"/>
                  </a:moveTo>
                  <a:lnTo>
                    <a:pt x="40068" y="588911"/>
                  </a:lnTo>
                  <a:lnTo>
                    <a:pt x="36360" y="588899"/>
                  </a:lnTo>
                  <a:lnTo>
                    <a:pt x="34721" y="590473"/>
                  </a:lnTo>
                  <a:lnTo>
                    <a:pt x="34709" y="593991"/>
                  </a:lnTo>
                  <a:lnTo>
                    <a:pt x="36347" y="595541"/>
                  </a:lnTo>
                  <a:lnTo>
                    <a:pt x="38188" y="595541"/>
                  </a:lnTo>
                  <a:lnTo>
                    <a:pt x="40081" y="595541"/>
                  </a:lnTo>
                  <a:lnTo>
                    <a:pt x="41630" y="594055"/>
                  </a:lnTo>
                  <a:lnTo>
                    <a:pt x="41630" y="590435"/>
                  </a:lnTo>
                  <a:close/>
                </a:path>
                <a:path w="308609" h="675004">
                  <a:moveTo>
                    <a:pt x="41643" y="225450"/>
                  </a:moveTo>
                  <a:lnTo>
                    <a:pt x="40068" y="223799"/>
                  </a:lnTo>
                  <a:lnTo>
                    <a:pt x="36436" y="223799"/>
                  </a:lnTo>
                  <a:lnTo>
                    <a:pt x="34899" y="225323"/>
                  </a:lnTo>
                  <a:lnTo>
                    <a:pt x="34836" y="227114"/>
                  </a:lnTo>
                  <a:lnTo>
                    <a:pt x="34785" y="229006"/>
                  </a:lnTo>
                  <a:lnTo>
                    <a:pt x="36347" y="230644"/>
                  </a:lnTo>
                  <a:lnTo>
                    <a:pt x="40005" y="230632"/>
                  </a:lnTo>
                  <a:lnTo>
                    <a:pt x="41541" y="229120"/>
                  </a:lnTo>
                  <a:lnTo>
                    <a:pt x="41592" y="227330"/>
                  </a:lnTo>
                  <a:lnTo>
                    <a:pt x="41643" y="225450"/>
                  </a:lnTo>
                  <a:close/>
                </a:path>
                <a:path w="308609" h="675004">
                  <a:moveTo>
                    <a:pt x="47104" y="439623"/>
                  </a:moveTo>
                  <a:lnTo>
                    <a:pt x="46990" y="436092"/>
                  </a:lnTo>
                  <a:lnTo>
                    <a:pt x="45453" y="434555"/>
                  </a:lnTo>
                  <a:lnTo>
                    <a:pt x="41960" y="434479"/>
                  </a:lnTo>
                  <a:lnTo>
                    <a:pt x="40398" y="436092"/>
                  </a:lnTo>
                  <a:lnTo>
                    <a:pt x="40462" y="439788"/>
                  </a:lnTo>
                  <a:lnTo>
                    <a:pt x="41795" y="441096"/>
                  </a:lnTo>
                  <a:lnTo>
                    <a:pt x="43649" y="441121"/>
                  </a:lnTo>
                  <a:lnTo>
                    <a:pt x="45554" y="441147"/>
                  </a:lnTo>
                  <a:lnTo>
                    <a:pt x="47104" y="439623"/>
                  </a:lnTo>
                  <a:close/>
                </a:path>
                <a:path w="308609" h="675004">
                  <a:moveTo>
                    <a:pt x="47142" y="71081"/>
                  </a:moveTo>
                  <a:lnTo>
                    <a:pt x="45631" y="69519"/>
                  </a:lnTo>
                  <a:lnTo>
                    <a:pt x="41986" y="69430"/>
                  </a:lnTo>
                  <a:lnTo>
                    <a:pt x="40474" y="70853"/>
                  </a:lnTo>
                  <a:lnTo>
                    <a:pt x="40386" y="74447"/>
                  </a:lnTo>
                  <a:lnTo>
                    <a:pt x="41910" y="76073"/>
                  </a:lnTo>
                  <a:lnTo>
                    <a:pt x="45389" y="76174"/>
                  </a:lnTo>
                  <a:lnTo>
                    <a:pt x="47015" y="74612"/>
                  </a:lnTo>
                  <a:lnTo>
                    <a:pt x="47078" y="72847"/>
                  </a:lnTo>
                  <a:lnTo>
                    <a:pt x="47142" y="71081"/>
                  </a:lnTo>
                  <a:close/>
                </a:path>
                <a:path w="308609" h="675004">
                  <a:moveTo>
                    <a:pt x="56464" y="613232"/>
                  </a:moveTo>
                  <a:lnTo>
                    <a:pt x="56451" y="611441"/>
                  </a:lnTo>
                  <a:lnTo>
                    <a:pt x="56438" y="609701"/>
                  </a:lnTo>
                  <a:lnTo>
                    <a:pt x="54749" y="608063"/>
                  </a:lnTo>
                  <a:lnTo>
                    <a:pt x="51155" y="608101"/>
                  </a:lnTo>
                  <a:lnTo>
                    <a:pt x="49593" y="609676"/>
                  </a:lnTo>
                  <a:lnTo>
                    <a:pt x="49618" y="613321"/>
                  </a:lnTo>
                  <a:lnTo>
                    <a:pt x="51193" y="614857"/>
                  </a:lnTo>
                  <a:lnTo>
                    <a:pt x="54864" y="614819"/>
                  </a:lnTo>
                  <a:lnTo>
                    <a:pt x="56464" y="613232"/>
                  </a:lnTo>
                  <a:close/>
                </a:path>
                <a:path w="308609" h="675004">
                  <a:moveTo>
                    <a:pt x="56464" y="248297"/>
                  </a:moveTo>
                  <a:lnTo>
                    <a:pt x="56426" y="246380"/>
                  </a:lnTo>
                  <a:lnTo>
                    <a:pt x="56388" y="244551"/>
                  </a:lnTo>
                  <a:lnTo>
                    <a:pt x="54940" y="243128"/>
                  </a:lnTo>
                  <a:lnTo>
                    <a:pt x="51130" y="243090"/>
                  </a:lnTo>
                  <a:lnTo>
                    <a:pt x="49618" y="244589"/>
                  </a:lnTo>
                  <a:lnTo>
                    <a:pt x="49657" y="246532"/>
                  </a:lnTo>
                  <a:lnTo>
                    <a:pt x="49707" y="248361"/>
                  </a:lnTo>
                  <a:lnTo>
                    <a:pt x="51155" y="249796"/>
                  </a:lnTo>
                  <a:lnTo>
                    <a:pt x="54914" y="249834"/>
                  </a:lnTo>
                  <a:lnTo>
                    <a:pt x="56464" y="248297"/>
                  </a:lnTo>
                  <a:close/>
                </a:path>
                <a:path w="308609" h="675004">
                  <a:moveTo>
                    <a:pt x="62204" y="421627"/>
                  </a:moveTo>
                  <a:lnTo>
                    <a:pt x="62153" y="419760"/>
                  </a:lnTo>
                  <a:lnTo>
                    <a:pt x="62103" y="417918"/>
                  </a:lnTo>
                  <a:lnTo>
                    <a:pt x="60769" y="416610"/>
                  </a:lnTo>
                  <a:lnTo>
                    <a:pt x="57023" y="416560"/>
                  </a:lnTo>
                  <a:lnTo>
                    <a:pt x="55473" y="418122"/>
                  </a:lnTo>
                  <a:lnTo>
                    <a:pt x="55613" y="421830"/>
                  </a:lnTo>
                  <a:lnTo>
                    <a:pt x="57226" y="423240"/>
                  </a:lnTo>
                  <a:lnTo>
                    <a:pt x="60960" y="423011"/>
                  </a:lnTo>
                  <a:lnTo>
                    <a:pt x="62204" y="421627"/>
                  </a:lnTo>
                  <a:close/>
                </a:path>
                <a:path w="308609" h="675004">
                  <a:moveTo>
                    <a:pt x="62217" y="52895"/>
                  </a:moveTo>
                  <a:lnTo>
                    <a:pt x="60794" y="51473"/>
                  </a:lnTo>
                  <a:lnTo>
                    <a:pt x="58915" y="51460"/>
                  </a:lnTo>
                  <a:lnTo>
                    <a:pt x="57111" y="51447"/>
                  </a:lnTo>
                  <a:lnTo>
                    <a:pt x="55562" y="52959"/>
                  </a:lnTo>
                  <a:lnTo>
                    <a:pt x="55524" y="56451"/>
                  </a:lnTo>
                  <a:lnTo>
                    <a:pt x="57111" y="58039"/>
                  </a:lnTo>
                  <a:lnTo>
                    <a:pt x="60706" y="58089"/>
                  </a:lnTo>
                  <a:lnTo>
                    <a:pt x="62179" y="56616"/>
                  </a:lnTo>
                  <a:lnTo>
                    <a:pt x="62217" y="52895"/>
                  </a:lnTo>
                  <a:close/>
                </a:path>
                <a:path w="308609" h="675004">
                  <a:moveTo>
                    <a:pt x="76200" y="625144"/>
                  </a:moveTo>
                  <a:lnTo>
                    <a:pt x="74739" y="623570"/>
                  </a:lnTo>
                  <a:lnTo>
                    <a:pt x="72885" y="623468"/>
                  </a:lnTo>
                  <a:lnTo>
                    <a:pt x="71120" y="623392"/>
                  </a:lnTo>
                  <a:lnTo>
                    <a:pt x="69392" y="624941"/>
                  </a:lnTo>
                  <a:lnTo>
                    <a:pt x="69215" y="628459"/>
                  </a:lnTo>
                  <a:lnTo>
                    <a:pt x="70789" y="630110"/>
                  </a:lnTo>
                  <a:lnTo>
                    <a:pt x="74498" y="630262"/>
                  </a:lnTo>
                  <a:lnTo>
                    <a:pt x="76073" y="628840"/>
                  </a:lnTo>
                  <a:lnTo>
                    <a:pt x="76136" y="626986"/>
                  </a:lnTo>
                  <a:lnTo>
                    <a:pt x="76200" y="625144"/>
                  </a:lnTo>
                  <a:close/>
                </a:path>
                <a:path w="308609" h="675004">
                  <a:moveTo>
                    <a:pt x="76212" y="259994"/>
                  </a:moveTo>
                  <a:lnTo>
                    <a:pt x="74574" y="258394"/>
                  </a:lnTo>
                  <a:lnTo>
                    <a:pt x="70929" y="258483"/>
                  </a:lnTo>
                  <a:lnTo>
                    <a:pt x="69380" y="260032"/>
                  </a:lnTo>
                  <a:lnTo>
                    <a:pt x="69329" y="263652"/>
                  </a:lnTo>
                  <a:lnTo>
                    <a:pt x="70967" y="265252"/>
                  </a:lnTo>
                  <a:lnTo>
                    <a:pt x="72859" y="265201"/>
                  </a:lnTo>
                  <a:lnTo>
                    <a:pt x="74650" y="265163"/>
                  </a:lnTo>
                  <a:lnTo>
                    <a:pt x="76174" y="263639"/>
                  </a:lnTo>
                  <a:lnTo>
                    <a:pt x="76212" y="259994"/>
                  </a:lnTo>
                  <a:close/>
                </a:path>
                <a:path w="308609" h="675004">
                  <a:moveTo>
                    <a:pt x="86690" y="400659"/>
                  </a:moveTo>
                  <a:lnTo>
                    <a:pt x="85064" y="399186"/>
                  </a:lnTo>
                  <a:lnTo>
                    <a:pt x="83197" y="399224"/>
                  </a:lnTo>
                  <a:lnTo>
                    <a:pt x="81356" y="399262"/>
                  </a:lnTo>
                  <a:lnTo>
                    <a:pt x="79781" y="400888"/>
                  </a:lnTo>
                  <a:lnTo>
                    <a:pt x="79997" y="404190"/>
                  </a:lnTo>
                  <a:lnTo>
                    <a:pt x="81635" y="405726"/>
                  </a:lnTo>
                  <a:lnTo>
                    <a:pt x="84975" y="405803"/>
                  </a:lnTo>
                  <a:lnTo>
                    <a:pt x="86690" y="404139"/>
                  </a:lnTo>
                  <a:lnTo>
                    <a:pt x="86690" y="400659"/>
                  </a:lnTo>
                  <a:close/>
                </a:path>
                <a:path w="308609" h="675004">
                  <a:moveTo>
                    <a:pt x="86690" y="35560"/>
                  </a:moveTo>
                  <a:lnTo>
                    <a:pt x="85115" y="33972"/>
                  </a:lnTo>
                  <a:lnTo>
                    <a:pt x="81572" y="33947"/>
                  </a:lnTo>
                  <a:lnTo>
                    <a:pt x="80035" y="35483"/>
                  </a:lnTo>
                  <a:lnTo>
                    <a:pt x="80010" y="39128"/>
                  </a:lnTo>
                  <a:lnTo>
                    <a:pt x="81457" y="40576"/>
                  </a:lnTo>
                  <a:lnTo>
                    <a:pt x="83324" y="40589"/>
                  </a:lnTo>
                  <a:lnTo>
                    <a:pt x="85115" y="40601"/>
                  </a:lnTo>
                  <a:lnTo>
                    <a:pt x="86677" y="39077"/>
                  </a:lnTo>
                  <a:lnTo>
                    <a:pt x="86690" y="35560"/>
                  </a:lnTo>
                  <a:close/>
                </a:path>
                <a:path w="308609" h="675004">
                  <a:moveTo>
                    <a:pt x="94411" y="642239"/>
                  </a:moveTo>
                  <a:lnTo>
                    <a:pt x="94373" y="638683"/>
                  </a:lnTo>
                  <a:lnTo>
                    <a:pt x="92748" y="637095"/>
                  </a:lnTo>
                  <a:lnTo>
                    <a:pt x="90957" y="637120"/>
                  </a:lnTo>
                  <a:lnTo>
                    <a:pt x="89154" y="637146"/>
                  </a:lnTo>
                  <a:lnTo>
                    <a:pt x="87579" y="638746"/>
                  </a:lnTo>
                  <a:lnTo>
                    <a:pt x="87604" y="642327"/>
                  </a:lnTo>
                  <a:lnTo>
                    <a:pt x="89242" y="643953"/>
                  </a:lnTo>
                  <a:lnTo>
                    <a:pt x="92773" y="643915"/>
                  </a:lnTo>
                  <a:lnTo>
                    <a:pt x="94411" y="642239"/>
                  </a:lnTo>
                  <a:close/>
                </a:path>
                <a:path w="308609" h="675004">
                  <a:moveTo>
                    <a:pt x="94449" y="277228"/>
                  </a:moveTo>
                  <a:lnTo>
                    <a:pt x="94399" y="275412"/>
                  </a:lnTo>
                  <a:lnTo>
                    <a:pt x="94348" y="273507"/>
                  </a:lnTo>
                  <a:lnTo>
                    <a:pt x="92748" y="272059"/>
                  </a:lnTo>
                  <a:lnTo>
                    <a:pt x="88976" y="272275"/>
                  </a:lnTo>
                  <a:lnTo>
                    <a:pt x="87604" y="273773"/>
                  </a:lnTo>
                  <a:lnTo>
                    <a:pt x="87718" y="277533"/>
                  </a:lnTo>
                  <a:lnTo>
                    <a:pt x="89293" y="278968"/>
                  </a:lnTo>
                  <a:lnTo>
                    <a:pt x="93052" y="278752"/>
                  </a:lnTo>
                  <a:lnTo>
                    <a:pt x="94449" y="277228"/>
                  </a:lnTo>
                  <a:close/>
                </a:path>
                <a:path w="308609" h="675004">
                  <a:moveTo>
                    <a:pt x="112090" y="389369"/>
                  </a:moveTo>
                  <a:lnTo>
                    <a:pt x="110477" y="387629"/>
                  </a:lnTo>
                  <a:lnTo>
                    <a:pt x="107111" y="387616"/>
                  </a:lnTo>
                  <a:lnTo>
                    <a:pt x="105435" y="389382"/>
                  </a:lnTo>
                  <a:lnTo>
                    <a:pt x="105486" y="392747"/>
                  </a:lnTo>
                  <a:lnTo>
                    <a:pt x="106984" y="394335"/>
                  </a:lnTo>
                  <a:lnTo>
                    <a:pt x="110312" y="394563"/>
                  </a:lnTo>
                  <a:lnTo>
                    <a:pt x="112014" y="392938"/>
                  </a:lnTo>
                  <a:lnTo>
                    <a:pt x="112052" y="391134"/>
                  </a:lnTo>
                  <a:lnTo>
                    <a:pt x="112090" y="389369"/>
                  </a:lnTo>
                  <a:close/>
                </a:path>
                <a:path w="308609" h="675004">
                  <a:moveTo>
                    <a:pt x="112204" y="27673"/>
                  </a:moveTo>
                  <a:lnTo>
                    <a:pt x="112090" y="24053"/>
                  </a:lnTo>
                  <a:lnTo>
                    <a:pt x="110413" y="22466"/>
                  </a:lnTo>
                  <a:lnTo>
                    <a:pt x="107010" y="22618"/>
                  </a:lnTo>
                  <a:lnTo>
                    <a:pt x="105422" y="24320"/>
                  </a:lnTo>
                  <a:lnTo>
                    <a:pt x="105537" y="27787"/>
                  </a:lnTo>
                  <a:lnTo>
                    <a:pt x="107124" y="29235"/>
                  </a:lnTo>
                  <a:lnTo>
                    <a:pt x="108953" y="29184"/>
                  </a:lnTo>
                  <a:lnTo>
                    <a:pt x="110820" y="29133"/>
                  </a:lnTo>
                  <a:lnTo>
                    <a:pt x="112204" y="27673"/>
                  </a:lnTo>
                  <a:close/>
                </a:path>
                <a:path w="308609" h="675004">
                  <a:moveTo>
                    <a:pt x="142798" y="378980"/>
                  </a:moveTo>
                  <a:lnTo>
                    <a:pt x="141274" y="377444"/>
                  </a:lnTo>
                  <a:lnTo>
                    <a:pt x="137680" y="377571"/>
                  </a:lnTo>
                  <a:lnTo>
                    <a:pt x="136271" y="379044"/>
                  </a:lnTo>
                  <a:lnTo>
                    <a:pt x="136232" y="380809"/>
                  </a:lnTo>
                  <a:lnTo>
                    <a:pt x="136207" y="382714"/>
                  </a:lnTo>
                  <a:lnTo>
                    <a:pt x="137706" y="384175"/>
                  </a:lnTo>
                  <a:lnTo>
                    <a:pt x="141465" y="384073"/>
                  </a:lnTo>
                  <a:lnTo>
                    <a:pt x="142773" y="382727"/>
                  </a:lnTo>
                  <a:lnTo>
                    <a:pt x="142786" y="380885"/>
                  </a:lnTo>
                  <a:lnTo>
                    <a:pt x="142798" y="378980"/>
                  </a:lnTo>
                  <a:close/>
                </a:path>
                <a:path w="308609" h="675004">
                  <a:moveTo>
                    <a:pt x="142938" y="17424"/>
                  </a:moveTo>
                  <a:lnTo>
                    <a:pt x="142862" y="13804"/>
                  </a:lnTo>
                  <a:lnTo>
                    <a:pt x="141351" y="12395"/>
                  </a:lnTo>
                  <a:lnTo>
                    <a:pt x="139496" y="12433"/>
                  </a:lnTo>
                  <a:lnTo>
                    <a:pt x="137680" y="12471"/>
                  </a:lnTo>
                  <a:lnTo>
                    <a:pt x="136220" y="14008"/>
                  </a:lnTo>
                  <a:lnTo>
                    <a:pt x="136321" y="17576"/>
                  </a:lnTo>
                  <a:lnTo>
                    <a:pt x="137934" y="19126"/>
                  </a:lnTo>
                  <a:lnTo>
                    <a:pt x="141452" y="19024"/>
                  </a:lnTo>
                  <a:lnTo>
                    <a:pt x="142938" y="17424"/>
                  </a:lnTo>
                  <a:close/>
                </a:path>
                <a:path w="308609" h="675004">
                  <a:moveTo>
                    <a:pt x="168402" y="380314"/>
                  </a:moveTo>
                  <a:lnTo>
                    <a:pt x="167017" y="378866"/>
                  </a:lnTo>
                  <a:lnTo>
                    <a:pt x="163499" y="378764"/>
                  </a:lnTo>
                  <a:lnTo>
                    <a:pt x="161937" y="380212"/>
                  </a:lnTo>
                  <a:lnTo>
                    <a:pt x="161810" y="383603"/>
                  </a:lnTo>
                  <a:lnTo>
                    <a:pt x="163258" y="385076"/>
                  </a:lnTo>
                  <a:lnTo>
                    <a:pt x="165036" y="385127"/>
                  </a:lnTo>
                  <a:lnTo>
                    <a:pt x="166878" y="385178"/>
                  </a:lnTo>
                  <a:lnTo>
                    <a:pt x="168287" y="383882"/>
                  </a:lnTo>
                  <a:lnTo>
                    <a:pt x="168402" y="380314"/>
                  </a:lnTo>
                  <a:close/>
                </a:path>
                <a:path w="308609" h="675004">
                  <a:moveTo>
                    <a:pt x="168490" y="18592"/>
                  </a:moveTo>
                  <a:lnTo>
                    <a:pt x="168465" y="15176"/>
                  </a:lnTo>
                  <a:lnTo>
                    <a:pt x="167005" y="13716"/>
                  </a:lnTo>
                  <a:lnTo>
                    <a:pt x="163588" y="13614"/>
                  </a:lnTo>
                  <a:lnTo>
                    <a:pt x="162102" y="14960"/>
                  </a:lnTo>
                  <a:lnTo>
                    <a:pt x="161886" y="18478"/>
                  </a:lnTo>
                  <a:lnTo>
                    <a:pt x="163309" y="20015"/>
                  </a:lnTo>
                  <a:lnTo>
                    <a:pt x="165138" y="20066"/>
                  </a:lnTo>
                  <a:lnTo>
                    <a:pt x="166916" y="20116"/>
                  </a:lnTo>
                  <a:lnTo>
                    <a:pt x="168490" y="18592"/>
                  </a:lnTo>
                  <a:close/>
                </a:path>
                <a:path w="308609" h="675004">
                  <a:moveTo>
                    <a:pt x="189598" y="388086"/>
                  </a:moveTo>
                  <a:lnTo>
                    <a:pt x="189534" y="386397"/>
                  </a:lnTo>
                  <a:lnTo>
                    <a:pt x="189471" y="384657"/>
                  </a:lnTo>
                  <a:lnTo>
                    <a:pt x="187934" y="383286"/>
                  </a:lnTo>
                  <a:lnTo>
                    <a:pt x="184378" y="383425"/>
                  </a:lnTo>
                  <a:lnTo>
                    <a:pt x="183019" y="384911"/>
                  </a:lnTo>
                  <a:lnTo>
                    <a:pt x="183172" y="388378"/>
                  </a:lnTo>
                  <a:lnTo>
                    <a:pt x="184759" y="389851"/>
                  </a:lnTo>
                  <a:lnTo>
                    <a:pt x="188125" y="389699"/>
                  </a:lnTo>
                  <a:lnTo>
                    <a:pt x="189598" y="388086"/>
                  </a:lnTo>
                  <a:close/>
                </a:path>
                <a:path w="308609" h="675004">
                  <a:moveTo>
                    <a:pt x="189623" y="19697"/>
                  </a:moveTo>
                  <a:lnTo>
                    <a:pt x="188315" y="18288"/>
                  </a:lnTo>
                  <a:lnTo>
                    <a:pt x="184670" y="18122"/>
                  </a:lnTo>
                  <a:lnTo>
                    <a:pt x="183197" y="19545"/>
                  </a:lnTo>
                  <a:lnTo>
                    <a:pt x="183222" y="23190"/>
                  </a:lnTo>
                  <a:lnTo>
                    <a:pt x="184607" y="24587"/>
                  </a:lnTo>
                  <a:lnTo>
                    <a:pt x="186372" y="24612"/>
                  </a:lnTo>
                  <a:lnTo>
                    <a:pt x="188112" y="24638"/>
                  </a:lnTo>
                  <a:lnTo>
                    <a:pt x="189534" y="23241"/>
                  </a:lnTo>
                  <a:lnTo>
                    <a:pt x="189623" y="19697"/>
                  </a:lnTo>
                  <a:close/>
                </a:path>
                <a:path w="308609" h="675004">
                  <a:moveTo>
                    <a:pt x="212750" y="393471"/>
                  </a:moveTo>
                  <a:lnTo>
                    <a:pt x="212661" y="390156"/>
                  </a:lnTo>
                  <a:lnTo>
                    <a:pt x="211061" y="388670"/>
                  </a:lnTo>
                  <a:lnTo>
                    <a:pt x="207606" y="388721"/>
                  </a:lnTo>
                  <a:lnTo>
                    <a:pt x="206209" y="390207"/>
                  </a:lnTo>
                  <a:lnTo>
                    <a:pt x="206248" y="391998"/>
                  </a:lnTo>
                  <a:lnTo>
                    <a:pt x="206286" y="393788"/>
                  </a:lnTo>
                  <a:lnTo>
                    <a:pt x="207746" y="395185"/>
                  </a:lnTo>
                  <a:lnTo>
                    <a:pt x="211226" y="395071"/>
                  </a:lnTo>
                  <a:lnTo>
                    <a:pt x="212750" y="393471"/>
                  </a:lnTo>
                  <a:close/>
                </a:path>
                <a:path w="308609" h="675004">
                  <a:moveTo>
                    <a:pt x="212788" y="28473"/>
                  </a:moveTo>
                  <a:lnTo>
                    <a:pt x="212750" y="26708"/>
                  </a:lnTo>
                  <a:lnTo>
                    <a:pt x="212712" y="25044"/>
                  </a:lnTo>
                  <a:lnTo>
                    <a:pt x="211226" y="23583"/>
                  </a:lnTo>
                  <a:lnTo>
                    <a:pt x="207810" y="23520"/>
                  </a:lnTo>
                  <a:lnTo>
                    <a:pt x="206209" y="25133"/>
                  </a:lnTo>
                  <a:lnTo>
                    <a:pt x="206298" y="28524"/>
                  </a:lnTo>
                  <a:lnTo>
                    <a:pt x="207797" y="29984"/>
                  </a:lnTo>
                  <a:lnTo>
                    <a:pt x="211239" y="30048"/>
                  </a:lnTo>
                  <a:lnTo>
                    <a:pt x="212788" y="28473"/>
                  </a:lnTo>
                  <a:close/>
                </a:path>
                <a:path w="308609" h="675004">
                  <a:moveTo>
                    <a:pt x="225513" y="285191"/>
                  </a:moveTo>
                  <a:lnTo>
                    <a:pt x="224993" y="283921"/>
                  </a:lnTo>
                  <a:lnTo>
                    <a:pt x="223240" y="282651"/>
                  </a:lnTo>
                  <a:lnTo>
                    <a:pt x="222072" y="283921"/>
                  </a:lnTo>
                  <a:lnTo>
                    <a:pt x="218262" y="286461"/>
                  </a:lnTo>
                  <a:lnTo>
                    <a:pt x="215646" y="287731"/>
                  </a:lnTo>
                  <a:lnTo>
                    <a:pt x="210769" y="289001"/>
                  </a:lnTo>
                  <a:lnTo>
                    <a:pt x="209308" y="289001"/>
                  </a:lnTo>
                  <a:lnTo>
                    <a:pt x="205803" y="286461"/>
                  </a:lnTo>
                  <a:lnTo>
                    <a:pt x="204089" y="285191"/>
                  </a:lnTo>
                  <a:lnTo>
                    <a:pt x="204000" y="281381"/>
                  </a:lnTo>
                  <a:lnTo>
                    <a:pt x="203682" y="280111"/>
                  </a:lnTo>
                  <a:lnTo>
                    <a:pt x="201714" y="275031"/>
                  </a:lnTo>
                  <a:lnTo>
                    <a:pt x="201053" y="269951"/>
                  </a:lnTo>
                  <a:lnTo>
                    <a:pt x="200152" y="264871"/>
                  </a:lnTo>
                  <a:lnTo>
                    <a:pt x="200291" y="263601"/>
                  </a:lnTo>
                  <a:lnTo>
                    <a:pt x="199669" y="259791"/>
                  </a:lnTo>
                  <a:lnTo>
                    <a:pt x="197713" y="250571"/>
                  </a:lnTo>
                  <a:lnTo>
                    <a:pt x="197713" y="285191"/>
                  </a:lnTo>
                  <a:lnTo>
                    <a:pt x="197612" y="291541"/>
                  </a:lnTo>
                  <a:lnTo>
                    <a:pt x="194932" y="295351"/>
                  </a:lnTo>
                  <a:lnTo>
                    <a:pt x="194017" y="296621"/>
                  </a:lnTo>
                  <a:lnTo>
                    <a:pt x="188772" y="297891"/>
                  </a:lnTo>
                  <a:lnTo>
                    <a:pt x="184683" y="299161"/>
                  </a:lnTo>
                  <a:lnTo>
                    <a:pt x="177761" y="300431"/>
                  </a:lnTo>
                  <a:lnTo>
                    <a:pt x="175044" y="299161"/>
                  </a:lnTo>
                  <a:lnTo>
                    <a:pt x="171056" y="296621"/>
                  </a:lnTo>
                  <a:lnTo>
                    <a:pt x="170637" y="294081"/>
                  </a:lnTo>
                  <a:lnTo>
                    <a:pt x="170688" y="289001"/>
                  </a:lnTo>
                  <a:lnTo>
                    <a:pt x="170916" y="286461"/>
                  </a:lnTo>
                  <a:lnTo>
                    <a:pt x="171157" y="281381"/>
                  </a:lnTo>
                  <a:lnTo>
                    <a:pt x="171653" y="278841"/>
                  </a:lnTo>
                  <a:lnTo>
                    <a:pt x="170942" y="276301"/>
                  </a:lnTo>
                  <a:lnTo>
                    <a:pt x="171640" y="275031"/>
                  </a:lnTo>
                  <a:lnTo>
                    <a:pt x="172478" y="264871"/>
                  </a:lnTo>
                  <a:lnTo>
                    <a:pt x="172847" y="257251"/>
                  </a:lnTo>
                  <a:lnTo>
                    <a:pt x="172605" y="255981"/>
                  </a:lnTo>
                  <a:lnTo>
                    <a:pt x="172859" y="249631"/>
                  </a:lnTo>
                  <a:lnTo>
                    <a:pt x="173151" y="247091"/>
                  </a:lnTo>
                  <a:lnTo>
                    <a:pt x="173570" y="240741"/>
                  </a:lnTo>
                  <a:lnTo>
                    <a:pt x="173824" y="239471"/>
                  </a:lnTo>
                  <a:lnTo>
                    <a:pt x="174929" y="224231"/>
                  </a:lnTo>
                  <a:lnTo>
                    <a:pt x="175158" y="222961"/>
                  </a:lnTo>
                  <a:lnTo>
                    <a:pt x="175564" y="220421"/>
                  </a:lnTo>
                  <a:lnTo>
                    <a:pt x="175869" y="219151"/>
                  </a:lnTo>
                  <a:lnTo>
                    <a:pt x="176453" y="214071"/>
                  </a:lnTo>
                  <a:lnTo>
                    <a:pt x="177368" y="203911"/>
                  </a:lnTo>
                  <a:lnTo>
                    <a:pt x="177787" y="198831"/>
                  </a:lnTo>
                  <a:lnTo>
                    <a:pt x="178041" y="198831"/>
                  </a:lnTo>
                  <a:lnTo>
                    <a:pt x="178206" y="197561"/>
                  </a:lnTo>
                  <a:lnTo>
                    <a:pt x="178587" y="197561"/>
                  </a:lnTo>
                  <a:lnTo>
                    <a:pt x="179120" y="198831"/>
                  </a:lnTo>
                  <a:lnTo>
                    <a:pt x="179793" y="200101"/>
                  </a:lnTo>
                  <a:lnTo>
                    <a:pt x="183921" y="215341"/>
                  </a:lnTo>
                  <a:lnTo>
                    <a:pt x="187477" y="229311"/>
                  </a:lnTo>
                  <a:lnTo>
                    <a:pt x="189217" y="236931"/>
                  </a:lnTo>
                  <a:lnTo>
                    <a:pt x="191884" y="248361"/>
                  </a:lnTo>
                  <a:lnTo>
                    <a:pt x="192646" y="252171"/>
                  </a:lnTo>
                  <a:lnTo>
                    <a:pt x="194335" y="259791"/>
                  </a:lnTo>
                  <a:lnTo>
                    <a:pt x="194932" y="263601"/>
                  </a:lnTo>
                  <a:lnTo>
                    <a:pt x="196964" y="271221"/>
                  </a:lnTo>
                  <a:lnTo>
                    <a:pt x="197040" y="275031"/>
                  </a:lnTo>
                  <a:lnTo>
                    <a:pt x="197421" y="278841"/>
                  </a:lnTo>
                  <a:lnTo>
                    <a:pt x="197599" y="280111"/>
                  </a:lnTo>
                  <a:lnTo>
                    <a:pt x="197713" y="285191"/>
                  </a:lnTo>
                  <a:lnTo>
                    <a:pt x="197713" y="250571"/>
                  </a:lnTo>
                  <a:lnTo>
                    <a:pt x="196977" y="247091"/>
                  </a:lnTo>
                  <a:lnTo>
                    <a:pt x="195287" y="239471"/>
                  </a:lnTo>
                  <a:lnTo>
                    <a:pt x="194297" y="235661"/>
                  </a:lnTo>
                  <a:lnTo>
                    <a:pt x="192989" y="229311"/>
                  </a:lnTo>
                  <a:lnTo>
                    <a:pt x="192684" y="226771"/>
                  </a:lnTo>
                  <a:lnTo>
                    <a:pt x="191643" y="220421"/>
                  </a:lnTo>
                  <a:lnTo>
                    <a:pt x="190601" y="216611"/>
                  </a:lnTo>
                  <a:lnTo>
                    <a:pt x="190334" y="208991"/>
                  </a:lnTo>
                  <a:lnTo>
                    <a:pt x="189230" y="203911"/>
                  </a:lnTo>
                  <a:lnTo>
                    <a:pt x="188607" y="197561"/>
                  </a:lnTo>
                  <a:lnTo>
                    <a:pt x="188493" y="196291"/>
                  </a:lnTo>
                  <a:lnTo>
                    <a:pt x="187744" y="193751"/>
                  </a:lnTo>
                  <a:lnTo>
                    <a:pt x="186994" y="187401"/>
                  </a:lnTo>
                  <a:lnTo>
                    <a:pt x="186829" y="183591"/>
                  </a:lnTo>
                  <a:lnTo>
                    <a:pt x="186410" y="178511"/>
                  </a:lnTo>
                  <a:lnTo>
                    <a:pt x="186156" y="173431"/>
                  </a:lnTo>
                  <a:lnTo>
                    <a:pt x="186118" y="172161"/>
                  </a:lnTo>
                  <a:lnTo>
                    <a:pt x="185674" y="167081"/>
                  </a:lnTo>
                  <a:lnTo>
                    <a:pt x="185127" y="163271"/>
                  </a:lnTo>
                  <a:lnTo>
                    <a:pt x="185013" y="156921"/>
                  </a:lnTo>
                  <a:lnTo>
                    <a:pt x="185102" y="151841"/>
                  </a:lnTo>
                  <a:lnTo>
                    <a:pt x="185293" y="144221"/>
                  </a:lnTo>
                  <a:lnTo>
                    <a:pt x="185267" y="139141"/>
                  </a:lnTo>
                  <a:lnTo>
                    <a:pt x="198805" y="116281"/>
                  </a:lnTo>
                  <a:lnTo>
                    <a:pt x="199809" y="116281"/>
                  </a:lnTo>
                  <a:lnTo>
                    <a:pt x="203835" y="112471"/>
                  </a:lnTo>
                  <a:lnTo>
                    <a:pt x="206844" y="109931"/>
                  </a:lnTo>
                  <a:lnTo>
                    <a:pt x="210502" y="107391"/>
                  </a:lnTo>
                  <a:lnTo>
                    <a:pt x="211112" y="106121"/>
                  </a:lnTo>
                  <a:lnTo>
                    <a:pt x="211772" y="104851"/>
                  </a:lnTo>
                  <a:lnTo>
                    <a:pt x="209880" y="104851"/>
                  </a:lnTo>
                  <a:lnTo>
                    <a:pt x="206197" y="107391"/>
                  </a:lnTo>
                  <a:lnTo>
                    <a:pt x="203581" y="108661"/>
                  </a:lnTo>
                  <a:lnTo>
                    <a:pt x="197434" y="112471"/>
                  </a:lnTo>
                  <a:lnTo>
                    <a:pt x="193865" y="115011"/>
                  </a:lnTo>
                  <a:lnTo>
                    <a:pt x="184289" y="115011"/>
                  </a:lnTo>
                  <a:lnTo>
                    <a:pt x="178447" y="116281"/>
                  </a:lnTo>
                  <a:lnTo>
                    <a:pt x="175475" y="115011"/>
                  </a:lnTo>
                  <a:lnTo>
                    <a:pt x="172389" y="115011"/>
                  </a:lnTo>
                  <a:lnTo>
                    <a:pt x="172237" y="112471"/>
                  </a:lnTo>
                  <a:lnTo>
                    <a:pt x="172173" y="108661"/>
                  </a:lnTo>
                  <a:lnTo>
                    <a:pt x="175628" y="102311"/>
                  </a:lnTo>
                  <a:lnTo>
                    <a:pt x="176745" y="90881"/>
                  </a:lnTo>
                  <a:lnTo>
                    <a:pt x="175069" y="87071"/>
                  </a:lnTo>
                  <a:lnTo>
                    <a:pt x="169113" y="81991"/>
                  </a:lnTo>
                  <a:lnTo>
                    <a:pt x="168833" y="81991"/>
                  </a:lnTo>
                  <a:lnTo>
                    <a:pt x="168833" y="231851"/>
                  </a:lnTo>
                  <a:lnTo>
                    <a:pt x="168541" y="240741"/>
                  </a:lnTo>
                  <a:lnTo>
                    <a:pt x="168135" y="243281"/>
                  </a:lnTo>
                  <a:lnTo>
                    <a:pt x="167614" y="252171"/>
                  </a:lnTo>
                  <a:lnTo>
                    <a:pt x="167411" y="257251"/>
                  </a:lnTo>
                  <a:lnTo>
                    <a:pt x="166839" y="267411"/>
                  </a:lnTo>
                  <a:lnTo>
                    <a:pt x="166535" y="269951"/>
                  </a:lnTo>
                  <a:lnTo>
                    <a:pt x="165696" y="281381"/>
                  </a:lnTo>
                  <a:lnTo>
                    <a:pt x="165011" y="289001"/>
                  </a:lnTo>
                  <a:lnTo>
                    <a:pt x="164642" y="291541"/>
                  </a:lnTo>
                  <a:lnTo>
                    <a:pt x="164096" y="296621"/>
                  </a:lnTo>
                  <a:lnTo>
                    <a:pt x="163741" y="297891"/>
                  </a:lnTo>
                  <a:lnTo>
                    <a:pt x="162725" y="299161"/>
                  </a:lnTo>
                  <a:lnTo>
                    <a:pt x="162026" y="300431"/>
                  </a:lnTo>
                  <a:lnTo>
                    <a:pt x="160083" y="302971"/>
                  </a:lnTo>
                  <a:lnTo>
                    <a:pt x="153847" y="302971"/>
                  </a:lnTo>
                  <a:lnTo>
                    <a:pt x="151117" y="301701"/>
                  </a:lnTo>
                  <a:lnTo>
                    <a:pt x="144170" y="281381"/>
                  </a:lnTo>
                  <a:lnTo>
                    <a:pt x="144043" y="278841"/>
                  </a:lnTo>
                  <a:lnTo>
                    <a:pt x="143154" y="275031"/>
                  </a:lnTo>
                  <a:lnTo>
                    <a:pt x="143205" y="269951"/>
                  </a:lnTo>
                  <a:lnTo>
                    <a:pt x="143332" y="267411"/>
                  </a:lnTo>
                  <a:lnTo>
                    <a:pt x="143256" y="258521"/>
                  </a:lnTo>
                  <a:lnTo>
                    <a:pt x="142925" y="254711"/>
                  </a:lnTo>
                  <a:lnTo>
                    <a:pt x="142659" y="249631"/>
                  </a:lnTo>
                  <a:lnTo>
                    <a:pt x="142443" y="248361"/>
                  </a:lnTo>
                  <a:lnTo>
                    <a:pt x="143230" y="245821"/>
                  </a:lnTo>
                  <a:lnTo>
                    <a:pt x="142633" y="244551"/>
                  </a:lnTo>
                  <a:lnTo>
                    <a:pt x="142735" y="238201"/>
                  </a:lnTo>
                  <a:lnTo>
                    <a:pt x="142862" y="233121"/>
                  </a:lnTo>
                  <a:lnTo>
                    <a:pt x="148082" y="233121"/>
                  </a:lnTo>
                  <a:lnTo>
                    <a:pt x="148209" y="231851"/>
                  </a:lnTo>
                  <a:lnTo>
                    <a:pt x="147485" y="225501"/>
                  </a:lnTo>
                  <a:lnTo>
                    <a:pt x="145186" y="206451"/>
                  </a:lnTo>
                  <a:lnTo>
                    <a:pt x="144335" y="198831"/>
                  </a:lnTo>
                  <a:lnTo>
                    <a:pt x="142798" y="187401"/>
                  </a:lnTo>
                  <a:lnTo>
                    <a:pt x="141109" y="175971"/>
                  </a:lnTo>
                  <a:lnTo>
                    <a:pt x="140931" y="173431"/>
                  </a:lnTo>
                  <a:lnTo>
                    <a:pt x="140081" y="167081"/>
                  </a:lnTo>
                  <a:lnTo>
                    <a:pt x="139788" y="165608"/>
                  </a:lnTo>
                  <a:lnTo>
                    <a:pt x="139788" y="282651"/>
                  </a:lnTo>
                  <a:lnTo>
                    <a:pt x="138861" y="294081"/>
                  </a:lnTo>
                  <a:lnTo>
                    <a:pt x="136829" y="295351"/>
                  </a:lnTo>
                  <a:lnTo>
                    <a:pt x="130314" y="297891"/>
                  </a:lnTo>
                  <a:lnTo>
                    <a:pt x="128397" y="297891"/>
                  </a:lnTo>
                  <a:lnTo>
                    <a:pt x="123405" y="296621"/>
                  </a:lnTo>
                  <a:lnTo>
                    <a:pt x="121348" y="295351"/>
                  </a:lnTo>
                  <a:lnTo>
                    <a:pt x="120789" y="294081"/>
                  </a:lnTo>
                  <a:lnTo>
                    <a:pt x="119138" y="290271"/>
                  </a:lnTo>
                  <a:lnTo>
                    <a:pt x="119253" y="285191"/>
                  </a:lnTo>
                  <a:lnTo>
                    <a:pt x="119430" y="255981"/>
                  </a:lnTo>
                  <a:lnTo>
                    <a:pt x="119595" y="255981"/>
                  </a:lnTo>
                  <a:lnTo>
                    <a:pt x="120015" y="252171"/>
                  </a:lnTo>
                  <a:lnTo>
                    <a:pt x="120357" y="249631"/>
                  </a:lnTo>
                  <a:lnTo>
                    <a:pt x="121107" y="242011"/>
                  </a:lnTo>
                  <a:lnTo>
                    <a:pt x="121666" y="238201"/>
                  </a:lnTo>
                  <a:lnTo>
                    <a:pt x="123063" y="234391"/>
                  </a:lnTo>
                  <a:lnTo>
                    <a:pt x="123024" y="233121"/>
                  </a:lnTo>
                  <a:lnTo>
                    <a:pt x="123596" y="233121"/>
                  </a:lnTo>
                  <a:lnTo>
                    <a:pt x="127546" y="231851"/>
                  </a:lnTo>
                  <a:lnTo>
                    <a:pt x="133616" y="231851"/>
                  </a:lnTo>
                  <a:lnTo>
                    <a:pt x="136639" y="254711"/>
                  </a:lnTo>
                  <a:lnTo>
                    <a:pt x="137350" y="261061"/>
                  </a:lnTo>
                  <a:lnTo>
                    <a:pt x="139395" y="273761"/>
                  </a:lnTo>
                  <a:lnTo>
                    <a:pt x="139725" y="278841"/>
                  </a:lnTo>
                  <a:lnTo>
                    <a:pt x="139788" y="282651"/>
                  </a:lnTo>
                  <a:lnTo>
                    <a:pt x="139788" y="165608"/>
                  </a:lnTo>
                  <a:lnTo>
                    <a:pt x="139331" y="163271"/>
                  </a:lnTo>
                  <a:lnTo>
                    <a:pt x="138696" y="155651"/>
                  </a:lnTo>
                  <a:lnTo>
                    <a:pt x="138912" y="153111"/>
                  </a:lnTo>
                  <a:lnTo>
                    <a:pt x="139077" y="148031"/>
                  </a:lnTo>
                  <a:lnTo>
                    <a:pt x="139230" y="146761"/>
                  </a:lnTo>
                  <a:lnTo>
                    <a:pt x="140360" y="141681"/>
                  </a:lnTo>
                  <a:lnTo>
                    <a:pt x="142684" y="137871"/>
                  </a:lnTo>
                  <a:lnTo>
                    <a:pt x="147218" y="130251"/>
                  </a:lnTo>
                  <a:lnTo>
                    <a:pt x="148882" y="128981"/>
                  </a:lnTo>
                  <a:lnTo>
                    <a:pt x="152717" y="126441"/>
                  </a:lnTo>
                  <a:lnTo>
                    <a:pt x="154152" y="126441"/>
                  </a:lnTo>
                  <a:lnTo>
                    <a:pt x="160147" y="130251"/>
                  </a:lnTo>
                  <a:lnTo>
                    <a:pt x="162293" y="132791"/>
                  </a:lnTo>
                  <a:lnTo>
                    <a:pt x="163703" y="140411"/>
                  </a:lnTo>
                  <a:lnTo>
                    <a:pt x="164757" y="144221"/>
                  </a:lnTo>
                  <a:lnTo>
                    <a:pt x="166281" y="151841"/>
                  </a:lnTo>
                  <a:lnTo>
                    <a:pt x="166865" y="155651"/>
                  </a:lnTo>
                  <a:lnTo>
                    <a:pt x="166979" y="160731"/>
                  </a:lnTo>
                  <a:lnTo>
                    <a:pt x="166903" y="164541"/>
                  </a:lnTo>
                  <a:lnTo>
                    <a:pt x="167106" y="167081"/>
                  </a:lnTo>
                  <a:lnTo>
                    <a:pt x="167220" y="183591"/>
                  </a:lnTo>
                  <a:lnTo>
                    <a:pt x="167436" y="191211"/>
                  </a:lnTo>
                  <a:lnTo>
                    <a:pt x="167703" y="198831"/>
                  </a:lnTo>
                  <a:lnTo>
                    <a:pt x="167919" y="201371"/>
                  </a:lnTo>
                  <a:lnTo>
                    <a:pt x="168186" y="207721"/>
                  </a:lnTo>
                  <a:lnTo>
                    <a:pt x="168300" y="211531"/>
                  </a:lnTo>
                  <a:lnTo>
                    <a:pt x="168579" y="217881"/>
                  </a:lnTo>
                  <a:lnTo>
                    <a:pt x="168732" y="220421"/>
                  </a:lnTo>
                  <a:lnTo>
                    <a:pt x="168833" y="231851"/>
                  </a:lnTo>
                  <a:lnTo>
                    <a:pt x="168833" y="81991"/>
                  </a:lnTo>
                  <a:lnTo>
                    <a:pt x="161671" y="81991"/>
                  </a:lnTo>
                  <a:lnTo>
                    <a:pt x="160147" y="83261"/>
                  </a:lnTo>
                  <a:lnTo>
                    <a:pt x="158191" y="87071"/>
                  </a:lnTo>
                  <a:lnTo>
                    <a:pt x="157632" y="88341"/>
                  </a:lnTo>
                  <a:lnTo>
                    <a:pt x="154724" y="92151"/>
                  </a:lnTo>
                  <a:lnTo>
                    <a:pt x="154419" y="102311"/>
                  </a:lnTo>
                  <a:lnTo>
                    <a:pt x="156603" y="106121"/>
                  </a:lnTo>
                  <a:lnTo>
                    <a:pt x="159854" y="111201"/>
                  </a:lnTo>
                  <a:lnTo>
                    <a:pt x="161518" y="112471"/>
                  </a:lnTo>
                  <a:lnTo>
                    <a:pt x="163068" y="115011"/>
                  </a:lnTo>
                  <a:lnTo>
                    <a:pt x="162013" y="115011"/>
                  </a:lnTo>
                  <a:lnTo>
                    <a:pt x="159283" y="117551"/>
                  </a:lnTo>
                  <a:lnTo>
                    <a:pt x="157149" y="117551"/>
                  </a:lnTo>
                  <a:lnTo>
                    <a:pt x="152222" y="120091"/>
                  </a:lnTo>
                  <a:lnTo>
                    <a:pt x="149504" y="120091"/>
                  </a:lnTo>
                  <a:lnTo>
                    <a:pt x="140335" y="121361"/>
                  </a:lnTo>
                  <a:lnTo>
                    <a:pt x="126479" y="113741"/>
                  </a:lnTo>
                  <a:lnTo>
                    <a:pt x="127431" y="112471"/>
                  </a:lnTo>
                  <a:lnTo>
                    <a:pt x="128498" y="112471"/>
                  </a:lnTo>
                  <a:lnTo>
                    <a:pt x="130581" y="113741"/>
                  </a:lnTo>
                  <a:lnTo>
                    <a:pt x="131597" y="113741"/>
                  </a:lnTo>
                  <a:lnTo>
                    <a:pt x="134099" y="115011"/>
                  </a:lnTo>
                  <a:lnTo>
                    <a:pt x="134556" y="112471"/>
                  </a:lnTo>
                  <a:lnTo>
                    <a:pt x="134785" y="111201"/>
                  </a:lnTo>
                  <a:lnTo>
                    <a:pt x="134874" y="108661"/>
                  </a:lnTo>
                  <a:lnTo>
                    <a:pt x="135953" y="102311"/>
                  </a:lnTo>
                  <a:lnTo>
                    <a:pt x="135509" y="97231"/>
                  </a:lnTo>
                  <a:lnTo>
                    <a:pt x="134620" y="88341"/>
                  </a:lnTo>
                  <a:lnTo>
                    <a:pt x="133184" y="87071"/>
                  </a:lnTo>
                  <a:lnTo>
                    <a:pt x="126809" y="83261"/>
                  </a:lnTo>
                  <a:lnTo>
                    <a:pt x="122897" y="81991"/>
                  </a:lnTo>
                  <a:lnTo>
                    <a:pt x="116751" y="85801"/>
                  </a:lnTo>
                  <a:lnTo>
                    <a:pt x="115620" y="88341"/>
                  </a:lnTo>
                  <a:lnTo>
                    <a:pt x="112776" y="90881"/>
                  </a:lnTo>
                  <a:lnTo>
                    <a:pt x="112674" y="93421"/>
                  </a:lnTo>
                  <a:lnTo>
                    <a:pt x="110083" y="98501"/>
                  </a:lnTo>
                  <a:lnTo>
                    <a:pt x="109613" y="103581"/>
                  </a:lnTo>
                  <a:lnTo>
                    <a:pt x="109588" y="109931"/>
                  </a:lnTo>
                  <a:lnTo>
                    <a:pt x="110464" y="111201"/>
                  </a:lnTo>
                  <a:lnTo>
                    <a:pt x="113766" y="113741"/>
                  </a:lnTo>
                  <a:lnTo>
                    <a:pt x="115417" y="112471"/>
                  </a:lnTo>
                  <a:lnTo>
                    <a:pt x="117055" y="112471"/>
                  </a:lnTo>
                  <a:lnTo>
                    <a:pt x="117373" y="113741"/>
                  </a:lnTo>
                  <a:lnTo>
                    <a:pt x="116598" y="113741"/>
                  </a:lnTo>
                  <a:lnTo>
                    <a:pt x="112572" y="116281"/>
                  </a:lnTo>
                  <a:lnTo>
                    <a:pt x="109054" y="117551"/>
                  </a:lnTo>
                  <a:lnTo>
                    <a:pt x="99745" y="118821"/>
                  </a:lnTo>
                  <a:lnTo>
                    <a:pt x="94957" y="118821"/>
                  </a:lnTo>
                  <a:lnTo>
                    <a:pt x="90766" y="117551"/>
                  </a:lnTo>
                  <a:lnTo>
                    <a:pt x="87528" y="116281"/>
                  </a:lnTo>
                  <a:lnTo>
                    <a:pt x="83337" y="115011"/>
                  </a:lnTo>
                  <a:lnTo>
                    <a:pt x="80187" y="115011"/>
                  </a:lnTo>
                  <a:lnTo>
                    <a:pt x="79921" y="116281"/>
                  </a:lnTo>
                  <a:lnTo>
                    <a:pt x="80238" y="117551"/>
                  </a:lnTo>
                  <a:lnTo>
                    <a:pt x="83515" y="118821"/>
                  </a:lnTo>
                  <a:lnTo>
                    <a:pt x="86550" y="121361"/>
                  </a:lnTo>
                  <a:lnTo>
                    <a:pt x="91909" y="122631"/>
                  </a:lnTo>
                  <a:lnTo>
                    <a:pt x="98412" y="122631"/>
                  </a:lnTo>
                  <a:lnTo>
                    <a:pt x="101206" y="125171"/>
                  </a:lnTo>
                  <a:lnTo>
                    <a:pt x="107378" y="127711"/>
                  </a:lnTo>
                  <a:lnTo>
                    <a:pt x="109435" y="130251"/>
                  </a:lnTo>
                  <a:lnTo>
                    <a:pt x="111315" y="136601"/>
                  </a:lnTo>
                  <a:lnTo>
                    <a:pt x="111518" y="140411"/>
                  </a:lnTo>
                  <a:lnTo>
                    <a:pt x="112102" y="146761"/>
                  </a:lnTo>
                  <a:lnTo>
                    <a:pt x="112839" y="149301"/>
                  </a:lnTo>
                  <a:lnTo>
                    <a:pt x="113449" y="156921"/>
                  </a:lnTo>
                  <a:lnTo>
                    <a:pt x="113703" y="160731"/>
                  </a:lnTo>
                  <a:lnTo>
                    <a:pt x="113423" y="170891"/>
                  </a:lnTo>
                  <a:lnTo>
                    <a:pt x="112903" y="177241"/>
                  </a:lnTo>
                  <a:lnTo>
                    <a:pt x="112585" y="183591"/>
                  </a:lnTo>
                  <a:lnTo>
                    <a:pt x="112560" y="188671"/>
                  </a:lnTo>
                  <a:lnTo>
                    <a:pt x="111937" y="197561"/>
                  </a:lnTo>
                  <a:lnTo>
                    <a:pt x="109524" y="226771"/>
                  </a:lnTo>
                  <a:lnTo>
                    <a:pt x="109143" y="231851"/>
                  </a:lnTo>
                  <a:lnTo>
                    <a:pt x="114452" y="233121"/>
                  </a:lnTo>
                  <a:lnTo>
                    <a:pt x="114477" y="235661"/>
                  </a:lnTo>
                  <a:lnTo>
                    <a:pt x="114223" y="240741"/>
                  </a:lnTo>
                  <a:lnTo>
                    <a:pt x="115049" y="245821"/>
                  </a:lnTo>
                  <a:lnTo>
                    <a:pt x="115176" y="248361"/>
                  </a:lnTo>
                  <a:lnTo>
                    <a:pt x="114668" y="255981"/>
                  </a:lnTo>
                  <a:lnTo>
                    <a:pt x="114554" y="259791"/>
                  </a:lnTo>
                  <a:lnTo>
                    <a:pt x="114401" y="262331"/>
                  </a:lnTo>
                  <a:lnTo>
                    <a:pt x="113995" y="264871"/>
                  </a:lnTo>
                  <a:lnTo>
                    <a:pt x="113893" y="275031"/>
                  </a:lnTo>
                  <a:lnTo>
                    <a:pt x="111874" y="294081"/>
                  </a:lnTo>
                  <a:lnTo>
                    <a:pt x="103136" y="294081"/>
                  </a:lnTo>
                  <a:lnTo>
                    <a:pt x="92735" y="289001"/>
                  </a:lnTo>
                  <a:lnTo>
                    <a:pt x="90766" y="287731"/>
                  </a:lnTo>
                  <a:lnTo>
                    <a:pt x="89547" y="289001"/>
                  </a:lnTo>
                  <a:lnTo>
                    <a:pt x="89408" y="290271"/>
                  </a:lnTo>
                  <a:lnTo>
                    <a:pt x="92113" y="292811"/>
                  </a:lnTo>
                  <a:lnTo>
                    <a:pt x="93789" y="294081"/>
                  </a:lnTo>
                  <a:lnTo>
                    <a:pt x="99860" y="296621"/>
                  </a:lnTo>
                  <a:lnTo>
                    <a:pt x="104051" y="299161"/>
                  </a:lnTo>
                  <a:lnTo>
                    <a:pt x="113957" y="301701"/>
                  </a:lnTo>
                  <a:lnTo>
                    <a:pt x="119354" y="304241"/>
                  </a:lnTo>
                  <a:lnTo>
                    <a:pt x="126733" y="305511"/>
                  </a:lnTo>
                  <a:lnTo>
                    <a:pt x="128358" y="305511"/>
                  </a:lnTo>
                  <a:lnTo>
                    <a:pt x="133134" y="306781"/>
                  </a:lnTo>
                  <a:lnTo>
                    <a:pt x="136283" y="306781"/>
                  </a:lnTo>
                  <a:lnTo>
                    <a:pt x="143700" y="308051"/>
                  </a:lnTo>
                  <a:lnTo>
                    <a:pt x="164312" y="308051"/>
                  </a:lnTo>
                  <a:lnTo>
                    <a:pt x="166560" y="306781"/>
                  </a:lnTo>
                  <a:lnTo>
                    <a:pt x="170078" y="308051"/>
                  </a:lnTo>
                  <a:lnTo>
                    <a:pt x="171424" y="308051"/>
                  </a:lnTo>
                  <a:lnTo>
                    <a:pt x="173291" y="306781"/>
                  </a:lnTo>
                  <a:lnTo>
                    <a:pt x="175425" y="306781"/>
                  </a:lnTo>
                  <a:lnTo>
                    <a:pt x="181584" y="305511"/>
                  </a:lnTo>
                  <a:lnTo>
                    <a:pt x="185775" y="304241"/>
                  </a:lnTo>
                  <a:lnTo>
                    <a:pt x="187007" y="302971"/>
                  </a:lnTo>
                  <a:lnTo>
                    <a:pt x="191084" y="301701"/>
                  </a:lnTo>
                  <a:lnTo>
                    <a:pt x="193878" y="301701"/>
                  </a:lnTo>
                  <a:lnTo>
                    <a:pt x="198831" y="300431"/>
                  </a:lnTo>
                  <a:lnTo>
                    <a:pt x="201028" y="299161"/>
                  </a:lnTo>
                  <a:lnTo>
                    <a:pt x="204101" y="297891"/>
                  </a:lnTo>
                  <a:lnTo>
                    <a:pt x="204901" y="297891"/>
                  </a:lnTo>
                  <a:lnTo>
                    <a:pt x="210616" y="295351"/>
                  </a:lnTo>
                  <a:lnTo>
                    <a:pt x="215239" y="292811"/>
                  </a:lnTo>
                  <a:lnTo>
                    <a:pt x="219722" y="290271"/>
                  </a:lnTo>
                  <a:lnTo>
                    <a:pt x="221424" y="289001"/>
                  </a:lnTo>
                  <a:lnTo>
                    <a:pt x="223126" y="287731"/>
                  </a:lnTo>
                  <a:lnTo>
                    <a:pt x="225513" y="285191"/>
                  </a:lnTo>
                  <a:close/>
                </a:path>
                <a:path w="308609" h="675004">
                  <a:moveTo>
                    <a:pt x="229463" y="276682"/>
                  </a:moveTo>
                  <a:lnTo>
                    <a:pt x="229438" y="272961"/>
                  </a:lnTo>
                  <a:lnTo>
                    <a:pt x="228015" y="271526"/>
                  </a:lnTo>
                  <a:lnTo>
                    <a:pt x="226161" y="271475"/>
                  </a:lnTo>
                  <a:lnTo>
                    <a:pt x="224320" y="271424"/>
                  </a:lnTo>
                  <a:lnTo>
                    <a:pt x="222834" y="272783"/>
                  </a:lnTo>
                  <a:lnTo>
                    <a:pt x="222631" y="276529"/>
                  </a:lnTo>
                  <a:lnTo>
                    <a:pt x="224116" y="278155"/>
                  </a:lnTo>
                  <a:lnTo>
                    <a:pt x="227850" y="278269"/>
                  </a:lnTo>
                  <a:lnTo>
                    <a:pt x="229463" y="276682"/>
                  </a:lnTo>
                  <a:close/>
                </a:path>
                <a:path w="308609" h="675004">
                  <a:moveTo>
                    <a:pt x="229527" y="638289"/>
                  </a:moveTo>
                  <a:lnTo>
                    <a:pt x="228092" y="636651"/>
                  </a:lnTo>
                  <a:lnTo>
                    <a:pt x="224370" y="636371"/>
                  </a:lnTo>
                  <a:lnTo>
                    <a:pt x="222707" y="637743"/>
                  </a:lnTo>
                  <a:lnTo>
                    <a:pt x="222351" y="641299"/>
                  </a:lnTo>
                  <a:lnTo>
                    <a:pt x="223875" y="642988"/>
                  </a:lnTo>
                  <a:lnTo>
                    <a:pt x="225704" y="643102"/>
                  </a:lnTo>
                  <a:lnTo>
                    <a:pt x="227622" y="643229"/>
                  </a:lnTo>
                  <a:lnTo>
                    <a:pt x="229209" y="641908"/>
                  </a:lnTo>
                  <a:lnTo>
                    <a:pt x="229527" y="638289"/>
                  </a:lnTo>
                  <a:close/>
                </a:path>
                <a:path w="308609" h="675004">
                  <a:moveTo>
                    <a:pt x="231228" y="653364"/>
                  </a:moveTo>
                  <a:lnTo>
                    <a:pt x="231190" y="652564"/>
                  </a:lnTo>
                  <a:lnTo>
                    <a:pt x="230009" y="651929"/>
                  </a:lnTo>
                  <a:lnTo>
                    <a:pt x="228155" y="651967"/>
                  </a:lnTo>
                  <a:lnTo>
                    <a:pt x="203200" y="655421"/>
                  </a:lnTo>
                  <a:lnTo>
                    <a:pt x="199504" y="655637"/>
                  </a:lnTo>
                  <a:lnTo>
                    <a:pt x="189534" y="657631"/>
                  </a:lnTo>
                  <a:lnTo>
                    <a:pt x="163322" y="660463"/>
                  </a:lnTo>
                  <a:lnTo>
                    <a:pt x="156464" y="660349"/>
                  </a:lnTo>
                  <a:lnTo>
                    <a:pt x="141528" y="659650"/>
                  </a:lnTo>
                  <a:lnTo>
                    <a:pt x="133413" y="659536"/>
                  </a:lnTo>
                  <a:lnTo>
                    <a:pt x="119583" y="658863"/>
                  </a:lnTo>
                  <a:lnTo>
                    <a:pt x="82753" y="655701"/>
                  </a:lnTo>
                  <a:lnTo>
                    <a:pt x="80949" y="656031"/>
                  </a:lnTo>
                  <a:lnTo>
                    <a:pt x="120065" y="670471"/>
                  </a:lnTo>
                  <a:lnTo>
                    <a:pt x="141363" y="673620"/>
                  </a:lnTo>
                  <a:lnTo>
                    <a:pt x="154686" y="674954"/>
                  </a:lnTo>
                  <a:lnTo>
                    <a:pt x="204508" y="666610"/>
                  </a:lnTo>
                  <a:lnTo>
                    <a:pt x="222402" y="658025"/>
                  </a:lnTo>
                  <a:lnTo>
                    <a:pt x="231228" y="653364"/>
                  </a:lnTo>
                  <a:close/>
                </a:path>
                <a:path w="308609" h="675004">
                  <a:moveTo>
                    <a:pt x="233045" y="400812"/>
                  </a:moveTo>
                  <a:lnTo>
                    <a:pt x="231635" y="399376"/>
                  </a:lnTo>
                  <a:lnTo>
                    <a:pt x="229857" y="399364"/>
                  </a:lnTo>
                  <a:lnTo>
                    <a:pt x="228117" y="399351"/>
                  </a:lnTo>
                  <a:lnTo>
                    <a:pt x="226656" y="400799"/>
                  </a:lnTo>
                  <a:lnTo>
                    <a:pt x="226618" y="404266"/>
                  </a:lnTo>
                  <a:lnTo>
                    <a:pt x="228117" y="405790"/>
                  </a:lnTo>
                  <a:lnTo>
                    <a:pt x="231559" y="405815"/>
                  </a:lnTo>
                  <a:lnTo>
                    <a:pt x="233032" y="404342"/>
                  </a:lnTo>
                  <a:lnTo>
                    <a:pt x="233045" y="400812"/>
                  </a:lnTo>
                  <a:close/>
                </a:path>
                <a:path w="308609" h="675004">
                  <a:moveTo>
                    <a:pt x="233197" y="35725"/>
                  </a:moveTo>
                  <a:lnTo>
                    <a:pt x="231736" y="34290"/>
                  </a:lnTo>
                  <a:lnTo>
                    <a:pt x="228168" y="34239"/>
                  </a:lnTo>
                  <a:lnTo>
                    <a:pt x="226644" y="35788"/>
                  </a:lnTo>
                  <a:lnTo>
                    <a:pt x="226796" y="39319"/>
                  </a:lnTo>
                  <a:lnTo>
                    <a:pt x="228269" y="40665"/>
                  </a:lnTo>
                  <a:lnTo>
                    <a:pt x="230047" y="40640"/>
                  </a:lnTo>
                  <a:lnTo>
                    <a:pt x="231787" y="40601"/>
                  </a:lnTo>
                  <a:lnTo>
                    <a:pt x="233197" y="39154"/>
                  </a:lnTo>
                  <a:lnTo>
                    <a:pt x="233197" y="37426"/>
                  </a:lnTo>
                  <a:lnTo>
                    <a:pt x="233197" y="35725"/>
                  </a:lnTo>
                  <a:close/>
                </a:path>
                <a:path w="308609" h="675004">
                  <a:moveTo>
                    <a:pt x="253885" y="618858"/>
                  </a:moveTo>
                  <a:lnTo>
                    <a:pt x="253733" y="615162"/>
                  </a:lnTo>
                  <a:lnTo>
                    <a:pt x="252171" y="613765"/>
                  </a:lnTo>
                  <a:lnTo>
                    <a:pt x="248335" y="613905"/>
                  </a:lnTo>
                  <a:lnTo>
                    <a:pt x="246989" y="615365"/>
                  </a:lnTo>
                  <a:lnTo>
                    <a:pt x="247065" y="617308"/>
                  </a:lnTo>
                  <a:lnTo>
                    <a:pt x="247142" y="619239"/>
                  </a:lnTo>
                  <a:lnTo>
                    <a:pt x="248589" y="620547"/>
                  </a:lnTo>
                  <a:lnTo>
                    <a:pt x="252425" y="620407"/>
                  </a:lnTo>
                  <a:lnTo>
                    <a:pt x="253885" y="618858"/>
                  </a:lnTo>
                  <a:close/>
                </a:path>
                <a:path w="308609" h="675004">
                  <a:moveTo>
                    <a:pt x="253949" y="253974"/>
                  </a:moveTo>
                  <a:lnTo>
                    <a:pt x="253847" y="250164"/>
                  </a:lnTo>
                  <a:lnTo>
                    <a:pt x="252437" y="248818"/>
                  </a:lnTo>
                  <a:lnTo>
                    <a:pt x="248678" y="248793"/>
                  </a:lnTo>
                  <a:lnTo>
                    <a:pt x="247218" y="250177"/>
                  </a:lnTo>
                  <a:lnTo>
                    <a:pt x="247129" y="252006"/>
                  </a:lnTo>
                  <a:lnTo>
                    <a:pt x="247053" y="253873"/>
                  </a:lnTo>
                  <a:lnTo>
                    <a:pt x="248615" y="255498"/>
                  </a:lnTo>
                  <a:lnTo>
                    <a:pt x="250520" y="255511"/>
                  </a:lnTo>
                  <a:lnTo>
                    <a:pt x="252437" y="255524"/>
                  </a:lnTo>
                  <a:lnTo>
                    <a:pt x="253949" y="253974"/>
                  </a:lnTo>
                  <a:close/>
                </a:path>
                <a:path w="308609" h="675004">
                  <a:moveTo>
                    <a:pt x="255066" y="420687"/>
                  </a:moveTo>
                  <a:lnTo>
                    <a:pt x="253707" y="419150"/>
                  </a:lnTo>
                  <a:lnTo>
                    <a:pt x="250101" y="418833"/>
                  </a:lnTo>
                  <a:lnTo>
                    <a:pt x="248500" y="420268"/>
                  </a:lnTo>
                  <a:lnTo>
                    <a:pt x="248462" y="423773"/>
                  </a:lnTo>
                  <a:lnTo>
                    <a:pt x="249923" y="425335"/>
                  </a:lnTo>
                  <a:lnTo>
                    <a:pt x="251574" y="425424"/>
                  </a:lnTo>
                  <a:lnTo>
                    <a:pt x="253174" y="425500"/>
                  </a:lnTo>
                  <a:lnTo>
                    <a:pt x="254787" y="424040"/>
                  </a:lnTo>
                  <a:lnTo>
                    <a:pt x="255066" y="420687"/>
                  </a:lnTo>
                  <a:close/>
                </a:path>
                <a:path w="308609" h="675004">
                  <a:moveTo>
                    <a:pt x="255155" y="55524"/>
                  </a:moveTo>
                  <a:lnTo>
                    <a:pt x="253758" y="53987"/>
                  </a:lnTo>
                  <a:lnTo>
                    <a:pt x="250190" y="53746"/>
                  </a:lnTo>
                  <a:lnTo>
                    <a:pt x="248602" y="55194"/>
                  </a:lnTo>
                  <a:lnTo>
                    <a:pt x="248539" y="58712"/>
                  </a:lnTo>
                  <a:lnTo>
                    <a:pt x="249974" y="60198"/>
                  </a:lnTo>
                  <a:lnTo>
                    <a:pt x="251714" y="60261"/>
                  </a:lnTo>
                  <a:lnTo>
                    <a:pt x="253415" y="60325"/>
                  </a:lnTo>
                  <a:lnTo>
                    <a:pt x="254939" y="58928"/>
                  </a:lnTo>
                  <a:lnTo>
                    <a:pt x="255155" y="55524"/>
                  </a:lnTo>
                  <a:close/>
                </a:path>
                <a:path w="308609" h="675004">
                  <a:moveTo>
                    <a:pt x="271132" y="445884"/>
                  </a:moveTo>
                  <a:lnTo>
                    <a:pt x="271106" y="442188"/>
                  </a:lnTo>
                  <a:lnTo>
                    <a:pt x="269824" y="440944"/>
                  </a:lnTo>
                  <a:lnTo>
                    <a:pt x="267931" y="440956"/>
                  </a:lnTo>
                  <a:lnTo>
                    <a:pt x="266141" y="440969"/>
                  </a:lnTo>
                  <a:lnTo>
                    <a:pt x="264731" y="442391"/>
                  </a:lnTo>
                  <a:lnTo>
                    <a:pt x="264744" y="444157"/>
                  </a:lnTo>
                  <a:lnTo>
                    <a:pt x="264769" y="445858"/>
                  </a:lnTo>
                  <a:lnTo>
                    <a:pt x="266293" y="447344"/>
                  </a:lnTo>
                  <a:lnTo>
                    <a:pt x="269786" y="447306"/>
                  </a:lnTo>
                  <a:lnTo>
                    <a:pt x="271132" y="445884"/>
                  </a:lnTo>
                  <a:close/>
                </a:path>
                <a:path w="308609" h="675004">
                  <a:moveTo>
                    <a:pt x="271322" y="80772"/>
                  </a:moveTo>
                  <a:lnTo>
                    <a:pt x="271310" y="78955"/>
                  </a:lnTo>
                  <a:lnTo>
                    <a:pt x="271297" y="77152"/>
                  </a:lnTo>
                  <a:lnTo>
                    <a:pt x="269760" y="75704"/>
                  </a:lnTo>
                  <a:lnTo>
                    <a:pt x="266268" y="75869"/>
                  </a:lnTo>
                  <a:lnTo>
                    <a:pt x="264858" y="77368"/>
                  </a:lnTo>
                  <a:lnTo>
                    <a:pt x="264883" y="80708"/>
                  </a:lnTo>
                  <a:lnTo>
                    <a:pt x="266357" y="82194"/>
                  </a:lnTo>
                  <a:lnTo>
                    <a:pt x="269798" y="82308"/>
                  </a:lnTo>
                  <a:lnTo>
                    <a:pt x="271322" y="80772"/>
                  </a:lnTo>
                  <a:close/>
                </a:path>
                <a:path w="308609" h="675004">
                  <a:moveTo>
                    <a:pt x="272897" y="597382"/>
                  </a:moveTo>
                  <a:lnTo>
                    <a:pt x="272859" y="595503"/>
                  </a:lnTo>
                  <a:lnTo>
                    <a:pt x="272821" y="593686"/>
                  </a:lnTo>
                  <a:lnTo>
                    <a:pt x="271208" y="592112"/>
                  </a:lnTo>
                  <a:lnTo>
                    <a:pt x="267627" y="592201"/>
                  </a:lnTo>
                  <a:lnTo>
                    <a:pt x="266103" y="593839"/>
                  </a:lnTo>
                  <a:lnTo>
                    <a:pt x="266179" y="597547"/>
                  </a:lnTo>
                  <a:lnTo>
                    <a:pt x="267728" y="599033"/>
                  </a:lnTo>
                  <a:lnTo>
                    <a:pt x="271424" y="598944"/>
                  </a:lnTo>
                  <a:lnTo>
                    <a:pt x="272897" y="597382"/>
                  </a:lnTo>
                  <a:close/>
                </a:path>
                <a:path w="308609" h="675004">
                  <a:moveTo>
                    <a:pt x="273024" y="228701"/>
                  </a:moveTo>
                  <a:lnTo>
                    <a:pt x="271399" y="227088"/>
                  </a:lnTo>
                  <a:lnTo>
                    <a:pt x="267779" y="227203"/>
                  </a:lnTo>
                  <a:lnTo>
                    <a:pt x="266217" y="228777"/>
                  </a:lnTo>
                  <a:lnTo>
                    <a:pt x="266166" y="232359"/>
                  </a:lnTo>
                  <a:lnTo>
                    <a:pt x="267843" y="234010"/>
                  </a:lnTo>
                  <a:lnTo>
                    <a:pt x="271500" y="233934"/>
                  </a:lnTo>
                  <a:lnTo>
                    <a:pt x="272973" y="232410"/>
                  </a:lnTo>
                  <a:lnTo>
                    <a:pt x="272999" y="230593"/>
                  </a:lnTo>
                  <a:lnTo>
                    <a:pt x="273024" y="228701"/>
                  </a:lnTo>
                  <a:close/>
                </a:path>
                <a:path w="308609" h="675004">
                  <a:moveTo>
                    <a:pt x="287616" y="469734"/>
                  </a:moveTo>
                  <a:lnTo>
                    <a:pt x="286042" y="468172"/>
                  </a:lnTo>
                  <a:lnTo>
                    <a:pt x="282511" y="468083"/>
                  </a:lnTo>
                  <a:lnTo>
                    <a:pt x="281139" y="469392"/>
                  </a:lnTo>
                  <a:lnTo>
                    <a:pt x="281063" y="473049"/>
                  </a:lnTo>
                  <a:lnTo>
                    <a:pt x="282371" y="474408"/>
                  </a:lnTo>
                  <a:lnTo>
                    <a:pt x="284226" y="474433"/>
                  </a:lnTo>
                  <a:lnTo>
                    <a:pt x="285940" y="474459"/>
                  </a:lnTo>
                  <a:lnTo>
                    <a:pt x="287515" y="472998"/>
                  </a:lnTo>
                  <a:lnTo>
                    <a:pt x="287616" y="469734"/>
                  </a:lnTo>
                  <a:close/>
                </a:path>
                <a:path w="308609" h="675004">
                  <a:moveTo>
                    <a:pt x="287705" y="107797"/>
                  </a:moveTo>
                  <a:lnTo>
                    <a:pt x="287489" y="104305"/>
                  </a:lnTo>
                  <a:lnTo>
                    <a:pt x="285927" y="102870"/>
                  </a:lnTo>
                  <a:lnTo>
                    <a:pt x="282536" y="102997"/>
                  </a:lnTo>
                  <a:lnTo>
                    <a:pt x="281114" y="104622"/>
                  </a:lnTo>
                  <a:lnTo>
                    <a:pt x="281216" y="106438"/>
                  </a:lnTo>
                  <a:lnTo>
                    <a:pt x="281330" y="108127"/>
                  </a:lnTo>
                  <a:lnTo>
                    <a:pt x="282829" y="109512"/>
                  </a:lnTo>
                  <a:lnTo>
                    <a:pt x="284518" y="109448"/>
                  </a:lnTo>
                  <a:lnTo>
                    <a:pt x="286296" y="109385"/>
                  </a:lnTo>
                  <a:lnTo>
                    <a:pt x="287705" y="107797"/>
                  </a:lnTo>
                  <a:close/>
                </a:path>
                <a:path w="308609" h="675004">
                  <a:moveTo>
                    <a:pt x="288378" y="567105"/>
                  </a:moveTo>
                  <a:lnTo>
                    <a:pt x="286905" y="565556"/>
                  </a:lnTo>
                  <a:lnTo>
                    <a:pt x="283146" y="565429"/>
                  </a:lnTo>
                  <a:lnTo>
                    <a:pt x="281622" y="566851"/>
                  </a:lnTo>
                  <a:lnTo>
                    <a:pt x="281571" y="568731"/>
                  </a:lnTo>
                  <a:lnTo>
                    <a:pt x="281520" y="570623"/>
                  </a:lnTo>
                  <a:lnTo>
                    <a:pt x="282930" y="572135"/>
                  </a:lnTo>
                  <a:lnTo>
                    <a:pt x="286651" y="572262"/>
                  </a:lnTo>
                  <a:lnTo>
                    <a:pt x="288239" y="570776"/>
                  </a:lnTo>
                  <a:lnTo>
                    <a:pt x="288378" y="567105"/>
                  </a:lnTo>
                  <a:close/>
                </a:path>
                <a:path w="308609" h="675004">
                  <a:moveTo>
                    <a:pt x="288493" y="202018"/>
                  </a:moveTo>
                  <a:lnTo>
                    <a:pt x="286931" y="200406"/>
                  </a:lnTo>
                  <a:lnTo>
                    <a:pt x="283248" y="200406"/>
                  </a:lnTo>
                  <a:lnTo>
                    <a:pt x="281762" y="201866"/>
                  </a:lnTo>
                  <a:lnTo>
                    <a:pt x="281635" y="205587"/>
                  </a:lnTo>
                  <a:lnTo>
                    <a:pt x="282930" y="206997"/>
                  </a:lnTo>
                  <a:lnTo>
                    <a:pt x="286842" y="207225"/>
                  </a:lnTo>
                  <a:lnTo>
                    <a:pt x="288366" y="205867"/>
                  </a:lnTo>
                  <a:lnTo>
                    <a:pt x="288429" y="203898"/>
                  </a:lnTo>
                  <a:lnTo>
                    <a:pt x="288493" y="202018"/>
                  </a:lnTo>
                  <a:close/>
                </a:path>
                <a:path w="308609" h="675004">
                  <a:moveTo>
                    <a:pt x="294855" y="543712"/>
                  </a:moveTo>
                  <a:lnTo>
                    <a:pt x="293357" y="542112"/>
                  </a:lnTo>
                  <a:lnTo>
                    <a:pt x="289763" y="541985"/>
                  </a:lnTo>
                  <a:lnTo>
                    <a:pt x="288099" y="543585"/>
                  </a:lnTo>
                  <a:lnTo>
                    <a:pt x="287997" y="547166"/>
                  </a:lnTo>
                  <a:lnTo>
                    <a:pt x="289598" y="548868"/>
                  </a:lnTo>
                  <a:lnTo>
                    <a:pt x="293166" y="548957"/>
                  </a:lnTo>
                  <a:lnTo>
                    <a:pt x="294779" y="547395"/>
                  </a:lnTo>
                  <a:lnTo>
                    <a:pt x="294817" y="545553"/>
                  </a:lnTo>
                  <a:lnTo>
                    <a:pt x="294855" y="543712"/>
                  </a:lnTo>
                  <a:close/>
                </a:path>
                <a:path w="308609" h="675004">
                  <a:moveTo>
                    <a:pt x="294995" y="182206"/>
                  </a:moveTo>
                  <a:lnTo>
                    <a:pt x="294982" y="180390"/>
                  </a:lnTo>
                  <a:lnTo>
                    <a:pt x="294957" y="178498"/>
                  </a:lnTo>
                  <a:lnTo>
                    <a:pt x="293357" y="176987"/>
                  </a:lnTo>
                  <a:lnTo>
                    <a:pt x="289623" y="177139"/>
                  </a:lnTo>
                  <a:lnTo>
                    <a:pt x="288175" y="178650"/>
                  </a:lnTo>
                  <a:lnTo>
                    <a:pt x="288201" y="182372"/>
                  </a:lnTo>
                  <a:lnTo>
                    <a:pt x="289763" y="183819"/>
                  </a:lnTo>
                  <a:lnTo>
                    <a:pt x="293573" y="183692"/>
                  </a:lnTo>
                  <a:lnTo>
                    <a:pt x="294995" y="182206"/>
                  </a:lnTo>
                  <a:close/>
                </a:path>
                <a:path w="308609" h="675004">
                  <a:moveTo>
                    <a:pt x="295376" y="518706"/>
                  </a:moveTo>
                  <a:lnTo>
                    <a:pt x="293776" y="517093"/>
                  </a:lnTo>
                  <a:lnTo>
                    <a:pt x="291985" y="517080"/>
                  </a:lnTo>
                  <a:lnTo>
                    <a:pt x="290169" y="517067"/>
                  </a:lnTo>
                  <a:lnTo>
                    <a:pt x="288632" y="518617"/>
                  </a:lnTo>
                  <a:lnTo>
                    <a:pt x="288594" y="522300"/>
                  </a:lnTo>
                  <a:lnTo>
                    <a:pt x="290182" y="523925"/>
                  </a:lnTo>
                  <a:lnTo>
                    <a:pt x="293700" y="523951"/>
                  </a:lnTo>
                  <a:lnTo>
                    <a:pt x="295376" y="522249"/>
                  </a:lnTo>
                  <a:lnTo>
                    <a:pt x="295376" y="518706"/>
                  </a:lnTo>
                  <a:close/>
                </a:path>
                <a:path w="308609" h="675004">
                  <a:moveTo>
                    <a:pt x="295452" y="499491"/>
                  </a:moveTo>
                  <a:lnTo>
                    <a:pt x="295427" y="495846"/>
                  </a:lnTo>
                  <a:lnTo>
                    <a:pt x="293916" y="494411"/>
                  </a:lnTo>
                  <a:lnTo>
                    <a:pt x="292011" y="494411"/>
                  </a:lnTo>
                  <a:lnTo>
                    <a:pt x="290042" y="494411"/>
                  </a:lnTo>
                  <a:lnTo>
                    <a:pt x="288683" y="495769"/>
                  </a:lnTo>
                  <a:lnTo>
                    <a:pt x="288696" y="499618"/>
                  </a:lnTo>
                  <a:lnTo>
                    <a:pt x="290169" y="501078"/>
                  </a:lnTo>
                  <a:lnTo>
                    <a:pt x="293878" y="501053"/>
                  </a:lnTo>
                  <a:lnTo>
                    <a:pt x="295452" y="499491"/>
                  </a:lnTo>
                  <a:close/>
                </a:path>
                <a:path w="308609" h="675004">
                  <a:moveTo>
                    <a:pt x="295516" y="153568"/>
                  </a:moveTo>
                  <a:lnTo>
                    <a:pt x="293839" y="151955"/>
                  </a:lnTo>
                  <a:lnTo>
                    <a:pt x="291985" y="152019"/>
                  </a:lnTo>
                  <a:lnTo>
                    <a:pt x="290106" y="152082"/>
                  </a:lnTo>
                  <a:lnTo>
                    <a:pt x="288645" y="153758"/>
                  </a:lnTo>
                  <a:lnTo>
                    <a:pt x="288886" y="157492"/>
                  </a:lnTo>
                  <a:lnTo>
                    <a:pt x="290461" y="158915"/>
                  </a:lnTo>
                  <a:lnTo>
                    <a:pt x="294005" y="158762"/>
                  </a:lnTo>
                  <a:lnTo>
                    <a:pt x="295516" y="157187"/>
                  </a:lnTo>
                  <a:lnTo>
                    <a:pt x="295516" y="153568"/>
                  </a:lnTo>
                  <a:close/>
                </a:path>
                <a:path w="308609" h="675004">
                  <a:moveTo>
                    <a:pt x="295694" y="130987"/>
                  </a:moveTo>
                  <a:lnTo>
                    <a:pt x="294195" y="129336"/>
                  </a:lnTo>
                  <a:lnTo>
                    <a:pt x="292277" y="129273"/>
                  </a:lnTo>
                  <a:lnTo>
                    <a:pt x="290436" y="129197"/>
                  </a:lnTo>
                  <a:lnTo>
                    <a:pt x="288937" y="130568"/>
                  </a:lnTo>
                  <a:lnTo>
                    <a:pt x="288823" y="132422"/>
                  </a:lnTo>
                  <a:lnTo>
                    <a:pt x="288721" y="134340"/>
                  </a:lnTo>
                  <a:lnTo>
                    <a:pt x="290182" y="135991"/>
                  </a:lnTo>
                  <a:lnTo>
                    <a:pt x="292061" y="136067"/>
                  </a:lnTo>
                  <a:lnTo>
                    <a:pt x="293789" y="136144"/>
                  </a:lnTo>
                  <a:lnTo>
                    <a:pt x="295414" y="134645"/>
                  </a:lnTo>
                  <a:lnTo>
                    <a:pt x="295694" y="130987"/>
                  </a:lnTo>
                  <a:close/>
                </a:path>
                <a:path w="308609" h="675004">
                  <a:moveTo>
                    <a:pt x="308432" y="516763"/>
                  </a:moveTo>
                  <a:lnTo>
                    <a:pt x="300431" y="470268"/>
                  </a:lnTo>
                  <a:lnTo>
                    <a:pt x="280936" y="431330"/>
                  </a:lnTo>
                  <a:lnTo>
                    <a:pt x="242989" y="393293"/>
                  </a:lnTo>
                  <a:lnTo>
                    <a:pt x="208343" y="375018"/>
                  </a:lnTo>
                  <a:lnTo>
                    <a:pt x="170205" y="365937"/>
                  </a:lnTo>
                  <a:lnTo>
                    <a:pt x="151803" y="365036"/>
                  </a:lnTo>
                  <a:lnTo>
                    <a:pt x="142621" y="365417"/>
                  </a:lnTo>
                  <a:lnTo>
                    <a:pt x="103035" y="373900"/>
                  </a:lnTo>
                  <a:lnTo>
                    <a:pt x="67716" y="391947"/>
                  </a:lnTo>
                  <a:lnTo>
                    <a:pt x="38557" y="416826"/>
                  </a:lnTo>
                  <a:lnTo>
                    <a:pt x="17005" y="448538"/>
                  </a:lnTo>
                  <a:lnTo>
                    <a:pt x="1701" y="498487"/>
                  </a:lnTo>
                  <a:lnTo>
                    <a:pt x="25" y="522909"/>
                  </a:lnTo>
                  <a:lnTo>
                    <a:pt x="381" y="529793"/>
                  </a:lnTo>
                  <a:lnTo>
                    <a:pt x="11087" y="577837"/>
                  </a:lnTo>
                  <a:lnTo>
                    <a:pt x="37998" y="621144"/>
                  </a:lnTo>
                  <a:lnTo>
                    <a:pt x="67564" y="646976"/>
                  </a:lnTo>
                  <a:lnTo>
                    <a:pt x="73723" y="651230"/>
                  </a:lnTo>
                  <a:lnTo>
                    <a:pt x="79578" y="650760"/>
                  </a:lnTo>
                  <a:lnTo>
                    <a:pt x="81368" y="651217"/>
                  </a:lnTo>
                  <a:lnTo>
                    <a:pt x="83134" y="651332"/>
                  </a:lnTo>
                  <a:lnTo>
                    <a:pt x="85305" y="651040"/>
                  </a:lnTo>
                  <a:lnTo>
                    <a:pt x="77304" y="646658"/>
                  </a:lnTo>
                  <a:lnTo>
                    <a:pt x="70993" y="642772"/>
                  </a:lnTo>
                  <a:lnTo>
                    <a:pt x="33185" y="605155"/>
                  </a:lnTo>
                  <a:lnTo>
                    <a:pt x="12649" y="564007"/>
                  </a:lnTo>
                  <a:lnTo>
                    <a:pt x="5257" y="521182"/>
                  </a:lnTo>
                  <a:lnTo>
                    <a:pt x="5575" y="507466"/>
                  </a:lnTo>
                  <a:lnTo>
                    <a:pt x="14135" y="467639"/>
                  </a:lnTo>
                  <a:lnTo>
                    <a:pt x="38430" y="425348"/>
                  </a:lnTo>
                  <a:lnTo>
                    <a:pt x="76250" y="391350"/>
                  </a:lnTo>
                  <a:lnTo>
                    <a:pt x="123520" y="372770"/>
                  </a:lnTo>
                  <a:lnTo>
                    <a:pt x="156933" y="369544"/>
                  </a:lnTo>
                  <a:lnTo>
                    <a:pt x="165150" y="369912"/>
                  </a:lnTo>
                  <a:lnTo>
                    <a:pt x="204711" y="377964"/>
                  </a:lnTo>
                  <a:lnTo>
                    <a:pt x="240525" y="396760"/>
                  </a:lnTo>
                  <a:lnTo>
                    <a:pt x="279844" y="438124"/>
                  </a:lnTo>
                  <a:lnTo>
                    <a:pt x="297903" y="476783"/>
                  </a:lnTo>
                  <a:lnTo>
                    <a:pt x="303606" y="515175"/>
                  </a:lnTo>
                  <a:lnTo>
                    <a:pt x="303491" y="521830"/>
                  </a:lnTo>
                  <a:lnTo>
                    <a:pt x="298030" y="561251"/>
                  </a:lnTo>
                  <a:lnTo>
                    <a:pt x="278714" y="601268"/>
                  </a:lnTo>
                  <a:lnTo>
                    <a:pt x="252349" y="631329"/>
                  </a:lnTo>
                  <a:lnTo>
                    <a:pt x="228841" y="647776"/>
                  </a:lnTo>
                  <a:lnTo>
                    <a:pt x="228993" y="648360"/>
                  </a:lnTo>
                  <a:lnTo>
                    <a:pt x="237147" y="646976"/>
                  </a:lnTo>
                  <a:lnTo>
                    <a:pt x="241439" y="646417"/>
                  </a:lnTo>
                  <a:lnTo>
                    <a:pt x="242798" y="645820"/>
                  </a:lnTo>
                  <a:lnTo>
                    <a:pt x="277520" y="611898"/>
                  </a:lnTo>
                  <a:lnTo>
                    <a:pt x="297434" y="577354"/>
                  </a:lnTo>
                  <a:lnTo>
                    <a:pt x="299377" y="570179"/>
                  </a:lnTo>
                  <a:lnTo>
                    <a:pt x="304025" y="555053"/>
                  </a:lnTo>
                  <a:lnTo>
                    <a:pt x="306222" y="546938"/>
                  </a:lnTo>
                  <a:lnTo>
                    <a:pt x="307340" y="538568"/>
                  </a:lnTo>
                  <a:lnTo>
                    <a:pt x="308330" y="527659"/>
                  </a:lnTo>
                  <a:lnTo>
                    <a:pt x="308432" y="516763"/>
                  </a:lnTo>
                  <a:close/>
                </a:path>
                <a:path w="308609" h="675004">
                  <a:moveTo>
                    <a:pt x="308457" y="153619"/>
                  </a:moveTo>
                  <a:lnTo>
                    <a:pt x="301459" y="108712"/>
                  </a:lnTo>
                  <a:lnTo>
                    <a:pt x="280162" y="65024"/>
                  </a:lnTo>
                  <a:lnTo>
                    <a:pt x="242963" y="28079"/>
                  </a:lnTo>
                  <a:lnTo>
                    <a:pt x="201917" y="7531"/>
                  </a:lnTo>
                  <a:lnTo>
                    <a:pt x="156616" y="0"/>
                  </a:lnTo>
                  <a:lnTo>
                    <a:pt x="147878" y="25"/>
                  </a:lnTo>
                  <a:lnTo>
                    <a:pt x="103479" y="8636"/>
                  </a:lnTo>
                  <a:lnTo>
                    <a:pt x="58762" y="33159"/>
                  </a:lnTo>
                  <a:lnTo>
                    <a:pt x="30899" y="61125"/>
                  </a:lnTo>
                  <a:lnTo>
                    <a:pt x="10642" y="98323"/>
                  </a:lnTo>
                  <a:lnTo>
                    <a:pt x="279" y="147408"/>
                  </a:lnTo>
                  <a:lnTo>
                    <a:pt x="0" y="155854"/>
                  </a:lnTo>
                  <a:lnTo>
                    <a:pt x="304" y="164274"/>
                  </a:lnTo>
                  <a:lnTo>
                    <a:pt x="8928" y="207137"/>
                  </a:lnTo>
                  <a:lnTo>
                    <a:pt x="30137" y="246253"/>
                  </a:lnTo>
                  <a:lnTo>
                    <a:pt x="68135" y="282359"/>
                  </a:lnTo>
                  <a:lnTo>
                    <a:pt x="73825" y="285927"/>
                  </a:lnTo>
                  <a:lnTo>
                    <a:pt x="79984" y="285877"/>
                  </a:lnTo>
                  <a:lnTo>
                    <a:pt x="85280" y="286512"/>
                  </a:lnTo>
                  <a:lnTo>
                    <a:pt x="84912" y="285762"/>
                  </a:lnTo>
                  <a:lnTo>
                    <a:pt x="71996" y="278091"/>
                  </a:lnTo>
                  <a:lnTo>
                    <a:pt x="61544" y="270344"/>
                  </a:lnTo>
                  <a:lnTo>
                    <a:pt x="34404" y="241985"/>
                  </a:lnTo>
                  <a:lnTo>
                    <a:pt x="15633" y="207543"/>
                  </a:lnTo>
                  <a:lnTo>
                    <a:pt x="5715" y="165379"/>
                  </a:lnTo>
                  <a:lnTo>
                    <a:pt x="5245" y="150634"/>
                  </a:lnTo>
                  <a:lnTo>
                    <a:pt x="5448" y="143281"/>
                  </a:lnTo>
                  <a:lnTo>
                    <a:pt x="16014" y="97650"/>
                  </a:lnTo>
                  <a:lnTo>
                    <a:pt x="37947" y="60833"/>
                  </a:lnTo>
                  <a:lnTo>
                    <a:pt x="75260" y="26860"/>
                  </a:lnTo>
                  <a:lnTo>
                    <a:pt x="110718" y="10693"/>
                  </a:lnTo>
                  <a:lnTo>
                    <a:pt x="149199" y="4457"/>
                  </a:lnTo>
                  <a:lnTo>
                    <a:pt x="162483" y="4432"/>
                  </a:lnTo>
                  <a:lnTo>
                    <a:pt x="175641" y="5613"/>
                  </a:lnTo>
                  <a:lnTo>
                    <a:pt x="226263" y="22580"/>
                  </a:lnTo>
                  <a:lnTo>
                    <a:pt x="266928" y="55537"/>
                  </a:lnTo>
                  <a:lnTo>
                    <a:pt x="288150" y="87299"/>
                  </a:lnTo>
                  <a:lnTo>
                    <a:pt x="301307" y="126314"/>
                  </a:lnTo>
                  <a:lnTo>
                    <a:pt x="303758" y="150202"/>
                  </a:lnTo>
                  <a:lnTo>
                    <a:pt x="303657" y="157480"/>
                  </a:lnTo>
                  <a:lnTo>
                    <a:pt x="297078" y="199199"/>
                  </a:lnTo>
                  <a:lnTo>
                    <a:pt x="278447" y="236804"/>
                  </a:lnTo>
                  <a:lnTo>
                    <a:pt x="246405" y="271297"/>
                  </a:lnTo>
                  <a:lnTo>
                    <a:pt x="228701" y="282917"/>
                  </a:lnTo>
                  <a:lnTo>
                    <a:pt x="229235" y="283235"/>
                  </a:lnTo>
                  <a:lnTo>
                    <a:pt x="265328" y="261315"/>
                  </a:lnTo>
                  <a:lnTo>
                    <a:pt x="290830" y="226098"/>
                  </a:lnTo>
                  <a:lnTo>
                    <a:pt x="304063" y="189560"/>
                  </a:lnTo>
                  <a:lnTo>
                    <a:pt x="308457" y="160769"/>
                  </a:lnTo>
                  <a:lnTo>
                    <a:pt x="308457" y="153619"/>
                  </a:lnTo>
                  <a:close/>
                </a:path>
              </a:pathLst>
            </a:custGeom>
            <a:solidFill>
              <a:srgbClr val="285567"/>
            </a:solidFill>
          </p:spPr>
          <p:txBody>
            <a:bodyPr wrap="square" lIns="0" tIns="0" rIns="0" bIns="0" rtlCol="0"/>
            <a:lstStyle/>
            <a:p>
              <a:endParaRPr/>
            </a:p>
          </p:txBody>
        </p:sp>
        <p:pic>
          <p:nvPicPr>
            <p:cNvPr id="159" name="object 159"/>
            <p:cNvPicPr/>
            <p:nvPr/>
          </p:nvPicPr>
          <p:blipFill>
            <a:blip r:embed="rId17" cstate="email">
              <a:extLst>
                <a:ext uri="{28A0092B-C50C-407E-A947-70E740481C1C}">
                  <a14:useLocalDpi xmlns:a14="http://schemas.microsoft.com/office/drawing/2010/main"/>
                </a:ext>
              </a:extLst>
            </a:blip>
            <a:stretch>
              <a:fillRect/>
            </a:stretch>
          </p:blipFill>
          <p:spPr>
            <a:xfrm>
              <a:off x="10441415" y="7238474"/>
              <a:ext cx="119824" cy="162560"/>
            </a:xfrm>
            <a:prstGeom prst="rect">
              <a:avLst/>
            </a:prstGeom>
          </p:spPr>
        </p:pic>
        <p:sp>
          <p:nvSpPr>
            <p:cNvPr id="160" name="object 160"/>
            <p:cNvSpPr/>
            <p:nvPr/>
          </p:nvSpPr>
          <p:spPr>
            <a:xfrm>
              <a:off x="10347782" y="6775995"/>
              <a:ext cx="308610" cy="692150"/>
            </a:xfrm>
            <a:custGeom>
              <a:avLst/>
              <a:gdLst/>
              <a:ahLst/>
              <a:cxnLst/>
              <a:rect l="l" t="t" r="r" b="b"/>
              <a:pathLst>
                <a:path w="308609" h="692150">
                  <a:moveTo>
                    <a:pt x="19875" y="135547"/>
                  </a:moveTo>
                  <a:lnTo>
                    <a:pt x="18491" y="134112"/>
                  </a:lnTo>
                  <a:lnTo>
                    <a:pt x="14744" y="133997"/>
                  </a:lnTo>
                  <a:lnTo>
                    <a:pt x="13081" y="135585"/>
                  </a:lnTo>
                  <a:lnTo>
                    <a:pt x="13106" y="139242"/>
                  </a:lnTo>
                  <a:lnTo>
                    <a:pt x="14833" y="140893"/>
                  </a:lnTo>
                  <a:lnTo>
                    <a:pt x="16649" y="140830"/>
                  </a:lnTo>
                  <a:lnTo>
                    <a:pt x="18415" y="140754"/>
                  </a:lnTo>
                  <a:lnTo>
                    <a:pt x="19875" y="139230"/>
                  </a:lnTo>
                  <a:lnTo>
                    <a:pt x="19875" y="137414"/>
                  </a:lnTo>
                  <a:lnTo>
                    <a:pt x="19875" y="135547"/>
                  </a:lnTo>
                  <a:close/>
                </a:path>
                <a:path w="308609" h="692150">
                  <a:moveTo>
                    <a:pt x="19951" y="517372"/>
                  </a:moveTo>
                  <a:lnTo>
                    <a:pt x="18605" y="515924"/>
                  </a:lnTo>
                  <a:lnTo>
                    <a:pt x="16662" y="515861"/>
                  </a:lnTo>
                  <a:lnTo>
                    <a:pt x="14757" y="515785"/>
                  </a:lnTo>
                  <a:lnTo>
                    <a:pt x="13208" y="517169"/>
                  </a:lnTo>
                  <a:lnTo>
                    <a:pt x="13042" y="520839"/>
                  </a:lnTo>
                  <a:lnTo>
                    <a:pt x="14516" y="522414"/>
                  </a:lnTo>
                  <a:lnTo>
                    <a:pt x="16370" y="522503"/>
                  </a:lnTo>
                  <a:lnTo>
                    <a:pt x="18288" y="522579"/>
                  </a:lnTo>
                  <a:lnTo>
                    <a:pt x="19799" y="521195"/>
                  </a:lnTo>
                  <a:lnTo>
                    <a:pt x="19875" y="519303"/>
                  </a:lnTo>
                  <a:lnTo>
                    <a:pt x="19951" y="517372"/>
                  </a:lnTo>
                  <a:close/>
                </a:path>
                <a:path w="308609" h="692150">
                  <a:moveTo>
                    <a:pt x="23495" y="554189"/>
                  </a:moveTo>
                  <a:lnTo>
                    <a:pt x="23418" y="550392"/>
                  </a:lnTo>
                  <a:lnTo>
                    <a:pt x="21996" y="549059"/>
                  </a:lnTo>
                  <a:lnTo>
                    <a:pt x="18072" y="549109"/>
                  </a:lnTo>
                  <a:lnTo>
                    <a:pt x="16662" y="550532"/>
                  </a:lnTo>
                  <a:lnTo>
                    <a:pt x="16738" y="554266"/>
                  </a:lnTo>
                  <a:lnTo>
                    <a:pt x="18288" y="555739"/>
                  </a:lnTo>
                  <a:lnTo>
                    <a:pt x="20154" y="555701"/>
                  </a:lnTo>
                  <a:lnTo>
                    <a:pt x="22059" y="555663"/>
                  </a:lnTo>
                  <a:lnTo>
                    <a:pt x="23495" y="554189"/>
                  </a:lnTo>
                  <a:close/>
                </a:path>
                <a:path w="308609" h="692150">
                  <a:moveTo>
                    <a:pt x="23596" y="172300"/>
                  </a:moveTo>
                  <a:lnTo>
                    <a:pt x="23355" y="168617"/>
                  </a:lnTo>
                  <a:lnTo>
                    <a:pt x="21729" y="167132"/>
                  </a:lnTo>
                  <a:lnTo>
                    <a:pt x="19989" y="167195"/>
                  </a:lnTo>
                  <a:lnTo>
                    <a:pt x="18135" y="167271"/>
                  </a:lnTo>
                  <a:lnTo>
                    <a:pt x="16586" y="168986"/>
                  </a:lnTo>
                  <a:lnTo>
                    <a:pt x="16827" y="172605"/>
                  </a:lnTo>
                  <a:lnTo>
                    <a:pt x="18465" y="174104"/>
                  </a:lnTo>
                  <a:lnTo>
                    <a:pt x="22110" y="173964"/>
                  </a:lnTo>
                  <a:lnTo>
                    <a:pt x="23596" y="172300"/>
                  </a:lnTo>
                  <a:close/>
                </a:path>
                <a:path w="308609" h="692150">
                  <a:moveTo>
                    <a:pt x="27330" y="113042"/>
                  </a:moveTo>
                  <a:lnTo>
                    <a:pt x="25806" y="111480"/>
                  </a:lnTo>
                  <a:lnTo>
                    <a:pt x="22237" y="111417"/>
                  </a:lnTo>
                  <a:lnTo>
                    <a:pt x="20688" y="112928"/>
                  </a:lnTo>
                  <a:lnTo>
                    <a:pt x="20637" y="116560"/>
                  </a:lnTo>
                  <a:lnTo>
                    <a:pt x="22098" y="118046"/>
                  </a:lnTo>
                  <a:lnTo>
                    <a:pt x="25755" y="118110"/>
                  </a:lnTo>
                  <a:lnTo>
                    <a:pt x="27266" y="116636"/>
                  </a:lnTo>
                  <a:lnTo>
                    <a:pt x="27305" y="114820"/>
                  </a:lnTo>
                  <a:lnTo>
                    <a:pt x="27330" y="113042"/>
                  </a:lnTo>
                  <a:close/>
                </a:path>
                <a:path w="308609" h="692150">
                  <a:moveTo>
                    <a:pt x="27355" y="494766"/>
                  </a:moveTo>
                  <a:lnTo>
                    <a:pt x="25730" y="493242"/>
                  </a:lnTo>
                  <a:lnTo>
                    <a:pt x="22136" y="493293"/>
                  </a:lnTo>
                  <a:lnTo>
                    <a:pt x="20726" y="494639"/>
                  </a:lnTo>
                  <a:lnTo>
                    <a:pt x="20548" y="498195"/>
                  </a:lnTo>
                  <a:lnTo>
                    <a:pt x="22072" y="499783"/>
                  </a:lnTo>
                  <a:lnTo>
                    <a:pt x="23914" y="499821"/>
                  </a:lnTo>
                  <a:lnTo>
                    <a:pt x="25730" y="499859"/>
                  </a:lnTo>
                  <a:lnTo>
                    <a:pt x="27355" y="498297"/>
                  </a:lnTo>
                  <a:lnTo>
                    <a:pt x="27355" y="494766"/>
                  </a:lnTo>
                  <a:close/>
                </a:path>
                <a:path w="308609" h="692150">
                  <a:moveTo>
                    <a:pt x="29375" y="578789"/>
                  </a:moveTo>
                  <a:lnTo>
                    <a:pt x="27863" y="577202"/>
                  </a:lnTo>
                  <a:lnTo>
                    <a:pt x="24206" y="577113"/>
                  </a:lnTo>
                  <a:lnTo>
                    <a:pt x="22644" y="578612"/>
                  </a:lnTo>
                  <a:lnTo>
                    <a:pt x="22555" y="582371"/>
                  </a:lnTo>
                  <a:lnTo>
                    <a:pt x="23952" y="583819"/>
                  </a:lnTo>
                  <a:lnTo>
                    <a:pt x="25882" y="583857"/>
                  </a:lnTo>
                  <a:lnTo>
                    <a:pt x="27800" y="583895"/>
                  </a:lnTo>
                  <a:lnTo>
                    <a:pt x="29298" y="582472"/>
                  </a:lnTo>
                  <a:lnTo>
                    <a:pt x="29375" y="578789"/>
                  </a:lnTo>
                  <a:close/>
                </a:path>
                <a:path w="308609" h="692150">
                  <a:moveTo>
                    <a:pt x="29438" y="200545"/>
                  </a:moveTo>
                  <a:lnTo>
                    <a:pt x="29248" y="196811"/>
                  </a:lnTo>
                  <a:lnTo>
                    <a:pt x="27736" y="195427"/>
                  </a:lnTo>
                  <a:lnTo>
                    <a:pt x="25895" y="195465"/>
                  </a:lnTo>
                  <a:lnTo>
                    <a:pt x="24053" y="195503"/>
                  </a:lnTo>
                  <a:lnTo>
                    <a:pt x="22606" y="196951"/>
                  </a:lnTo>
                  <a:lnTo>
                    <a:pt x="22555" y="200660"/>
                  </a:lnTo>
                  <a:lnTo>
                    <a:pt x="24168" y="202260"/>
                  </a:lnTo>
                  <a:lnTo>
                    <a:pt x="27940" y="202171"/>
                  </a:lnTo>
                  <a:lnTo>
                    <a:pt x="29438" y="200545"/>
                  </a:lnTo>
                  <a:close/>
                </a:path>
                <a:path w="308609" h="692150">
                  <a:moveTo>
                    <a:pt x="36512" y="474738"/>
                  </a:moveTo>
                  <a:lnTo>
                    <a:pt x="35115" y="473240"/>
                  </a:lnTo>
                  <a:lnTo>
                    <a:pt x="33413" y="473113"/>
                  </a:lnTo>
                  <a:lnTo>
                    <a:pt x="31623" y="472998"/>
                  </a:lnTo>
                  <a:lnTo>
                    <a:pt x="29933" y="474472"/>
                  </a:lnTo>
                  <a:lnTo>
                    <a:pt x="29730" y="478053"/>
                  </a:lnTo>
                  <a:lnTo>
                    <a:pt x="31242" y="479653"/>
                  </a:lnTo>
                  <a:lnTo>
                    <a:pt x="33096" y="479704"/>
                  </a:lnTo>
                  <a:lnTo>
                    <a:pt x="34988" y="479767"/>
                  </a:lnTo>
                  <a:lnTo>
                    <a:pt x="36499" y="478307"/>
                  </a:lnTo>
                  <a:lnTo>
                    <a:pt x="36512" y="474738"/>
                  </a:lnTo>
                  <a:close/>
                </a:path>
                <a:path w="308609" h="692150">
                  <a:moveTo>
                    <a:pt x="36537" y="96418"/>
                  </a:moveTo>
                  <a:lnTo>
                    <a:pt x="36512" y="94589"/>
                  </a:lnTo>
                  <a:lnTo>
                    <a:pt x="36487" y="92748"/>
                  </a:lnTo>
                  <a:lnTo>
                    <a:pt x="35001" y="91313"/>
                  </a:lnTo>
                  <a:lnTo>
                    <a:pt x="31356" y="91376"/>
                  </a:lnTo>
                  <a:lnTo>
                    <a:pt x="29794" y="92964"/>
                  </a:lnTo>
                  <a:lnTo>
                    <a:pt x="29870" y="96443"/>
                  </a:lnTo>
                  <a:lnTo>
                    <a:pt x="31521" y="98031"/>
                  </a:lnTo>
                  <a:lnTo>
                    <a:pt x="35052" y="97980"/>
                  </a:lnTo>
                  <a:lnTo>
                    <a:pt x="36537" y="96418"/>
                  </a:lnTo>
                  <a:close/>
                </a:path>
                <a:path w="308609" h="692150">
                  <a:moveTo>
                    <a:pt x="41630" y="607123"/>
                  </a:moveTo>
                  <a:lnTo>
                    <a:pt x="40068" y="605599"/>
                  </a:lnTo>
                  <a:lnTo>
                    <a:pt x="36360" y="605586"/>
                  </a:lnTo>
                  <a:lnTo>
                    <a:pt x="34721" y="607161"/>
                  </a:lnTo>
                  <a:lnTo>
                    <a:pt x="34709" y="610679"/>
                  </a:lnTo>
                  <a:lnTo>
                    <a:pt x="36347" y="612228"/>
                  </a:lnTo>
                  <a:lnTo>
                    <a:pt x="38188" y="612228"/>
                  </a:lnTo>
                  <a:lnTo>
                    <a:pt x="40081" y="612228"/>
                  </a:lnTo>
                  <a:lnTo>
                    <a:pt x="41630" y="610743"/>
                  </a:lnTo>
                  <a:lnTo>
                    <a:pt x="41630" y="607123"/>
                  </a:lnTo>
                  <a:close/>
                </a:path>
                <a:path w="308609" h="692150">
                  <a:moveTo>
                    <a:pt x="41643" y="225450"/>
                  </a:moveTo>
                  <a:lnTo>
                    <a:pt x="40068" y="223799"/>
                  </a:lnTo>
                  <a:lnTo>
                    <a:pt x="36436" y="223799"/>
                  </a:lnTo>
                  <a:lnTo>
                    <a:pt x="34899" y="225323"/>
                  </a:lnTo>
                  <a:lnTo>
                    <a:pt x="34836" y="227114"/>
                  </a:lnTo>
                  <a:lnTo>
                    <a:pt x="34785" y="229006"/>
                  </a:lnTo>
                  <a:lnTo>
                    <a:pt x="36347" y="230644"/>
                  </a:lnTo>
                  <a:lnTo>
                    <a:pt x="40005" y="230632"/>
                  </a:lnTo>
                  <a:lnTo>
                    <a:pt x="41541" y="229120"/>
                  </a:lnTo>
                  <a:lnTo>
                    <a:pt x="41592" y="227330"/>
                  </a:lnTo>
                  <a:lnTo>
                    <a:pt x="41643" y="225450"/>
                  </a:lnTo>
                  <a:close/>
                </a:path>
                <a:path w="308609" h="692150">
                  <a:moveTo>
                    <a:pt x="47104" y="456311"/>
                  </a:moveTo>
                  <a:lnTo>
                    <a:pt x="46990" y="452780"/>
                  </a:lnTo>
                  <a:lnTo>
                    <a:pt x="45453" y="451243"/>
                  </a:lnTo>
                  <a:lnTo>
                    <a:pt x="41960" y="451167"/>
                  </a:lnTo>
                  <a:lnTo>
                    <a:pt x="40398" y="452780"/>
                  </a:lnTo>
                  <a:lnTo>
                    <a:pt x="40462" y="456476"/>
                  </a:lnTo>
                  <a:lnTo>
                    <a:pt x="41795" y="457784"/>
                  </a:lnTo>
                  <a:lnTo>
                    <a:pt x="43649" y="457809"/>
                  </a:lnTo>
                  <a:lnTo>
                    <a:pt x="45554" y="457835"/>
                  </a:lnTo>
                  <a:lnTo>
                    <a:pt x="47104" y="456311"/>
                  </a:lnTo>
                  <a:close/>
                </a:path>
                <a:path w="308609" h="692150">
                  <a:moveTo>
                    <a:pt x="47142" y="71094"/>
                  </a:moveTo>
                  <a:lnTo>
                    <a:pt x="45631" y="69532"/>
                  </a:lnTo>
                  <a:lnTo>
                    <a:pt x="41986" y="69443"/>
                  </a:lnTo>
                  <a:lnTo>
                    <a:pt x="40474" y="70866"/>
                  </a:lnTo>
                  <a:lnTo>
                    <a:pt x="40386" y="74460"/>
                  </a:lnTo>
                  <a:lnTo>
                    <a:pt x="41910" y="76085"/>
                  </a:lnTo>
                  <a:lnTo>
                    <a:pt x="45389" y="76187"/>
                  </a:lnTo>
                  <a:lnTo>
                    <a:pt x="47015" y="74625"/>
                  </a:lnTo>
                  <a:lnTo>
                    <a:pt x="47078" y="72859"/>
                  </a:lnTo>
                  <a:lnTo>
                    <a:pt x="47142" y="71094"/>
                  </a:lnTo>
                  <a:close/>
                </a:path>
                <a:path w="308609" h="692150">
                  <a:moveTo>
                    <a:pt x="56464" y="629920"/>
                  </a:moveTo>
                  <a:lnTo>
                    <a:pt x="56451" y="628129"/>
                  </a:lnTo>
                  <a:lnTo>
                    <a:pt x="56438" y="626389"/>
                  </a:lnTo>
                  <a:lnTo>
                    <a:pt x="54749" y="624751"/>
                  </a:lnTo>
                  <a:lnTo>
                    <a:pt x="51155" y="624789"/>
                  </a:lnTo>
                  <a:lnTo>
                    <a:pt x="49593" y="626364"/>
                  </a:lnTo>
                  <a:lnTo>
                    <a:pt x="49618" y="630008"/>
                  </a:lnTo>
                  <a:lnTo>
                    <a:pt x="51193" y="631545"/>
                  </a:lnTo>
                  <a:lnTo>
                    <a:pt x="54864" y="631507"/>
                  </a:lnTo>
                  <a:lnTo>
                    <a:pt x="56464" y="629920"/>
                  </a:lnTo>
                  <a:close/>
                </a:path>
                <a:path w="308609" h="692150">
                  <a:moveTo>
                    <a:pt x="56464" y="248310"/>
                  </a:moveTo>
                  <a:lnTo>
                    <a:pt x="56426" y="246392"/>
                  </a:lnTo>
                  <a:lnTo>
                    <a:pt x="56388" y="244563"/>
                  </a:lnTo>
                  <a:lnTo>
                    <a:pt x="54940" y="243141"/>
                  </a:lnTo>
                  <a:lnTo>
                    <a:pt x="51130" y="243103"/>
                  </a:lnTo>
                  <a:lnTo>
                    <a:pt x="49618" y="244602"/>
                  </a:lnTo>
                  <a:lnTo>
                    <a:pt x="49657" y="246545"/>
                  </a:lnTo>
                  <a:lnTo>
                    <a:pt x="49707" y="248373"/>
                  </a:lnTo>
                  <a:lnTo>
                    <a:pt x="51155" y="249809"/>
                  </a:lnTo>
                  <a:lnTo>
                    <a:pt x="54914" y="249847"/>
                  </a:lnTo>
                  <a:lnTo>
                    <a:pt x="56464" y="248310"/>
                  </a:lnTo>
                  <a:close/>
                </a:path>
                <a:path w="308609" h="692150">
                  <a:moveTo>
                    <a:pt x="62204" y="438315"/>
                  </a:moveTo>
                  <a:lnTo>
                    <a:pt x="62153" y="436448"/>
                  </a:lnTo>
                  <a:lnTo>
                    <a:pt x="62103" y="434606"/>
                  </a:lnTo>
                  <a:lnTo>
                    <a:pt x="60769" y="433298"/>
                  </a:lnTo>
                  <a:lnTo>
                    <a:pt x="57023" y="433247"/>
                  </a:lnTo>
                  <a:lnTo>
                    <a:pt x="55473" y="434809"/>
                  </a:lnTo>
                  <a:lnTo>
                    <a:pt x="55613" y="438518"/>
                  </a:lnTo>
                  <a:lnTo>
                    <a:pt x="57226" y="439928"/>
                  </a:lnTo>
                  <a:lnTo>
                    <a:pt x="60960" y="439699"/>
                  </a:lnTo>
                  <a:lnTo>
                    <a:pt x="62204" y="438315"/>
                  </a:lnTo>
                  <a:close/>
                </a:path>
                <a:path w="308609" h="692150">
                  <a:moveTo>
                    <a:pt x="62217" y="52908"/>
                  </a:moveTo>
                  <a:lnTo>
                    <a:pt x="60794" y="51485"/>
                  </a:lnTo>
                  <a:lnTo>
                    <a:pt x="58915" y="51473"/>
                  </a:lnTo>
                  <a:lnTo>
                    <a:pt x="57111" y="51460"/>
                  </a:lnTo>
                  <a:lnTo>
                    <a:pt x="55562" y="52971"/>
                  </a:lnTo>
                  <a:lnTo>
                    <a:pt x="55524" y="56464"/>
                  </a:lnTo>
                  <a:lnTo>
                    <a:pt x="57111" y="58051"/>
                  </a:lnTo>
                  <a:lnTo>
                    <a:pt x="60706" y="58102"/>
                  </a:lnTo>
                  <a:lnTo>
                    <a:pt x="62179" y="56629"/>
                  </a:lnTo>
                  <a:lnTo>
                    <a:pt x="62217" y="52908"/>
                  </a:lnTo>
                  <a:close/>
                </a:path>
                <a:path w="308609" h="692150">
                  <a:moveTo>
                    <a:pt x="76212" y="641832"/>
                  </a:moveTo>
                  <a:lnTo>
                    <a:pt x="74752" y="640257"/>
                  </a:lnTo>
                  <a:lnTo>
                    <a:pt x="72898" y="640156"/>
                  </a:lnTo>
                  <a:lnTo>
                    <a:pt x="71132" y="640080"/>
                  </a:lnTo>
                  <a:lnTo>
                    <a:pt x="69405" y="641629"/>
                  </a:lnTo>
                  <a:lnTo>
                    <a:pt x="69227" y="645147"/>
                  </a:lnTo>
                  <a:lnTo>
                    <a:pt x="70802" y="646798"/>
                  </a:lnTo>
                  <a:lnTo>
                    <a:pt x="74510" y="646950"/>
                  </a:lnTo>
                  <a:lnTo>
                    <a:pt x="76085" y="645528"/>
                  </a:lnTo>
                  <a:lnTo>
                    <a:pt x="76149" y="643674"/>
                  </a:lnTo>
                  <a:lnTo>
                    <a:pt x="76212" y="641832"/>
                  </a:lnTo>
                  <a:close/>
                </a:path>
                <a:path w="308609" h="692150">
                  <a:moveTo>
                    <a:pt x="76225" y="260007"/>
                  </a:moveTo>
                  <a:lnTo>
                    <a:pt x="74587" y="258406"/>
                  </a:lnTo>
                  <a:lnTo>
                    <a:pt x="70942" y="258495"/>
                  </a:lnTo>
                  <a:lnTo>
                    <a:pt x="69392" y="260045"/>
                  </a:lnTo>
                  <a:lnTo>
                    <a:pt x="69342" y="263664"/>
                  </a:lnTo>
                  <a:lnTo>
                    <a:pt x="70980" y="265264"/>
                  </a:lnTo>
                  <a:lnTo>
                    <a:pt x="72872" y="265214"/>
                  </a:lnTo>
                  <a:lnTo>
                    <a:pt x="74663" y="265176"/>
                  </a:lnTo>
                  <a:lnTo>
                    <a:pt x="76187" y="263652"/>
                  </a:lnTo>
                  <a:lnTo>
                    <a:pt x="76225" y="260007"/>
                  </a:lnTo>
                  <a:close/>
                </a:path>
                <a:path w="308609" h="692150">
                  <a:moveTo>
                    <a:pt x="86690" y="417347"/>
                  </a:moveTo>
                  <a:lnTo>
                    <a:pt x="85064" y="415874"/>
                  </a:lnTo>
                  <a:lnTo>
                    <a:pt x="83197" y="415912"/>
                  </a:lnTo>
                  <a:lnTo>
                    <a:pt x="81356" y="415950"/>
                  </a:lnTo>
                  <a:lnTo>
                    <a:pt x="79781" y="417576"/>
                  </a:lnTo>
                  <a:lnTo>
                    <a:pt x="79997" y="420878"/>
                  </a:lnTo>
                  <a:lnTo>
                    <a:pt x="81635" y="422414"/>
                  </a:lnTo>
                  <a:lnTo>
                    <a:pt x="84975" y="422490"/>
                  </a:lnTo>
                  <a:lnTo>
                    <a:pt x="86690" y="420827"/>
                  </a:lnTo>
                  <a:lnTo>
                    <a:pt x="86690" y="417347"/>
                  </a:lnTo>
                  <a:close/>
                </a:path>
                <a:path w="308609" h="692150">
                  <a:moveTo>
                    <a:pt x="86690" y="35560"/>
                  </a:moveTo>
                  <a:lnTo>
                    <a:pt x="85115" y="33972"/>
                  </a:lnTo>
                  <a:lnTo>
                    <a:pt x="81572" y="33947"/>
                  </a:lnTo>
                  <a:lnTo>
                    <a:pt x="80035" y="35483"/>
                  </a:lnTo>
                  <a:lnTo>
                    <a:pt x="80010" y="39128"/>
                  </a:lnTo>
                  <a:lnTo>
                    <a:pt x="81457" y="40576"/>
                  </a:lnTo>
                  <a:lnTo>
                    <a:pt x="83324" y="40589"/>
                  </a:lnTo>
                  <a:lnTo>
                    <a:pt x="85115" y="40601"/>
                  </a:lnTo>
                  <a:lnTo>
                    <a:pt x="86677" y="39077"/>
                  </a:lnTo>
                  <a:lnTo>
                    <a:pt x="86690" y="35560"/>
                  </a:lnTo>
                  <a:close/>
                </a:path>
                <a:path w="308609" h="692150">
                  <a:moveTo>
                    <a:pt x="94411" y="658926"/>
                  </a:moveTo>
                  <a:lnTo>
                    <a:pt x="94373" y="655370"/>
                  </a:lnTo>
                  <a:lnTo>
                    <a:pt x="92748" y="653783"/>
                  </a:lnTo>
                  <a:lnTo>
                    <a:pt x="90957" y="653808"/>
                  </a:lnTo>
                  <a:lnTo>
                    <a:pt x="89154" y="653834"/>
                  </a:lnTo>
                  <a:lnTo>
                    <a:pt x="87579" y="655434"/>
                  </a:lnTo>
                  <a:lnTo>
                    <a:pt x="87604" y="659015"/>
                  </a:lnTo>
                  <a:lnTo>
                    <a:pt x="89242" y="660641"/>
                  </a:lnTo>
                  <a:lnTo>
                    <a:pt x="92773" y="660603"/>
                  </a:lnTo>
                  <a:lnTo>
                    <a:pt x="94411" y="658926"/>
                  </a:lnTo>
                  <a:close/>
                </a:path>
                <a:path w="308609" h="692150">
                  <a:moveTo>
                    <a:pt x="94462" y="277241"/>
                  </a:moveTo>
                  <a:lnTo>
                    <a:pt x="94411" y="275424"/>
                  </a:lnTo>
                  <a:lnTo>
                    <a:pt x="94361" y="273519"/>
                  </a:lnTo>
                  <a:lnTo>
                    <a:pt x="92760" y="272072"/>
                  </a:lnTo>
                  <a:lnTo>
                    <a:pt x="88988" y="272288"/>
                  </a:lnTo>
                  <a:lnTo>
                    <a:pt x="87617" y="273786"/>
                  </a:lnTo>
                  <a:lnTo>
                    <a:pt x="87731" y="277545"/>
                  </a:lnTo>
                  <a:lnTo>
                    <a:pt x="89306" y="278980"/>
                  </a:lnTo>
                  <a:lnTo>
                    <a:pt x="93065" y="278765"/>
                  </a:lnTo>
                  <a:lnTo>
                    <a:pt x="94462" y="277241"/>
                  </a:lnTo>
                  <a:close/>
                </a:path>
                <a:path w="308609" h="692150">
                  <a:moveTo>
                    <a:pt x="112090" y="406057"/>
                  </a:moveTo>
                  <a:lnTo>
                    <a:pt x="110477" y="404317"/>
                  </a:lnTo>
                  <a:lnTo>
                    <a:pt x="107111" y="404304"/>
                  </a:lnTo>
                  <a:lnTo>
                    <a:pt x="105435" y="406069"/>
                  </a:lnTo>
                  <a:lnTo>
                    <a:pt x="105486" y="409435"/>
                  </a:lnTo>
                  <a:lnTo>
                    <a:pt x="106984" y="411022"/>
                  </a:lnTo>
                  <a:lnTo>
                    <a:pt x="110312" y="411251"/>
                  </a:lnTo>
                  <a:lnTo>
                    <a:pt x="112014" y="409625"/>
                  </a:lnTo>
                  <a:lnTo>
                    <a:pt x="112052" y="407822"/>
                  </a:lnTo>
                  <a:lnTo>
                    <a:pt x="112090" y="406057"/>
                  </a:lnTo>
                  <a:close/>
                </a:path>
                <a:path w="308609" h="692150">
                  <a:moveTo>
                    <a:pt x="112204" y="27686"/>
                  </a:moveTo>
                  <a:lnTo>
                    <a:pt x="112090" y="24066"/>
                  </a:lnTo>
                  <a:lnTo>
                    <a:pt x="110413" y="22479"/>
                  </a:lnTo>
                  <a:lnTo>
                    <a:pt x="107010" y="22631"/>
                  </a:lnTo>
                  <a:lnTo>
                    <a:pt x="105422" y="24333"/>
                  </a:lnTo>
                  <a:lnTo>
                    <a:pt x="105537" y="27800"/>
                  </a:lnTo>
                  <a:lnTo>
                    <a:pt x="107124" y="29248"/>
                  </a:lnTo>
                  <a:lnTo>
                    <a:pt x="108953" y="29197"/>
                  </a:lnTo>
                  <a:lnTo>
                    <a:pt x="110820" y="29146"/>
                  </a:lnTo>
                  <a:lnTo>
                    <a:pt x="112204" y="27686"/>
                  </a:lnTo>
                  <a:close/>
                </a:path>
                <a:path w="308609" h="692150">
                  <a:moveTo>
                    <a:pt x="142798" y="395668"/>
                  </a:moveTo>
                  <a:lnTo>
                    <a:pt x="141274" y="394131"/>
                  </a:lnTo>
                  <a:lnTo>
                    <a:pt x="137680" y="394258"/>
                  </a:lnTo>
                  <a:lnTo>
                    <a:pt x="136271" y="395732"/>
                  </a:lnTo>
                  <a:lnTo>
                    <a:pt x="136232" y="397497"/>
                  </a:lnTo>
                  <a:lnTo>
                    <a:pt x="136207" y="399402"/>
                  </a:lnTo>
                  <a:lnTo>
                    <a:pt x="137706" y="400862"/>
                  </a:lnTo>
                  <a:lnTo>
                    <a:pt x="141465" y="400761"/>
                  </a:lnTo>
                  <a:lnTo>
                    <a:pt x="142773" y="399415"/>
                  </a:lnTo>
                  <a:lnTo>
                    <a:pt x="142786" y="397573"/>
                  </a:lnTo>
                  <a:lnTo>
                    <a:pt x="142798" y="395668"/>
                  </a:lnTo>
                  <a:close/>
                </a:path>
                <a:path w="308609" h="692150">
                  <a:moveTo>
                    <a:pt x="142938" y="17437"/>
                  </a:moveTo>
                  <a:lnTo>
                    <a:pt x="142862" y="13817"/>
                  </a:lnTo>
                  <a:lnTo>
                    <a:pt x="141351" y="12407"/>
                  </a:lnTo>
                  <a:lnTo>
                    <a:pt x="139496" y="12446"/>
                  </a:lnTo>
                  <a:lnTo>
                    <a:pt x="137680" y="12484"/>
                  </a:lnTo>
                  <a:lnTo>
                    <a:pt x="136220" y="14020"/>
                  </a:lnTo>
                  <a:lnTo>
                    <a:pt x="136321" y="17589"/>
                  </a:lnTo>
                  <a:lnTo>
                    <a:pt x="137934" y="19138"/>
                  </a:lnTo>
                  <a:lnTo>
                    <a:pt x="141452" y="19037"/>
                  </a:lnTo>
                  <a:lnTo>
                    <a:pt x="142938" y="17437"/>
                  </a:lnTo>
                  <a:close/>
                </a:path>
                <a:path w="308609" h="692150">
                  <a:moveTo>
                    <a:pt x="168402" y="397002"/>
                  </a:moveTo>
                  <a:lnTo>
                    <a:pt x="167017" y="395554"/>
                  </a:lnTo>
                  <a:lnTo>
                    <a:pt x="163499" y="395452"/>
                  </a:lnTo>
                  <a:lnTo>
                    <a:pt x="161937" y="396900"/>
                  </a:lnTo>
                  <a:lnTo>
                    <a:pt x="161810" y="400291"/>
                  </a:lnTo>
                  <a:lnTo>
                    <a:pt x="163258" y="401764"/>
                  </a:lnTo>
                  <a:lnTo>
                    <a:pt x="165036" y="401815"/>
                  </a:lnTo>
                  <a:lnTo>
                    <a:pt x="166878" y="401866"/>
                  </a:lnTo>
                  <a:lnTo>
                    <a:pt x="168287" y="400570"/>
                  </a:lnTo>
                  <a:lnTo>
                    <a:pt x="168402" y="397002"/>
                  </a:lnTo>
                  <a:close/>
                </a:path>
                <a:path w="308609" h="692150">
                  <a:moveTo>
                    <a:pt x="168490" y="18592"/>
                  </a:moveTo>
                  <a:lnTo>
                    <a:pt x="168465" y="15176"/>
                  </a:lnTo>
                  <a:lnTo>
                    <a:pt x="167005" y="13716"/>
                  </a:lnTo>
                  <a:lnTo>
                    <a:pt x="163588" y="13614"/>
                  </a:lnTo>
                  <a:lnTo>
                    <a:pt x="162102" y="14960"/>
                  </a:lnTo>
                  <a:lnTo>
                    <a:pt x="161886" y="18478"/>
                  </a:lnTo>
                  <a:lnTo>
                    <a:pt x="163309" y="20015"/>
                  </a:lnTo>
                  <a:lnTo>
                    <a:pt x="165138" y="20066"/>
                  </a:lnTo>
                  <a:lnTo>
                    <a:pt x="166916" y="20116"/>
                  </a:lnTo>
                  <a:lnTo>
                    <a:pt x="168490" y="18592"/>
                  </a:lnTo>
                  <a:close/>
                </a:path>
                <a:path w="308609" h="692150">
                  <a:moveTo>
                    <a:pt x="189598" y="404774"/>
                  </a:moveTo>
                  <a:lnTo>
                    <a:pt x="189534" y="403085"/>
                  </a:lnTo>
                  <a:lnTo>
                    <a:pt x="189471" y="401345"/>
                  </a:lnTo>
                  <a:lnTo>
                    <a:pt x="187934" y="399973"/>
                  </a:lnTo>
                  <a:lnTo>
                    <a:pt x="184378" y="400113"/>
                  </a:lnTo>
                  <a:lnTo>
                    <a:pt x="183019" y="401599"/>
                  </a:lnTo>
                  <a:lnTo>
                    <a:pt x="183172" y="405066"/>
                  </a:lnTo>
                  <a:lnTo>
                    <a:pt x="184759" y="406539"/>
                  </a:lnTo>
                  <a:lnTo>
                    <a:pt x="188125" y="406387"/>
                  </a:lnTo>
                  <a:lnTo>
                    <a:pt x="189598" y="404774"/>
                  </a:lnTo>
                  <a:close/>
                </a:path>
                <a:path w="308609" h="692150">
                  <a:moveTo>
                    <a:pt x="189623" y="19697"/>
                  </a:moveTo>
                  <a:lnTo>
                    <a:pt x="188315" y="18288"/>
                  </a:lnTo>
                  <a:lnTo>
                    <a:pt x="184670" y="18122"/>
                  </a:lnTo>
                  <a:lnTo>
                    <a:pt x="183197" y="19545"/>
                  </a:lnTo>
                  <a:lnTo>
                    <a:pt x="183222" y="23190"/>
                  </a:lnTo>
                  <a:lnTo>
                    <a:pt x="184607" y="24587"/>
                  </a:lnTo>
                  <a:lnTo>
                    <a:pt x="186372" y="24612"/>
                  </a:lnTo>
                  <a:lnTo>
                    <a:pt x="188112" y="24638"/>
                  </a:lnTo>
                  <a:lnTo>
                    <a:pt x="189534" y="23241"/>
                  </a:lnTo>
                  <a:lnTo>
                    <a:pt x="189623" y="19697"/>
                  </a:lnTo>
                  <a:close/>
                </a:path>
                <a:path w="308609" h="692150">
                  <a:moveTo>
                    <a:pt x="212750" y="410159"/>
                  </a:moveTo>
                  <a:lnTo>
                    <a:pt x="212661" y="406844"/>
                  </a:lnTo>
                  <a:lnTo>
                    <a:pt x="211061" y="405358"/>
                  </a:lnTo>
                  <a:lnTo>
                    <a:pt x="207606" y="405409"/>
                  </a:lnTo>
                  <a:lnTo>
                    <a:pt x="206209" y="406895"/>
                  </a:lnTo>
                  <a:lnTo>
                    <a:pt x="206248" y="408686"/>
                  </a:lnTo>
                  <a:lnTo>
                    <a:pt x="206286" y="410476"/>
                  </a:lnTo>
                  <a:lnTo>
                    <a:pt x="207746" y="411873"/>
                  </a:lnTo>
                  <a:lnTo>
                    <a:pt x="211226" y="411759"/>
                  </a:lnTo>
                  <a:lnTo>
                    <a:pt x="212750" y="410159"/>
                  </a:lnTo>
                  <a:close/>
                </a:path>
                <a:path w="308609" h="692150">
                  <a:moveTo>
                    <a:pt x="212788" y="28473"/>
                  </a:moveTo>
                  <a:lnTo>
                    <a:pt x="212750" y="26708"/>
                  </a:lnTo>
                  <a:lnTo>
                    <a:pt x="212712" y="25044"/>
                  </a:lnTo>
                  <a:lnTo>
                    <a:pt x="211226" y="23583"/>
                  </a:lnTo>
                  <a:lnTo>
                    <a:pt x="207810" y="23520"/>
                  </a:lnTo>
                  <a:lnTo>
                    <a:pt x="206209" y="25133"/>
                  </a:lnTo>
                  <a:lnTo>
                    <a:pt x="206298" y="28524"/>
                  </a:lnTo>
                  <a:lnTo>
                    <a:pt x="207797" y="29984"/>
                  </a:lnTo>
                  <a:lnTo>
                    <a:pt x="211239" y="30048"/>
                  </a:lnTo>
                  <a:lnTo>
                    <a:pt x="212788" y="28473"/>
                  </a:lnTo>
                  <a:close/>
                </a:path>
                <a:path w="308609" h="692150">
                  <a:moveTo>
                    <a:pt x="225513" y="285191"/>
                  </a:moveTo>
                  <a:lnTo>
                    <a:pt x="224993" y="283921"/>
                  </a:lnTo>
                  <a:lnTo>
                    <a:pt x="223240" y="282651"/>
                  </a:lnTo>
                  <a:lnTo>
                    <a:pt x="222072" y="283921"/>
                  </a:lnTo>
                  <a:lnTo>
                    <a:pt x="218262" y="286461"/>
                  </a:lnTo>
                  <a:lnTo>
                    <a:pt x="215646" y="287731"/>
                  </a:lnTo>
                  <a:lnTo>
                    <a:pt x="210769" y="289001"/>
                  </a:lnTo>
                  <a:lnTo>
                    <a:pt x="209308" y="289001"/>
                  </a:lnTo>
                  <a:lnTo>
                    <a:pt x="205803" y="286461"/>
                  </a:lnTo>
                  <a:lnTo>
                    <a:pt x="204089" y="285191"/>
                  </a:lnTo>
                  <a:lnTo>
                    <a:pt x="204000" y="281381"/>
                  </a:lnTo>
                  <a:lnTo>
                    <a:pt x="203682" y="280111"/>
                  </a:lnTo>
                  <a:lnTo>
                    <a:pt x="201714" y="275031"/>
                  </a:lnTo>
                  <a:lnTo>
                    <a:pt x="201053" y="269951"/>
                  </a:lnTo>
                  <a:lnTo>
                    <a:pt x="200152" y="264871"/>
                  </a:lnTo>
                  <a:lnTo>
                    <a:pt x="200291" y="263601"/>
                  </a:lnTo>
                  <a:lnTo>
                    <a:pt x="199669" y="259791"/>
                  </a:lnTo>
                  <a:lnTo>
                    <a:pt x="197726" y="250634"/>
                  </a:lnTo>
                  <a:lnTo>
                    <a:pt x="197726" y="285191"/>
                  </a:lnTo>
                  <a:lnTo>
                    <a:pt x="197612" y="291541"/>
                  </a:lnTo>
                  <a:lnTo>
                    <a:pt x="194932" y="295351"/>
                  </a:lnTo>
                  <a:lnTo>
                    <a:pt x="194017" y="296621"/>
                  </a:lnTo>
                  <a:lnTo>
                    <a:pt x="188772" y="297891"/>
                  </a:lnTo>
                  <a:lnTo>
                    <a:pt x="184683" y="299161"/>
                  </a:lnTo>
                  <a:lnTo>
                    <a:pt x="177761" y="300431"/>
                  </a:lnTo>
                  <a:lnTo>
                    <a:pt x="175044" y="299161"/>
                  </a:lnTo>
                  <a:lnTo>
                    <a:pt x="171056" y="296621"/>
                  </a:lnTo>
                  <a:lnTo>
                    <a:pt x="170637" y="294081"/>
                  </a:lnTo>
                  <a:lnTo>
                    <a:pt x="170688" y="289001"/>
                  </a:lnTo>
                  <a:lnTo>
                    <a:pt x="170916" y="286461"/>
                  </a:lnTo>
                  <a:lnTo>
                    <a:pt x="171157" y="281381"/>
                  </a:lnTo>
                  <a:lnTo>
                    <a:pt x="171653" y="278841"/>
                  </a:lnTo>
                  <a:lnTo>
                    <a:pt x="170942" y="276301"/>
                  </a:lnTo>
                  <a:lnTo>
                    <a:pt x="171640" y="275031"/>
                  </a:lnTo>
                  <a:lnTo>
                    <a:pt x="172478" y="264871"/>
                  </a:lnTo>
                  <a:lnTo>
                    <a:pt x="172847" y="257251"/>
                  </a:lnTo>
                  <a:lnTo>
                    <a:pt x="172605" y="255981"/>
                  </a:lnTo>
                  <a:lnTo>
                    <a:pt x="172859" y="249631"/>
                  </a:lnTo>
                  <a:lnTo>
                    <a:pt x="173151" y="247091"/>
                  </a:lnTo>
                  <a:lnTo>
                    <a:pt x="173570" y="240741"/>
                  </a:lnTo>
                  <a:lnTo>
                    <a:pt x="173824" y="239471"/>
                  </a:lnTo>
                  <a:lnTo>
                    <a:pt x="174929" y="224231"/>
                  </a:lnTo>
                  <a:lnTo>
                    <a:pt x="175158" y="222961"/>
                  </a:lnTo>
                  <a:lnTo>
                    <a:pt x="175564" y="220421"/>
                  </a:lnTo>
                  <a:lnTo>
                    <a:pt x="175869" y="219151"/>
                  </a:lnTo>
                  <a:lnTo>
                    <a:pt x="176453" y="214071"/>
                  </a:lnTo>
                  <a:lnTo>
                    <a:pt x="177368" y="203911"/>
                  </a:lnTo>
                  <a:lnTo>
                    <a:pt x="177787" y="198831"/>
                  </a:lnTo>
                  <a:lnTo>
                    <a:pt x="178041" y="198831"/>
                  </a:lnTo>
                  <a:lnTo>
                    <a:pt x="178206" y="197561"/>
                  </a:lnTo>
                  <a:lnTo>
                    <a:pt x="178587" y="197561"/>
                  </a:lnTo>
                  <a:lnTo>
                    <a:pt x="179120" y="198831"/>
                  </a:lnTo>
                  <a:lnTo>
                    <a:pt x="179793" y="200101"/>
                  </a:lnTo>
                  <a:lnTo>
                    <a:pt x="183921" y="215341"/>
                  </a:lnTo>
                  <a:lnTo>
                    <a:pt x="187477" y="229311"/>
                  </a:lnTo>
                  <a:lnTo>
                    <a:pt x="189217" y="236931"/>
                  </a:lnTo>
                  <a:lnTo>
                    <a:pt x="191884" y="248361"/>
                  </a:lnTo>
                  <a:lnTo>
                    <a:pt x="192646" y="252171"/>
                  </a:lnTo>
                  <a:lnTo>
                    <a:pt x="194335" y="259791"/>
                  </a:lnTo>
                  <a:lnTo>
                    <a:pt x="194932" y="263601"/>
                  </a:lnTo>
                  <a:lnTo>
                    <a:pt x="196964" y="271221"/>
                  </a:lnTo>
                  <a:lnTo>
                    <a:pt x="197053" y="275031"/>
                  </a:lnTo>
                  <a:lnTo>
                    <a:pt x="197421" y="278841"/>
                  </a:lnTo>
                  <a:lnTo>
                    <a:pt x="197599" y="280111"/>
                  </a:lnTo>
                  <a:lnTo>
                    <a:pt x="197726" y="285191"/>
                  </a:lnTo>
                  <a:lnTo>
                    <a:pt x="197726" y="250634"/>
                  </a:lnTo>
                  <a:lnTo>
                    <a:pt x="196977" y="247091"/>
                  </a:lnTo>
                  <a:lnTo>
                    <a:pt x="195287" y="239471"/>
                  </a:lnTo>
                  <a:lnTo>
                    <a:pt x="194297" y="235661"/>
                  </a:lnTo>
                  <a:lnTo>
                    <a:pt x="192989" y="229311"/>
                  </a:lnTo>
                  <a:lnTo>
                    <a:pt x="192684" y="226771"/>
                  </a:lnTo>
                  <a:lnTo>
                    <a:pt x="191643" y="220421"/>
                  </a:lnTo>
                  <a:lnTo>
                    <a:pt x="190601" y="216611"/>
                  </a:lnTo>
                  <a:lnTo>
                    <a:pt x="190334" y="208991"/>
                  </a:lnTo>
                  <a:lnTo>
                    <a:pt x="189230" y="203911"/>
                  </a:lnTo>
                  <a:lnTo>
                    <a:pt x="188607" y="197561"/>
                  </a:lnTo>
                  <a:lnTo>
                    <a:pt x="188493" y="196291"/>
                  </a:lnTo>
                  <a:lnTo>
                    <a:pt x="187744" y="193751"/>
                  </a:lnTo>
                  <a:lnTo>
                    <a:pt x="186994" y="187401"/>
                  </a:lnTo>
                  <a:lnTo>
                    <a:pt x="186829" y="183591"/>
                  </a:lnTo>
                  <a:lnTo>
                    <a:pt x="186410" y="178511"/>
                  </a:lnTo>
                  <a:lnTo>
                    <a:pt x="186156" y="173431"/>
                  </a:lnTo>
                  <a:lnTo>
                    <a:pt x="186118" y="172161"/>
                  </a:lnTo>
                  <a:lnTo>
                    <a:pt x="185674" y="167081"/>
                  </a:lnTo>
                  <a:lnTo>
                    <a:pt x="185127" y="163271"/>
                  </a:lnTo>
                  <a:lnTo>
                    <a:pt x="185013" y="156921"/>
                  </a:lnTo>
                  <a:lnTo>
                    <a:pt x="185102" y="151841"/>
                  </a:lnTo>
                  <a:lnTo>
                    <a:pt x="185305" y="144221"/>
                  </a:lnTo>
                  <a:lnTo>
                    <a:pt x="185267" y="139141"/>
                  </a:lnTo>
                  <a:lnTo>
                    <a:pt x="187007" y="132791"/>
                  </a:lnTo>
                  <a:lnTo>
                    <a:pt x="188544" y="128981"/>
                  </a:lnTo>
                  <a:lnTo>
                    <a:pt x="190550" y="126441"/>
                  </a:lnTo>
                  <a:lnTo>
                    <a:pt x="194589" y="121361"/>
                  </a:lnTo>
                  <a:lnTo>
                    <a:pt x="195592" y="120091"/>
                  </a:lnTo>
                  <a:lnTo>
                    <a:pt x="198805" y="116281"/>
                  </a:lnTo>
                  <a:lnTo>
                    <a:pt x="199809" y="116281"/>
                  </a:lnTo>
                  <a:lnTo>
                    <a:pt x="203835" y="112471"/>
                  </a:lnTo>
                  <a:lnTo>
                    <a:pt x="206844" y="109931"/>
                  </a:lnTo>
                  <a:lnTo>
                    <a:pt x="210502" y="107391"/>
                  </a:lnTo>
                  <a:lnTo>
                    <a:pt x="211112" y="106121"/>
                  </a:lnTo>
                  <a:lnTo>
                    <a:pt x="211772" y="104851"/>
                  </a:lnTo>
                  <a:lnTo>
                    <a:pt x="209880" y="104851"/>
                  </a:lnTo>
                  <a:lnTo>
                    <a:pt x="206197" y="107391"/>
                  </a:lnTo>
                  <a:lnTo>
                    <a:pt x="203581" y="108661"/>
                  </a:lnTo>
                  <a:lnTo>
                    <a:pt x="197434" y="112471"/>
                  </a:lnTo>
                  <a:lnTo>
                    <a:pt x="193865" y="115011"/>
                  </a:lnTo>
                  <a:lnTo>
                    <a:pt x="184289" y="115011"/>
                  </a:lnTo>
                  <a:lnTo>
                    <a:pt x="178447" y="116281"/>
                  </a:lnTo>
                  <a:lnTo>
                    <a:pt x="175475" y="115011"/>
                  </a:lnTo>
                  <a:lnTo>
                    <a:pt x="172389" y="115011"/>
                  </a:lnTo>
                  <a:lnTo>
                    <a:pt x="172237" y="112471"/>
                  </a:lnTo>
                  <a:lnTo>
                    <a:pt x="172173" y="108661"/>
                  </a:lnTo>
                  <a:lnTo>
                    <a:pt x="175628" y="102311"/>
                  </a:lnTo>
                  <a:lnTo>
                    <a:pt x="176745" y="90881"/>
                  </a:lnTo>
                  <a:lnTo>
                    <a:pt x="175069" y="87071"/>
                  </a:lnTo>
                  <a:lnTo>
                    <a:pt x="169113" y="81991"/>
                  </a:lnTo>
                  <a:lnTo>
                    <a:pt x="168833" y="81991"/>
                  </a:lnTo>
                  <a:lnTo>
                    <a:pt x="168833" y="231851"/>
                  </a:lnTo>
                  <a:lnTo>
                    <a:pt x="168541" y="240741"/>
                  </a:lnTo>
                  <a:lnTo>
                    <a:pt x="168135" y="243281"/>
                  </a:lnTo>
                  <a:lnTo>
                    <a:pt x="167614" y="252171"/>
                  </a:lnTo>
                  <a:lnTo>
                    <a:pt x="167411" y="257251"/>
                  </a:lnTo>
                  <a:lnTo>
                    <a:pt x="166839" y="267411"/>
                  </a:lnTo>
                  <a:lnTo>
                    <a:pt x="166535" y="269951"/>
                  </a:lnTo>
                  <a:lnTo>
                    <a:pt x="165696" y="281381"/>
                  </a:lnTo>
                  <a:lnTo>
                    <a:pt x="165011" y="289001"/>
                  </a:lnTo>
                  <a:lnTo>
                    <a:pt x="164642" y="291541"/>
                  </a:lnTo>
                  <a:lnTo>
                    <a:pt x="164096" y="296621"/>
                  </a:lnTo>
                  <a:lnTo>
                    <a:pt x="163741" y="297891"/>
                  </a:lnTo>
                  <a:lnTo>
                    <a:pt x="162725" y="299161"/>
                  </a:lnTo>
                  <a:lnTo>
                    <a:pt x="162026" y="300431"/>
                  </a:lnTo>
                  <a:lnTo>
                    <a:pt x="160083" y="302971"/>
                  </a:lnTo>
                  <a:lnTo>
                    <a:pt x="153847" y="302971"/>
                  </a:lnTo>
                  <a:lnTo>
                    <a:pt x="151117" y="301701"/>
                  </a:lnTo>
                  <a:lnTo>
                    <a:pt x="144170" y="281381"/>
                  </a:lnTo>
                  <a:lnTo>
                    <a:pt x="144043" y="278841"/>
                  </a:lnTo>
                  <a:lnTo>
                    <a:pt x="143154" y="275031"/>
                  </a:lnTo>
                  <a:lnTo>
                    <a:pt x="143205" y="269951"/>
                  </a:lnTo>
                  <a:lnTo>
                    <a:pt x="143332" y="267411"/>
                  </a:lnTo>
                  <a:lnTo>
                    <a:pt x="143256" y="258521"/>
                  </a:lnTo>
                  <a:lnTo>
                    <a:pt x="142925" y="254711"/>
                  </a:lnTo>
                  <a:lnTo>
                    <a:pt x="142659" y="249631"/>
                  </a:lnTo>
                  <a:lnTo>
                    <a:pt x="142443" y="248361"/>
                  </a:lnTo>
                  <a:lnTo>
                    <a:pt x="143230" y="245821"/>
                  </a:lnTo>
                  <a:lnTo>
                    <a:pt x="142633" y="244551"/>
                  </a:lnTo>
                  <a:lnTo>
                    <a:pt x="142735" y="238201"/>
                  </a:lnTo>
                  <a:lnTo>
                    <a:pt x="142862" y="233121"/>
                  </a:lnTo>
                  <a:lnTo>
                    <a:pt x="148082" y="233121"/>
                  </a:lnTo>
                  <a:lnTo>
                    <a:pt x="148209" y="231851"/>
                  </a:lnTo>
                  <a:lnTo>
                    <a:pt x="147485" y="225501"/>
                  </a:lnTo>
                  <a:lnTo>
                    <a:pt x="145186" y="206451"/>
                  </a:lnTo>
                  <a:lnTo>
                    <a:pt x="144335" y="198831"/>
                  </a:lnTo>
                  <a:lnTo>
                    <a:pt x="142798" y="187401"/>
                  </a:lnTo>
                  <a:lnTo>
                    <a:pt x="141109" y="175971"/>
                  </a:lnTo>
                  <a:lnTo>
                    <a:pt x="140931" y="173431"/>
                  </a:lnTo>
                  <a:lnTo>
                    <a:pt x="140081" y="167081"/>
                  </a:lnTo>
                  <a:lnTo>
                    <a:pt x="139801" y="165671"/>
                  </a:lnTo>
                  <a:lnTo>
                    <a:pt x="139801" y="282651"/>
                  </a:lnTo>
                  <a:lnTo>
                    <a:pt x="138861" y="294081"/>
                  </a:lnTo>
                  <a:lnTo>
                    <a:pt x="136829" y="295351"/>
                  </a:lnTo>
                  <a:lnTo>
                    <a:pt x="130314" y="297891"/>
                  </a:lnTo>
                  <a:lnTo>
                    <a:pt x="128397" y="297891"/>
                  </a:lnTo>
                  <a:lnTo>
                    <a:pt x="123405" y="296621"/>
                  </a:lnTo>
                  <a:lnTo>
                    <a:pt x="121348" y="295351"/>
                  </a:lnTo>
                  <a:lnTo>
                    <a:pt x="120789" y="294081"/>
                  </a:lnTo>
                  <a:lnTo>
                    <a:pt x="119138" y="290271"/>
                  </a:lnTo>
                  <a:lnTo>
                    <a:pt x="119253" y="285191"/>
                  </a:lnTo>
                  <a:lnTo>
                    <a:pt x="119430" y="255981"/>
                  </a:lnTo>
                  <a:lnTo>
                    <a:pt x="119595" y="255981"/>
                  </a:lnTo>
                  <a:lnTo>
                    <a:pt x="120015" y="252171"/>
                  </a:lnTo>
                  <a:lnTo>
                    <a:pt x="120357" y="249631"/>
                  </a:lnTo>
                  <a:lnTo>
                    <a:pt x="121107" y="242011"/>
                  </a:lnTo>
                  <a:lnTo>
                    <a:pt x="121666" y="238201"/>
                  </a:lnTo>
                  <a:lnTo>
                    <a:pt x="123063" y="234391"/>
                  </a:lnTo>
                  <a:lnTo>
                    <a:pt x="123024" y="233121"/>
                  </a:lnTo>
                  <a:lnTo>
                    <a:pt x="123596" y="233121"/>
                  </a:lnTo>
                  <a:lnTo>
                    <a:pt x="127546" y="231851"/>
                  </a:lnTo>
                  <a:lnTo>
                    <a:pt x="133616" y="231851"/>
                  </a:lnTo>
                  <a:lnTo>
                    <a:pt x="136639" y="254711"/>
                  </a:lnTo>
                  <a:lnTo>
                    <a:pt x="137350" y="261061"/>
                  </a:lnTo>
                  <a:lnTo>
                    <a:pt x="139395" y="273761"/>
                  </a:lnTo>
                  <a:lnTo>
                    <a:pt x="139725" y="278841"/>
                  </a:lnTo>
                  <a:lnTo>
                    <a:pt x="139801" y="282651"/>
                  </a:lnTo>
                  <a:lnTo>
                    <a:pt x="139801" y="165671"/>
                  </a:lnTo>
                  <a:lnTo>
                    <a:pt x="139331" y="163271"/>
                  </a:lnTo>
                  <a:lnTo>
                    <a:pt x="138696" y="155651"/>
                  </a:lnTo>
                  <a:lnTo>
                    <a:pt x="138912" y="153111"/>
                  </a:lnTo>
                  <a:lnTo>
                    <a:pt x="139077" y="148031"/>
                  </a:lnTo>
                  <a:lnTo>
                    <a:pt x="139230" y="146761"/>
                  </a:lnTo>
                  <a:lnTo>
                    <a:pt x="140360" y="141681"/>
                  </a:lnTo>
                  <a:lnTo>
                    <a:pt x="142684" y="137871"/>
                  </a:lnTo>
                  <a:lnTo>
                    <a:pt x="147218" y="130251"/>
                  </a:lnTo>
                  <a:lnTo>
                    <a:pt x="148882" y="128981"/>
                  </a:lnTo>
                  <a:lnTo>
                    <a:pt x="152717" y="126441"/>
                  </a:lnTo>
                  <a:lnTo>
                    <a:pt x="154152" y="126441"/>
                  </a:lnTo>
                  <a:lnTo>
                    <a:pt x="160147" y="130251"/>
                  </a:lnTo>
                  <a:lnTo>
                    <a:pt x="162293" y="132791"/>
                  </a:lnTo>
                  <a:lnTo>
                    <a:pt x="163703" y="140411"/>
                  </a:lnTo>
                  <a:lnTo>
                    <a:pt x="164757" y="144221"/>
                  </a:lnTo>
                  <a:lnTo>
                    <a:pt x="166281" y="151841"/>
                  </a:lnTo>
                  <a:lnTo>
                    <a:pt x="166865" y="155651"/>
                  </a:lnTo>
                  <a:lnTo>
                    <a:pt x="166979" y="160731"/>
                  </a:lnTo>
                  <a:lnTo>
                    <a:pt x="166903" y="164541"/>
                  </a:lnTo>
                  <a:lnTo>
                    <a:pt x="167106" y="167081"/>
                  </a:lnTo>
                  <a:lnTo>
                    <a:pt x="167220" y="183591"/>
                  </a:lnTo>
                  <a:lnTo>
                    <a:pt x="167436" y="191211"/>
                  </a:lnTo>
                  <a:lnTo>
                    <a:pt x="167703" y="198831"/>
                  </a:lnTo>
                  <a:lnTo>
                    <a:pt x="167919" y="201371"/>
                  </a:lnTo>
                  <a:lnTo>
                    <a:pt x="168186" y="207721"/>
                  </a:lnTo>
                  <a:lnTo>
                    <a:pt x="168300" y="211531"/>
                  </a:lnTo>
                  <a:lnTo>
                    <a:pt x="168579" y="217881"/>
                  </a:lnTo>
                  <a:lnTo>
                    <a:pt x="168732" y="220421"/>
                  </a:lnTo>
                  <a:lnTo>
                    <a:pt x="168833" y="231851"/>
                  </a:lnTo>
                  <a:lnTo>
                    <a:pt x="168833" y="81991"/>
                  </a:lnTo>
                  <a:lnTo>
                    <a:pt x="161671" y="81991"/>
                  </a:lnTo>
                  <a:lnTo>
                    <a:pt x="160147" y="83261"/>
                  </a:lnTo>
                  <a:lnTo>
                    <a:pt x="158191" y="87071"/>
                  </a:lnTo>
                  <a:lnTo>
                    <a:pt x="157632" y="88341"/>
                  </a:lnTo>
                  <a:lnTo>
                    <a:pt x="154724" y="92151"/>
                  </a:lnTo>
                  <a:lnTo>
                    <a:pt x="154419" y="102311"/>
                  </a:lnTo>
                  <a:lnTo>
                    <a:pt x="156603" y="106121"/>
                  </a:lnTo>
                  <a:lnTo>
                    <a:pt x="159854" y="111201"/>
                  </a:lnTo>
                  <a:lnTo>
                    <a:pt x="161518" y="112471"/>
                  </a:lnTo>
                  <a:lnTo>
                    <a:pt x="163068" y="115011"/>
                  </a:lnTo>
                  <a:lnTo>
                    <a:pt x="162013" y="115011"/>
                  </a:lnTo>
                  <a:lnTo>
                    <a:pt x="159283" y="117551"/>
                  </a:lnTo>
                  <a:lnTo>
                    <a:pt x="157149" y="117551"/>
                  </a:lnTo>
                  <a:lnTo>
                    <a:pt x="152222" y="120091"/>
                  </a:lnTo>
                  <a:lnTo>
                    <a:pt x="149504" y="120091"/>
                  </a:lnTo>
                  <a:lnTo>
                    <a:pt x="140335" y="121361"/>
                  </a:lnTo>
                  <a:lnTo>
                    <a:pt x="126479" y="113741"/>
                  </a:lnTo>
                  <a:lnTo>
                    <a:pt x="127431" y="112471"/>
                  </a:lnTo>
                  <a:lnTo>
                    <a:pt x="128498" y="112471"/>
                  </a:lnTo>
                  <a:lnTo>
                    <a:pt x="130581" y="113741"/>
                  </a:lnTo>
                  <a:lnTo>
                    <a:pt x="131597" y="113741"/>
                  </a:lnTo>
                  <a:lnTo>
                    <a:pt x="134099" y="115011"/>
                  </a:lnTo>
                  <a:lnTo>
                    <a:pt x="134556" y="112471"/>
                  </a:lnTo>
                  <a:lnTo>
                    <a:pt x="134785" y="111201"/>
                  </a:lnTo>
                  <a:lnTo>
                    <a:pt x="134874" y="108661"/>
                  </a:lnTo>
                  <a:lnTo>
                    <a:pt x="135953" y="102311"/>
                  </a:lnTo>
                  <a:lnTo>
                    <a:pt x="135509" y="97231"/>
                  </a:lnTo>
                  <a:lnTo>
                    <a:pt x="134620" y="88341"/>
                  </a:lnTo>
                  <a:lnTo>
                    <a:pt x="133184" y="87071"/>
                  </a:lnTo>
                  <a:lnTo>
                    <a:pt x="126809" y="83261"/>
                  </a:lnTo>
                  <a:lnTo>
                    <a:pt x="122897" y="81991"/>
                  </a:lnTo>
                  <a:lnTo>
                    <a:pt x="116751" y="85801"/>
                  </a:lnTo>
                  <a:lnTo>
                    <a:pt x="115620" y="88341"/>
                  </a:lnTo>
                  <a:lnTo>
                    <a:pt x="112776" y="90881"/>
                  </a:lnTo>
                  <a:lnTo>
                    <a:pt x="112674" y="93421"/>
                  </a:lnTo>
                  <a:lnTo>
                    <a:pt x="110083" y="98501"/>
                  </a:lnTo>
                  <a:lnTo>
                    <a:pt x="109613" y="103581"/>
                  </a:lnTo>
                  <a:lnTo>
                    <a:pt x="109588" y="109931"/>
                  </a:lnTo>
                  <a:lnTo>
                    <a:pt x="110464" y="111201"/>
                  </a:lnTo>
                  <a:lnTo>
                    <a:pt x="113766" y="113741"/>
                  </a:lnTo>
                  <a:lnTo>
                    <a:pt x="115417" y="112471"/>
                  </a:lnTo>
                  <a:lnTo>
                    <a:pt x="117055" y="112471"/>
                  </a:lnTo>
                  <a:lnTo>
                    <a:pt x="117373" y="113741"/>
                  </a:lnTo>
                  <a:lnTo>
                    <a:pt x="116598" y="113741"/>
                  </a:lnTo>
                  <a:lnTo>
                    <a:pt x="112572" y="116281"/>
                  </a:lnTo>
                  <a:lnTo>
                    <a:pt x="109054" y="117551"/>
                  </a:lnTo>
                  <a:lnTo>
                    <a:pt x="99745" y="118821"/>
                  </a:lnTo>
                  <a:lnTo>
                    <a:pt x="94957" y="118821"/>
                  </a:lnTo>
                  <a:lnTo>
                    <a:pt x="90766" y="117551"/>
                  </a:lnTo>
                  <a:lnTo>
                    <a:pt x="87528" y="116281"/>
                  </a:lnTo>
                  <a:lnTo>
                    <a:pt x="83337" y="115011"/>
                  </a:lnTo>
                  <a:lnTo>
                    <a:pt x="80187" y="115011"/>
                  </a:lnTo>
                  <a:lnTo>
                    <a:pt x="79921" y="116281"/>
                  </a:lnTo>
                  <a:lnTo>
                    <a:pt x="80238" y="117551"/>
                  </a:lnTo>
                  <a:lnTo>
                    <a:pt x="83515" y="118821"/>
                  </a:lnTo>
                  <a:lnTo>
                    <a:pt x="86550" y="121361"/>
                  </a:lnTo>
                  <a:lnTo>
                    <a:pt x="91909" y="122631"/>
                  </a:lnTo>
                  <a:lnTo>
                    <a:pt x="98412" y="122631"/>
                  </a:lnTo>
                  <a:lnTo>
                    <a:pt x="101206" y="125171"/>
                  </a:lnTo>
                  <a:lnTo>
                    <a:pt x="107378" y="127711"/>
                  </a:lnTo>
                  <a:lnTo>
                    <a:pt x="109435" y="130251"/>
                  </a:lnTo>
                  <a:lnTo>
                    <a:pt x="111315" y="136601"/>
                  </a:lnTo>
                  <a:lnTo>
                    <a:pt x="111518" y="140411"/>
                  </a:lnTo>
                  <a:lnTo>
                    <a:pt x="112102" y="146761"/>
                  </a:lnTo>
                  <a:lnTo>
                    <a:pt x="112839" y="149301"/>
                  </a:lnTo>
                  <a:lnTo>
                    <a:pt x="113449" y="156921"/>
                  </a:lnTo>
                  <a:lnTo>
                    <a:pt x="113703" y="160731"/>
                  </a:lnTo>
                  <a:lnTo>
                    <a:pt x="113423" y="170891"/>
                  </a:lnTo>
                  <a:lnTo>
                    <a:pt x="112903" y="177241"/>
                  </a:lnTo>
                  <a:lnTo>
                    <a:pt x="112585" y="183591"/>
                  </a:lnTo>
                  <a:lnTo>
                    <a:pt x="112560" y="188671"/>
                  </a:lnTo>
                  <a:lnTo>
                    <a:pt x="111937" y="197561"/>
                  </a:lnTo>
                  <a:lnTo>
                    <a:pt x="109524" y="226771"/>
                  </a:lnTo>
                  <a:lnTo>
                    <a:pt x="109143" y="231851"/>
                  </a:lnTo>
                  <a:lnTo>
                    <a:pt x="114452" y="233121"/>
                  </a:lnTo>
                  <a:lnTo>
                    <a:pt x="114490" y="235661"/>
                  </a:lnTo>
                  <a:lnTo>
                    <a:pt x="114223" y="240741"/>
                  </a:lnTo>
                  <a:lnTo>
                    <a:pt x="115049" y="245821"/>
                  </a:lnTo>
                  <a:lnTo>
                    <a:pt x="115176" y="248361"/>
                  </a:lnTo>
                  <a:lnTo>
                    <a:pt x="114668" y="255981"/>
                  </a:lnTo>
                  <a:lnTo>
                    <a:pt x="114554" y="259791"/>
                  </a:lnTo>
                  <a:lnTo>
                    <a:pt x="114401" y="262331"/>
                  </a:lnTo>
                  <a:lnTo>
                    <a:pt x="113995" y="264871"/>
                  </a:lnTo>
                  <a:lnTo>
                    <a:pt x="113893" y="275031"/>
                  </a:lnTo>
                  <a:lnTo>
                    <a:pt x="111874" y="294081"/>
                  </a:lnTo>
                  <a:lnTo>
                    <a:pt x="103136" y="294081"/>
                  </a:lnTo>
                  <a:lnTo>
                    <a:pt x="92735" y="289001"/>
                  </a:lnTo>
                  <a:lnTo>
                    <a:pt x="90766" y="287731"/>
                  </a:lnTo>
                  <a:lnTo>
                    <a:pt x="89547" y="289001"/>
                  </a:lnTo>
                  <a:lnTo>
                    <a:pt x="89408" y="290271"/>
                  </a:lnTo>
                  <a:lnTo>
                    <a:pt x="92113" y="292811"/>
                  </a:lnTo>
                  <a:lnTo>
                    <a:pt x="93789" y="294081"/>
                  </a:lnTo>
                  <a:lnTo>
                    <a:pt x="99860" y="296621"/>
                  </a:lnTo>
                  <a:lnTo>
                    <a:pt x="104051" y="299161"/>
                  </a:lnTo>
                  <a:lnTo>
                    <a:pt x="113957" y="301701"/>
                  </a:lnTo>
                  <a:lnTo>
                    <a:pt x="119354" y="304241"/>
                  </a:lnTo>
                  <a:lnTo>
                    <a:pt x="126733" y="305511"/>
                  </a:lnTo>
                  <a:lnTo>
                    <a:pt x="128358" y="305511"/>
                  </a:lnTo>
                  <a:lnTo>
                    <a:pt x="133134" y="306781"/>
                  </a:lnTo>
                  <a:lnTo>
                    <a:pt x="136283" y="306781"/>
                  </a:lnTo>
                  <a:lnTo>
                    <a:pt x="143700" y="308051"/>
                  </a:lnTo>
                  <a:lnTo>
                    <a:pt x="164312" y="308051"/>
                  </a:lnTo>
                  <a:lnTo>
                    <a:pt x="166560" y="306781"/>
                  </a:lnTo>
                  <a:lnTo>
                    <a:pt x="170078" y="308051"/>
                  </a:lnTo>
                  <a:lnTo>
                    <a:pt x="171424" y="308051"/>
                  </a:lnTo>
                  <a:lnTo>
                    <a:pt x="173291" y="306781"/>
                  </a:lnTo>
                  <a:lnTo>
                    <a:pt x="175425" y="306781"/>
                  </a:lnTo>
                  <a:lnTo>
                    <a:pt x="181584" y="305511"/>
                  </a:lnTo>
                  <a:lnTo>
                    <a:pt x="185775" y="304241"/>
                  </a:lnTo>
                  <a:lnTo>
                    <a:pt x="187007" y="302971"/>
                  </a:lnTo>
                  <a:lnTo>
                    <a:pt x="191084" y="301701"/>
                  </a:lnTo>
                  <a:lnTo>
                    <a:pt x="193878" y="301701"/>
                  </a:lnTo>
                  <a:lnTo>
                    <a:pt x="198831" y="300431"/>
                  </a:lnTo>
                  <a:lnTo>
                    <a:pt x="201028" y="299161"/>
                  </a:lnTo>
                  <a:lnTo>
                    <a:pt x="204101" y="297891"/>
                  </a:lnTo>
                  <a:lnTo>
                    <a:pt x="204901" y="297891"/>
                  </a:lnTo>
                  <a:lnTo>
                    <a:pt x="210616" y="295351"/>
                  </a:lnTo>
                  <a:lnTo>
                    <a:pt x="215239" y="292811"/>
                  </a:lnTo>
                  <a:lnTo>
                    <a:pt x="219722" y="290271"/>
                  </a:lnTo>
                  <a:lnTo>
                    <a:pt x="221424" y="289001"/>
                  </a:lnTo>
                  <a:lnTo>
                    <a:pt x="223126" y="287731"/>
                  </a:lnTo>
                  <a:lnTo>
                    <a:pt x="225513" y="285191"/>
                  </a:lnTo>
                  <a:close/>
                </a:path>
                <a:path w="308609" h="692150">
                  <a:moveTo>
                    <a:pt x="229463" y="276682"/>
                  </a:moveTo>
                  <a:lnTo>
                    <a:pt x="229438" y="272961"/>
                  </a:lnTo>
                  <a:lnTo>
                    <a:pt x="228015" y="271526"/>
                  </a:lnTo>
                  <a:lnTo>
                    <a:pt x="226161" y="271475"/>
                  </a:lnTo>
                  <a:lnTo>
                    <a:pt x="224320" y="271424"/>
                  </a:lnTo>
                  <a:lnTo>
                    <a:pt x="222834" y="272783"/>
                  </a:lnTo>
                  <a:lnTo>
                    <a:pt x="222631" y="276529"/>
                  </a:lnTo>
                  <a:lnTo>
                    <a:pt x="224116" y="278155"/>
                  </a:lnTo>
                  <a:lnTo>
                    <a:pt x="227850" y="278269"/>
                  </a:lnTo>
                  <a:lnTo>
                    <a:pt x="229463" y="276682"/>
                  </a:lnTo>
                  <a:close/>
                </a:path>
                <a:path w="308609" h="692150">
                  <a:moveTo>
                    <a:pt x="229527" y="654977"/>
                  </a:moveTo>
                  <a:lnTo>
                    <a:pt x="228092" y="653338"/>
                  </a:lnTo>
                  <a:lnTo>
                    <a:pt x="224370" y="653059"/>
                  </a:lnTo>
                  <a:lnTo>
                    <a:pt x="222707" y="654431"/>
                  </a:lnTo>
                  <a:lnTo>
                    <a:pt x="222351" y="657987"/>
                  </a:lnTo>
                  <a:lnTo>
                    <a:pt x="223875" y="659676"/>
                  </a:lnTo>
                  <a:lnTo>
                    <a:pt x="225704" y="659790"/>
                  </a:lnTo>
                  <a:lnTo>
                    <a:pt x="227622" y="659917"/>
                  </a:lnTo>
                  <a:lnTo>
                    <a:pt x="229209" y="658596"/>
                  </a:lnTo>
                  <a:lnTo>
                    <a:pt x="229527" y="654977"/>
                  </a:lnTo>
                  <a:close/>
                </a:path>
                <a:path w="308609" h="692150">
                  <a:moveTo>
                    <a:pt x="231228" y="670052"/>
                  </a:moveTo>
                  <a:lnTo>
                    <a:pt x="231190" y="669251"/>
                  </a:lnTo>
                  <a:lnTo>
                    <a:pt x="230009" y="668616"/>
                  </a:lnTo>
                  <a:lnTo>
                    <a:pt x="228155" y="668655"/>
                  </a:lnTo>
                  <a:lnTo>
                    <a:pt x="203200" y="672109"/>
                  </a:lnTo>
                  <a:lnTo>
                    <a:pt x="199504" y="672325"/>
                  </a:lnTo>
                  <a:lnTo>
                    <a:pt x="189534" y="674319"/>
                  </a:lnTo>
                  <a:lnTo>
                    <a:pt x="163322" y="677151"/>
                  </a:lnTo>
                  <a:lnTo>
                    <a:pt x="156464" y="677037"/>
                  </a:lnTo>
                  <a:lnTo>
                    <a:pt x="141528" y="676338"/>
                  </a:lnTo>
                  <a:lnTo>
                    <a:pt x="133413" y="676224"/>
                  </a:lnTo>
                  <a:lnTo>
                    <a:pt x="119583" y="675551"/>
                  </a:lnTo>
                  <a:lnTo>
                    <a:pt x="82753" y="672388"/>
                  </a:lnTo>
                  <a:lnTo>
                    <a:pt x="80949" y="672719"/>
                  </a:lnTo>
                  <a:lnTo>
                    <a:pt x="120065" y="687158"/>
                  </a:lnTo>
                  <a:lnTo>
                    <a:pt x="141363" y="690308"/>
                  </a:lnTo>
                  <a:lnTo>
                    <a:pt x="154686" y="691642"/>
                  </a:lnTo>
                  <a:lnTo>
                    <a:pt x="204508" y="683298"/>
                  </a:lnTo>
                  <a:lnTo>
                    <a:pt x="222402" y="674712"/>
                  </a:lnTo>
                  <a:lnTo>
                    <a:pt x="231228" y="670052"/>
                  </a:lnTo>
                  <a:close/>
                </a:path>
                <a:path w="308609" h="692150">
                  <a:moveTo>
                    <a:pt x="233057" y="417499"/>
                  </a:moveTo>
                  <a:lnTo>
                    <a:pt x="231648" y="416064"/>
                  </a:lnTo>
                  <a:lnTo>
                    <a:pt x="229870" y="416052"/>
                  </a:lnTo>
                  <a:lnTo>
                    <a:pt x="228130" y="416039"/>
                  </a:lnTo>
                  <a:lnTo>
                    <a:pt x="226669" y="417487"/>
                  </a:lnTo>
                  <a:lnTo>
                    <a:pt x="226631" y="420954"/>
                  </a:lnTo>
                  <a:lnTo>
                    <a:pt x="228130" y="422478"/>
                  </a:lnTo>
                  <a:lnTo>
                    <a:pt x="231571" y="422503"/>
                  </a:lnTo>
                  <a:lnTo>
                    <a:pt x="233045" y="421030"/>
                  </a:lnTo>
                  <a:lnTo>
                    <a:pt x="233057" y="417499"/>
                  </a:lnTo>
                  <a:close/>
                </a:path>
                <a:path w="308609" h="692150">
                  <a:moveTo>
                    <a:pt x="233197" y="35725"/>
                  </a:moveTo>
                  <a:lnTo>
                    <a:pt x="231736" y="34290"/>
                  </a:lnTo>
                  <a:lnTo>
                    <a:pt x="228168" y="34239"/>
                  </a:lnTo>
                  <a:lnTo>
                    <a:pt x="226644" y="35788"/>
                  </a:lnTo>
                  <a:lnTo>
                    <a:pt x="226796" y="39319"/>
                  </a:lnTo>
                  <a:lnTo>
                    <a:pt x="228269" y="40665"/>
                  </a:lnTo>
                  <a:lnTo>
                    <a:pt x="230047" y="40640"/>
                  </a:lnTo>
                  <a:lnTo>
                    <a:pt x="231787" y="40601"/>
                  </a:lnTo>
                  <a:lnTo>
                    <a:pt x="233197" y="39154"/>
                  </a:lnTo>
                  <a:lnTo>
                    <a:pt x="233197" y="37426"/>
                  </a:lnTo>
                  <a:lnTo>
                    <a:pt x="233197" y="35725"/>
                  </a:lnTo>
                  <a:close/>
                </a:path>
                <a:path w="308609" h="692150">
                  <a:moveTo>
                    <a:pt x="253898" y="635533"/>
                  </a:moveTo>
                  <a:lnTo>
                    <a:pt x="253746" y="631837"/>
                  </a:lnTo>
                  <a:lnTo>
                    <a:pt x="252183" y="630440"/>
                  </a:lnTo>
                  <a:lnTo>
                    <a:pt x="248348" y="630580"/>
                  </a:lnTo>
                  <a:lnTo>
                    <a:pt x="247002" y="632040"/>
                  </a:lnTo>
                  <a:lnTo>
                    <a:pt x="247078" y="633984"/>
                  </a:lnTo>
                  <a:lnTo>
                    <a:pt x="247154" y="635914"/>
                  </a:lnTo>
                  <a:lnTo>
                    <a:pt x="248602" y="637222"/>
                  </a:lnTo>
                  <a:lnTo>
                    <a:pt x="252437" y="637082"/>
                  </a:lnTo>
                  <a:lnTo>
                    <a:pt x="253898" y="635533"/>
                  </a:lnTo>
                  <a:close/>
                </a:path>
                <a:path w="308609" h="692150">
                  <a:moveTo>
                    <a:pt x="253949" y="253974"/>
                  </a:moveTo>
                  <a:lnTo>
                    <a:pt x="253847" y="250164"/>
                  </a:lnTo>
                  <a:lnTo>
                    <a:pt x="252437" y="248818"/>
                  </a:lnTo>
                  <a:lnTo>
                    <a:pt x="248678" y="248793"/>
                  </a:lnTo>
                  <a:lnTo>
                    <a:pt x="247218" y="250177"/>
                  </a:lnTo>
                  <a:lnTo>
                    <a:pt x="247129" y="252006"/>
                  </a:lnTo>
                  <a:lnTo>
                    <a:pt x="247053" y="253873"/>
                  </a:lnTo>
                  <a:lnTo>
                    <a:pt x="248615" y="255498"/>
                  </a:lnTo>
                  <a:lnTo>
                    <a:pt x="250520" y="255511"/>
                  </a:lnTo>
                  <a:lnTo>
                    <a:pt x="252437" y="255524"/>
                  </a:lnTo>
                  <a:lnTo>
                    <a:pt x="253949" y="253974"/>
                  </a:lnTo>
                  <a:close/>
                </a:path>
                <a:path w="308609" h="692150">
                  <a:moveTo>
                    <a:pt x="255066" y="437375"/>
                  </a:moveTo>
                  <a:lnTo>
                    <a:pt x="253707" y="435838"/>
                  </a:lnTo>
                  <a:lnTo>
                    <a:pt x="250101" y="435521"/>
                  </a:lnTo>
                  <a:lnTo>
                    <a:pt x="248500" y="436956"/>
                  </a:lnTo>
                  <a:lnTo>
                    <a:pt x="248462" y="440461"/>
                  </a:lnTo>
                  <a:lnTo>
                    <a:pt x="249923" y="442023"/>
                  </a:lnTo>
                  <a:lnTo>
                    <a:pt x="251574" y="442112"/>
                  </a:lnTo>
                  <a:lnTo>
                    <a:pt x="253174" y="442188"/>
                  </a:lnTo>
                  <a:lnTo>
                    <a:pt x="254787" y="440728"/>
                  </a:lnTo>
                  <a:lnTo>
                    <a:pt x="255066" y="437375"/>
                  </a:lnTo>
                  <a:close/>
                </a:path>
                <a:path w="308609" h="692150">
                  <a:moveTo>
                    <a:pt x="255155" y="55524"/>
                  </a:moveTo>
                  <a:lnTo>
                    <a:pt x="253758" y="53987"/>
                  </a:lnTo>
                  <a:lnTo>
                    <a:pt x="250190" y="53746"/>
                  </a:lnTo>
                  <a:lnTo>
                    <a:pt x="248602" y="55194"/>
                  </a:lnTo>
                  <a:lnTo>
                    <a:pt x="248539" y="58712"/>
                  </a:lnTo>
                  <a:lnTo>
                    <a:pt x="249974" y="60198"/>
                  </a:lnTo>
                  <a:lnTo>
                    <a:pt x="251714" y="60261"/>
                  </a:lnTo>
                  <a:lnTo>
                    <a:pt x="253415" y="60325"/>
                  </a:lnTo>
                  <a:lnTo>
                    <a:pt x="254939" y="58928"/>
                  </a:lnTo>
                  <a:lnTo>
                    <a:pt x="255155" y="55524"/>
                  </a:lnTo>
                  <a:close/>
                </a:path>
                <a:path w="308609" h="692150">
                  <a:moveTo>
                    <a:pt x="271132" y="462572"/>
                  </a:moveTo>
                  <a:lnTo>
                    <a:pt x="271106" y="458876"/>
                  </a:lnTo>
                  <a:lnTo>
                    <a:pt x="269824" y="457631"/>
                  </a:lnTo>
                  <a:lnTo>
                    <a:pt x="267931" y="457644"/>
                  </a:lnTo>
                  <a:lnTo>
                    <a:pt x="266141" y="457657"/>
                  </a:lnTo>
                  <a:lnTo>
                    <a:pt x="264731" y="459079"/>
                  </a:lnTo>
                  <a:lnTo>
                    <a:pt x="264744" y="460844"/>
                  </a:lnTo>
                  <a:lnTo>
                    <a:pt x="264769" y="462546"/>
                  </a:lnTo>
                  <a:lnTo>
                    <a:pt x="266293" y="464032"/>
                  </a:lnTo>
                  <a:lnTo>
                    <a:pt x="269786" y="463994"/>
                  </a:lnTo>
                  <a:lnTo>
                    <a:pt x="271132" y="462572"/>
                  </a:lnTo>
                  <a:close/>
                </a:path>
                <a:path w="308609" h="692150">
                  <a:moveTo>
                    <a:pt x="271322" y="80784"/>
                  </a:moveTo>
                  <a:lnTo>
                    <a:pt x="271310" y="78968"/>
                  </a:lnTo>
                  <a:lnTo>
                    <a:pt x="271297" y="77165"/>
                  </a:lnTo>
                  <a:lnTo>
                    <a:pt x="269760" y="75717"/>
                  </a:lnTo>
                  <a:lnTo>
                    <a:pt x="266268" y="75882"/>
                  </a:lnTo>
                  <a:lnTo>
                    <a:pt x="264858" y="77381"/>
                  </a:lnTo>
                  <a:lnTo>
                    <a:pt x="264883" y="80721"/>
                  </a:lnTo>
                  <a:lnTo>
                    <a:pt x="266357" y="82207"/>
                  </a:lnTo>
                  <a:lnTo>
                    <a:pt x="269798" y="82321"/>
                  </a:lnTo>
                  <a:lnTo>
                    <a:pt x="271322" y="80784"/>
                  </a:lnTo>
                  <a:close/>
                </a:path>
                <a:path w="308609" h="692150">
                  <a:moveTo>
                    <a:pt x="272897" y="614070"/>
                  </a:moveTo>
                  <a:lnTo>
                    <a:pt x="272859" y="612190"/>
                  </a:lnTo>
                  <a:lnTo>
                    <a:pt x="272821" y="610374"/>
                  </a:lnTo>
                  <a:lnTo>
                    <a:pt x="271208" y="608799"/>
                  </a:lnTo>
                  <a:lnTo>
                    <a:pt x="267627" y="608888"/>
                  </a:lnTo>
                  <a:lnTo>
                    <a:pt x="266103" y="610527"/>
                  </a:lnTo>
                  <a:lnTo>
                    <a:pt x="266179" y="614235"/>
                  </a:lnTo>
                  <a:lnTo>
                    <a:pt x="267728" y="615721"/>
                  </a:lnTo>
                  <a:lnTo>
                    <a:pt x="271424" y="615632"/>
                  </a:lnTo>
                  <a:lnTo>
                    <a:pt x="272897" y="614070"/>
                  </a:lnTo>
                  <a:close/>
                </a:path>
                <a:path w="308609" h="692150">
                  <a:moveTo>
                    <a:pt x="273024" y="228714"/>
                  </a:moveTo>
                  <a:lnTo>
                    <a:pt x="271399" y="227101"/>
                  </a:lnTo>
                  <a:lnTo>
                    <a:pt x="267779" y="227215"/>
                  </a:lnTo>
                  <a:lnTo>
                    <a:pt x="266217" y="228790"/>
                  </a:lnTo>
                  <a:lnTo>
                    <a:pt x="266166" y="232371"/>
                  </a:lnTo>
                  <a:lnTo>
                    <a:pt x="267843" y="234022"/>
                  </a:lnTo>
                  <a:lnTo>
                    <a:pt x="271500" y="233946"/>
                  </a:lnTo>
                  <a:lnTo>
                    <a:pt x="272973" y="232422"/>
                  </a:lnTo>
                  <a:lnTo>
                    <a:pt x="272999" y="230606"/>
                  </a:lnTo>
                  <a:lnTo>
                    <a:pt x="273024" y="228714"/>
                  </a:lnTo>
                  <a:close/>
                </a:path>
                <a:path w="308609" h="692150">
                  <a:moveTo>
                    <a:pt x="287616" y="486422"/>
                  </a:moveTo>
                  <a:lnTo>
                    <a:pt x="286042" y="484860"/>
                  </a:lnTo>
                  <a:lnTo>
                    <a:pt x="282511" y="484771"/>
                  </a:lnTo>
                  <a:lnTo>
                    <a:pt x="281139" y="486079"/>
                  </a:lnTo>
                  <a:lnTo>
                    <a:pt x="281063" y="489737"/>
                  </a:lnTo>
                  <a:lnTo>
                    <a:pt x="282371" y="491096"/>
                  </a:lnTo>
                  <a:lnTo>
                    <a:pt x="284226" y="491121"/>
                  </a:lnTo>
                  <a:lnTo>
                    <a:pt x="285940" y="491147"/>
                  </a:lnTo>
                  <a:lnTo>
                    <a:pt x="287515" y="489686"/>
                  </a:lnTo>
                  <a:lnTo>
                    <a:pt x="287616" y="486422"/>
                  </a:lnTo>
                  <a:close/>
                </a:path>
                <a:path w="308609" h="692150">
                  <a:moveTo>
                    <a:pt x="287705" y="107797"/>
                  </a:moveTo>
                  <a:lnTo>
                    <a:pt x="287489" y="104305"/>
                  </a:lnTo>
                  <a:lnTo>
                    <a:pt x="285927" y="102870"/>
                  </a:lnTo>
                  <a:lnTo>
                    <a:pt x="282536" y="102997"/>
                  </a:lnTo>
                  <a:lnTo>
                    <a:pt x="281114" y="104622"/>
                  </a:lnTo>
                  <a:lnTo>
                    <a:pt x="281216" y="106438"/>
                  </a:lnTo>
                  <a:lnTo>
                    <a:pt x="281330" y="108127"/>
                  </a:lnTo>
                  <a:lnTo>
                    <a:pt x="282829" y="109512"/>
                  </a:lnTo>
                  <a:lnTo>
                    <a:pt x="284518" y="109448"/>
                  </a:lnTo>
                  <a:lnTo>
                    <a:pt x="286296" y="109385"/>
                  </a:lnTo>
                  <a:lnTo>
                    <a:pt x="287705" y="107797"/>
                  </a:lnTo>
                  <a:close/>
                </a:path>
                <a:path w="308609" h="692150">
                  <a:moveTo>
                    <a:pt x="288378" y="583793"/>
                  </a:moveTo>
                  <a:lnTo>
                    <a:pt x="286905" y="582244"/>
                  </a:lnTo>
                  <a:lnTo>
                    <a:pt x="283146" y="582117"/>
                  </a:lnTo>
                  <a:lnTo>
                    <a:pt x="281622" y="583539"/>
                  </a:lnTo>
                  <a:lnTo>
                    <a:pt x="281571" y="585419"/>
                  </a:lnTo>
                  <a:lnTo>
                    <a:pt x="281520" y="587311"/>
                  </a:lnTo>
                  <a:lnTo>
                    <a:pt x="282930" y="588822"/>
                  </a:lnTo>
                  <a:lnTo>
                    <a:pt x="286651" y="588949"/>
                  </a:lnTo>
                  <a:lnTo>
                    <a:pt x="288239" y="587463"/>
                  </a:lnTo>
                  <a:lnTo>
                    <a:pt x="288378" y="583793"/>
                  </a:lnTo>
                  <a:close/>
                </a:path>
                <a:path w="308609" h="692150">
                  <a:moveTo>
                    <a:pt x="288493" y="202018"/>
                  </a:moveTo>
                  <a:lnTo>
                    <a:pt x="286931" y="200406"/>
                  </a:lnTo>
                  <a:lnTo>
                    <a:pt x="283248" y="200406"/>
                  </a:lnTo>
                  <a:lnTo>
                    <a:pt x="281762" y="201866"/>
                  </a:lnTo>
                  <a:lnTo>
                    <a:pt x="281635" y="205587"/>
                  </a:lnTo>
                  <a:lnTo>
                    <a:pt x="282930" y="206997"/>
                  </a:lnTo>
                  <a:lnTo>
                    <a:pt x="286842" y="207225"/>
                  </a:lnTo>
                  <a:lnTo>
                    <a:pt x="288366" y="205867"/>
                  </a:lnTo>
                  <a:lnTo>
                    <a:pt x="288429" y="203898"/>
                  </a:lnTo>
                  <a:lnTo>
                    <a:pt x="288493" y="202018"/>
                  </a:lnTo>
                  <a:close/>
                </a:path>
                <a:path w="308609" h="692150">
                  <a:moveTo>
                    <a:pt x="294868" y="560400"/>
                  </a:moveTo>
                  <a:lnTo>
                    <a:pt x="293370" y="558800"/>
                  </a:lnTo>
                  <a:lnTo>
                    <a:pt x="289775" y="558673"/>
                  </a:lnTo>
                  <a:lnTo>
                    <a:pt x="288112" y="560273"/>
                  </a:lnTo>
                  <a:lnTo>
                    <a:pt x="288010" y="563854"/>
                  </a:lnTo>
                  <a:lnTo>
                    <a:pt x="289610" y="565556"/>
                  </a:lnTo>
                  <a:lnTo>
                    <a:pt x="293179" y="565645"/>
                  </a:lnTo>
                  <a:lnTo>
                    <a:pt x="294792" y="564083"/>
                  </a:lnTo>
                  <a:lnTo>
                    <a:pt x="294830" y="562241"/>
                  </a:lnTo>
                  <a:lnTo>
                    <a:pt x="294868" y="560400"/>
                  </a:lnTo>
                  <a:close/>
                </a:path>
                <a:path w="308609" h="692150">
                  <a:moveTo>
                    <a:pt x="294995" y="182206"/>
                  </a:moveTo>
                  <a:lnTo>
                    <a:pt x="294982" y="180390"/>
                  </a:lnTo>
                  <a:lnTo>
                    <a:pt x="294957" y="178498"/>
                  </a:lnTo>
                  <a:lnTo>
                    <a:pt x="293357" y="176987"/>
                  </a:lnTo>
                  <a:lnTo>
                    <a:pt x="289623" y="177139"/>
                  </a:lnTo>
                  <a:lnTo>
                    <a:pt x="288175" y="178650"/>
                  </a:lnTo>
                  <a:lnTo>
                    <a:pt x="288201" y="182372"/>
                  </a:lnTo>
                  <a:lnTo>
                    <a:pt x="289763" y="183819"/>
                  </a:lnTo>
                  <a:lnTo>
                    <a:pt x="293573" y="183692"/>
                  </a:lnTo>
                  <a:lnTo>
                    <a:pt x="294995" y="182206"/>
                  </a:lnTo>
                  <a:close/>
                </a:path>
                <a:path w="308609" h="692150">
                  <a:moveTo>
                    <a:pt x="295376" y="535393"/>
                  </a:moveTo>
                  <a:lnTo>
                    <a:pt x="293776" y="533781"/>
                  </a:lnTo>
                  <a:lnTo>
                    <a:pt x="291985" y="533768"/>
                  </a:lnTo>
                  <a:lnTo>
                    <a:pt x="290169" y="533755"/>
                  </a:lnTo>
                  <a:lnTo>
                    <a:pt x="288632" y="535305"/>
                  </a:lnTo>
                  <a:lnTo>
                    <a:pt x="288594" y="538988"/>
                  </a:lnTo>
                  <a:lnTo>
                    <a:pt x="290182" y="540613"/>
                  </a:lnTo>
                  <a:lnTo>
                    <a:pt x="293700" y="540639"/>
                  </a:lnTo>
                  <a:lnTo>
                    <a:pt x="295376" y="538937"/>
                  </a:lnTo>
                  <a:lnTo>
                    <a:pt x="295376" y="535393"/>
                  </a:lnTo>
                  <a:close/>
                </a:path>
                <a:path w="308609" h="692150">
                  <a:moveTo>
                    <a:pt x="295452" y="516178"/>
                  </a:moveTo>
                  <a:lnTo>
                    <a:pt x="295427" y="512533"/>
                  </a:lnTo>
                  <a:lnTo>
                    <a:pt x="293916" y="511098"/>
                  </a:lnTo>
                  <a:lnTo>
                    <a:pt x="292011" y="511098"/>
                  </a:lnTo>
                  <a:lnTo>
                    <a:pt x="290042" y="511098"/>
                  </a:lnTo>
                  <a:lnTo>
                    <a:pt x="288683" y="512457"/>
                  </a:lnTo>
                  <a:lnTo>
                    <a:pt x="288696" y="516305"/>
                  </a:lnTo>
                  <a:lnTo>
                    <a:pt x="290169" y="517766"/>
                  </a:lnTo>
                  <a:lnTo>
                    <a:pt x="293878" y="517740"/>
                  </a:lnTo>
                  <a:lnTo>
                    <a:pt x="295452" y="516178"/>
                  </a:lnTo>
                  <a:close/>
                </a:path>
                <a:path w="308609" h="692150">
                  <a:moveTo>
                    <a:pt x="295516" y="153581"/>
                  </a:moveTo>
                  <a:lnTo>
                    <a:pt x="293839" y="151968"/>
                  </a:lnTo>
                  <a:lnTo>
                    <a:pt x="291985" y="152031"/>
                  </a:lnTo>
                  <a:lnTo>
                    <a:pt x="290106" y="152095"/>
                  </a:lnTo>
                  <a:lnTo>
                    <a:pt x="288645" y="153771"/>
                  </a:lnTo>
                  <a:lnTo>
                    <a:pt x="288886" y="157505"/>
                  </a:lnTo>
                  <a:lnTo>
                    <a:pt x="290461" y="158927"/>
                  </a:lnTo>
                  <a:lnTo>
                    <a:pt x="294005" y="158775"/>
                  </a:lnTo>
                  <a:lnTo>
                    <a:pt x="295516" y="157200"/>
                  </a:lnTo>
                  <a:lnTo>
                    <a:pt x="295516" y="153581"/>
                  </a:lnTo>
                  <a:close/>
                </a:path>
                <a:path w="308609" h="692150">
                  <a:moveTo>
                    <a:pt x="295706" y="130987"/>
                  </a:moveTo>
                  <a:lnTo>
                    <a:pt x="294208" y="129336"/>
                  </a:lnTo>
                  <a:lnTo>
                    <a:pt x="292290" y="129273"/>
                  </a:lnTo>
                  <a:lnTo>
                    <a:pt x="290449" y="129197"/>
                  </a:lnTo>
                  <a:lnTo>
                    <a:pt x="288950" y="130568"/>
                  </a:lnTo>
                  <a:lnTo>
                    <a:pt x="288836" y="132422"/>
                  </a:lnTo>
                  <a:lnTo>
                    <a:pt x="288734" y="134340"/>
                  </a:lnTo>
                  <a:lnTo>
                    <a:pt x="290195" y="135991"/>
                  </a:lnTo>
                  <a:lnTo>
                    <a:pt x="292074" y="136067"/>
                  </a:lnTo>
                  <a:lnTo>
                    <a:pt x="293801" y="136144"/>
                  </a:lnTo>
                  <a:lnTo>
                    <a:pt x="295427" y="134645"/>
                  </a:lnTo>
                  <a:lnTo>
                    <a:pt x="295706" y="130987"/>
                  </a:lnTo>
                  <a:close/>
                </a:path>
                <a:path w="308609" h="692150">
                  <a:moveTo>
                    <a:pt x="308432" y="533450"/>
                  </a:moveTo>
                  <a:lnTo>
                    <a:pt x="300431" y="486956"/>
                  </a:lnTo>
                  <a:lnTo>
                    <a:pt x="280936" y="448017"/>
                  </a:lnTo>
                  <a:lnTo>
                    <a:pt x="242989" y="409981"/>
                  </a:lnTo>
                  <a:lnTo>
                    <a:pt x="208343" y="391706"/>
                  </a:lnTo>
                  <a:lnTo>
                    <a:pt x="170205" y="382625"/>
                  </a:lnTo>
                  <a:lnTo>
                    <a:pt x="151803" y="381711"/>
                  </a:lnTo>
                  <a:lnTo>
                    <a:pt x="142621" y="382104"/>
                  </a:lnTo>
                  <a:lnTo>
                    <a:pt x="103035" y="390588"/>
                  </a:lnTo>
                  <a:lnTo>
                    <a:pt x="67716" y="408635"/>
                  </a:lnTo>
                  <a:lnTo>
                    <a:pt x="38569" y="433514"/>
                  </a:lnTo>
                  <a:lnTo>
                    <a:pt x="17005" y="465226"/>
                  </a:lnTo>
                  <a:lnTo>
                    <a:pt x="1701" y="515175"/>
                  </a:lnTo>
                  <a:lnTo>
                    <a:pt x="25" y="539597"/>
                  </a:lnTo>
                  <a:lnTo>
                    <a:pt x="393" y="546481"/>
                  </a:lnTo>
                  <a:lnTo>
                    <a:pt x="11087" y="594525"/>
                  </a:lnTo>
                  <a:lnTo>
                    <a:pt x="37998" y="637832"/>
                  </a:lnTo>
                  <a:lnTo>
                    <a:pt x="67564" y="663663"/>
                  </a:lnTo>
                  <a:lnTo>
                    <a:pt x="73723" y="667918"/>
                  </a:lnTo>
                  <a:lnTo>
                    <a:pt x="79578" y="667448"/>
                  </a:lnTo>
                  <a:lnTo>
                    <a:pt x="81368" y="667905"/>
                  </a:lnTo>
                  <a:lnTo>
                    <a:pt x="83134" y="668020"/>
                  </a:lnTo>
                  <a:lnTo>
                    <a:pt x="85305" y="667727"/>
                  </a:lnTo>
                  <a:lnTo>
                    <a:pt x="77304" y="663346"/>
                  </a:lnTo>
                  <a:lnTo>
                    <a:pt x="70993" y="659460"/>
                  </a:lnTo>
                  <a:lnTo>
                    <a:pt x="33185" y="621842"/>
                  </a:lnTo>
                  <a:lnTo>
                    <a:pt x="12649" y="580694"/>
                  </a:lnTo>
                  <a:lnTo>
                    <a:pt x="5257" y="537870"/>
                  </a:lnTo>
                  <a:lnTo>
                    <a:pt x="5575" y="524154"/>
                  </a:lnTo>
                  <a:lnTo>
                    <a:pt x="14135" y="484327"/>
                  </a:lnTo>
                  <a:lnTo>
                    <a:pt x="38442" y="442036"/>
                  </a:lnTo>
                  <a:lnTo>
                    <a:pt x="76250" y="408038"/>
                  </a:lnTo>
                  <a:lnTo>
                    <a:pt x="123520" y="389458"/>
                  </a:lnTo>
                  <a:lnTo>
                    <a:pt x="156933" y="386232"/>
                  </a:lnTo>
                  <a:lnTo>
                    <a:pt x="165150" y="386600"/>
                  </a:lnTo>
                  <a:lnTo>
                    <a:pt x="204711" y="394652"/>
                  </a:lnTo>
                  <a:lnTo>
                    <a:pt x="240525" y="413448"/>
                  </a:lnTo>
                  <a:lnTo>
                    <a:pt x="279844" y="454812"/>
                  </a:lnTo>
                  <a:lnTo>
                    <a:pt x="297916" y="493471"/>
                  </a:lnTo>
                  <a:lnTo>
                    <a:pt x="303606" y="531863"/>
                  </a:lnTo>
                  <a:lnTo>
                    <a:pt x="303491" y="538518"/>
                  </a:lnTo>
                  <a:lnTo>
                    <a:pt x="298030" y="577938"/>
                  </a:lnTo>
                  <a:lnTo>
                    <a:pt x="278714" y="617956"/>
                  </a:lnTo>
                  <a:lnTo>
                    <a:pt x="252349" y="648017"/>
                  </a:lnTo>
                  <a:lnTo>
                    <a:pt x="228841" y="664464"/>
                  </a:lnTo>
                  <a:lnTo>
                    <a:pt x="228993" y="665048"/>
                  </a:lnTo>
                  <a:lnTo>
                    <a:pt x="237147" y="663663"/>
                  </a:lnTo>
                  <a:lnTo>
                    <a:pt x="241439" y="663105"/>
                  </a:lnTo>
                  <a:lnTo>
                    <a:pt x="242798" y="662508"/>
                  </a:lnTo>
                  <a:lnTo>
                    <a:pt x="277520" y="628586"/>
                  </a:lnTo>
                  <a:lnTo>
                    <a:pt x="297434" y="594042"/>
                  </a:lnTo>
                  <a:lnTo>
                    <a:pt x="299377" y="586867"/>
                  </a:lnTo>
                  <a:lnTo>
                    <a:pt x="304025" y="571741"/>
                  </a:lnTo>
                  <a:lnTo>
                    <a:pt x="306222" y="563626"/>
                  </a:lnTo>
                  <a:lnTo>
                    <a:pt x="307340" y="555256"/>
                  </a:lnTo>
                  <a:lnTo>
                    <a:pt x="308330" y="544347"/>
                  </a:lnTo>
                  <a:lnTo>
                    <a:pt x="308432" y="533450"/>
                  </a:lnTo>
                  <a:close/>
                </a:path>
                <a:path w="308609" h="692150">
                  <a:moveTo>
                    <a:pt x="308470" y="160782"/>
                  </a:moveTo>
                  <a:lnTo>
                    <a:pt x="304546" y="119748"/>
                  </a:lnTo>
                  <a:lnTo>
                    <a:pt x="289598" y="79984"/>
                  </a:lnTo>
                  <a:lnTo>
                    <a:pt x="256882" y="39027"/>
                  </a:lnTo>
                  <a:lnTo>
                    <a:pt x="222986" y="16179"/>
                  </a:lnTo>
                  <a:lnTo>
                    <a:pt x="179793" y="2146"/>
                  </a:lnTo>
                  <a:lnTo>
                    <a:pt x="156616" y="0"/>
                  </a:lnTo>
                  <a:lnTo>
                    <a:pt x="147878" y="25"/>
                  </a:lnTo>
                  <a:lnTo>
                    <a:pt x="103492" y="8648"/>
                  </a:lnTo>
                  <a:lnTo>
                    <a:pt x="58762" y="33159"/>
                  </a:lnTo>
                  <a:lnTo>
                    <a:pt x="30911" y="61137"/>
                  </a:lnTo>
                  <a:lnTo>
                    <a:pt x="10642" y="98323"/>
                  </a:lnTo>
                  <a:lnTo>
                    <a:pt x="279" y="147408"/>
                  </a:lnTo>
                  <a:lnTo>
                    <a:pt x="0" y="155867"/>
                  </a:lnTo>
                  <a:lnTo>
                    <a:pt x="317" y="164287"/>
                  </a:lnTo>
                  <a:lnTo>
                    <a:pt x="8928" y="207149"/>
                  </a:lnTo>
                  <a:lnTo>
                    <a:pt x="30137" y="246265"/>
                  </a:lnTo>
                  <a:lnTo>
                    <a:pt x="68135" y="282359"/>
                  </a:lnTo>
                  <a:lnTo>
                    <a:pt x="73825" y="285927"/>
                  </a:lnTo>
                  <a:lnTo>
                    <a:pt x="79984" y="285877"/>
                  </a:lnTo>
                  <a:lnTo>
                    <a:pt x="85280" y="286512"/>
                  </a:lnTo>
                  <a:lnTo>
                    <a:pt x="84912" y="285762"/>
                  </a:lnTo>
                  <a:lnTo>
                    <a:pt x="71996" y="278091"/>
                  </a:lnTo>
                  <a:lnTo>
                    <a:pt x="61544" y="270344"/>
                  </a:lnTo>
                  <a:lnTo>
                    <a:pt x="34404" y="241998"/>
                  </a:lnTo>
                  <a:lnTo>
                    <a:pt x="15633" y="207543"/>
                  </a:lnTo>
                  <a:lnTo>
                    <a:pt x="5715" y="165379"/>
                  </a:lnTo>
                  <a:lnTo>
                    <a:pt x="5245" y="150634"/>
                  </a:lnTo>
                  <a:lnTo>
                    <a:pt x="5448" y="143281"/>
                  </a:lnTo>
                  <a:lnTo>
                    <a:pt x="16014" y="97650"/>
                  </a:lnTo>
                  <a:lnTo>
                    <a:pt x="37947" y="60845"/>
                  </a:lnTo>
                  <a:lnTo>
                    <a:pt x="75260" y="26860"/>
                  </a:lnTo>
                  <a:lnTo>
                    <a:pt x="110731" y="10693"/>
                  </a:lnTo>
                  <a:lnTo>
                    <a:pt x="149199" y="4457"/>
                  </a:lnTo>
                  <a:lnTo>
                    <a:pt x="162483" y="4432"/>
                  </a:lnTo>
                  <a:lnTo>
                    <a:pt x="175641" y="5613"/>
                  </a:lnTo>
                  <a:lnTo>
                    <a:pt x="226263" y="22593"/>
                  </a:lnTo>
                  <a:lnTo>
                    <a:pt x="266928" y="55537"/>
                  </a:lnTo>
                  <a:lnTo>
                    <a:pt x="288150" y="87299"/>
                  </a:lnTo>
                  <a:lnTo>
                    <a:pt x="301307" y="126326"/>
                  </a:lnTo>
                  <a:lnTo>
                    <a:pt x="303758" y="150202"/>
                  </a:lnTo>
                  <a:lnTo>
                    <a:pt x="303657" y="157480"/>
                  </a:lnTo>
                  <a:lnTo>
                    <a:pt x="297078" y="199212"/>
                  </a:lnTo>
                  <a:lnTo>
                    <a:pt x="278447" y="236804"/>
                  </a:lnTo>
                  <a:lnTo>
                    <a:pt x="246418" y="271310"/>
                  </a:lnTo>
                  <a:lnTo>
                    <a:pt x="228701" y="282917"/>
                  </a:lnTo>
                  <a:lnTo>
                    <a:pt x="229235" y="283235"/>
                  </a:lnTo>
                  <a:lnTo>
                    <a:pt x="265328" y="261315"/>
                  </a:lnTo>
                  <a:lnTo>
                    <a:pt x="290830" y="226098"/>
                  </a:lnTo>
                  <a:lnTo>
                    <a:pt x="304063" y="189560"/>
                  </a:lnTo>
                  <a:lnTo>
                    <a:pt x="308127" y="167894"/>
                  </a:lnTo>
                  <a:lnTo>
                    <a:pt x="308470" y="160782"/>
                  </a:lnTo>
                  <a:close/>
                </a:path>
              </a:pathLst>
            </a:custGeom>
            <a:solidFill>
              <a:srgbClr val="A5874A"/>
            </a:solidFill>
          </p:spPr>
          <p:txBody>
            <a:bodyPr wrap="square" lIns="0" tIns="0" rIns="0" bIns="0" rtlCol="0"/>
            <a:lstStyle/>
            <a:p>
              <a:endParaRPr/>
            </a:p>
          </p:txBody>
        </p:sp>
        <p:sp>
          <p:nvSpPr>
            <p:cNvPr id="161" name="object 161"/>
            <p:cNvSpPr/>
            <p:nvPr/>
          </p:nvSpPr>
          <p:spPr>
            <a:xfrm>
              <a:off x="8312493" y="7299236"/>
              <a:ext cx="308610" cy="308610"/>
            </a:xfrm>
            <a:custGeom>
              <a:avLst/>
              <a:gdLst/>
              <a:ahLst/>
              <a:cxnLst/>
              <a:rect l="l" t="t" r="r" b="b"/>
              <a:pathLst>
                <a:path w="308609" h="308609">
                  <a:moveTo>
                    <a:pt x="19875" y="135534"/>
                  </a:moveTo>
                  <a:lnTo>
                    <a:pt x="18491" y="134099"/>
                  </a:lnTo>
                  <a:lnTo>
                    <a:pt x="14744" y="133985"/>
                  </a:lnTo>
                  <a:lnTo>
                    <a:pt x="13081" y="135572"/>
                  </a:lnTo>
                  <a:lnTo>
                    <a:pt x="13106" y="139230"/>
                  </a:lnTo>
                  <a:lnTo>
                    <a:pt x="14833" y="140881"/>
                  </a:lnTo>
                  <a:lnTo>
                    <a:pt x="16649" y="140817"/>
                  </a:lnTo>
                  <a:lnTo>
                    <a:pt x="18415" y="140741"/>
                  </a:lnTo>
                  <a:lnTo>
                    <a:pt x="19875" y="139217"/>
                  </a:lnTo>
                  <a:lnTo>
                    <a:pt x="19875" y="137401"/>
                  </a:lnTo>
                  <a:lnTo>
                    <a:pt x="19875" y="135534"/>
                  </a:lnTo>
                  <a:close/>
                </a:path>
                <a:path w="308609" h="308609">
                  <a:moveTo>
                    <a:pt x="23596" y="172288"/>
                  </a:moveTo>
                  <a:lnTo>
                    <a:pt x="23355" y="168605"/>
                  </a:lnTo>
                  <a:lnTo>
                    <a:pt x="21729" y="167119"/>
                  </a:lnTo>
                  <a:lnTo>
                    <a:pt x="19989" y="167182"/>
                  </a:lnTo>
                  <a:lnTo>
                    <a:pt x="18135" y="167259"/>
                  </a:lnTo>
                  <a:lnTo>
                    <a:pt x="16586" y="168973"/>
                  </a:lnTo>
                  <a:lnTo>
                    <a:pt x="16827" y="172593"/>
                  </a:lnTo>
                  <a:lnTo>
                    <a:pt x="18465" y="174091"/>
                  </a:lnTo>
                  <a:lnTo>
                    <a:pt x="22110" y="173951"/>
                  </a:lnTo>
                  <a:lnTo>
                    <a:pt x="23596" y="172288"/>
                  </a:lnTo>
                  <a:close/>
                </a:path>
                <a:path w="308609" h="308609">
                  <a:moveTo>
                    <a:pt x="27330" y="113030"/>
                  </a:moveTo>
                  <a:lnTo>
                    <a:pt x="25806" y="111467"/>
                  </a:lnTo>
                  <a:lnTo>
                    <a:pt x="22237" y="111404"/>
                  </a:lnTo>
                  <a:lnTo>
                    <a:pt x="20688" y="112915"/>
                  </a:lnTo>
                  <a:lnTo>
                    <a:pt x="20637" y="116547"/>
                  </a:lnTo>
                  <a:lnTo>
                    <a:pt x="22098" y="118033"/>
                  </a:lnTo>
                  <a:lnTo>
                    <a:pt x="25755" y="118097"/>
                  </a:lnTo>
                  <a:lnTo>
                    <a:pt x="27266" y="116624"/>
                  </a:lnTo>
                  <a:lnTo>
                    <a:pt x="27305" y="114808"/>
                  </a:lnTo>
                  <a:lnTo>
                    <a:pt x="27330" y="113030"/>
                  </a:lnTo>
                  <a:close/>
                </a:path>
                <a:path w="308609" h="308609">
                  <a:moveTo>
                    <a:pt x="29425" y="200545"/>
                  </a:moveTo>
                  <a:lnTo>
                    <a:pt x="29235" y="196811"/>
                  </a:lnTo>
                  <a:lnTo>
                    <a:pt x="27724" y="195427"/>
                  </a:lnTo>
                  <a:lnTo>
                    <a:pt x="25882" y="195465"/>
                  </a:lnTo>
                  <a:lnTo>
                    <a:pt x="24041" y="195503"/>
                  </a:lnTo>
                  <a:lnTo>
                    <a:pt x="22593" y="196951"/>
                  </a:lnTo>
                  <a:lnTo>
                    <a:pt x="22542" y="200660"/>
                  </a:lnTo>
                  <a:lnTo>
                    <a:pt x="24155" y="202260"/>
                  </a:lnTo>
                  <a:lnTo>
                    <a:pt x="27927" y="202171"/>
                  </a:lnTo>
                  <a:lnTo>
                    <a:pt x="29425" y="200545"/>
                  </a:lnTo>
                  <a:close/>
                </a:path>
                <a:path w="308609" h="308609">
                  <a:moveTo>
                    <a:pt x="36525" y="96418"/>
                  </a:moveTo>
                  <a:lnTo>
                    <a:pt x="36499" y="94589"/>
                  </a:lnTo>
                  <a:lnTo>
                    <a:pt x="36474" y="92748"/>
                  </a:lnTo>
                  <a:lnTo>
                    <a:pt x="34988" y="91313"/>
                  </a:lnTo>
                  <a:lnTo>
                    <a:pt x="31343" y="91376"/>
                  </a:lnTo>
                  <a:lnTo>
                    <a:pt x="29781" y="92964"/>
                  </a:lnTo>
                  <a:lnTo>
                    <a:pt x="29857" y="96443"/>
                  </a:lnTo>
                  <a:lnTo>
                    <a:pt x="31508" y="98031"/>
                  </a:lnTo>
                  <a:lnTo>
                    <a:pt x="35039" y="97980"/>
                  </a:lnTo>
                  <a:lnTo>
                    <a:pt x="36525" y="96418"/>
                  </a:lnTo>
                  <a:close/>
                </a:path>
                <a:path w="308609" h="308609">
                  <a:moveTo>
                    <a:pt x="41643" y="225437"/>
                  </a:moveTo>
                  <a:lnTo>
                    <a:pt x="40068" y="223786"/>
                  </a:lnTo>
                  <a:lnTo>
                    <a:pt x="36436" y="223786"/>
                  </a:lnTo>
                  <a:lnTo>
                    <a:pt x="34899" y="225310"/>
                  </a:lnTo>
                  <a:lnTo>
                    <a:pt x="34836" y="227101"/>
                  </a:lnTo>
                  <a:lnTo>
                    <a:pt x="34785" y="228993"/>
                  </a:lnTo>
                  <a:lnTo>
                    <a:pt x="36347" y="230632"/>
                  </a:lnTo>
                  <a:lnTo>
                    <a:pt x="40005" y="230619"/>
                  </a:lnTo>
                  <a:lnTo>
                    <a:pt x="41541" y="229108"/>
                  </a:lnTo>
                  <a:lnTo>
                    <a:pt x="41592" y="227317"/>
                  </a:lnTo>
                  <a:lnTo>
                    <a:pt x="41643" y="225437"/>
                  </a:lnTo>
                  <a:close/>
                </a:path>
                <a:path w="308609" h="308609">
                  <a:moveTo>
                    <a:pt x="47129" y="71081"/>
                  </a:moveTo>
                  <a:lnTo>
                    <a:pt x="45618" y="69519"/>
                  </a:lnTo>
                  <a:lnTo>
                    <a:pt x="41973" y="69430"/>
                  </a:lnTo>
                  <a:lnTo>
                    <a:pt x="40462" y="70853"/>
                  </a:lnTo>
                  <a:lnTo>
                    <a:pt x="40373" y="74447"/>
                  </a:lnTo>
                  <a:lnTo>
                    <a:pt x="41897" y="76073"/>
                  </a:lnTo>
                  <a:lnTo>
                    <a:pt x="45377" y="76174"/>
                  </a:lnTo>
                  <a:lnTo>
                    <a:pt x="47002" y="74612"/>
                  </a:lnTo>
                  <a:lnTo>
                    <a:pt x="47066" y="72847"/>
                  </a:lnTo>
                  <a:lnTo>
                    <a:pt x="47129" y="71081"/>
                  </a:lnTo>
                  <a:close/>
                </a:path>
                <a:path w="308609" h="308609">
                  <a:moveTo>
                    <a:pt x="56451" y="248297"/>
                  </a:moveTo>
                  <a:lnTo>
                    <a:pt x="56413" y="246380"/>
                  </a:lnTo>
                  <a:lnTo>
                    <a:pt x="56375" y="244551"/>
                  </a:lnTo>
                  <a:lnTo>
                    <a:pt x="54927" y="243128"/>
                  </a:lnTo>
                  <a:lnTo>
                    <a:pt x="51117" y="243090"/>
                  </a:lnTo>
                  <a:lnTo>
                    <a:pt x="49606" y="244589"/>
                  </a:lnTo>
                  <a:lnTo>
                    <a:pt x="49644" y="246532"/>
                  </a:lnTo>
                  <a:lnTo>
                    <a:pt x="49695" y="248361"/>
                  </a:lnTo>
                  <a:lnTo>
                    <a:pt x="51142" y="249796"/>
                  </a:lnTo>
                  <a:lnTo>
                    <a:pt x="54902" y="249834"/>
                  </a:lnTo>
                  <a:lnTo>
                    <a:pt x="56451" y="248297"/>
                  </a:lnTo>
                  <a:close/>
                </a:path>
                <a:path w="308609" h="308609">
                  <a:moveTo>
                    <a:pt x="62217" y="52895"/>
                  </a:moveTo>
                  <a:lnTo>
                    <a:pt x="60794" y="51473"/>
                  </a:lnTo>
                  <a:lnTo>
                    <a:pt x="58915" y="51460"/>
                  </a:lnTo>
                  <a:lnTo>
                    <a:pt x="57111" y="51447"/>
                  </a:lnTo>
                  <a:lnTo>
                    <a:pt x="55562" y="52959"/>
                  </a:lnTo>
                  <a:lnTo>
                    <a:pt x="55524" y="56451"/>
                  </a:lnTo>
                  <a:lnTo>
                    <a:pt x="57111" y="58039"/>
                  </a:lnTo>
                  <a:lnTo>
                    <a:pt x="60706" y="58089"/>
                  </a:lnTo>
                  <a:lnTo>
                    <a:pt x="62179" y="56616"/>
                  </a:lnTo>
                  <a:lnTo>
                    <a:pt x="62217" y="52895"/>
                  </a:lnTo>
                  <a:close/>
                </a:path>
                <a:path w="308609" h="308609">
                  <a:moveTo>
                    <a:pt x="76212" y="259994"/>
                  </a:moveTo>
                  <a:lnTo>
                    <a:pt x="74574" y="258394"/>
                  </a:lnTo>
                  <a:lnTo>
                    <a:pt x="70929" y="258483"/>
                  </a:lnTo>
                  <a:lnTo>
                    <a:pt x="69380" y="260032"/>
                  </a:lnTo>
                  <a:lnTo>
                    <a:pt x="69329" y="263652"/>
                  </a:lnTo>
                  <a:lnTo>
                    <a:pt x="70967" y="265252"/>
                  </a:lnTo>
                  <a:lnTo>
                    <a:pt x="72859" y="265201"/>
                  </a:lnTo>
                  <a:lnTo>
                    <a:pt x="74650" y="265163"/>
                  </a:lnTo>
                  <a:lnTo>
                    <a:pt x="76174" y="263639"/>
                  </a:lnTo>
                  <a:lnTo>
                    <a:pt x="76212" y="259994"/>
                  </a:lnTo>
                  <a:close/>
                </a:path>
                <a:path w="308609" h="308609">
                  <a:moveTo>
                    <a:pt x="86677" y="35547"/>
                  </a:moveTo>
                  <a:lnTo>
                    <a:pt x="85102" y="33959"/>
                  </a:lnTo>
                  <a:lnTo>
                    <a:pt x="81559" y="33934"/>
                  </a:lnTo>
                  <a:lnTo>
                    <a:pt x="80022" y="35471"/>
                  </a:lnTo>
                  <a:lnTo>
                    <a:pt x="79997" y="39116"/>
                  </a:lnTo>
                  <a:lnTo>
                    <a:pt x="81445" y="40563"/>
                  </a:lnTo>
                  <a:lnTo>
                    <a:pt x="83312" y="40576"/>
                  </a:lnTo>
                  <a:lnTo>
                    <a:pt x="85102" y="40589"/>
                  </a:lnTo>
                  <a:lnTo>
                    <a:pt x="86664" y="39065"/>
                  </a:lnTo>
                  <a:lnTo>
                    <a:pt x="86677" y="35547"/>
                  </a:lnTo>
                  <a:close/>
                </a:path>
                <a:path w="308609" h="308609">
                  <a:moveTo>
                    <a:pt x="94449" y="277228"/>
                  </a:moveTo>
                  <a:lnTo>
                    <a:pt x="94399" y="275412"/>
                  </a:lnTo>
                  <a:lnTo>
                    <a:pt x="94348" y="273507"/>
                  </a:lnTo>
                  <a:lnTo>
                    <a:pt x="92748" y="272059"/>
                  </a:lnTo>
                  <a:lnTo>
                    <a:pt x="88976" y="272275"/>
                  </a:lnTo>
                  <a:lnTo>
                    <a:pt x="87604" y="273773"/>
                  </a:lnTo>
                  <a:lnTo>
                    <a:pt x="87718" y="277533"/>
                  </a:lnTo>
                  <a:lnTo>
                    <a:pt x="89293" y="278968"/>
                  </a:lnTo>
                  <a:lnTo>
                    <a:pt x="93052" y="278752"/>
                  </a:lnTo>
                  <a:lnTo>
                    <a:pt x="94449" y="277228"/>
                  </a:lnTo>
                  <a:close/>
                </a:path>
                <a:path w="308609" h="308609">
                  <a:moveTo>
                    <a:pt x="112191" y="27673"/>
                  </a:moveTo>
                  <a:lnTo>
                    <a:pt x="112077" y="24053"/>
                  </a:lnTo>
                  <a:lnTo>
                    <a:pt x="110401" y="22466"/>
                  </a:lnTo>
                  <a:lnTo>
                    <a:pt x="106997" y="22618"/>
                  </a:lnTo>
                  <a:lnTo>
                    <a:pt x="105410" y="24320"/>
                  </a:lnTo>
                  <a:lnTo>
                    <a:pt x="105524" y="27787"/>
                  </a:lnTo>
                  <a:lnTo>
                    <a:pt x="107111" y="29235"/>
                  </a:lnTo>
                  <a:lnTo>
                    <a:pt x="108940" y="29184"/>
                  </a:lnTo>
                  <a:lnTo>
                    <a:pt x="110807" y="29133"/>
                  </a:lnTo>
                  <a:lnTo>
                    <a:pt x="112191" y="27673"/>
                  </a:lnTo>
                  <a:close/>
                </a:path>
                <a:path w="308609" h="308609">
                  <a:moveTo>
                    <a:pt x="142938" y="17424"/>
                  </a:moveTo>
                  <a:lnTo>
                    <a:pt x="142862" y="13804"/>
                  </a:lnTo>
                  <a:lnTo>
                    <a:pt x="141351" y="12395"/>
                  </a:lnTo>
                  <a:lnTo>
                    <a:pt x="139496" y="12433"/>
                  </a:lnTo>
                  <a:lnTo>
                    <a:pt x="137680" y="12471"/>
                  </a:lnTo>
                  <a:lnTo>
                    <a:pt x="136220" y="14008"/>
                  </a:lnTo>
                  <a:lnTo>
                    <a:pt x="136321" y="17576"/>
                  </a:lnTo>
                  <a:lnTo>
                    <a:pt x="137934" y="19126"/>
                  </a:lnTo>
                  <a:lnTo>
                    <a:pt x="141452" y="19024"/>
                  </a:lnTo>
                  <a:lnTo>
                    <a:pt x="142938" y="17424"/>
                  </a:lnTo>
                  <a:close/>
                </a:path>
                <a:path w="308609" h="308609">
                  <a:moveTo>
                    <a:pt x="168478" y="18580"/>
                  </a:moveTo>
                  <a:lnTo>
                    <a:pt x="168452" y="15163"/>
                  </a:lnTo>
                  <a:lnTo>
                    <a:pt x="166992" y="13703"/>
                  </a:lnTo>
                  <a:lnTo>
                    <a:pt x="163576" y="13601"/>
                  </a:lnTo>
                  <a:lnTo>
                    <a:pt x="162090" y="14947"/>
                  </a:lnTo>
                  <a:lnTo>
                    <a:pt x="161874" y="18465"/>
                  </a:lnTo>
                  <a:lnTo>
                    <a:pt x="163296" y="20002"/>
                  </a:lnTo>
                  <a:lnTo>
                    <a:pt x="165125" y="20053"/>
                  </a:lnTo>
                  <a:lnTo>
                    <a:pt x="166903" y="20104"/>
                  </a:lnTo>
                  <a:lnTo>
                    <a:pt x="168478" y="18580"/>
                  </a:lnTo>
                  <a:close/>
                </a:path>
                <a:path w="308609" h="308609">
                  <a:moveTo>
                    <a:pt x="189623" y="19685"/>
                  </a:moveTo>
                  <a:lnTo>
                    <a:pt x="188315" y="18275"/>
                  </a:lnTo>
                  <a:lnTo>
                    <a:pt x="184670" y="18110"/>
                  </a:lnTo>
                  <a:lnTo>
                    <a:pt x="183197" y="19532"/>
                  </a:lnTo>
                  <a:lnTo>
                    <a:pt x="183222" y="23177"/>
                  </a:lnTo>
                  <a:lnTo>
                    <a:pt x="184607" y="24574"/>
                  </a:lnTo>
                  <a:lnTo>
                    <a:pt x="186372" y="24599"/>
                  </a:lnTo>
                  <a:lnTo>
                    <a:pt x="188112" y="24625"/>
                  </a:lnTo>
                  <a:lnTo>
                    <a:pt x="189534" y="23228"/>
                  </a:lnTo>
                  <a:lnTo>
                    <a:pt x="189623" y="19685"/>
                  </a:lnTo>
                  <a:close/>
                </a:path>
                <a:path w="308609" h="308609">
                  <a:moveTo>
                    <a:pt x="212788" y="28460"/>
                  </a:moveTo>
                  <a:lnTo>
                    <a:pt x="212750" y="26695"/>
                  </a:lnTo>
                  <a:lnTo>
                    <a:pt x="212712" y="25031"/>
                  </a:lnTo>
                  <a:lnTo>
                    <a:pt x="211226" y="23571"/>
                  </a:lnTo>
                  <a:lnTo>
                    <a:pt x="207810" y="23507"/>
                  </a:lnTo>
                  <a:lnTo>
                    <a:pt x="206209" y="25120"/>
                  </a:lnTo>
                  <a:lnTo>
                    <a:pt x="206298" y="28511"/>
                  </a:lnTo>
                  <a:lnTo>
                    <a:pt x="207797" y="29972"/>
                  </a:lnTo>
                  <a:lnTo>
                    <a:pt x="211239" y="30035"/>
                  </a:lnTo>
                  <a:lnTo>
                    <a:pt x="212788" y="28460"/>
                  </a:lnTo>
                  <a:close/>
                </a:path>
                <a:path w="308609" h="308609">
                  <a:moveTo>
                    <a:pt x="225501" y="285178"/>
                  </a:moveTo>
                  <a:lnTo>
                    <a:pt x="224980" y="283908"/>
                  </a:lnTo>
                  <a:lnTo>
                    <a:pt x="223227" y="282638"/>
                  </a:lnTo>
                  <a:lnTo>
                    <a:pt x="222059" y="283908"/>
                  </a:lnTo>
                  <a:lnTo>
                    <a:pt x="218249" y="286448"/>
                  </a:lnTo>
                  <a:lnTo>
                    <a:pt x="215633" y="287718"/>
                  </a:lnTo>
                  <a:lnTo>
                    <a:pt x="210756" y="288988"/>
                  </a:lnTo>
                  <a:lnTo>
                    <a:pt x="209296" y="288988"/>
                  </a:lnTo>
                  <a:lnTo>
                    <a:pt x="205790" y="286448"/>
                  </a:lnTo>
                  <a:lnTo>
                    <a:pt x="204076" y="285178"/>
                  </a:lnTo>
                  <a:lnTo>
                    <a:pt x="203987" y="281368"/>
                  </a:lnTo>
                  <a:lnTo>
                    <a:pt x="203669" y="280098"/>
                  </a:lnTo>
                  <a:lnTo>
                    <a:pt x="201701" y="275018"/>
                  </a:lnTo>
                  <a:lnTo>
                    <a:pt x="201041" y="269938"/>
                  </a:lnTo>
                  <a:lnTo>
                    <a:pt x="200139" y="264858"/>
                  </a:lnTo>
                  <a:lnTo>
                    <a:pt x="200279" y="263588"/>
                  </a:lnTo>
                  <a:lnTo>
                    <a:pt x="199656" y="259778"/>
                  </a:lnTo>
                  <a:lnTo>
                    <a:pt x="197713" y="250621"/>
                  </a:lnTo>
                  <a:lnTo>
                    <a:pt x="197713" y="285178"/>
                  </a:lnTo>
                  <a:lnTo>
                    <a:pt x="197599" y="291528"/>
                  </a:lnTo>
                  <a:lnTo>
                    <a:pt x="194919" y="295338"/>
                  </a:lnTo>
                  <a:lnTo>
                    <a:pt x="194005" y="296608"/>
                  </a:lnTo>
                  <a:lnTo>
                    <a:pt x="188760" y="297878"/>
                  </a:lnTo>
                  <a:lnTo>
                    <a:pt x="184670" y="299148"/>
                  </a:lnTo>
                  <a:lnTo>
                    <a:pt x="177749" y="300418"/>
                  </a:lnTo>
                  <a:lnTo>
                    <a:pt x="175031" y="299148"/>
                  </a:lnTo>
                  <a:lnTo>
                    <a:pt x="171043" y="296608"/>
                  </a:lnTo>
                  <a:lnTo>
                    <a:pt x="170624" y="294068"/>
                  </a:lnTo>
                  <a:lnTo>
                    <a:pt x="170675" y="288988"/>
                  </a:lnTo>
                  <a:lnTo>
                    <a:pt x="170903" y="286448"/>
                  </a:lnTo>
                  <a:lnTo>
                    <a:pt x="171145" y="281368"/>
                  </a:lnTo>
                  <a:lnTo>
                    <a:pt x="171640" y="278828"/>
                  </a:lnTo>
                  <a:lnTo>
                    <a:pt x="170929" y="276288"/>
                  </a:lnTo>
                  <a:lnTo>
                    <a:pt x="171627" y="275018"/>
                  </a:lnTo>
                  <a:lnTo>
                    <a:pt x="172466" y="264858"/>
                  </a:lnTo>
                  <a:lnTo>
                    <a:pt x="172834" y="257238"/>
                  </a:lnTo>
                  <a:lnTo>
                    <a:pt x="172593" y="255968"/>
                  </a:lnTo>
                  <a:lnTo>
                    <a:pt x="172847" y="249618"/>
                  </a:lnTo>
                  <a:lnTo>
                    <a:pt x="173139" y="247078"/>
                  </a:lnTo>
                  <a:lnTo>
                    <a:pt x="173558" y="240728"/>
                  </a:lnTo>
                  <a:lnTo>
                    <a:pt x="173812" y="239458"/>
                  </a:lnTo>
                  <a:lnTo>
                    <a:pt x="174917" y="224218"/>
                  </a:lnTo>
                  <a:lnTo>
                    <a:pt x="175145" y="222948"/>
                  </a:lnTo>
                  <a:lnTo>
                    <a:pt x="175552" y="220408"/>
                  </a:lnTo>
                  <a:lnTo>
                    <a:pt x="175856" y="219138"/>
                  </a:lnTo>
                  <a:lnTo>
                    <a:pt x="176441" y="214058"/>
                  </a:lnTo>
                  <a:lnTo>
                    <a:pt x="177355" y="203898"/>
                  </a:lnTo>
                  <a:lnTo>
                    <a:pt x="177774" y="198818"/>
                  </a:lnTo>
                  <a:lnTo>
                    <a:pt x="178028" y="198818"/>
                  </a:lnTo>
                  <a:lnTo>
                    <a:pt x="178193" y="197548"/>
                  </a:lnTo>
                  <a:lnTo>
                    <a:pt x="178574" y="197548"/>
                  </a:lnTo>
                  <a:lnTo>
                    <a:pt x="179108" y="198818"/>
                  </a:lnTo>
                  <a:lnTo>
                    <a:pt x="179781" y="200088"/>
                  </a:lnTo>
                  <a:lnTo>
                    <a:pt x="183908" y="215328"/>
                  </a:lnTo>
                  <a:lnTo>
                    <a:pt x="187464" y="229298"/>
                  </a:lnTo>
                  <a:lnTo>
                    <a:pt x="189204" y="236918"/>
                  </a:lnTo>
                  <a:lnTo>
                    <a:pt x="191871" y="248348"/>
                  </a:lnTo>
                  <a:lnTo>
                    <a:pt x="192633" y="252158"/>
                  </a:lnTo>
                  <a:lnTo>
                    <a:pt x="194322" y="259778"/>
                  </a:lnTo>
                  <a:lnTo>
                    <a:pt x="194919" y="263588"/>
                  </a:lnTo>
                  <a:lnTo>
                    <a:pt x="196951" y="271208"/>
                  </a:lnTo>
                  <a:lnTo>
                    <a:pt x="197040" y="275018"/>
                  </a:lnTo>
                  <a:lnTo>
                    <a:pt x="197408" y="278828"/>
                  </a:lnTo>
                  <a:lnTo>
                    <a:pt x="197599" y="280098"/>
                  </a:lnTo>
                  <a:lnTo>
                    <a:pt x="197713" y="285178"/>
                  </a:lnTo>
                  <a:lnTo>
                    <a:pt x="197713" y="250621"/>
                  </a:lnTo>
                  <a:lnTo>
                    <a:pt x="196964" y="247078"/>
                  </a:lnTo>
                  <a:lnTo>
                    <a:pt x="195275" y="239458"/>
                  </a:lnTo>
                  <a:lnTo>
                    <a:pt x="194284" y="235648"/>
                  </a:lnTo>
                  <a:lnTo>
                    <a:pt x="192976" y="229298"/>
                  </a:lnTo>
                  <a:lnTo>
                    <a:pt x="192671" y="226758"/>
                  </a:lnTo>
                  <a:lnTo>
                    <a:pt x="191630" y="220408"/>
                  </a:lnTo>
                  <a:lnTo>
                    <a:pt x="190588" y="216598"/>
                  </a:lnTo>
                  <a:lnTo>
                    <a:pt x="190322" y="208978"/>
                  </a:lnTo>
                  <a:lnTo>
                    <a:pt x="189217" y="203898"/>
                  </a:lnTo>
                  <a:lnTo>
                    <a:pt x="188607" y="197548"/>
                  </a:lnTo>
                  <a:lnTo>
                    <a:pt x="188480" y="196278"/>
                  </a:lnTo>
                  <a:lnTo>
                    <a:pt x="187731" y="193738"/>
                  </a:lnTo>
                  <a:lnTo>
                    <a:pt x="186982" y="187388"/>
                  </a:lnTo>
                  <a:lnTo>
                    <a:pt x="186817" y="183578"/>
                  </a:lnTo>
                  <a:lnTo>
                    <a:pt x="186397" y="178498"/>
                  </a:lnTo>
                  <a:lnTo>
                    <a:pt x="186156" y="173418"/>
                  </a:lnTo>
                  <a:lnTo>
                    <a:pt x="186105" y="172148"/>
                  </a:lnTo>
                  <a:lnTo>
                    <a:pt x="185661" y="167068"/>
                  </a:lnTo>
                  <a:lnTo>
                    <a:pt x="185115" y="163258"/>
                  </a:lnTo>
                  <a:lnTo>
                    <a:pt x="185013" y="156908"/>
                  </a:lnTo>
                  <a:lnTo>
                    <a:pt x="185089" y="151828"/>
                  </a:lnTo>
                  <a:lnTo>
                    <a:pt x="185293" y="144208"/>
                  </a:lnTo>
                  <a:lnTo>
                    <a:pt x="185254" y="139128"/>
                  </a:lnTo>
                  <a:lnTo>
                    <a:pt x="186994" y="132778"/>
                  </a:lnTo>
                  <a:lnTo>
                    <a:pt x="188531" y="128968"/>
                  </a:lnTo>
                  <a:lnTo>
                    <a:pt x="190550" y="126428"/>
                  </a:lnTo>
                  <a:lnTo>
                    <a:pt x="194576" y="121348"/>
                  </a:lnTo>
                  <a:lnTo>
                    <a:pt x="195580" y="120078"/>
                  </a:lnTo>
                  <a:lnTo>
                    <a:pt x="198793" y="116268"/>
                  </a:lnTo>
                  <a:lnTo>
                    <a:pt x="199796" y="116268"/>
                  </a:lnTo>
                  <a:lnTo>
                    <a:pt x="203822" y="112458"/>
                  </a:lnTo>
                  <a:lnTo>
                    <a:pt x="206832" y="109918"/>
                  </a:lnTo>
                  <a:lnTo>
                    <a:pt x="210489" y="107378"/>
                  </a:lnTo>
                  <a:lnTo>
                    <a:pt x="211099" y="106108"/>
                  </a:lnTo>
                  <a:lnTo>
                    <a:pt x="211759" y="104838"/>
                  </a:lnTo>
                  <a:lnTo>
                    <a:pt x="209867" y="104838"/>
                  </a:lnTo>
                  <a:lnTo>
                    <a:pt x="206184" y="107378"/>
                  </a:lnTo>
                  <a:lnTo>
                    <a:pt x="203568" y="108648"/>
                  </a:lnTo>
                  <a:lnTo>
                    <a:pt x="197421" y="112458"/>
                  </a:lnTo>
                  <a:lnTo>
                    <a:pt x="193852" y="114998"/>
                  </a:lnTo>
                  <a:lnTo>
                    <a:pt x="184277" y="114998"/>
                  </a:lnTo>
                  <a:lnTo>
                    <a:pt x="178435" y="116268"/>
                  </a:lnTo>
                  <a:lnTo>
                    <a:pt x="175463" y="114998"/>
                  </a:lnTo>
                  <a:lnTo>
                    <a:pt x="172377" y="114998"/>
                  </a:lnTo>
                  <a:lnTo>
                    <a:pt x="172237" y="112458"/>
                  </a:lnTo>
                  <a:lnTo>
                    <a:pt x="172161" y="108648"/>
                  </a:lnTo>
                  <a:lnTo>
                    <a:pt x="175615" y="102298"/>
                  </a:lnTo>
                  <a:lnTo>
                    <a:pt x="176733" y="90868"/>
                  </a:lnTo>
                  <a:lnTo>
                    <a:pt x="175056" y="87058"/>
                  </a:lnTo>
                  <a:lnTo>
                    <a:pt x="169100" y="81978"/>
                  </a:lnTo>
                  <a:lnTo>
                    <a:pt x="168833" y="81978"/>
                  </a:lnTo>
                  <a:lnTo>
                    <a:pt x="168833" y="231838"/>
                  </a:lnTo>
                  <a:lnTo>
                    <a:pt x="168529" y="240728"/>
                  </a:lnTo>
                  <a:lnTo>
                    <a:pt x="168122" y="243268"/>
                  </a:lnTo>
                  <a:lnTo>
                    <a:pt x="167601" y="252158"/>
                  </a:lnTo>
                  <a:lnTo>
                    <a:pt x="167398" y="257238"/>
                  </a:lnTo>
                  <a:lnTo>
                    <a:pt x="166827" y="267398"/>
                  </a:lnTo>
                  <a:lnTo>
                    <a:pt x="166522" y="269938"/>
                  </a:lnTo>
                  <a:lnTo>
                    <a:pt x="165684" y="281368"/>
                  </a:lnTo>
                  <a:lnTo>
                    <a:pt x="164998" y="288988"/>
                  </a:lnTo>
                  <a:lnTo>
                    <a:pt x="164630" y="291528"/>
                  </a:lnTo>
                  <a:lnTo>
                    <a:pt x="164084" y="296608"/>
                  </a:lnTo>
                  <a:lnTo>
                    <a:pt x="163728" y="297878"/>
                  </a:lnTo>
                  <a:lnTo>
                    <a:pt x="162712" y="299148"/>
                  </a:lnTo>
                  <a:lnTo>
                    <a:pt x="162013" y="300418"/>
                  </a:lnTo>
                  <a:lnTo>
                    <a:pt x="160070" y="302958"/>
                  </a:lnTo>
                  <a:lnTo>
                    <a:pt x="153835" y="302958"/>
                  </a:lnTo>
                  <a:lnTo>
                    <a:pt x="151104" y="301688"/>
                  </a:lnTo>
                  <a:lnTo>
                    <a:pt x="144170" y="281368"/>
                  </a:lnTo>
                  <a:lnTo>
                    <a:pt x="144030" y="278828"/>
                  </a:lnTo>
                  <a:lnTo>
                    <a:pt x="143141" y="275018"/>
                  </a:lnTo>
                  <a:lnTo>
                    <a:pt x="143192" y="269938"/>
                  </a:lnTo>
                  <a:lnTo>
                    <a:pt x="143319" y="267398"/>
                  </a:lnTo>
                  <a:lnTo>
                    <a:pt x="143243" y="258508"/>
                  </a:lnTo>
                  <a:lnTo>
                    <a:pt x="142913" y="254698"/>
                  </a:lnTo>
                  <a:lnTo>
                    <a:pt x="142646" y="249618"/>
                  </a:lnTo>
                  <a:lnTo>
                    <a:pt x="142430" y="248348"/>
                  </a:lnTo>
                  <a:lnTo>
                    <a:pt x="143217" y="245808"/>
                  </a:lnTo>
                  <a:lnTo>
                    <a:pt x="142621" y="244538"/>
                  </a:lnTo>
                  <a:lnTo>
                    <a:pt x="142735" y="238188"/>
                  </a:lnTo>
                  <a:lnTo>
                    <a:pt x="142849" y="233108"/>
                  </a:lnTo>
                  <a:lnTo>
                    <a:pt x="148069" y="233108"/>
                  </a:lnTo>
                  <a:lnTo>
                    <a:pt x="148196" y="231838"/>
                  </a:lnTo>
                  <a:lnTo>
                    <a:pt x="147472" y="225488"/>
                  </a:lnTo>
                  <a:lnTo>
                    <a:pt x="145173" y="206438"/>
                  </a:lnTo>
                  <a:lnTo>
                    <a:pt x="144322" y="198818"/>
                  </a:lnTo>
                  <a:lnTo>
                    <a:pt x="142786" y="187388"/>
                  </a:lnTo>
                  <a:lnTo>
                    <a:pt x="141097" y="175958"/>
                  </a:lnTo>
                  <a:lnTo>
                    <a:pt x="140919" y="173418"/>
                  </a:lnTo>
                  <a:lnTo>
                    <a:pt x="140068" y="167068"/>
                  </a:lnTo>
                  <a:lnTo>
                    <a:pt x="139788" y="165658"/>
                  </a:lnTo>
                  <a:lnTo>
                    <a:pt x="139788" y="282638"/>
                  </a:lnTo>
                  <a:lnTo>
                    <a:pt x="138849" y="294068"/>
                  </a:lnTo>
                  <a:lnTo>
                    <a:pt x="136817" y="295338"/>
                  </a:lnTo>
                  <a:lnTo>
                    <a:pt x="130302" y="297878"/>
                  </a:lnTo>
                  <a:lnTo>
                    <a:pt x="128384" y="297878"/>
                  </a:lnTo>
                  <a:lnTo>
                    <a:pt x="123393" y="296608"/>
                  </a:lnTo>
                  <a:lnTo>
                    <a:pt x="121335" y="295338"/>
                  </a:lnTo>
                  <a:lnTo>
                    <a:pt x="120789" y="294068"/>
                  </a:lnTo>
                  <a:lnTo>
                    <a:pt x="119126" y="290258"/>
                  </a:lnTo>
                  <a:lnTo>
                    <a:pt x="119253" y="285178"/>
                  </a:lnTo>
                  <a:lnTo>
                    <a:pt x="119418" y="255968"/>
                  </a:lnTo>
                  <a:lnTo>
                    <a:pt x="119583" y="255968"/>
                  </a:lnTo>
                  <a:lnTo>
                    <a:pt x="120002" y="252158"/>
                  </a:lnTo>
                  <a:lnTo>
                    <a:pt x="120345" y="249618"/>
                  </a:lnTo>
                  <a:lnTo>
                    <a:pt x="121094" y="241998"/>
                  </a:lnTo>
                  <a:lnTo>
                    <a:pt x="121653" y="238188"/>
                  </a:lnTo>
                  <a:lnTo>
                    <a:pt x="123050" y="234378"/>
                  </a:lnTo>
                  <a:lnTo>
                    <a:pt x="123012" y="233108"/>
                  </a:lnTo>
                  <a:lnTo>
                    <a:pt x="123583" y="233108"/>
                  </a:lnTo>
                  <a:lnTo>
                    <a:pt x="127533" y="231838"/>
                  </a:lnTo>
                  <a:lnTo>
                    <a:pt x="133604" y="231838"/>
                  </a:lnTo>
                  <a:lnTo>
                    <a:pt x="136626" y="254698"/>
                  </a:lnTo>
                  <a:lnTo>
                    <a:pt x="137337" y="261048"/>
                  </a:lnTo>
                  <a:lnTo>
                    <a:pt x="139382" y="273748"/>
                  </a:lnTo>
                  <a:lnTo>
                    <a:pt x="139725" y="278828"/>
                  </a:lnTo>
                  <a:lnTo>
                    <a:pt x="139788" y="282638"/>
                  </a:lnTo>
                  <a:lnTo>
                    <a:pt x="139788" y="165658"/>
                  </a:lnTo>
                  <a:lnTo>
                    <a:pt x="139319" y="163258"/>
                  </a:lnTo>
                  <a:lnTo>
                    <a:pt x="138684" y="155638"/>
                  </a:lnTo>
                  <a:lnTo>
                    <a:pt x="138899" y="153098"/>
                  </a:lnTo>
                  <a:lnTo>
                    <a:pt x="139065" y="148018"/>
                  </a:lnTo>
                  <a:lnTo>
                    <a:pt x="139217" y="146748"/>
                  </a:lnTo>
                  <a:lnTo>
                    <a:pt x="140347" y="141668"/>
                  </a:lnTo>
                  <a:lnTo>
                    <a:pt x="142671" y="137858"/>
                  </a:lnTo>
                  <a:lnTo>
                    <a:pt x="147205" y="130238"/>
                  </a:lnTo>
                  <a:lnTo>
                    <a:pt x="148869" y="128968"/>
                  </a:lnTo>
                  <a:lnTo>
                    <a:pt x="152704" y="126428"/>
                  </a:lnTo>
                  <a:lnTo>
                    <a:pt x="154139" y="126428"/>
                  </a:lnTo>
                  <a:lnTo>
                    <a:pt x="160134" y="130238"/>
                  </a:lnTo>
                  <a:lnTo>
                    <a:pt x="162280" y="132778"/>
                  </a:lnTo>
                  <a:lnTo>
                    <a:pt x="163690" y="140398"/>
                  </a:lnTo>
                  <a:lnTo>
                    <a:pt x="164744" y="144208"/>
                  </a:lnTo>
                  <a:lnTo>
                    <a:pt x="166268" y="151828"/>
                  </a:lnTo>
                  <a:lnTo>
                    <a:pt x="166865" y="155638"/>
                  </a:lnTo>
                  <a:lnTo>
                    <a:pt x="166979" y="160718"/>
                  </a:lnTo>
                  <a:lnTo>
                    <a:pt x="166890" y="164528"/>
                  </a:lnTo>
                  <a:lnTo>
                    <a:pt x="167093" y="167068"/>
                  </a:lnTo>
                  <a:lnTo>
                    <a:pt x="167220" y="183578"/>
                  </a:lnTo>
                  <a:lnTo>
                    <a:pt x="167424" y="191198"/>
                  </a:lnTo>
                  <a:lnTo>
                    <a:pt x="167690" y="198818"/>
                  </a:lnTo>
                  <a:lnTo>
                    <a:pt x="167906" y="201358"/>
                  </a:lnTo>
                  <a:lnTo>
                    <a:pt x="168173" y="207708"/>
                  </a:lnTo>
                  <a:lnTo>
                    <a:pt x="168287" y="211518"/>
                  </a:lnTo>
                  <a:lnTo>
                    <a:pt x="168567" y="217868"/>
                  </a:lnTo>
                  <a:lnTo>
                    <a:pt x="168732" y="220408"/>
                  </a:lnTo>
                  <a:lnTo>
                    <a:pt x="168833" y="231838"/>
                  </a:lnTo>
                  <a:lnTo>
                    <a:pt x="168833" y="81978"/>
                  </a:lnTo>
                  <a:lnTo>
                    <a:pt x="161658" y="81978"/>
                  </a:lnTo>
                  <a:lnTo>
                    <a:pt x="160134" y="83248"/>
                  </a:lnTo>
                  <a:lnTo>
                    <a:pt x="158178" y="87058"/>
                  </a:lnTo>
                  <a:lnTo>
                    <a:pt x="157619" y="88328"/>
                  </a:lnTo>
                  <a:lnTo>
                    <a:pt x="154711" y="92138"/>
                  </a:lnTo>
                  <a:lnTo>
                    <a:pt x="154406" y="102298"/>
                  </a:lnTo>
                  <a:lnTo>
                    <a:pt x="156591" y="106108"/>
                  </a:lnTo>
                  <a:lnTo>
                    <a:pt x="159842" y="111188"/>
                  </a:lnTo>
                  <a:lnTo>
                    <a:pt x="161505" y="112458"/>
                  </a:lnTo>
                  <a:lnTo>
                    <a:pt x="163055" y="114998"/>
                  </a:lnTo>
                  <a:lnTo>
                    <a:pt x="162001" y="114998"/>
                  </a:lnTo>
                  <a:lnTo>
                    <a:pt x="159270" y="117538"/>
                  </a:lnTo>
                  <a:lnTo>
                    <a:pt x="157137" y="117538"/>
                  </a:lnTo>
                  <a:lnTo>
                    <a:pt x="152209" y="120078"/>
                  </a:lnTo>
                  <a:lnTo>
                    <a:pt x="149491" y="120078"/>
                  </a:lnTo>
                  <a:lnTo>
                    <a:pt x="140322" y="121348"/>
                  </a:lnTo>
                  <a:lnTo>
                    <a:pt x="134505" y="120078"/>
                  </a:lnTo>
                  <a:lnTo>
                    <a:pt x="132295" y="118808"/>
                  </a:lnTo>
                  <a:lnTo>
                    <a:pt x="127850" y="116268"/>
                  </a:lnTo>
                  <a:lnTo>
                    <a:pt x="126758" y="114998"/>
                  </a:lnTo>
                  <a:lnTo>
                    <a:pt x="126466" y="113728"/>
                  </a:lnTo>
                  <a:lnTo>
                    <a:pt x="127419" y="112458"/>
                  </a:lnTo>
                  <a:lnTo>
                    <a:pt x="128485" y="112458"/>
                  </a:lnTo>
                  <a:lnTo>
                    <a:pt x="130568" y="113728"/>
                  </a:lnTo>
                  <a:lnTo>
                    <a:pt x="131584" y="113728"/>
                  </a:lnTo>
                  <a:lnTo>
                    <a:pt x="134086" y="114998"/>
                  </a:lnTo>
                  <a:lnTo>
                    <a:pt x="134543" y="112458"/>
                  </a:lnTo>
                  <a:lnTo>
                    <a:pt x="134772" y="111188"/>
                  </a:lnTo>
                  <a:lnTo>
                    <a:pt x="134861" y="108648"/>
                  </a:lnTo>
                  <a:lnTo>
                    <a:pt x="135940" y="102298"/>
                  </a:lnTo>
                  <a:lnTo>
                    <a:pt x="135496" y="97218"/>
                  </a:lnTo>
                  <a:lnTo>
                    <a:pt x="134607" y="88328"/>
                  </a:lnTo>
                  <a:lnTo>
                    <a:pt x="133172" y="87058"/>
                  </a:lnTo>
                  <a:lnTo>
                    <a:pt x="126796" y="83248"/>
                  </a:lnTo>
                  <a:lnTo>
                    <a:pt x="122885" y="81978"/>
                  </a:lnTo>
                  <a:lnTo>
                    <a:pt x="116738" y="85788"/>
                  </a:lnTo>
                  <a:lnTo>
                    <a:pt x="115608" y="88328"/>
                  </a:lnTo>
                  <a:lnTo>
                    <a:pt x="112763" y="90868"/>
                  </a:lnTo>
                  <a:lnTo>
                    <a:pt x="112661" y="93408"/>
                  </a:lnTo>
                  <a:lnTo>
                    <a:pt x="110070" y="98488"/>
                  </a:lnTo>
                  <a:lnTo>
                    <a:pt x="109601" y="103568"/>
                  </a:lnTo>
                  <a:lnTo>
                    <a:pt x="109575" y="109918"/>
                  </a:lnTo>
                  <a:lnTo>
                    <a:pt x="110451" y="111188"/>
                  </a:lnTo>
                  <a:lnTo>
                    <a:pt x="113753" y="113728"/>
                  </a:lnTo>
                  <a:lnTo>
                    <a:pt x="115404" y="112458"/>
                  </a:lnTo>
                  <a:lnTo>
                    <a:pt x="117043" y="112458"/>
                  </a:lnTo>
                  <a:lnTo>
                    <a:pt x="117360" y="113728"/>
                  </a:lnTo>
                  <a:lnTo>
                    <a:pt x="116586" y="113728"/>
                  </a:lnTo>
                  <a:lnTo>
                    <a:pt x="112560" y="116268"/>
                  </a:lnTo>
                  <a:lnTo>
                    <a:pt x="109042" y="117538"/>
                  </a:lnTo>
                  <a:lnTo>
                    <a:pt x="99733" y="118808"/>
                  </a:lnTo>
                  <a:lnTo>
                    <a:pt x="94945" y="118808"/>
                  </a:lnTo>
                  <a:lnTo>
                    <a:pt x="90754" y="117538"/>
                  </a:lnTo>
                  <a:lnTo>
                    <a:pt x="87515" y="116268"/>
                  </a:lnTo>
                  <a:lnTo>
                    <a:pt x="83324" y="114998"/>
                  </a:lnTo>
                  <a:lnTo>
                    <a:pt x="80175" y="114998"/>
                  </a:lnTo>
                  <a:lnTo>
                    <a:pt x="79908" y="116268"/>
                  </a:lnTo>
                  <a:lnTo>
                    <a:pt x="80225" y="117538"/>
                  </a:lnTo>
                  <a:lnTo>
                    <a:pt x="83502" y="118808"/>
                  </a:lnTo>
                  <a:lnTo>
                    <a:pt x="86537" y="121348"/>
                  </a:lnTo>
                  <a:lnTo>
                    <a:pt x="91897" y="122618"/>
                  </a:lnTo>
                  <a:lnTo>
                    <a:pt x="98399" y="122618"/>
                  </a:lnTo>
                  <a:lnTo>
                    <a:pt x="101193" y="125158"/>
                  </a:lnTo>
                  <a:lnTo>
                    <a:pt x="107365" y="127698"/>
                  </a:lnTo>
                  <a:lnTo>
                    <a:pt x="109423" y="130238"/>
                  </a:lnTo>
                  <a:lnTo>
                    <a:pt x="111302" y="136588"/>
                  </a:lnTo>
                  <a:lnTo>
                    <a:pt x="111506" y="140398"/>
                  </a:lnTo>
                  <a:lnTo>
                    <a:pt x="112090" y="146748"/>
                  </a:lnTo>
                  <a:lnTo>
                    <a:pt x="112826" y="149288"/>
                  </a:lnTo>
                  <a:lnTo>
                    <a:pt x="113436" y="156908"/>
                  </a:lnTo>
                  <a:lnTo>
                    <a:pt x="113690" y="160718"/>
                  </a:lnTo>
                  <a:lnTo>
                    <a:pt x="113411" y="170878"/>
                  </a:lnTo>
                  <a:lnTo>
                    <a:pt x="112890" y="177228"/>
                  </a:lnTo>
                  <a:lnTo>
                    <a:pt x="112572" y="183578"/>
                  </a:lnTo>
                  <a:lnTo>
                    <a:pt x="112547" y="188658"/>
                  </a:lnTo>
                  <a:lnTo>
                    <a:pt x="111925" y="197548"/>
                  </a:lnTo>
                  <a:lnTo>
                    <a:pt x="109524" y="226758"/>
                  </a:lnTo>
                  <a:lnTo>
                    <a:pt x="109131" y="231838"/>
                  </a:lnTo>
                  <a:lnTo>
                    <a:pt x="114439" y="233108"/>
                  </a:lnTo>
                  <a:lnTo>
                    <a:pt x="114477" y="235648"/>
                  </a:lnTo>
                  <a:lnTo>
                    <a:pt x="114211" y="240728"/>
                  </a:lnTo>
                  <a:lnTo>
                    <a:pt x="115049" y="245808"/>
                  </a:lnTo>
                  <a:lnTo>
                    <a:pt x="115176" y="248348"/>
                  </a:lnTo>
                  <a:lnTo>
                    <a:pt x="114655" y="255968"/>
                  </a:lnTo>
                  <a:lnTo>
                    <a:pt x="114554" y="259778"/>
                  </a:lnTo>
                  <a:lnTo>
                    <a:pt x="114388" y="262318"/>
                  </a:lnTo>
                  <a:lnTo>
                    <a:pt x="113982" y="264858"/>
                  </a:lnTo>
                  <a:lnTo>
                    <a:pt x="113893" y="275018"/>
                  </a:lnTo>
                  <a:lnTo>
                    <a:pt x="111861" y="294068"/>
                  </a:lnTo>
                  <a:lnTo>
                    <a:pt x="103124" y="294068"/>
                  </a:lnTo>
                  <a:lnTo>
                    <a:pt x="92722" y="288988"/>
                  </a:lnTo>
                  <a:lnTo>
                    <a:pt x="90754" y="287718"/>
                  </a:lnTo>
                  <a:lnTo>
                    <a:pt x="89535" y="288988"/>
                  </a:lnTo>
                  <a:lnTo>
                    <a:pt x="89395" y="290258"/>
                  </a:lnTo>
                  <a:lnTo>
                    <a:pt x="92100" y="292798"/>
                  </a:lnTo>
                  <a:lnTo>
                    <a:pt x="93776" y="294068"/>
                  </a:lnTo>
                  <a:lnTo>
                    <a:pt x="99847" y="296608"/>
                  </a:lnTo>
                  <a:lnTo>
                    <a:pt x="104038" y="299148"/>
                  </a:lnTo>
                  <a:lnTo>
                    <a:pt x="113944" y="301688"/>
                  </a:lnTo>
                  <a:lnTo>
                    <a:pt x="119341" y="304228"/>
                  </a:lnTo>
                  <a:lnTo>
                    <a:pt x="126720" y="305498"/>
                  </a:lnTo>
                  <a:lnTo>
                    <a:pt x="128346" y="305498"/>
                  </a:lnTo>
                  <a:lnTo>
                    <a:pt x="133121" y="306768"/>
                  </a:lnTo>
                  <a:lnTo>
                    <a:pt x="136271" y="306768"/>
                  </a:lnTo>
                  <a:lnTo>
                    <a:pt x="143687" y="308038"/>
                  </a:lnTo>
                  <a:lnTo>
                    <a:pt x="164299" y="308038"/>
                  </a:lnTo>
                  <a:lnTo>
                    <a:pt x="166547" y="306768"/>
                  </a:lnTo>
                  <a:lnTo>
                    <a:pt x="170065" y="308038"/>
                  </a:lnTo>
                  <a:lnTo>
                    <a:pt x="171411" y="308038"/>
                  </a:lnTo>
                  <a:lnTo>
                    <a:pt x="173278" y="306768"/>
                  </a:lnTo>
                  <a:lnTo>
                    <a:pt x="175412" y="306768"/>
                  </a:lnTo>
                  <a:lnTo>
                    <a:pt x="181571" y="305498"/>
                  </a:lnTo>
                  <a:lnTo>
                    <a:pt x="185762" y="304228"/>
                  </a:lnTo>
                  <a:lnTo>
                    <a:pt x="186994" y="302958"/>
                  </a:lnTo>
                  <a:lnTo>
                    <a:pt x="191071" y="301688"/>
                  </a:lnTo>
                  <a:lnTo>
                    <a:pt x="193865" y="301688"/>
                  </a:lnTo>
                  <a:lnTo>
                    <a:pt x="198818" y="300418"/>
                  </a:lnTo>
                  <a:lnTo>
                    <a:pt x="201015" y="299148"/>
                  </a:lnTo>
                  <a:lnTo>
                    <a:pt x="204089" y="297878"/>
                  </a:lnTo>
                  <a:lnTo>
                    <a:pt x="204889" y="297878"/>
                  </a:lnTo>
                  <a:lnTo>
                    <a:pt x="210604" y="295338"/>
                  </a:lnTo>
                  <a:lnTo>
                    <a:pt x="215226" y="292798"/>
                  </a:lnTo>
                  <a:lnTo>
                    <a:pt x="219710" y="290258"/>
                  </a:lnTo>
                  <a:lnTo>
                    <a:pt x="221411" y="288988"/>
                  </a:lnTo>
                  <a:lnTo>
                    <a:pt x="223113" y="287718"/>
                  </a:lnTo>
                  <a:lnTo>
                    <a:pt x="225501" y="285178"/>
                  </a:lnTo>
                  <a:close/>
                </a:path>
                <a:path w="308609" h="308609">
                  <a:moveTo>
                    <a:pt x="229450" y="276669"/>
                  </a:moveTo>
                  <a:lnTo>
                    <a:pt x="229425" y="272948"/>
                  </a:lnTo>
                  <a:lnTo>
                    <a:pt x="228003" y="271513"/>
                  </a:lnTo>
                  <a:lnTo>
                    <a:pt x="226148" y="271462"/>
                  </a:lnTo>
                  <a:lnTo>
                    <a:pt x="224307" y="271411"/>
                  </a:lnTo>
                  <a:lnTo>
                    <a:pt x="222821" y="272770"/>
                  </a:lnTo>
                  <a:lnTo>
                    <a:pt x="222618" y="276517"/>
                  </a:lnTo>
                  <a:lnTo>
                    <a:pt x="224104" y="278142"/>
                  </a:lnTo>
                  <a:lnTo>
                    <a:pt x="227838" y="278257"/>
                  </a:lnTo>
                  <a:lnTo>
                    <a:pt x="229450" y="276669"/>
                  </a:lnTo>
                  <a:close/>
                </a:path>
                <a:path w="308609" h="308609">
                  <a:moveTo>
                    <a:pt x="233197" y="35712"/>
                  </a:moveTo>
                  <a:lnTo>
                    <a:pt x="231736" y="34277"/>
                  </a:lnTo>
                  <a:lnTo>
                    <a:pt x="228168" y="34226"/>
                  </a:lnTo>
                  <a:lnTo>
                    <a:pt x="226644" y="35775"/>
                  </a:lnTo>
                  <a:lnTo>
                    <a:pt x="226796" y="39306"/>
                  </a:lnTo>
                  <a:lnTo>
                    <a:pt x="228269" y="40652"/>
                  </a:lnTo>
                  <a:lnTo>
                    <a:pt x="230047" y="40627"/>
                  </a:lnTo>
                  <a:lnTo>
                    <a:pt x="231787" y="40589"/>
                  </a:lnTo>
                  <a:lnTo>
                    <a:pt x="233197" y="39141"/>
                  </a:lnTo>
                  <a:lnTo>
                    <a:pt x="233197" y="37414"/>
                  </a:lnTo>
                  <a:lnTo>
                    <a:pt x="233197" y="35712"/>
                  </a:lnTo>
                  <a:close/>
                </a:path>
                <a:path w="308609" h="308609">
                  <a:moveTo>
                    <a:pt x="253949" y="253961"/>
                  </a:moveTo>
                  <a:lnTo>
                    <a:pt x="253847" y="250151"/>
                  </a:lnTo>
                  <a:lnTo>
                    <a:pt x="252437" y="248805"/>
                  </a:lnTo>
                  <a:lnTo>
                    <a:pt x="248678" y="248780"/>
                  </a:lnTo>
                  <a:lnTo>
                    <a:pt x="247218" y="250164"/>
                  </a:lnTo>
                  <a:lnTo>
                    <a:pt x="247129" y="251993"/>
                  </a:lnTo>
                  <a:lnTo>
                    <a:pt x="247053" y="253860"/>
                  </a:lnTo>
                  <a:lnTo>
                    <a:pt x="248615" y="255485"/>
                  </a:lnTo>
                  <a:lnTo>
                    <a:pt x="250520" y="255498"/>
                  </a:lnTo>
                  <a:lnTo>
                    <a:pt x="252437" y="255511"/>
                  </a:lnTo>
                  <a:lnTo>
                    <a:pt x="253949" y="253961"/>
                  </a:lnTo>
                  <a:close/>
                </a:path>
                <a:path w="308609" h="308609">
                  <a:moveTo>
                    <a:pt x="255155" y="55511"/>
                  </a:moveTo>
                  <a:lnTo>
                    <a:pt x="253758" y="53975"/>
                  </a:lnTo>
                  <a:lnTo>
                    <a:pt x="250190" y="53733"/>
                  </a:lnTo>
                  <a:lnTo>
                    <a:pt x="248602" y="55181"/>
                  </a:lnTo>
                  <a:lnTo>
                    <a:pt x="248539" y="58699"/>
                  </a:lnTo>
                  <a:lnTo>
                    <a:pt x="249974" y="60185"/>
                  </a:lnTo>
                  <a:lnTo>
                    <a:pt x="251714" y="60248"/>
                  </a:lnTo>
                  <a:lnTo>
                    <a:pt x="253415" y="60312"/>
                  </a:lnTo>
                  <a:lnTo>
                    <a:pt x="254939" y="58915"/>
                  </a:lnTo>
                  <a:lnTo>
                    <a:pt x="255155" y="55511"/>
                  </a:lnTo>
                  <a:close/>
                </a:path>
                <a:path w="308609" h="308609">
                  <a:moveTo>
                    <a:pt x="271310" y="80772"/>
                  </a:moveTo>
                  <a:lnTo>
                    <a:pt x="271297" y="78955"/>
                  </a:lnTo>
                  <a:lnTo>
                    <a:pt x="271284" y="77152"/>
                  </a:lnTo>
                  <a:lnTo>
                    <a:pt x="269748" y="75704"/>
                  </a:lnTo>
                  <a:lnTo>
                    <a:pt x="266255" y="75869"/>
                  </a:lnTo>
                  <a:lnTo>
                    <a:pt x="264845" y="77368"/>
                  </a:lnTo>
                  <a:lnTo>
                    <a:pt x="264871" y="80708"/>
                  </a:lnTo>
                  <a:lnTo>
                    <a:pt x="266344" y="82194"/>
                  </a:lnTo>
                  <a:lnTo>
                    <a:pt x="269786" y="82308"/>
                  </a:lnTo>
                  <a:lnTo>
                    <a:pt x="271310" y="80772"/>
                  </a:lnTo>
                  <a:close/>
                </a:path>
                <a:path w="308609" h="308609">
                  <a:moveTo>
                    <a:pt x="273011" y="228701"/>
                  </a:moveTo>
                  <a:lnTo>
                    <a:pt x="271386" y="227088"/>
                  </a:lnTo>
                  <a:lnTo>
                    <a:pt x="267766" y="227203"/>
                  </a:lnTo>
                  <a:lnTo>
                    <a:pt x="266204" y="228777"/>
                  </a:lnTo>
                  <a:lnTo>
                    <a:pt x="266153" y="232359"/>
                  </a:lnTo>
                  <a:lnTo>
                    <a:pt x="267830" y="234010"/>
                  </a:lnTo>
                  <a:lnTo>
                    <a:pt x="271487" y="233934"/>
                  </a:lnTo>
                  <a:lnTo>
                    <a:pt x="272961" y="232410"/>
                  </a:lnTo>
                  <a:lnTo>
                    <a:pt x="272986" y="230593"/>
                  </a:lnTo>
                  <a:lnTo>
                    <a:pt x="273011" y="228701"/>
                  </a:lnTo>
                  <a:close/>
                </a:path>
                <a:path w="308609" h="308609">
                  <a:moveTo>
                    <a:pt x="287693" y="107784"/>
                  </a:moveTo>
                  <a:lnTo>
                    <a:pt x="287477" y="104292"/>
                  </a:lnTo>
                  <a:lnTo>
                    <a:pt x="285915" y="102857"/>
                  </a:lnTo>
                  <a:lnTo>
                    <a:pt x="282524" y="102984"/>
                  </a:lnTo>
                  <a:lnTo>
                    <a:pt x="281101" y="104609"/>
                  </a:lnTo>
                  <a:lnTo>
                    <a:pt x="281203" y="106426"/>
                  </a:lnTo>
                  <a:lnTo>
                    <a:pt x="281317" y="108115"/>
                  </a:lnTo>
                  <a:lnTo>
                    <a:pt x="282816" y="109499"/>
                  </a:lnTo>
                  <a:lnTo>
                    <a:pt x="284505" y="109435"/>
                  </a:lnTo>
                  <a:lnTo>
                    <a:pt x="286283" y="109372"/>
                  </a:lnTo>
                  <a:lnTo>
                    <a:pt x="287693" y="107784"/>
                  </a:lnTo>
                  <a:close/>
                </a:path>
                <a:path w="308609" h="308609">
                  <a:moveTo>
                    <a:pt x="288493" y="202006"/>
                  </a:moveTo>
                  <a:lnTo>
                    <a:pt x="286931" y="200393"/>
                  </a:lnTo>
                  <a:lnTo>
                    <a:pt x="283248" y="200393"/>
                  </a:lnTo>
                  <a:lnTo>
                    <a:pt x="281762" y="201853"/>
                  </a:lnTo>
                  <a:lnTo>
                    <a:pt x="281635" y="205574"/>
                  </a:lnTo>
                  <a:lnTo>
                    <a:pt x="282930" y="206984"/>
                  </a:lnTo>
                  <a:lnTo>
                    <a:pt x="286842" y="207213"/>
                  </a:lnTo>
                  <a:lnTo>
                    <a:pt x="288366" y="205854"/>
                  </a:lnTo>
                  <a:lnTo>
                    <a:pt x="288429" y="203885"/>
                  </a:lnTo>
                  <a:lnTo>
                    <a:pt x="288493" y="202006"/>
                  </a:lnTo>
                  <a:close/>
                </a:path>
                <a:path w="308609" h="308609">
                  <a:moveTo>
                    <a:pt x="294995" y="182194"/>
                  </a:moveTo>
                  <a:lnTo>
                    <a:pt x="294982" y="180378"/>
                  </a:lnTo>
                  <a:lnTo>
                    <a:pt x="294957" y="178485"/>
                  </a:lnTo>
                  <a:lnTo>
                    <a:pt x="293357" y="176974"/>
                  </a:lnTo>
                  <a:lnTo>
                    <a:pt x="289623" y="177126"/>
                  </a:lnTo>
                  <a:lnTo>
                    <a:pt x="288175" y="178638"/>
                  </a:lnTo>
                  <a:lnTo>
                    <a:pt x="288201" y="182359"/>
                  </a:lnTo>
                  <a:lnTo>
                    <a:pt x="289763" y="183807"/>
                  </a:lnTo>
                  <a:lnTo>
                    <a:pt x="293573" y="183680"/>
                  </a:lnTo>
                  <a:lnTo>
                    <a:pt x="294995" y="182194"/>
                  </a:lnTo>
                  <a:close/>
                </a:path>
                <a:path w="308609" h="308609">
                  <a:moveTo>
                    <a:pt x="295516" y="153568"/>
                  </a:moveTo>
                  <a:lnTo>
                    <a:pt x="293839" y="151955"/>
                  </a:lnTo>
                  <a:lnTo>
                    <a:pt x="291985" y="152019"/>
                  </a:lnTo>
                  <a:lnTo>
                    <a:pt x="290106" y="152082"/>
                  </a:lnTo>
                  <a:lnTo>
                    <a:pt x="288645" y="153758"/>
                  </a:lnTo>
                  <a:lnTo>
                    <a:pt x="288886" y="157492"/>
                  </a:lnTo>
                  <a:lnTo>
                    <a:pt x="290461" y="158915"/>
                  </a:lnTo>
                  <a:lnTo>
                    <a:pt x="294005" y="158762"/>
                  </a:lnTo>
                  <a:lnTo>
                    <a:pt x="295516" y="157187"/>
                  </a:lnTo>
                  <a:lnTo>
                    <a:pt x="295516" y="153568"/>
                  </a:lnTo>
                  <a:close/>
                </a:path>
                <a:path w="308609" h="308609">
                  <a:moveTo>
                    <a:pt x="295694" y="130975"/>
                  </a:moveTo>
                  <a:lnTo>
                    <a:pt x="294195" y="129324"/>
                  </a:lnTo>
                  <a:lnTo>
                    <a:pt x="292277" y="129260"/>
                  </a:lnTo>
                  <a:lnTo>
                    <a:pt x="290436" y="129184"/>
                  </a:lnTo>
                  <a:lnTo>
                    <a:pt x="288937" y="130556"/>
                  </a:lnTo>
                  <a:lnTo>
                    <a:pt x="288823" y="132410"/>
                  </a:lnTo>
                  <a:lnTo>
                    <a:pt x="288721" y="134327"/>
                  </a:lnTo>
                  <a:lnTo>
                    <a:pt x="290182" y="135978"/>
                  </a:lnTo>
                  <a:lnTo>
                    <a:pt x="292061" y="136055"/>
                  </a:lnTo>
                  <a:lnTo>
                    <a:pt x="293789" y="136131"/>
                  </a:lnTo>
                  <a:lnTo>
                    <a:pt x="295414" y="134632"/>
                  </a:lnTo>
                  <a:lnTo>
                    <a:pt x="295694" y="130975"/>
                  </a:lnTo>
                  <a:close/>
                </a:path>
                <a:path w="308609" h="308609">
                  <a:moveTo>
                    <a:pt x="308457" y="153619"/>
                  </a:moveTo>
                  <a:lnTo>
                    <a:pt x="301459" y="108712"/>
                  </a:lnTo>
                  <a:lnTo>
                    <a:pt x="280162" y="65011"/>
                  </a:lnTo>
                  <a:lnTo>
                    <a:pt x="242963" y="28079"/>
                  </a:lnTo>
                  <a:lnTo>
                    <a:pt x="201917" y="7518"/>
                  </a:lnTo>
                  <a:lnTo>
                    <a:pt x="156616" y="0"/>
                  </a:lnTo>
                  <a:lnTo>
                    <a:pt x="147878" y="12"/>
                  </a:lnTo>
                  <a:lnTo>
                    <a:pt x="103479" y="8636"/>
                  </a:lnTo>
                  <a:lnTo>
                    <a:pt x="58762" y="33147"/>
                  </a:lnTo>
                  <a:lnTo>
                    <a:pt x="30899" y="61125"/>
                  </a:lnTo>
                  <a:lnTo>
                    <a:pt x="10642" y="98323"/>
                  </a:lnTo>
                  <a:lnTo>
                    <a:pt x="279" y="147408"/>
                  </a:lnTo>
                  <a:lnTo>
                    <a:pt x="0" y="155854"/>
                  </a:lnTo>
                  <a:lnTo>
                    <a:pt x="304" y="164274"/>
                  </a:lnTo>
                  <a:lnTo>
                    <a:pt x="8928" y="207137"/>
                  </a:lnTo>
                  <a:lnTo>
                    <a:pt x="30137" y="246253"/>
                  </a:lnTo>
                  <a:lnTo>
                    <a:pt x="68135" y="282359"/>
                  </a:lnTo>
                  <a:lnTo>
                    <a:pt x="73825" y="285927"/>
                  </a:lnTo>
                  <a:lnTo>
                    <a:pt x="79984" y="285877"/>
                  </a:lnTo>
                  <a:lnTo>
                    <a:pt x="85280" y="286512"/>
                  </a:lnTo>
                  <a:lnTo>
                    <a:pt x="84912" y="285762"/>
                  </a:lnTo>
                  <a:lnTo>
                    <a:pt x="71996" y="278079"/>
                  </a:lnTo>
                  <a:lnTo>
                    <a:pt x="61544" y="270332"/>
                  </a:lnTo>
                  <a:lnTo>
                    <a:pt x="34404" y="241985"/>
                  </a:lnTo>
                  <a:lnTo>
                    <a:pt x="15633" y="207543"/>
                  </a:lnTo>
                  <a:lnTo>
                    <a:pt x="5715" y="165379"/>
                  </a:lnTo>
                  <a:lnTo>
                    <a:pt x="5245" y="150634"/>
                  </a:lnTo>
                  <a:lnTo>
                    <a:pt x="5435" y="143268"/>
                  </a:lnTo>
                  <a:lnTo>
                    <a:pt x="16014" y="97650"/>
                  </a:lnTo>
                  <a:lnTo>
                    <a:pt x="37947" y="60833"/>
                  </a:lnTo>
                  <a:lnTo>
                    <a:pt x="75260" y="26860"/>
                  </a:lnTo>
                  <a:lnTo>
                    <a:pt x="110718" y="10680"/>
                  </a:lnTo>
                  <a:lnTo>
                    <a:pt x="149199" y="4457"/>
                  </a:lnTo>
                  <a:lnTo>
                    <a:pt x="162483" y="4419"/>
                  </a:lnTo>
                  <a:lnTo>
                    <a:pt x="175628" y="5600"/>
                  </a:lnTo>
                  <a:lnTo>
                    <a:pt x="226250" y="22580"/>
                  </a:lnTo>
                  <a:lnTo>
                    <a:pt x="266928" y="55537"/>
                  </a:lnTo>
                  <a:lnTo>
                    <a:pt x="288150" y="87287"/>
                  </a:lnTo>
                  <a:lnTo>
                    <a:pt x="301307" y="126314"/>
                  </a:lnTo>
                  <a:lnTo>
                    <a:pt x="303758" y="150202"/>
                  </a:lnTo>
                  <a:lnTo>
                    <a:pt x="303657" y="157480"/>
                  </a:lnTo>
                  <a:lnTo>
                    <a:pt x="297065" y="199199"/>
                  </a:lnTo>
                  <a:lnTo>
                    <a:pt x="278434" y="236791"/>
                  </a:lnTo>
                  <a:lnTo>
                    <a:pt x="246405" y="271297"/>
                  </a:lnTo>
                  <a:lnTo>
                    <a:pt x="228701" y="282917"/>
                  </a:lnTo>
                  <a:lnTo>
                    <a:pt x="229235" y="283235"/>
                  </a:lnTo>
                  <a:lnTo>
                    <a:pt x="265328" y="261302"/>
                  </a:lnTo>
                  <a:lnTo>
                    <a:pt x="290830" y="226098"/>
                  </a:lnTo>
                  <a:lnTo>
                    <a:pt x="304063" y="189560"/>
                  </a:lnTo>
                  <a:lnTo>
                    <a:pt x="308457" y="160769"/>
                  </a:lnTo>
                  <a:lnTo>
                    <a:pt x="308457" y="153619"/>
                  </a:lnTo>
                  <a:close/>
                </a:path>
              </a:pathLst>
            </a:custGeom>
            <a:solidFill>
              <a:srgbClr val="285567"/>
            </a:solidFill>
          </p:spPr>
          <p:txBody>
            <a:bodyPr wrap="square" lIns="0" tIns="0" rIns="0" bIns="0" rtlCol="0"/>
            <a:lstStyle/>
            <a:p>
              <a:endParaRPr/>
            </a:p>
          </p:txBody>
        </p:sp>
        <p:sp>
          <p:nvSpPr>
            <p:cNvPr id="162" name="object 162"/>
            <p:cNvSpPr/>
            <p:nvPr/>
          </p:nvSpPr>
          <p:spPr>
            <a:xfrm>
              <a:off x="5301424" y="3245103"/>
              <a:ext cx="2170430" cy="1902460"/>
            </a:xfrm>
            <a:custGeom>
              <a:avLst/>
              <a:gdLst/>
              <a:ahLst/>
              <a:cxnLst/>
              <a:rect l="l" t="t" r="r" b="b"/>
              <a:pathLst>
                <a:path w="2170429" h="1902460">
                  <a:moveTo>
                    <a:pt x="19875" y="1729359"/>
                  </a:moveTo>
                  <a:lnTo>
                    <a:pt x="18491" y="1727923"/>
                  </a:lnTo>
                  <a:lnTo>
                    <a:pt x="14744" y="1727809"/>
                  </a:lnTo>
                  <a:lnTo>
                    <a:pt x="13081" y="1729397"/>
                  </a:lnTo>
                  <a:lnTo>
                    <a:pt x="13106" y="1733054"/>
                  </a:lnTo>
                  <a:lnTo>
                    <a:pt x="14833" y="1734705"/>
                  </a:lnTo>
                  <a:lnTo>
                    <a:pt x="16649" y="1734642"/>
                  </a:lnTo>
                  <a:lnTo>
                    <a:pt x="18415" y="1734566"/>
                  </a:lnTo>
                  <a:lnTo>
                    <a:pt x="19875" y="1733042"/>
                  </a:lnTo>
                  <a:lnTo>
                    <a:pt x="19875" y="1731225"/>
                  </a:lnTo>
                  <a:lnTo>
                    <a:pt x="19875" y="1729359"/>
                  </a:lnTo>
                  <a:close/>
                </a:path>
                <a:path w="2170429" h="1902460">
                  <a:moveTo>
                    <a:pt x="23596" y="1766112"/>
                  </a:moveTo>
                  <a:lnTo>
                    <a:pt x="23355" y="1762429"/>
                  </a:lnTo>
                  <a:lnTo>
                    <a:pt x="21729" y="1760943"/>
                  </a:lnTo>
                  <a:lnTo>
                    <a:pt x="19989" y="1761007"/>
                  </a:lnTo>
                  <a:lnTo>
                    <a:pt x="18135" y="1761083"/>
                  </a:lnTo>
                  <a:lnTo>
                    <a:pt x="16586" y="1762798"/>
                  </a:lnTo>
                  <a:lnTo>
                    <a:pt x="16827" y="1766417"/>
                  </a:lnTo>
                  <a:lnTo>
                    <a:pt x="18465" y="1767916"/>
                  </a:lnTo>
                  <a:lnTo>
                    <a:pt x="22110" y="1767776"/>
                  </a:lnTo>
                  <a:lnTo>
                    <a:pt x="23596" y="1766112"/>
                  </a:lnTo>
                  <a:close/>
                </a:path>
                <a:path w="2170429" h="1902460">
                  <a:moveTo>
                    <a:pt x="27330" y="1706841"/>
                  </a:moveTo>
                  <a:lnTo>
                    <a:pt x="25806" y="1705279"/>
                  </a:lnTo>
                  <a:lnTo>
                    <a:pt x="22237" y="1705216"/>
                  </a:lnTo>
                  <a:lnTo>
                    <a:pt x="20688" y="1706727"/>
                  </a:lnTo>
                  <a:lnTo>
                    <a:pt x="20637" y="1710359"/>
                  </a:lnTo>
                  <a:lnTo>
                    <a:pt x="22098" y="1711845"/>
                  </a:lnTo>
                  <a:lnTo>
                    <a:pt x="25755" y="1711909"/>
                  </a:lnTo>
                  <a:lnTo>
                    <a:pt x="27266" y="1710436"/>
                  </a:lnTo>
                  <a:lnTo>
                    <a:pt x="27305" y="1708619"/>
                  </a:lnTo>
                  <a:lnTo>
                    <a:pt x="27330" y="1706841"/>
                  </a:lnTo>
                  <a:close/>
                </a:path>
                <a:path w="2170429" h="1902460">
                  <a:moveTo>
                    <a:pt x="29438" y="1794357"/>
                  </a:moveTo>
                  <a:lnTo>
                    <a:pt x="29248" y="1790623"/>
                  </a:lnTo>
                  <a:lnTo>
                    <a:pt x="27736" y="1789239"/>
                  </a:lnTo>
                  <a:lnTo>
                    <a:pt x="25895" y="1789277"/>
                  </a:lnTo>
                  <a:lnTo>
                    <a:pt x="24053" y="1789315"/>
                  </a:lnTo>
                  <a:lnTo>
                    <a:pt x="22606" y="1790763"/>
                  </a:lnTo>
                  <a:lnTo>
                    <a:pt x="22555" y="1794471"/>
                  </a:lnTo>
                  <a:lnTo>
                    <a:pt x="24168" y="1796072"/>
                  </a:lnTo>
                  <a:lnTo>
                    <a:pt x="27940" y="1795983"/>
                  </a:lnTo>
                  <a:lnTo>
                    <a:pt x="29438" y="1794357"/>
                  </a:lnTo>
                  <a:close/>
                </a:path>
                <a:path w="2170429" h="1902460">
                  <a:moveTo>
                    <a:pt x="36525" y="1690230"/>
                  </a:moveTo>
                  <a:lnTo>
                    <a:pt x="36499" y="1688401"/>
                  </a:lnTo>
                  <a:lnTo>
                    <a:pt x="36474" y="1686560"/>
                  </a:lnTo>
                  <a:lnTo>
                    <a:pt x="34988" y="1685124"/>
                  </a:lnTo>
                  <a:lnTo>
                    <a:pt x="31343" y="1685188"/>
                  </a:lnTo>
                  <a:lnTo>
                    <a:pt x="29781" y="1686775"/>
                  </a:lnTo>
                  <a:lnTo>
                    <a:pt x="29857" y="1690255"/>
                  </a:lnTo>
                  <a:lnTo>
                    <a:pt x="31508" y="1691843"/>
                  </a:lnTo>
                  <a:lnTo>
                    <a:pt x="35039" y="1691792"/>
                  </a:lnTo>
                  <a:lnTo>
                    <a:pt x="36525" y="1690230"/>
                  </a:lnTo>
                  <a:close/>
                </a:path>
                <a:path w="2170429" h="1902460">
                  <a:moveTo>
                    <a:pt x="41643" y="1819262"/>
                  </a:moveTo>
                  <a:lnTo>
                    <a:pt x="40068" y="1817611"/>
                  </a:lnTo>
                  <a:lnTo>
                    <a:pt x="36436" y="1817611"/>
                  </a:lnTo>
                  <a:lnTo>
                    <a:pt x="34899" y="1819135"/>
                  </a:lnTo>
                  <a:lnTo>
                    <a:pt x="34836" y="1820926"/>
                  </a:lnTo>
                  <a:lnTo>
                    <a:pt x="34785" y="1822818"/>
                  </a:lnTo>
                  <a:lnTo>
                    <a:pt x="36347" y="1824456"/>
                  </a:lnTo>
                  <a:lnTo>
                    <a:pt x="40005" y="1824443"/>
                  </a:lnTo>
                  <a:lnTo>
                    <a:pt x="41541" y="1822932"/>
                  </a:lnTo>
                  <a:lnTo>
                    <a:pt x="41592" y="1821141"/>
                  </a:lnTo>
                  <a:lnTo>
                    <a:pt x="41643" y="1819262"/>
                  </a:lnTo>
                  <a:close/>
                </a:path>
                <a:path w="2170429" h="1902460">
                  <a:moveTo>
                    <a:pt x="47142" y="1664893"/>
                  </a:moveTo>
                  <a:lnTo>
                    <a:pt x="45631" y="1663331"/>
                  </a:lnTo>
                  <a:lnTo>
                    <a:pt x="41986" y="1663242"/>
                  </a:lnTo>
                  <a:lnTo>
                    <a:pt x="40474" y="1664665"/>
                  </a:lnTo>
                  <a:lnTo>
                    <a:pt x="40386" y="1668259"/>
                  </a:lnTo>
                  <a:lnTo>
                    <a:pt x="41910" y="1669884"/>
                  </a:lnTo>
                  <a:lnTo>
                    <a:pt x="45389" y="1669986"/>
                  </a:lnTo>
                  <a:lnTo>
                    <a:pt x="47015" y="1668424"/>
                  </a:lnTo>
                  <a:lnTo>
                    <a:pt x="47078" y="1666659"/>
                  </a:lnTo>
                  <a:lnTo>
                    <a:pt x="47142" y="1664893"/>
                  </a:lnTo>
                  <a:close/>
                </a:path>
                <a:path w="2170429" h="1902460">
                  <a:moveTo>
                    <a:pt x="56464" y="1842109"/>
                  </a:moveTo>
                  <a:lnTo>
                    <a:pt x="56426" y="1840191"/>
                  </a:lnTo>
                  <a:lnTo>
                    <a:pt x="56388" y="1838363"/>
                  </a:lnTo>
                  <a:lnTo>
                    <a:pt x="54940" y="1836940"/>
                  </a:lnTo>
                  <a:lnTo>
                    <a:pt x="51130" y="1836902"/>
                  </a:lnTo>
                  <a:lnTo>
                    <a:pt x="49618" y="1838401"/>
                  </a:lnTo>
                  <a:lnTo>
                    <a:pt x="49695" y="1842173"/>
                  </a:lnTo>
                  <a:lnTo>
                    <a:pt x="51155" y="1843608"/>
                  </a:lnTo>
                  <a:lnTo>
                    <a:pt x="54914" y="1843646"/>
                  </a:lnTo>
                  <a:lnTo>
                    <a:pt x="56464" y="1842109"/>
                  </a:lnTo>
                  <a:close/>
                </a:path>
                <a:path w="2170429" h="1902460">
                  <a:moveTo>
                    <a:pt x="62217" y="1646707"/>
                  </a:moveTo>
                  <a:lnTo>
                    <a:pt x="60794" y="1645285"/>
                  </a:lnTo>
                  <a:lnTo>
                    <a:pt x="58915" y="1645272"/>
                  </a:lnTo>
                  <a:lnTo>
                    <a:pt x="57111" y="1645259"/>
                  </a:lnTo>
                  <a:lnTo>
                    <a:pt x="55562" y="1646770"/>
                  </a:lnTo>
                  <a:lnTo>
                    <a:pt x="55524" y="1650263"/>
                  </a:lnTo>
                  <a:lnTo>
                    <a:pt x="57111" y="1651850"/>
                  </a:lnTo>
                  <a:lnTo>
                    <a:pt x="60706" y="1651901"/>
                  </a:lnTo>
                  <a:lnTo>
                    <a:pt x="62179" y="1650428"/>
                  </a:lnTo>
                  <a:lnTo>
                    <a:pt x="62217" y="1646707"/>
                  </a:lnTo>
                  <a:close/>
                </a:path>
                <a:path w="2170429" h="1902460">
                  <a:moveTo>
                    <a:pt x="76212" y="1853806"/>
                  </a:moveTo>
                  <a:lnTo>
                    <a:pt x="74574" y="1852206"/>
                  </a:lnTo>
                  <a:lnTo>
                    <a:pt x="70929" y="1852295"/>
                  </a:lnTo>
                  <a:lnTo>
                    <a:pt x="69380" y="1853844"/>
                  </a:lnTo>
                  <a:lnTo>
                    <a:pt x="69329" y="1857463"/>
                  </a:lnTo>
                  <a:lnTo>
                    <a:pt x="70967" y="1859064"/>
                  </a:lnTo>
                  <a:lnTo>
                    <a:pt x="72859" y="1859013"/>
                  </a:lnTo>
                  <a:lnTo>
                    <a:pt x="74650" y="1858975"/>
                  </a:lnTo>
                  <a:lnTo>
                    <a:pt x="76174" y="1857451"/>
                  </a:lnTo>
                  <a:lnTo>
                    <a:pt x="76212" y="1853806"/>
                  </a:lnTo>
                  <a:close/>
                </a:path>
                <a:path w="2170429" h="1902460">
                  <a:moveTo>
                    <a:pt x="86690" y="1629371"/>
                  </a:moveTo>
                  <a:lnTo>
                    <a:pt x="85115" y="1627784"/>
                  </a:lnTo>
                  <a:lnTo>
                    <a:pt x="81572" y="1627759"/>
                  </a:lnTo>
                  <a:lnTo>
                    <a:pt x="80035" y="1629295"/>
                  </a:lnTo>
                  <a:lnTo>
                    <a:pt x="80010" y="1632940"/>
                  </a:lnTo>
                  <a:lnTo>
                    <a:pt x="81457" y="1634388"/>
                  </a:lnTo>
                  <a:lnTo>
                    <a:pt x="83324" y="1634401"/>
                  </a:lnTo>
                  <a:lnTo>
                    <a:pt x="85128" y="1634413"/>
                  </a:lnTo>
                  <a:lnTo>
                    <a:pt x="86677" y="1632889"/>
                  </a:lnTo>
                  <a:lnTo>
                    <a:pt x="86690" y="1629371"/>
                  </a:lnTo>
                  <a:close/>
                </a:path>
                <a:path w="2170429" h="1902460">
                  <a:moveTo>
                    <a:pt x="94462" y="1871040"/>
                  </a:moveTo>
                  <a:lnTo>
                    <a:pt x="94411" y="1869224"/>
                  </a:lnTo>
                  <a:lnTo>
                    <a:pt x="94361" y="1867319"/>
                  </a:lnTo>
                  <a:lnTo>
                    <a:pt x="92760" y="1865871"/>
                  </a:lnTo>
                  <a:lnTo>
                    <a:pt x="88988" y="1866087"/>
                  </a:lnTo>
                  <a:lnTo>
                    <a:pt x="87617" y="1867585"/>
                  </a:lnTo>
                  <a:lnTo>
                    <a:pt x="87680" y="1869427"/>
                  </a:lnTo>
                  <a:lnTo>
                    <a:pt x="87731" y="1871345"/>
                  </a:lnTo>
                  <a:lnTo>
                    <a:pt x="89306" y="1872780"/>
                  </a:lnTo>
                  <a:lnTo>
                    <a:pt x="93065" y="1872564"/>
                  </a:lnTo>
                  <a:lnTo>
                    <a:pt x="94462" y="1871040"/>
                  </a:lnTo>
                  <a:close/>
                </a:path>
                <a:path w="2170429" h="1902460">
                  <a:moveTo>
                    <a:pt x="112204" y="1621485"/>
                  </a:moveTo>
                  <a:lnTo>
                    <a:pt x="112090" y="1617865"/>
                  </a:lnTo>
                  <a:lnTo>
                    <a:pt x="110413" y="1616278"/>
                  </a:lnTo>
                  <a:lnTo>
                    <a:pt x="107010" y="1616430"/>
                  </a:lnTo>
                  <a:lnTo>
                    <a:pt x="105422" y="1618132"/>
                  </a:lnTo>
                  <a:lnTo>
                    <a:pt x="105537" y="1621599"/>
                  </a:lnTo>
                  <a:lnTo>
                    <a:pt x="107124" y="1623047"/>
                  </a:lnTo>
                  <a:lnTo>
                    <a:pt x="108953" y="1622996"/>
                  </a:lnTo>
                  <a:lnTo>
                    <a:pt x="110820" y="1622945"/>
                  </a:lnTo>
                  <a:lnTo>
                    <a:pt x="112204" y="1621485"/>
                  </a:lnTo>
                  <a:close/>
                </a:path>
                <a:path w="2170429" h="1902460">
                  <a:moveTo>
                    <a:pt x="142938" y="1611236"/>
                  </a:moveTo>
                  <a:lnTo>
                    <a:pt x="142862" y="1607616"/>
                  </a:lnTo>
                  <a:lnTo>
                    <a:pt x="141351" y="1606207"/>
                  </a:lnTo>
                  <a:lnTo>
                    <a:pt x="139496" y="1606245"/>
                  </a:lnTo>
                  <a:lnTo>
                    <a:pt x="137680" y="1606283"/>
                  </a:lnTo>
                  <a:lnTo>
                    <a:pt x="136220" y="1607820"/>
                  </a:lnTo>
                  <a:lnTo>
                    <a:pt x="136321" y="1611388"/>
                  </a:lnTo>
                  <a:lnTo>
                    <a:pt x="137934" y="1612938"/>
                  </a:lnTo>
                  <a:lnTo>
                    <a:pt x="141452" y="1612836"/>
                  </a:lnTo>
                  <a:lnTo>
                    <a:pt x="142938" y="1611236"/>
                  </a:lnTo>
                  <a:close/>
                </a:path>
                <a:path w="2170429" h="1902460">
                  <a:moveTo>
                    <a:pt x="168490" y="1612392"/>
                  </a:moveTo>
                  <a:lnTo>
                    <a:pt x="168465" y="1608975"/>
                  </a:lnTo>
                  <a:lnTo>
                    <a:pt x="167005" y="1607515"/>
                  </a:lnTo>
                  <a:lnTo>
                    <a:pt x="163588" y="1607413"/>
                  </a:lnTo>
                  <a:lnTo>
                    <a:pt x="162102" y="1608759"/>
                  </a:lnTo>
                  <a:lnTo>
                    <a:pt x="161886" y="1612277"/>
                  </a:lnTo>
                  <a:lnTo>
                    <a:pt x="163309" y="1613814"/>
                  </a:lnTo>
                  <a:lnTo>
                    <a:pt x="165138" y="1613865"/>
                  </a:lnTo>
                  <a:lnTo>
                    <a:pt x="166916" y="1613916"/>
                  </a:lnTo>
                  <a:lnTo>
                    <a:pt x="168490" y="1612392"/>
                  </a:lnTo>
                  <a:close/>
                </a:path>
                <a:path w="2170429" h="1902460">
                  <a:moveTo>
                    <a:pt x="189623" y="1613509"/>
                  </a:moveTo>
                  <a:lnTo>
                    <a:pt x="188315" y="1612099"/>
                  </a:lnTo>
                  <a:lnTo>
                    <a:pt x="184670" y="1611934"/>
                  </a:lnTo>
                  <a:lnTo>
                    <a:pt x="183210" y="1613357"/>
                  </a:lnTo>
                  <a:lnTo>
                    <a:pt x="183210" y="1615249"/>
                  </a:lnTo>
                  <a:lnTo>
                    <a:pt x="183222" y="1617002"/>
                  </a:lnTo>
                  <a:lnTo>
                    <a:pt x="184607" y="1618399"/>
                  </a:lnTo>
                  <a:lnTo>
                    <a:pt x="186372" y="1618424"/>
                  </a:lnTo>
                  <a:lnTo>
                    <a:pt x="188112" y="1618449"/>
                  </a:lnTo>
                  <a:lnTo>
                    <a:pt x="189534" y="1617052"/>
                  </a:lnTo>
                  <a:lnTo>
                    <a:pt x="189623" y="1613509"/>
                  </a:lnTo>
                  <a:close/>
                </a:path>
                <a:path w="2170429" h="1902460">
                  <a:moveTo>
                    <a:pt x="212788" y="1622272"/>
                  </a:moveTo>
                  <a:lnTo>
                    <a:pt x="212750" y="1620507"/>
                  </a:lnTo>
                  <a:lnTo>
                    <a:pt x="212712" y="1618843"/>
                  </a:lnTo>
                  <a:lnTo>
                    <a:pt x="211226" y="1617383"/>
                  </a:lnTo>
                  <a:lnTo>
                    <a:pt x="207810" y="1617319"/>
                  </a:lnTo>
                  <a:lnTo>
                    <a:pt x="206209" y="1618932"/>
                  </a:lnTo>
                  <a:lnTo>
                    <a:pt x="206298" y="1622323"/>
                  </a:lnTo>
                  <a:lnTo>
                    <a:pt x="207797" y="1623783"/>
                  </a:lnTo>
                  <a:lnTo>
                    <a:pt x="211239" y="1623847"/>
                  </a:lnTo>
                  <a:lnTo>
                    <a:pt x="212788" y="1622272"/>
                  </a:lnTo>
                  <a:close/>
                </a:path>
                <a:path w="2170429" h="1902460">
                  <a:moveTo>
                    <a:pt x="225513" y="1879003"/>
                  </a:moveTo>
                  <a:lnTo>
                    <a:pt x="224993" y="1877733"/>
                  </a:lnTo>
                  <a:lnTo>
                    <a:pt x="223240" y="1876463"/>
                  </a:lnTo>
                  <a:lnTo>
                    <a:pt x="222072" y="1877733"/>
                  </a:lnTo>
                  <a:lnTo>
                    <a:pt x="218262" y="1880273"/>
                  </a:lnTo>
                  <a:lnTo>
                    <a:pt x="215646" y="1881543"/>
                  </a:lnTo>
                  <a:lnTo>
                    <a:pt x="210769" y="1882813"/>
                  </a:lnTo>
                  <a:lnTo>
                    <a:pt x="209308" y="1882813"/>
                  </a:lnTo>
                  <a:lnTo>
                    <a:pt x="205803" y="1880273"/>
                  </a:lnTo>
                  <a:lnTo>
                    <a:pt x="204089" y="1879003"/>
                  </a:lnTo>
                  <a:lnTo>
                    <a:pt x="204000" y="1875193"/>
                  </a:lnTo>
                  <a:lnTo>
                    <a:pt x="203682" y="1873923"/>
                  </a:lnTo>
                  <a:lnTo>
                    <a:pt x="201714" y="1868843"/>
                  </a:lnTo>
                  <a:lnTo>
                    <a:pt x="201053" y="1863763"/>
                  </a:lnTo>
                  <a:lnTo>
                    <a:pt x="200152" y="1858683"/>
                  </a:lnTo>
                  <a:lnTo>
                    <a:pt x="200291" y="1857413"/>
                  </a:lnTo>
                  <a:lnTo>
                    <a:pt x="199669" y="1853603"/>
                  </a:lnTo>
                  <a:lnTo>
                    <a:pt x="197777" y="1844687"/>
                  </a:lnTo>
                  <a:lnTo>
                    <a:pt x="197777" y="1875193"/>
                  </a:lnTo>
                  <a:lnTo>
                    <a:pt x="197612" y="1885353"/>
                  </a:lnTo>
                  <a:lnTo>
                    <a:pt x="194932" y="1889163"/>
                  </a:lnTo>
                  <a:lnTo>
                    <a:pt x="194017" y="1890433"/>
                  </a:lnTo>
                  <a:lnTo>
                    <a:pt x="188772" y="1891703"/>
                  </a:lnTo>
                  <a:lnTo>
                    <a:pt x="184683" y="1892973"/>
                  </a:lnTo>
                  <a:lnTo>
                    <a:pt x="177761" y="1894243"/>
                  </a:lnTo>
                  <a:lnTo>
                    <a:pt x="175044" y="1892973"/>
                  </a:lnTo>
                  <a:lnTo>
                    <a:pt x="171056" y="1890433"/>
                  </a:lnTo>
                  <a:lnTo>
                    <a:pt x="170637" y="1887893"/>
                  </a:lnTo>
                  <a:lnTo>
                    <a:pt x="170688" y="1882813"/>
                  </a:lnTo>
                  <a:lnTo>
                    <a:pt x="170916" y="1880273"/>
                  </a:lnTo>
                  <a:lnTo>
                    <a:pt x="171157" y="1875193"/>
                  </a:lnTo>
                  <a:lnTo>
                    <a:pt x="171653" y="1872653"/>
                  </a:lnTo>
                  <a:lnTo>
                    <a:pt x="170942" y="1870113"/>
                  </a:lnTo>
                  <a:lnTo>
                    <a:pt x="171640" y="1868843"/>
                  </a:lnTo>
                  <a:lnTo>
                    <a:pt x="172478" y="1858683"/>
                  </a:lnTo>
                  <a:lnTo>
                    <a:pt x="172847" y="1851063"/>
                  </a:lnTo>
                  <a:lnTo>
                    <a:pt x="172605" y="1849793"/>
                  </a:lnTo>
                  <a:lnTo>
                    <a:pt x="172859" y="1843443"/>
                  </a:lnTo>
                  <a:lnTo>
                    <a:pt x="173151" y="1840903"/>
                  </a:lnTo>
                  <a:lnTo>
                    <a:pt x="173570" y="1834553"/>
                  </a:lnTo>
                  <a:lnTo>
                    <a:pt x="173824" y="1833283"/>
                  </a:lnTo>
                  <a:lnTo>
                    <a:pt x="174929" y="1818043"/>
                  </a:lnTo>
                  <a:lnTo>
                    <a:pt x="175158" y="1816773"/>
                  </a:lnTo>
                  <a:lnTo>
                    <a:pt x="175564" y="1814233"/>
                  </a:lnTo>
                  <a:lnTo>
                    <a:pt x="175869" y="1812963"/>
                  </a:lnTo>
                  <a:lnTo>
                    <a:pt x="176453" y="1807883"/>
                  </a:lnTo>
                  <a:lnTo>
                    <a:pt x="177368" y="1797723"/>
                  </a:lnTo>
                  <a:lnTo>
                    <a:pt x="177787" y="1792643"/>
                  </a:lnTo>
                  <a:lnTo>
                    <a:pt x="178041" y="1792643"/>
                  </a:lnTo>
                  <a:lnTo>
                    <a:pt x="178206" y="1791373"/>
                  </a:lnTo>
                  <a:lnTo>
                    <a:pt x="178587" y="1791373"/>
                  </a:lnTo>
                  <a:lnTo>
                    <a:pt x="179120" y="1792643"/>
                  </a:lnTo>
                  <a:lnTo>
                    <a:pt x="179793" y="1793913"/>
                  </a:lnTo>
                  <a:lnTo>
                    <a:pt x="183921" y="1809153"/>
                  </a:lnTo>
                  <a:lnTo>
                    <a:pt x="187477" y="1823123"/>
                  </a:lnTo>
                  <a:lnTo>
                    <a:pt x="189217" y="1830743"/>
                  </a:lnTo>
                  <a:lnTo>
                    <a:pt x="191884" y="1842173"/>
                  </a:lnTo>
                  <a:lnTo>
                    <a:pt x="192646" y="1845983"/>
                  </a:lnTo>
                  <a:lnTo>
                    <a:pt x="194335" y="1853603"/>
                  </a:lnTo>
                  <a:lnTo>
                    <a:pt x="194932" y="1857413"/>
                  </a:lnTo>
                  <a:lnTo>
                    <a:pt x="196964" y="1865033"/>
                  </a:lnTo>
                  <a:lnTo>
                    <a:pt x="197053" y="1868843"/>
                  </a:lnTo>
                  <a:lnTo>
                    <a:pt x="197421" y="1872653"/>
                  </a:lnTo>
                  <a:lnTo>
                    <a:pt x="197777" y="1875193"/>
                  </a:lnTo>
                  <a:lnTo>
                    <a:pt x="197777" y="1844687"/>
                  </a:lnTo>
                  <a:lnTo>
                    <a:pt x="196977" y="1840903"/>
                  </a:lnTo>
                  <a:lnTo>
                    <a:pt x="195287" y="1833283"/>
                  </a:lnTo>
                  <a:lnTo>
                    <a:pt x="194297" y="1829473"/>
                  </a:lnTo>
                  <a:lnTo>
                    <a:pt x="192989" y="1823123"/>
                  </a:lnTo>
                  <a:lnTo>
                    <a:pt x="192684" y="1820583"/>
                  </a:lnTo>
                  <a:lnTo>
                    <a:pt x="191630" y="1814233"/>
                  </a:lnTo>
                  <a:lnTo>
                    <a:pt x="190601" y="1810423"/>
                  </a:lnTo>
                  <a:lnTo>
                    <a:pt x="190334" y="1802803"/>
                  </a:lnTo>
                  <a:lnTo>
                    <a:pt x="189230" y="1797723"/>
                  </a:lnTo>
                  <a:lnTo>
                    <a:pt x="188607" y="1791373"/>
                  </a:lnTo>
                  <a:lnTo>
                    <a:pt x="188493" y="1790103"/>
                  </a:lnTo>
                  <a:lnTo>
                    <a:pt x="187744" y="1787563"/>
                  </a:lnTo>
                  <a:lnTo>
                    <a:pt x="186994" y="1781213"/>
                  </a:lnTo>
                  <a:lnTo>
                    <a:pt x="186829" y="1777403"/>
                  </a:lnTo>
                  <a:lnTo>
                    <a:pt x="186410" y="1772323"/>
                  </a:lnTo>
                  <a:lnTo>
                    <a:pt x="186156" y="1767243"/>
                  </a:lnTo>
                  <a:lnTo>
                    <a:pt x="186118" y="1765973"/>
                  </a:lnTo>
                  <a:lnTo>
                    <a:pt x="185674" y="1760893"/>
                  </a:lnTo>
                  <a:lnTo>
                    <a:pt x="185127" y="1757083"/>
                  </a:lnTo>
                  <a:lnTo>
                    <a:pt x="185013" y="1750733"/>
                  </a:lnTo>
                  <a:lnTo>
                    <a:pt x="185102" y="1745653"/>
                  </a:lnTo>
                  <a:lnTo>
                    <a:pt x="185305" y="1738033"/>
                  </a:lnTo>
                  <a:lnTo>
                    <a:pt x="185267" y="1732953"/>
                  </a:lnTo>
                  <a:lnTo>
                    <a:pt x="187007" y="1726603"/>
                  </a:lnTo>
                  <a:lnTo>
                    <a:pt x="188544" y="1722793"/>
                  </a:lnTo>
                  <a:lnTo>
                    <a:pt x="190550" y="1720253"/>
                  </a:lnTo>
                  <a:lnTo>
                    <a:pt x="194589" y="1715173"/>
                  </a:lnTo>
                  <a:lnTo>
                    <a:pt x="195592" y="1713903"/>
                  </a:lnTo>
                  <a:lnTo>
                    <a:pt x="198805" y="1710093"/>
                  </a:lnTo>
                  <a:lnTo>
                    <a:pt x="199809" y="1710093"/>
                  </a:lnTo>
                  <a:lnTo>
                    <a:pt x="203835" y="1706283"/>
                  </a:lnTo>
                  <a:lnTo>
                    <a:pt x="206844" y="1703743"/>
                  </a:lnTo>
                  <a:lnTo>
                    <a:pt x="210502" y="1701203"/>
                  </a:lnTo>
                  <a:lnTo>
                    <a:pt x="211112" y="1699933"/>
                  </a:lnTo>
                  <a:lnTo>
                    <a:pt x="211772" y="1698663"/>
                  </a:lnTo>
                  <a:lnTo>
                    <a:pt x="209880" y="1698663"/>
                  </a:lnTo>
                  <a:lnTo>
                    <a:pt x="206197" y="1701203"/>
                  </a:lnTo>
                  <a:lnTo>
                    <a:pt x="203581" y="1702473"/>
                  </a:lnTo>
                  <a:lnTo>
                    <a:pt x="197434" y="1706283"/>
                  </a:lnTo>
                  <a:lnTo>
                    <a:pt x="193865" y="1708823"/>
                  </a:lnTo>
                  <a:lnTo>
                    <a:pt x="184289" y="1708823"/>
                  </a:lnTo>
                  <a:lnTo>
                    <a:pt x="178447" y="1710093"/>
                  </a:lnTo>
                  <a:lnTo>
                    <a:pt x="175475" y="1708823"/>
                  </a:lnTo>
                  <a:lnTo>
                    <a:pt x="172377" y="1708823"/>
                  </a:lnTo>
                  <a:lnTo>
                    <a:pt x="172237" y="1706283"/>
                  </a:lnTo>
                  <a:lnTo>
                    <a:pt x="172173" y="1702473"/>
                  </a:lnTo>
                  <a:lnTo>
                    <a:pt x="175628" y="1696123"/>
                  </a:lnTo>
                  <a:lnTo>
                    <a:pt x="176745" y="1684693"/>
                  </a:lnTo>
                  <a:lnTo>
                    <a:pt x="175069" y="1680883"/>
                  </a:lnTo>
                  <a:lnTo>
                    <a:pt x="169113" y="1675803"/>
                  </a:lnTo>
                  <a:lnTo>
                    <a:pt x="168833" y="1675803"/>
                  </a:lnTo>
                  <a:lnTo>
                    <a:pt x="168833" y="1825663"/>
                  </a:lnTo>
                  <a:lnTo>
                    <a:pt x="168541" y="1834553"/>
                  </a:lnTo>
                  <a:lnTo>
                    <a:pt x="168135" y="1837093"/>
                  </a:lnTo>
                  <a:lnTo>
                    <a:pt x="167601" y="1845983"/>
                  </a:lnTo>
                  <a:lnTo>
                    <a:pt x="167411" y="1851063"/>
                  </a:lnTo>
                  <a:lnTo>
                    <a:pt x="166839" y="1861223"/>
                  </a:lnTo>
                  <a:lnTo>
                    <a:pt x="166535" y="1863763"/>
                  </a:lnTo>
                  <a:lnTo>
                    <a:pt x="165696" y="1875193"/>
                  </a:lnTo>
                  <a:lnTo>
                    <a:pt x="165011" y="1882813"/>
                  </a:lnTo>
                  <a:lnTo>
                    <a:pt x="164642" y="1885353"/>
                  </a:lnTo>
                  <a:lnTo>
                    <a:pt x="164096" y="1890433"/>
                  </a:lnTo>
                  <a:lnTo>
                    <a:pt x="163741" y="1891703"/>
                  </a:lnTo>
                  <a:lnTo>
                    <a:pt x="162725" y="1892973"/>
                  </a:lnTo>
                  <a:lnTo>
                    <a:pt x="162026" y="1894243"/>
                  </a:lnTo>
                  <a:lnTo>
                    <a:pt x="160083" y="1896783"/>
                  </a:lnTo>
                  <a:lnTo>
                    <a:pt x="153847" y="1896783"/>
                  </a:lnTo>
                  <a:lnTo>
                    <a:pt x="151117" y="1895513"/>
                  </a:lnTo>
                  <a:lnTo>
                    <a:pt x="144170" y="1875193"/>
                  </a:lnTo>
                  <a:lnTo>
                    <a:pt x="144043" y="1872653"/>
                  </a:lnTo>
                  <a:lnTo>
                    <a:pt x="143154" y="1868843"/>
                  </a:lnTo>
                  <a:lnTo>
                    <a:pt x="143205" y="1863763"/>
                  </a:lnTo>
                  <a:lnTo>
                    <a:pt x="143332" y="1861223"/>
                  </a:lnTo>
                  <a:lnTo>
                    <a:pt x="143256" y="1852333"/>
                  </a:lnTo>
                  <a:lnTo>
                    <a:pt x="142913" y="1848523"/>
                  </a:lnTo>
                  <a:lnTo>
                    <a:pt x="142659" y="1843443"/>
                  </a:lnTo>
                  <a:lnTo>
                    <a:pt x="142443" y="1842173"/>
                  </a:lnTo>
                  <a:lnTo>
                    <a:pt x="143230" y="1839633"/>
                  </a:lnTo>
                  <a:lnTo>
                    <a:pt x="142633" y="1838363"/>
                  </a:lnTo>
                  <a:lnTo>
                    <a:pt x="142735" y="1832013"/>
                  </a:lnTo>
                  <a:lnTo>
                    <a:pt x="142862" y="1826933"/>
                  </a:lnTo>
                  <a:lnTo>
                    <a:pt x="148082" y="1826933"/>
                  </a:lnTo>
                  <a:lnTo>
                    <a:pt x="148209" y="1825663"/>
                  </a:lnTo>
                  <a:lnTo>
                    <a:pt x="147485" y="1819313"/>
                  </a:lnTo>
                  <a:lnTo>
                    <a:pt x="145186" y="1800263"/>
                  </a:lnTo>
                  <a:lnTo>
                    <a:pt x="144335" y="1792643"/>
                  </a:lnTo>
                  <a:lnTo>
                    <a:pt x="142798" y="1781213"/>
                  </a:lnTo>
                  <a:lnTo>
                    <a:pt x="141109" y="1769783"/>
                  </a:lnTo>
                  <a:lnTo>
                    <a:pt x="140931" y="1767243"/>
                  </a:lnTo>
                  <a:lnTo>
                    <a:pt x="140081" y="1760893"/>
                  </a:lnTo>
                  <a:lnTo>
                    <a:pt x="139801" y="1759483"/>
                  </a:lnTo>
                  <a:lnTo>
                    <a:pt x="139801" y="1876463"/>
                  </a:lnTo>
                  <a:lnTo>
                    <a:pt x="138861" y="1887893"/>
                  </a:lnTo>
                  <a:lnTo>
                    <a:pt x="136829" y="1889163"/>
                  </a:lnTo>
                  <a:lnTo>
                    <a:pt x="130314" y="1891703"/>
                  </a:lnTo>
                  <a:lnTo>
                    <a:pt x="128397" y="1891703"/>
                  </a:lnTo>
                  <a:lnTo>
                    <a:pt x="123405" y="1890433"/>
                  </a:lnTo>
                  <a:lnTo>
                    <a:pt x="121348" y="1889163"/>
                  </a:lnTo>
                  <a:lnTo>
                    <a:pt x="120789" y="1887893"/>
                  </a:lnTo>
                  <a:lnTo>
                    <a:pt x="119138" y="1884083"/>
                  </a:lnTo>
                  <a:lnTo>
                    <a:pt x="119253" y="1879003"/>
                  </a:lnTo>
                  <a:lnTo>
                    <a:pt x="119430" y="1849793"/>
                  </a:lnTo>
                  <a:lnTo>
                    <a:pt x="119595" y="1849793"/>
                  </a:lnTo>
                  <a:lnTo>
                    <a:pt x="120015" y="1845983"/>
                  </a:lnTo>
                  <a:lnTo>
                    <a:pt x="120357" y="1843443"/>
                  </a:lnTo>
                  <a:lnTo>
                    <a:pt x="121107" y="1835823"/>
                  </a:lnTo>
                  <a:lnTo>
                    <a:pt x="121666" y="1832013"/>
                  </a:lnTo>
                  <a:lnTo>
                    <a:pt x="123063" y="1828203"/>
                  </a:lnTo>
                  <a:lnTo>
                    <a:pt x="123024" y="1826933"/>
                  </a:lnTo>
                  <a:lnTo>
                    <a:pt x="123596" y="1826933"/>
                  </a:lnTo>
                  <a:lnTo>
                    <a:pt x="127546" y="1825663"/>
                  </a:lnTo>
                  <a:lnTo>
                    <a:pt x="133616" y="1825663"/>
                  </a:lnTo>
                  <a:lnTo>
                    <a:pt x="136639" y="1848523"/>
                  </a:lnTo>
                  <a:lnTo>
                    <a:pt x="137350" y="1854873"/>
                  </a:lnTo>
                  <a:lnTo>
                    <a:pt x="139395" y="1867573"/>
                  </a:lnTo>
                  <a:lnTo>
                    <a:pt x="139725" y="1872653"/>
                  </a:lnTo>
                  <a:lnTo>
                    <a:pt x="139801" y="1876463"/>
                  </a:lnTo>
                  <a:lnTo>
                    <a:pt x="139801" y="1759483"/>
                  </a:lnTo>
                  <a:lnTo>
                    <a:pt x="139331" y="1757083"/>
                  </a:lnTo>
                  <a:lnTo>
                    <a:pt x="138696" y="1749463"/>
                  </a:lnTo>
                  <a:lnTo>
                    <a:pt x="138912" y="1746923"/>
                  </a:lnTo>
                  <a:lnTo>
                    <a:pt x="139077" y="1741843"/>
                  </a:lnTo>
                  <a:lnTo>
                    <a:pt x="139230" y="1740573"/>
                  </a:lnTo>
                  <a:lnTo>
                    <a:pt x="140360" y="1735493"/>
                  </a:lnTo>
                  <a:lnTo>
                    <a:pt x="142684" y="1731683"/>
                  </a:lnTo>
                  <a:lnTo>
                    <a:pt x="147218" y="1724063"/>
                  </a:lnTo>
                  <a:lnTo>
                    <a:pt x="148882" y="1722793"/>
                  </a:lnTo>
                  <a:lnTo>
                    <a:pt x="152704" y="1720253"/>
                  </a:lnTo>
                  <a:lnTo>
                    <a:pt x="154152" y="1720253"/>
                  </a:lnTo>
                  <a:lnTo>
                    <a:pt x="160147" y="1724063"/>
                  </a:lnTo>
                  <a:lnTo>
                    <a:pt x="162293" y="1726603"/>
                  </a:lnTo>
                  <a:lnTo>
                    <a:pt x="163703" y="1734223"/>
                  </a:lnTo>
                  <a:lnTo>
                    <a:pt x="164757" y="1738033"/>
                  </a:lnTo>
                  <a:lnTo>
                    <a:pt x="166281" y="1745653"/>
                  </a:lnTo>
                  <a:lnTo>
                    <a:pt x="166865" y="1749463"/>
                  </a:lnTo>
                  <a:lnTo>
                    <a:pt x="166979" y="1754543"/>
                  </a:lnTo>
                  <a:lnTo>
                    <a:pt x="166903" y="1758353"/>
                  </a:lnTo>
                  <a:lnTo>
                    <a:pt x="167106" y="1760893"/>
                  </a:lnTo>
                  <a:lnTo>
                    <a:pt x="167220" y="1777403"/>
                  </a:lnTo>
                  <a:lnTo>
                    <a:pt x="167436" y="1785023"/>
                  </a:lnTo>
                  <a:lnTo>
                    <a:pt x="167703" y="1792643"/>
                  </a:lnTo>
                  <a:lnTo>
                    <a:pt x="167919" y="1795183"/>
                  </a:lnTo>
                  <a:lnTo>
                    <a:pt x="168186" y="1801533"/>
                  </a:lnTo>
                  <a:lnTo>
                    <a:pt x="168300" y="1805343"/>
                  </a:lnTo>
                  <a:lnTo>
                    <a:pt x="168579" y="1811693"/>
                  </a:lnTo>
                  <a:lnTo>
                    <a:pt x="168732" y="1814233"/>
                  </a:lnTo>
                  <a:lnTo>
                    <a:pt x="168833" y="1825663"/>
                  </a:lnTo>
                  <a:lnTo>
                    <a:pt x="168833" y="1675803"/>
                  </a:lnTo>
                  <a:lnTo>
                    <a:pt x="161671" y="1675803"/>
                  </a:lnTo>
                  <a:lnTo>
                    <a:pt x="160147" y="1677073"/>
                  </a:lnTo>
                  <a:lnTo>
                    <a:pt x="158191" y="1680883"/>
                  </a:lnTo>
                  <a:lnTo>
                    <a:pt x="157632" y="1682153"/>
                  </a:lnTo>
                  <a:lnTo>
                    <a:pt x="154724" y="1685963"/>
                  </a:lnTo>
                  <a:lnTo>
                    <a:pt x="154419" y="1696123"/>
                  </a:lnTo>
                  <a:lnTo>
                    <a:pt x="156603" y="1699933"/>
                  </a:lnTo>
                  <a:lnTo>
                    <a:pt x="159854" y="1705013"/>
                  </a:lnTo>
                  <a:lnTo>
                    <a:pt x="161518" y="1706283"/>
                  </a:lnTo>
                  <a:lnTo>
                    <a:pt x="163068" y="1708823"/>
                  </a:lnTo>
                  <a:lnTo>
                    <a:pt x="162013" y="1708823"/>
                  </a:lnTo>
                  <a:lnTo>
                    <a:pt x="159283" y="1711363"/>
                  </a:lnTo>
                  <a:lnTo>
                    <a:pt x="157149" y="1711363"/>
                  </a:lnTo>
                  <a:lnTo>
                    <a:pt x="152222" y="1713903"/>
                  </a:lnTo>
                  <a:lnTo>
                    <a:pt x="149504" y="1713903"/>
                  </a:lnTo>
                  <a:lnTo>
                    <a:pt x="140335" y="1715173"/>
                  </a:lnTo>
                  <a:lnTo>
                    <a:pt x="126479" y="1707553"/>
                  </a:lnTo>
                  <a:lnTo>
                    <a:pt x="127431" y="1706283"/>
                  </a:lnTo>
                  <a:lnTo>
                    <a:pt x="128498" y="1706283"/>
                  </a:lnTo>
                  <a:lnTo>
                    <a:pt x="130581" y="1707553"/>
                  </a:lnTo>
                  <a:lnTo>
                    <a:pt x="131597" y="1707553"/>
                  </a:lnTo>
                  <a:lnTo>
                    <a:pt x="134099" y="1708823"/>
                  </a:lnTo>
                  <a:lnTo>
                    <a:pt x="134556" y="1706283"/>
                  </a:lnTo>
                  <a:lnTo>
                    <a:pt x="134785" y="1705013"/>
                  </a:lnTo>
                  <a:lnTo>
                    <a:pt x="134874" y="1702473"/>
                  </a:lnTo>
                  <a:lnTo>
                    <a:pt x="135953" y="1696123"/>
                  </a:lnTo>
                  <a:lnTo>
                    <a:pt x="135509" y="1691043"/>
                  </a:lnTo>
                  <a:lnTo>
                    <a:pt x="134620" y="1682153"/>
                  </a:lnTo>
                  <a:lnTo>
                    <a:pt x="133184" y="1680883"/>
                  </a:lnTo>
                  <a:lnTo>
                    <a:pt x="126809" y="1677073"/>
                  </a:lnTo>
                  <a:lnTo>
                    <a:pt x="122897" y="1675803"/>
                  </a:lnTo>
                  <a:lnTo>
                    <a:pt x="116751" y="1679613"/>
                  </a:lnTo>
                  <a:lnTo>
                    <a:pt x="115620" y="1682153"/>
                  </a:lnTo>
                  <a:lnTo>
                    <a:pt x="112776" y="1684693"/>
                  </a:lnTo>
                  <a:lnTo>
                    <a:pt x="112674" y="1687233"/>
                  </a:lnTo>
                  <a:lnTo>
                    <a:pt x="110083" y="1692313"/>
                  </a:lnTo>
                  <a:lnTo>
                    <a:pt x="109613" y="1697393"/>
                  </a:lnTo>
                  <a:lnTo>
                    <a:pt x="109588" y="1703743"/>
                  </a:lnTo>
                  <a:lnTo>
                    <a:pt x="110464" y="1705013"/>
                  </a:lnTo>
                  <a:lnTo>
                    <a:pt x="113766" y="1707553"/>
                  </a:lnTo>
                  <a:lnTo>
                    <a:pt x="115417" y="1706283"/>
                  </a:lnTo>
                  <a:lnTo>
                    <a:pt x="117055" y="1706283"/>
                  </a:lnTo>
                  <a:lnTo>
                    <a:pt x="117373" y="1707553"/>
                  </a:lnTo>
                  <a:lnTo>
                    <a:pt x="116598" y="1707553"/>
                  </a:lnTo>
                  <a:lnTo>
                    <a:pt x="112572" y="1710093"/>
                  </a:lnTo>
                  <a:lnTo>
                    <a:pt x="109054" y="1711363"/>
                  </a:lnTo>
                  <a:lnTo>
                    <a:pt x="99745" y="1712633"/>
                  </a:lnTo>
                  <a:lnTo>
                    <a:pt x="94957" y="1712633"/>
                  </a:lnTo>
                  <a:lnTo>
                    <a:pt x="90754" y="1711363"/>
                  </a:lnTo>
                  <a:lnTo>
                    <a:pt x="87528" y="1710093"/>
                  </a:lnTo>
                  <a:lnTo>
                    <a:pt x="83337" y="1708823"/>
                  </a:lnTo>
                  <a:lnTo>
                    <a:pt x="80187" y="1708823"/>
                  </a:lnTo>
                  <a:lnTo>
                    <a:pt x="79921" y="1710093"/>
                  </a:lnTo>
                  <a:lnTo>
                    <a:pt x="80238" y="1711363"/>
                  </a:lnTo>
                  <a:lnTo>
                    <a:pt x="83515" y="1712633"/>
                  </a:lnTo>
                  <a:lnTo>
                    <a:pt x="86550" y="1715173"/>
                  </a:lnTo>
                  <a:lnTo>
                    <a:pt x="91909" y="1716443"/>
                  </a:lnTo>
                  <a:lnTo>
                    <a:pt x="98412" y="1716443"/>
                  </a:lnTo>
                  <a:lnTo>
                    <a:pt x="101206" y="1718983"/>
                  </a:lnTo>
                  <a:lnTo>
                    <a:pt x="107378" y="1721523"/>
                  </a:lnTo>
                  <a:lnTo>
                    <a:pt x="109435" y="1724063"/>
                  </a:lnTo>
                  <a:lnTo>
                    <a:pt x="111315" y="1730413"/>
                  </a:lnTo>
                  <a:lnTo>
                    <a:pt x="111518" y="1734223"/>
                  </a:lnTo>
                  <a:lnTo>
                    <a:pt x="112102" y="1740573"/>
                  </a:lnTo>
                  <a:lnTo>
                    <a:pt x="112839" y="1743113"/>
                  </a:lnTo>
                  <a:lnTo>
                    <a:pt x="113449" y="1750733"/>
                  </a:lnTo>
                  <a:lnTo>
                    <a:pt x="113703" y="1754543"/>
                  </a:lnTo>
                  <a:lnTo>
                    <a:pt x="113423" y="1764703"/>
                  </a:lnTo>
                  <a:lnTo>
                    <a:pt x="112903" y="1771053"/>
                  </a:lnTo>
                  <a:lnTo>
                    <a:pt x="112585" y="1777403"/>
                  </a:lnTo>
                  <a:lnTo>
                    <a:pt x="112560" y="1782483"/>
                  </a:lnTo>
                  <a:lnTo>
                    <a:pt x="111937" y="1791373"/>
                  </a:lnTo>
                  <a:lnTo>
                    <a:pt x="109524" y="1820583"/>
                  </a:lnTo>
                  <a:lnTo>
                    <a:pt x="109143" y="1825663"/>
                  </a:lnTo>
                  <a:lnTo>
                    <a:pt x="114439" y="1826933"/>
                  </a:lnTo>
                  <a:lnTo>
                    <a:pt x="114490" y="1829473"/>
                  </a:lnTo>
                  <a:lnTo>
                    <a:pt x="114223" y="1834553"/>
                  </a:lnTo>
                  <a:lnTo>
                    <a:pt x="115049" y="1839633"/>
                  </a:lnTo>
                  <a:lnTo>
                    <a:pt x="115176" y="1842173"/>
                  </a:lnTo>
                  <a:lnTo>
                    <a:pt x="114668" y="1849793"/>
                  </a:lnTo>
                  <a:lnTo>
                    <a:pt x="114554" y="1853603"/>
                  </a:lnTo>
                  <a:lnTo>
                    <a:pt x="114401" y="1856143"/>
                  </a:lnTo>
                  <a:lnTo>
                    <a:pt x="113995" y="1858683"/>
                  </a:lnTo>
                  <a:lnTo>
                    <a:pt x="113893" y="1868843"/>
                  </a:lnTo>
                  <a:lnTo>
                    <a:pt x="111874" y="1887893"/>
                  </a:lnTo>
                  <a:lnTo>
                    <a:pt x="103136" y="1887893"/>
                  </a:lnTo>
                  <a:lnTo>
                    <a:pt x="92735" y="1882813"/>
                  </a:lnTo>
                  <a:lnTo>
                    <a:pt x="90766" y="1881543"/>
                  </a:lnTo>
                  <a:lnTo>
                    <a:pt x="89547" y="1882813"/>
                  </a:lnTo>
                  <a:lnTo>
                    <a:pt x="89408" y="1884083"/>
                  </a:lnTo>
                  <a:lnTo>
                    <a:pt x="92113" y="1886623"/>
                  </a:lnTo>
                  <a:lnTo>
                    <a:pt x="93789" y="1887893"/>
                  </a:lnTo>
                  <a:lnTo>
                    <a:pt x="99847" y="1890433"/>
                  </a:lnTo>
                  <a:lnTo>
                    <a:pt x="104051" y="1892973"/>
                  </a:lnTo>
                  <a:lnTo>
                    <a:pt x="113957" y="1895513"/>
                  </a:lnTo>
                  <a:lnTo>
                    <a:pt x="119354" y="1898053"/>
                  </a:lnTo>
                  <a:lnTo>
                    <a:pt x="126733" y="1899323"/>
                  </a:lnTo>
                  <a:lnTo>
                    <a:pt x="128358" y="1899323"/>
                  </a:lnTo>
                  <a:lnTo>
                    <a:pt x="133134" y="1900593"/>
                  </a:lnTo>
                  <a:lnTo>
                    <a:pt x="136283" y="1900593"/>
                  </a:lnTo>
                  <a:lnTo>
                    <a:pt x="143700" y="1901863"/>
                  </a:lnTo>
                  <a:lnTo>
                    <a:pt x="164312" y="1901863"/>
                  </a:lnTo>
                  <a:lnTo>
                    <a:pt x="166560" y="1900593"/>
                  </a:lnTo>
                  <a:lnTo>
                    <a:pt x="170078" y="1901863"/>
                  </a:lnTo>
                  <a:lnTo>
                    <a:pt x="171424" y="1901863"/>
                  </a:lnTo>
                  <a:lnTo>
                    <a:pt x="173291" y="1900593"/>
                  </a:lnTo>
                  <a:lnTo>
                    <a:pt x="175425" y="1900593"/>
                  </a:lnTo>
                  <a:lnTo>
                    <a:pt x="181584" y="1899323"/>
                  </a:lnTo>
                  <a:lnTo>
                    <a:pt x="185775" y="1898053"/>
                  </a:lnTo>
                  <a:lnTo>
                    <a:pt x="187007" y="1896783"/>
                  </a:lnTo>
                  <a:lnTo>
                    <a:pt x="191084" y="1895513"/>
                  </a:lnTo>
                  <a:lnTo>
                    <a:pt x="193878" y="1895513"/>
                  </a:lnTo>
                  <a:lnTo>
                    <a:pt x="198831" y="1894243"/>
                  </a:lnTo>
                  <a:lnTo>
                    <a:pt x="201015" y="1892973"/>
                  </a:lnTo>
                  <a:lnTo>
                    <a:pt x="204101" y="1891703"/>
                  </a:lnTo>
                  <a:lnTo>
                    <a:pt x="204901" y="1891703"/>
                  </a:lnTo>
                  <a:lnTo>
                    <a:pt x="210616" y="1889163"/>
                  </a:lnTo>
                  <a:lnTo>
                    <a:pt x="215239" y="1886623"/>
                  </a:lnTo>
                  <a:lnTo>
                    <a:pt x="221399" y="1882813"/>
                  </a:lnTo>
                  <a:lnTo>
                    <a:pt x="223126" y="1881543"/>
                  </a:lnTo>
                  <a:lnTo>
                    <a:pt x="225513" y="1879003"/>
                  </a:lnTo>
                  <a:close/>
                </a:path>
                <a:path w="2170429" h="1902460">
                  <a:moveTo>
                    <a:pt x="229463" y="1870481"/>
                  </a:moveTo>
                  <a:lnTo>
                    <a:pt x="229438" y="1866760"/>
                  </a:lnTo>
                  <a:lnTo>
                    <a:pt x="228015" y="1865325"/>
                  </a:lnTo>
                  <a:lnTo>
                    <a:pt x="226161" y="1865274"/>
                  </a:lnTo>
                  <a:lnTo>
                    <a:pt x="224320" y="1865223"/>
                  </a:lnTo>
                  <a:lnTo>
                    <a:pt x="222834" y="1866582"/>
                  </a:lnTo>
                  <a:lnTo>
                    <a:pt x="222631" y="1870329"/>
                  </a:lnTo>
                  <a:lnTo>
                    <a:pt x="224116" y="1871954"/>
                  </a:lnTo>
                  <a:lnTo>
                    <a:pt x="227850" y="1872068"/>
                  </a:lnTo>
                  <a:lnTo>
                    <a:pt x="229463" y="1870481"/>
                  </a:lnTo>
                  <a:close/>
                </a:path>
                <a:path w="2170429" h="1902460">
                  <a:moveTo>
                    <a:pt x="233197" y="1629524"/>
                  </a:moveTo>
                  <a:lnTo>
                    <a:pt x="231736" y="1628089"/>
                  </a:lnTo>
                  <a:lnTo>
                    <a:pt x="228168" y="1628038"/>
                  </a:lnTo>
                  <a:lnTo>
                    <a:pt x="226644" y="1629587"/>
                  </a:lnTo>
                  <a:lnTo>
                    <a:pt x="226796" y="1633118"/>
                  </a:lnTo>
                  <a:lnTo>
                    <a:pt x="228269" y="1634464"/>
                  </a:lnTo>
                  <a:lnTo>
                    <a:pt x="230047" y="1634439"/>
                  </a:lnTo>
                  <a:lnTo>
                    <a:pt x="231787" y="1634401"/>
                  </a:lnTo>
                  <a:lnTo>
                    <a:pt x="233197" y="1632953"/>
                  </a:lnTo>
                  <a:lnTo>
                    <a:pt x="233197" y="1631226"/>
                  </a:lnTo>
                  <a:lnTo>
                    <a:pt x="233197" y="1629524"/>
                  </a:lnTo>
                  <a:close/>
                </a:path>
                <a:path w="2170429" h="1902460">
                  <a:moveTo>
                    <a:pt x="253949" y="1847786"/>
                  </a:moveTo>
                  <a:lnTo>
                    <a:pt x="253847" y="1843976"/>
                  </a:lnTo>
                  <a:lnTo>
                    <a:pt x="252437" y="1842630"/>
                  </a:lnTo>
                  <a:lnTo>
                    <a:pt x="248678" y="1842604"/>
                  </a:lnTo>
                  <a:lnTo>
                    <a:pt x="247218" y="1843989"/>
                  </a:lnTo>
                  <a:lnTo>
                    <a:pt x="247129" y="1845818"/>
                  </a:lnTo>
                  <a:lnTo>
                    <a:pt x="247053" y="1847684"/>
                  </a:lnTo>
                  <a:lnTo>
                    <a:pt x="248615" y="1849310"/>
                  </a:lnTo>
                  <a:lnTo>
                    <a:pt x="250520" y="1849323"/>
                  </a:lnTo>
                  <a:lnTo>
                    <a:pt x="252437" y="1849335"/>
                  </a:lnTo>
                  <a:lnTo>
                    <a:pt x="253949" y="1847786"/>
                  </a:lnTo>
                  <a:close/>
                </a:path>
                <a:path w="2170429" h="1902460">
                  <a:moveTo>
                    <a:pt x="255155" y="1649323"/>
                  </a:moveTo>
                  <a:lnTo>
                    <a:pt x="253758" y="1647786"/>
                  </a:lnTo>
                  <a:lnTo>
                    <a:pt x="250190" y="1647545"/>
                  </a:lnTo>
                  <a:lnTo>
                    <a:pt x="248602" y="1648993"/>
                  </a:lnTo>
                  <a:lnTo>
                    <a:pt x="248539" y="1652511"/>
                  </a:lnTo>
                  <a:lnTo>
                    <a:pt x="249974" y="1653997"/>
                  </a:lnTo>
                  <a:lnTo>
                    <a:pt x="251714" y="1654060"/>
                  </a:lnTo>
                  <a:lnTo>
                    <a:pt x="253415" y="1654124"/>
                  </a:lnTo>
                  <a:lnTo>
                    <a:pt x="254939" y="1652727"/>
                  </a:lnTo>
                  <a:lnTo>
                    <a:pt x="255155" y="1649323"/>
                  </a:lnTo>
                  <a:close/>
                </a:path>
                <a:path w="2170429" h="1902460">
                  <a:moveTo>
                    <a:pt x="271322" y="1674583"/>
                  </a:moveTo>
                  <a:lnTo>
                    <a:pt x="271310" y="1672767"/>
                  </a:lnTo>
                  <a:lnTo>
                    <a:pt x="271297" y="1670964"/>
                  </a:lnTo>
                  <a:lnTo>
                    <a:pt x="269760" y="1669516"/>
                  </a:lnTo>
                  <a:lnTo>
                    <a:pt x="266268" y="1669681"/>
                  </a:lnTo>
                  <a:lnTo>
                    <a:pt x="264858" y="1671180"/>
                  </a:lnTo>
                  <a:lnTo>
                    <a:pt x="264883" y="1674520"/>
                  </a:lnTo>
                  <a:lnTo>
                    <a:pt x="266357" y="1676006"/>
                  </a:lnTo>
                  <a:lnTo>
                    <a:pt x="269798" y="1676120"/>
                  </a:lnTo>
                  <a:lnTo>
                    <a:pt x="271322" y="1674583"/>
                  </a:lnTo>
                  <a:close/>
                </a:path>
                <a:path w="2170429" h="1902460">
                  <a:moveTo>
                    <a:pt x="273024" y="1822513"/>
                  </a:moveTo>
                  <a:lnTo>
                    <a:pt x="271399" y="1820900"/>
                  </a:lnTo>
                  <a:lnTo>
                    <a:pt x="267779" y="1821014"/>
                  </a:lnTo>
                  <a:lnTo>
                    <a:pt x="266217" y="1822589"/>
                  </a:lnTo>
                  <a:lnTo>
                    <a:pt x="266166" y="1826171"/>
                  </a:lnTo>
                  <a:lnTo>
                    <a:pt x="267843" y="1827822"/>
                  </a:lnTo>
                  <a:lnTo>
                    <a:pt x="271500" y="1827745"/>
                  </a:lnTo>
                  <a:lnTo>
                    <a:pt x="272973" y="1826221"/>
                  </a:lnTo>
                  <a:lnTo>
                    <a:pt x="272999" y="1824405"/>
                  </a:lnTo>
                  <a:lnTo>
                    <a:pt x="273024" y="1822513"/>
                  </a:lnTo>
                  <a:close/>
                </a:path>
                <a:path w="2170429" h="1902460">
                  <a:moveTo>
                    <a:pt x="287705" y="1701609"/>
                  </a:moveTo>
                  <a:lnTo>
                    <a:pt x="287489" y="1698117"/>
                  </a:lnTo>
                  <a:lnTo>
                    <a:pt x="285927" y="1696681"/>
                  </a:lnTo>
                  <a:lnTo>
                    <a:pt x="282536" y="1696808"/>
                  </a:lnTo>
                  <a:lnTo>
                    <a:pt x="281114" y="1698434"/>
                  </a:lnTo>
                  <a:lnTo>
                    <a:pt x="281216" y="1700250"/>
                  </a:lnTo>
                  <a:lnTo>
                    <a:pt x="281330" y="1701939"/>
                  </a:lnTo>
                  <a:lnTo>
                    <a:pt x="282829" y="1703324"/>
                  </a:lnTo>
                  <a:lnTo>
                    <a:pt x="284518" y="1703260"/>
                  </a:lnTo>
                  <a:lnTo>
                    <a:pt x="286296" y="1703197"/>
                  </a:lnTo>
                  <a:lnTo>
                    <a:pt x="287705" y="1701609"/>
                  </a:lnTo>
                  <a:close/>
                </a:path>
                <a:path w="2170429" h="1902460">
                  <a:moveTo>
                    <a:pt x="288493" y="1795830"/>
                  </a:moveTo>
                  <a:lnTo>
                    <a:pt x="286931" y="1794217"/>
                  </a:lnTo>
                  <a:lnTo>
                    <a:pt x="283248" y="1794217"/>
                  </a:lnTo>
                  <a:lnTo>
                    <a:pt x="281762" y="1795678"/>
                  </a:lnTo>
                  <a:lnTo>
                    <a:pt x="281635" y="1799399"/>
                  </a:lnTo>
                  <a:lnTo>
                    <a:pt x="282930" y="1800809"/>
                  </a:lnTo>
                  <a:lnTo>
                    <a:pt x="286842" y="1801037"/>
                  </a:lnTo>
                  <a:lnTo>
                    <a:pt x="288366" y="1799678"/>
                  </a:lnTo>
                  <a:lnTo>
                    <a:pt x="288429" y="1797710"/>
                  </a:lnTo>
                  <a:lnTo>
                    <a:pt x="288493" y="1795830"/>
                  </a:lnTo>
                  <a:close/>
                </a:path>
                <a:path w="2170429" h="1902460">
                  <a:moveTo>
                    <a:pt x="294995" y="1776018"/>
                  </a:moveTo>
                  <a:lnTo>
                    <a:pt x="294982" y="1774202"/>
                  </a:lnTo>
                  <a:lnTo>
                    <a:pt x="294957" y="1772310"/>
                  </a:lnTo>
                  <a:lnTo>
                    <a:pt x="293357" y="1770799"/>
                  </a:lnTo>
                  <a:lnTo>
                    <a:pt x="289623" y="1770951"/>
                  </a:lnTo>
                  <a:lnTo>
                    <a:pt x="288175" y="1772462"/>
                  </a:lnTo>
                  <a:lnTo>
                    <a:pt x="288201" y="1776183"/>
                  </a:lnTo>
                  <a:lnTo>
                    <a:pt x="289763" y="1777631"/>
                  </a:lnTo>
                  <a:lnTo>
                    <a:pt x="293573" y="1777504"/>
                  </a:lnTo>
                  <a:lnTo>
                    <a:pt x="294995" y="1776018"/>
                  </a:lnTo>
                  <a:close/>
                </a:path>
                <a:path w="2170429" h="1902460">
                  <a:moveTo>
                    <a:pt x="295516" y="1747380"/>
                  </a:moveTo>
                  <a:lnTo>
                    <a:pt x="293839" y="1745767"/>
                  </a:lnTo>
                  <a:lnTo>
                    <a:pt x="291985" y="1745830"/>
                  </a:lnTo>
                  <a:lnTo>
                    <a:pt x="290106" y="1745894"/>
                  </a:lnTo>
                  <a:lnTo>
                    <a:pt x="288645" y="1747570"/>
                  </a:lnTo>
                  <a:lnTo>
                    <a:pt x="288886" y="1751304"/>
                  </a:lnTo>
                  <a:lnTo>
                    <a:pt x="290461" y="1752727"/>
                  </a:lnTo>
                  <a:lnTo>
                    <a:pt x="294017" y="1752574"/>
                  </a:lnTo>
                  <a:lnTo>
                    <a:pt x="295516" y="1750999"/>
                  </a:lnTo>
                  <a:lnTo>
                    <a:pt x="295516" y="1747380"/>
                  </a:lnTo>
                  <a:close/>
                </a:path>
                <a:path w="2170429" h="1902460">
                  <a:moveTo>
                    <a:pt x="295706" y="1724799"/>
                  </a:moveTo>
                  <a:lnTo>
                    <a:pt x="294208" y="1723148"/>
                  </a:lnTo>
                  <a:lnTo>
                    <a:pt x="292290" y="1723085"/>
                  </a:lnTo>
                  <a:lnTo>
                    <a:pt x="290449" y="1723009"/>
                  </a:lnTo>
                  <a:lnTo>
                    <a:pt x="288950" y="1724380"/>
                  </a:lnTo>
                  <a:lnTo>
                    <a:pt x="288836" y="1726234"/>
                  </a:lnTo>
                  <a:lnTo>
                    <a:pt x="288734" y="1728152"/>
                  </a:lnTo>
                  <a:lnTo>
                    <a:pt x="290195" y="1729803"/>
                  </a:lnTo>
                  <a:lnTo>
                    <a:pt x="292074" y="1729879"/>
                  </a:lnTo>
                  <a:lnTo>
                    <a:pt x="293801" y="1729955"/>
                  </a:lnTo>
                  <a:lnTo>
                    <a:pt x="295427" y="1728457"/>
                  </a:lnTo>
                  <a:lnTo>
                    <a:pt x="295706" y="1724799"/>
                  </a:lnTo>
                  <a:close/>
                </a:path>
                <a:path w="2170429" h="1902460">
                  <a:moveTo>
                    <a:pt x="308457" y="1747431"/>
                  </a:moveTo>
                  <a:lnTo>
                    <a:pt x="301459" y="1702523"/>
                  </a:lnTo>
                  <a:lnTo>
                    <a:pt x="280162" y="1658823"/>
                  </a:lnTo>
                  <a:lnTo>
                    <a:pt x="242963" y="1621891"/>
                  </a:lnTo>
                  <a:lnTo>
                    <a:pt x="201917" y="1601330"/>
                  </a:lnTo>
                  <a:lnTo>
                    <a:pt x="156616" y="1593811"/>
                  </a:lnTo>
                  <a:lnTo>
                    <a:pt x="147878" y="1593837"/>
                  </a:lnTo>
                  <a:lnTo>
                    <a:pt x="103479" y="1602447"/>
                  </a:lnTo>
                  <a:lnTo>
                    <a:pt x="58762" y="1626958"/>
                  </a:lnTo>
                  <a:lnTo>
                    <a:pt x="30911" y="1654937"/>
                  </a:lnTo>
                  <a:lnTo>
                    <a:pt x="10642" y="1692135"/>
                  </a:lnTo>
                  <a:lnTo>
                    <a:pt x="279" y="1741220"/>
                  </a:lnTo>
                  <a:lnTo>
                    <a:pt x="0" y="1749666"/>
                  </a:lnTo>
                  <a:lnTo>
                    <a:pt x="317" y="1758086"/>
                  </a:lnTo>
                  <a:lnTo>
                    <a:pt x="8928" y="1800948"/>
                  </a:lnTo>
                  <a:lnTo>
                    <a:pt x="30137" y="1840064"/>
                  </a:lnTo>
                  <a:lnTo>
                    <a:pt x="68135" y="1876171"/>
                  </a:lnTo>
                  <a:lnTo>
                    <a:pt x="73825" y="1879739"/>
                  </a:lnTo>
                  <a:lnTo>
                    <a:pt x="79984" y="1879688"/>
                  </a:lnTo>
                  <a:lnTo>
                    <a:pt x="85280" y="1880323"/>
                  </a:lnTo>
                  <a:lnTo>
                    <a:pt x="84912" y="1879574"/>
                  </a:lnTo>
                  <a:lnTo>
                    <a:pt x="71996" y="1871891"/>
                  </a:lnTo>
                  <a:lnTo>
                    <a:pt x="61544" y="1864144"/>
                  </a:lnTo>
                  <a:lnTo>
                    <a:pt x="34404" y="1835797"/>
                  </a:lnTo>
                  <a:lnTo>
                    <a:pt x="15633" y="1801355"/>
                  </a:lnTo>
                  <a:lnTo>
                    <a:pt x="5715" y="1759191"/>
                  </a:lnTo>
                  <a:lnTo>
                    <a:pt x="5245" y="1744446"/>
                  </a:lnTo>
                  <a:lnTo>
                    <a:pt x="5448" y="1737093"/>
                  </a:lnTo>
                  <a:lnTo>
                    <a:pt x="16014" y="1691462"/>
                  </a:lnTo>
                  <a:lnTo>
                    <a:pt x="37947" y="1654644"/>
                  </a:lnTo>
                  <a:lnTo>
                    <a:pt x="75260" y="1620672"/>
                  </a:lnTo>
                  <a:lnTo>
                    <a:pt x="110718" y="1604505"/>
                  </a:lnTo>
                  <a:lnTo>
                    <a:pt x="149199" y="1598269"/>
                  </a:lnTo>
                  <a:lnTo>
                    <a:pt x="162483" y="1598244"/>
                  </a:lnTo>
                  <a:lnTo>
                    <a:pt x="175641" y="1599412"/>
                  </a:lnTo>
                  <a:lnTo>
                    <a:pt x="226263" y="1616392"/>
                  </a:lnTo>
                  <a:lnTo>
                    <a:pt x="266928" y="1649349"/>
                  </a:lnTo>
                  <a:lnTo>
                    <a:pt x="288150" y="1681111"/>
                  </a:lnTo>
                  <a:lnTo>
                    <a:pt x="301307" y="1720126"/>
                  </a:lnTo>
                  <a:lnTo>
                    <a:pt x="303758" y="1744014"/>
                  </a:lnTo>
                  <a:lnTo>
                    <a:pt x="303657" y="1751291"/>
                  </a:lnTo>
                  <a:lnTo>
                    <a:pt x="297078" y="1793011"/>
                  </a:lnTo>
                  <a:lnTo>
                    <a:pt x="278447" y="1830603"/>
                  </a:lnTo>
                  <a:lnTo>
                    <a:pt x="246418" y="1865109"/>
                  </a:lnTo>
                  <a:lnTo>
                    <a:pt x="228701" y="1876729"/>
                  </a:lnTo>
                  <a:lnTo>
                    <a:pt x="229235" y="1877047"/>
                  </a:lnTo>
                  <a:lnTo>
                    <a:pt x="265328" y="1855127"/>
                  </a:lnTo>
                  <a:lnTo>
                    <a:pt x="290830" y="1819910"/>
                  </a:lnTo>
                  <a:lnTo>
                    <a:pt x="304063" y="1783372"/>
                  </a:lnTo>
                  <a:lnTo>
                    <a:pt x="308457" y="1754581"/>
                  </a:lnTo>
                  <a:lnTo>
                    <a:pt x="308457" y="1747431"/>
                  </a:lnTo>
                  <a:close/>
                </a:path>
                <a:path w="2170429" h="1902460">
                  <a:moveTo>
                    <a:pt x="1881847" y="135547"/>
                  </a:moveTo>
                  <a:lnTo>
                    <a:pt x="1880463" y="134112"/>
                  </a:lnTo>
                  <a:lnTo>
                    <a:pt x="1876717" y="133997"/>
                  </a:lnTo>
                  <a:lnTo>
                    <a:pt x="1875053" y="135585"/>
                  </a:lnTo>
                  <a:lnTo>
                    <a:pt x="1875078" y="139242"/>
                  </a:lnTo>
                  <a:lnTo>
                    <a:pt x="1876806" y="140893"/>
                  </a:lnTo>
                  <a:lnTo>
                    <a:pt x="1878622" y="140830"/>
                  </a:lnTo>
                  <a:lnTo>
                    <a:pt x="1880387" y="140754"/>
                  </a:lnTo>
                  <a:lnTo>
                    <a:pt x="1881847" y="139230"/>
                  </a:lnTo>
                  <a:lnTo>
                    <a:pt x="1881847" y="137414"/>
                  </a:lnTo>
                  <a:lnTo>
                    <a:pt x="1881847" y="135547"/>
                  </a:lnTo>
                  <a:close/>
                </a:path>
                <a:path w="2170429" h="1902460">
                  <a:moveTo>
                    <a:pt x="1885569" y="172300"/>
                  </a:moveTo>
                  <a:lnTo>
                    <a:pt x="1885327" y="168617"/>
                  </a:lnTo>
                  <a:lnTo>
                    <a:pt x="1883702" y="167132"/>
                  </a:lnTo>
                  <a:lnTo>
                    <a:pt x="1881962" y="167195"/>
                  </a:lnTo>
                  <a:lnTo>
                    <a:pt x="1880108" y="167271"/>
                  </a:lnTo>
                  <a:lnTo>
                    <a:pt x="1878558" y="168986"/>
                  </a:lnTo>
                  <a:lnTo>
                    <a:pt x="1878799" y="172605"/>
                  </a:lnTo>
                  <a:lnTo>
                    <a:pt x="1880438" y="174104"/>
                  </a:lnTo>
                  <a:lnTo>
                    <a:pt x="1884083" y="173964"/>
                  </a:lnTo>
                  <a:lnTo>
                    <a:pt x="1885569" y="172300"/>
                  </a:lnTo>
                  <a:close/>
                </a:path>
                <a:path w="2170429" h="1902460">
                  <a:moveTo>
                    <a:pt x="1889302" y="113042"/>
                  </a:moveTo>
                  <a:lnTo>
                    <a:pt x="1887778" y="111480"/>
                  </a:lnTo>
                  <a:lnTo>
                    <a:pt x="1884210" y="111417"/>
                  </a:lnTo>
                  <a:lnTo>
                    <a:pt x="1882660" y="112928"/>
                  </a:lnTo>
                  <a:lnTo>
                    <a:pt x="1882609" y="116560"/>
                  </a:lnTo>
                  <a:lnTo>
                    <a:pt x="1884070" y="118046"/>
                  </a:lnTo>
                  <a:lnTo>
                    <a:pt x="1887728" y="118110"/>
                  </a:lnTo>
                  <a:lnTo>
                    <a:pt x="1889239" y="116636"/>
                  </a:lnTo>
                  <a:lnTo>
                    <a:pt x="1889277" y="114820"/>
                  </a:lnTo>
                  <a:lnTo>
                    <a:pt x="1889302" y="113042"/>
                  </a:lnTo>
                  <a:close/>
                </a:path>
                <a:path w="2170429" h="1902460">
                  <a:moveTo>
                    <a:pt x="1891411" y="200545"/>
                  </a:moveTo>
                  <a:lnTo>
                    <a:pt x="1891220" y="196811"/>
                  </a:lnTo>
                  <a:lnTo>
                    <a:pt x="1889709" y="195427"/>
                  </a:lnTo>
                  <a:lnTo>
                    <a:pt x="1887867" y="195465"/>
                  </a:lnTo>
                  <a:lnTo>
                    <a:pt x="1886026" y="195503"/>
                  </a:lnTo>
                  <a:lnTo>
                    <a:pt x="1884578" y="196951"/>
                  </a:lnTo>
                  <a:lnTo>
                    <a:pt x="1884527" y="200660"/>
                  </a:lnTo>
                  <a:lnTo>
                    <a:pt x="1886140" y="202260"/>
                  </a:lnTo>
                  <a:lnTo>
                    <a:pt x="1889912" y="202171"/>
                  </a:lnTo>
                  <a:lnTo>
                    <a:pt x="1891411" y="200545"/>
                  </a:lnTo>
                  <a:close/>
                </a:path>
                <a:path w="2170429" h="1902460">
                  <a:moveTo>
                    <a:pt x="1898497" y="96418"/>
                  </a:moveTo>
                  <a:lnTo>
                    <a:pt x="1898472" y="94589"/>
                  </a:lnTo>
                  <a:lnTo>
                    <a:pt x="1898446" y="92748"/>
                  </a:lnTo>
                  <a:lnTo>
                    <a:pt x="1896960" y="91313"/>
                  </a:lnTo>
                  <a:lnTo>
                    <a:pt x="1893316" y="91376"/>
                  </a:lnTo>
                  <a:lnTo>
                    <a:pt x="1891753" y="92964"/>
                  </a:lnTo>
                  <a:lnTo>
                    <a:pt x="1891830" y="96443"/>
                  </a:lnTo>
                  <a:lnTo>
                    <a:pt x="1893481" y="98031"/>
                  </a:lnTo>
                  <a:lnTo>
                    <a:pt x="1897011" y="97980"/>
                  </a:lnTo>
                  <a:lnTo>
                    <a:pt x="1898497" y="96418"/>
                  </a:lnTo>
                  <a:close/>
                </a:path>
                <a:path w="2170429" h="1902460">
                  <a:moveTo>
                    <a:pt x="1903615" y="225450"/>
                  </a:moveTo>
                  <a:lnTo>
                    <a:pt x="1902040" y="223799"/>
                  </a:lnTo>
                  <a:lnTo>
                    <a:pt x="1898408" y="223799"/>
                  </a:lnTo>
                  <a:lnTo>
                    <a:pt x="1896872" y="225323"/>
                  </a:lnTo>
                  <a:lnTo>
                    <a:pt x="1896808" y="227114"/>
                  </a:lnTo>
                  <a:lnTo>
                    <a:pt x="1896757" y="229006"/>
                  </a:lnTo>
                  <a:lnTo>
                    <a:pt x="1898319" y="230644"/>
                  </a:lnTo>
                  <a:lnTo>
                    <a:pt x="1901977" y="230632"/>
                  </a:lnTo>
                  <a:lnTo>
                    <a:pt x="1903514" y="229120"/>
                  </a:lnTo>
                  <a:lnTo>
                    <a:pt x="1903564" y="227330"/>
                  </a:lnTo>
                  <a:lnTo>
                    <a:pt x="1903615" y="225450"/>
                  </a:lnTo>
                  <a:close/>
                </a:path>
                <a:path w="2170429" h="1902460">
                  <a:moveTo>
                    <a:pt x="1909114" y="71094"/>
                  </a:moveTo>
                  <a:lnTo>
                    <a:pt x="1907603" y="69532"/>
                  </a:lnTo>
                  <a:lnTo>
                    <a:pt x="1903958" y="69443"/>
                  </a:lnTo>
                  <a:lnTo>
                    <a:pt x="1902447" y="70866"/>
                  </a:lnTo>
                  <a:lnTo>
                    <a:pt x="1902358" y="74460"/>
                  </a:lnTo>
                  <a:lnTo>
                    <a:pt x="1903882" y="76085"/>
                  </a:lnTo>
                  <a:lnTo>
                    <a:pt x="1907362" y="76187"/>
                  </a:lnTo>
                  <a:lnTo>
                    <a:pt x="1908987" y="74625"/>
                  </a:lnTo>
                  <a:lnTo>
                    <a:pt x="1909051" y="72859"/>
                  </a:lnTo>
                  <a:lnTo>
                    <a:pt x="1909114" y="71094"/>
                  </a:lnTo>
                  <a:close/>
                </a:path>
                <a:path w="2170429" h="1902460">
                  <a:moveTo>
                    <a:pt x="1918436" y="248310"/>
                  </a:moveTo>
                  <a:lnTo>
                    <a:pt x="1918398" y="246392"/>
                  </a:lnTo>
                  <a:lnTo>
                    <a:pt x="1918360" y="244563"/>
                  </a:lnTo>
                  <a:lnTo>
                    <a:pt x="1916912" y="243141"/>
                  </a:lnTo>
                  <a:lnTo>
                    <a:pt x="1913102" y="243103"/>
                  </a:lnTo>
                  <a:lnTo>
                    <a:pt x="1911591" y="244602"/>
                  </a:lnTo>
                  <a:lnTo>
                    <a:pt x="1911629" y="246545"/>
                  </a:lnTo>
                  <a:lnTo>
                    <a:pt x="1911680" y="248373"/>
                  </a:lnTo>
                  <a:lnTo>
                    <a:pt x="1913128" y="249809"/>
                  </a:lnTo>
                  <a:lnTo>
                    <a:pt x="1916887" y="249847"/>
                  </a:lnTo>
                  <a:lnTo>
                    <a:pt x="1918436" y="248310"/>
                  </a:lnTo>
                  <a:close/>
                </a:path>
                <a:path w="2170429" h="1902460">
                  <a:moveTo>
                    <a:pt x="1924189" y="52908"/>
                  </a:moveTo>
                  <a:lnTo>
                    <a:pt x="1922767" y="51485"/>
                  </a:lnTo>
                  <a:lnTo>
                    <a:pt x="1920887" y="51473"/>
                  </a:lnTo>
                  <a:lnTo>
                    <a:pt x="1919084" y="51460"/>
                  </a:lnTo>
                  <a:lnTo>
                    <a:pt x="1917534" y="52971"/>
                  </a:lnTo>
                  <a:lnTo>
                    <a:pt x="1917496" y="56464"/>
                  </a:lnTo>
                  <a:lnTo>
                    <a:pt x="1919084" y="58051"/>
                  </a:lnTo>
                  <a:lnTo>
                    <a:pt x="1922678" y="58102"/>
                  </a:lnTo>
                  <a:lnTo>
                    <a:pt x="1924151" y="56629"/>
                  </a:lnTo>
                  <a:lnTo>
                    <a:pt x="1924189" y="52908"/>
                  </a:lnTo>
                  <a:close/>
                </a:path>
                <a:path w="2170429" h="1902460">
                  <a:moveTo>
                    <a:pt x="1938185" y="260007"/>
                  </a:moveTo>
                  <a:lnTo>
                    <a:pt x="1936546" y="258406"/>
                  </a:lnTo>
                  <a:lnTo>
                    <a:pt x="1932901" y="258495"/>
                  </a:lnTo>
                  <a:lnTo>
                    <a:pt x="1931352" y="260045"/>
                  </a:lnTo>
                  <a:lnTo>
                    <a:pt x="1931301" y="263664"/>
                  </a:lnTo>
                  <a:lnTo>
                    <a:pt x="1932940" y="265264"/>
                  </a:lnTo>
                  <a:lnTo>
                    <a:pt x="1934832" y="265214"/>
                  </a:lnTo>
                  <a:lnTo>
                    <a:pt x="1936623" y="265176"/>
                  </a:lnTo>
                  <a:lnTo>
                    <a:pt x="1938147" y="263652"/>
                  </a:lnTo>
                  <a:lnTo>
                    <a:pt x="1938185" y="260007"/>
                  </a:lnTo>
                  <a:close/>
                </a:path>
                <a:path w="2170429" h="1902460">
                  <a:moveTo>
                    <a:pt x="1948662" y="35560"/>
                  </a:moveTo>
                  <a:lnTo>
                    <a:pt x="1947087" y="33972"/>
                  </a:lnTo>
                  <a:lnTo>
                    <a:pt x="1943544" y="33947"/>
                  </a:lnTo>
                  <a:lnTo>
                    <a:pt x="1942007" y="35483"/>
                  </a:lnTo>
                  <a:lnTo>
                    <a:pt x="1941982" y="39128"/>
                  </a:lnTo>
                  <a:lnTo>
                    <a:pt x="1943430" y="40576"/>
                  </a:lnTo>
                  <a:lnTo>
                    <a:pt x="1945297" y="40589"/>
                  </a:lnTo>
                  <a:lnTo>
                    <a:pt x="1947087" y="40601"/>
                  </a:lnTo>
                  <a:lnTo>
                    <a:pt x="1948649" y="39077"/>
                  </a:lnTo>
                  <a:lnTo>
                    <a:pt x="1948662" y="35560"/>
                  </a:lnTo>
                  <a:close/>
                </a:path>
                <a:path w="2170429" h="1902460">
                  <a:moveTo>
                    <a:pt x="1956435" y="277241"/>
                  </a:moveTo>
                  <a:lnTo>
                    <a:pt x="1956384" y="275424"/>
                  </a:lnTo>
                  <a:lnTo>
                    <a:pt x="1956333" y="273519"/>
                  </a:lnTo>
                  <a:lnTo>
                    <a:pt x="1954733" y="272072"/>
                  </a:lnTo>
                  <a:lnTo>
                    <a:pt x="1950961" y="272288"/>
                  </a:lnTo>
                  <a:lnTo>
                    <a:pt x="1949589" y="273786"/>
                  </a:lnTo>
                  <a:lnTo>
                    <a:pt x="1949704" y="277545"/>
                  </a:lnTo>
                  <a:lnTo>
                    <a:pt x="1951278" y="278980"/>
                  </a:lnTo>
                  <a:lnTo>
                    <a:pt x="1955038" y="278765"/>
                  </a:lnTo>
                  <a:lnTo>
                    <a:pt x="1956435" y="277241"/>
                  </a:lnTo>
                  <a:close/>
                </a:path>
                <a:path w="2170429" h="1902460">
                  <a:moveTo>
                    <a:pt x="1974176" y="27686"/>
                  </a:moveTo>
                  <a:lnTo>
                    <a:pt x="1974062" y="24066"/>
                  </a:lnTo>
                  <a:lnTo>
                    <a:pt x="1972386" y="22479"/>
                  </a:lnTo>
                  <a:lnTo>
                    <a:pt x="1968982" y="22631"/>
                  </a:lnTo>
                  <a:lnTo>
                    <a:pt x="1967395" y="24333"/>
                  </a:lnTo>
                  <a:lnTo>
                    <a:pt x="1967509" y="27800"/>
                  </a:lnTo>
                  <a:lnTo>
                    <a:pt x="1969096" y="29248"/>
                  </a:lnTo>
                  <a:lnTo>
                    <a:pt x="1970925" y="29197"/>
                  </a:lnTo>
                  <a:lnTo>
                    <a:pt x="1972792" y="29146"/>
                  </a:lnTo>
                  <a:lnTo>
                    <a:pt x="1974176" y="27686"/>
                  </a:lnTo>
                  <a:close/>
                </a:path>
                <a:path w="2170429" h="1902460">
                  <a:moveTo>
                    <a:pt x="2004910" y="17437"/>
                  </a:moveTo>
                  <a:lnTo>
                    <a:pt x="2004834" y="13817"/>
                  </a:lnTo>
                  <a:lnTo>
                    <a:pt x="2003323" y="12407"/>
                  </a:lnTo>
                  <a:lnTo>
                    <a:pt x="2001469" y="12446"/>
                  </a:lnTo>
                  <a:lnTo>
                    <a:pt x="1999653" y="12484"/>
                  </a:lnTo>
                  <a:lnTo>
                    <a:pt x="1998192" y="14020"/>
                  </a:lnTo>
                  <a:lnTo>
                    <a:pt x="1998294" y="17589"/>
                  </a:lnTo>
                  <a:lnTo>
                    <a:pt x="1999907" y="19138"/>
                  </a:lnTo>
                  <a:lnTo>
                    <a:pt x="2003425" y="19037"/>
                  </a:lnTo>
                  <a:lnTo>
                    <a:pt x="2004910" y="17437"/>
                  </a:lnTo>
                  <a:close/>
                </a:path>
                <a:path w="2170429" h="1902460">
                  <a:moveTo>
                    <a:pt x="2030463" y="18592"/>
                  </a:moveTo>
                  <a:lnTo>
                    <a:pt x="2030437" y="15176"/>
                  </a:lnTo>
                  <a:lnTo>
                    <a:pt x="2028977" y="13716"/>
                  </a:lnTo>
                  <a:lnTo>
                    <a:pt x="2025561" y="13614"/>
                  </a:lnTo>
                  <a:lnTo>
                    <a:pt x="2024075" y="14960"/>
                  </a:lnTo>
                  <a:lnTo>
                    <a:pt x="2023859" y="18478"/>
                  </a:lnTo>
                  <a:lnTo>
                    <a:pt x="2025281" y="20015"/>
                  </a:lnTo>
                  <a:lnTo>
                    <a:pt x="2027110" y="20066"/>
                  </a:lnTo>
                  <a:lnTo>
                    <a:pt x="2028888" y="20116"/>
                  </a:lnTo>
                  <a:lnTo>
                    <a:pt x="2030463" y="18592"/>
                  </a:lnTo>
                  <a:close/>
                </a:path>
                <a:path w="2170429" h="1902460">
                  <a:moveTo>
                    <a:pt x="2051596" y="19697"/>
                  </a:moveTo>
                  <a:lnTo>
                    <a:pt x="2050288" y="18288"/>
                  </a:lnTo>
                  <a:lnTo>
                    <a:pt x="2046643" y="18122"/>
                  </a:lnTo>
                  <a:lnTo>
                    <a:pt x="2045169" y="19545"/>
                  </a:lnTo>
                  <a:lnTo>
                    <a:pt x="2045195" y="23190"/>
                  </a:lnTo>
                  <a:lnTo>
                    <a:pt x="2046579" y="24587"/>
                  </a:lnTo>
                  <a:lnTo>
                    <a:pt x="2048344" y="24612"/>
                  </a:lnTo>
                  <a:lnTo>
                    <a:pt x="2050084" y="24638"/>
                  </a:lnTo>
                  <a:lnTo>
                    <a:pt x="2051507" y="23241"/>
                  </a:lnTo>
                  <a:lnTo>
                    <a:pt x="2051596" y="19697"/>
                  </a:lnTo>
                  <a:close/>
                </a:path>
                <a:path w="2170429" h="1902460">
                  <a:moveTo>
                    <a:pt x="2074760" y="28473"/>
                  </a:moveTo>
                  <a:lnTo>
                    <a:pt x="2074722" y="26708"/>
                  </a:lnTo>
                  <a:lnTo>
                    <a:pt x="2074684" y="25044"/>
                  </a:lnTo>
                  <a:lnTo>
                    <a:pt x="2073198" y="23583"/>
                  </a:lnTo>
                  <a:lnTo>
                    <a:pt x="2069782" y="23520"/>
                  </a:lnTo>
                  <a:lnTo>
                    <a:pt x="2068182" y="25133"/>
                  </a:lnTo>
                  <a:lnTo>
                    <a:pt x="2068271" y="28524"/>
                  </a:lnTo>
                  <a:lnTo>
                    <a:pt x="2069769" y="29984"/>
                  </a:lnTo>
                  <a:lnTo>
                    <a:pt x="2073211" y="30048"/>
                  </a:lnTo>
                  <a:lnTo>
                    <a:pt x="2074760" y="28473"/>
                  </a:lnTo>
                  <a:close/>
                </a:path>
                <a:path w="2170429" h="1902460">
                  <a:moveTo>
                    <a:pt x="2087486" y="285191"/>
                  </a:moveTo>
                  <a:lnTo>
                    <a:pt x="2086965" y="283921"/>
                  </a:lnTo>
                  <a:lnTo>
                    <a:pt x="2085213" y="282651"/>
                  </a:lnTo>
                  <a:lnTo>
                    <a:pt x="2084044" y="283921"/>
                  </a:lnTo>
                  <a:lnTo>
                    <a:pt x="2080234" y="286461"/>
                  </a:lnTo>
                  <a:lnTo>
                    <a:pt x="2077618" y="287731"/>
                  </a:lnTo>
                  <a:lnTo>
                    <a:pt x="2072741" y="289001"/>
                  </a:lnTo>
                  <a:lnTo>
                    <a:pt x="2071281" y="289001"/>
                  </a:lnTo>
                  <a:lnTo>
                    <a:pt x="2067775" y="286461"/>
                  </a:lnTo>
                  <a:lnTo>
                    <a:pt x="2066061" y="285191"/>
                  </a:lnTo>
                  <a:lnTo>
                    <a:pt x="2065972" y="281381"/>
                  </a:lnTo>
                  <a:lnTo>
                    <a:pt x="2065655" y="280111"/>
                  </a:lnTo>
                  <a:lnTo>
                    <a:pt x="2063686" y="275031"/>
                  </a:lnTo>
                  <a:lnTo>
                    <a:pt x="2063026" y="269951"/>
                  </a:lnTo>
                  <a:lnTo>
                    <a:pt x="2062124" y="264871"/>
                  </a:lnTo>
                  <a:lnTo>
                    <a:pt x="2062264" y="263601"/>
                  </a:lnTo>
                  <a:lnTo>
                    <a:pt x="2061641" y="259791"/>
                  </a:lnTo>
                  <a:lnTo>
                    <a:pt x="2059686" y="250571"/>
                  </a:lnTo>
                  <a:lnTo>
                    <a:pt x="2059686" y="285191"/>
                  </a:lnTo>
                  <a:lnTo>
                    <a:pt x="2059584" y="291541"/>
                  </a:lnTo>
                  <a:lnTo>
                    <a:pt x="2056904" y="295351"/>
                  </a:lnTo>
                  <a:lnTo>
                    <a:pt x="2055990" y="296621"/>
                  </a:lnTo>
                  <a:lnTo>
                    <a:pt x="2050745" y="297891"/>
                  </a:lnTo>
                  <a:lnTo>
                    <a:pt x="2046655" y="299161"/>
                  </a:lnTo>
                  <a:lnTo>
                    <a:pt x="2039734" y="300431"/>
                  </a:lnTo>
                  <a:lnTo>
                    <a:pt x="2037016" y="299161"/>
                  </a:lnTo>
                  <a:lnTo>
                    <a:pt x="2033028" y="296621"/>
                  </a:lnTo>
                  <a:lnTo>
                    <a:pt x="2032609" y="294081"/>
                  </a:lnTo>
                  <a:lnTo>
                    <a:pt x="2032660" y="289001"/>
                  </a:lnTo>
                  <a:lnTo>
                    <a:pt x="2032889" y="286461"/>
                  </a:lnTo>
                  <a:lnTo>
                    <a:pt x="2033130" y="281381"/>
                  </a:lnTo>
                  <a:lnTo>
                    <a:pt x="2033625" y="278841"/>
                  </a:lnTo>
                  <a:lnTo>
                    <a:pt x="2032914" y="276301"/>
                  </a:lnTo>
                  <a:lnTo>
                    <a:pt x="2033612" y="275031"/>
                  </a:lnTo>
                  <a:lnTo>
                    <a:pt x="2034451" y="264871"/>
                  </a:lnTo>
                  <a:lnTo>
                    <a:pt x="2034819" y="257251"/>
                  </a:lnTo>
                  <a:lnTo>
                    <a:pt x="2034578" y="255981"/>
                  </a:lnTo>
                  <a:lnTo>
                    <a:pt x="2034832" y="249631"/>
                  </a:lnTo>
                  <a:lnTo>
                    <a:pt x="2035124" y="247091"/>
                  </a:lnTo>
                  <a:lnTo>
                    <a:pt x="2035543" y="240741"/>
                  </a:lnTo>
                  <a:lnTo>
                    <a:pt x="2035797" y="239471"/>
                  </a:lnTo>
                  <a:lnTo>
                    <a:pt x="2036902" y="224231"/>
                  </a:lnTo>
                  <a:lnTo>
                    <a:pt x="2037130" y="222961"/>
                  </a:lnTo>
                  <a:lnTo>
                    <a:pt x="2037537" y="220421"/>
                  </a:lnTo>
                  <a:lnTo>
                    <a:pt x="2037842" y="219151"/>
                  </a:lnTo>
                  <a:lnTo>
                    <a:pt x="2038426" y="214071"/>
                  </a:lnTo>
                  <a:lnTo>
                    <a:pt x="2039340" y="203911"/>
                  </a:lnTo>
                  <a:lnTo>
                    <a:pt x="2039759" y="198831"/>
                  </a:lnTo>
                  <a:lnTo>
                    <a:pt x="2040013" y="198831"/>
                  </a:lnTo>
                  <a:lnTo>
                    <a:pt x="2040178" y="197561"/>
                  </a:lnTo>
                  <a:lnTo>
                    <a:pt x="2040559" y="197561"/>
                  </a:lnTo>
                  <a:lnTo>
                    <a:pt x="2041093" y="198831"/>
                  </a:lnTo>
                  <a:lnTo>
                    <a:pt x="2041766" y="200101"/>
                  </a:lnTo>
                  <a:lnTo>
                    <a:pt x="2045893" y="215341"/>
                  </a:lnTo>
                  <a:lnTo>
                    <a:pt x="2049449" y="229311"/>
                  </a:lnTo>
                  <a:lnTo>
                    <a:pt x="2051189" y="236931"/>
                  </a:lnTo>
                  <a:lnTo>
                    <a:pt x="2053856" y="248361"/>
                  </a:lnTo>
                  <a:lnTo>
                    <a:pt x="2054618" y="252171"/>
                  </a:lnTo>
                  <a:lnTo>
                    <a:pt x="2056307" y="259791"/>
                  </a:lnTo>
                  <a:lnTo>
                    <a:pt x="2056904" y="263601"/>
                  </a:lnTo>
                  <a:lnTo>
                    <a:pt x="2058936" y="271221"/>
                  </a:lnTo>
                  <a:lnTo>
                    <a:pt x="2059012" y="275031"/>
                  </a:lnTo>
                  <a:lnTo>
                    <a:pt x="2059393" y="278841"/>
                  </a:lnTo>
                  <a:lnTo>
                    <a:pt x="2059571" y="280111"/>
                  </a:lnTo>
                  <a:lnTo>
                    <a:pt x="2059686" y="285191"/>
                  </a:lnTo>
                  <a:lnTo>
                    <a:pt x="2059686" y="250571"/>
                  </a:lnTo>
                  <a:lnTo>
                    <a:pt x="2058949" y="247091"/>
                  </a:lnTo>
                  <a:lnTo>
                    <a:pt x="2057260" y="239471"/>
                  </a:lnTo>
                  <a:lnTo>
                    <a:pt x="2056269" y="235661"/>
                  </a:lnTo>
                  <a:lnTo>
                    <a:pt x="2054961" y="229311"/>
                  </a:lnTo>
                  <a:lnTo>
                    <a:pt x="2054656" y="226771"/>
                  </a:lnTo>
                  <a:lnTo>
                    <a:pt x="2053615" y="220421"/>
                  </a:lnTo>
                  <a:lnTo>
                    <a:pt x="2052574" y="216611"/>
                  </a:lnTo>
                  <a:lnTo>
                    <a:pt x="2052307" y="208991"/>
                  </a:lnTo>
                  <a:lnTo>
                    <a:pt x="2051202" y="203911"/>
                  </a:lnTo>
                  <a:lnTo>
                    <a:pt x="2050580" y="197561"/>
                  </a:lnTo>
                  <a:lnTo>
                    <a:pt x="2050465" y="196291"/>
                  </a:lnTo>
                  <a:lnTo>
                    <a:pt x="2049716" y="193751"/>
                  </a:lnTo>
                  <a:lnTo>
                    <a:pt x="2048967" y="187401"/>
                  </a:lnTo>
                  <a:lnTo>
                    <a:pt x="2048802" y="183591"/>
                  </a:lnTo>
                  <a:lnTo>
                    <a:pt x="2048383" y="178511"/>
                  </a:lnTo>
                  <a:lnTo>
                    <a:pt x="2048129" y="173431"/>
                  </a:lnTo>
                  <a:lnTo>
                    <a:pt x="2048090" y="172161"/>
                  </a:lnTo>
                  <a:lnTo>
                    <a:pt x="2047646" y="167081"/>
                  </a:lnTo>
                  <a:lnTo>
                    <a:pt x="2047100" y="163271"/>
                  </a:lnTo>
                  <a:lnTo>
                    <a:pt x="2046986" y="156921"/>
                  </a:lnTo>
                  <a:lnTo>
                    <a:pt x="2047074" y="151841"/>
                  </a:lnTo>
                  <a:lnTo>
                    <a:pt x="2047265" y="144221"/>
                  </a:lnTo>
                  <a:lnTo>
                    <a:pt x="2047240" y="139141"/>
                  </a:lnTo>
                  <a:lnTo>
                    <a:pt x="2060778" y="116281"/>
                  </a:lnTo>
                  <a:lnTo>
                    <a:pt x="2061781" y="116281"/>
                  </a:lnTo>
                  <a:lnTo>
                    <a:pt x="2065807" y="112471"/>
                  </a:lnTo>
                  <a:lnTo>
                    <a:pt x="2068817" y="109931"/>
                  </a:lnTo>
                  <a:lnTo>
                    <a:pt x="2072474" y="107391"/>
                  </a:lnTo>
                  <a:lnTo>
                    <a:pt x="2073084" y="106121"/>
                  </a:lnTo>
                  <a:lnTo>
                    <a:pt x="2073744" y="104851"/>
                  </a:lnTo>
                  <a:lnTo>
                    <a:pt x="2071852" y="104851"/>
                  </a:lnTo>
                  <a:lnTo>
                    <a:pt x="2068169" y="107391"/>
                  </a:lnTo>
                  <a:lnTo>
                    <a:pt x="2065553" y="108661"/>
                  </a:lnTo>
                  <a:lnTo>
                    <a:pt x="2059406" y="112471"/>
                  </a:lnTo>
                  <a:lnTo>
                    <a:pt x="2055837" y="115011"/>
                  </a:lnTo>
                  <a:lnTo>
                    <a:pt x="2046262" y="115011"/>
                  </a:lnTo>
                  <a:lnTo>
                    <a:pt x="2040420" y="116281"/>
                  </a:lnTo>
                  <a:lnTo>
                    <a:pt x="2037448" y="115011"/>
                  </a:lnTo>
                  <a:lnTo>
                    <a:pt x="2034362" y="115011"/>
                  </a:lnTo>
                  <a:lnTo>
                    <a:pt x="2034209" y="112471"/>
                  </a:lnTo>
                  <a:lnTo>
                    <a:pt x="2034146" y="108661"/>
                  </a:lnTo>
                  <a:lnTo>
                    <a:pt x="2037600" y="102311"/>
                  </a:lnTo>
                  <a:lnTo>
                    <a:pt x="2038718" y="90881"/>
                  </a:lnTo>
                  <a:lnTo>
                    <a:pt x="2037041" y="87071"/>
                  </a:lnTo>
                  <a:lnTo>
                    <a:pt x="2031085" y="81991"/>
                  </a:lnTo>
                  <a:lnTo>
                    <a:pt x="2030806" y="81991"/>
                  </a:lnTo>
                  <a:lnTo>
                    <a:pt x="2030806" y="231851"/>
                  </a:lnTo>
                  <a:lnTo>
                    <a:pt x="2030514" y="240741"/>
                  </a:lnTo>
                  <a:lnTo>
                    <a:pt x="2030107" y="243281"/>
                  </a:lnTo>
                  <a:lnTo>
                    <a:pt x="2029587" y="252171"/>
                  </a:lnTo>
                  <a:lnTo>
                    <a:pt x="2029383" y="257251"/>
                  </a:lnTo>
                  <a:lnTo>
                    <a:pt x="2028812" y="267411"/>
                  </a:lnTo>
                  <a:lnTo>
                    <a:pt x="2028507" y="269951"/>
                  </a:lnTo>
                  <a:lnTo>
                    <a:pt x="2027669" y="281381"/>
                  </a:lnTo>
                  <a:lnTo>
                    <a:pt x="2026983" y="289001"/>
                  </a:lnTo>
                  <a:lnTo>
                    <a:pt x="2026615" y="291541"/>
                  </a:lnTo>
                  <a:lnTo>
                    <a:pt x="2026069" y="296621"/>
                  </a:lnTo>
                  <a:lnTo>
                    <a:pt x="2025713" y="297891"/>
                  </a:lnTo>
                  <a:lnTo>
                    <a:pt x="2024697" y="299161"/>
                  </a:lnTo>
                  <a:lnTo>
                    <a:pt x="2023999" y="300431"/>
                  </a:lnTo>
                  <a:lnTo>
                    <a:pt x="2022055" y="302971"/>
                  </a:lnTo>
                  <a:lnTo>
                    <a:pt x="2015820" y="302971"/>
                  </a:lnTo>
                  <a:lnTo>
                    <a:pt x="2013089" y="301701"/>
                  </a:lnTo>
                  <a:lnTo>
                    <a:pt x="2006142" y="281381"/>
                  </a:lnTo>
                  <a:lnTo>
                    <a:pt x="2006015" y="278841"/>
                  </a:lnTo>
                  <a:lnTo>
                    <a:pt x="2005126" y="275031"/>
                  </a:lnTo>
                  <a:lnTo>
                    <a:pt x="2005177" y="269951"/>
                  </a:lnTo>
                  <a:lnTo>
                    <a:pt x="2005304" y="267411"/>
                  </a:lnTo>
                  <a:lnTo>
                    <a:pt x="2005228" y="258521"/>
                  </a:lnTo>
                  <a:lnTo>
                    <a:pt x="2004898" y="254711"/>
                  </a:lnTo>
                  <a:lnTo>
                    <a:pt x="2004631" y="249631"/>
                  </a:lnTo>
                  <a:lnTo>
                    <a:pt x="2004415" y="248361"/>
                  </a:lnTo>
                  <a:lnTo>
                    <a:pt x="2005203" y="245821"/>
                  </a:lnTo>
                  <a:lnTo>
                    <a:pt x="2004606" y="244551"/>
                  </a:lnTo>
                  <a:lnTo>
                    <a:pt x="2004707" y="238201"/>
                  </a:lnTo>
                  <a:lnTo>
                    <a:pt x="2004834" y="233121"/>
                  </a:lnTo>
                  <a:lnTo>
                    <a:pt x="2010054" y="233121"/>
                  </a:lnTo>
                  <a:lnTo>
                    <a:pt x="2010181" y="231851"/>
                  </a:lnTo>
                  <a:lnTo>
                    <a:pt x="2009457" y="225501"/>
                  </a:lnTo>
                  <a:lnTo>
                    <a:pt x="2007158" y="206451"/>
                  </a:lnTo>
                  <a:lnTo>
                    <a:pt x="2006307" y="198831"/>
                  </a:lnTo>
                  <a:lnTo>
                    <a:pt x="2004771" y="187401"/>
                  </a:lnTo>
                  <a:lnTo>
                    <a:pt x="2003082" y="175971"/>
                  </a:lnTo>
                  <a:lnTo>
                    <a:pt x="2002904" y="173431"/>
                  </a:lnTo>
                  <a:lnTo>
                    <a:pt x="2002053" y="167081"/>
                  </a:lnTo>
                  <a:lnTo>
                    <a:pt x="2001774" y="165671"/>
                  </a:lnTo>
                  <a:lnTo>
                    <a:pt x="2001774" y="282651"/>
                  </a:lnTo>
                  <a:lnTo>
                    <a:pt x="2000834" y="294081"/>
                  </a:lnTo>
                  <a:lnTo>
                    <a:pt x="1998802" y="295351"/>
                  </a:lnTo>
                  <a:lnTo>
                    <a:pt x="1992287" y="297891"/>
                  </a:lnTo>
                  <a:lnTo>
                    <a:pt x="1990369" y="297891"/>
                  </a:lnTo>
                  <a:lnTo>
                    <a:pt x="1985378" y="296621"/>
                  </a:lnTo>
                  <a:lnTo>
                    <a:pt x="1983320" y="295351"/>
                  </a:lnTo>
                  <a:lnTo>
                    <a:pt x="1982762" y="294081"/>
                  </a:lnTo>
                  <a:lnTo>
                    <a:pt x="1981111" y="290271"/>
                  </a:lnTo>
                  <a:lnTo>
                    <a:pt x="1981225" y="285191"/>
                  </a:lnTo>
                  <a:lnTo>
                    <a:pt x="1981403" y="255981"/>
                  </a:lnTo>
                  <a:lnTo>
                    <a:pt x="1981568" y="255981"/>
                  </a:lnTo>
                  <a:lnTo>
                    <a:pt x="1981987" y="252171"/>
                  </a:lnTo>
                  <a:lnTo>
                    <a:pt x="1982330" y="249631"/>
                  </a:lnTo>
                  <a:lnTo>
                    <a:pt x="1983079" y="242011"/>
                  </a:lnTo>
                  <a:lnTo>
                    <a:pt x="1983638" y="238201"/>
                  </a:lnTo>
                  <a:lnTo>
                    <a:pt x="1985035" y="234391"/>
                  </a:lnTo>
                  <a:lnTo>
                    <a:pt x="1984997" y="233121"/>
                  </a:lnTo>
                  <a:lnTo>
                    <a:pt x="1985568" y="233121"/>
                  </a:lnTo>
                  <a:lnTo>
                    <a:pt x="1989518" y="231851"/>
                  </a:lnTo>
                  <a:lnTo>
                    <a:pt x="1995589" y="231851"/>
                  </a:lnTo>
                  <a:lnTo>
                    <a:pt x="1998611" y="254711"/>
                  </a:lnTo>
                  <a:lnTo>
                    <a:pt x="1999322" y="261061"/>
                  </a:lnTo>
                  <a:lnTo>
                    <a:pt x="2001367" y="273761"/>
                  </a:lnTo>
                  <a:lnTo>
                    <a:pt x="2001697" y="278841"/>
                  </a:lnTo>
                  <a:lnTo>
                    <a:pt x="2001774" y="282651"/>
                  </a:lnTo>
                  <a:lnTo>
                    <a:pt x="2001774" y="165671"/>
                  </a:lnTo>
                  <a:lnTo>
                    <a:pt x="2001304" y="163271"/>
                  </a:lnTo>
                  <a:lnTo>
                    <a:pt x="2000669" y="155651"/>
                  </a:lnTo>
                  <a:lnTo>
                    <a:pt x="2000885" y="153111"/>
                  </a:lnTo>
                  <a:lnTo>
                    <a:pt x="2001050" y="148031"/>
                  </a:lnTo>
                  <a:lnTo>
                    <a:pt x="2001202" y="146761"/>
                  </a:lnTo>
                  <a:lnTo>
                    <a:pt x="2002332" y="141681"/>
                  </a:lnTo>
                  <a:lnTo>
                    <a:pt x="2004656" y="137871"/>
                  </a:lnTo>
                  <a:lnTo>
                    <a:pt x="2009190" y="130251"/>
                  </a:lnTo>
                  <a:lnTo>
                    <a:pt x="2010854" y="128981"/>
                  </a:lnTo>
                  <a:lnTo>
                    <a:pt x="2014689" y="126441"/>
                  </a:lnTo>
                  <a:lnTo>
                    <a:pt x="2016125" y="126441"/>
                  </a:lnTo>
                  <a:lnTo>
                    <a:pt x="2022119" y="130251"/>
                  </a:lnTo>
                  <a:lnTo>
                    <a:pt x="2024265" y="132791"/>
                  </a:lnTo>
                  <a:lnTo>
                    <a:pt x="2025675" y="140411"/>
                  </a:lnTo>
                  <a:lnTo>
                    <a:pt x="2026729" y="144221"/>
                  </a:lnTo>
                  <a:lnTo>
                    <a:pt x="2028253" y="151841"/>
                  </a:lnTo>
                  <a:lnTo>
                    <a:pt x="2028837" y="155651"/>
                  </a:lnTo>
                  <a:lnTo>
                    <a:pt x="2028952" y="160731"/>
                  </a:lnTo>
                  <a:lnTo>
                    <a:pt x="2028875" y="164541"/>
                  </a:lnTo>
                  <a:lnTo>
                    <a:pt x="2029079" y="167081"/>
                  </a:lnTo>
                  <a:lnTo>
                    <a:pt x="2029193" y="183591"/>
                  </a:lnTo>
                  <a:lnTo>
                    <a:pt x="2029409" y="191211"/>
                  </a:lnTo>
                  <a:lnTo>
                    <a:pt x="2029675" y="198831"/>
                  </a:lnTo>
                  <a:lnTo>
                    <a:pt x="2029891" y="201371"/>
                  </a:lnTo>
                  <a:lnTo>
                    <a:pt x="2030158" y="207721"/>
                  </a:lnTo>
                  <a:lnTo>
                    <a:pt x="2030272" y="211531"/>
                  </a:lnTo>
                  <a:lnTo>
                    <a:pt x="2030552" y="217881"/>
                  </a:lnTo>
                  <a:lnTo>
                    <a:pt x="2030704" y="220421"/>
                  </a:lnTo>
                  <a:lnTo>
                    <a:pt x="2030806" y="231851"/>
                  </a:lnTo>
                  <a:lnTo>
                    <a:pt x="2030806" y="81991"/>
                  </a:lnTo>
                  <a:lnTo>
                    <a:pt x="2023643" y="81991"/>
                  </a:lnTo>
                  <a:lnTo>
                    <a:pt x="2022119" y="83261"/>
                  </a:lnTo>
                  <a:lnTo>
                    <a:pt x="2020163" y="87071"/>
                  </a:lnTo>
                  <a:lnTo>
                    <a:pt x="2019604" y="88341"/>
                  </a:lnTo>
                  <a:lnTo>
                    <a:pt x="2016696" y="92151"/>
                  </a:lnTo>
                  <a:lnTo>
                    <a:pt x="2016391" y="102311"/>
                  </a:lnTo>
                  <a:lnTo>
                    <a:pt x="2018576" y="106121"/>
                  </a:lnTo>
                  <a:lnTo>
                    <a:pt x="2021827" y="111201"/>
                  </a:lnTo>
                  <a:lnTo>
                    <a:pt x="2023491" y="112471"/>
                  </a:lnTo>
                  <a:lnTo>
                    <a:pt x="2025040" y="115011"/>
                  </a:lnTo>
                  <a:lnTo>
                    <a:pt x="2023986" y="115011"/>
                  </a:lnTo>
                  <a:lnTo>
                    <a:pt x="2021255" y="117551"/>
                  </a:lnTo>
                  <a:lnTo>
                    <a:pt x="2019122" y="117551"/>
                  </a:lnTo>
                  <a:lnTo>
                    <a:pt x="2014194" y="120091"/>
                  </a:lnTo>
                  <a:lnTo>
                    <a:pt x="2011476" y="120091"/>
                  </a:lnTo>
                  <a:lnTo>
                    <a:pt x="2002307" y="121361"/>
                  </a:lnTo>
                  <a:lnTo>
                    <a:pt x="1988451" y="113741"/>
                  </a:lnTo>
                  <a:lnTo>
                    <a:pt x="1989404" y="112471"/>
                  </a:lnTo>
                  <a:lnTo>
                    <a:pt x="1990471" y="112471"/>
                  </a:lnTo>
                  <a:lnTo>
                    <a:pt x="1992553" y="113741"/>
                  </a:lnTo>
                  <a:lnTo>
                    <a:pt x="1993569" y="113741"/>
                  </a:lnTo>
                  <a:lnTo>
                    <a:pt x="1996071" y="115011"/>
                  </a:lnTo>
                  <a:lnTo>
                    <a:pt x="1996528" y="112471"/>
                  </a:lnTo>
                  <a:lnTo>
                    <a:pt x="1996757" y="111201"/>
                  </a:lnTo>
                  <a:lnTo>
                    <a:pt x="1996846" y="108661"/>
                  </a:lnTo>
                  <a:lnTo>
                    <a:pt x="1997925" y="102311"/>
                  </a:lnTo>
                  <a:lnTo>
                    <a:pt x="1997481" y="97231"/>
                  </a:lnTo>
                  <a:lnTo>
                    <a:pt x="1996592" y="88341"/>
                  </a:lnTo>
                  <a:lnTo>
                    <a:pt x="1995157" y="87071"/>
                  </a:lnTo>
                  <a:lnTo>
                    <a:pt x="1988781" y="83261"/>
                  </a:lnTo>
                  <a:lnTo>
                    <a:pt x="1984870" y="81991"/>
                  </a:lnTo>
                  <a:lnTo>
                    <a:pt x="1978723" y="85801"/>
                  </a:lnTo>
                  <a:lnTo>
                    <a:pt x="1977593" y="88341"/>
                  </a:lnTo>
                  <a:lnTo>
                    <a:pt x="1974748" y="90881"/>
                  </a:lnTo>
                  <a:lnTo>
                    <a:pt x="1974646" y="93421"/>
                  </a:lnTo>
                  <a:lnTo>
                    <a:pt x="1972056" y="98501"/>
                  </a:lnTo>
                  <a:lnTo>
                    <a:pt x="1971586" y="103581"/>
                  </a:lnTo>
                  <a:lnTo>
                    <a:pt x="1971560" y="109931"/>
                  </a:lnTo>
                  <a:lnTo>
                    <a:pt x="1972437" y="111201"/>
                  </a:lnTo>
                  <a:lnTo>
                    <a:pt x="1975739" y="113741"/>
                  </a:lnTo>
                  <a:lnTo>
                    <a:pt x="1977390" y="112471"/>
                  </a:lnTo>
                  <a:lnTo>
                    <a:pt x="1979028" y="112471"/>
                  </a:lnTo>
                  <a:lnTo>
                    <a:pt x="1979345" y="113741"/>
                  </a:lnTo>
                  <a:lnTo>
                    <a:pt x="1978571" y="113741"/>
                  </a:lnTo>
                  <a:lnTo>
                    <a:pt x="1974545" y="116281"/>
                  </a:lnTo>
                  <a:lnTo>
                    <a:pt x="1971027" y="117551"/>
                  </a:lnTo>
                  <a:lnTo>
                    <a:pt x="1961718" y="118821"/>
                  </a:lnTo>
                  <a:lnTo>
                    <a:pt x="1956930" y="118821"/>
                  </a:lnTo>
                  <a:lnTo>
                    <a:pt x="1952739" y="117551"/>
                  </a:lnTo>
                  <a:lnTo>
                    <a:pt x="1949500" y="116281"/>
                  </a:lnTo>
                  <a:lnTo>
                    <a:pt x="1945309" y="115011"/>
                  </a:lnTo>
                  <a:lnTo>
                    <a:pt x="1942160" y="115011"/>
                  </a:lnTo>
                  <a:lnTo>
                    <a:pt x="1941893" y="116281"/>
                  </a:lnTo>
                  <a:lnTo>
                    <a:pt x="1942211" y="117551"/>
                  </a:lnTo>
                  <a:lnTo>
                    <a:pt x="1945487" y="118821"/>
                  </a:lnTo>
                  <a:lnTo>
                    <a:pt x="1948522" y="121361"/>
                  </a:lnTo>
                  <a:lnTo>
                    <a:pt x="1953882" y="122631"/>
                  </a:lnTo>
                  <a:lnTo>
                    <a:pt x="1960384" y="122631"/>
                  </a:lnTo>
                  <a:lnTo>
                    <a:pt x="1963178" y="125171"/>
                  </a:lnTo>
                  <a:lnTo>
                    <a:pt x="1969350" y="127711"/>
                  </a:lnTo>
                  <a:lnTo>
                    <a:pt x="1971408" y="130251"/>
                  </a:lnTo>
                  <a:lnTo>
                    <a:pt x="1973287" y="136601"/>
                  </a:lnTo>
                  <a:lnTo>
                    <a:pt x="1973491" y="140411"/>
                  </a:lnTo>
                  <a:lnTo>
                    <a:pt x="1974075" y="146761"/>
                  </a:lnTo>
                  <a:lnTo>
                    <a:pt x="1974811" y="149301"/>
                  </a:lnTo>
                  <a:lnTo>
                    <a:pt x="1975421" y="156921"/>
                  </a:lnTo>
                  <a:lnTo>
                    <a:pt x="1975675" y="160731"/>
                  </a:lnTo>
                  <a:lnTo>
                    <a:pt x="1975396" y="170891"/>
                  </a:lnTo>
                  <a:lnTo>
                    <a:pt x="1974875" y="177241"/>
                  </a:lnTo>
                  <a:lnTo>
                    <a:pt x="1974557" y="183591"/>
                  </a:lnTo>
                  <a:lnTo>
                    <a:pt x="1974532" y="188671"/>
                  </a:lnTo>
                  <a:lnTo>
                    <a:pt x="1973910" y="197561"/>
                  </a:lnTo>
                  <a:lnTo>
                    <a:pt x="1971497" y="226771"/>
                  </a:lnTo>
                  <a:lnTo>
                    <a:pt x="1971116" y="231851"/>
                  </a:lnTo>
                  <a:lnTo>
                    <a:pt x="1976424" y="233121"/>
                  </a:lnTo>
                  <a:lnTo>
                    <a:pt x="1976462" y="235661"/>
                  </a:lnTo>
                  <a:lnTo>
                    <a:pt x="1976196" y="240741"/>
                  </a:lnTo>
                  <a:lnTo>
                    <a:pt x="1977021" y="245821"/>
                  </a:lnTo>
                  <a:lnTo>
                    <a:pt x="1977148" y="248361"/>
                  </a:lnTo>
                  <a:lnTo>
                    <a:pt x="1976640" y="255981"/>
                  </a:lnTo>
                  <a:lnTo>
                    <a:pt x="1976526" y="259791"/>
                  </a:lnTo>
                  <a:lnTo>
                    <a:pt x="1976374" y="262331"/>
                  </a:lnTo>
                  <a:lnTo>
                    <a:pt x="1975967" y="264871"/>
                  </a:lnTo>
                  <a:lnTo>
                    <a:pt x="1975866" y="275031"/>
                  </a:lnTo>
                  <a:lnTo>
                    <a:pt x="1973846" y="294081"/>
                  </a:lnTo>
                  <a:lnTo>
                    <a:pt x="1965109" y="294081"/>
                  </a:lnTo>
                  <a:lnTo>
                    <a:pt x="1954707" y="289001"/>
                  </a:lnTo>
                  <a:lnTo>
                    <a:pt x="1952739" y="287731"/>
                  </a:lnTo>
                  <a:lnTo>
                    <a:pt x="1951520" y="289001"/>
                  </a:lnTo>
                  <a:lnTo>
                    <a:pt x="1951380" y="290271"/>
                  </a:lnTo>
                  <a:lnTo>
                    <a:pt x="1954085" y="292811"/>
                  </a:lnTo>
                  <a:lnTo>
                    <a:pt x="1955761" y="294081"/>
                  </a:lnTo>
                  <a:lnTo>
                    <a:pt x="1961832" y="296621"/>
                  </a:lnTo>
                  <a:lnTo>
                    <a:pt x="1966023" y="299161"/>
                  </a:lnTo>
                  <a:lnTo>
                    <a:pt x="1975929" y="301701"/>
                  </a:lnTo>
                  <a:lnTo>
                    <a:pt x="1981327" y="304241"/>
                  </a:lnTo>
                  <a:lnTo>
                    <a:pt x="1988705" y="305511"/>
                  </a:lnTo>
                  <a:lnTo>
                    <a:pt x="1990331" y="305511"/>
                  </a:lnTo>
                  <a:lnTo>
                    <a:pt x="1995106" y="306781"/>
                  </a:lnTo>
                  <a:lnTo>
                    <a:pt x="1998256" y="306781"/>
                  </a:lnTo>
                  <a:lnTo>
                    <a:pt x="2005672" y="308051"/>
                  </a:lnTo>
                  <a:lnTo>
                    <a:pt x="2026285" y="308051"/>
                  </a:lnTo>
                  <a:lnTo>
                    <a:pt x="2028532" y="306781"/>
                  </a:lnTo>
                  <a:lnTo>
                    <a:pt x="2032050" y="308051"/>
                  </a:lnTo>
                  <a:lnTo>
                    <a:pt x="2033397" y="308051"/>
                  </a:lnTo>
                  <a:lnTo>
                    <a:pt x="2035263" y="306781"/>
                  </a:lnTo>
                  <a:lnTo>
                    <a:pt x="2037397" y="306781"/>
                  </a:lnTo>
                  <a:lnTo>
                    <a:pt x="2043557" y="305511"/>
                  </a:lnTo>
                  <a:lnTo>
                    <a:pt x="2047748" y="304241"/>
                  </a:lnTo>
                  <a:lnTo>
                    <a:pt x="2048979" y="302971"/>
                  </a:lnTo>
                  <a:lnTo>
                    <a:pt x="2053056" y="301701"/>
                  </a:lnTo>
                  <a:lnTo>
                    <a:pt x="2055850" y="301701"/>
                  </a:lnTo>
                  <a:lnTo>
                    <a:pt x="2060803" y="300431"/>
                  </a:lnTo>
                  <a:lnTo>
                    <a:pt x="2063000" y="299161"/>
                  </a:lnTo>
                  <a:lnTo>
                    <a:pt x="2066074" y="297891"/>
                  </a:lnTo>
                  <a:lnTo>
                    <a:pt x="2066874" y="297891"/>
                  </a:lnTo>
                  <a:lnTo>
                    <a:pt x="2072589" y="295351"/>
                  </a:lnTo>
                  <a:lnTo>
                    <a:pt x="2077212" y="292811"/>
                  </a:lnTo>
                  <a:lnTo>
                    <a:pt x="2081695" y="290271"/>
                  </a:lnTo>
                  <a:lnTo>
                    <a:pt x="2083396" y="289001"/>
                  </a:lnTo>
                  <a:lnTo>
                    <a:pt x="2085098" y="287731"/>
                  </a:lnTo>
                  <a:lnTo>
                    <a:pt x="2087486" y="285191"/>
                  </a:lnTo>
                  <a:close/>
                </a:path>
                <a:path w="2170429" h="1902460">
                  <a:moveTo>
                    <a:pt x="2091436" y="276682"/>
                  </a:moveTo>
                  <a:lnTo>
                    <a:pt x="2091410" y="272961"/>
                  </a:lnTo>
                  <a:lnTo>
                    <a:pt x="2089988" y="271526"/>
                  </a:lnTo>
                  <a:lnTo>
                    <a:pt x="2088134" y="271475"/>
                  </a:lnTo>
                  <a:lnTo>
                    <a:pt x="2086292" y="271424"/>
                  </a:lnTo>
                  <a:lnTo>
                    <a:pt x="2084806" y="272783"/>
                  </a:lnTo>
                  <a:lnTo>
                    <a:pt x="2084603" y="276529"/>
                  </a:lnTo>
                  <a:lnTo>
                    <a:pt x="2086089" y="278155"/>
                  </a:lnTo>
                  <a:lnTo>
                    <a:pt x="2089823" y="278269"/>
                  </a:lnTo>
                  <a:lnTo>
                    <a:pt x="2091436" y="276682"/>
                  </a:lnTo>
                  <a:close/>
                </a:path>
                <a:path w="2170429" h="1902460">
                  <a:moveTo>
                    <a:pt x="2095169" y="35725"/>
                  </a:moveTo>
                  <a:lnTo>
                    <a:pt x="2093709" y="34290"/>
                  </a:lnTo>
                  <a:lnTo>
                    <a:pt x="2090140" y="34239"/>
                  </a:lnTo>
                  <a:lnTo>
                    <a:pt x="2088616" y="35788"/>
                  </a:lnTo>
                  <a:lnTo>
                    <a:pt x="2088769" y="39319"/>
                  </a:lnTo>
                  <a:lnTo>
                    <a:pt x="2090242" y="40665"/>
                  </a:lnTo>
                  <a:lnTo>
                    <a:pt x="2092020" y="40640"/>
                  </a:lnTo>
                  <a:lnTo>
                    <a:pt x="2093760" y="40601"/>
                  </a:lnTo>
                  <a:lnTo>
                    <a:pt x="2095169" y="39154"/>
                  </a:lnTo>
                  <a:lnTo>
                    <a:pt x="2095169" y="37426"/>
                  </a:lnTo>
                  <a:lnTo>
                    <a:pt x="2095169" y="35725"/>
                  </a:lnTo>
                  <a:close/>
                </a:path>
                <a:path w="2170429" h="1902460">
                  <a:moveTo>
                    <a:pt x="2115921" y="253974"/>
                  </a:moveTo>
                  <a:lnTo>
                    <a:pt x="2115820" y="250164"/>
                  </a:lnTo>
                  <a:lnTo>
                    <a:pt x="2114410" y="248818"/>
                  </a:lnTo>
                  <a:lnTo>
                    <a:pt x="2110651" y="248793"/>
                  </a:lnTo>
                  <a:lnTo>
                    <a:pt x="2109190" y="250177"/>
                  </a:lnTo>
                  <a:lnTo>
                    <a:pt x="2109101" y="252006"/>
                  </a:lnTo>
                  <a:lnTo>
                    <a:pt x="2109025" y="253873"/>
                  </a:lnTo>
                  <a:lnTo>
                    <a:pt x="2110587" y="255498"/>
                  </a:lnTo>
                  <a:lnTo>
                    <a:pt x="2112492" y="255511"/>
                  </a:lnTo>
                  <a:lnTo>
                    <a:pt x="2114410" y="255524"/>
                  </a:lnTo>
                  <a:lnTo>
                    <a:pt x="2115921" y="253974"/>
                  </a:lnTo>
                  <a:close/>
                </a:path>
                <a:path w="2170429" h="1902460">
                  <a:moveTo>
                    <a:pt x="2117128" y="55524"/>
                  </a:moveTo>
                  <a:lnTo>
                    <a:pt x="2115731" y="53987"/>
                  </a:lnTo>
                  <a:lnTo>
                    <a:pt x="2112162" y="53746"/>
                  </a:lnTo>
                  <a:lnTo>
                    <a:pt x="2110575" y="55194"/>
                  </a:lnTo>
                  <a:lnTo>
                    <a:pt x="2110511" y="58712"/>
                  </a:lnTo>
                  <a:lnTo>
                    <a:pt x="2111946" y="60198"/>
                  </a:lnTo>
                  <a:lnTo>
                    <a:pt x="2113686" y="60261"/>
                  </a:lnTo>
                  <a:lnTo>
                    <a:pt x="2115388" y="60325"/>
                  </a:lnTo>
                  <a:lnTo>
                    <a:pt x="2116912" y="58928"/>
                  </a:lnTo>
                  <a:lnTo>
                    <a:pt x="2117128" y="55524"/>
                  </a:lnTo>
                  <a:close/>
                </a:path>
                <a:path w="2170429" h="1902460">
                  <a:moveTo>
                    <a:pt x="2133295" y="80784"/>
                  </a:moveTo>
                  <a:lnTo>
                    <a:pt x="2133282" y="78968"/>
                  </a:lnTo>
                  <a:lnTo>
                    <a:pt x="2133269" y="77165"/>
                  </a:lnTo>
                  <a:lnTo>
                    <a:pt x="2131733" y="75717"/>
                  </a:lnTo>
                  <a:lnTo>
                    <a:pt x="2128240" y="75882"/>
                  </a:lnTo>
                  <a:lnTo>
                    <a:pt x="2126831" y="77381"/>
                  </a:lnTo>
                  <a:lnTo>
                    <a:pt x="2126856" y="80721"/>
                  </a:lnTo>
                  <a:lnTo>
                    <a:pt x="2128329" y="82207"/>
                  </a:lnTo>
                  <a:lnTo>
                    <a:pt x="2131771" y="82321"/>
                  </a:lnTo>
                  <a:lnTo>
                    <a:pt x="2133295" y="80784"/>
                  </a:lnTo>
                  <a:close/>
                </a:path>
                <a:path w="2170429" h="1902460">
                  <a:moveTo>
                    <a:pt x="2134997" y="228714"/>
                  </a:moveTo>
                  <a:lnTo>
                    <a:pt x="2133371" y="227101"/>
                  </a:lnTo>
                  <a:lnTo>
                    <a:pt x="2129752" y="227215"/>
                  </a:lnTo>
                  <a:lnTo>
                    <a:pt x="2128189" y="228790"/>
                  </a:lnTo>
                  <a:lnTo>
                    <a:pt x="2128139" y="232371"/>
                  </a:lnTo>
                  <a:lnTo>
                    <a:pt x="2129815" y="234022"/>
                  </a:lnTo>
                  <a:lnTo>
                    <a:pt x="2133473" y="233946"/>
                  </a:lnTo>
                  <a:lnTo>
                    <a:pt x="2134946" y="232422"/>
                  </a:lnTo>
                  <a:lnTo>
                    <a:pt x="2134971" y="230606"/>
                  </a:lnTo>
                  <a:lnTo>
                    <a:pt x="2134997" y="228714"/>
                  </a:lnTo>
                  <a:close/>
                </a:path>
                <a:path w="2170429" h="1902460">
                  <a:moveTo>
                    <a:pt x="2149678" y="107797"/>
                  </a:moveTo>
                  <a:lnTo>
                    <a:pt x="2149462" y="104305"/>
                  </a:lnTo>
                  <a:lnTo>
                    <a:pt x="2147900" y="102870"/>
                  </a:lnTo>
                  <a:lnTo>
                    <a:pt x="2144509" y="102997"/>
                  </a:lnTo>
                  <a:lnTo>
                    <a:pt x="2143087" y="104622"/>
                  </a:lnTo>
                  <a:lnTo>
                    <a:pt x="2143188" y="106438"/>
                  </a:lnTo>
                  <a:lnTo>
                    <a:pt x="2143302" y="108127"/>
                  </a:lnTo>
                  <a:lnTo>
                    <a:pt x="2144801" y="109512"/>
                  </a:lnTo>
                  <a:lnTo>
                    <a:pt x="2146490" y="109448"/>
                  </a:lnTo>
                  <a:lnTo>
                    <a:pt x="2148268" y="109385"/>
                  </a:lnTo>
                  <a:lnTo>
                    <a:pt x="2149678" y="107797"/>
                  </a:lnTo>
                  <a:close/>
                </a:path>
                <a:path w="2170429" h="1902460">
                  <a:moveTo>
                    <a:pt x="2150465" y="202018"/>
                  </a:moveTo>
                  <a:lnTo>
                    <a:pt x="2148903" y="200406"/>
                  </a:lnTo>
                  <a:lnTo>
                    <a:pt x="2145220" y="200406"/>
                  </a:lnTo>
                  <a:lnTo>
                    <a:pt x="2143734" y="201866"/>
                  </a:lnTo>
                  <a:lnTo>
                    <a:pt x="2143607" y="205587"/>
                  </a:lnTo>
                  <a:lnTo>
                    <a:pt x="2144903" y="206997"/>
                  </a:lnTo>
                  <a:lnTo>
                    <a:pt x="2148814" y="207225"/>
                  </a:lnTo>
                  <a:lnTo>
                    <a:pt x="2150338" y="205867"/>
                  </a:lnTo>
                  <a:lnTo>
                    <a:pt x="2150402" y="203898"/>
                  </a:lnTo>
                  <a:lnTo>
                    <a:pt x="2150465" y="202018"/>
                  </a:lnTo>
                  <a:close/>
                </a:path>
                <a:path w="2170429" h="1902460">
                  <a:moveTo>
                    <a:pt x="2156968" y="182206"/>
                  </a:moveTo>
                  <a:lnTo>
                    <a:pt x="2156955" y="180390"/>
                  </a:lnTo>
                  <a:lnTo>
                    <a:pt x="2156930" y="178498"/>
                  </a:lnTo>
                  <a:lnTo>
                    <a:pt x="2155329" y="176987"/>
                  </a:lnTo>
                  <a:lnTo>
                    <a:pt x="2151596" y="177139"/>
                  </a:lnTo>
                  <a:lnTo>
                    <a:pt x="2150148" y="178650"/>
                  </a:lnTo>
                  <a:lnTo>
                    <a:pt x="2150173" y="182372"/>
                  </a:lnTo>
                  <a:lnTo>
                    <a:pt x="2151735" y="183819"/>
                  </a:lnTo>
                  <a:lnTo>
                    <a:pt x="2155545" y="183692"/>
                  </a:lnTo>
                  <a:lnTo>
                    <a:pt x="2156968" y="182206"/>
                  </a:lnTo>
                  <a:close/>
                </a:path>
                <a:path w="2170429" h="1902460">
                  <a:moveTo>
                    <a:pt x="2157488" y="153581"/>
                  </a:moveTo>
                  <a:lnTo>
                    <a:pt x="2155812" y="151968"/>
                  </a:lnTo>
                  <a:lnTo>
                    <a:pt x="2153958" y="152031"/>
                  </a:lnTo>
                  <a:lnTo>
                    <a:pt x="2152078" y="152095"/>
                  </a:lnTo>
                  <a:lnTo>
                    <a:pt x="2150618" y="153771"/>
                  </a:lnTo>
                  <a:lnTo>
                    <a:pt x="2150859" y="157505"/>
                  </a:lnTo>
                  <a:lnTo>
                    <a:pt x="2152434" y="158927"/>
                  </a:lnTo>
                  <a:lnTo>
                    <a:pt x="2155977" y="158775"/>
                  </a:lnTo>
                  <a:lnTo>
                    <a:pt x="2157488" y="157200"/>
                  </a:lnTo>
                  <a:lnTo>
                    <a:pt x="2157488" y="153581"/>
                  </a:lnTo>
                  <a:close/>
                </a:path>
                <a:path w="2170429" h="1902460">
                  <a:moveTo>
                    <a:pt x="2157666" y="130987"/>
                  </a:moveTo>
                  <a:lnTo>
                    <a:pt x="2156168" y="129336"/>
                  </a:lnTo>
                  <a:lnTo>
                    <a:pt x="2154250" y="129273"/>
                  </a:lnTo>
                  <a:lnTo>
                    <a:pt x="2152408" y="129197"/>
                  </a:lnTo>
                  <a:lnTo>
                    <a:pt x="2150910" y="130568"/>
                  </a:lnTo>
                  <a:lnTo>
                    <a:pt x="2150795" y="132422"/>
                  </a:lnTo>
                  <a:lnTo>
                    <a:pt x="2150694" y="134340"/>
                  </a:lnTo>
                  <a:lnTo>
                    <a:pt x="2152154" y="135991"/>
                  </a:lnTo>
                  <a:lnTo>
                    <a:pt x="2154034" y="136067"/>
                  </a:lnTo>
                  <a:lnTo>
                    <a:pt x="2155761" y="136144"/>
                  </a:lnTo>
                  <a:lnTo>
                    <a:pt x="2157387" y="134645"/>
                  </a:lnTo>
                  <a:lnTo>
                    <a:pt x="2157666" y="130987"/>
                  </a:lnTo>
                  <a:close/>
                </a:path>
                <a:path w="2170429" h="1902460">
                  <a:moveTo>
                    <a:pt x="2170430" y="153619"/>
                  </a:moveTo>
                  <a:lnTo>
                    <a:pt x="2163432" y="108712"/>
                  </a:lnTo>
                  <a:lnTo>
                    <a:pt x="2142134" y="65024"/>
                  </a:lnTo>
                  <a:lnTo>
                    <a:pt x="2104936" y="28079"/>
                  </a:lnTo>
                  <a:lnTo>
                    <a:pt x="2063889" y="7531"/>
                  </a:lnTo>
                  <a:lnTo>
                    <a:pt x="2018588" y="0"/>
                  </a:lnTo>
                  <a:lnTo>
                    <a:pt x="2009851" y="25"/>
                  </a:lnTo>
                  <a:lnTo>
                    <a:pt x="1965452" y="8648"/>
                  </a:lnTo>
                  <a:lnTo>
                    <a:pt x="1920735" y="33159"/>
                  </a:lnTo>
                  <a:lnTo>
                    <a:pt x="1892884" y="61137"/>
                  </a:lnTo>
                  <a:lnTo>
                    <a:pt x="1872615" y="98323"/>
                  </a:lnTo>
                  <a:lnTo>
                    <a:pt x="1862251" y="147408"/>
                  </a:lnTo>
                  <a:lnTo>
                    <a:pt x="1861972" y="155867"/>
                  </a:lnTo>
                  <a:lnTo>
                    <a:pt x="1862289" y="164287"/>
                  </a:lnTo>
                  <a:lnTo>
                    <a:pt x="1870900" y="207149"/>
                  </a:lnTo>
                  <a:lnTo>
                    <a:pt x="1892109" y="246265"/>
                  </a:lnTo>
                  <a:lnTo>
                    <a:pt x="1930107" y="282359"/>
                  </a:lnTo>
                  <a:lnTo>
                    <a:pt x="1935797" y="285927"/>
                  </a:lnTo>
                  <a:lnTo>
                    <a:pt x="1941957" y="285877"/>
                  </a:lnTo>
                  <a:lnTo>
                    <a:pt x="1947252" y="286512"/>
                  </a:lnTo>
                  <a:lnTo>
                    <a:pt x="1946884" y="285762"/>
                  </a:lnTo>
                  <a:lnTo>
                    <a:pt x="1933968" y="278091"/>
                  </a:lnTo>
                  <a:lnTo>
                    <a:pt x="1923516" y="270344"/>
                  </a:lnTo>
                  <a:lnTo>
                    <a:pt x="1896376" y="241998"/>
                  </a:lnTo>
                  <a:lnTo>
                    <a:pt x="1877606" y="207543"/>
                  </a:lnTo>
                  <a:lnTo>
                    <a:pt x="1867687" y="165379"/>
                  </a:lnTo>
                  <a:lnTo>
                    <a:pt x="1867217" y="150634"/>
                  </a:lnTo>
                  <a:lnTo>
                    <a:pt x="1867420" y="143281"/>
                  </a:lnTo>
                  <a:lnTo>
                    <a:pt x="1877987" y="97650"/>
                  </a:lnTo>
                  <a:lnTo>
                    <a:pt x="1899920" y="60845"/>
                  </a:lnTo>
                  <a:lnTo>
                    <a:pt x="1937232" y="26860"/>
                  </a:lnTo>
                  <a:lnTo>
                    <a:pt x="1972691" y="10693"/>
                  </a:lnTo>
                  <a:lnTo>
                    <a:pt x="2011172" y="4457"/>
                  </a:lnTo>
                  <a:lnTo>
                    <a:pt x="2024456" y="4432"/>
                  </a:lnTo>
                  <a:lnTo>
                    <a:pt x="2037613" y="5613"/>
                  </a:lnTo>
                  <a:lnTo>
                    <a:pt x="2088235" y="22593"/>
                  </a:lnTo>
                  <a:lnTo>
                    <a:pt x="2128901" y="55537"/>
                  </a:lnTo>
                  <a:lnTo>
                    <a:pt x="2150122" y="87299"/>
                  </a:lnTo>
                  <a:lnTo>
                    <a:pt x="2163280" y="126326"/>
                  </a:lnTo>
                  <a:lnTo>
                    <a:pt x="2165731" y="150202"/>
                  </a:lnTo>
                  <a:lnTo>
                    <a:pt x="2165629" y="157480"/>
                  </a:lnTo>
                  <a:lnTo>
                    <a:pt x="2159050" y="199212"/>
                  </a:lnTo>
                  <a:lnTo>
                    <a:pt x="2140420" y="236804"/>
                  </a:lnTo>
                  <a:lnTo>
                    <a:pt x="2108390" y="271310"/>
                  </a:lnTo>
                  <a:lnTo>
                    <a:pt x="2090674" y="282917"/>
                  </a:lnTo>
                  <a:lnTo>
                    <a:pt x="2091207" y="283235"/>
                  </a:lnTo>
                  <a:lnTo>
                    <a:pt x="2127300" y="261315"/>
                  </a:lnTo>
                  <a:lnTo>
                    <a:pt x="2152802" y="226098"/>
                  </a:lnTo>
                  <a:lnTo>
                    <a:pt x="2166035" y="189560"/>
                  </a:lnTo>
                  <a:lnTo>
                    <a:pt x="2170430" y="160782"/>
                  </a:lnTo>
                  <a:lnTo>
                    <a:pt x="2170430" y="153619"/>
                  </a:lnTo>
                  <a:close/>
                </a:path>
              </a:pathLst>
            </a:custGeom>
            <a:solidFill>
              <a:srgbClr val="FFFFFF"/>
            </a:solidFill>
          </p:spPr>
          <p:txBody>
            <a:bodyPr wrap="square" lIns="0" tIns="0" rIns="0" bIns="0" rtlCol="0"/>
            <a:lstStyle/>
            <a:p>
              <a:endParaRPr/>
            </a:p>
          </p:txBody>
        </p:sp>
        <p:sp>
          <p:nvSpPr>
            <p:cNvPr id="163" name="object 163"/>
            <p:cNvSpPr/>
            <p:nvPr/>
          </p:nvSpPr>
          <p:spPr>
            <a:xfrm>
              <a:off x="4145927" y="7495362"/>
              <a:ext cx="339725" cy="339090"/>
            </a:xfrm>
            <a:custGeom>
              <a:avLst/>
              <a:gdLst/>
              <a:ahLst/>
              <a:cxnLst/>
              <a:rect l="l" t="t" r="r" b="b"/>
              <a:pathLst>
                <a:path w="339725" h="339090">
                  <a:moveTo>
                    <a:pt x="21856" y="149098"/>
                  </a:moveTo>
                  <a:lnTo>
                    <a:pt x="20332" y="147523"/>
                  </a:lnTo>
                  <a:lnTo>
                    <a:pt x="16217" y="147396"/>
                  </a:lnTo>
                  <a:lnTo>
                    <a:pt x="14389" y="149148"/>
                  </a:lnTo>
                  <a:lnTo>
                    <a:pt x="14414" y="153162"/>
                  </a:lnTo>
                  <a:lnTo>
                    <a:pt x="16306" y="154978"/>
                  </a:lnTo>
                  <a:lnTo>
                    <a:pt x="20256" y="154838"/>
                  </a:lnTo>
                  <a:lnTo>
                    <a:pt x="21856" y="153149"/>
                  </a:lnTo>
                  <a:lnTo>
                    <a:pt x="21856" y="151155"/>
                  </a:lnTo>
                  <a:lnTo>
                    <a:pt x="21856" y="149098"/>
                  </a:lnTo>
                  <a:close/>
                </a:path>
                <a:path w="339725" h="339090">
                  <a:moveTo>
                    <a:pt x="25946" y="189534"/>
                  </a:moveTo>
                  <a:lnTo>
                    <a:pt x="25679" y="185470"/>
                  </a:lnTo>
                  <a:lnTo>
                    <a:pt x="23901" y="183832"/>
                  </a:lnTo>
                  <a:lnTo>
                    <a:pt x="21983" y="183908"/>
                  </a:lnTo>
                  <a:lnTo>
                    <a:pt x="19939" y="183984"/>
                  </a:lnTo>
                  <a:lnTo>
                    <a:pt x="18249" y="185877"/>
                  </a:lnTo>
                  <a:lnTo>
                    <a:pt x="18503" y="189865"/>
                  </a:lnTo>
                  <a:lnTo>
                    <a:pt x="20307" y="191516"/>
                  </a:lnTo>
                  <a:lnTo>
                    <a:pt x="24320" y="191350"/>
                  </a:lnTo>
                  <a:lnTo>
                    <a:pt x="25946" y="189534"/>
                  </a:lnTo>
                  <a:close/>
                </a:path>
                <a:path w="339725" h="339090">
                  <a:moveTo>
                    <a:pt x="30073" y="124333"/>
                  </a:moveTo>
                  <a:lnTo>
                    <a:pt x="28397" y="122618"/>
                  </a:lnTo>
                  <a:lnTo>
                    <a:pt x="24460" y="122542"/>
                  </a:lnTo>
                  <a:lnTo>
                    <a:pt x="22758" y="124206"/>
                  </a:lnTo>
                  <a:lnTo>
                    <a:pt x="22694" y="128193"/>
                  </a:lnTo>
                  <a:lnTo>
                    <a:pt x="24307" y="129844"/>
                  </a:lnTo>
                  <a:lnTo>
                    <a:pt x="28321" y="129908"/>
                  </a:lnTo>
                  <a:lnTo>
                    <a:pt x="29997" y="128282"/>
                  </a:lnTo>
                  <a:lnTo>
                    <a:pt x="30035" y="126288"/>
                  </a:lnTo>
                  <a:lnTo>
                    <a:pt x="30073" y="124333"/>
                  </a:lnTo>
                  <a:close/>
                </a:path>
                <a:path w="339725" h="339090">
                  <a:moveTo>
                    <a:pt x="32385" y="220599"/>
                  </a:moveTo>
                  <a:lnTo>
                    <a:pt x="32169" y="216496"/>
                  </a:lnTo>
                  <a:lnTo>
                    <a:pt x="30505" y="214960"/>
                  </a:lnTo>
                  <a:lnTo>
                    <a:pt x="28486" y="215011"/>
                  </a:lnTo>
                  <a:lnTo>
                    <a:pt x="26466" y="215049"/>
                  </a:lnTo>
                  <a:lnTo>
                    <a:pt x="24866" y="216649"/>
                  </a:lnTo>
                  <a:lnTo>
                    <a:pt x="24815" y="220726"/>
                  </a:lnTo>
                  <a:lnTo>
                    <a:pt x="26581" y="222478"/>
                  </a:lnTo>
                  <a:lnTo>
                    <a:pt x="30734" y="222377"/>
                  </a:lnTo>
                  <a:lnTo>
                    <a:pt x="32385" y="220599"/>
                  </a:lnTo>
                  <a:close/>
                </a:path>
                <a:path w="339725" h="339090">
                  <a:moveTo>
                    <a:pt x="40182" y="106057"/>
                  </a:moveTo>
                  <a:lnTo>
                    <a:pt x="40157" y="104051"/>
                  </a:lnTo>
                  <a:lnTo>
                    <a:pt x="40132" y="102019"/>
                  </a:lnTo>
                  <a:lnTo>
                    <a:pt x="38493" y="100444"/>
                  </a:lnTo>
                  <a:lnTo>
                    <a:pt x="34480" y="100520"/>
                  </a:lnTo>
                  <a:lnTo>
                    <a:pt x="32778" y="102260"/>
                  </a:lnTo>
                  <a:lnTo>
                    <a:pt x="32842" y="106095"/>
                  </a:lnTo>
                  <a:lnTo>
                    <a:pt x="34671" y="107835"/>
                  </a:lnTo>
                  <a:lnTo>
                    <a:pt x="38544" y="107772"/>
                  </a:lnTo>
                  <a:lnTo>
                    <a:pt x="40182" y="106057"/>
                  </a:lnTo>
                  <a:close/>
                </a:path>
                <a:path w="339725" h="339090">
                  <a:moveTo>
                    <a:pt x="45808" y="247992"/>
                  </a:moveTo>
                  <a:lnTo>
                    <a:pt x="44069" y="246176"/>
                  </a:lnTo>
                  <a:lnTo>
                    <a:pt x="40081" y="246176"/>
                  </a:lnTo>
                  <a:lnTo>
                    <a:pt x="38379" y="247853"/>
                  </a:lnTo>
                  <a:lnTo>
                    <a:pt x="38252" y="251904"/>
                  </a:lnTo>
                  <a:lnTo>
                    <a:pt x="39979" y="253707"/>
                  </a:lnTo>
                  <a:lnTo>
                    <a:pt x="43992" y="253695"/>
                  </a:lnTo>
                  <a:lnTo>
                    <a:pt x="45681" y="252031"/>
                  </a:lnTo>
                  <a:lnTo>
                    <a:pt x="45745" y="250063"/>
                  </a:lnTo>
                  <a:lnTo>
                    <a:pt x="45808" y="247992"/>
                  </a:lnTo>
                  <a:close/>
                </a:path>
                <a:path w="339725" h="339090">
                  <a:moveTo>
                    <a:pt x="51841" y="78193"/>
                  </a:moveTo>
                  <a:lnTo>
                    <a:pt x="50177" y="76479"/>
                  </a:lnTo>
                  <a:lnTo>
                    <a:pt x="46164" y="76377"/>
                  </a:lnTo>
                  <a:lnTo>
                    <a:pt x="44513" y="77952"/>
                  </a:lnTo>
                  <a:lnTo>
                    <a:pt x="44411" y="81902"/>
                  </a:lnTo>
                  <a:lnTo>
                    <a:pt x="46088" y="83680"/>
                  </a:lnTo>
                  <a:lnTo>
                    <a:pt x="49911" y="83807"/>
                  </a:lnTo>
                  <a:lnTo>
                    <a:pt x="51714" y="82080"/>
                  </a:lnTo>
                  <a:lnTo>
                    <a:pt x="51777" y="80137"/>
                  </a:lnTo>
                  <a:lnTo>
                    <a:pt x="51841" y="78193"/>
                  </a:lnTo>
                  <a:close/>
                </a:path>
                <a:path w="339725" h="339090">
                  <a:moveTo>
                    <a:pt x="62103" y="273126"/>
                  </a:moveTo>
                  <a:lnTo>
                    <a:pt x="62064" y="271018"/>
                  </a:lnTo>
                  <a:lnTo>
                    <a:pt x="62026" y="268998"/>
                  </a:lnTo>
                  <a:lnTo>
                    <a:pt x="60439" y="267449"/>
                  </a:lnTo>
                  <a:lnTo>
                    <a:pt x="56235" y="267398"/>
                  </a:lnTo>
                  <a:lnTo>
                    <a:pt x="54571" y="269049"/>
                  </a:lnTo>
                  <a:lnTo>
                    <a:pt x="54673" y="273189"/>
                  </a:lnTo>
                  <a:lnTo>
                    <a:pt x="56261" y="274764"/>
                  </a:lnTo>
                  <a:lnTo>
                    <a:pt x="60413" y="274815"/>
                  </a:lnTo>
                  <a:lnTo>
                    <a:pt x="62103" y="273126"/>
                  </a:lnTo>
                  <a:close/>
                </a:path>
                <a:path w="339725" h="339090">
                  <a:moveTo>
                    <a:pt x="68440" y="58191"/>
                  </a:moveTo>
                  <a:lnTo>
                    <a:pt x="66878" y="56616"/>
                  </a:lnTo>
                  <a:lnTo>
                    <a:pt x="64808" y="56603"/>
                  </a:lnTo>
                  <a:lnTo>
                    <a:pt x="62826" y="56591"/>
                  </a:lnTo>
                  <a:lnTo>
                    <a:pt x="61112" y="58242"/>
                  </a:lnTo>
                  <a:lnTo>
                    <a:pt x="61074" y="62103"/>
                  </a:lnTo>
                  <a:lnTo>
                    <a:pt x="62814" y="63830"/>
                  </a:lnTo>
                  <a:lnTo>
                    <a:pt x="66776" y="63893"/>
                  </a:lnTo>
                  <a:lnTo>
                    <a:pt x="68402" y="62280"/>
                  </a:lnTo>
                  <a:lnTo>
                    <a:pt x="68440" y="58191"/>
                  </a:lnTo>
                  <a:close/>
                </a:path>
                <a:path w="339725" h="339090">
                  <a:moveTo>
                    <a:pt x="83832" y="286004"/>
                  </a:moveTo>
                  <a:lnTo>
                    <a:pt x="82029" y="284226"/>
                  </a:lnTo>
                  <a:lnTo>
                    <a:pt x="79971" y="284289"/>
                  </a:lnTo>
                  <a:lnTo>
                    <a:pt x="78028" y="284327"/>
                  </a:lnTo>
                  <a:lnTo>
                    <a:pt x="76327" y="286042"/>
                  </a:lnTo>
                  <a:lnTo>
                    <a:pt x="76263" y="290004"/>
                  </a:lnTo>
                  <a:lnTo>
                    <a:pt x="78079" y="291769"/>
                  </a:lnTo>
                  <a:lnTo>
                    <a:pt x="80149" y="291719"/>
                  </a:lnTo>
                  <a:lnTo>
                    <a:pt x="82130" y="291668"/>
                  </a:lnTo>
                  <a:lnTo>
                    <a:pt x="83794" y="289991"/>
                  </a:lnTo>
                  <a:lnTo>
                    <a:pt x="83832" y="286004"/>
                  </a:lnTo>
                  <a:close/>
                </a:path>
                <a:path w="339725" h="339090">
                  <a:moveTo>
                    <a:pt x="95364" y="39103"/>
                  </a:moveTo>
                  <a:lnTo>
                    <a:pt x="93624" y="37363"/>
                  </a:lnTo>
                  <a:lnTo>
                    <a:pt x="89725" y="37325"/>
                  </a:lnTo>
                  <a:lnTo>
                    <a:pt x="88036" y="39014"/>
                  </a:lnTo>
                  <a:lnTo>
                    <a:pt x="88011" y="43040"/>
                  </a:lnTo>
                  <a:lnTo>
                    <a:pt x="89598" y="44627"/>
                  </a:lnTo>
                  <a:lnTo>
                    <a:pt x="91655" y="44640"/>
                  </a:lnTo>
                  <a:lnTo>
                    <a:pt x="93637" y="44653"/>
                  </a:lnTo>
                  <a:lnTo>
                    <a:pt x="95338" y="42976"/>
                  </a:lnTo>
                  <a:lnTo>
                    <a:pt x="95364" y="39103"/>
                  </a:lnTo>
                  <a:close/>
                </a:path>
                <a:path w="339725" h="339090">
                  <a:moveTo>
                    <a:pt x="103898" y="304952"/>
                  </a:moveTo>
                  <a:lnTo>
                    <a:pt x="103847" y="302958"/>
                  </a:lnTo>
                  <a:lnTo>
                    <a:pt x="103784" y="300863"/>
                  </a:lnTo>
                  <a:lnTo>
                    <a:pt x="102031" y="299275"/>
                  </a:lnTo>
                  <a:lnTo>
                    <a:pt x="99898" y="299389"/>
                  </a:lnTo>
                  <a:lnTo>
                    <a:pt x="97891" y="299516"/>
                  </a:lnTo>
                  <a:lnTo>
                    <a:pt x="96380" y="301155"/>
                  </a:lnTo>
                  <a:lnTo>
                    <a:pt x="96494" y="305295"/>
                  </a:lnTo>
                  <a:lnTo>
                    <a:pt x="98234" y="306870"/>
                  </a:lnTo>
                  <a:lnTo>
                    <a:pt x="102374" y="306628"/>
                  </a:lnTo>
                  <a:lnTo>
                    <a:pt x="103898" y="304952"/>
                  </a:lnTo>
                  <a:close/>
                </a:path>
                <a:path w="339725" h="339090">
                  <a:moveTo>
                    <a:pt x="123418" y="30441"/>
                  </a:moveTo>
                  <a:lnTo>
                    <a:pt x="123278" y="26454"/>
                  </a:lnTo>
                  <a:lnTo>
                    <a:pt x="121450" y="24714"/>
                  </a:lnTo>
                  <a:lnTo>
                    <a:pt x="117703" y="24879"/>
                  </a:lnTo>
                  <a:lnTo>
                    <a:pt x="115951" y="26758"/>
                  </a:lnTo>
                  <a:lnTo>
                    <a:pt x="116078" y="30568"/>
                  </a:lnTo>
                  <a:lnTo>
                    <a:pt x="117817" y="32156"/>
                  </a:lnTo>
                  <a:lnTo>
                    <a:pt x="119837" y="32105"/>
                  </a:lnTo>
                  <a:lnTo>
                    <a:pt x="121894" y="32054"/>
                  </a:lnTo>
                  <a:lnTo>
                    <a:pt x="123418" y="30441"/>
                  </a:lnTo>
                  <a:close/>
                </a:path>
                <a:path w="339725" h="339090">
                  <a:moveTo>
                    <a:pt x="157238" y="19164"/>
                  </a:moveTo>
                  <a:lnTo>
                    <a:pt x="157162" y="15189"/>
                  </a:lnTo>
                  <a:lnTo>
                    <a:pt x="155498" y="13627"/>
                  </a:lnTo>
                  <a:lnTo>
                    <a:pt x="153454" y="13677"/>
                  </a:lnTo>
                  <a:lnTo>
                    <a:pt x="151447" y="13716"/>
                  </a:lnTo>
                  <a:lnTo>
                    <a:pt x="149847" y="15405"/>
                  </a:lnTo>
                  <a:lnTo>
                    <a:pt x="149961" y="19342"/>
                  </a:lnTo>
                  <a:lnTo>
                    <a:pt x="151739" y="21043"/>
                  </a:lnTo>
                  <a:lnTo>
                    <a:pt x="155600" y="20916"/>
                  </a:lnTo>
                  <a:lnTo>
                    <a:pt x="157238" y="19164"/>
                  </a:lnTo>
                  <a:close/>
                </a:path>
                <a:path w="339725" h="339090">
                  <a:moveTo>
                    <a:pt x="185331" y="20434"/>
                  </a:moveTo>
                  <a:lnTo>
                    <a:pt x="185318" y="16687"/>
                  </a:lnTo>
                  <a:lnTo>
                    <a:pt x="183692" y="15074"/>
                  </a:lnTo>
                  <a:lnTo>
                    <a:pt x="179946" y="14960"/>
                  </a:lnTo>
                  <a:lnTo>
                    <a:pt x="178308" y="16446"/>
                  </a:lnTo>
                  <a:lnTo>
                    <a:pt x="178079" y="20320"/>
                  </a:lnTo>
                  <a:lnTo>
                    <a:pt x="179641" y="22009"/>
                  </a:lnTo>
                  <a:lnTo>
                    <a:pt x="181648" y="22059"/>
                  </a:lnTo>
                  <a:lnTo>
                    <a:pt x="183603" y="22110"/>
                  </a:lnTo>
                  <a:lnTo>
                    <a:pt x="185331" y="20434"/>
                  </a:lnTo>
                  <a:close/>
                </a:path>
                <a:path w="339725" h="339090">
                  <a:moveTo>
                    <a:pt x="208572" y="21653"/>
                  </a:moveTo>
                  <a:lnTo>
                    <a:pt x="207137" y="20104"/>
                  </a:lnTo>
                  <a:lnTo>
                    <a:pt x="203123" y="19926"/>
                  </a:lnTo>
                  <a:lnTo>
                    <a:pt x="201523" y="21488"/>
                  </a:lnTo>
                  <a:lnTo>
                    <a:pt x="201536" y="25501"/>
                  </a:lnTo>
                  <a:lnTo>
                    <a:pt x="203060" y="27038"/>
                  </a:lnTo>
                  <a:lnTo>
                    <a:pt x="205003" y="27063"/>
                  </a:lnTo>
                  <a:lnTo>
                    <a:pt x="206908" y="27089"/>
                  </a:lnTo>
                  <a:lnTo>
                    <a:pt x="208470" y="25552"/>
                  </a:lnTo>
                  <a:lnTo>
                    <a:pt x="208572" y="21653"/>
                  </a:lnTo>
                  <a:close/>
                </a:path>
                <a:path w="339725" h="339090">
                  <a:moveTo>
                    <a:pt x="234061" y="31318"/>
                  </a:moveTo>
                  <a:lnTo>
                    <a:pt x="234022" y="29375"/>
                  </a:lnTo>
                  <a:lnTo>
                    <a:pt x="233984" y="27546"/>
                  </a:lnTo>
                  <a:lnTo>
                    <a:pt x="232346" y="25933"/>
                  </a:lnTo>
                  <a:lnTo>
                    <a:pt x="228587" y="25869"/>
                  </a:lnTo>
                  <a:lnTo>
                    <a:pt x="226834" y="27647"/>
                  </a:lnTo>
                  <a:lnTo>
                    <a:pt x="226923" y="31369"/>
                  </a:lnTo>
                  <a:lnTo>
                    <a:pt x="228574" y="32981"/>
                  </a:lnTo>
                  <a:lnTo>
                    <a:pt x="232359" y="33045"/>
                  </a:lnTo>
                  <a:lnTo>
                    <a:pt x="234061" y="31318"/>
                  </a:lnTo>
                  <a:close/>
                </a:path>
                <a:path w="339725" h="339090">
                  <a:moveTo>
                    <a:pt x="248069" y="313448"/>
                  </a:moveTo>
                  <a:lnTo>
                    <a:pt x="247484" y="312178"/>
                  </a:lnTo>
                  <a:lnTo>
                    <a:pt x="245567" y="310908"/>
                  </a:lnTo>
                  <a:lnTo>
                    <a:pt x="244284" y="312178"/>
                  </a:lnTo>
                  <a:lnTo>
                    <a:pt x="240093" y="314718"/>
                  </a:lnTo>
                  <a:lnTo>
                    <a:pt x="237210" y="315988"/>
                  </a:lnTo>
                  <a:lnTo>
                    <a:pt x="231838" y="317258"/>
                  </a:lnTo>
                  <a:lnTo>
                    <a:pt x="230238" y="317258"/>
                  </a:lnTo>
                  <a:lnTo>
                    <a:pt x="226377" y="314718"/>
                  </a:lnTo>
                  <a:lnTo>
                    <a:pt x="224497" y="313448"/>
                  </a:lnTo>
                  <a:lnTo>
                    <a:pt x="224396" y="309638"/>
                  </a:lnTo>
                  <a:lnTo>
                    <a:pt x="224053" y="308368"/>
                  </a:lnTo>
                  <a:lnTo>
                    <a:pt x="221894" y="303288"/>
                  </a:lnTo>
                  <a:lnTo>
                    <a:pt x="221157" y="296938"/>
                  </a:lnTo>
                  <a:lnTo>
                    <a:pt x="220167" y="290588"/>
                  </a:lnTo>
                  <a:lnTo>
                    <a:pt x="220319" y="289318"/>
                  </a:lnTo>
                  <a:lnTo>
                    <a:pt x="219646" y="285508"/>
                  </a:lnTo>
                  <a:lnTo>
                    <a:pt x="219049" y="282968"/>
                  </a:lnTo>
                  <a:lnTo>
                    <a:pt x="217576" y="275348"/>
                  </a:lnTo>
                  <a:lnTo>
                    <a:pt x="217487" y="274980"/>
                  </a:lnTo>
                  <a:lnTo>
                    <a:pt x="217487" y="313448"/>
                  </a:lnTo>
                  <a:lnTo>
                    <a:pt x="217373" y="319798"/>
                  </a:lnTo>
                  <a:lnTo>
                    <a:pt x="214426" y="324878"/>
                  </a:lnTo>
                  <a:lnTo>
                    <a:pt x="213410" y="326148"/>
                  </a:lnTo>
                  <a:lnTo>
                    <a:pt x="207657" y="327418"/>
                  </a:lnTo>
                  <a:lnTo>
                    <a:pt x="203149" y="328688"/>
                  </a:lnTo>
                  <a:lnTo>
                    <a:pt x="195529" y="329958"/>
                  </a:lnTo>
                  <a:lnTo>
                    <a:pt x="192557" y="329958"/>
                  </a:lnTo>
                  <a:lnTo>
                    <a:pt x="188163" y="326148"/>
                  </a:lnTo>
                  <a:lnTo>
                    <a:pt x="187693" y="323608"/>
                  </a:lnTo>
                  <a:lnTo>
                    <a:pt x="187629" y="318528"/>
                  </a:lnTo>
                  <a:lnTo>
                    <a:pt x="187998" y="315988"/>
                  </a:lnTo>
                  <a:lnTo>
                    <a:pt x="188277" y="309638"/>
                  </a:lnTo>
                  <a:lnTo>
                    <a:pt x="188810" y="307098"/>
                  </a:lnTo>
                  <a:lnTo>
                    <a:pt x="188036" y="303288"/>
                  </a:lnTo>
                  <a:lnTo>
                    <a:pt x="188798" y="302018"/>
                  </a:lnTo>
                  <a:lnTo>
                    <a:pt x="189725" y="290588"/>
                  </a:lnTo>
                  <a:lnTo>
                    <a:pt x="190131" y="282968"/>
                  </a:lnTo>
                  <a:lnTo>
                    <a:pt x="189865" y="281698"/>
                  </a:lnTo>
                  <a:lnTo>
                    <a:pt x="190144" y="275348"/>
                  </a:lnTo>
                  <a:lnTo>
                    <a:pt x="190931" y="265188"/>
                  </a:lnTo>
                  <a:lnTo>
                    <a:pt x="191211" y="262648"/>
                  </a:lnTo>
                  <a:lnTo>
                    <a:pt x="192011" y="252488"/>
                  </a:lnTo>
                  <a:lnTo>
                    <a:pt x="192417" y="246138"/>
                  </a:lnTo>
                  <a:lnTo>
                    <a:pt x="192684" y="246138"/>
                  </a:lnTo>
                  <a:lnTo>
                    <a:pt x="193116" y="243598"/>
                  </a:lnTo>
                  <a:lnTo>
                    <a:pt x="193459" y="241058"/>
                  </a:lnTo>
                  <a:lnTo>
                    <a:pt x="194729" y="228358"/>
                  </a:lnTo>
                  <a:lnTo>
                    <a:pt x="195097" y="224548"/>
                  </a:lnTo>
                  <a:lnTo>
                    <a:pt x="195237" y="222008"/>
                  </a:lnTo>
                  <a:lnTo>
                    <a:pt x="195567" y="219468"/>
                  </a:lnTo>
                  <a:lnTo>
                    <a:pt x="195834" y="218198"/>
                  </a:lnTo>
                  <a:lnTo>
                    <a:pt x="196024" y="216928"/>
                  </a:lnTo>
                  <a:lnTo>
                    <a:pt x="196443" y="216928"/>
                  </a:lnTo>
                  <a:lnTo>
                    <a:pt x="197040" y="218198"/>
                  </a:lnTo>
                  <a:lnTo>
                    <a:pt x="197777" y="219468"/>
                  </a:lnTo>
                  <a:lnTo>
                    <a:pt x="200266" y="229628"/>
                  </a:lnTo>
                  <a:lnTo>
                    <a:pt x="211074" y="272808"/>
                  </a:lnTo>
                  <a:lnTo>
                    <a:pt x="211912" y="277888"/>
                  </a:lnTo>
                  <a:lnTo>
                    <a:pt x="213766" y="286778"/>
                  </a:lnTo>
                  <a:lnTo>
                    <a:pt x="214426" y="290588"/>
                  </a:lnTo>
                  <a:lnTo>
                    <a:pt x="216662" y="298208"/>
                  </a:lnTo>
                  <a:lnTo>
                    <a:pt x="216725" y="302018"/>
                  </a:lnTo>
                  <a:lnTo>
                    <a:pt x="217170" y="307098"/>
                  </a:lnTo>
                  <a:lnTo>
                    <a:pt x="217360" y="308368"/>
                  </a:lnTo>
                  <a:lnTo>
                    <a:pt x="217487" y="313448"/>
                  </a:lnTo>
                  <a:lnTo>
                    <a:pt x="217487" y="274980"/>
                  </a:lnTo>
                  <a:lnTo>
                    <a:pt x="216674" y="271538"/>
                  </a:lnTo>
                  <a:lnTo>
                    <a:pt x="214820" y="262648"/>
                  </a:lnTo>
                  <a:lnTo>
                    <a:pt x="213728" y="258838"/>
                  </a:lnTo>
                  <a:lnTo>
                    <a:pt x="212293" y="252488"/>
                  </a:lnTo>
                  <a:lnTo>
                    <a:pt x="211963" y="248678"/>
                  </a:lnTo>
                  <a:lnTo>
                    <a:pt x="210794" y="242328"/>
                  </a:lnTo>
                  <a:lnTo>
                    <a:pt x="209664" y="238518"/>
                  </a:lnTo>
                  <a:lnTo>
                    <a:pt x="209372" y="229628"/>
                  </a:lnTo>
                  <a:lnTo>
                    <a:pt x="208153" y="224548"/>
                  </a:lnTo>
                  <a:lnTo>
                    <a:pt x="207454" y="216928"/>
                  </a:lnTo>
                  <a:lnTo>
                    <a:pt x="207340" y="215658"/>
                  </a:lnTo>
                  <a:lnTo>
                    <a:pt x="206514" y="213118"/>
                  </a:lnTo>
                  <a:lnTo>
                    <a:pt x="205701" y="205498"/>
                  </a:lnTo>
                  <a:lnTo>
                    <a:pt x="205511" y="201688"/>
                  </a:lnTo>
                  <a:lnTo>
                    <a:pt x="205054" y="196608"/>
                  </a:lnTo>
                  <a:lnTo>
                    <a:pt x="204901" y="194068"/>
                  </a:lnTo>
                  <a:lnTo>
                    <a:pt x="204787" y="191528"/>
                  </a:lnTo>
                  <a:lnTo>
                    <a:pt x="204724" y="188988"/>
                  </a:lnTo>
                  <a:lnTo>
                    <a:pt x="204241" y="183908"/>
                  </a:lnTo>
                  <a:lnTo>
                    <a:pt x="203631" y="180098"/>
                  </a:lnTo>
                  <a:lnTo>
                    <a:pt x="203517" y="172478"/>
                  </a:lnTo>
                  <a:lnTo>
                    <a:pt x="203606" y="167398"/>
                  </a:lnTo>
                  <a:lnTo>
                    <a:pt x="203835" y="158508"/>
                  </a:lnTo>
                  <a:lnTo>
                    <a:pt x="203796" y="153428"/>
                  </a:lnTo>
                  <a:lnTo>
                    <a:pt x="205701" y="145808"/>
                  </a:lnTo>
                  <a:lnTo>
                    <a:pt x="207403" y="141998"/>
                  </a:lnTo>
                  <a:lnTo>
                    <a:pt x="210718" y="138188"/>
                  </a:lnTo>
                  <a:lnTo>
                    <a:pt x="215150" y="133108"/>
                  </a:lnTo>
                  <a:lnTo>
                    <a:pt x="217627" y="129298"/>
                  </a:lnTo>
                  <a:lnTo>
                    <a:pt x="219786" y="126758"/>
                  </a:lnTo>
                  <a:lnTo>
                    <a:pt x="224218" y="122948"/>
                  </a:lnTo>
                  <a:lnTo>
                    <a:pt x="227533" y="120408"/>
                  </a:lnTo>
                  <a:lnTo>
                    <a:pt x="231559" y="117868"/>
                  </a:lnTo>
                  <a:lnTo>
                    <a:pt x="232219" y="116598"/>
                  </a:lnTo>
                  <a:lnTo>
                    <a:pt x="232943" y="115328"/>
                  </a:lnTo>
                  <a:lnTo>
                    <a:pt x="230873" y="115328"/>
                  </a:lnTo>
                  <a:lnTo>
                    <a:pt x="226822" y="117868"/>
                  </a:lnTo>
                  <a:lnTo>
                    <a:pt x="223939" y="119138"/>
                  </a:lnTo>
                  <a:lnTo>
                    <a:pt x="217170" y="124218"/>
                  </a:lnTo>
                  <a:lnTo>
                    <a:pt x="213258" y="125488"/>
                  </a:lnTo>
                  <a:lnTo>
                    <a:pt x="205765" y="126758"/>
                  </a:lnTo>
                  <a:lnTo>
                    <a:pt x="193027" y="126758"/>
                  </a:lnTo>
                  <a:lnTo>
                    <a:pt x="189623" y="125488"/>
                  </a:lnTo>
                  <a:lnTo>
                    <a:pt x="189509" y="124218"/>
                  </a:lnTo>
                  <a:lnTo>
                    <a:pt x="189395" y="119138"/>
                  </a:lnTo>
                  <a:lnTo>
                    <a:pt x="193192" y="112788"/>
                  </a:lnTo>
                  <a:lnTo>
                    <a:pt x="194424" y="100088"/>
                  </a:lnTo>
                  <a:lnTo>
                    <a:pt x="192570" y="96278"/>
                  </a:lnTo>
                  <a:lnTo>
                    <a:pt x="186016" y="89928"/>
                  </a:lnTo>
                  <a:lnTo>
                    <a:pt x="185648" y="89928"/>
                  </a:lnTo>
                  <a:lnTo>
                    <a:pt x="185648" y="257568"/>
                  </a:lnTo>
                  <a:lnTo>
                    <a:pt x="185394" y="265188"/>
                  </a:lnTo>
                  <a:lnTo>
                    <a:pt x="184950" y="267728"/>
                  </a:lnTo>
                  <a:lnTo>
                    <a:pt x="184365" y="277888"/>
                  </a:lnTo>
                  <a:lnTo>
                    <a:pt x="183946" y="286778"/>
                  </a:lnTo>
                  <a:lnTo>
                    <a:pt x="183527" y="294398"/>
                  </a:lnTo>
                  <a:lnTo>
                    <a:pt x="183197" y="296938"/>
                  </a:lnTo>
                  <a:lnTo>
                    <a:pt x="182575" y="304558"/>
                  </a:lnTo>
                  <a:lnTo>
                    <a:pt x="182270" y="309638"/>
                  </a:lnTo>
                  <a:lnTo>
                    <a:pt x="181508" y="317258"/>
                  </a:lnTo>
                  <a:lnTo>
                    <a:pt x="181102" y="321068"/>
                  </a:lnTo>
                  <a:lnTo>
                    <a:pt x="180505" y="326148"/>
                  </a:lnTo>
                  <a:lnTo>
                    <a:pt x="180124" y="327418"/>
                  </a:lnTo>
                  <a:lnTo>
                    <a:pt x="179006" y="328688"/>
                  </a:lnTo>
                  <a:lnTo>
                    <a:pt x="178219" y="329958"/>
                  </a:lnTo>
                  <a:lnTo>
                    <a:pt x="176085" y="332498"/>
                  </a:lnTo>
                  <a:lnTo>
                    <a:pt x="174269" y="332498"/>
                  </a:lnTo>
                  <a:lnTo>
                    <a:pt x="169240" y="333768"/>
                  </a:lnTo>
                  <a:lnTo>
                    <a:pt x="158597" y="309638"/>
                  </a:lnTo>
                  <a:lnTo>
                    <a:pt x="158445" y="307098"/>
                  </a:lnTo>
                  <a:lnTo>
                    <a:pt x="157480" y="302018"/>
                  </a:lnTo>
                  <a:lnTo>
                    <a:pt x="157530" y="296938"/>
                  </a:lnTo>
                  <a:lnTo>
                    <a:pt x="157657" y="294398"/>
                  </a:lnTo>
                  <a:lnTo>
                    <a:pt x="157581" y="284238"/>
                  </a:lnTo>
                  <a:lnTo>
                    <a:pt x="157213" y="279158"/>
                  </a:lnTo>
                  <a:lnTo>
                    <a:pt x="156933" y="274078"/>
                  </a:lnTo>
                  <a:lnTo>
                    <a:pt x="156692" y="272808"/>
                  </a:lnTo>
                  <a:lnTo>
                    <a:pt x="157543" y="270268"/>
                  </a:lnTo>
                  <a:lnTo>
                    <a:pt x="156908" y="268998"/>
                  </a:lnTo>
                  <a:lnTo>
                    <a:pt x="156972" y="262648"/>
                  </a:lnTo>
                  <a:lnTo>
                    <a:pt x="157073" y="260108"/>
                  </a:lnTo>
                  <a:lnTo>
                    <a:pt x="157149" y="256298"/>
                  </a:lnTo>
                  <a:lnTo>
                    <a:pt x="162890" y="256298"/>
                  </a:lnTo>
                  <a:lnTo>
                    <a:pt x="163029" y="255028"/>
                  </a:lnTo>
                  <a:lnTo>
                    <a:pt x="162229" y="248678"/>
                  </a:lnTo>
                  <a:lnTo>
                    <a:pt x="160693" y="235978"/>
                  </a:lnTo>
                  <a:lnTo>
                    <a:pt x="158762" y="219468"/>
                  </a:lnTo>
                  <a:lnTo>
                    <a:pt x="157073" y="205498"/>
                  </a:lnTo>
                  <a:lnTo>
                    <a:pt x="156248" y="201688"/>
                  </a:lnTo>
                  <a:lnTo>
                    <a:pt x="155219" y="194068"/>
                  </a:lnTo>
                  <a:lnTo>
                    <a:pt x="155028" y="191528"/>
                  </a:lnTo>
                  <a:lnTo>
                    <a:pt x="154089" y="183908"/>
                  </a:lnTo>
                  <a:lnTo>
                    <a:pt x="153784" y="182041"/>
                  </a:lnTo>
                  <a:lnTo>
                    <a:pt x="153784" y="310908"/>
                  </a:lnTo>
                  <a:lnTo>
                    <a:pt x="152742" y="323608"/>
                  </a:lnTo>
                  <a:lnTo>
                    <a:pt x="150507" y="324878"/>
                  </a:lnTo>
                  <a:lnTo>
                    <a:pt x="143344" y="327418"/>
                  </a:lnTo>
                  <a:lnTo>
                    <a:pt x="141236" y="328688"/>
                  </a:lnTo>
                  <a:lnTo>
                    <a:pt x="135750" y="327418"/>
                  </a:lnTo>
                  <a:lnTo>
                    <a:pt x="133489" y="324878"/>
                  </a:lnTo>
                  <a:lnTo>
                    <a:pt x="132880" y="323608"/>
                  </a:lnTo>
                  <a:lnTo>
                    <a:pt x="131064" y="319798"/>
                  </a:lnTo>
                  <a:lnTo>
                    <a:pt x="131152" y="314718"/>
                  </a:lnTo>
                  <a:lnTo>
                    <a:pt x="131267" y="300748"/>
                  </a:lnTo>
                  <a:lnTo>
                    <a:pt x="131368" y="281698"/>
                  </a:lnTo>
                  <a:lnTo>
                    <a:pt x="132397" y="274078"/>
                  </a:lnTo>
                  <a:lnTo>
                    <a:pt x="133223" y="266458"/>
                  </a:lnTo>
                  <a:lnTo>
                    <a:pt x="133832" y="262648"/>
                  </a:lnTo>
                  <a:lnTo>
                    <a:pt x="135369" y="257568"/>
                  </a:lnTo>
                  <a:lnTo>
                    <a:pt x="135331" y="256298"/>
                  </a:lnTo>
                  <a:lnTo>
                    <a:pt x="135953" y="256298"/>
                  </a:lnTo>
                  <a:lnTo>
                    <a:pt x="140296" y="255028"/>
                  </a:lnTo>
                  <a:lnTo>
                    <a:pt x="146977" y="255028"/>
                  </a:lnTo>
                  <a:lnTo>
                    <a:pt x="150304" y="280428"/>
                  </a:lnTo>
                  <a:lnTo>
                    <a:pt x="151091" y="286778"/>
                  </a:lnTo>
                  <a:lnTo>
                    <a:pt x="153339" y="302018"/>
                  </a:lnTo>
                  <a:lnTo>
                    <a:pt x="153708" y="307098"/>
                  </a:lnTo>
                  <a:lnTo>
                    <a:pt x="153784" y="310908"/>
                  </a:lnTo>
                  <a:lnTo>
                    <a:pt x="153784" y="182041"/>
                  </a:lnTo>
                  <a:lnTo>
                    <a:pt x="153263" y="178828"/>
                  </a:lnTo>
                  <a:lnTo>
                    <a:pt x="152565" y="171208"/>
                  </a:lnTo>
                  <a:lnTo>
                    <a:pt x="152806" y="167398"/>
                  </a:lnTo>
                  <a:lnTo>
                    <a:pt x="152984" y="163588"/>
                  </a:lnTo>
                  <a:lnTo>
                    <a:pt x="153162" y="161048"/>
                  </a:lnTo>
                  <a:lnTo>
                    <a:pt x="153962" y="158508"/>
                  </a:lnTo>
                  <a:lnTo>
                    <a:pt x="154393" y="155968"/>
                  </a:lnTo>
                  <a:lnTo>
                    <a:pt x="156946" y="150888"/>
                  </a:lnTo>
                  <a:lnTo>
                    <a:pt x="161937" y="141998"/>
                  </a:lnTo>
                  <a:lnTo>
                    <a:pt x="163766" y="141998"/>
                  </a:lnTo>
                  <a:lnTo>
                    <a:pt x="167982" y="138188"/>
                  </a:lnTo>
                  <a:lnTo>
                    <a:pt x="169570" y="139458"/>
                  </a:lnTo>
                  <a:lnTo>
                    <a:pt x="176161" y="143268"/>
                  </a:lnTo>
                  <a:lnTo>
                    <a:pt x="178511" y="145808"/>
                  </a:lnTo>
                  <a:lnTo>
                    <a:pt x="180073" y="154698"/>
                  </a:lnTo>
                  <a:lnTo>
                    <a:pt x="181241" y="158508"/>
                  </a:lnTo>
                  <a:lnTo>
                    <a:pt x="182905" y="167398"/>
                  </a:lnTo>
                  <a:lnTo>
                    <a:pt x="183553" y="171208"/>
                  </a:lnTo>
                  <a:lnTo>
                    <a:pt x="183680" y="176288"/>
                  </a:lnTo>
                  <a:lnTo>
                    <a:pt x="183591" y="180098"/>
                  </a:lnTo>
                  <a:lnTo>
                    <a:pt x="183819" y="183908"/>
                  </a:lnTo>
                  <a:lnTo>
                    <a:pt x="183934" y="201688"/>
                  </a:lnTo>
                  <a:lnTo>
                    <a:pt x="184048" y="206768"/>
                  </a:lnTo>
                  <a:lnTo>
                    <a:pt x="184467" y="218198"/>
                  </a:lnTo>
                  <a:lnTo>
                    <a:pt x="184708" y="220738"/>
                  </a:lnTo>
                  <a:lnTo>
                    <a:pt x="185013" y="228358"/>
                  </a:lnTo>
                  <a:lnTo>
                    <a:pt x="185127" y="232168"/>
                  </a:lnTo>
                  <a:lnTo>
                    <a:pt x="185432" y="239788"/>
                  </a:lnTo>
                  <a:lnTo>
                    <a:pt x="185610" y="242328"/>
                  </a:lnTo>
                  <a:lnTo>
                    <a:pt x="185648" y="257568"/>
                  </a:lnTo>
                  <a:lnTo>
                    <a:pt x="185648" y="89928"/>
                  </a:lnTo>
                  <a:lnTo>
                    <a:pt x="183222" y="89928"/>
                  </a:lnTo>
                  <a:lnTo>
                    <a:pt x="177838" y="91198"/>
                  </a:lnTo>
                  <a:lnTo>
                    <a:pt x="176161" y="92468"/>
                  </a:lnTo>
                  <a:lnTo>
                    <a:pt x="174002" y="95008"/>
                  </a:lnTo>
                  <a:lnTo>
                    <a:pt x="173393" y="96278"/>
                  </a:lnTo>
                  <a:lnTo>
                    <a:pt x="170192" y="101358"/>
                  </a:lnTo>
                  <a:lnTo>
                    <a:pt x="170091" y="106438"/>
                  </a:lnTo>
                  <a:lnTo>
                    <a:pt x="169862" y="112788"/>
                  </a:lnTo>
                  <a:lnTo>
                    <a:pt x="172262" y="116598"/>
                  </a:lnTo>
                  <a:lnTo>
                    <a:pt x="175844" y="122948"/>
                  </a:lnTo>
                  <a:lnTo>
                    <a:pt x="177673" y="124218"/>
                  </a:lnTo>
                  <a:lnTo>
                    <a:pt x="179374" y="125488"/>
                  </a:lnTo>
                  <a:lnTo>
                    <a:pt x="178689" y="126758"/>
                  </a:lnTo>
                  <a:lnTo>
                    <a:pt x="178219" y="126758"/>
                  </a:lnTo>
                  <a:lnTo>
                    <a:pt x="175209" y="128028"/>
                  </a:lnTo>
                  <a:lnTo>
                    <a:pt x="172859" y="129298"/>
                  </a:lnTo>
                  <a:lnTo>
                    <a:pt x="167449" y="131838"/>
                  </a:lnTo>
                  <a:lnTo>
                    <a:pt x="164452" y="131838"/>
                  </a:lnTo>
                  <a:lnTo>
                    <a:pt x="154368" y="133108"/>
                  </a:lnTo>
                  <a:lnTo>
                    <a:pt x="139128" y="125488"/>
                  </a:lnTo>
                  <a:lnTo>
                    <a:pt x="140169" y="124218"/>
                  </a:lnTo>
                  <a:lnTo>
                    <a:pt x="143637" y="124218"/>
                  </a:lnTo>
                  <a:lnTo>
                    <a:pt x="144754" y="125488"/>
                  </a:lnTo>
                  <a:lnTo>
                    <a:pt x="147764" y="125488"/>
                  </a:lnTo>
                  <a:lnTo>
                    <a:pt x="148259" y="121678"/>
                  </a:lnTo>
                  <a:lnTo>
                    <a:pt x="148361" y="120408"/>
                  </a:lnTo>
                  <a:lnTo>
                    <a:pt x="149555" y="112788"/>
                  </a:lnTo>
                  <a:lnTo>
                    <a:pt x="149059" y="106438"/>
                  </a:lnTo>
                  <a:lnTo>
                    <a:pt x="148082" y="97548"/>
                  </a:lnTo>
                  <a:lnTo>
                    <a:pt x="146507" y="95008"/>
                  </a:lnTo>
                  <a:lnTo>
                    <a:pt x="139484" y="91198"/>
                  </a:lnTo>
                  <a:lnTo>
                    <a:pt x="135178" y="91198"/>
                  </a:lnTo>
                  <a:lnTo>
                    <a:pt x="128435" y="93738"/>
                  </a:lnTo>
                  <a:lnTo>
                    <a:pt x="127190" y="96278"/>
                  </a:lnTo>
                  <a:lnTo>
                    <a:pt x="124053" y="100088"/>
                  </a:lnTo>
                  <a:lnTo>
                    <a:pt x="123939" y="102628"/>
                  </a:lnTo>
                  <a:lnTo>
                    <a:pt x="121081" y="108978"/>
                  </a:lnTo>
                  <a:lnTo>
                    <a:pt x="120573" y="114058"/>
                  </a:lnTo>
                  <a:lnTo>
                    <a:pt x="120548" y="121678"/>
                  </a:lnTo>
                  <a:lnTo>
                    <a:pt x="121513" y="122948"/>
                  </a:lnTo>
                  <a:lnTo>
                    <a:pt x="125145" y="124218"/>
                  </a:lnTo>
                  <a:lnTo>
                    <a:pt x="128765" y="124218"/>
                  </a:lnTo>
                  <a:lnTo>
                    <a:pt x="129108" y="125488"/>
                  </a:lnTo>
                  <a:lnTo>
                    <a:pt x="128257" y="125488"/>
                  </a:lnTo>
                  <a:lnTo>
                    <a:pt x="123825" y="128028"/>
                  </a:lnTo>
                  <a:lnTo>
                    <a:pt x="119964" y="129298"/>
                  </a:lnTo>
                  <a:lnTo>
                    <a:pt x="109728" y="130568"/>
                  </a:lnTo>
                  <a:lnTo>
                    <a:pt x="104457" y="130568"/>
                  </a:lnTo>
                  <a:lnTo>
                    <a:pt x="99834" y="129298"/>
                  </a:lnTo>
                  <a:lnTo>
                    <a:pt x="96278" y="128028"/>
                  </a:lnTo>
                  <a:lnTo>
                    <a:pt x="91668" y="126758"/>
                  </a:lnTo>
                  <a:lnTo>
                    <a:pt x="88201" y="126758"/>
                  </a:lnTo>
                  <a:lnTo>
                    <a:pt x="87909" y="128028"/>
                  </a:lnTo>
                  <a:lnTo>
                    <a:pt x="88265" y="128028"/>
                  </a:lnTo>
                  <a:lnTo>
                    <a:pt x="91871" y="131838"/>
                  </a:lnTo>
                  <a:lnTo>
                    <a:pt x="95199" y="133108"/>
                  </a:lnTo>
                  <a:lnTo>
                    <a:pt x="101104" y="134378"/>
                  </a:lnTo>
                  <a:lnTo>
                    <a:pt x="102844" y="134378"/>
                  </a:lnTo>
                  <a:lnTo>
                    <a:pt x="108254" y="135648"/>
                  </a:lnTo>
                  <a:lnTo>
                    <a:pt x="123317" y="161048"/>
                  </a:lnTo>
                  <a:lnTo>
                    <a:pt x="124117" y="164858"/>
                  </a:lnTo>
                  <a:lnTo>
                    <a:pt x="124790" y="172478"/>
                  </a:lnTo>
                  <a:lnTo>
                    <a:pt x="125069" y="176288"/>
                  </a:lnTo>
                  <a:lnTo>
                    <a:pt x="124764" y="187718"/>
                  </a:lnTo>
                  <a:lnTo>
                    <a:pt x="124193" y="194068"/>
                  </a:lnTo>
                  <a:lnTo>
                    <a:pt x="123825" y="201688"/>
                  </a:lnTo>
                  <a:lnTo>
                    <a:pt x="123825" y="206768"/>
                  </a:lnTo>
                  <a:lnTo>
                    <a:pt x="123139" y="216928"/>
                  </a:lnTo>
                  <a:lnTo>
                    <a:pt x="121526" y="237248"/>
                  </a:lnTo>
                  <a:lnTo>
                    <a:pt x="121018" y="242328"/>
                  </a:lnTo>
                  <a:lnTo>
                    <a:pt x="120383" y="249948"/>
                  </a:lnTo>
                  <a:lnTo>
                    <a:pt x="120065" y="255028"/>
                  </a:lnTo>
                  <a:lnTo>
                    <a:pt x="125895" y="256298"/>
                  </a:lnTo>
                  <a:lnTo>
                    <a:pt x="125882" y="260108"/>
                  </a:lnTo>
                  <a:lnTo>
                    <a:pt x="125653" y="265188"/>
                  </a:lnTo>
                  <a:lnTo>
                    <a:pt x="126784" y="271538"/>
                  </a:lnTo>
                  <a:lnTo>
                    <a:pt x="126212" y="280428"/>
                  </a:lnTo>
                  <a:lnTo>
                    <a:pt x="126098" y="284238"/>
                  </a:lnTo>
                  <a:lnTo>
                    <a:pt x="125844" y="289318"/>
                  </a:lnTo>
                  <a:lnTo>
                    <a:pt x="125399" y="291858"/>
                  </a:lnTo>
                  <a:lnTo>
                    <a:pt x="125272" y="303288"/>
                  </a:lnTo>
                  <a:lnTo>
                    <a:pt x="123063" y="323608"/>
                  </a:lnTo>
                  <a:lnTo>
                    <a:pt x="113449" y="323608"/>
                  </a:lnTo>
                  <a:lnTo>
                    <a:pt x="102006" y="318528"/>
                  </a:lnTo>
                  <a:lnTo>
                    <a:pt x="99847" y="317258"/>
                  </a:lnTo>
                  <a:lnTo>
                    <a:pt x="98501" y="318528"/>
                  </a:lnTo>
                  <a:lnTo>
                    <a:pt x="98348" y="318528"/>
                  </a:lnTo>
                  <a:lnTo>
                    <a:pt x="101320" y="321068"/>
                  </a:lnTo>
                  <a:lnTo>
                    <a:pt x="103162" y="323608"/>
                  </a:lnTo>
                  <a:lnTo>
                    <a:pt x="109842" y="326148"/>
                  </a:lnTo>
                  <a:lnTo>
                    <a:pt x="114452" y="328688"/>
                  </a:lnTo>
                  <a:lnTo>
                    <a:pt x="125349" y="331228"/>
                  </a:lnTo>
                  <a:lnTo>
                    <a:pt x="131292" y="333768"/>
                  </a:lnTo>
                  <a:lnTo>
                    <a:pt x="139407" y="336308"/>
                  </a:lnTo>
                  <a:lnTo>
                    <a:pt x="141185" y="336308"/>
                  </a:lnTo>
                  <a:lnTo>
                    <a:pt x="146456" y="337578"/>
                  </a:lnTo>
                  <a:lnTo>
                    <a:pt x="149910" y="337578"/>
                  </a:lnTo>
                  <a:lnTo>
                    <a:pt x="158076" y="338848"/>
                  </a:lnTo>
                  <a:lnTo>
                    <a:pt x="180746" y="338848"/>
                  </a:lnTo>
                  <a:lnTo>
                    <a:pt x="183210" y="337578"/>
                  </a:lnTo>
                  <a:lnTo>
                    <a:pt x="187096" y="338848"/>
                  </a:lnTo>
                  <a:lnTo>
                    <a:pt x="188569" y="337578"/>
                  </a:lnTo>
                  <a:lnTo>
                    <a:pt x="192976" y="337578"/>
                  </a:lnTo>
                  <a:lnTo>
                    <a:pt x="199745" y="336308"/>
                  </a:lnTo>
                  <a:lnTo>
                    <a:pt x="204343" y="333768"/>
                  </a:lnTo>
                  <a:lnTo>
                    <a:pt x="205714" y="333768"/>
                  </a:lnTo>
                  <a:lnTo>
                    <a:pt x="210197" y="332498"/>
                  </a:lnTo>
                  <a:lnTo>
                    <a:pt x="213258" y="331228"/>
                  </a:lnTo>
                  <a:lnTo>
                    <a:pt x="218719" y="329958"/>
                  </a:lnTo>
                  <a:lnTo>
                    <a:pt x="221119" y="328688"/>
                  </a:lnTo>
                  <a:lnTo>
                    <a:pt x="224510" y="327418"/>
                  </a:lnTo>
                  <a:lnTo>
                    <a:pt x="225386" y="327418"/>
                  </a:lnTo>
                  <a:lnTo>
                    <a:pt x="231673" y="324878"/>
                  </a:lnTo>
                  <a:lnTo>
                    <a:pt x="236766" y="322338"/>
                  </a:lnTo>
                  <a:lnTo>
                    <a:pt x="243547" y="317258"/>
                  </a:lnTo>
                  <a:lnTo>
                    <a:pt x="245427" y="317258"/>
                  </a:lnTo>
                  <a:lnTo>
                    <a:pt x="248069" y="313448"/>
                  </a:lnTo>
                  <a:close/>
                </a:path>
                <a:path w="339725" h="339090">
                  <a:moveTo>
                    <a:pt x="252387" y="304342"/>
                  </a:moveTo>
                  <a:lnTo>
                    <a:pt x="252374" y="300253"/>
                  </a:lnTo>
                  <a:lnTo>
                    <a:pt x="250812" y="298678"/>
                  </a:lnTo>
                  <a:lnTo>
                    <a:pt x="248767" y="298615"/>
                  </a:lnTo>
                  <a:lnTo>
                    <a:pt x="246735" y="298551"/>
                  </a:lnTo>
                  <a:lnTo>
                    <a:pt x="245110" y="300062"/>
                  </a:lnTo>
                  <a:lnTo>
                    <a:pt x="244995" y="302082"/>
                  </a:lnTo>
                  <a:lnTo>
                    <a:pt x="244894" y="304165"/>
                  </a:lnTo>
                  <a:lnTo>
                    <a:pt x="246519" y="305955"/>
                  </a:lnTo>
                  <a:lnTo>
                    <a:pt x="250621" y="306095"/>
                  </a:lnTo>
                  <a:lnTo>
                    <a:pt x="252387" y="304342"/>
                  </a:lnTo>
                  <a:close/>
                </a:path>
                <a:path w="339725" h="339090">
                  <a:moveTo>
                    <a:pt x="256527" y="43065"/>
                  </a:moveTo>
                  <a:lnTo>
                    <a:pt x="256514" y="41160"/>
                  </a:lnTo>
                  <a:lnTo>
                    <a:pt x="256501" y="39293"/>
                  </a:lnTo>
                  <a:lnTo>
                    <a:pt x="254914" y="37706"/>
                  </a:lnTo>
                  <a:lnTo>
                    <a:pt x="250977" y="37655"/>
                  </a:lnTo>
                  <a:lnTo>
                    <a:pt x="249301" y="39357"/>
                  </a:lnTo>
                  <a:lnTo>
                    <a:pt x="249478" y="43243"/>
                  </a:lnTo>
                  <a:lnTo>
                    <a:pt x="251091" y="44729"/>
                  </a:lnTo>
                  <a:lnTo>
                    <a:pt x="254965" y="44653"/>
                  </a:lnTo>
                  <a:lnTo>
                    <a:pt x="256527" y="43065"/>
                  </a:lnTo>
                  <a:close/>
                </a:path>
                <a:path w="339725" h="339090">
                  <a:moveTo>
                    <a:pt x="279336" y="279374"/>
                  </a:moveTo>
                  <a:lnTo>
                    <a:pt x="279234" y="275183"/>
                  </a:lnTo>
                  <a:lnTo>
                    <a:pt x="277685" y="273697"/>
                  </a:lnTo>
                  <a:lnTo>
                    <a:pt x="273558" y="273685"/>
                  </a:lnTo>
                  <a:lnTo>
                    <a:pt x="271932" y="275196"/>
                  </a:lnTo>
                  <a:lnTo>
                    <a:pt x="271856" y="277215"/>
                  </a:lnTo>
                  <a:lnTo>
                    <a:pt x="271754" y="279273"/>
                  </a:lnTo>
                  <a:lnTo>
                    <a:pt x="273481" y="281051"/>
                  </a:lnTo>
                  <a:lnTo>
                    <a:pt x="275577" y="281063"/>
                  </a:lnTo>
                  <a:lnTo>
                    <a:pt x="277685" y="281076"/>
                  </a:lnTo>
                  <a:lnTo>
                    <a:pt x="279336" y="279374"/>
                  </a:lnTo>
                  <a:close/>
                </a:path>
                <a:path w="339725" h="339090">
                  <a:moveTo>
                    <a:pt x="280670" y="61074"/>
                  </a:moveTo>
                  <a:lnTo>
                    <a:pt x="279133" y="59372"/>
                  </a:lnTo>
                  <a:lnTo>
                    <a:pt x="275209" y="59118"/>
                  </a:lnTo>
                  <a:lnTo>
                    <a:pt x="273456" y="60706"/>
                  </a:lnTo>
                  <a:lnTo>
                    <a:pt x="273392" y="64566"/>
                  </a:lnTo>
                  <a:lnTo>
                    <a:pt x="274980" y="66205"/>
                  </a:lnTo>
                  <a:lnTo>
                    <a:pt x="276885" y="66281"/>
                  </a:lnTo>
                  <a:lnTo>
                    <a:pt x="278765" y="66344"/>
                  </a:lnTo>
                  <a:lnTo>
                    <a:pt x="280441" y="64820"/>
                  </a:lnTo>
                  <a:lnTo>
                    <a:pt x="280670" y="61074"/>
                  </a:lnTo>
                  <a:close/>
                </a:path>
                <a:path w="339725" h="339090">
                  <a:moveTo>
                    <a:pt x="298450" y="88849"/>
                  </a:moveTo>
                  <a:lnTo>
                    <a:pt x="298437" y="86855"/>
                  </a:lnTo>
                  <a:lnTo>
                    <a:pt x="298424" y="84874"/>
                  </a:lnTo>
                  <a:lnTo>
                    <a:pt x="296735" y="83273"/>
                  </a:lnTo>
                  <a:lnTo>
                    <a:pt x="294741" y="83375"/>
                  </a:lnTo>
                  <a:lnTo>
                    <a:pt x="292887" y="83451"/>
                  </a:lnTo>
                  <a:lnTo>
                    <a:pt x="291338" y="85102"/>
                  </a:lnTo>
                  <a:lnTo>
                    <a:pt x="291376" y="88785"/>
                  </a:lnTo>
                  <a:lnTo>
                    <a:pt x="292989" y="90411"/>
                  </a:lnTo>
                  <a:lnTo>
                    <a:pt x="296773" y="90538"/>
                  </a:lnTo>
                  <a:lnTo>
                    <a:pt x="298450" y="88849"/>
                  </a:lnTo>
                  <a:close/>
                </a:path>
                <a:path w="339725" h="339090">
                  <a:moveTo>
                    <a:pt x="300316" y="251587"/>
                  </a:moveTo>
                  <a:lnTo>
                    <a:pt x="298526" y="249809"/>
                  </a:lnTo>
                  <a:lnTo>
                    <a:pt x="294551" y="249923"/>
                  </a:lnTo>
                  <a:lnTo>
                    <a:pt x="292836" y="251663"/>
                  </a:lnTo>
                  <a:lnTo>
                    <a:pt x="292773" y="255600"/>
                  </a:lnTo>
                  <a:lnTo>
                    <a:pt x="294627" y="257416"/>
                  </a:lnTo>
                  <a:lnTo>
                    <a:pt x="298640" y="257327"/>
                  </a:lnTo>
                  <a:lnTo>
                    <a:pt x="300266" y="255651"/>
                  </a:lnTo>
                  <a:lnTo>
                    <a:pt x="300291" y="253657"/>
                  </a:lnTo>
                  <a:lnTo>
                    <a:pt x="300316" y="251587"/>
                  </a:lnTo>
                  <a:close/>
                </a:path>
                <a:path w="339725" h="339090">
                  <a:moveTo>
                    <a:pt x="316471" y="118554"/>
                  </a:moveTo>
                  <a:lnTo>
                    <a:pt x="316230" y="114719"/>
                  </a:lnTo>
                  <a:lnTo>
                    <a:pt x="314515" y="113144"/>
                  </a:lnTo>
                  <a:lnTo>
                    <a:pt x="310781" y="113284"/>
                  </a:lnTo>
                  <a:lnTo>
                    <a:pt x="309219" y="115074"/>
                  </a:lnTo>
                  <a:lnTo>
                    <a:pt x="309448" y="118935"/>
                  </a:lnTo>
                  <a:lnTo>
                    <a:pt x="311111" y="120446"/>
                  </a:lnTo>
                  <a:lnTo>
                    <a:pt x="312966" y="120383"/>
                  </a:lnTo>
                  <a:lnTo>
                    <a:pt x="314921" y="120319"/>
                  </a:lnTo>
                  <a:lnTo>
                    <a:pt x="316471" y="118554"/>
                  </a:lnTo>
                  <a:close/>
                </a:path>
                <a:path w="339725" h="339090">
                  <a:moveTo>
                    <a:pt x="317334" y="222211"/>
                  </a:moveTo>
                  <a:lnTo>
                    <a:pt x="315620" y="220433"/>
                  </a:lnTo>
                  <a:lnTo>
                    <a:pt x="311569" y="220433"/>
                  </a:lnTo>
                  <a:lnTo>
                    <a:pt x="309930" y="222046"/>
                  </a:lnTo>
                  <a:lnTo>
                    <a:pt x="309803" y="226136"/>
                  </a:lnTo>
                  <a:lnTo>
                    <a:pt x="311213" y="227685"/>
                  </a:lnTo>
                  <a:lnTo>
                    <a:pt x="315518" y="227939"/>
                  </a:lnTo>
                  <a:lnTo>
                    <a:pt x="317207" y="226441"/>
                  </a:lnTo>
                  <a:lnTo>
                    <a:pt x="317271" y="224282"/>
                  </a:lnTo>
                  <a:lnTo>
                    <a:pt x="317334" y="222211"/>
                  </a:lnTo>
                  <a:close/>
                </a:path>
                <a:path w="339725" h="339090">
                  <a:moveTo>
                    <a:pt x="324510" y="200418"/>
                  </a:moveTo>
                  <a:lnTo>
                    <a:pt x="324485" y="198424"/>
                  </a:lnTo>
                  <a:lnTo>
                    <a:pt x="324459" y="196342"/>
                  </a:lnTo>
                  <a:lnTo>
                    <a:pt x="322694" y="194691"/>
                  </a:lnTo>
                  <a:lnTo>
                    <a:pt x="318592" y="194843"/>
                  </a:lnTo>
                  <a:lnTo>
                    <a:pt x="316992" y="196507"/>
                  </a:lnTo>
                  <a:lnTo>
                    <a:pt x="317030" y="200609"/>
                  </a:lnTo>
                  <a:lnTo>
                    <a:pt x="318744" y="202196"/>
                  </a:lnTo>
                  <a:lnTo>
                    <a:pt x="322935" y="202057"/>
                  </a:lnTo>
                  <a:lnTo>
                    <a:pt x="324510" y="200418"/>
                  </a:lnTo>
                  <a:close/>
                </a:path>
                <a:path w="339725" h="339090">
                  <a:moveTo>
                    <a:pt x="325069" y="168922"/>
                  </a:moveTo>
                  <a:lnTo>
                    <a:pt x="323227" y="167144"/>
                  </a:lnTo>
                  <a:lnTo>
                    <a:pt x="321183" y="167220"/>
                  </a:lnTo>
                  <a:lnTo>
                    <a:pt x="319125" y="167297"/>
                  </a:lnTo>
                  <a:lnTo>
                    <a:pt x="317500" y="169125"/>
                  </a:lnTo>
                  <a:lnTo>
                    <a:pt x="317779" y="173240"/>
                  </a:lnTo>
                  <a:lnTo>
                    <a:pt x="319506" y="174815"/>
                  </a:lnTo>
                  <a:lnTo>
                    <a:pt x="323405" y="174637"/>
                  </a:lnTo>
                  <a:lnTo>
                    <a:pt x="325069" y="172897"/>
                  </a:lnTo>
                  <a:lnTo>
                    <a:pt x="325069" y="168922"/>
                  </a:lnTo>
                  <a:close/>
                </a:path>
                <a:path w="339725" h="339090">
                  <a:moveTo>
                    <a:pt x="325259" y="144081"/>
                  </a:moveTo>
                  <a:lnTo>
                    <a:pt x="323621" y="142265"/>
                  </a:lnTo>
                  <a:lnTo>
                    <a:pt x="319481" y="142113"/>
                  </a:lnTo>
                  <a:lnTo>
                    <a:pt x="317830" y="143624"/>
                  </a:lnTo>
                  <a:lnTo>
                    <a:pt x="317588" y="147777"/>
                  </a:lnTo>
                  <a:lnTo>
                    <a:pt x="319201" y="149580"/>
                  </a:lnTo>
                  <a:lnTo>
                    <a:pt x="321271" y="149669"/>
                  </a:lnTo>
                  <a:lnTo>
                    <a:pt x="323176" y="149745"/>
                  </a:lnTo>
                  <a:lnTo>
                    <a:pt x="324967" y="148107"/>
                  </a:lnTo>
                  <a:lnTo>
                    <a:pt x="325259" y="144081"/>
                  </a:lnTo>
                  <a:close/>
                </a:path>
                <a:path w="339725" h="339090">
                  <a:moveTo>
                    <a:pt x="339305" y="168986"/>
                  </a:moveTo>
                  <a:lnTo>
                    <a:pt x="331609" y="119583"/>
                  </a:lnTo>
                  <a:lnTo>
                    <a:pt x="308178" y="71526"/>
                  </a:lnTo>
                  <a:lnTo>
                    <a:pt x="282562" y="42926"/>
                  </a:lnTo>
                  <a:lnTo>
                    <a:pt x="245287" y="17792"/>
                  </a:lnTo>
                  <a:lnTo>
                    <a:pt x="197777" y="2349"/>
                  </a:lnTo>
                  <a:lnTo>
                    <a:pt x="172288" y="0"/>
                  </a:lnTo>
                  <a:lnTo>
                    <a:pt x="162674" y="25"/>
                  </a:lnTo>
                  <a:lnTo>
                    <a:pt x="123875" y="6223"/>
                  </a:lnTo>
                  <a:lnTo>
                    <a:pt x="79057" y="26581"/>
                  </a:lnTo>
                  <a:lnTo>
                    <a:pt x="39255" y="60718"/>
                  </a:lnTo>
                  <a:lnTo>
                    <a:pt x="14427" y="101460"/>
                  </a:lnTo>
                  <a:lnTo>
                    <a:pt x="1676" y="148348"/>
                  </a:lnTo>
                  <a:lnTo>
                    <a:pt x="0" y="171450"/>
                  </a:lnTo>
                  <a:lnTo>
                    <a:pt x="330" y="180708"/>
                  </a:lnTo>
                  <a:lnTo>
                    <a:pt x="9817" y="227850"/>
                  </a:lnTo>
                  <a:lnTo>
                    <a:pt x="33147" y="270878"/>
                  </a:lnTo>
                  <a:lnTo>
                    <a:pt x="59359" y="298907"/>
                  </a:lnTo>
                  <a:lnTo>
                    <a:pt x="81216" y="314515"/>
                  </a:lnTo>
                  <a:lnTo>
                    <a:pt x="87998" y="314464"/>
                  </a:lnTo>
                  <a:lnTo>
                    <a:pt x="93814" y="315163"/>
                  </a:lnTo>
                  <a:lnTo>
                    <a:pt x="93408" y="314337"/>
                  </a:lnTo>
                  <a:lnTo>
                    <a:pt x="79197" y="305892"/>
                  </a:lnTo>
                  <a:lnTo>
                    <a:pt x="67691" y="297370"/>
                  </a:lnTo>
                  <a:lnTo>
                    <a:pt x="37846" y="266192"/>
                  </a:lnTo>
                  <a:lnTo>
                    <a:pt x="17208" y="228295"/>
                  </a:lnTo>
                  <a:lnTo>
                    <a:pt x="6286" y="181914"/>
                  </a:lnTo>
                  <a:lnTo>
                    <a:pt x="5765" y="165696"/>
                  </a:lnTo>
                  <a:lnTo>
                    <a:pt x="5994" y="157607"/>
                  </a:lnTo>
                  <a:lnTo>
                    <a:pt x="13830" y="117678"/>
                  </a:lnTo>
                  <a:lnTo>
                    <a:pt x="31038" y="82334"/>
                  </a:lnTo>
                  <a:lnTo>
                    <a:pt x="67640" y="40525"/>
                  </a:lnTo>
                  <a:lnTo>
                    <a:pt x="101815" y="19177"/>
                  </a:lnTo>
                  <a:lnTo>
                    <a:pt x="142595" y="7086"/>
                  </a:lnTo>
                  <a:lnTo>
                    <a:pt x="178727" y="4876"/>
                  </a:lnTo>
                  <a:lnTo>
                    <a:pt x="193192" y="6172"/>
                  </a:lnTo>
                  <a:lnTo>
                    <a:pt x="248881" y="24841"/>
                  </a:lnTo>
                  <a:lnTo>
                    <a:pt x="293624" y="61099"/>
                  </a:lnTo>
                  <a:lnTo>
                    <a:pt x="316966" y="96024"/>
                  </a:lnTo>
                  <a:lnTo>
                    <a:pt x="331431" y="138950"/>
                  </a:lnTo>
                  <a:lnTo>
                    <a:pt x="334149" y="165227"/>
                  </a:lnTo>
                  <a:lnTo>
                    <a:pt x="334022" y="173228"/>
                  </a:lnTo>
                  <a:lnTo>
                    <a:pt x="328942" y="211886"/>
                  </a:lnTo>
                  <a:lnTo>
                    <a:pt x="314350" y="247256"/>
                  </a:lnTo>
                  <a:lnTo>
                    <a:pt x="286715" y="284581"/>
                  </a:lnTo>
                  <a:lnTo>
                    <a:pt x="251574" y="311213"/>
                  </a:lnTo>
                  <a:lnTo>
                    <a:pt x="252590" y="311619"/>
                  </a:lnTo>
                  <a:lnTo>
                    <a:pt x="291858" y="287439"/>
                  </a:lnTo>
                  <a:lnTo>
                    <a:pt x="319913" y="248716"/>
                  </a:lnTo>
                  <a:lnTo>
                    <a:pt x="336537" y="200152"/>
                  </a:lnTo>
                  <a:lnTo>
                    <a:pt x="339305" y="176847"/>
                  </a:lnTo>
                  <a:lnTo>
                    <a:pt x="339305" y="168986"/>
                  </a:lnTo>
                  <a:close/>
                </a:path>
              </a:pathLst>
            </a:custGeom>
            <a:solidFill>
              <a:srgbClr val="285567"/>
            </a:solidFill>
          </p:spPr>
          <p:txBody>
            <a:bodyPr wrap="square" lIns="0" tIns="0" rIns="0" bIns="0" rtlCol="0"/>
            <a:lstStyle/>
            <a:p>
              <a:endParaRPr/>
            </a:p>
          </p:txBody>
        </p:sp>
        <p:sp>
          <p:nvSpPr>
            <p:cNvPr id="164" name="object 164"/>
            <p:cNvSpPr/>
            <p:nvPr/>
          </p:nvSpPr>
          <p:spPr>
            <a:xfrm>
              <a:off x="9009425" y="1893568"/>
              <a:ext cx="199390" cy="199390"/>
            </a:xfrm>
            <a:custGeom>
              <a:avLst/>
              <a:gdLst/>
              <a:ahLst/>
              <a:cxnLst/>
              <a:rect l="l" t="t" r="r" b="b"/>
              <a:pathLst>
                <a:path w="199390" h="199389">
                  <a:moveTo>
                    <a:pt x="0" y="0"/>
                  </a:moveTo>
                  <a:lnTo>
                    <a:pt x="69165" y="69166"/>
                  </a:lnTo>
                </a:path>
                <a:path w="199390" h="199389">
                  <a:moveTo>
                    <a:pt x="99433" y="99435"/>
                  </a:moveTo>
                  <a:lnTo>
                    <a:pt x="199248" y="199252"/>
                  </a:lnTo>
                </a:path>
              </a:pathLst>
            </a:custGeom>
            <a:ln w="4533">
              <a:solidFill>
                <a:srgbClr val="285567"/>
              </a:solidFill>
            </a:ln>
          </p:spPr>
          <p:txBody>
            <a:bodyPr wrap="square" lIns="0" tIns="0" rIns="0" bIns="0" rtlCol="0"/>
            <a:lstStyle/>
            <a:p>
              <a:endParaRPr/>
            </a:p>
          </p:txBody>
        </p:sp>
        <p:sp>
          <p:nvSpPr>
            <p:cNvPr id="165" name="object 165"/>
            <p:cNvSpPr/>
            <p:nvPr/>
          </p:nvSpPr>
          <p:spPr>
            <a:xfrm>
              <a:off x="9559372" y="1589805"/>
              <a:ext cx="267970" cy="267970"/>
            </a:xfrm>
            <a:custGeom>
              <a:avLst/>
              <a:gdLst/>
              <a:ahLst/>
              <a:cxnLst/>
              <a:rect l="l" t="t" r="r" b="b"/>
              <a:pathLst>
                <a:path w="267970" h="267969">
                  <a:moveTo>
                    <a:pt x="45528" y="45529"/>
                  </a:moveTo>
                  <a:lnTo>
                    <a:pt x="267925" y="267931"/>
                  </a:lnTo>
                </a:path>
                <a:path w="267970" h="267969">
                  <a:moveTo>
                    <a:pt x="0" y="0"/>
                  </a:moveTo>
                  <a:lnTo>
                    <a:pt x="45528" y="45529"/>
                  </a:lnTo>
                </a:path>
              </a:pathLst>
            </a:custGeom>
            <a:ln w="4533">
              <a:solidFill>
                <a:srgbClr val="285567"/>
              </a:solidFill>
            </a:ln>
          </p:spPr>
          <p:txBody>
            <a:bodyPr wrap="square" lIns="0" tIns="0" rIns="0" bIns="0" rtlCol="0"/>
            <a:lstStyle/>
            <a:p>
              <a:endParaRPr/>
            </a:p>
          </p:txBody>
        </p:sp>
        <p:sp>
          <p:nvSpPr>
            <p:cNvPr id="166" name="object 166"/>
            <p:cNvSpPr/>
            <p:nvPr/>
          </p:nvSpPr>
          <p:spPr>
            <a:xfrm>
              <a:off x="9386800" y="1630655"/>
              <a:ext cx="330200" cy="330200"/>
            </a:xfrm>
            <a:custGeom>
              <a:avLst/>
              <a:gdLst/>
              <a:ahLst/>
              <a:cxnLst/>
              <a:rect l="l" t="t" r="r" b="b"/>
              <a:pathLst>
                <a:path w="330200" h="330200">
                  <a:moveTo>
                    <a:pt x="4678" y="4679"/>
                  </a:moveTo>
                  <a:lnTo>
                    <a:pt x="326420" y="326427"/>
                  </a:lnTo>
                </a:path>
                <a:path w="330200" h="330200">
                  <a:moveTo>
                    <a:pt x="326420" y="326427"/>
                  </a:moveTo>
                  <a:lnTo>
                    <a:pt x="329695" y="329701"/>
                  </a:lnTo>
                </a:path>
                <a:path w="330200" h="330200">
                  <a:moveTo>
                    <a:pt x="0" y="0"/>
                  </a:moveTo>
                  <a:lnTo>
                    <a:pt x="4678" y="4679"/>
                  </a:lnTo>
                </a:path>
              </a:pathLst>
            </a:custGeom>
            <a:ln w="4533">
              <a:solidFill>
                <a:srgbClr val="285567"/>
              </a:solidFill>
            </a:ln>
          </p:spPr>
          <p:txBody>
            <a:bodyPr wrap="square" lIns="0" tIns="0" rIns="0" bIns="0" rtlCol="0"/>
            <a:lstStyle/>
            <a:p>
              <a:endParaRPr/>
            </a:p>
          </p:txBody>
        </p:sp>
        <p:sp>
          <p:nvSpPr>
            <p:cNvPr id="167" name="object 167"/>
            <p:cNvSpPr/>
            <p:nvPr/>
          </p:nvSpPr>
          <p:spPr>
            <a:xfrm>
              <a:off x="9002308" y="1744162"/>
              <a:ext cx="313055" cy="313055"/>
            </a:xfrm>
            <a:custGeom>
              <a:avLst/>
              <a:gdLst/>
              <a:ahLst/>
              <a:cxnLst/>
              <a:rect l="l" t="t" r="r" b="b"/>
              <a:pathLst>
                <a:path w="313054" h="313055">
                  <a:moveTo>
                    <a:pt x="0" y="0"/>
                  </a:moveTo>
                  <a:lnTo>
                    <a:pt x="312437" y="312443"/>
                  </a:lnTo>
                </a:path>
              </a:pathLst>
            </a:custGeom>
            <a:ln w="4533">
              <a:solidFill>
                <a:srgbClr val="285567"/>
              </a:solidFill>
            </a:ln>
          </p:spPr>
          <p:txBody>
            <a:bodyPr wrap="square" lIns="0" tIns="0" rIns="0" bIns="0" rtlCol="0"/>
            <a:lstStyle/>
            <a:p>
              <a:endParaRPr/>
            </a:p>
          </p:txBody>
        </p:sp>
        <p:sp>
          <p:nvSpPr>
            <p:cNvPr id="168" name="object 168"/>
            <p:cNvSpPr/>
            <p:nvPr/>
          </p:nvSpPr>
          <p:spPr>
            <a:xfrm>
              <a:off x="9667745" y="1555891"/>
              <a:ext cx="200025" cy="200025"/>
            </a:xfrm>
            <a:custGeom>
              <a:avLst/>
              <a:gdLst/>
              <a:ahLst/>
              <a:cxnLst/>
              <a:rect l="l" t="t" r="r" b="b"/>
              <a:pathLst>
                <a:path w="200025" h="200025">
                  <a:moveTo>
                    <a:pt x="79441" y="79443"/>
                  </a:moveTo>
                  <a:lnTo>
                    <a:pt x="199399" y="199403"/>
                  </a:lnTo>
                </a:path>
                <a:path w="200025" h="200025">
                  <a:moveTo>
                    <a:pt x="0" y="0"/>
                  </a:moveTo>
                  <a:lnTo>
                    <a:pt x="79441" y="79443"/>
                  </a:lnTo>
                </a:path>
              </a:pathLst>
            </a:custGeom>
            <a:ln w="4533">
              <a:solidFill>
                <a:srgbClr val="285567"/>
              </a:solidFill>
            </a:ln>
          </p:spPr>
          <p:txBody>
            <a:bodyPr wrap="square" lIns="0" tIns="0" rIns="0" bIns="0" rtlCol="0"/>
            <a:lstStyle/>
            <a:p>
              <a:endParaRPr/>
            </a:p>
          </p:txBody>
        </p:sp>
        <p:sp>
          <p:nvSpPr>
            <p:cNvPr id="169" name="object 169"/>
            <p:cNvSpPr/>
            <p:nvPr/>
          </p:nvSpPr>
          <p:spPr>
            <a:xfrm>
              <a:off x="9164276" y="1621559"/>
              <a:ext cx="442595" cy="442595"/>
            </a:xfrm>
            <a:custGeom>
              <a:avLst/>
              <a:gdLst/>
              <a:ahLst/>
              <a:cxnLst/>
              <a:rect l="l" t="t" r="r" b="b"/>
              <a:pathLst>
                <a:path w="442595" h="442594">
                  <a:moveTo>
                    <a:pt x="380766" y="380773"/>
                  </a:moveTo>
                  <a:lnTo>
                    <a:pt x="442296" y="442304"/>
                  </a:lnTo>
                </a:path>
                <a:path w="442595" h="442594">
                  <a:moveTo>
                    <a:pt x="0" y="0"/>
                  </a:moveTo>
                  <a:lnTo>
                    <a:pt x="380766" y="380773"/>
                  </a:lnTo>
                </a:path>
              </a:pathLst>
            </a:custGeom>
            <a:ln w="4533">
              <a:solidFill>
                <a:srgbClr val="285567"/>
              </a:solidFill>
            </a:ln>
          </p:spPr>
          <p:txBody>
            <a:bodyPr wrap="square" lIns="0" tIns="0" rIns="0" bIns="0" rtlCol="0"/>
            <a:lstStyle/>
            <a:p>
              <a:endParaRPr/>
            </a:p>
          </p:txBody>
        </p:sp>
        <p:sp>
          <p:nvSpPr>
            <p:cNvPr id="170" name="object 170"/>
            <p:cNvSpPr/>
            <p:nvPr/>
          </p:nvSpPr>
          <p:spPr>
            <a:xfrm>
              <a:off x="9005866" y="1818868"/>
              <a:ext cx="273685" cy="273685"/>
            </a:xfrm>
            <a:custGeom>
              <a:avLst/>
              <a:gdLst/>
              <a:ahLst/>
              <a:cxnLst/>
              <a:rect l="l" t="t" r="r" b="b"/>
              <a:pathLst>
                <a:path w="273684" h="273685">
                  <a:moveTo>
                    <a:pt x="0" y="0"/>
                  </a:moveTo>
                  <a:lnTo>
                    <a:pt x="273305" y="273311"/>
                  </a:lnTo>
                </a:path>
              </a:pathLst>
            </a:custGeom>
            <a:ln w="4533">
              <a:solidFill>
                <a:srgbClr val="285567"/>
              </a:solidFill>
            </a:ln>
          </p:spPr>
          <p:txBody>
            <a:bodyPr wrap="square" lIns="0" tIns="0" rIns="0" bIns="0" rtlCol="0"/>
            <a:lstStyle/>
            <a:p>
              <a:endParaRPr/>
            </a:p>
          </p:txBody>
        </p:sp>
        <p:sp>
          <p:nvSpPr>
            <p:cNvPr id="171" name="object 171"/>
            <p:cNvSpPr/>
            <p:nvPr/>
          </p:nvSpPr>
          <p:spPr>
            <a:xfrm>
              <a:off x="9614533" y="1573820"/>
              <a:ext cx="236854" cy="236854"/>
            </a:xfrm>
            <a:custGeom>
              <a:avLst/>
              <a:gdLst/>
              <a:ahLst/>
              <a:cxnLst/>
              <a:rect l="l" t="t" r="r" b="b"/>
              <a:pathLst>
                <a:path w="236854" h="236855">
                  <a:moveTo>
                    <a:pt x="61513" y="61514"/>
                  </a:moveTo>
                  <a:lnTo>
                    <a:pt x="236847" y="236851"/>
                  </a:lnTo>
                </a:path>
                <a:path w="236854" h="236855">
                  <a:moveTo>
                    <a:pt x="0" y="0"/>
                  </a:moveTo>
                  <a:lnTo>
                    <a:pt x="61513" y="61514"/>
                  </a:lnTo>
                </a:path>
              </a:pathLst>
            </a:custGeom>
            <a:ln w="4533">
              <a:solidFill>
                <a:srgbClr val="285567"/>
              </a:solidFill>
            </a:ln>
          </p:spPr>
          <p:txBody>
            <a:bodyPr wrap="square" lIns="0" tIns="0" rIns="0" bIns="0" rtlCol="0"/>
            <a:lstStyle/>
            <a:p>
              <a:endParaRPr/>
            </a:p>
          </p:txBody>
        </p:sp>
        <p:sp>
          <p:nvSpPr>
            <p:cNvPr id="172" name="object 172"/>
            <p:cNvSpPr/>
            <p:nvPr/>
          </p:nvSpPr>
          <p:spPr>
            <a:xfrm>
              <a:off x="9445789" y="1618505"/>
              <a:ext cx="342265" cy="342265"/>
            </a:xfrm>
            <a:custGeom>
              <a:avLst/>
              <a:gdLst/>
              <a:ahLst/>
              <a:cxnLst/>
              <a:rect l="l" t="t" r="r" b="b"/>
              <a:pathLst>
                <a:path w="342265" h="342264">
                  <a:moveTo>
                    <a:pt x="16829" y="16830"/>
                  </a:moveTo>
                  <a:lnTo>
                    <a:pt x="338571" y="338577"/>
                  </a:lnTo>
                </a:path>
                <a:path w="342265" h="342264">
                  <a:moveTo>
                    <a:pt x="338571" y="338577"/>
                  </a:moveTo>
                  <a:lnTo>
                    <a:pt x="341927" y="341934"/>
                  </a:lnTo>
                </a:path>
                <a:path w="342265" h="342264">
                  <a:moveTo>
                    <a:pt x="0" y="0"/>
                  </a:moveTo>
                  <a:lnTo>
                    <a:pt x="16829" y="16830"/>
                  </a:lnTo>
                </a:path>
              </a:pathLst>
            </a:custGeom>
            <a:ln w="4533">
              <a:solidFill>
                <a:srgbClr val="285567"/>
              </a:solidFill>
            </a:ln>
          </p:spPr>
          <p:txBody>
            <a:bodyPr wrap="square" lIns="0" tIns="0" rIns="0" bIns="0" rtlCol="0"/>
            <a:lstStyle/>
            <a:p>
              <a:endParaRPr/>
            </a:p>
          </p:txBody>
        </p:sp>
        <p:sp>
          <p:nvSpPr>
            <p:cNvPr id="173" name="object 173"/>
            <p:cNvSpPr/>
            <p:nvPr/>
          </p:nvSpPr>
          <p:spPr>
            <a:xfrm>
              <a:off x="9070241" y="1669812"/>
              <a:ext cx="434340" cy="434340"/>
            </a:xfrm>
            <a:custGeom>
              <a:avLst/>
              <a:gdLst/>
              <a:ahLst/>
              <a:cxnLst/>
              <a:rect l="l" t="t" r="r" b="b"/>
              <a:pathLst>
                <a:path w="434340" h="434339">
                  <a:moveTo>
                    <a:pt x="332514" y="332520"/>
                  </a:moveTo>
                  <a:lnTo>
                    <a:pt x="434315" y="434323"/>
                  </a:lnTo>
                </a:path>
                <a:path w="434340" h="434339">
                  <a:moveTo>
                    <a:pt x="0" y="0"/>
                  </a:moveTo>
                  <a:lnTo>
                    <a:pt x="332514" y="332520"/>
                  </a:lnTo>
                </a:path>
              </a:pathLst>
            </a:custGeom>
            <a:ln w="4533">
              <a:solidFill>
                <a:srgbClr val="285567"/>
              </a:solidFill>
            </a:ln>
          </p:spPr>
          <p:txBody>
            <a:bodyPr wrap="square" lIns="0" tIns="0" rIns="0" bIns="0" rtlCol="0"/>
            <a:lstStyle/>
            <a:p>
              <a:endParaRPr/>
            </a:p>
          </p:txBody>
        </p:sp>
        <p:sp>
          <p:nvSpPr>
            <p:cNvPr id="174" name="object 174"/>
            <p:cNvSpPr/>
            <p:nvPr/>
          </p:nvSpPr>
          <p:spPr>
            <a:xfrm>
              <a:off x="9211442" y="1597583"/>
              <a:ext cx="395605" cy="395605"/>
            </a:xfrm>
            <a:custGeom>
              <a:avLst/>
              <a:gdLst/>
              <a:ahLst/>
              <a:cxnLst/>
              <a:rect l="l" t="t" r="r" b="b"/>
              <a:pathLst>
                <a:path w="395604" h="395605">
                  <a:moveTo>
                    <a:pt x="0" y="0"/>
                  </a:moveTo>
                  <a:lnTo>
                    <a:pt x="395129" y="395137"/>
                  </a:lnTo>
                </a:path>
              </a:pathLst>
            </a:custGeom>
            <a:ln w="4533">
              <a:solidFill>
                <a:srgbClr val="285567"/>
              </a:solidFill>
            </a:ln>
          </p:spPr>
          <p:txBody>
            <a:bodyPr wrap="square" lIns="0" tIns="0" rIns="0" bIns="0" rtlCol="0"/>
            <a:lstStyle/>
            <a:p>
              <a:endParaRPr/>
            </a:p>
          </p:txBody>
        </p:sp>
        <p:sp>
          <p:nvSpPr>
            <p:cNvPr id="175" name="object 175"/>
            <p:cNvSpPr/>
            <p:nvPr/>
          </p:nvSpPr>
          <p:spPr>
            <a:xfrm>
              <a:off x="9024356" y="1695067"/>
              <a:ext cx="326390" cy="326390"/>
            </a:xfrm>
            <a:custGeom>
              <a:avLst/>
              <a:gdLst/>
              <a:ahLst/>
              <a:cxnLst/>
              <a:rect l="l" t="t" r="r" b="b"/>
              <a:pathLst>
                <a:path w="326390" h="326389">
                  <a:moveTo>
                    <a:pt x="0" y="0"/>
                  </a:moveTo>
                  <a:lnTo>
                    <a:pt x="325960" y="325966"/>
                  </a:lnTo>
                </a:path>
              </a:pathLst>
            </a:custGeom>
            <a:ln w="4533">
              <a:solidFill>
                <a:srgbClr val="285567"/>
              </a:solidFill>
            </a:ln>
          </p:spPr>
          <p:txBody>
            <a:bodyPr wrap="square" lIns="0" tIns="0" rIns="0" bIns="0" rtlCol="0"/>
            <a:lstStyle/>
            <a:p>
              <a:endParaRPr/>
            </a:p>
          </p:txBody>
        </p:sp>
        <p:sp>
          <p:nvSpPr>
            <p:cNvPr id="176" name="object 176"/>
            <p:cNvSpPr/>
            <p:nvPr/>
          </p:nvSpPr>
          <p:spPr>
            <a:xfrm>
              <a:off x="9108858" y="2064145"/>
              <a:ext cx="29209" cy="29209"/>
            </a:xfrm>
            <a:custGeom>
              <a:avLst/>
              <a:gdLst/>
              <a:ahLst/>
              <a:cxnLst/>
              <a:rect l="l" t="t" r="r" b="b"/>
              <a:pathLst>
                <a:path w="29209" h="29210">
                  <a:moveTo>
                    <a:pt x="0" y="0"/>
                  </a:moveTo>
                  <a:lnTo>
                    <a:pt x="28674" y="28674"/>
                  </a:lnTo>
                </a:path>
              </a:pathLst>
            </a:custGeom>
            <a:ln w="4533">
              <a:solidFill>
                <a:srgbClr val="285567"/>
              </a:solidFill>
            </a:ln>
          </p:spPr>
          <p:txBody>
            <a:bodyPr wrap="square" lIns="0" tIns="0" rIns="0" bIns="0" rtlCol="0"/>
            <a:lstStyle/>
            <a:p>
              <a:endParaRPr/>
            </a:p>
          </p:txBody>
        </p:sp>
        <p:sp>
          <p:nvSpPr>
            <p:cNvPr id="177" name="object 177"/>
            <p:cNvSpPr/>
            <p:nvPr/>
          </p:nvSpPr>
          <p:spPr>
            <a:xfrm>
              <a:off x="9502924" y="1604499"/>
              <a:ext cx="294640" cy="294640"/>
            </a:xfrm>
            <a:custGeom>
              <a:avLst/>
              <a:gdLst/>
              <a:ahLst/>
              <a:cxnLst/>
              <a:rect l="l" t="t" r="r" b="b"/>
              <a:pathLst>
                <a:path w="294640" h="294639">
                  <a:moveTo>
                    <a:pt x="30834" y="30835"/>
                  </a:moveTo>
                  <a:lnTo>
                    <a:pt x="294334" y="294340"/>
                  </a:lnTo>
                </a:path>
                <a:path w="294640" h="294639">
                  <a:moveTo>
                    <a:pt x="0" y="0"/>
                  </a:moveTo>
                  <a:lnTo>
                    <a:pt x="30834" y="30835"/>
                  </a:lnTo>
                </a:path>
              </a:pathLst>
            </a:custGeom>
            <a:ln w="4533">
              <a:solidFill>
                <a:srgbClr val="285567"/>
              </a:solidFill>
            </a:ln>
          </p:spPr>
          <p:txBody>
            <a:bodyPr wrap="square" lIns="0" tIns="0" rIns="0" bIns="0" rtlCol="0"/>
            <a:lstStyle/>
            <a:p>
              <a:endParaRPr/>
            </a:p>
          </p:txBody>
        </p:sp>
        <p:sp>
          <p:nvSpPr>
            <p:cNvPr id="178" name="object 178"/>
            <p:cNvSpPr/>
            <p:nvPr/>
          </p:nvSpPr>
          <p:spPr>
            <a:xfrm>
              <a:off x="9117109" y="1645534"/>
              <a:ext cx="459105" cy="459105"/>
            </a:xfrm>
            <a:custGeom>
              <a:avLst/>
              <a:gdLst/>
              <a:ahLst/>
              <a:cxnLst/>
              <a:rect l="l" t="t" r="r" b="b"/>
              <a:pathLst>
                <a:path w="459104" h="459105">
                  <a:moveTo>
                    <a:pt x="356791" y="356798"/>
                  </a:moveTo>
                  <a:lnTo>
                    <a:pt x="458592" y="458601"/>
                  </a:lnTo>
                </a:path>
                <a:path w="459104" h="459105">
                  <a:moveTo>
                    <a:pt x="0" y="0"/>
                  </a:moveTo>
                  <a:lnTo>
                    <a:pt x="356791" y="356798"/>
                  </a:lnTo>
                </a:path>
              </a:pathLst>
            </a:custGeom>
            <a:ln w="4533">
              <a:solidFill>
                <a:srgbClr val="285567"/>
              </a:solidFill>
            </a:ln>
          </p:spPr>
          <p:txBody>
            <a:bodyPr wrap="square" lIns="0" tIns="0" rIns="0" bIns="0" rtlCol="0"/>
            <a:lstStyle/>
            <a:p>
              <a:endParaRPr/>
            </a:p>
          </p:txBody>
        </p:sp>
        <p:sp>
          <p:nvSpPr>
            <p:cNvPr id="179" name="object 179"/>
            <p:cNvSpPr/>
            <p:nvPr/>
          </p:nvSpPr>
          <p:spPr>
            <a:xfrm>
              <a:off x="9299449" y="1614452"/>
              <a:ext cx="344170" cy="344170"/>
            </a:xfrm>
            <a:custGeom>
              <a:avLst/>
              <a:gdLst/>
              <a:ahLst/>
              <a:cxnLst/>
              <a:rect l="l" t="t" r="r" b="b"/>
              <a:pathLst>
                <a:path w="344170" h="344169">
                  <a:moveTo>
                    <a:pt x="0" y="0"/>
                  </a:moveTo>
                  <a:lnTo>
                    <a:pt x="342623" y="342630"/>
                  </a:lnTo>
                </a:path>
                <a:path w="344170" h="344169">
                  <a:moveTo>
                    <a:pt x="342623" y="342630"/>
                  </a:moveTo>
                  <a:lnTo>
                    <a:pt x="343733" y="343740"/>
                  </a:lnTo>
                </a:path>
              </a:pathLst>
            </a:custGeom>
            <a:ln w="4533">
              <a:solidFill>
                <a:srgbClr val="285567"/>
              </a:solidFill>
            </a:ln>
          </p:spPr>
          <p:txBody>
            <a:bodyPr wrap="square" lIns="0" tIns="0" rIns="0" bIns="0" rtlCol="0"/>
            <a:lstStyle/>
            <a:p>
              <a:endParaRPr/>
            </a:p>
          </p:txBody>
        </p:sp>
        <p:sp>
          <p:nvSpPr>
            <p:cNvPr id="180" name="object 180"/>
            <p:cNvSpPr/>
            <p:nvPr/>
          </p:nvSpPr>
          <p:spPr>
            <a:xfrm>
              <a:off x="9001401" y="1551990"/>
              <a:ext cx="875665" cy="552450"/>
            </a:xfrm>
            <a:custGeom>
              <a:avLst/>
              <a:gdLst/>
              <a:ahLst/>
              <a:cxnLst/>
              <a:rect l="l" t="t" r="r" b="b"/>
              <a:pathLst>
                <a:path w="875665" h="552450">
                  <a:moveTo>
                    <a:pt x="0" y="161896"/>
                  </a:moveTo>
                  <a:lnTo>
                    <a:pt x="38355" y="136775"/>
                  </a:lnTo>
                  <a:lnTo>
                    <a:pt x="111704" y="96677"/>
                  </a:lnTo>
                  <a:lnTo>
                    <a:pt x="182931" y="59496"/>
                  </a:lnTo>
                  <a:lnTo>
                    <a:pt x="214922" y="43126"/>
                  </a:lnTo>
                  <a:lnTo>
                    <a:pt x="336511" y="71408"/>
                  </a:lnTo>
                  <a:lnTo>
                    <a:pt x="320386" y="87318"/>
                  </a:lnTo>
                  <a:lnTo>
                    <a:pt x="324143" y="92621"/>
                  </a:lnTo>
                  <a:lnTo>
                    <a:pt x="424180" y="71408"/>
                  </a:lnTo>
                  <a:lnTo>
                    <a:pt x="488972" y="55706"/>
                  </a:lnTo>
                  <a:lnTo>
                    <a:pt x="542092" y="42176"/>
                  </a:lnTo>
                  <a:lnTo>
                    <a:pt x="585439" y="30276"/>
                  </a:lnTo>
                  <a:lnTo>
                    <a:pt x="650417" y="9191"/>
                  </a:lnTo>
                  <a:lnTo>
                    <a:pt x="679575" y="619"/>
                  </a:lnTo>
                  <a:lnTo>
                    <a:pt x="718806" y="6805"/>
                  </a:lnTo>
                  <a:lnTo>
                    <a:pt x="766662" y="52141"/>
                  </a:lnTo>
                  <a:lnTo>
                    <a:pt x="813723" y="99683"/>
                  </a:lnTo>
                  <a:lnTo>
                    <a:pt x="856541" y="142985"/>
                  </a:lnTo>
                  <a:lnTo>
                    <a:pt x="875233" y="161896"/>
                  </a:lnTo>
                  <a:lnTo>
                    <a:pt x="866062" y="204849"/>
                  </a:lnTo>
                  <a:lnTo>
                    <a:pt x="855144" y="246206"/>
                  </a:lnTo>
                  <a:lnTo>
                    <a:pt x="833870" y="290655"/>
                  </a:lnTo>
                  <a:lnTo>
                    <a:pt x="794274" y="348804"/>
                  </a:lnTo>
                  <a:lnTo>
                    <a:pt x="786142" y="359851"/>
                  </a:lnTo>
                  <a:lnTo>
                    <a:pt x="805503" y="382825"/>
                  </a:lnTo>
                  <a:lnTo>
                    <a:pt x="813723" y="395195"/>
                  </a:lnTo>
                  <a:lnTo>
                    <a:pt x="812395" y="401202"/>
                  </a:lnTo>
                  <a:lnTo>
                    <a:pt x="803109" y="405088"/>
                  </a:lnTo>
                  <a:lnTo>
                    <a:pt x="765023" y="407478"/>
                  </a:lnTo>
                  <a:lnTo>
                    <a:pt x="697776" y="407212"/>
                  </a:lnTo>
                  <a:lnTo>
                    <a:pt x="633710" y="405885"/>
                  </a:lnTo>
                  <a:lnTo>
                    <a:pt x="605167" y="405088"/>
                  </a:lnTo>
                  <a:lnTo>
                    <a:pt x="605167" y="552142"/>
                  </a:lnTo>
                  <a:lnTo>
                    <a:pt x="452462" y="552142"/>
                  </a:lnTo>
                  <a:lnTo>
                    <a:pt x="367626" y="450338"/>
                  </a:lnTo>
                  <a:lnTo>
                    <a:pt x="277126" y="540826"/>
                  </a:lnTo>
                  <a:lnTo>
                    <a:pt x="107454" y="540826"/>
                  </a:lnTo>
                  <a:lnTo>
                    <a:pt x="107454" y="410752"/>
                  </a:lnTo>
                  <a:lnTo>
                    <a:pt x="11315" y="410752"/>
                  </a:lnTo>
                  <a:lnTo>
                    <a:pt x="0" y="173212"/>
                  </a:lnTo>
                </a:path>
              </a:pathLst>
            </a:custGeom>
            <a:ln w="13601">
              <a:solidFill>
                <a:srgbClr val="285567"/>
              </a:solidFill>
            </a:ln>
          </p:spPr>
          <p:txBody>
            <a:bodyPr wrap="square" lIns="0" tIns="0" rIns="0" bIns="0" rtlCol="0"/>
            <a:lstStyle/>
            <a:p>
              <a:endParaRPr/>
            </a:p>
          </p:txBody>
        </p:sp>
        <p:sp>
          <p:nvSpPr>
            <p:cNvPr id="181" name="object 181"/>
            <p:cNvSpPr/>
            <p:nvPr/>
          </p:nvSpPr>
          <p:spPr>
            <a:xfrm>
              <a:off x="10119029" y="1749145"/>
              <a:ext cx="2698115" cy="1898014"/>
            </a:xfrm>
            <a:custGeom>
              <a:avLst/>
              <a:gdLst/>
              <a:ahLst/>
              <a:cxnLst/>
              <a:rect l="l" t="t" r="r" b="b"/>
              <a:pathLst>
                <a:path w="2698115" h="1898014">
                  <a:moveTo>
                    <a:pt x="2697899" y="0"/>
                  </a:moveTo>
                  <a:lnTo>
                    <a:pt x="0" y="0"/>
                  </a:lnTo>
                  <a:lnTo>
                    <a:pt x="0" y="1897633"/>
                  </a:lnTo>
                  <a:lnTo>
                    <a:pt x="2697899" y="1897633"/>
                  </a:lnTo>
                  <a:lnTo>
                    <a:pt x="2697899" y="0"/>
                  </a:lnTo>
                  <a:close/>
                </a:path>
              </a:pathLst>
            </a:custGeom>
            <a:solidFill>
              <a:srgbClr val="FFFFFF"/>
            </a:solidFill>
          </p:spPr>
          <p:txBody>
            <a:bodyPr wrap="square" lIns="0" tIns="0" rIns="0" bIns="0" rtlCol="0"/>
            <a:lstStyle/>
            <a:p>
              <a:endParaRPr/>
            </a:p>
          </p:txBody>
        </p:sp>
        <p:sp>
          <p:nvSpPr>
            <p:cNvPr id="182" name="object 182"/>
            <p:cNvSpPr/>
            <p:nvPr/>
          </p:nvSpPr>
          <p:spPr>
            <a:xfrm>
              <a:off x="10119029" y="1749145"/>
              <a:ext cx="2698115" cy="1898014"/>
            </a:xfrm>
            <a:custGeom>
              <a:avLst/>
              <a:gdLst/>
              <a:ahLst/>
              <a:cxnLst/>
              <a:rect l="l" t="t" r="r" b="b"/>
              <a:pathLst>
                <a:path w="2698115" h="1898014">
                  <a:moveTo>
                    <a:pt x="0" y="1897633"/>
                  </a:moveTo>
                  <a:lnTo>
                    <a:pt x="2697899" y="1897633"/>
                  </a:lnTo>
                  <a:lnTo>
                    <a:pt x="2697899" y="0"/>
                  </a:lnTo>
                  <a:lnTo>
                    <a:pt x="0" y="0"/>
                  </a:lnTo>
                  <a:lnTo>
                    <a:pt x="0" y="1897633"/>
                  </a:lnTo>
                  <a:close/>
                </a:path>
              </a:pathLst>
            </a:custGeom>
            <a:ln w="20129">
              <a:solidFill>
                <a:srgbClr val="285567"/>
              </a:solidFill>
            </a:ln>
          </p:spPr>
          <p:txBody>
            <a:bodyPr wrap="square" lIns="0" tIns="0" rIns="0" bIns="0" rtlCol="0"/>
            <a:lstStyle/>
            <a:p>
              <a:endParaRPr/>
            </a:p>
          </p:txBody>
        </p:sp>
      </p:grpSp>
      <p:sp>
        <p:nvSpPr>
          <p:cNvPr id="183" name="object 183"/>
          <p:cNvSpPr/>
          <p:nvPr/>
        </p:nvSpPr>
        <p:spPr>
          <a:xfrm>
            <a:off x="3056940" y="2502610"/>
            <a:ext cx="308610" cy="308610"/>
          </a:xfrm>
          <a:custGeom>
            <a:avLst/>
            <a:gdLst/>
            <a:ahLst/>
            <a:cxnLst/>
            <a:rect l="l" t="t" r="r" b="b"/>
            <a:pathLst>
              <a:path w="308610" h="308610">
                <a:moveTo>
                  <a:pt x="19875" y="135547"/>
                </a:moveTo>
                <a:lnTo>
                  <a:pt x="18491" y="134112"/>
                </a:lnTo>
                <a:lnTo>
                  <a:pt x="14744" y="133997"/>
                </a:lnTo>
                <a:lnTo>
                  <a:pt x="13081" y="135585"/>
                </a:lnTo>
                <a:lnTo>
                  <a:pt x="13106" y="139242"/>
                </a:lnTo>
                <a:lnTo>
                  <a:pt x="14833" y="140893"/>
                </a:lnTo>
                <a:lnTo>
                  <a:pt x="16649" y="140830"/>
                </a:lnTo>
                <a:lnTo>
                  <a:pt x="18415" y="140754"/>
                </a:lnTo>
                <a:lnTo>
                  <a:pt x="19875" y="139230"/>
                </a:lnTo>
                <a:lnTo>
                  <a:pt x="19875" y="137414"/>
                </a:lnTo>
                <a:lnTo>
                  <a:pt x="19875" y="135547"/>
                </a:lnTo>
                <a:close/>
              </a:path>
              <a:path w="308610" h="308610">
                <a:moveTo>
                  <a:pt x="23596" y="172300"/>
                </a:moveTo>
                <a:lnTo>
                  <a:pt x="23355" y="168617"/>
                </a:lnTo>
                <a:lnTo>
                  <a:pt x="21729" y="167132"/>
                </a:lnTo>
                <a:lnTo>
                  <a:pt x="19989" y="167195"/>
                </a:lnTo>
                <a:lnTo>
                  <a:pt x="18135" y="167271"/>
                </a:lnTo>
                <a:lnTo>
                  <a:pt x="16586" y="168986"/>
                </a:lnTo>
                <a:lnTo>
                  <a:pt x="16827" y="172605"/>
                </a:lnTo>
                <a:lnTo>
                  <a:pt x="18465" y="174104"/>
                </a:lnTo>
                <a:lnTo>
                  <a:pt x="22110" y="173964"/>
                </a:lnTo>
                <a:lnTo>
                  <a:pt x="23596" y="172300"/>
                </a:lnTo>
                <a:close/>
              </a:path>
              <a:path w="308610" h="308610">
                <a:moveTo>
                  <a:pt x="27330" y="113042"/>
                </a:moveTo>
                <a:lnTo>
                  <a:pt x="25806" y="111480"/>
                </a:lnTo>
                <a:lnTo>
                  <a:pt x="22237" y="111417"/>
                </a:lnTo>
                <a:lnTo>
                  <a:pt x="20688" y="112928"/>
                </a:lnTo>
                <a:lnTo>
                  <a:pt x="20637" y="116560"/>
                </a:lnTo>
                <a:lnTo>
                  <a:pt x="22098" y="118046"/>
                </a:lnTo>
                <a:lnTo>
                  <a:pt x="25755" y="118110"/>
                </a:lnTo>
                <a:lnTo>
                  <a:pt x="27266" y="116636"/>
                </a:lnTo>
                <a:lnTo>
                  <a:pt x="27305" y="114820"/>
                </a:lnTo>
                <a:lnTo>
                  <a:pt x="27330" y="113042"/>
                </a:lnTo>
                <a:close/>
              </a:path>
              <a:path w="308610" h="308610">
                <a:moveTo>
                  <a:pt x="29438" y="200545"/>
                </a:moveTo>
                <a:lnTo>
                  <a:pt x="29248" y="196811"/>
                </a:lnTo>
                <a:lnTo>
                  <a:pt x="27736" y="195427"/>
                </a:lnTo>
                <a:lnTo>
                  <a:pt x="25895" y="195465"/>
                </a:lnTo>
                <a:lnTo>
                  <a:pt x="24053" y="195503"/>
                </a:lnTo>
                <a:lnTo>
                  <a:pt x="22606" y="196951"/>
                </a:lnTo>
                <a:lnTo>
                  <a:pt x="22555" y="200660"/>
                </a:lnTo>
                <a:lnTo>
                  <a:pt x="24168" y="202260"/>
                </a:lnTo>
                <a:lnTo>
                  <a:pt x="27940" y="202171"/>
                </a:lnTo>
                <a:lnTo>
                  <a:pt x="29438" y="200545"/>
                </a:lnTo>
                <a:close/>
              </a:path>
              <a:path w="308610" h="308610">
                <a:moveTo>
                  <a:pt x="36537" y="96418"/>
                </a:moveTo>
                <a:lnTo>
                  <a:pt x="36512" y="94589"/>
                </a:lnTo>
                <a:lnTo>
                  <a:pt x="36487" y="92748"/>
                </a:lnTo>
                <a:lnTo>
                  <a:pt x="35001" y="91313"/>
                </a:lnTo>
                <a:lnTo>
                  <a:pt x="31356" y="91376"/>
                </a:lnTo>
                <a:lnTo>
                  <a:pt x="29794" y="92964"/>
                </a:lnTo>
                <a:lnTo>
                  <a:pt x="29870" y="96443"/>
                </a:lnTo>
                <a:lnTo>
                  <a:pt x="31521" y="98031"/>
                </a:lnTo>
                <a:lnTo>
                  <a:pt x="35052" y="97980"/>
                </a:lnTo>
                <a:lnTo>
                  <a:pt x="36537" y="96418"/>
                </a:lnTo>
                <a:close/>
              </a:path>
              <a:path w="308610" h="308610">
                <a:moveTo>
                  <a:pt x="41643" y="225450"/>
                </a:moveTo>
                <a:lnTo>
                  <a:pt x="40068" y="223799"/>
                </a:lnTo>
                <a:lnTo>
                  <a:pt x="36436" y="223799"/>
                </a:lnTo>
                <a:lnTo>
                  <a:pt x="34899" y="225323"/>
                </a:lnTo>
                <a:lnTo>
                  <a:pt x="34836" y="227114"/>
                </a:lnTo>
                <a:lnTo>
                  <a:pt x="34785" y="229006"/>
                </a:lnTo>
                <a:lnTo>
                  <a:pt x="36347" y="230644"/>
                </a:lnTo>
                <a:lnTo>
                  <a:pt x="40005" y="230632"/>
                </a:lnTo>
                <a:lnTo>
                  <a:pt x="41541" y="229120"/>
                </a:lnTo>
                <a:lnTo>
                  <a:pt x="41592" y="227330"/>
                </a:lnTo>
                <a:lnTo>
                  <a:pt x="41643" y="225450"/>
                </a:lnTo>
                <a:close/>
              </a:path>
              <a:path w="308610" h="308610">
                <a:moveTo>
                  <a:pt x="47142" y="71094"/>
                </a:moveTo>
                <a:lnTo>
                  <a:pt x="45631" y="69532"/>
                </a:lnTo>
                <a:lnTo>
                  <a:pt x="41986" y="69443"/>
                </a:lnTo>
                <a:lnTo>
                  <a:pt x="40474" y="70866"/>
                </a:lnTo>
                <a:lnTo>
                  <a:pt x="40386" y="74460"/>
                </a:lnTo>
                <a:lnTo>
                  <a:pt x="41910" y="76085"/>
                </a:lnTo>
                <a:lnTo>
                  <a:pt x="45389" y="76187"/>
                </a:lnTo>
                <a:lnTo>
                  <a:pt x="47015" y="74625"/>
                </a:lnTo>
                <a:lnTo>
                  <a:pt x="47078" y="72859"/>
                </a:lnTo>
                <a:lnTo>
                  <a:pt x="47142" y="71094"/>
                </a:lnTo>
                <a:close/>
              </a:path>
              <a:path w="308610" h="308610">
                <a:moveTo>
                  <a:pt x="56464" y="248310"/>
                </a:moveTo>
                <a:lnTo>
                  <a:pt x="56426" y="246392"/>
                </a:lnTo>
                <a:lnTo>
                  <a:pt x="56388" y="244563"/>
                </a:lnTo>
                <a:lnTo>
                  <a:pt x="54940" y="243141"/>
                </a:lnTo>
                <a:lnTo>
                  <a:pt x="51130" y="243103"/>
                </a:lnTo>
                <a:lnTo>
                  <a:pt x="49618" y="244602"/>
                </a:lnTo>
                <a:lnTo>
                  <a:pt x="49695" y="248373"/>
                </a:lnTo>
                <a:lnTo>
                  <a:pt x="51155" y="249809"/>
                </a:lnTo>
                <a:lnTo>
                  <a:pt x="54914" y="249847"/>
                </a:lnTo>
                <a:lnTo>
                  <a:pt x="56464" y="248310"/>
                </a:lnTo>
                <a:close/>
              </a:path>
              <a:path w="308610" h="308610">
                <a:moveTo>
                  <a:pt x="62217" y="52908"/>
                </a:moveTo>
                <a:lnTo>
                  <a:pt x="60794" y="51485"/>
                </a:lnTo>
                <a:lnTo>
                  <a:pt x="58915" y="51473"/>
                </a:lnTo>
                <a:lnTo>
                  <a:pt x="57111" y="51460"/>
                </a:lnTo>
                <a:lnTo>
                  <a:pt x="55562" y="52971"/>
                </a:lnTo>
                <a:lnTo>
                  <a:pt x="55524" y="56464"/>
                </a:lnTo>
                <a:lnTo>
                  <a:pt x="57111" y="58051"/>
                </a:lnTo>
                <a:lnTo>
                  <a:pt x="60706" y="58102"/>
                </a:lnTo>
                <a:lnTo>
                  <a:pt x="62179" y="56629"/>
                </a:lnTo>
                <a:lnTo>
                  <a:pt x="62217" y="52908"/>
                </a:lnTo>
                <a:close/>
              </a:path>
              <a:path w="308610" h="308610">
                <a:moveTo>
                  <a:pt x="76225" y="260007"/>
                </a:moveTo>
                <a:lnTo>
                  <a:pt x="74587" y="258406"/>
                </a:lnTo>
                <a:lnTo>
                  <a:pt x="70942" y="258495"/>
                </a:lnTo>
                <a:lnTo>
                  <a:pt x="69392" y="260045"/>
                </a:lnTo>
                <a:lnTo>
                  <a:pt x="69342" y="263664"/>
                </a:lnTo>
                <a:lnTo>
                  <a:pt x="70980" y="265264"/>
                </a:lnTo>
                <a:lnTo>
                  <a:pt x="72872" y="265214"/>
                </a:lnTo>
                <a:lnTo>
                  <a:pt x="74663" y="265176"/>
                </a:lnTo>
                <a:lnTo>
                  <a:pt x="76187" y="263652"/>
                </a:lnTo>
                <a:lnTo>
                  <a:pt x="76225" y="260007"/>
                </a:lnTo>
                <a:close/>
              </a:path>
              <a:path w="308610" h="308610">
                <a:moveTo>
                  <a:pt x="86690" y="35560"/>
                </a:moveTo>
                <a:lnTo>
                  <a:pt x="85115" y="33972"/>
                </a:lnTo>
                <a:lnTo>
                  <a:pt x="81572" y="33947"/>
                </a:lnTo>
                <a:lnTo>
                  <a:pt x="80035" y="35483"/>
                </a:lnTo>
                <a:lnTo>
                  <a:pt x="80010" y="39128"/>
                </a:lnTo>
                <a:lnTo>
                  <a:pt x="81457" y="40576"/>
                </a:lnTo>
                <a:lnTo>
                  <a:pt x="83324" y="40589"/>
                </a:lnTo>
                <a:lnTo>
                  <a:pt x="85128" y="40601"/>
                </a:lnTo>
                <a:lnTo>
                  <a:pt x="86677" y="39077"/>
                </a:lnTo>
                <a:lnTo>
                  <a:pt x="86690" y="35560"/>
                </a:lnTo>
                <a:close/>
              </a:path>
              <a:path w="308610" h="308610">
                <a:moveTo>
                  <a:pt x="94462" y="277241"/>
                </a:moveTo>
                <a:lnTo>
                  <a:pt x="94411" y="275424"/>
                </a:lnTo>
                <a:lnTo>
                  <a:pt x="94361" y="273519"/>
                </a:lnTo>
                <a:lnTo>
                  <a:pt x="92760" y="272072"/>
                </a:lnTo>
                <a:lnTo>
                  <a:pt x="88988" y="272288"/>
                </a:lnTo>
                <a:lnTo>
                  <a:pt x="87617" y="273786"/>
                </a:lnTo>
                <a:lnTo>
                  <a:pt x="87680" y="275628"/>
                </a:lnTo>
                <a:lnTo>
                  <a:pt x="87731" y="277545"/>
                </a:lnTo>
                <a:lnTo>
                  <a:pt x="89306" y="278980"/>
                </a:lnTo>
                <a:lnTo>
                  <a:pt x="93065" y="278765"/>
                </a:lnTo>
                <a:lnTo>
                  <a:pt x="94462" y="277241"/>
                </a:lnTo>
                <a:close/>
              </a:path>
              <a:path w="308610" h="308610">
                <a:moveTo>
                  <a:pt x="112204" y="27686"/>
                </a:moveTo>
                <a:lnTo>
                  <a:pt x="112090" y="24066"/>
                </a:lnTo>
                <a:lnTo>
                  <a:pt x="110413" y="22479"/>
                </a:lnTo>
                <a:lnTo>
                  <a:pt x="107010" y="22631"/>
                </a:lnTo>
                <a:lnTo>
                  <a:pt x="105422" y="24333"/>
                </a:lnTo>
                <a:lnTo>
                  <a:pt x="105537" y="27800"/>
                </a:lnTo>
                <a:lnTo>
                  <a:pt x="107124" y="29248"/>
                </a:lnTo>
                <a:lnTo>
                  <a:pt x="108953" y="29197"/>
                </a:lnTo>
                <a:lnTo>
                  <a:pt x="110820" y="29146"/>
                </a:lnTo>
                <a:lnTo>
                  <a:pt x="112204" y="27686"/>
                </a:lnTo>
                <a:close/>
              </a:path>
              <a:path w="308610" h="308610">
                <a:moveTo>
                  <a:pt x="142951" y="17437"/>
                </a:moveTo>
                <a:lnTo>
                  <a:pt x="142875" y="13817"/>
                </a:lnTo>
                <a:lnTo>
                  <a:pt x="141363" y="12407"/>
                </a:lnTo>
                <a:lnTo>
                  <a:pt x="139509" y="12446"/>
                </a:lnTo>
                <a:lnTo>
                  <a:pt x="137693" y="12484"/>
                </a:lnTo>
                <a:lnTo>
                  <a:pt x="136232" y="14020"/>
                </a:lnTo>
                <a:lnTo>
                  <a:pt x="136334" y="17589"/>
                </a:lnTo>
                <a:lnTo>
                  <a:pt x="137947" y="19138"/>
                </a:lnTo>
                <a:lnTo>
                  <a:pt x="141465" y="19037"/>
                </a:lnTo>
                <a:lnTo>
                  <a:pt x="142951" y="17437"/>
                </a:lnTo>
                <a:close/>
              </a:path>
              <a:path w="308610" h="308610">
                <a:moveTo>
                  <a:pt x="168490" y="18592"/>
                </a:moveTo>
                <a:lnTo>
                  <a:pt x="168465" y="15176"/>
                </a:lnTo>
                <a:lnTo>
                  <a:pt x="167005" y="13716"/>
                </a:lnTo>
                <a:lnTo>
                  <a:pt x="163588" y="13614"/>
                </a:lnTo>
                <a:lnTo>
                  <a:pt x="162102" y="14960"/>
                </a:lnTo>
                <a:lnTo>
                  <a:pt x="161886" y="18478"/>
                </a:lnTo>
                <a:lnTo>
                  <a:pt x="163309" y="20015"/>
                </a:lnTo>
                <a:lnTo>
                  <a:pt x="165138" y="20066"/>
                </a:lnTo>
                <a:lnTo>
                  <a:pt x="166916" y="20116"/>
                </a:lnTo>
                <a:lnTo>
                  <a:pt x="168490" y="18592"/>
                </a:lnTo>
                <a:close/>
              </a:path>
              <a:path w="308610" h="308610">
                <a:moveTo>
                  <a:pt x="189623" y="19697"/>
                </a:moveTo>
                <a:lnTo>
                  <a:pt x="188315" y="18288"/>
                </a:lnTo>
                <a:lnTo>
                  <a:pt x="184670" y="18122"/>
                </a:lnTo>
                <a:lnTo>
                  <a:pt x="183210" y="19545"/>
                </a:lnTo>
                <a:lnTo>
                  <a:pt x="183210" y="21437"/>
                </a:lnTo>
                <a:lnTo>
                  <a:pt x="183222" y="23190"/>
                </a:lnTo>
                <a:lnTo>
                  <a:pt x="184607" y="24587"/>
                </a:lnTo>
                <a:lnTo>
                  <a:pt x="186372" y="24612"/>
                </a:lnTo>
                <a:lnTo>
                  <a:pt x="188112" y="24638"/>
                </a:lnTo>
                <a:lnTo>
                  <a:pt x="189534" y="23241"/>
                </a:lnTo>
                <a:lnTo>
                  <a:pt x="189623" y="19697"/>
                </a:lnTo>
                <a:close/>
              </a:path>
              <a:path w="308610" h="308610">
                <a:moveTo>
                  <a:pt x="212788" y="28473"/>
                </a:moveTo>
                <a:lnTo>
                  <a:pt x="212750" y="26708"/>
                </a:lnTo>
                <a:lnTo>
                  <a:pt x="212712" y="25044"/>
                </a:lnTo>
                <a:lnTo>
                  <a:pt x="211226" y="23583"/>
                </a:lnTo>
                <a:lnTo>
                  <a:pt x="207810" y="23520"/>
                </a:lnTo>
                <a:lnTo>
                  <a:pt x="206209" y="25133"/>
                </a:lnTo>
                <a:lnTo>
                  <a:pt x="206298" y="28524"/>
                </a:lnTo>
                <a:lnTo>
                  <a:pt x="207797" y="29984"/>
                </a:lnTo>
                <a:lnTo>
                  <a:pt x="211239" y="30048"/>
                </a:lnTo>
                <a:lnTo>
                  <a:pt x="212788" y="28473"/>
                </a:lnTo>
                <a:close/>
              </a:path>
              <a:path w="308610" h="308610">
                <a:moveTo>
                  <a:pt x="225513" y="285191"/>
                </a:moveTo>
                <a:lnTo>
                  <a:pt x="224993" y="283921"/>
                </a:lnTo>
                <a:lnTo>
                  <a:pt x="223240" y="282651"/>
                </a:lnTo>
                <a:lnTo>
                  <a:pt x="222072" y="283921"/>
                </a:lnTo>
                <a:lnTo>
                  <a:pt x="218262" y="286461"/>
                </a:lnTo>
                <a:lnTo>
                  <a:pt x="215646" y="287731"/>
                </a:lnTo>
                <a:lnTo>
                  <a:pt x="210769" y="289001"/>
                </a:lnTo>
                <a:lnTo>
                  <a:pt x="209308" y="289001"/>
                </a:lnTo>
                <a:lnTo>
                  <a:pt x="205803" y="286461"/>
                </a:lnTo>
                <a:lnTo>
                  <a:pt x="204089" y="285191"/>
                </a:lnTo>
                <a:lnTo>
                  <a:pt x="204000" y="281381"/>
                </a:lnTo>
                <a:lnTo>
                  <a:pt x="203682" y="280111"/>
                </a:lnTo>
                <a:lnTo>
                  <a:pt x="201714" y="275031"/>
                </a:lnTo>
                <a:lnTo>
                  <a:pt x="201053" y="269951"/>
                </a:lnTo>
                <a:lnTo>
                  <a:pt x="200152" y="264871"/>
                </a:lnTo>
                <a:lnTo>
                  <a:pt x="200291" y="263601"/>
                </a:lnTo>
                <a:lnTo>
                  <a:pt x="199669" y="259791"/>
                </a:lnTo>
                <a:lnTo>
                  <a:pt x="197777" y="250875"/>
                </a:lnTo>
                <a:lnTo>
                  <a:pt x="197777" y="281381"/>
                </a:lnTo>
                <a:lnTo>
                  <a:pt x="197612" y="291541"/>
                </a:lnTo>
                <a:lnTo>
                  <a:pt x="194932" y="295351"/>
                </a:lnTo>
                <a:lnTo>
                  <a:pt x="194017" y="296621"/>
                </a:lnTo>
                <a:lnTo>
                  <a:pt x="188772" y="297891"/>
                </a:lnTo>
                <a:lnTo>
                  <a:pt x="184683" y="299161"/>
                </a:lnTo>
                <a:lnTo>
                  <a:pt x="177761" y="300431"/>
                </a:lnTo>
                <a:lnTo>
                  <a:pt x="175044" y="299161"/>
                </a:lnTo>
                <a:lnTo>
                  <a:pt x="171056" y="296621"/>
                </a:lnTo>
                <a:lnTo>
                  <a:pt x="170637" y="294081"/>
                </a:lnTo>
                <a:lnTo>
                  <a:pt x="170688" y="289001"/>
                </a:lnTo>
                <a:lnTo>
                  <a:pt x="170916" y="286461"/>
                </a:lnTo>
                <a:lnTo>
                  <a:pt x="171157" y="281381"/>
                </a:lnTo>
                <a:lnTo>
                  <a:pt x="171653" y="278841"/>
                </a:lnTo>
                <a:lnTo>
                  <a:pt x="170942" y="276301"/>
                </a:lnTo>
                <a:lnTo>
                  <a:pt x="171640" y="275031"/>
                </a:lnTo>
                <a:lnTo>
                  <a:pt x="172478" y="264871"/>
                </a:lnTo>
                <a:lnTo>
                  <a:pt x="172847" y="257251"/>
                </a:lnTo>
                <a:lnTo>
                  <a:pt x="172605" y="255981"/>
                </a:lnTo>
                <a:lnTo>
                  <a:pt x="172859" y="249631"/>
                </a:lnTo>
                <a:lnTo>
                  <a:pt x="173151" y="247091"/>
                </a:lnTo>
                <a:lnTo>
                  <a:pt x="173570" y="240741"/>
                </a:lnTo>
                <a:lnTo>
                  <a:pt x="173824" y="239471"/>
                </a:lnTo>
                <a:lnTo>
                  <a:pt x="174929" y="224231"/>
                </a:lnTo>
                <a:lnTo>
                  <a:pt x="175158" y="222961"/>
                </a:lnTo>
                <a:lnTo>
                  <a:pt x="175564" y="220421"/>
                </a:lnTo>
                <a:lnTo>
                  <a:pt x="175869" y="219151"/>
                </a:lnTo>
                <a:lnTo>
                  <a:pt x="176453" y="214071"/>
                </a:lnTo>
                <a:lnTo>
                  <a:pt x="177368" y="203911"/>
                </a:lnTo>
                <a:lnTo>
                  <a:pt x="177787" y="198831"/>
                </a:lnTo>
                <a:lnTo>
                  <a:pt x="178041" y="198831"/>
                </a:lnTo>
                <a:lnTo>
                  <a:pt x="178206" y="197561"/>
                </a:lnTo>
                <a:lnTo>
                  <a:pt x="178587" y="197561"/>
                </a:lnTo>
                <a:lnTo>
                  <a:pt x="179120" y="198831"/>
                </a:lnTo>
                <a:lnTo>
                  <a:pt x="179793" y="200101"/>
                </a:lnTo>
                <a:lnTo>
                  <a:pt x="183921" y="215341"/>
                </a:lnTo>
                <a:lnTo>
                  <a:pt x="187477" y="229311"/>
                </a:lnTo>
                <a:lnTo>
                  <a:pt x="189217" y="236931"/>
                </a:lnTo>
                <a:lnTo>
                  <a:pt x="191884" y="248361"/>
                </a:lnTo>
                <a:lnTo>
                  <a:pt x="192646" y="252171"/>
                </a:lnTo>
                <a:lnTo>
                  <a:pt x="194335" y="259791"/>
                </a:lnTo>
                <a:lnTo>
                  <a:pt x="194932" y="263601"/>
                </a:lnTo>
                <a:lnTo>
                  <a:pt x="196964" y="271221"/>
                </a:lnTo>
                <a:lnTo>
                  <a:pt x="197053" y="275031"/>
                </a:lnTo>
                <a:lnTo>
                  <a:pt x="197421" y="278841"/>
                </a:lnTo>
                <a:lnTo>
                  <a:pt x="197777" y="281381"/>
                </a:lnTo>
                <a:lnTo>
                  <a:pt x="197777" y="250875"/>
                </a:lnTo>
                <a:lnTo>
                  <a:pt x="196977" y="247091"/>
                </a:lnTo>
                <a:lnTo>
                  <a:pt x="195287" y="239471"/>
                </a:lnTo>
                <a:lnTo>
                  <a:pt x="194297" y="235661"/>
                </a:lnTo>
                <a:lnTo>
                  <a:pt x="192989" y="229311"/>
                </a:lnTo>
                <a:lnTo>
                  <a:pt x="192684" y="226771"/>
                </a:lnTo>
                <a:lnTo>
                  <a:pt x="191630" y="220421"/>
                </a:lnTo>
                <a:lnTo>
                  <a:pt x="190601" y="216611"/>
                </a:lnTo>
                <a:lnTo>
                  <a:pt x="190334" y="208991"/>
                </a:lnTo>
                <a:lnTo>
                  <a:pt x="189230" y="203911"/>
                </a:lnTo>
                <a:lnTo>
                  <a:pt x="188620" y="197561"/>
                </a:lnTo>
                <a:lnTo>
                  <a:pt x="188493" y="196291"/>
                </a:lnTo>
                <a:lnTo>
                  <a:pt x="187744" y="193751"/>
                </a:lnTo>
                <a:lnTo>
                  <a:pt x="186994" y="187401"/>
                </a:lnTo>
                <a:lnTo>
                  <a:pt x="186829" y="183591"/>
                </a:lnTo>
                <a:lnTo>
                  <a:pt x="186410" y="178511"/>
                </a:lnTo>
                <a:lnTo>
                  <a:pt x="186156" y="173431"/>
                </a:lnTo>
                <a:lnTo>
                  <a:pt x="186118" y="172161"/>
                </a:lnTo>
                <a:lnTo>
                  <a:pt x="185674" y="167081"/>
                </a:lnTo>
                <a:lnTo>
                  <a:pt x="185127" y="163271"/>
                </a:lnTo>
                <a:lnTo>
                  <a:pt x="185026" y="156921"/>
                </a:lnTo>
                <a:lnTo>
                  <a:pt x="185102" y="151841"/>
                </a:lnTo>
                <a:lnTo>
                  <a:pt x="185305" y="144221"/>
                </a:lnTo>
                <a:lnTo>
                  <a:pt x="185267" y="139141"/>
                </a:lnTo>
                <a:lnTo>
                  <a:pt x="187007" y="132791"/>
                </a:lnTo>
                <a:lnTo>
                  <a:pt x="188544" y="128981"/>
                </a:lnTo>
                <a:lnTo>
                  <a:pt x="190550" y="126441"/>
                </a:lnTo>
                <a:lnTo>
                  <a:pt x="194589" y="121361"/>
                </a:lnTo>
                <a:lnTo>
                  <a:pt x="195592" y="120091"/>
                </a:lnTo>
                <a:lnTo>
                  <a:pt x="198805" y="116281"/>
                </a:lnTo>
                <a:lnTo>
                  <a:pt x="199809" y="116281"/>
                </a:lnTo>
                <a:lnTo>
                  <a:pt x="203835" y="112471"/>
                </a:lnTo>
                <a:lnTo>
                  <a:pt x="206844" y="109931"/>
                </a:lnTo>
                <a:lnTo>
                  <a:pt x="210502" y="107391"/>
                </a:lnTo>
                <a:lnTo>
                  <a:pt x="211112" y="106121"/>
                </a:lnTo>
                <a:lnTo>
                  <a:pt x="211772" y="104851"/>
                </a:lnTo>
                <a:lnTo>
                  <a:pt x="209880" y="104851"/>
                </a:lnTo>
                <a:lnTo>
                  <a:pt x="206197" y="107391"/>
                </a:lnTo>
                <a:lnTo>
                  <a:pt x="203581" y="108661"/>
                </a:lnTo>
                <a:lnTo>
                  <a:pt x="197434" y="112471"/>
                </a:lnTo>
                <a:lnTo>
                  <a:pt x="193865" y="115011"/>
                </a:lnTo>
                <a:lnTo>
                  <a:pt x="184289" y="115011"/>
                </a:lnTo>
                <a:lnTo>
                  <a:pt x="178447" y="116281"/>
                </a:lnTo>
                <a:lnTo>
                  <a:pt x="175475" y="115011"/>
                </a:lnTo>
                <a:lnTo>
                  <a:pt x="172377" y="115011"/>
                </a:lnTo>
                <a:lnTo>
                  <a:pt x="172237" y="112471"/>
                </a:lnTo>
                <a:lnTo>
                  <a:pt x="172173" y="108661"/>
                </a:lnTo>
                <a:lnTo>
                  <a:pt x="175628" y="102311"/>
                </a:lnTo>
                <a:lnTo>
                  <a:pt x="176745" y="90881"/>
                </a:lnTo>
                <a:lnTo>
                  <a:pt x="175069" y="87071"/>
                </a:lnTo>
                <a:lnTo>
                  <a:pt x="169113" y="81991"/>
                </a:lnTo>
                <a:lnTo>
                  <a:pt x="168846" y="81991"/>
                </a:lnTo>
                <a:lnTo>
                  <a:pt x="168846" y="231851"/>
                </a:lnTo>
                <a:lnTo>
                  <a:pt x="168541" y="240741"/>
                </a:lnTo>
                <a:lnTo>
                  <a:pt x="168135" y="243281"/>
                </a:lnTo>
                <a:lnTo>
                  <a:pt x="167601" y="252171"/>
                </a:lnTo>
                <a:lnTo>
                  <a:pt x="167411" y="257251"/>
                </a:lnTo>
                <a:lnTo>
                  <a:pt x="166839" y="267411"/>
                </a:lnTo>
                <a:lnTo>
                  <a:pt x="166535" y="269951"/>
                </a:lnTo>
                <a:lnTo>
                  <a:pt x="165696" y="281381"/>
                </a:lnTo>
                <a:lnTo>
                  <a:pt x="165011" y="289001"/>
                </a:lnTo>
                <a:lnTo>
                  <a:pt x="164642" y="291541"/>
                </a:lnTo>
                <a:lnTo>
                  <a:pt x="164096" y="296621"/>
                </a:lnTo>
                <a:lnTo>
                  <a:pt x="163741" y="297891"/>
                </a:lnTo>
                <a:lnTo>
                  <a:pt x="162725" y="299161"/>
                </a:lnTo>
                <a:lnTo>
                  <a:pt x="162026" y="300431"/>
                </a:lnTo>
                <a:lnTo>
                  <a:pt x="160083" y="302971"/>
                </a:lnTo>
                <a:lnTo>
                  <a:pt x="153847" y="302971"/>
                </a:lnTo>
                <a:lnTo>
                  <a:pt x="151117" y="301701"/>
                </a:lnTo>
                <a:lnTo>
                  <a:pt x="144183" y="281381"/>
                </a:lnTo>
                <a:lnTo>
                  <a:pt x="144043" y="278841"/>
                </a:lnTo>
                <a:lnTo>
                  <a:pt x="143154" y="275031"/>
                </a:lnTo>
                <a:lnTo>
                  <a:pt x="143205" y="269951"/>
                </a:lnTo>
                <a:lnTo>
                  <a:pt x="143332" y="267411"/>
                </a:lnTo>
                <a:lnTo>
                  <a:pt x="143256" y="258521"/>
                </a:lnTo>
                <a:lnTo>
                  <a:pt x="142913" y="254711"/>
                </a:lnTo>
                <a:lnTo>
                  <a:pt x="142659" y="249631"/>
                </a:lnTo>
                <a:lnTo>
                  <a:pt x="142443" y="248361"/>
                </a:lnTo>
                <a:lnTo>
                  <a:pt x="143230" y="245821"/>
                </a:lnTo>
                <a:lnTo>
                  <a:pt x="142633" y="244551"/>
                </a:lnTo>
                <a:lnTo>
                  <a:pt x="142735" y="238201"/>
                </a:lnTo>
                <a:lnTo>
                  <a:pt x="142862" y="233121"/>
                </a:lnTo>
                <a:lnTo>
                  <a:pt x="148082" y="233121"/>
                </a:lnTo>
                <a:lnTo>
                  <a:pt x="148209" y="231851"/>
                </a:lnTo>
                <a:lnTo>
                  <a:pt x="147485" y="225501"/>
                </a:lnTo>
                <a:lnTo>
                  <a:pt x="145186" y="206451"/>
                </a:lnTo>
                <a:lnTo>
                  <a:pt x="144335" y="198831"/>
                </a:lnTo>
                <a:lnTo>
                  <a:pt x="142798" y="187401"/>
                </a:lnTo>
                <a:lnTo>
                  <a:pt x="141109" y="175971"/>
                </a:lnTo>
                <a:lnTo>
                  <a:pt x="140931" y="173431"/>
                </a:lnTo>
                <a:lnTo>
                  <a:pt x="140081" y="167081"/>
                </a:lnTo>
                <a:lnTo>
                  <a:pt x="139801" y="165671"/>
                </a:lnTo>
                <a:lnTo>
                  <a:pt x="139801" y="282651"/>
                </a:lnTo>
                <a:lnTo>
                  <a:pt x="138861" y="294081"/>
                </a:lnTo>
                <a:lnTo>
                  <a:pt x="136829" y="295351"/>
                </a:lnTo>
                <a:lnTo>
                  <a:pt x="130314" y="297891"/>
                </a:lnTo>
                <a:lnTo>
                  <a:pt x="128397" y="297891"/>
                </a:lnTo>
                <a:lnTo>
                  <a:pt x="123405" y="296621"/>
                </a:lnTo>
                <a:lnTo>
                  <a:pt x="121348" y="295351"/>
                </a:lnTo>
                <a:lnTo>
                  <a:pt x="120789" y="294081"/>
                </a:lnTo>
                <a:lnTo>
                  <a:pt x="119138" y="290271"/>
                </a:lnTo>
                <a:lnTo>
                  <a:pt x="119265" y="285191"/>
                </a:lnTo>
                <a:lnTo>
                  <a:pt x="119430" y="255981"/>
                </a:lnTo>
                <a:lnTo>
                  <a:pt x="119595" y="255981"/>
                </a:lnTo>
                <a:lnTo>
                  <a:pt x="120015" y="252171"/>
                </a:lnTo>
                <a:lnTo>
                  <a:pt x="120357" y="249631"/>
                </a:lnTo>
                <a:lnTo>
                  <a:pt x="121107" y="242011"/>
                </a:lnTo>
                <a:lnTo>
                  <a:pt x="121666" y="238201"/>
                </a:lnTo>
                <a:lnTo>
                  <a:pt x="123063" y="234391"/>
                </a:lnTo>
                <a:lnTo>
                  <a:pt x="123024" y="233121"/>
                </a:lnTo>
                <a:lnTo>
                  <a:pt x="123596" y="233121"/>
                </a:lnTo>
                <a:lnTo>
                  <a:pt x="127546" y="231851"/>
                </a:lnTo>
                <a:lnTo>
                  <a:pt x="133616" y="231851"/>
                </a:lnTo>
                <a:lnTo>
                  <a:pt x="136639" y="254711"/>
                </a:lnTo>
                <a:lnTo>
                  <a:pt x="137350" y="261061"/>
                </a:lnTo>
                <a:lnTo>
                  <a:pt x="139395" y="273761"/>
                </a:lnTo>
                <a:lnTo>
                  <a:pt x="139738" y="278841"/>
                </a:lnTo>
                <a:lnTo>
                  <a:pt x="139801" y="282651"/>
                </a:lnTo>
                <a:lnTo>
                  <a:pt x="139801" y="165671"/>
                </a:lnTo>
                <a:lnTo>
                  <a:pt x="139331" y="163271"/>
                </a:lnTo>
                <a:lnTo>
                  <a:pt x="138696" y="155651"/>
                </a:lnTo>
                <a:lnTo>
                  <a:pt x="138912" y="153111"/>
                </a:lnTo>
                <a:lnTo>
                  <a:pt x="139077" y="148031"/>
                </a:lnTo>
                <a:lnTo>
                  <a:pt x="139230" y="146761"/>
                </a:lnTo>
                <a:lnTo>
                  <a:pt x="140360" y="141681"/>
                </a:lnTo>
                <a:lnTo>
                  <a:pt x="142684" y="137871"/>
                </a:lnTo>
                <a:lnTo>
                  <a:pt x="147218" y="130251"/>
                </a:lnTo>
                <a:lnTo>
                  <a:pt x="148882" y="128981"/>
                </a:lnTo>
                <a:lnTo>
                  <a:pt x="152704" y="126441"/>
                </a:lnTo>
                <a:lnTo>
                  <a:pt x="154152" y="126441"/>
                </a:lnTo>
                <a:lnTo>
                  <a:pt x="160147" y="130251"/>
                </a:lnTo>
                <a:lnTo>
                  <a:pt x="162293" y="132791"/>
                </a:lnTo>
                <a:lnTo>
                  <a:pt x="163703" y="140411"/>
                </a:lnTo>
                <a:lnTo>
                  <a:pt x="164757" y="144221"/>
                </a:lnTo>
                <a:lnTo>
                  <a:pt x="166281" y="151841"/>
                </a:lnTo>
                <a:lnTo>
                  <a:pt x="166865" y="155651"/>
                </a:lnTo>
                <a:lnTo>
                  <a:pt x="166979" y="160731"/>
                </a:lnTo>
                <a:lnTo>
                  <a:pt x="166903" y="164541"/>
                </a:lnTo>
                <a:lnTo>
                  <a:pt x="167106" y="167081"/>
                </a:lnTo>
                <a:lnTo>
                  <a:pt x="167233" y="183591"/>
                </a:lnTo>
                <a:lnTo>
                  <a:pt x="167436" y="191211"/>
                </a:lnTo>
                <a:lnTo>
                  <a:pt x="167703" y="198831"/>
                </a:lnTo>
                <a:lnTo>
                  <a:pt x="167919" y="201371"/>
                </a:lnTo>
                <a:lnTo>
                  <a:pt x="168186" y="207721"/>
                </a:lnTo>
                <a:lnTo>
                  <a:pt x="168300" y="211531"/>
                </a:lnTo>
                <a:lnTo>
                  <a:pt x="168579" y="217881"/>
                </a:lnTo>
                <a:lnTo>
                  <a:pt x="168744" y="220421"/>
                </a:lnTo>
                <a:lnTo>
                  <a:pt x="168846" y="231851"/>
                </a:lnTo>
                <a:lnTo>
                  <a:pt x="168846" y="81991"/>
                </a:lnTo>
                <a:lnTo>
                  <a:pt x="161671" y="81991"/>
                </a:lnTo>
                <a:lnTo>
                  <a:pt x="160147" y="83261"/>
                </a:lnTo>
                <a:lnTo>
                  <a:pt x="158191" y="87071"/>
                </a:lnTo>
                <a:lnTo>
                  <a:pt x="157632" y="88341"/>
                </a:lnTo>
                <a:lnTo>
                  <a:pt x="154724" y="92151"/>
                </a:lnTo>
                <a:lnTo>
                  <a:pt x="154419" y="102311"/>
                </a:lnTo>
                <a:lnTo>
                  <a:pt x="156603" y="106121"/>
                </a:lnTo>
                <a:lnTo>
                  <a:pt x="159854" y="111201"/>
                </a:lnTo>
                <a:lnTo>
                  <a:pt x="161518" y="112471"/>
                </a:lnTo>
                <a:lnTo>
                  <a:pt x="163068" y="115011"/>
                </a:lnTo>
                <a:lnTo>
                  <a:pt x="162013" y="115011"/>
                </a:lnTo>
                <a:lnTo>
                  <a:pt x="159283" y="117551"/>
                </a:lnTo>
                <a:lnTo>
                  <a:pt x="157149" y="117551"/>
                </a:lnTo>
                <a:lnTo>
                  <a:pt x="152222" y="120091"/>
                </a:lnTo>
                <a:lnTo>
                  <a:pt x="149504" y="120091"/>
                </a:lnTo>
                <a:lnTo>
                  <a:pt x="140335" y="121361"/>
                </a:lnTo>
                <a:lnTo>
                  <a:pt x="126479" y="113741"/>
                </a:lnTo>
                <a:lnTo>
                  <a:pt x="127431" y="112471"/>
                </a:lnTo>
                <a:lnTo>
                  <a:pt x="128498" y="112471"/>
                </a:lnTo>
                <a:lnTo>
                  <a:pt x="130581" y="113741"/>
                </a:lnTo>
                <a:lnTo>
                  <a:pt x="131597" y="113741"/>
                </a:lnTo>
                <a:lnTo>
                  <a:pt x="134099" y="115011"/>
                </a:lnTo>
                <a:lnTo>
                  <a:pt x="134556" y="112471"/>
                </a:lnTo>
                <a:lnTo>
                  <a:pt x="134785" y="111201"/>
                </a:lnTo>
                <a:lnTo>
                  <a:pt x="134874" y="108661"/>
                </a:lnTo>
                <a:lnTo>
                  <a:pt x="135953" y="102311"/>
                </a:lnTo>
                <a:lnTo>
                  <a:pt x="135509" y="97231"/>
                </a:lnTo>
                <a:lnTo>
                  <a:pt x="134620" y="88341"/>
                </a:lnTo>
                <a:lnTo>
                  <a:pt x="133184" y="87071"/>
                </a:lnTo>
                <a:lnTo>
                  <a:pt x="126809" y="83261"/>
                </a:lnTo>
                <a:lnTo>
                  <a:pt x="122897" y="81991"/>
                </a:lnTo>
                <a:lnTo>
                  <a:pt x="116751" y="85801"/>
                </a:lnTo>
                <a:lnTo>
                  <a:pt x="115620" y="88341"/>
                </a:lnTo>
                <a:lnTo>
                  <a:pt x="112776" y="90881"/>
                </a:lnTo>
                <a:lnTo>
                  <a:pt x="112674" y="93421"/>
                </a:lnTo>
                <a:lnTo>
                  <a:pt x="110083" y="98501"/>
                </a:lnTo>
                <a:lnTo>
                  <a:pt x="109613" y="103581"/>
                </a:lnTo>
                <a:lnTo>
                  <a:pt x="109588" y="109931"/>
                </a:lnTo>
                <a:lnTo>
                  <a:pt x="110464" y="111201"/>
                </a:lnTo>
                <a:lnTo>
                  <a:pt x="113766" y="113741"/>
                </a:lnTo>
                <a:lnTo>
                  <a:pt x="115417" y="112471"/>
                </a:lnTo>
                <a:lnTo>
                  <a:pt x="117055" y="112471"/>
                </a:lnTo>
                <a:lnTo>
                  <a:pt x="117373" y="113741"/>
                </a:lnTo>
                <a:lnTo>
                  <a:pt x="116598" y="113741"/>
                </a:lnTo>
                <a:lnTo>
                  <a:pt x="112572" y="116281"/>
                </a:lnTo>
                <a:lnTo>
                  <a:pt x="109054" y="117551"/>
                </a:lnTo>
                <a:lnTo>
                  <a:pt x="99745" y="118821"/>
                </a:lnTo>
                <a:lnTo>
                  <a:pt x="94957" y="118821"/>
                </a:lnTo>
                <a:lnTo>
                  <a:pt x="90754" y="117551"/>
                </a:lnTo>
                <a:lnTo>
                  <a:pt x="87528" y="116281"/>
                </a:lnTo>
                <a:lnTo>
                  <a:pt x="83337" y="115011"/>
                </a:lnTo>
                <a:lnTo>
                  <a:pt x="80187" y="115011"/>
                </a:lnTo>
                <a:lnTo>
                  <a:pt x="79921" y="116281"/>
                </a:lnTo>
                <a:lnTo>
                  <a:pt x="80238" y="117551"/>
                </a:lnTo>
                <a:lnTo>
                  <a:pt x="83515" y="118821"/>
                </a:lnTo>
                <a:lnTo>
                  <a:pt x="86550" y="121361"/>
                </a:lnTo>
                <a:lnTo>
                  <a:pt x="91909" y="122631"/>
                </a:lnTo>
                <a:lnTo>
                  <a:pt x="98412" y="122631"/>
                </a:lnTo>
                <a:lnTo>
                  <a:pt x="101206" y="125171"/>
                </a:lnTo>
                <a:lnTo>
                  <a:pt x="107378" y="127711"/>
                </a:lnTo>
                <a:lnTo>
                  <a:pt x="109435" y="130251"/>
                </a:lnTo>
                <a:lnTo>
                  <a:pt x="111315" y="136601"/>
                </a:lnTo>
                <a:lnTo>
                  <a:pt x="111518" y="140411"/>
                </a:lnTo>
                <a:lnTo>
                  <a:pt x="112102" y="146761"/>
                </a:lnTo>
                <a:lnTo>
                  <a:pt x="112839" y="149301"/>
                </a:lnTo>
                <a:lnTo>
                  <a:pt x="113449" y="156921"/>
                </a:lnTo>
                <a:lnTo>
                  <a:pt x="113703" y="160731"/>
                </a:lnTo>
                <a:lnTo>
                  <a:pt x="113423" y="170891"/>
                </a:lnTo>
                <a:lnTo>
                  <a:pt x="112903" y="177241"/>
                </a:lnTo>
                <a:lnTo>
                  <a:pt x="112585" y="183591"/>
                </a:lnTo>
                <a:lnTo>
                  <a:pt x="112560" y="188671"/>
                </a:lnTo>
                <a:lnTo>
                  <a:pt x="111937" y="197561"/>
                </a:lnTo>
                <a:lnTo>
                  <a:pt x="109537" y="226771"/>
                </a:lnTo>
                <a:lnTo>
                  <a:pt x="109143" y="231851"/>
                </a:lnTo>
                <a:lnTo>
                  <a:pt x="114439" y="233121"/>
                </a:lnTo>
                <a:lnTo>
                  <a:pt x="114490" y="235661"/>
                </a:lnTo>
                <a:lnTo>
                  <a:pt x="114223" y="240741"/>
                </a:lnTo>
                <a:lnTo>
                  <a:pt x="115062" y="245821"/>
                </a:lnTo>
                <a:lnTo>
                  <a:pt x="115176" y="248361"/>
                </a:lnTo>
                <a:lnTo>
                  <a:pt x="114668" y="255981"/>
                </a:lnTo>
                <a:lnTo>
                  <a:pt x="114566" y="259791"/>
                </a:lnTo>
                <a:lnTo>
                  <a:pt x="114401" y="262331"/>
                </a:lnTo>
                <a:lnTo>
                  <a:pt x="113995" y="264871"/>
                </a:lnTo>
                <a:lnTo>
                  <a:pt x="113893" y="275031"/>
                </a:lnTo>
                <a:lnTo>
                  <a:pt x="111874" y="294081"/>
                </a:lnTo>
                <a:lnTo>
                  <a:pt x="103136" y="294081"/>
                </a:lnTo>
                <a:lnTo>
                  <a:pt x="92735" y="289001"/>
                </a:lnTo>
                <a:lnTo>
                  <a:pt x="90766" y="287731"/>
                </a:lnTo>
                <a:lnTo>
                  <a:pt x="89547" y="289001"/>
                </a:lnTo>
                <a:lnTo>
                  <a:pt x="89408" y="290271"/>
                </a:lnTo>
                <a:lnTo>
                  <a:pt x="92113" y="292811"/>
                </a:lnTo>
                <a:lnTo>
                  <a:pt x="93789" y="294081"/>
                </a:lnTo>
                <a:lnTo>
                  <a:pt x="99847" y="296621"/>
                </a:lnTo>
                <a:lnTo>
                  <a:pt x="104051" y="299161"/>
                </a:lnTo>
                <a:lnTo>
                  <a:pt x="113957" y="301701"/>
                </a:lnTo>
                <a:lnTo>
                  <a:pt x="119354" y="304241"/>
                </a:lnTo>
                <a:lnTo>
                  <a:pt x="126733" y="305511"/>
                </a:lnTo>
                <a:lnTo>
                  <a:pt x="128346" y="305511"/>
                </a:lnTo>
                <a:lnTo>
                  <a:pt x="133134" y="306781"/>
                </a:lnTo>
                <a:lnTo>
                  <a:pt x="136283" y="306781"/>
                </a:lnTo>
                <a:lnTo>
                  <a:pt x="143700" y="308051"/>
                </a:lnTo>
                <a:lnTo>
                  <a:pt x="164312" y="308051"/>
                </a:lnTo>
                <a:lnTo>
                  <a:pt x="166560" y="306781"/>
                </a:lnTo>
                <a:lnTo>
                  <a:pt x="170078" y="308051"/>
                </a:lnTo>
                <a:lnTo>
                  <a:pt x="171424" y="308051"/>
                </a:lnTo>
                <a:lnTo>
                  <a:pt x="173291" y="306781"/>
                </a:lnTo>
                <a:lnTo>
                  <a:pt x="175425" y="306781"/>
                </a:lnTo>
                <a:lnTo>
                  <a:pt x="181584" y="305511"/>
                </a:lnTo>
                <a:lnTo>
                  <a:pt x="185775" y="304241"/>
                </a:lnTo>
                <a:lnTo>
                  <a:pt x="187007" y="302971"/>
                </a:lnTo>
                <a:lnTo>
                  <a:pt x="191084" y="301701"/>
                </a:lnTo>
                <a:lnTo>
                  <a:pt x="193878" y="301701"/>
                </a:lnTo>
                <a:lnTo>
                  <a:pt x="198831" y="300431"/>
                </a:lnTo>
                <a:lnTo>
                  <a:pt x="201015" y="299161"/>
                </a:lnTo>
                <a:lnTo>
                  <a:pt x="204101" y="297891"/>
                </a:lnTo>
                <a:lnTo>
                  <a:pt x="204901" y="297891"/>
                </a:lnTo>
                <a:lnTo>
                  <a:pt x="210616" y="295351"/>
                </a:lnTo>
                <a:lnTo>
                  <a:pt x="215239" y="292811"/>
                </a:lnTo>
                <a:lnTo>
                  <a:pt x="221399" y="289001"/>
                </a:lnTo>
                <a:lnTo>
                  <a:pt x="223126" y="287731"/>
                </a:lnTo>
                <a:lnTo>
                  <a:pt x="225513" y="285191"/>
                </a:lnTo>
                <a:close/>
              </a:path>
              <a:path w="308610" h="308610">
                <a:moveTo>
                  <a:pt x="229463" y="276682"/>
                </a:moveTo>
                <a:lnTo>
                  <a:pt x="229438" y="272961"/>
                </a:lnTo>
                <a:lnTo>
                  <a:pt x="228015" y="271526"/>
                </a:lnTo>
                <a:lnTo>
                  <a:pt x="226161" y="271475"/>
                </a:lnTo>
                <a:lnTo>
                  <a:pt x="224320" y="271424"/>
                </a:lnTo>
                <a:lnTo>
                  <a:pt x="222834" y="272783"/>
                </a:lnTo>
                <a:lnTo>
                  <a:pt x="222631" y="276529"/>
                </a:lnTo>
                <a:lnTo>
                  <a:pt x="224116" y="278155"/>
                </a:lnTo>
                <a:lnTo>
                  <a:pt x="227850" y="278269"/>
                </a:lnTo>
                <a:lnTo>
                  <a:pt x="229463" y="276682"/>
                </a:lnTo>
                <a:close/>
              </a:path>
              <a:path w="308610" h="308610">
                <a:moveTo>
                  <a:pt x="233197" y="35725"/>
                </a:moveTo>
                <a:lnTo>
                  <a:pt x="231736" y="34290"/>
                </a:lnTo>
                <a:lnTo>
                  <a:pt x="228168" y="34239"/>
                </a:lnTo>
                <a:lnTo>
                  <a:pt x="226644" y="35788"/>
                </a:lnTo>
                <a:lnTo>
                  <a:pt x="226796" y="39319"/>
                </a:lnTo>
                <a:lnTo>
                  <a:pt x="228269" y="40665"/>
                </a:lnTo>
                <a:lnTo>
                  <a:pt x="230047" y="40640"/>
                </a:lnTo>
                <a:lnTo>
                  <a:pt x="231787" y="40601"/>
                </a:lnTo>
                <a:lnTo>
                  <a:pt x="233197" y="39154"/>
                </a:lnTo>
                <a:lnTo>
                  <a:pt x="233197" y="37426"/>
                </a:lnTo>
                <a:lnTo>
                  <a:pt x="233197" y="35725"/>
                </a:lnTo>
                <a:close/>
              </a:path>
              <a:path w="308610" h="308610">
                <a:moveTo>
                  <a:pt x="253949" y="253974"/>
                </a:moveTo>
                <a:lnTo>
                  <a:pt x="253847" y="250164"/>
                </a:lnTo>
                <a:lnTo>
                  <a:pt x="252437" y="248818"/>
                </a:lnTo>
                <a:lnTo>
                  <a:pt x="248678" y="248793"/>
                </a:lnTo>
                <a:lnTo>
                  <a:pt x="247218" y="250177"/>
                </a:lnTo>
                <a:lnTo>
                  <a:pt x="247129" y="252006"/>
                </a:lnTo>
                <a:lnTo>
                  <a:pt x="247053" y="253873"/>
                </a:lnTo>
                <a:lnTo>
                  <a:pt x="248615" y="255498"/>
                </a:lnTo>
                <a:lnTo>
                  <a:pt x="250520" y="255511"/>
                </a:lnTo>
                <a:lnTo>
                  <a:pt x="252437" y="255524"/>
                </a:lnTo>
                <a:lnTo>
                  <a:pt x="253949" y="253974"/>
                </a:lnTo>
                <a:close/>
              </a:path>
              <a:path w="308610" h="308610">
                <a:moveTo>
                  <a:pt x="255155" y="55524"/>
                </a:moveTo>
                <a:lnTo>
                  <a:pt x="253758" y="53987"/>
                </a:lnTo>
                <a:lnTo>
                  <a:pt x="250190" y="53746"/>
                </a:lnTo>
                <a:lnTo>
                  <a:pt x="248602" y="55194"/>
                </a:lnTo>
                <a:lnTo>
                  <a:pt x="248539" y="58712"/>
                </a:lnTo>
                <a:lnTo>
                  <a:pt x="249974" y="60198"/>
                </a:lnTo>
                <a:lnTo>
                  <a:pt x="251714" y="60261"/>
                </a:lnTo>
                <a:lnTo>
                  <a:pt x="253415" y="60325"/>
                </a:lnTo>
                <a:lnTo>
                  <a:pt x="254939" y="58928"/>
                </a:lnTo>
                <a:lnTo>
                  <a:pt x="255155" y="55524"/>
                </a:lnTo>
                <a:close/>
              </a:path>
              <a:path w="308610" h="308610">
                <a:moveTo>
                  <a:pt x="271322" y="80784"/>
                </a:moveTo>
                <a:lnTo>
                  <a:pt x="271310" y="78968"/>
                </a:lnTo>
                <a:lnTo>
                  <a:pt x="271297" y="77165"/>
                </a:lnTo>
                <a:lnTo>
                  <a:pt x="269760" y="75717"/>
                </a:lnTo>
                <a:lnTo>
                  <a:pt x="266268" y="75882"/>
                </a:lnTo>
                <a:lnTo>
                  <a:pt x="264858" y="77381"/>
                </a:lnTo>
                <a:lnTo>
                  <a:pt x="264883" y="80721"/>
                </a:lnTo>
                <a:lnTo>
                  <a:pt x="266357" y="82207"/>
                </a:lnTo>
                <a:lnTo>
                  <a:pt x="269798" y="82321"/>
                </a:lnTo>
                <a:lnTo>
                  <a:pt x="271322" y="80784"/>
                </a:lnTo>
                <a:close/>
              </a:path>
              <a:path w="308610" h="308610">
                <a:moveTo>
                  <a:pt x="273024" y="228714"/>
                </a:moveTo>
                <a:lnTo>
                  <a:pt x="271399" y="227101"/>
                </a:lnTo>
                <a:lnTo>
                  <a:pt x="267779" y="227215"/>
                </a:lnTo>
                <a:lnTo>
                  <a:pt x="266217" y="228790"/>
                </a:lnTo>
                <a:lnTo>
                  <a:pt x="266166" y="232371"/>
                </a:lnTo>
                <a:lnTo>
                  <a:pt x="267843" y="234022"/>
                </a:lnTo>
                <a:lnTo>
                  <a:pt x="271500" y="233946"/>
                </a:lnTo>
                <a:lnTo>
                  <a:pt x="272973" y="232422"/>
                </a:lnTo>
                <a:lnTo>
                  <a:pt x="272999" y="230606"/>
                </a:lnTo>
                <a:lnTo>
                  <a:pt x="273024" y="228714"/>
                </a:lnTo>
                <a:close/>
              </a:path>
              <a:path w="308610" h="308610">
                <a:moveTo>
                  <a:pt x="287705" y="107797"/>
                </a:moveTo>
                <a:lnTo>
                  <a:pt x="287489" y="104305"/>
                </a:lnTo>
                <a:lnTo>
                  <a:pt x="285927" y="102870"/>
                </a:lnTo>
                <a:lnTo>
                  <a:pt x="282536" y="102997"/>
                </a:lnTo>
                <a:lnTo>
                  <a:pt x="281114" y="104622"/>
                </a:lnTo>
                <a:lnTo>
                  <a:pt x="281216" y="106438"/>
                </a:lnTo>
                <a:lnTo>
                  <a:pt x="281330" y="108127"/>
                </a:lnTo>
                <a:lnTo>
                  <a:pt x="282829" y="109512"/>
                </a:lnTo>
                <a:lnTo>
                  <a:pt x="284518" y="109448"/>
                </a:lnTo>
                <a:lnTo>
                  <a:pt x="286296" y="109385"/>
                </a:lnTo>
                <a:lnTo>
                  <a:pt x="287705" y="107797"/>
                </a:lnTo>
                <a:close/>
              </a:path>
              <a:path w="308610" h="308610">
                <a:moveTo>
                  <a:pt x="288493" y="202018"/>
                </a:moveTo>
                <a:lnTo>
                  <a:pt x="286931" y="200406"/>
                </a:lnTo>
                <a:lnTo>
                  <a:pt x="283248" y="200406"/>
                </a:lnTo>
                <a:lnTo>
                  <a:pt x="281762" y="201866"/>
                </a:lnTo>
                <a:lnTo>
                  <a:pt x="281635" y="205587"/>
                </a:lnTo>
                <a:lnTo>
                  <a:pt x="282930" y="206997"/>
                </a:lnTo>
                <a:lnTo>
                  <a:pt x="286842" y="207225"/>
                </a:lnTo>
                <a:lnTo>
                  <a:pt x="288366" y="205867"/>
                </a:lnTo>
                <a:lnTo>
                  <a:pt x="288429" y="203898"/>
                </a:lnTo>
                <a:lnTo>
                  <a:pt x="288493" y="202018"/>
                </a:lnTo>
                <a:close/>
              </a:path>
              <a:path w="308610" h="308610">
                <a:moveTo>
                  <a:pt x="294995" y="182206"/>
                </a:moveTo>
                <a:lnTo>
                  <a:pt x="294982" y="180390"/>
                </a:lnTo>
                <a:lnTo>
                  <a:pt x="294957" y="178498"/>
                </a:lnTo>
                <a:lnTo>
                  <a:pt x="293357" y="176987"/>
                </a:lnTo>
                <a:lnTo>
                  <a:pt x="289623" y="177139"/>
                </a:lnTo>
                <a:lnTo>
                  <a:pt x="288175" y="178650"/>
                </a:lnTo>
                <a:lnTo>
                  <a:pt x="288201" y="182372"/>
                </a:lnTo>
                <a:lnTo>
                  <a:pt x="289763" y="183819"/>
                </a:lnTo>
                <a:lnTo>
                  <a:pt x="293573" y="183692"/>
                </a:lnTo>
                <a:lnTo>
                  <a:pt x="294995" y="182206"/>
                </a:lnTo>
                <a:close/>
              </a:path>
              <a:path w="308610" h="308610">
                <a:moveTo>
                  <a:pt x="295516" y="153581"/>
                </a:moveTo>
                <a:lnTo>
                  <a:pt x="293839" y="151968"/>
                </a:lnTo>
                <a:lnTo>
                  <a:pt x="291985" y="152031"/>
                </a:lnTo>
                <a:lnTo>
                  <a:pt x="290106" y="152095"/>
                </a:lnTo>
                <a:lnTo>
                  <a:pt x="288645" y="153771"/>
                </a:lnTo>
                <a:lnTo>
                  <a:pt x="288886" y="157505"/>
                </a:lnTo>
                <a:lnTo>
                  <a:pt x="290461" y="158927"/>
                </a:lnTo>
                <a:lnTo>
                  <a:pt x="294017" y="158775"/>
                </a:lnTo>
                <a:lnTo>
                  <a:pt x="295516" y="157200"/>
                </a:lnTo>
                <a:lnTo>
                  <a:pt x="295516" y="153581"/>
                </a:lnTo>
                <a:close/>
              </a:path>
              <a:path w="308610" h="308610">
                <a:moveTo>
                  <a:pt x="295706" y="130987"/>
                </a:moveTo>
                <a:lnTo>
                  <a:pt x="294208" y="129336"/>
                </a:lnTo>
                <a:lnTo>
                  <a:pt x="292290" y="129273"/>
                </a:lnTo>
                <a:lnTo>
                  <a:pt x="290449" y="129197"/>
                </a:lnTo>
                <a:lnTo>
                  <a:pt x="288950" y="130568"/>
                </a:lnTo>
                <a:lnTo>
                  <a:pt x="288836" y="132422"/>
                </a:lnTo>
                <a:lnTo>
                  <a:pt x="288734" y="134340"/>
                </a:lnTo>
                <a:lnTo>
                  <a:pt x="290195" y="135991"/>
                </a:lnTo>
                <a:lnTo>
                  <a:pt x="292074" y="136067"/>
                </a:lnTo>
                <a:lnTo>
                  <a:pt x="293801" y="136144"/>
                </a:lnTo>
                <a:lnTo>
                  <a:pt x="295427" y="134645"/>
                </a:lnTo>
                <a:lnTo>
                  <a:pt x="295706" y="130987"/>
                </a:lnTo>
                <a:close/>
              </a:path>
              <a:path w="308610" h="308610">
                <a:moveTo>
                  <a:pt x="308470" y="160782"/>
                </a:moveTo>
                <a:lnTo>
                  <a:pt x="304546" y="119748"/>
                </a:lnTo>
                <a:lnTo>
                  <a:pt x="289598" y="79984"/>
                </a:lnTo>
                <a:lnTo>
                  <a:pt x="256882" y="39027"/>
                </a:lnTo>
                <a:lnTo>
                  <a:pt x="222986" y="16179"/>
                </a:lnTo>
                <a:lnTo>
                  <a:pt x="179793" y="2146"/>
                </a:lnTo>
                <a:lnTo>
                  <a:pt x="156616" y="0"/>
                </a:lnTo>
                <a:lnTo>
                  <a:pt x="147878" y="25"/>
                </a:lnTo>
                <a:lnTo>
                  <a:pt x="103492" y="8648"/>
                </a:lnTo>
                <a:lnTo>
                  <a:pt x="58762" y="33159"/>
                </a:lnTo>
                <a:lnTo>
                  <a:pt x="30911" y="61137"/>
                </a:lnTo>
                <a:lnTo>
                  <a:pt x="10642" y="98323"/>
                </a:lnTo>
                <a:lnTo>
                  <a:pt x="279" y="147408"/>
                </a:lnTo>
                <a:lnTo>
                  <a:pt x="0" y="155867"/>
                </a:lnTo>
                <a:lnTo>
                  <a:pt x="317" y="164287"/>
                </a:lnTo>
                <a:lnTo>
                  <a:pt x="8928" y="207149"/>
                </a:lnTo>
                <a:lnTo>
                  <a:pt x="30137" y="246265"/>
                </a:lnTo>
                <a:lnTo>
                  <a:pt x="68135" y="282359"/>
                </a:lnTo>
                <a:lnTo>
                  <a:pt x="73825" y="285927"/>
                </a:lnTo>
                <a:lnTo>
                  <a:pt x="79984" y="285877"/>
                </a:lnTo>
                <a:lnTo>
                  <a:pt x="85280" y="286512"/>
                </a:lnTo>
                <a:lnTo>
                  <a:pt x="84912" y="285762"/>
                </a:lnTo>
                <a:lnTo>
                  <a:pt x="71996" y="278091"/>
                </a:lnTo>
                <a:lnTo>
                  <a:pt x="61544" y="270344"/>
                </a:lnTo>
                <a:lnTo>
                  <a:pt x="34404" y="241998"/>
                </a:lnTo>
                <a:lnTo>
                  <a:pt x="15633" y="207543"/>
                </a:lnTo>
                <a:lnTo>
                  <a:pt x="5715" y="165379"/>
                </a:lnTo>
                <a:lnTo>
                  <a:pt x="5245" y="150634"/>
                </a:lnTo>
                <a:lnTo>
                  <a:pt x="5448" y="143281"/>
                </a:lnTo>
                <a:lnTo>
                  <a:pt x="16014" y="97650"/>
                </a:lnTo>
                <a:lnTo>
                  <a:pt x="37947" y="60845"/>
                </a:lnTo>
                <a:lnTo>
                  <a:pt x="75260" y="26860"/>
                </a:lnTo>
                <a:lnTo>
                  <a:pt x="110731" y="10693"/>
                </a:lnTo>
                <a:lnTo>
                  <a:pt x="149199" y="4457"/>
                </a:lnTo>
                <a:lnTo>
                  <a:pt x="162483" y="4432"/>
                </a:lnTo>
                <a:lnTo>
                  <a:pt x="175641" y="5613"/>
                </a:lnTo>
                <a:lnTo>
                  <a:pt x="226263" y="22593"/>
                </a:lnTo>
                <a:lnTo>
                  <a:pt x="266928" y="55537"/>
                </a:lnTo>
                <a:lnTo>
                  <a:pt x="288150" y="87299"/>
                </a:lnTo>
                <a:lnTo>
                  <a:pt x="301307" y="126326"/>
                </a:lnTo>
                <a:lnTo>
                  <a:pt x="303758" y="150202"/>
                </a:lnTo>
                <a:lnTo>
                  <a:pt x="303657" y="157480"/>
                </a:lnTo>
                <a:lnTo>
                  <a:pt x="297078" y="199212"/>
                </a:lnTo>
                <a:lnTo>
                  <a:pt x="278447" y="236804"/>
                </a:lnTo>
                <a:lnTo>
                  <a:pt x="246418" y="271310"/>
                </a:lnTo>
                <a:lnTo>
                  <a:pt x="228701" y="282917"/>
                </a:lnTo>
                <a:lnTo>
                  <a:pt x="229235" y="283235"/>
                </a:lnTo>
                <a:lnTo>
                  <a:pt x="265328" y="261315"/>
                </a:lnTo>
                <a:lnTo>
                  <a:pt x="290830" y="226098"/>
                </a:lnTo>
                <a:lnTo>
                  <a:pt x="304063" y="189560"/>
                </a:lnTo>
                <a:lnTo>
                  <a:pt x="308127" y="167894"/>
                </a:lnTo>
                <a:lnTo>
                  <a:pt x="308470" y="160782"/>
                </a:lnTo>
                <a:close/>
              </a:path>
            </a:pathLst>
          </a:custGeom>
          <a:solidFill>
            <a:srgbClr val="285567"/>
          </a:solidFill>
        </p:spPr>
        <p:txBody>
          <a:bodyPr wrap="square" lIns="0" tIns="0" rIns="0" bIns="0" rtlCol="0"/>
          <a:lstStyle/>
          <a:p>
            <a:endParaRPr/>
          </a:p>
        </p:txBody>
      </p:sp>
      <p:grpSp>
        <p:nvGrpSpPr>
          <p:cNvPr id="184" name="object 184"/>
          <p:cNvGrpSpPr/>
          <p:nvPr/>
        </p:nvGrpSpPr>
        <p:grpSpPr>
          <a:xfrm>
            <a:off x="3056977" y="3000151"/>
            <a:ext cx="308610" cy="310515"/>
            <a:chOff x="3056977" y="3000151"/>
            <a:chExt cx="308610" cy="310515"/>
          </a:xfrm>
        </p:grpSpPr>
        <p:pic>
          <p:nvPicPr>
            <p:cNvPr id="185" name="object 185"/>
            <p:cNvPicPr/>
            <p:nvPr/>
          </p:nvPicPr>
          <p:blipFill>
            <a:blip r:embed="rId18" cstate="email">
              <a:extLst>
                <a:ext uri="{28A0092B-C50C-407E-A947-70E740481C1C}">
                  <a14:useLocalDpi xmlns:a14="http://schemas.microsoft.com/office/drawing/2010/main"/>
                </a:ext>
              </a:extLst>
            </a:blip>
            <a:stretch>
              <a:fillRect/>
            </a:stretch>
          </p:blipFill>
          <p:spPr>
            <a:xfrm>
              <a:off x="3150574" y="3080919"/>
              <a:ext cx="119824" cy="162560"/>
            </a:xfrm>
            <a:prstGeom prst="rect">
              <a:avLst/>
            </a:prstGeom>
          </p:spPr>
        </p:pic>
        <p:sp>
          <p:nvSpPr>
            <p:cNvPr id="186" name="object 186"/>
            <p:cNvSpPr/>
            <p:nvPr/>
          </p:nvSpPr>
          <p:spPr>
            <a:xfrm>
              <a:off x="3056966" y="3000158"/>
              <a:ext cx="308610" cy="310515"/>
            </a:xfrm>
            <a:custGeom>
              <a:avLst/>
              <a:gdLst/>
              <a:ahLst/>
              <a:cxnLst/>
              <a:rect l="l" t="t" r="r" b="b"/>
              <a:pathLst>
                <a:path w="308610" h="310514">
                  <a:moveTo>
                    <a:pt x="19926" y="135661"/>
                  </a:moveTo>
                  <a:lnTo>
                    <a:pt x="18580" y="134213"/>
                  </a:lnTo>
                  <a:lnTo>
                    <a:pt x="16637" y="134150"/>
                  </a:lnTo>
                  <a:lnTo>
                    <a:pt x="14732" y="134073"/>
                  </a:lnTo>
                  <a:lnTo>
                    <a:pt x="13182" y="135458"/>
                  </a:lnTo>
                  <a:lnTo>
                    <a:pt x="13017" y="139128"/>
                  </a:lnTo>
                  <a:lnTo>
                    <a:pt x="14490" y="140703"/>
                  </a:lnTo>
                  <a:lnTo>
                    <a:pt x="16344" y="140792"/>
                  </a:lnTo>
                  <a:lnTo>
                    <a:pt x="18262" y="140868"/>
                  </a:lnTo>
                  <a:lnTo>
                    <a:pt x="19773" y="139484"/>
                  </a:lnTo>
                  <a:lnTo>
                    <a:pt x="19850" y="137591"/>
                  </a:lnTo>
                  <a:lnTo>
                    <a:pt x="19926" y="135661"/>
                  </a:lnTo>
                  <a:close/>
                </a:path>
                <a:path w="308610" h="310514">
                  <a:moveTo>
                    <a:pt x="23469" y="172466"/>
                  </a:moveTo>
                  <a:lnTo>
                    <a:pt x="23393" y="168668"/>
                  </a:lnTo>
                  <a:lnTo>
                    <a:pt x="21971" y="167335"/>
                  </a:lnTo>
                  <a:lnTo>
                    <a:pt x="18046" y="167386"/>
                  </a:lnTo>
                  <a:lnTo>
                    <a:pt x="16637" y="168808"/>
                  </a:lnTo>
                  <a:lnTo>
                    <a:pt x="16713" y="172542"/>
                  </a:lnTo>
                  <a:lnTo>
                    <a:pt x="18262" y="174015"/>
                  </a:lnTo>
                  <a:lnTo>
                    <a:pt x="20129" y="173977"/>
                  </a:lnTo>
                  <a:lnTo>
                    <a:pt x="22034" y="173939"/>
                  </a:lnTo>
                  <a:lnTo>
                    <a:pt x="23469" y="172466"/>
                  </a:lnTo>
                  <a:close/>
                </a:path>
                <a:path w="308610" h="310514">
                  <a:moveTo>
                    <a:pt x="27330" y="113055"/>
                  </a:moveTo>
                  <a:lnTo>
                    <a:pt x="25704" y="111531"/>
                  </a:lnTo>
                  <a:lnTo>
                    <a:pt x="22110" y="111582"/>
                  </a:lnTo>
                  <a:lnTo>
                    <a:pt x="20701" y="112928"/>
                  </a:lnTo>
                  <a:lnTo>
                    <a:pt x="20523" y="116484"/>
                  </a:lnTo>
                  <a:lnTo>
                    <a:pt x="22047" y="118071"/>
                  </a:lnTo>
                  <a:lnTo>
                    <a:pt x="23888" y="118110"/>
                  </a:lnTo>
                  <a:lnTo>
                    <a:pt x="25704" y="118148"/>
                  </a:lnTo>
                  <a:lnTo>
                    <a:pt x="27330" y="116586"/>
                  </a:lnTo>
                  <a:lnTo>
                    <a:pt x="27330" y="113055"/>
                  </a:lnTo>
                  <a:close/>
                </a:path>
                <a:path w="308610" h="310514">
                  <a:moveTo>
                    <a:pt x="29349" y="197078"/>
                  </a:moveTo>
                  <a:lnTo>
                    <a:pt x="27838" y="195491"/>
                  </a:lnTo>
                  <a:lnTo>
                    <a:pt x="24180" y="195402"/>
                  </a:lnTo>
                  <a:lnTo>
                    <a:pt x="22618" y="196900"/>
                  </a:lnTo>
                  <a:lnTo>
                    <a:pt x="22529" y="200660"/>
                  </a:lnTo>
                  <a:lnTo>
                    <a:pt x="23926" y="202107"/>
                  </a:lnTo>
                  <a:lnTo>
                    <a:pt x="25857" y="202145"/>
                  </a:lnTo>
                  <a:lnTo>
                    <a:pt x="27774" y="202184"/>
                  </a:lnTo>
                  <a:lnTo>
                    <a:pt x="29273" y="200761"/>
                  </a:lnTo>
                  <a:lnTo>
                    <a:pt x="29349" y="197078"/>
                  </a:lnTo>
                  <a:close/>
                </a:path>
                <a:path w="308610" h="310514">
                  <a:moveTo>
                    <a:pt x="36487" y="93014"/>
                  </a:moveTo>
                  <a:lnTo>
                    <a:pt x="35090" y="91516"/>
                  </a:lnTo>
                  <a:lnTo>
                    <a:pt x="33388" y="91389"/>
                  </a:lnTo>
                  <a:lnTo>
                    <a:pt x="31597" y="91274"/>
                  </a:lnTo>
                  <a:lnTo>
                    <a:pt x="29908" y="92748"/>
                  </a:lnTo>
                  <a:lnTo>
                    <a:pt x="29705" y="96329"/>
                  </a:lnTo>
                  <a:lnTo>
                    <a:pt x="31216" y="97929"/>
                  </a:lnTo>
                  <a:lnTo>
                    <a:pt x="33070" y="97980"/>
                  </a:lnTo>
                  <a:lnTo>
                    <a:pt x="34963" y="98044"/>
                  </a:lnTo>
                  <a:lnTo>
                    <a:pt x="36474" y="96583"/>
                  </a:lnTo>
                  <a:lnTo>
                    <a:pt x="36487" y="93014"/>
                  </a:lnTo>
                  <a:close/>
                </a:path>
                <a:path w="308610" h="310514">
                  <a:moveTo>
                    <a:pt x="41605" y="225412"/>
                  </a:moveTo>
                  <a:lnTo>
                    <a:pt x="40043" y="223888"/>
                  </a:lnTo>
                  <a:lnTo>
                    <a:pt x="36334" y="223875"/>
                  </a:lnTo>
                  <a:lnTo>
                    <a:pt x="34696" y="225450"/>
                  </a:lnTo>
                  <a:lnTo>
                    <a:pt x="34683" y="228968"/>
                  </a:lnTo>
                  <a:lnTo>
                    <a:pt x="36322" y="230517"/>
                  </a:lnTo>
                  <a:lnTo>
                    <a:pt x="38163" y="230517"/>
                  </a:lnTo>
                  <a:lnTo>
                    <a:pt x="40055" y="230517"/>
                  </a:lnTo>
                  <a:lnTo>
                    <a:pt x="41605" y="229031"/>
                  </a:lnTo>
                  <a:lnTo>
                    <a:pt x="41605" y="225412"/>
                  </a:lnTo>
                  <a:close/>
                </a:path>
                <a:path w="308610" h="310514">
                  <a:moveTo>
                    <a:pt x="47078" y="74587"/>
                  </a:moveTo>
                  <a:lnTo>
                    <a:pt x="46964" y="71056"/>
                  </a:lnTo>
                  <a:lnTo>
                    <a:pt x="45427" y="69519"/>
                  </a:lnTo>
                  <a:lnTo>
                    <a:pt x="41935" y="69443"/>
                  </a:lnTo>
                  <a:lnTo>
                    <a:pt x="40373" y="71056"/>
                  </a:lnTo>
                  <a:lnTo>
                    <a:pt x="40436" y="74752"/>
                  </a:lnTo>
                  <a:lnTo>
                    <a:pt x="41770" y="76060"/>
                  </a:lnTo>
                  <a:lnTo>
                    <a:pt x="43624" y="76085"/>
                  </a:lnTo>
                  <a:lnTo>
                    <a:pt x="45529" y="76111"/>
                  </a:lnTo>
                  <a:lnTo>
                    <a:pt x="47078" y="74587"/>
                  </a:lnTo>
                  <a:close/>
                </a:path>
                <a:path w="308610" h="310514">
                  <a:moveTo>
                    <a:pt x="56438" y="248196"/>
                  </a:moveTo>
                  <a:lnTo>
                    <a:pt x="56426" y="246405"/>
                  </a:lnTo>
                  <a:lnTo>
                    <a:pt x="56413" y="244665"/>
                  </a:lnTo>
                  <a:lnTo>
                    <a:pt x="54724" y="243027"/>
                  </a:lnTo>
                  <a:lnTo>
                    <a:pt x="51130" y="243065"/>
                  </a:lnTo>
                  <a:lnTo>
                    <a:pt x="49568" y="244640"/>
                  </a:lnTo>
                  <a:lnTo>
                    <a:pt x="49593" y="248285"/>
                  </a:lnTo>
                  <a:lnTo>
                    <a:pt x="51168" y="249821"/>
                  </a:lnTo>
                  <a:lnTo>
                    <a:pt x="54838" y="249783"/>
                  </a:lnTo>
                  <a:lnTo>
                    <a:pt x="56438" y="248196"/>
                  </a:lnTo>
                  <a:close/>
                </a:path>
                <a:path w="308610" h="310514">
                  <a:moveTo>
                    <a:pt x="62179" y="56591"/>
                  </a:moveTo>
                  <a:lnTo>
                    <a:pt x="62128" y="54724"/>
                  </a:lnTo>
                  <a:lnTo>
                    <a:pt x="62077" y="52882"/>
                  </a:lnTo>
                  <a:lnTo>
                    <a:pt x="60744" y="51574"/>
                  </a:lnTo>
                  <a:lnTo>
                    <a:pt x="56997" y="51523"/>
                  </a:lnTo>
                  <a:lnTo>
                    <a:pt x="55448" y="53086"/>
                  </a:lnTo>
                  <a:lnTo>
                    <a:pt x="55587" y="56794"/>
                  </a:lnTo>
                  <a:lnTo>
                    <a:pt x="57200" y="58204"/>
                  </a:lnTo>
                  <a:lnTo>
                    <a:pt x="60934" y="57975"/>
                  </a:lnTo>
                  <a:lnTo>
                    <a:pt x="62179" y="56591"/>
                  </a:lnTo>
                  <a:close/>
                </a:path>
                <a:path w="308610" h="310514">
                  <a:moveTo>
                    <a:pt x="76187" y="260121"/>
                  </a:moveTo>
                  <a:lnTo>
                    <a:pt x="74726" y="258546"/>
                  </a:lnTo>
                  <a:lnTo>
                    <a:pt x="72872" y="258445"/>
                  </a:lnTo>
                  <a:lnTo>
                    <a:pt x="71107" y="258368"/>
                  </a:lnTo>
                  <a:lnTo>
                    <a:pt x="69380" y="259918"/>
                  </a:lnTo>
                  <a:lnTo>
                    <a:pt x="69202" y="263436"/>
                  </a:lnTo>
                  <a:lnTo>
                    <a:pt x="70777" y="265087"/>
                  </a:lnTo>
                  <a:lnTo>
                    <a:pt x="74485" y="265239"/>
                  </a:lnTo>
                  <a:lnTo>
                    <a:pt x="76060" y="263817"/>
                  </a:lnTo>
                  <a:lnTo>
                    <a:pt x="76123" y="261962"/>
                  </a:lnTo>
                  <a:lnTo>
                    <a:pt x="76187" y="260121"/>
                  </a:lnTo>
                  <a:close/>
                </a:path>
                <a:path w="308610" h="310514">
                  <a:moveTo>
                    <a:pt x="86664" y="35623"/>
                  </a:moveTo>
                  <a:lnTo>
                    <a:pt x="85039" y="34150"/>
                  </a:lnTo>
                  <a:lnTo>
                    <a:pt x="83172" y="34188"/>
                  </a:lnTo>
                  <a:lnTo>
                    <a:pt x="81330" y="34226"/>
                  </a:lnTo>
                  <a:lnTo>
                    <a:pt x="79756" y="35852"/>
                  </a:lnTo>
                  <a:lnTo>
                    <a:pt x="79971" y="39154"/>
                  </a:lnTo>
                  <a:lnTo>
                    <a:pt x="81610" y="40690"/>
                  </a:lnTo>
                  <a:lnTo>
                    <a:pt x="84950" y="40767"/>
                  </a:lnTo>
                  <a:lnTo>
                    <a:pt x="86664" y="39103"/>
                  </a:lnTo>
                  <a:lnTo>
                    <a:pt x="86664" y="35623"/>
                  </a:lnTo>
                  <a:close/>
                </a:path>
                <a:path w="308610" h="310514">
                  <a:moveTo>
                    <a:pt x="94386" y="277202"/>
                  </a:moveTo>
                  <a:lnTo>
                    <a:pt x="94348" y="273646"/>
                  </a:lnTo>
                  <a:lnTo>
                    <a:pt x="92722" y="272059"/>
                  </a:lnTo>
                  <a:lnTo>
                    <a:pt x="90932" y="272084"/>
                  </a:lnTo>
                  <a:lnTo>
                    <a:pt x="89128" y="272110"/>
                  </a:lnTo>
                  <a:lnTo>
                    <a:pt x="87553" y="273710"/>
                  </a:lnTo>
                  <a:lnTo>
                    <a:pt x="87579" y="277291"/>
                  </a:lnTo>
                  <a:lnTo>
                    <a:pt x="89217" y="278917"/>
                  </a:lnTo>
                  <a:lnTo>
                    <a:pt x="92748" y="278879"/>
                  </a:lnTo>
                  <a:lnTo>
                    <a:pt x="94386" y="277202"/>
                  </a:lnTo>
                  <a:close/>
                </a:path>
                <a:path w="308610" h="310514">
                  <a:moveTo>
                    <a:pt x="112064" y="24333"/>
                  </a:moveTo>
                  <a:lnTo>
                    <a:pt x="110451" y="22593"/>
                  </a:lnTo>
                  <a:lnTo>
                    <a:pt x="107086" y="22580"/>
                  </a:lnTo>
                  <a:lnTo>
                    <a:pt x="105410" y="24345"/>
                  </a:lnTo>
                  <a:lnTo>
                    <a:pt x="105460" y="27711"/>
                  </a:lnTo>
                  <a:lnTo>
                    <a:pt x="106959" y="29298"/>
                  </a:lnTo>
                  <a:lnTo>
                    <a:pt x="110286" y="29527"/>
                  </a:lnTo>
                  <a:lnTo>
                    <a:pt x="111988" y="27901"/>
                  </a:lnTo>
                  <a:lnTo>
                    <a:pt x="112026" y="26098"/>
                  </a:lnTo>
                  <a:lnTo>
                    <a:pt x="112064" y="24333"/>
                  </a:lnTo>
                  <a:close/>
                </a:path>
                <a:path w="308610" h="310514">
                  <a:moveTo>
                    <a:pt x="142773" y="13944"/>
                  </a:moveTo>
                  <a:lnTo>
                    <a:pt x="141249" y="12407"/>
                  </a:lnTo>
                  <a:lnTo>
                    <a:pt x="137655" y="12534"/>
                  </a:lnTo>
                  <a:lnTo>
                    <a:pt x="136245" y="14008"/>
                  </a:lnTo>
                  <a:lnTo>
                    <a:pt x="136207" y="15773"/>
                  </a:lnTo>
                  <a:lnTo>
                    <a:pt x="136182" y="17678"/>
                  </a:lnTo>
                  <a:lnTo>
                    <a:pt x="137680" y="19138"/>
                  </a:lnTo>
                  <a:lnTo>
                    <a:pt x="141439" y="19037"/>
                  </a:lnTo>
                  <a:lnTo>
                    <a:pt x="142748" y="17691"/>
                  </a:lnTo>
                  <a:lnTo>
                    <a:pt x="142760" y="15849"/>
                  </a:lnTo>
                  <a:lnTo>
                    <a:pt x="142773" y="13944"/>
                  </a:lnTo>
                  <a:close/>
                </a:path>
                <a:path w="308610" h="310514">
                  <a:moveTo>
                    <a:pt x="168376" y="15290"/>
                  </a:moveTo>
                  <a:lnTo>
                    <a:pt x="166992" y="13843"/>
                  </a:lnTo>
                  <a:lnTo>
                    <a:pt x="163474" y="13741"/>
                  </a:lnTo>
                  <a:lnTo>
                    <a:pt x="161912" y="15189"/>
                  </a:lnTo>
                  <a:lnTo>
                    <a:pt x="161785" y="18580"/>
                  </a:lnTo>
                  <a:lnTo>
                    <a:pt x="163233" y="20053"/>
                  </a:lnTo>
                  <a:lnTo>
                    <a:pt x="165011" y="20104"/>
                  </a:lnTo>
                  <a:lnTo>
                    <a:pt x="166852" y="20154"/>
                  </a:lnTo>
                  <a:lnTo>
                    <a:pt x="168262" y="18859"/>
                  </a:lnTo>
                  <a:lnTo>
                    <a:pt x="168376" y="15290"/>
                  </a:lnTo>
                  <a:close/>
                </a:path>
                <a:path w="308610" h="310514">
                  <a:moveTo>
                    <a:pt x="189572" y="23050"/>
                  </a:moveTo>
                  <a:lnTo>
                    <a:pt x="189509" y="21361"/>
                  </a:lnTo>
                  <a:lnTo>
                    <a:pt x="189445" y="19621"/>
                  </a:lnTo>
                  <a:lnTo>
                    <a:pt x="187909" y="18249"/>
                  </a:lnTo>
                  <a:lnTo>
                    <a:pt x="184353" y="18389"/>
                  </a:lnTo>
                  <a:lnTo>
                    <a:pt x="182994" y="19875"/>
                  </a:lnTo>
                  <a:lnTo>
                    <a:pt x="183146" y="23342"/>
                  </a:lnTo>
                  <a:lnTo>
                    <a:pt x="184734" y="24815"/>
                  </a:lnTo>
                  <a:lnTo>
                    <a:pt x="188099" y="24663"/>
                  </a:lnTo>
                  <a:lnTo>
                    <a:pt x="189572" y="23050"/>
                  </a:lnTo>
                  <a:close/>
                </a:path>
                <a:path w="308610" h="310514">
                  <a:moveTo>
                    <a:pt x="212725" y="28435"/>
                  </a:moveTo>
                  <a:lnTo>
                    <a:pt x="212636" y="25120"/>
                  </a:lnTo>
                  <a:lnTo>
                    <a:pt x="211035" y="23634"/>
                  </a:lnTo>
                  <a:lnTo>
                    <a:pt x="207581" y="23685"/>
                  </a:lnTo>
                  <a:lnTo>
                    <a:pt x="206184" y="25171"/>
                  </a:lnTo>
                  <a:lnTo>
                    <a:pt x="206222" y="26962"/>
                  </a:lnTo>
                  <a:lnTo>
                    <a:pt x="206260" y="28752"/>
                  </a:lnTo>
                  <a:lnTo>
                    <a:pt x="207721" y="30149"/>
                  </a:lnTo>
                  <a:lnTo>
                    <a:pt x="211201" y="30035"/>
                  </a:lnTo>
                  <a:lnTo>
                    <a:pt x="212725" y="28435"/>
                  </a:lnTo>
                  <a:close/>
                </a:path>
                <a:path w="308610" h="310514">
                  <a:moveTo>
                    <a:pt x="229501" y="273253"/>
                  </a:moveTo>
                  <a:lnTo>
                    <a:pt x="228066" y="271614"/>
                  </a:lnTo>
                  <a:lnTo>
                    <a:pt x="224345" y="271335"/>
                  </a:lnTo>
                  <a:lnTo>
                    <a:pt x="222681" y="272707"/>
                  </a:lnTo>
                  <a:lnTo>
                    <a:pt x="222326" y="276263"/>
                  </a:lnTo>
                  <a:lnTo>
                    <a:pt x="223850" y="277952"/>
                  </a:lnTo>
                  <a:lnTo>
                    <a:pt x="225679" y="278066"/>
                  </a:lnTo>
                  <a:lnTo>
                    <a:pt x="227596" y="278193"/>
                  </a:lnTo>
                  <a:lnTo>
                    <a:pt x="229184" y="276872"/>
                  </a:lnTo>
                  <a:lnTo>
                    <a:pt x="229501" y="273253"/>
                  </a:lnTo>
                  <a:close/>
                </a:path>
                <a:path w="308610" h="310514">
                  <a:moveTo>
                    <a:pt x="231203" y="288328"/>
                  </a:moveTo>
                  <a:lnTo>
                    <a:pt x="231165" y="287528"/>
                  </a:lnTo>
                  <a:lnTo>
                    <a:pt x="229984" y="286893"/>
                  </a:lnTo>
                  <a:lnTo>
                    <a:pt x="228130" y="286931"/>
                  </a:lnTo>
                  <a:lnTo>
                    <a:pt x="203174" y="290385"/>
                  </a:lnTo>
                  <a:lnTo>
                    <a:pt x="199478" y="290601"/>
                  </a:lnTo>
                  <a:lnTo>
                    <a:pt x="189509" y="292608"/>
                  </a:lnTo>
                  <a:lnTo>
                    <a:pt x="163296" y="295427"/>
                  </a:lnTo>
                  <a:lnTo>
                    <a:pt x="156438" y="295313"/>
                  </a:lnTo>
                  <a:lnTo>
                    <a:pt x="141503" y="294614"/>
                  </a:lnTo>
                  <a:lnTo>
                    <a:pt x="133388" y="294500"/>
                  </a:lnTo>
                  <a:lnTo>
                    <a:pt x="119557" y="293827"/>
                  </a:lnTo>
                  <a:lnTo>
                    <a:pt x="82727" y="290664"/>
                  </a:lnTo>
                  <a:lnTo>
                    <a:pt x="80924" y="290995"/>
                  </a:lnTo>
                  <a:lnTo>
                    <a:pt x="120040" y="305435"/>
                  </a:lnTo>
                  <a:lnTo>
                    <a:pt x="141338" y="308584"/>
                  </a:lnTo>
                  <a:lnTo>
                    <a:pt x="154660" y="309918"/>
                  </a:lnTo>
                  <a:lnTo>
                    <a:pt x="204482" y="301574"/>
                  </a:lnTo>
                  <a:lnTo>
                    <a:pt x="222377" y="292989"/>
                  </a:lnTo>
                  <a:lnTo>
                    <a:pt x="231203" y="288328"/>
                  </a:lnTo>
                  <a:close/>
                </a:path>
                <a:path w="308610" h="310514">
                  <a:moveTo>
                    <a:pt x="233032" y="35775"/>
                  </a:moveTo>
                  <a:lnTo>
                    <a:pt x="231622" y="34340"/>
                  </a:lnTo>
                  <a:lnTo>
                    <a:pt x="229844" y="34328"/>
                  </a:lnTo>
                  <a:lnTo>
                    <a:pt x="228104" y="34315"/>
                  </a:lnTo>
                  <a:lnTo>
                    <a:pt x="226644" y="35763"/>
                  </a:lnTo>
                  <a:lnTo>
                    <a:pt x="226606" y="39230"/>
                  </a:lnTo>
                  <a:lnTo>
                    <a:pt x="228104" y="40754"/>
                  </a:lnTo>
                  <a:lnTo>
                    <a:pt x="231546" y="40779"/>
                  </a:lnTo>
                  <a:lnTo>
                    <a:pt x="233019" y="39306"/>
                  </a:lnTo>
                  <a:lnTo>
                    <a:pt x="233032" y="35775"/>
                  </a:lnTo>
                  <a:close/>
                </a:path>
                <a:path w="308610" h="310514">
                  <a:moveTo>
                    <a:pt x="253873" y="253822"/>
                  </a:moveTo>
                  <a:lnTo>
                    <a:pt x="253720" y="250126"/>
                  </a:lnTo>
                  <a:lnTo>
                    <a:pt x="252158" y="248729"/>
                  </a:lnTo>
                  <a:lnTo>
                    <a:pt x="248323" y="248869"/>
                  </a:lnTo>
                  <a:lnTo>
                    <a:pt x="246976" y="250329"/>
                  </a:lnTo>
                  <a:lnTo>
                    <a:pt x="247053" y="252272"/>
                  </a:lnTo>
                  <a:lnTo>
                    <a:pt x="247129" y="254203"/>
                  </a:lnTo>
                  <a:lnTo>
                    <a:pt x="248577" y="255511"/>
                  </a:lnTo>
                  <a:lnTo>
                    <a:pt x="252412" y="255371"/>
                  </a:lnTo>
                  <a:lnTo>
                    <a:pt x="253873" y="253822"/>
                  </a:lnTo>
                  <a:close/>
                </a:path>
                <a:path w="308610" h="310514">
                  <a:moveTo>
                    <a:pt x="255041" y="55664"/>
                  </a:moveTo>
                  <a:lnTo>
                    <a:pt x="253682" y="54127"/>
                  </a:lnTo>
                  <a:lnTo>
                    <a:pt x="250075" y="53809"/>
                  </a:lnTo>
                  <a:lnTo>
                    <a:pt x="248475" y="55245"/>
                  </a:lnTo>
                  <a:lnTo>
                    <a:pt x="248437" y="58750"/>
                  </a:lnTo>
                  <a:lnTo>
                    <a:pt x="249897" y="60312"/>
                  </a:lnTo>
                  <a:lnTo>
                    <a:pt x="251548" y="60401"/>
                  </a:lnTo>
                  <a:lnTo>
                    <a:pt x="253149" y="60477"/>
                  </a:lnTo>
                  <a:lnTo>
                    <a:pt x="254762" y="59016"/>
                  </a:lnTo>
                  <a:lnTo>
                    <a:pt x="255041" y="55664"/>
                  </a:lnTo>
                  <a:close/>
                </a:path>
                <a:path w="308610" h="310514">
                  <a:moveTo>
                    <a:pt x="271106" y="80848"/>
                  </a:moveTo>
                  <a:lnTo>
                    <a:pt x="271081" y="77152"/>
                  </a:lnTo>
                  <a:lnTo>
                    <a:pt x="269798" y="75907"/>
                  </a:lnTo>
                  <a:lnTo>
                    <a:pt x="267906" y="75920"/>
                  </a:lnTo>
                  <a:lnTo>
                    <a:pt x="266115" y="75933"/>
                  </a:lnTo>
                  <a:lnTo>
                    <a:pt x="264706" y="77355"/>
                  </a:lnTo>
                  <a:lnTo>
                    <a:pt x="264718" y="79121"/>
                  </a:lnTo>
                  <a:lnTo>
                    <a:pt x="264744" y="80822"/>
                  </a:lnTo>
                  <a:lnTo>
                    <a:pt x="266268" y="82308"/>
                  </a:lnTo>
                  <a:lnTo>
                    <a:pt x="269760" y="82270"/>
                  </a:lnTo>
                  <a:lnTo>
                    <a:pt x="271106" y="80848"/>
                  </a:lnTo>
                  <a:close/>
                </a:path>
                <a:path w="308610" h="310514">
                  <a:moveTo>
                    <a:pt x="272872" y="232359"/>
                  </a:moveTo>
                  <a:lnTo>
                    <a:pt x="272834" y="230479"/>
                  </a:lnTo>
                  <a:lnTo>
                    <a:pt x="272796" y="228663"/>
                  </a:lnTo>
                  <a:lnTo>
                    <a:pt x="271183" y="227088"/>
                  </a:lnTo>
                  <a:lnTo>
                    <a:pt x="267601" y="227177"/>
                  </a:lnTo>
                  <a:lnTo>
                    <a:pt x="266077" y="228815"/>
                  </a:lnTo>
                  <a:lnTo>
                    <a:pt x="266153" y="232524"/>
                  </a:lnTo>
                  <a:lnTo>
                    <a:pt x="267703" y="234010"/>
                  </a:lnTo>
                  <a:lnTo>
                    <a:pt x="271399" y="233921"/>
                  </a:lnTo>
                  <a:lnTo>
                    <a:pt x="272872" y="232359"/>
                  </a:lnTo>
                  <a:close/>
                </a:path>
                <a:path w="308610" h="310514">
                  <a:moveTo>
                    <a:pt x="287591" y="104711"/>
                  </a:moveTo>
                  <a:lnTo>
                    <a:pt x="286016" y="103149"/>
                  </a:lnTo>
                  <a:lnTo>
                    <a:pt x="282486" y="103060"/>
                  </a:lnTo>
                  <a:lnTo>
                    <a:pt x="281114" y="104368"/>
                  </a:lnTo>
                  <a:lnTo>
                    <a:pt x="281038" y="108026"/>
                  </a:lnTo>
                  <a:lnTo>
                    <a:pt x="282346" y="109385"/>
                  </a:lnTo>
                  <a:lnTo>
                    <a:pt x="284200" y="109410"/>
                  </a:lnTo>
                  <a:lnTo>
                    <a:pt x="285915" y="109435"/>
                  </a:lnTo>
                  <a:lnTo>
                    <a:pt x="287489" y="107975"/>
                  </a:lnTo>
                  <a:lnTo>
                    <a:pt x="287591" y="104711"/>
                  </a:lnTo>
                  <a:close/>
                </a:path>
                <a:path w="308610" h="310514">
                  <a:moveTo>
                    <a:pt x="288353" y="202082"/>
                  </a:moveTo>
                  <a:lnTo>
                    <a:pt x="286880" y="200533"/>
                  </a:lnTo>
                  <a:lnTo>
                    <a:pt x="283121" y="200406"/>
                  </a:lnTo>
                  <a:lnTo>
                    <a:pt x="281597" y="201828"/>
                  </a:lnTo>
                  <a:lnTo>
                    <a:pt x="281546" y="203708"/>
                  </a:lnTo>
                  <a:lnTo>
                    <a:pt x="281495" y="205600"/>
                  </a:lnTo>
                  <a:lnTo>
                    <a:pt x="282905" y="207111"/>
                  </a:lnTo>
                  <a:lnTo>
                    <a:pt x="286626" y="207238"/>
                  </a:lnTo>
                  <a:lnTo>
                    <a:pt x="288213" y="205752"/>
                  </a:lnTo>
                  <a:lnTo>
                    <a:pt x="288353" y="202082"/>
                  </a:lnTo>
                  <a:close/>
                </a:path>
                <a:path w="308610" h="310514">
                  <a:moveTo>
                    <a:pt x="294843" y="178676"/>
                  </a:moveTo>
                  <a:lnTo>
                    <a:pt x="293344" y="177076"/>
                  </a:lnTo>
                  <a:lnTo>
                    <a:pt x="289750" y="176949"/>
                  </a:lnTo>
                  <a:lnTo>
                    <a:pt x="288086" y="178549"/>
                  </a:lnTo>
                  <a:lnTo>
                    <a:pt x="287985" y="182130"/>
                  </a:lnTo>
                  <a:lnTo>
                    <a:pt x="289585" y="183832"/>
                  </a:lnTo>
                  <a:lnTo>
                    <a:pt x="293154" y="183921"/>
                  </a:lnTo>
                  <a:lnTo>
                    <a:pt x="294767" y="182359"/>
                  </a:lnTo>
                  <a:lnTo>
                    <a:pt x="294805" y="180517"/>
                  </a:lnTo>
                  <a:lnTo>
                    <a:pt x="294843" y="178676"/>
                  </a:lnTo>
                  <a:close/>
                </a:path>
                <a:path w="308610" h="310514">
                  <a:moveTo>
                    <a:pt x="295351" y="153670"/>
                  </a:moveTo>
                  <a:lnTo>
                    <a:pt x="293751" y="152057"/>
                  </a:lnTo>
                  <a:lnTo>
                    <a:pt x="291960" y="152044"/>
                  </a:lnTo>
                  <a:lnTo>
                    <a:pt x="290144" y="152031"/>
                  </a:lnTo>
                  <a:lnTo>
                    <a:pt x="288607" y="153581"/>
                  </a:lnTo>
                  <a:lnTo>
                    <a:pt x="288569" y="157264"/>
                  </a:lnTo>
                  <a:lnTo>
                    <a:pt x="290156" y="158889"/>
                  </a:lnTo>
                  <a:lnTo>
                    <a:pt x="293674" y="158915"/>
                  </a:lnTo>
                  <a:lnTo>
                    <a:pt x="295351" y="157213"/>
                  </a:lnTo>
                  <a:lnTo>
                    <a:pt x="295351" y="153670"/>
                  </a:lnTo>
                  <a:close/>
                </a:path>
                <a:path w="308610" h="310514">
                  <a:moveTo>
                    <a:pt x="295427" y="134454"/>
                  </a:moveTo>
                  <a:lnTo>
                    <a:pt x="295402" y="130810"/>
                  </a:lnTo>
                  <a:lnTo>
                    <a:pt x="293890" y="129374"/>
                  </a:lnTo>
                  <a:lnTo>
                    <a:pt x="291985" y="129374"/>
                  </a:lnTo>
                  <a:lnTo>
                    <a:pt x="290017" y="129374"/>
                  </a:lnTo>
                  <a:lnTo>
                    <a:pt x="288658" y="130733"/>
                  </a:lnTo>
                  <a:lnTo>
                    <a:pt x="288671" y="134581"/>
                  </a:lnTo>
                  <a:lnTo>
                    <a:pt x="290144" y="136042"/>
                  </a:lnTo>
                  <a:lnTo>
                    <a:pt x="293852" y="136017"/>
                  </a:lnTo>
                  <a:lnTo>
                    <a:pt x="295427" y="134454"/>
                  </a:lnTo>
                  <a:close/>
                </a:path>
                <a:path w="308610" h="310514">
                  <a:moveTo>
                    <a:pt x="308419" y="151739"/>
                  </a:moveTo>
                  <a:lnTo>
                    <a:pt x="300405" y="105232"/>
                  </a:lnTo>
                  <a:lnTo>
                    <a:pt x="280911" y="66306"/>
                  </a:lnTo>
                  <a:lnTo>
                    <a:pt x="242963" y="28257"/>
                  </a:lnTo>
                  <a:lnTo>
                    <a:pt x="208318" y="9982"/>
                  </a:lnTo>
                  <a:lnTo>
                    <a:pt x="170180" y="901"/>
                  </a:lnTo>
                  <a:lnTo>
                    <a:pt x="151777" y="0"/>
                  </a:lnTo>
                  <a:lnTo>
                    <a:pt x="142595" y="381"/>
                  </a:lnTo>
                  <a:lnTo>
                    <a:pt x="103009" y="8864"/>
                  </a:lnTo>
                  <a:lnTo>
                    <a:pt x="67691" y="26911"/>
                  </a:lnTo>
                  <a:lnTo>
                    <a:pt x="38544" y="51790"/>
                  </a:lnTo>
                  <a:lnTo>
                    <a:pt x="16979" y="83502"/>
                  </a:lnTo>
                  <a:lnTo>
                    <a:pt x="1676" y="133451"/>
                  </a:lnTo>
                  <a:lnTo>
                    <a:pt x="0" y="157873"/>
                  </a:lnTo>
                  <a:lnTo>
                    <a:pt x="368" y="164769"/>
                  </a:lnTo>
                  <a:lnTo>
                    <a:pt x="11061" y="212801"/>
                  </a:lnTo>
                  <a:lnTo>
                    <a:pt x="37973" y="256108"/>
                  </a:lnTo>
                  <a:lnTo>
                    <a:pt x="67538" y="281940"/>
                  </a:lnTo>
                  <a:lnTo>
                    <a:pt x="73698" y="286194"/>
                  </a:lnTo>
                  <a:lnTo>
                    <a:pt x="79552" y="285724"/>
                  </a:lnTo>
                  <a:lnTo>
                    <a:pt x="81343" y="286181"/>
                  </a:lnTo>
                  <a:lnTo>
                    <a:pt x="83108" y="286296"/>
                  </a:lnTo>
                  <a:lnTo>
                    <a:pt x="85280" y="286004"/>
                  </a:lnTo>
                  <a:lnTo>
                    <a:pt x="77279" y="281622"/>
                  </a:lnTo>
                  <a:lnTo>
                    <a:pt x="70967" y="277736"/>
                  </a:lnTo>
                  <a:lnTo>
                    <a:pt x="33159" y="240131"/>
                  </a:lnTo>
                  <a:lnTo>
                    <a:pt x="12623" y="198970"/>
                  </a:lnTo>
                  <a:lnTo>
                    <a:pt x="5232" y="156146"/>
                  </a:lnTo>
                  <a:lnTo>
                    <a:pt x="5562" y="142443"/>
                  </a:lnTo>
                  <a:lnTo>
                    <a:pt x="14109" y="102603"/>
                  </a:lnTo>
                  <a:lnTo>
                    <a:pt x="38417" y="60325"/>
                  </a:lnTo>
                  <a:lnTo>
                    <a:pt x="76225" y="26314"/>
                  </a:lnTo>
                  <a:lnTo>
                    <a:pt x="123494" y="7747"/>
                  </a:lnTo>
                  <a:lnTo>
                    <a:pt x="156908" y="4521"/>
                  </a:lnTo>
                  <a:lnTo>
                    <a:pt x="165125" y="4889"/>
                  </a:lnTo>
                  <a:lnTo>
                    <a:pt x="204685" y="12928"/>
                  </a:lnTo>
                  <a:lnTo>
                    <a:pt x="240499" y="31737"/>
                  </a:lnTo>
                  <a:lnTo>
                    <a:pt x="279819" y="73101"/>
                  </a:lnTo>
                  <a:lnTo>
                    <a:pt x="297891" y="111760"/>
                  </a:lnTo>
                  <a:lnTo>
                    <a:pt x="303580" y="150139"/>
                  </a:lnTo>
                  <a:lnTo>
                    <a:pt x="303466" y="156806"/>
                  </a:lnTo>
                  <a:lnTo>
                    <a:pt x="298005" y="196215"/>
                  </a:lnTo>
                  <a:lnTo>
                    <a:pt x="278688" y="236232"/>
                  </a:lnTo>
                  <a:lnTo>
                    <a:pt x="252323" y="266293"/>
                  </a:lnTo>
                  <a:lnTo>
                    <a:pt x="228815" y="282740"/>
                  </a:lnTo>
                  <a:lnTo>
                    <a:pt x="228968" y="283324"/>
                  </a:lnTo>
                  <a:lnTo>
                    <a:pt x="237121" y="281940"/>
                  </a:lnTo>
                  <a:lnTo>
                    <a:pt x="241414" y="281381"/>
                  </a:lnTo>
                  <a:lnTo>
                    <a:pt x="242773" y="280784"/>
                  </a:lnTo>
                  <a:lnTo>
                    <a:pt x="277495" y="246862"/>
                  </a:lnTo>
                  <a:lnTo>
                    <a:pt x="297408" y="212318"/>
                  </a:lnTo>
                  <a:lnTo>
                    <a:pt x="299351" y="205143"/>
                  </a:lnTo>
                  <a:lnTo>
                    <a:pt x="303999" y="190017"/>
                  </a:lnTo>
                  <a:lnTo>
                    <a:pt x="306197" y="181902"/>
                  </a:lnTo>
                  <a:lnTo>
                    <a:pt x="307314" y="173532"/>
                  </a:lnTo>
                  <a:lnTo>
                    <a:pt x="308305" y="162636"/>
                  </a:lnTo>
                  <a:lnTo>
                    <a:pt x="308419" y="151739"/>
                  </a:lnTo>
                  <a:close/>
                </a:path>
              </a:pathLst>
            </a:custGeom>
            <a:solidFill>
              <a:srgbClr val="285567"/>
            </a:solidFill>
          </p:spPr>
          <p:txBody>
            <a:bodyPr wrap="square" lIns="0" tIns="0" rIns="0" bIns="0" rtlCol="0"/>
            <a:lstStyle/>
            <a:p>
              <a:endParaRPr/>
            </a:p>
          </p:txBody>
        </p:sp>
      </p:grpSp>
      <p:sp>
        <p:nvSpPr>
          <p:cNvPr id="187" name="object 187"/>
          <p:cNvSpPr txBox="1"/>
          <p:nvPr/>
        </p:nvSpPr>
        <p:spPr>
          <a:xfrm>
            <a:off x="4584448" y="7376935"/>
            <a:ext cx="1575435" cy="548005"/>
          </a:xfrm>
          <a:prstGeom prst="rect">
            <a:avLst/>
          </a:prstGeom>
        </p:spPr>
        <p:txBody>
          <a:bodyPr vert="horz" wrap="square" lIns="0" tIns="15875" rIns="0" bIns="0" rtlCol="0">
            <a:spAutoFit/>
          </a:bodyPr>
          <a:lstStyle/>
          <a:p>
            <a:pPr marL="12700">
              <a:lnSpc>
                <a:spcPct val="100000"/>
              </a:lnSpc>
              <a:spcBef>
                <a:spcPts val="125"/>
              </a:spcBef>
            </a:pPr>
            <a:r>
              <a:rPr sz="3400" b="1" spc="10" dirty="0">
                <a:solidFill>
                  <a:srgbClr val="285567"/>
                </a:solidFill>
                <a:latin typeface="Source Sans Pro Black"/>
                <a:cs typeface="Source Sans Pro Black"/>
              </a:rPr>
              <a:t>864,206</a:t>
            </a:r>
            <a:endParaRPr sz="3400">
              <a:latin typeface="Source Sans Pro Black"/>
              <a:cs typeface="Source Sans Pro Black"/>
            </a:endParaRPr>
          </a:p>
        </p:txBody>
      </p:sp>
      <p:sp>
        <p:nvSpPr>
          <p:cNvPr id="188" name="object 188"/>
          <p:cNvSpPr txBox="1"/>
          <p:nvPr/>
        </p:nvSpPr>
        <p:spPr>
          <a:xfrm>
            <a:off x="4123726" y="7892694"/>
            <a:ext cx="1483360" cy="374015"/>
          </a:xfrm>
          <a:prstGeom prst="rect">
            <a:avLst/>
          </a:prstGeom>
        </p:spPr>
        <p:txBody>
          <a:bodyPr vert="horz" wrap="square" lIns="0" tIns="11430" rIns="0" bIns="0" rtlCol="0">
            <a:spAutoFit/>
          </a:bodyPr>
          <a:lstStyle/>
          <a:p>
            <a:pPr marL="38100" marR="30480">
              <a:lnSpc>
                <a:spcPct val="100000"/>
              </a:lnSpc>
              <a:spcBef>
                <a:spcPts val="90"/>
              </a:spcBef>
            </a:pPr>
            <a:r>
              <a:rPr sz="1150" b="1" spc="-20" dirty="0">
                <a:solidFill>
                  <a:srgbClr val="285567"/>
                </a:solidFill>
                <a:latin typeface="Source Sans Pro Black"/>
                <a:cs typeface="Source Sans Pro Black"/>
              </a:rPr>
              <a:t>3.4</a:t>
            </a:r>
            <a:r>
              <a:rPr sz="1150" b="1" spc="-10" dirty="0">
                <a:solidFill>
                  <a:srgbClr val="285567"/>
                </a:solidFill>
                <a:latin typeface="Source Sans Pro Black"/>
                <a:cs typeface="Source Sans Pro Black"/>
              </a:rPr>
              <a:t>%</a:t>
            </a:r>
            <a:r>
              <a:rPr sz="1150" b="1" spc="-25" dirty="0">
                <a:solidFill>
                  <a:srgbClr val="285567"/>
                </a:solidFill>
                <a:latin typeface="Source Sans Pro Black"/>
                <a:cs typeface="Source Sans Pro Black"/>
              </a:rPr>
              <a:t> o</a:t>
            </a:r>
            <a:r>
              <a:rPr sz="1150" b="1" spc="-5" dirty="0">
                <a:solidFill>
                  <a:srgbClr val="285567"/>
                </a:solidFill>
                <a:latin typeface="Source Sans Pro Black"/>
                <a:cs typeface="Source Sans Pro Black"/>
              </a:rPr>
              <a:t>f</a:t>
            </a:r>
            <a:r>
              <a:rPr sz="1150" b="1" spc="-25" dirty="0">
                <a:solidFill>
                  <a:srgbClr val="285567"/>
                </a:solidFill>
                <a:latin typeface="Source Sans Pro Black"/>
                <a:cs typeface="Source Sans Pro Black"/>
              </a:rPr>
              <a:t> </a:t>
            </a:r>
            <a:r>
              <a:rPr sz="1150" b="1" spc="-20" dirty="0">
                <a:solidFill>
                  <a:srgbClr val="285567"/>
                </a:solidFill>
                <a:latin typeface="Source Sans Pro Black"/>
                <a:cs typeface="Source Sans Pro Black"/>
              </a:rPr>
              <a:t>th</a:t>
            </a:r>
            <a:r>
              <a:rPr sz="1150" b="1" spc="-5" dirty="0">
                <a:solidFill>
                  <a:srgbClr val="285567"/>
                </a:solidFill>
                <a:latin typeface="Source Sans Pro Black"/>
                <a:cs typeface="Source Sans Pro Black"/>
              </a:rPr>
              <a:t>e</a:t>
            </a:r>
            <a:r>
              <a:rPr sz="1150" b="1" spc="-25" dirty="0">
                <a:solidFill>
                  <a:srgbClr val="285567"/>
                </a:solidFill>
                <a:latin typeface="Source Sans Pro Black"/>
                <a:cs typeface="Source Sans Pro Black"/>
              </a:rPr>
              <a:t> </a:t>
            </a:r>
            <a:r>
              <a:rPr sz="1150" b="1" spc="-20" dirty="0">
                <a:solidFill>
                  <a:srgbClr val="285567"/>
                </a:solidFill>
                <a:latin typeface="Source Sans Pro Black"/>
                <a:cs typeface="Source Sans Pro Black"/>
              </a:rPr>
              <a:t>Au</a:t>
            </a:r>
            <a:r>
              <a:rPr sz="1150" b="1" spc="-40" dirty="0">
                <a:solidFill>
                  <a:srgbClr val="285567"/>
                </a:solidFill>
                <a:latin typeface="Source Sans Pro Black"/>
                <a:cs typeface="Source Sans Pro Black"/>
              </a:rPr>
              <a:t>s</a:t>
            </a:r>
            <a:r>
              <a:rPr sz="1150" b="1" spc="-20" dirty="0">
                <a:solidFill>
                  <a:srgbClr val="285567"/>
                </a:solidFill>
                <a:latin typeface="Source Sans Pro Black"/>
                <a:cs typeface="Source Sans Pro Black"/>
              </a:rPr>
              <a:t>t</a:t>
            </a:r>
            <a:r>
              <a:rPr sz="1150" b="1" spc="-55" dirty="0">
                <a:solidFill>
                  <a:srgbClr val="285567"/>
                </a:solidFill>
                <a:latin typeface="Source Sans Pro Black"/>
                <a:cs typeface="Source Sans Pro Black"/>
              </a:rPr>
              <a:t>r</a:t>
            </a:r>
            <a:r>
              <a:rPr sz="1150" b="1" spc="-20" dirty="0">
                <a:solidFill>
                  <a:srgbClr val="285567"/>
                </a:solidFill>
                <a:latin typeface="Source Sans Pro Black"/>
                <a:cs typeface="Source Sans Pro Black"/>
              </a:rPr>
              <a:t>alian  popul</a:t>
            </a:r>
            <a:r>
              <a:rPr sz="1150" b="1" spc="-40" dirty="0">
                <a:solidFill>
                  <a:srgbClr val="285567"/>
                </a:solidFill>
                <a:latin typeface="Source Sans Pro Black"/>
                <a:cs typeface="Source Sans Pro Black"/>
              </a:rPr>
              <a:t>a</a:t>
            </a:r>
            <a:r>
              <a:rPr sz="1150" b="1" spc="-20" dirty="0">
                <a:solidFill>
                  <a:srgbClr val="285567"/>
                </a:solidFill>
                <a:latin typeface="Source Sans Pro Black"/>
                <a:cs typeface="Source Sans Pro Black"/>
              </a:rPr>
              <a:t>tio</a:t>
            </a:r>
            <a:r>
              <a:rPr sz="1150" b="1" spc="-5" dirty="0">
                <a:solidFill>
                  <a:srgbClr val="285567"/>
                </a:solidFill>
                <a:latin typeface="Source Sans Pro Black"/>
                <a:cs typeface="Source Sans Pro Black"/>
              </a:rPr>
              <a:t>n</a:t>
            </a:r>
            <a:r>
              <a:rPr sz="1150" b="1" spc="-114" dirty="0">
                <a:solidFill>
                  <a:srgbClr val="285567"/>
                </a:solidFill>
                <a:latin typeface="Source Sans Pro Black"/>
                <a:cs typeface="Source Sans Pro Black"/>
              </a:rPr>
              <a:t> </a:t>
            </a:r>
            <a:r>
              <a:rPr sz="975" b="1" spc="-7" baseline="34188" dirty="0">
                <a:solidFill>
                  <a:srgbClr val="285567"/>
                </a:solidFill>
                <a:latin typeface="Source Sans Pro Black"/>
                <a:cs typeface="Source Sans Pro Black"/>
              </a:rPr>
              <a:t>[1</a:t>
            </a:r>
            <a:r>
              <a:rPr sz="975" b="1" spc="7" baseline="34188" dirty="0">
                <a:solidFill>
                  <a:srgbClr val="285567"/>
                </a:solidFill>
                <a:latin typeface="Source Sans Pro Black"/>
                <a:cs typeface="Source Sans Pro Black"/>
              </a:rPr>
              <a:t>,</a:t>
            </a:r>
            <a:r>
              <a:rPr sz="975" b="1" spc="-22" baseline="34188" dirty="0">
                <a:solidFill>
                  <a:srgbClr val="285567"/>
                </a:solidFill>
                <a:latin typeface="Source Sans Pro Black"/>
                <a:cs typeface="Source Sans Pro Black"/>
              </a:rPr>
              <a:t> </a:t>
            </a:r>
            <a:r>
              <a:rPr sz="975" b="1" spc="-7" baseline="34188" dirty="0">
                <a:solidFill>
                  <a:srgbClr val="285567"/>
                </a:solidFill>
                <a:latin typeface="Source Sans Pro Black"/>
                <a:cs typeface="Source Sans Pro Black"/>
              </a:rPr>
              <a:t>2]</a:t>
            </a:r>
            <a:endParaRPr sz="975" baseline="34188">
              <a:latin typeface="Source Sans Pro Black"/>
              <a:cs typeface="Source Sans Pro Black"/>
            </a:endParaRPr>
          </a:p>
        </p:txBody>
      </p:sp>
      <p:sp>
        <p:nvSpPr>
          <p:cNvPr id="189" name="object 189"/>
          <p:cNvSpPr txBox="1"/>
          <p:nvPr/>
        </p:nvSpPr>
        <p:spPr>
          <a:xfrm>
            <a:off x="4133230" y="7102829"/>
            <a:ext cx="2016125" cy="251460"/>
          </a:xfrm>
          <a:prstGeom prst="rect">
            <a:avLst/>
          </a:prstGeom>
        </p:spPr>
        <p:txBody>
          <a:bodyPr vert="horz" wrap="square" lIns="0" tIns="16510" rIns="0" bIns="0" rtlCol="0">
            <a:spAutoFit/>
          </a:bodyPr>
          <a:lstStyle/>
          <a:p>
            <a:pPr marL="12700">
              <a:lnSpc>
                <a:spcPct val="100000"/>
              </a:lnSpc>
              <a:spcBef>
                <a:spcPts val="130"/>
              </a:spcBef>
            </a:pPr>
            <a:r>
              <a:rPr sz="1450" b="1" spc="5" dirty="0">
                <a:solidFill>
                  <a:srgbClr val="285567"/>
                </a:solidFill>
                <a:latin typeface="Source Sans Pro Semibold"/>
                <a:cs typeface="Source Sans Pro Semibold"/>
              </a:rPr>
              <a:t>National</a:t>
            </a:r>
            <a:r>
              <a:rPr sz="1450" b="1" spc="-20" dirty="0">
                <a:solidFill>
                  <a:srgbClr val="285567"/>
                </a:solidFill>
                <a:latin typeface="Source Sans Pro Semibold"/>
                <a:cs typeface="Source Sans Pro Semibold"/>
              </a:rPr>
              <a:t> </a:t>
            </a:r>
            <a:r>
              <a:rPr sz="1450" b="1" spc="5" dirty="0">
                <a:solidFill>
                  <a:srgbClr val="285567"/>
                </a:solidFill>
                <a:latin typeface="Source Sans Pro Semibold"/>
                <a:cs typeface="Source Sans Pro Semibold"/>
              </a:rPr>
              <a:t>estimates,</a:t>
            </a:r>
            <a:r>
              <a:rPr sz="1450" b="1" spc="-15" dirty="0">
                <a:solidFill>
                  <a:srgbClr val="285567"/>
                </a:solidFill>
                <a:latin typeface="Source Sans Pro Semibold"/>
                <a:cs typeface="Source Sans Pro Semibold"/>
              </a:rPr>
              <a:t> </a:t>
            </a:r>
            <a:r>
              <a:rPr sz="1450" b="1" spc="5" dirty="0">
                <a:solidFill>
                  <a:srgbClr val="285567"/>
                </a:solidFill>
                <a:latin typeface="Source Sans Pro Semibold"/>
                <a:cs typeface="Source Sans Pro Semibold"/>
              </a:rPr>
              <a:t>2020</a:t>
            </a:r>
            <a:endParaRPr sz="1450">
              <a:latin typeface="Source Sans Pro Semibold"/>
              <a:cs typeface="Source Sans Pro Semibold"/>
            </a:endParaRPr>
          </a:p>
        </p:txBody>
      </p:sp>
      <p:sp>
        <p:nvSpPr>
          <p:cNvPr id="190" name="object 190"/>
          <p:cNvSpPr txBox="1"/>
          <p:nvPr/>
        </p:nvSpPr>
        <p:spPr>
          <a:xfrm>
            <a:off x="11243389" y="2727011"/>
            <a:ext cx="1157605" cy="221615"/>
          </a:xfrm>
          <a:prstGeom prst="rect">
            <a:avLst/>
          </a:prstGeom>
        </p:spPr>
        <p:txBody>
          <a:bodyPr vert="horz" wrap="square" lIns="0" tIns="17145" rIns="0" bIns="0" rtlCol="0">
            <a:spAutoFit/>
          </a:bodyPr>
          <a:lstStyle/>
          <a:p>
            <a:pPr>
              <a:lnSpc>
                <a:spcPct val="100000"/>
              </a:lnSpc>
              <a:spcBef>
                <a:spcPts val="135"/>
              </a:spcBef>
            </a:pPr>
            <a:r>
              <a:rPr sz="1250" b="1" spc="15" dirty="0">
                <a:solidFill>
                  <a:srgbClr val="285567"/>
                </a:solidFill>
                <a:latin typeface="Source Sans Pro"/>
                <a:cs typeface="Source Sans Pro"/>
              </a:rPr>
              <a:t>TORRES</a:t>
            </a:r>
            <a:r>
              <a:rPr sz="1250" b="1" spc="-45" dirty="0">
                <a:solidFill>
                  <a:srgbClr val="285567"/>
                </a:solidFill>
                <a:latin typeface="Source Sans Pro"/>
                <a:cs typeface="Source Sans Pro"/>
              </a:rPr>
              <a:t> </a:t>
            </a:r>
            <a:r>
              <a:rPr sz="1250" b="1" spc="25" dirty="0">
                <a:solidFill>
                  <a:srgbClr val="285567"/>
                </a:solidFill>
                <a:latin typeface="Source Sans Pro"/>
                <a:cs typeface="Source Sans Pro"/>
              </a:rPr>
              <a:t>STRAIT</a:t>
            </a:r>
            <a:endParaRPr sz="1250">
              <a:latin typeface="Source Sans Pro"/>
              <a:cs typeface="Source Sans Pro"/>
            </a:endParaRPr>
          </a:p>
        </p:txBody>
      </p:sp>
      <p:grpSp>
        <p:nvGrpSpPr>
          <p:cNvPr id="191" name="object 191"/>
          <p:cNvGrpSpPr/>
          <p:nvPr/>
        </p:nvGrpSpPr>
        <p:grpSpPr>
          <a:xfrm>
            <a:off x="10130008" y="1759083"/>
            <a:ext cx="2607310" cy="1891664"/>
            <a:chOff x="10130008" y="1759083"/>
            <a:chExt cx="2607310" cy="1891664"/>
          </a:xfrm>
        </p:grpSpPr>
        <p:sp>
          <p:nvSpPr>
            <p:cNvPr id="192" name="object 192"/>
            <p:cNvSpPr/>
            <p:nvPr/>
          </p:nvSpPr>
          <p:spPr>
            <a:xfrm>
              <a:off x="10130008" y="1759083"/>
              <a:ext cx="802640" cy="219075"/>
            </a:xfrm>
            <a:custGeom>
              <a:avLst/>
              <a:gdLst/>
              <a:ahLst/>
              <a:cxnLst/>
              <a:rect l="l" t="t" r="r" b="b"/>
              <a:pathLst>
                <a:path w="802640" h="219075">
                  <a:moveTo>
                    <a:pt x="342754" y="207746"/>
                  </a:moveTo>
                  <a:lnTo>
                    <a:pt x="270116" y="207746"/>
                  </a:lnTo>
                  <a:lnTo>
                    <a:pt x="275615" y="211327"/>
                  </a:lnTo>
                  <a:lnTo>
                    <a:pt x="286922" y="216738"/>
                  </a:lnTo>
                  <a:lnTo>
                    <a:pt x="298473" y="218744"/>
                  </a:lnTo>
                  <a:lnTo>
                    <a:pt x="310146" y="217778"/>
                  </a:lnTo>
                  <a:lnTo>
                    <a:pt x="321817" y="214274"/>
                  </a:lnTo>
                  <a:lnTo>
                    <a:pt x="338102" y="208796"/>
                  </a:lnTo>
                  <a:lnTo>
                    <a:pt x="342754" y="207746"/>
                  </a:lnTo>
                  <a:close/>
                </a:path>
                <a:path w="802640" h="219075">
                  <a:moveTo>
                    <a:pt x="551867" y="191147"/>
                  </a:moveTo>
                  <a:lnTo>
                    <a:pt x="403250" y="191147"/>
                  </a:lnTo>
                  <a:lnTo>
                    <a:pt x="409498" y="192239"/>
                  </a:lnTo>
                  <a:lnTo>
                    <a:pt x="468472" y="204890"/>
                  </a:lnTo>
                  <a:lnTo>
                    <a:pt x="485901" y="208229"/>
                  </a:lnTo>
                  <a:lnTo>
                    <a:pt x="504980" y="210687"/>
                  </a:lnTo>
                  <a:lnTo>
                    <a:pt x="523159" y="209626"/>
                  </a:lnTo>
                  <a:lnTo>
                    <a:pt x="539808" y="202978"/>
                  </a:lnTo>
                  <a:lnTo>
                    <a:pt x="551867" y="191147"/>
                  </a:lnTo>
                  <a:close/>
                </a:path>
                <a:path w="802640" h="219075">
                  <a:moveTo>
                    <a:pt x="636671" y="151536"/>
                  </a:moveTo>
                  <a:lnTo>
                    <a:pt x="99199" y="151536"/>
                  </a:lnTo>
                  <a:lnTo>
                    <a:pt x="101574" y="152107"/>
                  </a:lnTo>
                  <a:lnTo>
                    <a:pt x="130235" y="158521"/>
                  </a:lnTo>
                  <a:lnTo>
                    <a:pt x="144383" y="162223"/>
                  </a:lnTo>
                  <a:lnTo>
                    <a:pt x="184068" y="187758"/>
                  </a:lnTo>
                  <a:lnTo>
                    <a:pt x="194525" y="206298"/>
                  </a:lnTo>
                  <a:lnTo>
                    <a:pt x="202082" y="209842"/>
                  </a:lnTo>
                  <a:lnTo>
                    <a:pt x="234843" y="209318"/>
                  </a:lnTo>
                  <a:lnTo>
                    <a:pt x="263905" y="209257"/>
                  </a:lnTo>
                  <a:lnTo>
                    <a:pt x="270116" y="207746"/>
                  </a:lnTo>
                  <a:lnTo>
                    <a:pt x="342754" y="207746"/>
                  </a:lnTo>
                  <a:lnTo>
                    <a:pt x="354657" y="205058"/>
                  </a:lnTo>
                  <a:lnTo>
                    <a:pt x="371463" y="202814"/>
                  </a:lnTo>
                  <a:lnTo>
                    <a:pt x="388505" y="201815"/>
                  </a:lnTo>
                  <a:lnTo>
                    <a:pt x="392429" y="201701"/>
                  </a:lnTo>
                  <a:lnTo>
                    <a:pt x="395985" y="201079"/>
                  </a:lnTo>
                  <a:lnTo>
                    <a:pt x="403250" y="191147"/>
                  </a:lnTo>
                  <a:lnTo>
                    <a:pt x="551867" y="191147"/>
                  </a:lnTo>
                  <a:lnTo>
                    <a:pt x="558854" y="184339"/>
                  </a:lnTo>
                  <a:lnTo>
                    <a:pt x="564399" y="181964"/>
                  </a:lnTo>
                  <a:lnTo>
                    <a:pt x="570694" y="181482"/>
                  </a:lnTo>
                  <a:lnTo>
                    <a:pt x="629194" y="181482"/>
                  </a:lnTo>
                  <a:lnTo>
                    <a:pt x="633218" y="176516"/>
                  </a:lnTo>
                  <a:lnTo>
                    <a:pt x="634971" y="168313"/>
                  </a:lnTo>
                  <a:lnTo>
                    <a:pt x="635098" y="158521"/>
                  </a:lnTo>
                  <a:lnTo>
                    <a:pt x="635495" y="153403"/>
                  </a:lnTo>
                  <a:lnTo>
                    <a:pt x="636671" y="151536"/>
                  </a:lnTo>
                  <a:close/>
                </a:path>
                <a:path w="802640" h="219075">
                  <a:moveTo>
                    <a:pt x="1396" y="0"/>
                  </a:moveTo>
                  <a:lnTo>
                    <a:pt x="0" y="1358"/>
                  </a:lnTo>
                  <a:lnTo>
                    <a:pt x="123" y="32743"/>
                  </a:lnTo>
                  <a:lnTo>
                    <a:pt x="241" y="199491"/>
                  </a:lnTo>
                  <a:lnTo>
                    <a:pt x="30631" y="171488"/>
                  </a:lnTo>
                  <a:lnTo>
                    <a:pt x="33293" y="165391"/>
                  </a:lnTo>
                  <a:lnTo>
                    <a:pt x="37515" y="160850"/>
                  </a:lnTo>
                  <a:lnTo>
                    <a:pt x="43518" y="158373"/>
                  </a:lnTo>
                  <a:lnTo>
                    <a:pt x="79468" y="158356"/>
                  </a:lnTo>
                  <a:lnTo>
                    <a:pt x="83484" y="157681"/>
                  </a:lnTo>
                  <a:lnTo>
                    <a:pt x="93789" y="153593"/>
                  </a:lnTo>
                  <a:lnTo>
                    <a:pt x="96037" y="152374"/>
                  </a:lnTo>
                  <a:lnTo>
                    <a:pt x="99199" y="151536"/>
                  </a:lnTo>
                  <a:lnTo>
                    <a:pt x="636671" y="151536"/>
                  </a:lnTo>
                  <a:lnTo>
                    <a:pt x="639495" y="147053"/>
                  </a:lnTo>
                  <a:lnTo>
                    <a:pt x="764751" y="147053"/>
                  </a:lnTo>
                  <a:lnTo>
                    <a:pt x="769531" y="143992"/>
                  </a:lnTo>
                  <a:lnTo>
                    <a:pt x="772413" y="138366"/>
                  </a:lnTo>
                  <a:lnTo>
                    <a:pt x="772398" y="137413"/>
                  </a:lnTo>
                  <a:lnTo>
                    <a:pt x="640486" y="137413"/>
                  </a:lnTo>
                  <a:lnTo>
                    <a:pt x="642660" y="128629"/>
                  </a:lnTo>
                  <a:lnTo>
                    <a:pt x="641850" y="120557"/>
                  </a:lnTo>
                  <a:lnTo>
                    <a:pt x="638770" y="112985"/>
                  </a:lnTo>
                  <a:lnTo>
                    <a:pt x="634136" y="105702"/>
                  </a:lnTo>
                  <a:lnTo>
                    <a:pt x="631532" y="102082"/>
                  </a:lnTo>
                  <a:lnTo>
                    <a:pt x="631833" y="97307"/>
                  </a:lnTo>
                  <a:lnTo>
                    <a:pt x="637717" y="88201"/>
                  </a:lnTo>
                  <a:lnTo>
                    <a:pt x="637105" y="82424"/>
                  </a:lnTo>
                  <a:lnTo>
                    <a:pt x="636638" y="77127"/>
                  </a:lnTo>
                  <a:lnTo>
                    <a:pt x="633490" y="63283"/>
                  </a:lnTo>
                  <a:lnTo>
                    <a:pt x="627667" y="50722"/>
                  </a:lnTo>
                  <a:lnTo>
                    <a:pt x="620627" y="38749"/>
                  </a:lnTo>
                  <a:lnTo>
                    <a:pt x="613829" y="26669"/>
                  </a:lnTo>
                  <a:lnTo>
                    <a:pt x="612686" y="24358"/>
                  </a:lnTo>
                  <a:lnTo>
                    <a:pt x="612203" y="22567"/>
                  </a:lnTo>
                  <a:lnTo>
                    <a:pt x="612686" y="19494"/>
                  </a:lnTo>
                  <a:lnTo>
                    <a:pt x="802165" y="19494"/>
                  </a:lnTo>
                  <a:lnTo>
                    <a:pt x="802411" y="17805"/>
                  </a:lnTo>
                  <a:lnTo>
                    <a:pt x="800569" y="15405"/>
                  </a:lnTo>
                  <a:lnTo>
                    <a:pt x="789825" y="12369"/>
                  </a:lnTo>
                  <a:lnTo>
                    <a:pt x="789673" y="6311"/>
                  </a:lnTo>
                  <a:lnTo>
                    <a:pt x="789368" y="203"/>
                  </a:lnTo>
                  <a:lnTo>
                    <a:pt x="1396" y="0"/>
                  </a:lnTo>
                  <a:close/>
                </a:path>
                <a:path w="802640" h="219075">
                  <a:moveTo>
                    <a:pt x="764751" y="147053"/>
                  </a:moveTo>
                  <a:lnTo>
                    <a:pt x="639495" y="147053"/>
                  </a:lnTo>
                  <a:lnTo>
                    <a:pt x="638898" y="152069"/>
                  </a:lnTo>
                  <a:lnTo>
                    <a:pt x="638830" y="157681"/>
                  </a:lnTo>
                  <a:lnTo>
                    <a:pt x="635188" y="171119"/>
                  </a:lnTo>
                  <a:lnTo>
                    <a:pt x="657423" y="187485"/>
                  </a:lnTo>
                  <a:lnTo>
                    <a:pt x="663251" y="186454"/>
                  </a:lnTo>
                  <a:lnTo>
                    <a:pt x="669061" y="182486"/>
                  </a:lnTo>
                  <a:lnTo>
                    <a:pt x="671575" y="180060"/>
                  </a:lnTo>
                  <a:lnTo>
                    <a:pt x="674763" y="179006"/>
                  </a:lnTo>
                  <a:lnTo>
                    <a:pt x="679210" y="179006"/>
                  </a:lnTo>
                  <a:lnTo>
                    <a:pt x="687306" y="178049"/>
                  </a:lnTo>
                  <a:lnTo>
                    <a:pt x="696310" y="175814"/>
                  </a:lnTo>
                  <a:lnTo>
                    <a:pt x="705384" y="174743"/>
                  </a:lnTo>
                  <a:lnTo>
                    <a:pt x="718962" y="174743"/>
                  </a:lnTo>
                  <a:lnTo>
                    <a:pt x="723074" y="169341"/>
                  </a:lnTo>
                  <a:lnTo>
                    <a:pt x="743247" y="169341"/>
                  </a:lnTo>
                  <a:lnTo>
                    <a:pt x="744181" y="168313"/>
                  </a:lnTo>
                  <a:lnTo>
                    <a:pt x="749211" y="157606"/>
                  </a:lnTo>
                  <a:lnTo>
                    <a:pt x="755827" y="152768"/>
                  </a:lnTo>
                  <a:lnTo>
                    <a:pt x="764751" y="147053"/>
                  </a:lnTo>
                  <a:close/>
                </a:path>
                <a:path w="802640" h="219075">
                  <a:moveTo>
                    <a:pt x="628463" y="182384"/>
                  </a:moveTo>
                  <a:lnTo>
                    <a:pt x="602386" y="182384"/>
                  </a:lnTo>
                  <a:lnTo>
                    <a:pt x="607254" y="182675"/>
                  </a:lnTo>
                  <a:lnTo>
                    <a:pt x="612647" y="184708"/>
                  </a:lnTo>
                  <a:lnTo>
                    <a:pt x="621041" y="185688"/>
                  </a:lnTo>
                  <a:lnTo>
                    <a:pt x="628236" y="182664"/>
                  </a:lnTo>
                  <a:lnTo>
                    <a:pt x="628463" y="182384"/>
                  </a:lnTo>
                  <a:close/>
                </a:path>
                <a:path w="802640" h="219075">
                  <a:moveTo>
                    <a:pt x="629194" y="181482"/>
                  </a:moveTo>
                  <a:lnTo>
                    <a:pt x="570694" y="181482"/>
                  </a:lnTo>
                  <a:lnTo>
                    <a:pt x="577354" y="182879"/>
                  </a:lnTo>
                  <a:lnTo>
                    <a:pt x="583844" y="185127"/>
                  </a:lnTo>
                  <a:lnTo>
                    <a:pt x="590448" y="185077"/>
                  </a:lnTo>
                  <a:lnTo>
                    <a:pt x="602386" y="182384"/>
                  </a:lnTo>
                  <a:lnTo>
                    <a:pt x="628463" y="182384"/>
                  </a:lnTo>
                  <a:lnTo>
                    <a:pt x="629194" y="181482"/>
                  </a:lnTo>
                  <a:close/>
                </a:path>
                <a:path w="802640" h="219075">
                  <a:moveTo>
                    <a:pt x="679210" y="179006"/>
                  </a:moveTo>
                  <a:lnTo>
                    <a:pt x="674763" y="179006"/>
                  </a:lnTo>
                  <a:lnTo>
                    <a:pt x="678243" y="179120"/>
                  </a:lnTo>
                  <a:lnTo>
                    <a:pt x="679210" y="179006"/>
                  </a:lnTo>
                  <a:close/>
                </a:path>
                <a:path w="802640" h="219075">
                  <a:moveTo>
                    <a:pt x="718962" y="174743"/>
                  </a:moveTo>
                  <a:lnTo>
                    <a:pt x="705384" y="174743"/>
                  </a:lnTo>
                  <a:lnTo>
                    <a:pt x="714654" y="177164"/>
                  </a:lnTo>
                  <a:lnTo>
                    <a:pt x="715352" y="177533"/>
                  </a:lnTo>
                  <a:lnTo>
                    <a:pt x="717041" y="177266"/>
                  </a:lnTo>
                  <a:lnTo>
                    <a:pt x="718962" y="174743"/>
                  </a:lnTo>
                  <a:close/>
                </a:path>
                <a:path w="802640" h="219075">
                  <a:moveTo>
                    <a:pt x="743247" y="169341"/>
                  </a:moveTo>
                  <a:lnTo>
                    <a:pt x="723074" y="169341"/>
                  </a:lnTo>
                  <a:lnTo>
                    <a:pt x="731100" y="171119"/>
                  </a:lnTo>
                  <a:lnTo>
                    <a:pt x="742035" y="170675"/>
                  </a:lnTo>
                  <a:lnTo>
                    <a:pt x="743247" y="169341"/>
                  </a:lnTo>
                  <a:close/>
                </a:path>
                <a:path w="802640" h="219075">
                  <a:moveTo>
                    <a:pt x="79468" y="158356"/>
                  </a:moveTo>
                  <a:lnTo>
                    <a:pt x="51574" y="158356"/>
                  </a:lnTo>
                  <a:lnTo>
                    <a:pt x="62201" y="159498"/>
                  </a:lnTo>
                  <a:lnTo>
                    <a:pt x="72896" y="159461"/>
                  </a:lnTo>
                  <a:lnTo>
                    <a:pt x="79468" y="158356"/>
                  </a:lnTo>
                  <a:close/>
                </a:path>
                <a:path w="802640" h="219075">
                  <a:moveTo>
                    <a:pt x="802165" y="19494"/>
                  </a:moveTo>
                  <a:lnTo>
                    <a:pt x="612686" y="19494"/>
                  </a:lnTo>
                  <a:lnTo>
                    <a:pt x="621372" y="23863"/>
                  </a:lnTo>
                  <a:lnTo>
                    <a:pt x="625767" y="30340"/>
                  </a:lnTo>
                  <a:lnTo>
                    <a:pt x="626084" y="44107"/>
                  </a:lnTo>
                  <a:lnTo>
                    <a:pt x="627468" y="47866"/>
                  </a:lnTo>
                  <a:lnTo>
                    <a:pt x="638492" y="53835"/>
                  </a:lnTo>
                  <a:lnTo>
                    <a:pt x="640537" y="60020"/>
                  </a:lnTo>
                  <a:lnTo>
                    <a:pt x="640295" y="67017"/>
                  </a:lnTo>
                  <a:lnTo>
                    <a:pt x="640900" y="74695"/>
                  </a:lnTo>
                  <a:lnTo>
                    <a:pt x="641883" y="82424"/>
                  </a:lnTo>
                  <a:lnTo>
                    <a:pt x="641199" y="90022"/>
                  </a:lnTo>
                  <a:lnTo>
                    <a:pt x="636790" y="97320"/>
                  </a:lnTo>
                  <a:lnTo>
                    <a:pt x="634453" y="99707"/>
                  </a:lnTo>
                  <a:lnTo>
                    <a:pt x="637361" y="103868"/>
                  </a:lnTo>
                  <a:lnTo>
                    <a:pt x="638949" y="106565"/>
                  </a:lnTo>
                  <a:lnTo>
                    <a:pt x="642402" y="114039"/>
                  </a:lnTo>
                  <a:lnTo>
                    <a:pt x="643894" y="121637"/>
                  </a:lnTo>
                  <a:lnTo>
                    <a:pt x="643298" y="129411"/>
                  </a:lnTo>
                  <a:lnTo>
                    <a:pt x="640486" y="137413"/>
                  </a:lnTo>
                  <a:lnTo>
                    <a:pt x="772398" y="137413"/>
                  </a:lnTo>
                  <a:lnTo>
                    <a:pt x="772274" y="129730"/>
                  </a:lnTo>
                  <a:lnTo>
                    <a:pt x="771564" y="110271"/>
                  </a:lnTo>
                  <a:lnTo>
                    <a:pt x="771397" y="97307"/>
                  </a:lnTo>
                  <a:lnTo>
                    <a:pt x="771399" y="90022"/>
                  </a:lnTo>
                  <a:lnTo>
                    <a:pt x="773394" y="71567"/>
                  </a:lnTo>
                  <a:lnTo>
                    <a:pt x="779678" y="52730"/>
                  </a:lnTo>
                  <a:lnTo>
                    <a:pt x="780656" y="50722"/>
                  </a:lnTo>
                  <a:lnTo>
                    <a:pt x="780999" y="48120"/>
                  </a:lnTo>
                  <a:lnTo>
                    <a:pt x="798944" y="25565"/>
                  </a:lnTo>
                  <a:lnTo>
                    <a:pt x="801408" y="24701"/>
                  </a:lnTo>
                  <a:lnTo>
                    <a:pt x="802165" y="19494"/>
                  </a:lnTo>
                  <a:close/>
                </a:path>
              </a:pathLst>
            </a:custGeom>
            <a:solidFill>
              <a:srgbClr val="D1E2EA"/>
            </a:solidFill>
          </p:spPr>
          <p:txBody>
            <a:bodyPr wrap="square" lIns="0" tIns="0" rIns="0" bIns="0" rtlCol="0"/>
            <a:lstStyle/>
            <a:p>
              <a:endParaRPr/>
            </a:p>
          </p:txBody>
        </p:sp>
        <p:sp>
          <p:nvSpPr>
            <p:cNvPr id="193" name="object 193"/>
            <p:cNvSpPr/>
            <p:nvPr/>
          </p:nvSpPr>
          <p:spPr>
            <a:xfrm>
              <a:off x="10697883" y="1947214"/>
              <a:ext cx="1732280" cy="1325880"/>
            </a:xfrm>
            <a:custGeom>
              <a:avLst/>
              <a:gdLst/>
              <a:ahLst/>
              <a:cxnLst/>
              <a:rect l="l" t="t" r="r" b="b"/>
              <a:pathLst>
                <a:path w="1732279" h="1325879">
                  <a:moveTo>
                    <a:pt x="48412" y="12725"/>
                  </a:moveTo>
                  <a:lnTo>
                    <a:pt x="43878" y="12280"/>
                  </a:lnTo>
                  <a:lnTo>
                    <a:pt x="39344" y="11518"/>
                  </a:lnTo>
                  <a:lnTo>
                    <a:pt x="26670" y="11366"/>
                  </a:lnTo>
                  <a:lnTo>
                    <a:pt x="24625" y="8216"/>
                  </a:lnTo>
                  <a:lnTo>
                    <a:pt x="29006" y="1219"/>
                  </a:lnTo>
                  <a:lnTo>
                    <a:pt x="23342" y="0"/>
                  </a:lnTo>
                  <a:lnTo>
                    <a:pt x="19761" y="5588"/>
                  </a:lnTo>
                  <a:lnTo>
                    <a:pt x="14490" y="5689"/>
                  </a:lnTo>
                  <a:lnTo>
                    <a:pt x="11861" y="12217"/>
                  </a:lnTo>
                  <a:lnTo>
                    <a:pt x="2870" y="9626"/>
                  </a:lnTo>
                  <a:lnTo>
                    <a:pt x="0" y="15798"/>
                  </a:lnTo>
                  <a:lnTo>
                    <a:pt x="1803" y="18948"/>
                  </a:lnTo>
                  <a:lnTo>
                    <a:pt x="1308" y="24879"/>
                  </a:lnTo>
                  <a:lnTo>
                    <a:pt x="17526" y="20929"/>
                  </a:lnTo>
                  <a:lnTo>
                    <a:pt x="48412" y="12725"/>
                  </a:lnTo>
                  <a:close/>
                </a:path>
                <a:path w="1732279" h="1325879">
                  <a:moveTo>
                    <a:pt x="87820" y="12852"/>
                  </a:moveTo>
                  <a:lnTo>
                    <a:pt x="80479" y="8813"/>
                  </a:lnTo>
                  <a:lnTo>
                    <a:pt x="71615" y="7924"/>
                  </a:lnTo>
                  <a:lnTo>
                    <a:pt x="65227" y="1905"/>
                  </a:lnTo>
                  <a:lnTo>
                    <a:pt x="62255" y="4826"/>
                  </a:lnTo>
                  <a:lnTo>
                    <a:pt x="58686" y="6642"/>
                  </a:lnTo>
                  <a:lnTo>
                    <a:pt x="54673" y="7632"/>
                  </a:lnTo>
                  <a:lnTo>
                    <a:pt x="54749" y="10718"/>
                  </a:lnTo>
                  <a:lnTo>
                    <a:pt x="50177" y="12306"/>
                  </a:lnTo>
                  <a:lnTo>
                    <a:pt x="53581" y="19494"/>
                  </a:lnTo>
                  <a:lnTo>
                    <a:pt x="59601" y="21539"/>
                  </a:lnTo>
                  <a:lnTo>
                    <a:pt x="66611" y="21653"/>
                  </a:lnTo>
                  <a:lnTo>
                    <a:pt x="73037" y="23037"/>
                  </a:lnTo>
                  <a:lnTo>
                    <a:pt x="77571" y="25539"/>
                  </a:lnTo>
                  <a:lnTo>
                    <a:pt x="85051" y="19659"/>
                  </a:lnTo>
                  <a:lnTo>
                    <a:pt x="87820" y="12852"/>
                  </a:lnTo>
                  <a:close/>
                </a:path>
                <a:path w="1732279" h="1325879">
                  <a:moveTo>
                    <a:pt x="152196" y="1000302"/>
                  </a:moveTo>
                  <a:lnTo>
                    <a:pt x="149593" y="986078"/>
                  </a:lnTo>
                  <a:lnTo>
                    <a:pt x="146977" y="979220"/>
                  </a:lnTo>
                  <a:lnTo>
                    <a:pt x="138874" y="975347"/>
                  </a:lnTo>
                  <a:lnTo>
                    <a:pt x="134810" y="979576"/>
                  </a:lnTo>
                  <a:lnTo>
                    <a:pt x="132105" y="984262"/>
                  </a:lnTo>
                  <a:lnTo>
                    <a:pt x="133565" y="996391"/>
                  </a:lnTo>
                  <a:lnTo>
                    <a:pt x="134772" y="1003782"/>
                  </a:lnTo>
                  <a:lnTo>
                    <a:pt x="145211" y="1004366"/>
                  </a:lnTo>
                  <a:lnTo>
                    <a:pt x="152196" y="1000302"/>
                  </a:lnTo>
                  <a:close/>
                </a:path>
                <a:path w="1732279" h="1325879">
                  <a:moveTo>
                    <a:pt x="193586" y="768731"/>
                  </a:moveTo>
                  <a:lnTo>
                    <a:pt x="192417" y="761276"/>
                  </a:lnTo>
                  <a:lnTo>
                    <a:pt x="189331" y="753846"/>
                  </a:lnTo>
                  <a:lnTo>
                    <a:pt x="186931" y="749490"/>
                  </a:lnTo>
                  <a:lnTo>
                    <a:pt x="182410" y="745985"/>
                  </a:lnTo>
                  <a:lnTo>
                    <a:pt x="186372" y="741172"/>
                  </a:lnTo>
                  <a:lnTo>
                    <a:pt x="186474" y="736231"/>
                  </a:lnTo>
                  <a:lnTo>
                    <a:pt x="184772" y="732091"/>
                  </a:lnTo>
                  <a:lnTo>
                    <a:pt x="173774" y="734568"/>
                  </a:lnTo>
                  <a:lnTo>
                    <a:pt x="167119" y="735749"/>
                  </a:lnTo>
                  <a:lnTo>
                    <a:pt x="160426" y="736511"/>
                  </a:lnTo>
                  <a:lnTo>
                    <a:pt x="153390" y="736752"/>
                  </a:lnTo>
                  <a:lnTo>
                    <a:pt x="153022" y="737095"/>
                  </a:lnTo>
                  <a:lnTo>
                    <a:pt x="148170" y="745769"/>
                  </a:lnTo>
                  <a:lnTo>
                    <a:pt x="141820" y="742645"/>
                  </a:lnTo>
                  <a:lnTo>
                    <a:pt x="128231" y="735558"/>
                  </a:lnTo>
                  <a:lnTo>
                    <a:pt x="125056" y="739673"/>
                  </a:lnTo>
                  <a:lnTo>
                    <a:pt x="123837" y="750582"/>
                  </a:lnTo>
                  <a:lnTo>
                    <a:pt x="122377" y="752995"/>
                  </a:lnTo>
                  <a:lnTo>
                    <a:pt x="118681" y="755637"/>
                  </a:lnTo>
                  <a:lnTo>
                    <a:pt x="110502" y="764679"/>
                  </a:lnTo>
                  <a:lnTo>
                    <a:pt x="106095" y="776312"/>
                  </a:lnTo>
                  <a:lnTo>
                    <a:pt x="105841" y="788746"/>
                  </a:lnTo>
                  <a:lnTo>
                    <a:pt x="110058" y="800163"/>
                  </a:lnTo>
                  <a:lnTo>
                    <a:pt x="113665" y="805815"/>
                  </a:lnTo>
                  <a:lnTo>
                    <a:pt x="118643" y="811098"/>
                  </a:lnTo>
                  <a:lnTo>
                    <a:pt x="130556" y="805332"/>
                  </a:lnTo>
                  <a:lnTo>
                    <a:pt x="132562" y="807961"/>
                  </a:lnTo>
                  <a:lnTo>
                    <a:pt x="139814" y="818642"/>
                  </a:lnTo>
                  <a:lnTo>
                    <a:pt x="144259" y="831583"/>
                  </a:lnTo>
                  <a:lnTo>
                    <a:pt x="149987" y="831977"/>
                  </a:lnTo>
                  <a:lnTo>
                    <a:pt x="160274" y="828294"/>
                  </a:lnTo>
                  <a:lnTo>
                    <a:pt x="162636" y="826160"/>
                  </a:lnTo>
                  <a:lnTo>
                    <a:pt x="171234" y="833069"/>
                  </a:lnTo>
                  <a:lnTo>
                    <a:pt x="174713" y="830110"/>
                  </a:lnTo>
                  <a:lnTo>
                    <a:pt x="172885" y="821524"/>
                  </a:lnTo>
                  <a:lnTo>
                    <a:pt x="170776" y="817638"/>
                  </a:lnTo>
                  <a:lnTo>
                    <a:pt x="173570" y="816114"/>
                  </a:lnTo>
                  <a:lnTo>
                    <a:pt x="193103" y="776541"/>
                  </a:lnTo>
                  <a:lnTo>
                    <a:pt x="193586" y="768731"/>
                  </a:lnTo>
                  <a:close/>
                </a:path>
                <a:path w="1732279" h="1325879">
                  <a:moveTo>
                    <a:pt x="198805" y="640499"/>
                  </a:moveTo>
                  <a:lnTo>
                    <a:pt x="194767" y="636168"/>
                  </a:lnTo>
                  <a:lnTo>
                    <a:pt x="190246" y="632307"/>
                  </a:lnTo>
                  <a:lnTo>
                    <a:pt x="179666" y="628103"/>
                  </a:lnTo>
                  <a:lnTo>
                    <a:pt x="176212" y="630618"/>
                  </a:lnTo>
                  <a:lnTo>
                    <a:pt x="173139" y="633984"/>
                  </a:lnTo>
                  <a:lnTo>
                    <a:pt x="168922" y="640981"/>
                  </a:lnTo>
                  <a:lnTo>
                    <a:pt x="168363" y="648068"/>
                  </a:lnTo>
                  <a:lnTo>
                    <a:pt x="171335" y="654380"/>
                  </a:lnTo>
                  <a:lnTo>
                    <a:pt x="177711" y="659104"/>
                  </a:lnTo>
                  <a:lnTo>
                    <a:pt x="180251" y="660260"/>
                  </a:lnTo>
                  <a:lnTo>
                    <a:pt x="183057" y="660641"/>
                  </a:lnTo>
                  <a:lnTo>
                    <a:pt x="183578" y="649452"/>
                  </a:lnTo>
                  <a:lnTo>
                    <a:pt x="186169" y="644880"/>
                  </a:lnTo>
                  <a:lnTo>
                    <a:pt x="196545" y="645172"/>
                  </a:lnTo>
                  <a:lnTo>
                    <a:pt x="198259" y="643356"/>
                  </a:lnTo>
                  <a:lnTo>
                    <a:pt x="198805" y="640499"/>
                  </a:lnTo>
                  <a:close/>
                </a:path>
                <a:path w="1732279" h="1325879">
                  <a:moveTo>
                    <a:pt x="221322" y="1130211"/>
                  </a:moveTo>
                  <a:lnTo>
                    <a:pt x="220700" y="1126883"/>
                  </a:lnTo>
                  <a:lnTo>
                    <a:pt x="217601" y="1124140"/>
                  </a:lnTo>
                  <a:lnTo>
                    <a:pt x="214198" y="1121422"/>
                  </a:lnTo>
                  <a:lnTo>
                    <a:pt x="211251" y="1118425"/>
                  </a:lnTo>
                  <a:lnTo>
                    <a:pt x="207810" y="1117701"/>
                  </a:lnTo>
                  <a:lnTo>
                    <a:pt x="199415" y="1120279"/>
                  </a:lnTo>
                  <a:lnTo>
                    <a:pt x="201460" y="1124445"/>
                  </a:lnTo>
                  <a:lnTo>
                    <a:pt x="201485" y="1131976"/>
                  </a:lnTo>
                  <a:lnTo>
                    <a:pt x="202780" y="1136192"/>
                  </a:lnTo>
                  <a:lnTo>
                    <a:pt x="190754" y="1133525"/>
                  </a:lnTo>
                  <a:lnTo>
                    <a:pt x="180225" y="1144409"/>
                  </a:lnTo>
                  <a:lnTo>
                    <a:pt x="183362" y="1154722"/>
                  </a:lnTo>
                  <a:lnTo>
                    <a:pt x="189636" y="1154849"/>
                  </a:lnTo>
                  <a:lnTo>
                    <a:pt x="194246" y="1155788"/>
                  </a:lnTo>
                  <a:lnTo>
                    <a:pt x="216204" y="1135532"/>
                  </a:lnTo>
                  <a:lnTo>
                    <a:pt x="217309" y="1134706"/>
                  </a:lnTo>
                  <a:lnTo>
                    <a:pt x="221322" y="1130211"/>
                  </a:lnTo>
                  <a:close/>
                </a:path>
                <a:path w="1732279" h="1325879">
                  <a:moveTo>
                    <a:pt x="245795" y="886993"/>
                  </a:moveTo>
                  <a:lnTo>
                    <a:pt x="245579" y="886891"/>
                  </a:lnTo>
                  <a:lnTo>
                    <a:pt x="245795" y="886993"/>
                  </a:lnTo>
                  <a:close/>
                </a:path>
                <a:path w="1732279" h="1325879">
                  <a:moveTo>
                    <a:pt x="262559" y="1264031"/>
                  </a:moveTo>
                  <a:lnTo>
                    <a:pt x="250012" y="1255115"/>
                  </a:lnTo>
                  <a:lnTo>
                    <a:pt x="242138" y="1250569"/>
                  </a:lnTo>
                  <a:lnTo>
                    <a:pt x="239737" y="1247927"/>
                  </a:lnTo>
                  <a:lnTo>
                    <a:pt x="240360" y="1243203"/>
                  </a:lnTo>
                  <a:lnTo>
                    <a:pt x="239979" y="1231569"/>
                  </a:lnTo>
                  <a:lnTo>
                    <a:pt x="236029" y="1221803"/>
                  </a:lnTo>
                  <a:lnTo>
                    <a:pt x="229362" y="1213459"/>
                  </a:lnTo>
                  <a:lnTo>
                    <a:pt x="220840" y="1206144"/>
                  </a:lnTo>
                  <a:lnTo>
                    <a:pt x="214160" y="1201064"/>
                  </a:lnTo>
                  <a:lnTo>
                    <a:pt x="206692" y="1197419"/>
                  </a:lnTo>
                  <a:lnTo>
                    <a:pt x="207899" y="1181481"/>
                  </a:lnTo>
                  <a:lnTo>
                    <a:pt x="204546" y="1175092"/>
                  </a:lnTo>
                  <a:lnTo>
                    <a:pt x="190246" y="1174838"/>
                  </a:lnTo>
                  <a:lnTo>
                    <a:pt x="186372" y="1178026"/>
                  </a:lnTo>
                  <a:lnTo>
                    <a:pt x="182803" y="1191577"/>
                  </a:lnTo>
                  <a:lnTo>
                    <a:pt x="178841" y="1198422"/>
                  </a:lnTo>
                  <a:lnTo>
                    <a:pt x="162039" y="1198994"/>
                  </a:lnTo>
                  <a:lnTo>
                    <a:pt x="156527" y="1203490"/>
                  </a:lnTo>
                  <a:lnTo>
                    <a:pt x="150888" y="1214615"/>
                  </a:lnTo>
                  <a:lnTo>
                    <a:pt x="149796" y="1219682"/>
                  </a:lnTo>
                  <a:lnTo>
                    <a:pt x="140665" y="1214894"/>
                  </a:lnTo>
                  <a:lnTo>
                    <a:pt x="139484" y="1217790"/>
                  </a:lnTo>
                  <a:lnTo>
                    <a:pt x="134683" y="1223162"/>
                  </a:lnTo>
                  <a:lnTo>
                    <a:pt x="131978" y="1227709"/>
                  </a:lnTo>
                  <a:lnTo>
                    <a:pt x="121018" y="1235875"/>
                  </a:lnTo>
                  <a:lnTo>
                    <a:pt x="123253" y="1241666"/>
                  </a:lnTo>
                  <a:lnTo>
                    <a:pt x="127317" y="1250200"/>
                  </a:lnTo>
                  <a:lnTo>
                    <a:pt x="129870" y="1252321"/>
                  </a:lnTo>
                  <a:lnTo>
                    <a:pt x="132308" y="1255268"/>
                  </a:lnTo>
                  <a:lnTo>
                    <a:pt x="127241" y="1254760"/>
                  </a:lnTo>
                  <a:lnTo>
                    <a:pt x="123063" y="1255306"/>
                  </a:lnTo>
                  <a:lnTo>
                    <a:pt x="120688" y="1267256"/>
                  </a:lnTo>
                  <a:lnTo>
                    <a:pt x="128498" y="1267790"/>
                  </a:lnTo>
                  <a:lnTo>
                    <a:pt x="131470" y="1272362"/>
                  </a:lnTo>
                  <a:lnTo>
                    <a:pt x="127469" y="1276210"/>
                  </a:lnTo>
                  <a:lnTo>
                    <a:pt x="125196" y="1279842"/>
                  </a:lnTo>
                  <a:lnTo>
                    <a:pt x="126352" y="1283500"/>
                  </a:lnTo>
                  <a:lnTo>
                    <a:pt x="132676" y="1287386"/>
                  </a:lnTo>
                  <a:lnTo>
                    <a:pt x="138811" y="1290027"/>
                  </a:lnTo>
                  <a:lnTo>
                    <a:pt x="148640" y="1296187"/>
                  </a:lnTo>
                  <a:lnTo>
                    <a:pt x="178727" y="1325613"/>
                  </a:lnTo>
                  <a:lnTo>
                    <a:pt x="184416" y="1325092"/>
                  </a:lnTo>
                  <a:lnTo>
                    <a:pt x="188556" y="1321765"/>
                  </a:lnTo>
                  <a:lnTo>
                    <a:pt x="191058" y="1315262"/>
                  </a:lnTo>
                  <a:lnTo>
                    <a:pt x="193243" y="1307198"/>
                  </a:lnTo>
                  <a:lnTo>
                    <a:pt x="196659" y="1299781"/>
                  </a:lnTo>
                  <a:lnTo>
                    <a:pt x="201714" y="1293355"/>
                  </a:lnTo>
                  <a:lnTo>
                    <a:pt x="208775" y="1288288"/>
                  </a:lnTo>
                  <a:lnTo>
                    <a:pt x="210870" y="1287195"/>
                  </a:lnTo>
                  <a:lnTo>
                    <a:pt x="212686" y="1285849"/>
                  </a:lnTo>
                  <a:lnTo>
                    <a:pt x="218338" y="1288732"/>
                  </a:lnTo>
                  <a:lnTo>
                    <a:pt x="217843" y="1296670"/>
                  </a:lnTo>
                  <a:lnTo>
                    <a:pt x="216115" y="1299070"/>
                  </a:lnTo>
                  <a:lnTo>
                    <a:pt x="215011" y="1303223"/>
                  </a:lnTo>
                  <a:lnTo>
                    <a:pt x="215417" y="1304963"/>
                  </a:lnTo>
                  <a:lnTo>
                    <a:pt x="217982" y="1306957"/>
                  </a:lnTo>
                  <a:lnTo>
                    <a:pt x="219913" y="1307782"/>
                  </a:lnTo>
                  <a:lnTo>
                    <a:pt x="222605" y="1300746"/>
                  </a:lnTo>
                  <a:lnTo>
                    <a:pt x="230835" y="1299324"/>
                  </a:lnTo>
                  <a:lnTo>
                    <a:pt x="234581" y="1282687"/>
                  </a:lnTo>
                  <a:lnTo>
                    <a:pt x="261061" y="1279652"/>
                  </a:lnTo>
                  <a:lnTo>
                    <a:pt x="262267" y="1269111"/>
                  </a:lnTo>
                  <a:lnTo>
                    <a:pt x="262559" y="1264031"/>
                  </a:lnTo>
                  <a:close/>
                </a:path>
                <a:path w="1732279" h="1325879">
                  <a:moveTo>
                    <a:pt x="272313" y="80784"/>
                  </a:moveTo>
                  <a:lnTo>
                    <a:pt x="271995" y="63728"/>
                  </a:lnTo>
                  <a:lnTo>
                    <a:pt x="265772" y="59778"/>
                  </a:lnTo>
                  <a:lnTo>
                    <a:pt x="251841" y="56718"/>
                  </a:lnTo>
                  <a:lnTo>
                    <a:pt x="245795" y="57797"/>
                  </a:lnTo>
                  <a:lnTo>
                    <a:pt x="234340" y="67640"/>
                  </a:lnTo>
                  <a:lnTo>
                    <a:pt x="229412" y="65328"/>
                  </a:lnTo>
                  <a:lnTo>
                    <a:pt x="222846" y="56388"/>
                  </a:lnTo>
                  <a:lnTo>
                    <a:pt x="219087" y="50050"/>
                  </a:lnTo>
                  <a:lnTo>
                    <a:pt x="213283" y="44500"/>
                  </a:lnTo>
                  <a:lnTo>
                    <a:pt x="205498" y="41402"/>
                  </a:lnTo>
                  <a:lnTo>
                    <a:pt x="197573" y="41414"/>
                  </a:lnTo>
                  <a:lnTo>
                    <a:pt x="191389" y="45161"/>
                  </a:lnTo>
                  <a:lnTo>
                    <a:pt x="183502" y="52565"/>
                  </a:lnTo>
                  <a:lnTo>
                    <a:pt x="174739" y="57010"/>
                  </a:lnTo>
                  <a:lnTo>
                    <a:pt x="165188" y="59334"/>
                  </a:lnTo>
                  <a:lnTo>
                    <a:pt x="163245" y="59537"/>
                  </a:lnTo>
                  <a:lnTo>
                    <a:pt x="168135" y="54076"/>
                  </a:lnTo>
                  <a:lnTo>
                    <a:pt x="177139" y="50507"/>
                  </a:lnTo>
                  <a:lnTo>
                    <a:pt x="182130" y="49174"/>
                  </a:lnTo>
                  <a:lnTo>
                    <a:pt x="178346" y="37528"/>
                  </a:lnTo>
                  <a:lnTo>
                    <a:pt x="175082" y="33642"/>
                  </a:lnTo>
                  <a:lnTo>
                    <a:pt x="169037" y="33769"/>
                  </a:lnTo>
                  <a:lnTo>
                    <a:pt x="166357" y="33578"/>
                  </a:lnTo>
                  <a:lnTo>
                    <a:pt x="163449" y="32842"/>
                  </a:lnTo>
                  <a:lnTo>
                    <a:pt x="160350" y="41808"/>
                  </a:lnTo>
                  <a:lnTo>
                    <a:pt x="152234" y="47548"/>
                  </a:lnTo>
                  <a:lnTo>
                    <a:pt x="161429" y="59715"/>
                  </a:lnTo>
                  <a:lnTo>
                    <a:pt x="155003" y="60363"/>
                  </a:lnTo>
                  <a:lnTo>
                    <a:pt x="147878" y="60807"/>
                  </a:lnTo>
                  <a:lnTo>
                    <a:pt x="139319" y="62801"/>
                  </a:lnTo>
                  <a:lnTo>
                    <a:pt x="137414" y="77889"/>
                  </a:lnTo>
                  <a:lnTo>
                    <a:pt x="146227" y="79133"/>
                  </a:lnTo>
                  <a:lnTo>
                    <a:pt x="151625" y="81991"/>
                  </a:lnTo>
                  <a:lnTo>
                    <a:pt x="171716" y="88861"/>
                  </a:lnTo>
                  <a:lnTo>
                    <a:pt x="192557" y="90906"/>
                  </a:lnTo>
                  <a:lnTo>
                    <a:pt x="213728" y="91440"/>
                  </a:lnTo>
                  <a:lnTo>
                    <a:pt x="234797" y="93751"/>
                  </a:lnTo>
                  <a:lnTo>
                    <a:pt x="263398" y="91020"/>
                  </a:lnTo>
                  <a:lnTo>
                    <a:pt x="272313" y="80784"/>
                  </a:lnTo>
                  <a:close/>
                </a:path>
                <a:path w="1732279" h="1325879">
                  <a:moveTo>
                    <a:pt x="286575" y="1271384"/>
                  </a:moveTo>
                  <a:lnTo>
                    <a:pt x="284797" y="1267206"/>
                  </a:lnTo>
                  <a:lnTo>
                    <a:pt x="272300" y="1264043"/>
                  </a:lnTo>
                  <a:lnTo>
                    <a:pt x="272415" y="1269428"/>
                  </a:lnTo>
                  <a:lnTo>
                    <a:pt x="270014" y="1275346"/>
                  </a:lnTo>
                  <a:lnTo>
                    <a:pt x="268960" y="1277505"/>
                  </a:lnTo>
                  <a:lnTo>
                    <a:pt x="265417" y="1281899"/>
                  </a:lnTo>
                  <a:lnTo>
                    <a:pt x="264172" y="1284693"/>
                  </a:lnTo>
                  <a:lnTo>
                    <a:pt x="270459" y="1290345"/>
                  </a:lnTo>
                  <a:lnTo>
                    <a:pt x="273443" y="1295247"/>
                  </a:lnTo>
                  <a:lnTo>
                    <a:pt x="282257" y="1294536"/>
                  </a:lnTo>
                  <a:lnTo>
                    <a:pt x="284391" y="1291209"/>
                  </a:lnTo>
                  <a:lnTo>
                    <a:pt x="285940" y="1285303"/>
                  </a:lnTo>
                  <a:lnTo>
                    <a:pt x="286054" y="1282623"/>
                  </a:lnTo>
                  <a:lnTo>
                    <a:pt x="286156" y="1281849"/>
                  </a:lnTo>
                  <a:lnTo>
                    <a:pt x="286156" y="1278978"/>
                  </a:lnTo>
                  <a:lnTo>
                    <a:pt x="286092" y="1277975"/>
                  </a:lnTo>
                  <a:lnTo>
                    <a:pt x="286575" y="1271384"/>
                  </a:lnTo>
                  <a:close/>
                </a:path>
                <a:path w="1732279" h="1325879">
                  <a:moveTo>
                    <a:pt x="296735" y="321538"/>
                  </a:moveTo>
                  <a:lnTo>
                    <a:pt x="254571" y="305422"/>
                  </a:lnTo>
                  <a:lnTo>
                    <a:pt x="249516" y="304622"/>
                  </a:lnTo>
                  <a:lnTo>
                    <a:pt x="245567" y="307581"/>
                  </a:lnTo>
                  <a:lnTo>
                    <a:pt x="240576" y="313563"/>
                  </a:lnTo>
                  <a:lnTo>
                    <a:pt x="240665" y="315836"/>
                  </a:lnTo>
                  <a:lnTo>
                    <a:pt x="248437" y="322059"/>
                  </a:lnTo>
                  <a:lnTo>
                    <a:pt x="254114" y="325958"/>
                  </a:lnTo>
                  <a:lnTo>
                    <a:pt x="260388" y="328663"/>
                  </a:lnTo>
                  <a:lnTo>
                    <a:pt x="267601" y="329501"/>
                  </a:lnTo>
                  <a:lnTo>
                    <a:pt x="271500" y="329336"/>
                  </a:lnTo>
                  <a:lnTo>
                    <a:pt x="275704" y="328320"/>
                  </a:lnTo>
                  <a:lnTo>
                    <a:pt x="285292" y="335178"/>
                  </a:lnTo>
                  <a:lnTo>
                    <a:pt x="290322" y="333629"/>
                  </a:lnTo>
                  <a:lnTo>
                    <a:pt x="296735" y="321538"/>
                  </a:lnTo>
                  <a:close/>
                </a:path>
                <a:path w="1732279" h="1325879">
                  <a:moveTo>
                    <a:pt x="302933" y="1122438"/>
                  </a:moveTo>
                  <a:lnTo>
                    <a:pt x="302399" y="1116723"/>
                  </a:lnTo>
                  <a:lnTo>
                    <a:pt x="300355" y="1111262"/>
                  </a:lnTo>
                  <a:lnTo>
                    <a:pt x="296329" y="1103452"/>
                  </a:lnTo>
                  <a:lnTo>
                    <a:pt x="295744" y="1099477"/>
                  </a:lnTo>
                  <a:lnTo>
                    <a:pt x="288429" y="1100937"/>
                  </a:lnTo>
                  <a:lnTo>
                    <a:pt x="289153" y="1104747"/>
                  </a:lnTo>
                  <a:lnTo>
                    <a:pt x="287261" y="1114818"/>
                  </a:lnTo>
                  <a:lnTo>
                    <a:pt x="283883" y="1118463"/>
                  </a:lnTo>
                  <a:lnTo>
                    <a:pt x="270268" y="1115504"/>
                  </a:lnTo>
                  <a:lnTo>
                    <a:pt x="264668" y="1115199"/>
                  </a:lnTo>
                  <a:lnTo>
                    <a:pt x="259295" y="1120279"/>
                  </a:lnTo>
                  <a:lnTo>
                    <a:pt x="265722" y="1124813"/>
                  </a:lnTo>
                  <a:lnTo>
                    <a:pt x="271132" y="1129271"/>
                  </a:lnTo>
                  <a:lnTo>
                    <a:pt x="277114" y="1132713"/>
                  </a:lnTo>
                  <a:lnTo>
                    <a:pt x="284695" y="1135837"/>
                  </a:lnTo>
                  <a:lnTo>
                    <a:pt x="291388" y="1136091"/>
                  </a:lnTo>
                  <a:lnTo>
                    <a:pt x="296938" y="1133602"/>
                  </a:lnTo>
                  <a:lnTo>
                    <a:pt x="301091" y="1128483"/>
                  </a:lnTo>
                  <a:lnTo>
                    <a:pt x="302933" y="1122438"/>
                  </a:lnTo>
                  <a:close/>
                </a:path>
                <a:path w="1732279" h="1325879">
                  <a:moveTo>
                    <a:pt x="303453" y="1183208"/>
                  </a:moveTo>
                  <a:lnTo>
                    <a:pt x="270560" y="1162075"/>
                  </a:lnTo>
                  <a:lnTo>
                    <a:pt x="269252" y="1161783"/>
                  </a:lnTo>
                  <a:lnTo>
                    <a:pt x="262991" y="1160818"/>
                  </a:lnTo>
                  <a:lnTo>
                    <a:pt x="256857" y="1161351"/>
                  </a:lnTo>
                  <a:lnTo>
                    <a:pt x="250875" y="1162799"/>
                  </a:lnTo>
                  <a:lnTo>
                    <a:pt x="229438" y="1190472"/>
                  </a:lnTo>
                  <a:lnTo>
                    <a:pt x="232702" y="1198562"/>
                  </a:lnTo>
                  <a:lnTo>
                    <a:pt x="237972" y="1204988"/>
                  </a:lnTo>
                  <a:lnTo>
                    <a:pt x="244348" y="1210525"/>
                  </a:lnTo>
                  <a:lnTo>
                    <a:pt x="250926" y="1215948"/>
                  </a:lnTo>
                  <a:lnTo>
                    <a:pt x="256692" y="1221054"/>
                  </a:lnTo>
                  <a:lnTo>
                    <a:pt x="260565" y="1216812"/>
                  </a:lnTo>
                  <a:lnTo>
                    <a:pt x="267843" y="1214589"/>
                  </a:lnTo>
                  <a:lnTo>
                    <a:pt x="270713" y="1215212"/>
                  </a:lnTo>
                  <a:lnTo>
                    <a:pt x="273392" y="1215199"/>
                  </a:lnTo>
                  <a:lnTo>
                    <a:pt x="303212" y="1191272"/>
                  </a:lnTo>
                  <a:lnTo>
                    <a:pt x="303453" y="1183208"/>
                  </a:lnTo>
                  <a:close/>
                </a:path>
                <a:path w="1732279" h="1325879">
                  <a:moveTo>
                    <a:pt x="319557" y="828382"/>
                  </a:moveTo>
                  <a:lnTo>
                    <a:pt x="317677" y="823785"/>
                  </a:lnTo>
                  <a:lnTo>
                    <a:pt x="311950" y="819404"/>
                  </a:lnTo>
                  <a:lnTo>
                    <a:pt x="309410" y="818007"/>
                  </a:lnTo>
                  <a:lnTo>
                    <a:pt x="308787" y="815314"/>
                  </a:lnTo>
                  <a:lnTo>
                    <a:pt x="308749" y="807300"/>
                  </a:lnTo>
                  <a:lnTo>
                    <a:pt x="306641" y="802716"/>
                  </a:lnTo>
                  <a:lnTo>
                    <a:pt x="304761" y="798347"/>
                  </a:lnTo>
                  <a:lnTo>
                    <a:pt x="303530" y="795477"/>
                  </a:lnTo>
                  <a:lnTo>
                    <a:pt x="302107" y="792543"/>
                  </a:lnTo>
                  <a:lnTo>
                    <a:pt x="292569" y="798347"/>
                  </a:lnTo>
                  <a:lnTo>
                    <a:pt x="289026" y="794346"/>
                  </a:lnTo>
                  <a:lnTo>
                    <a:pt x="284060" y="789470"/>
                  </a:lnTo>
                  <a:lnTo>
                    <a:pt x="283006" y="788441"/>
                  </a:lnTo>
                  <a:lnTo>
                    <a:pt x="280708" y="785253"/>
                  </a:lnTo>
                  <a:lnTo>
                    <a:pt x="270700" y="789470"/>
                  </a:lnTo>
                  <a:lnTo>
                    <a:pt x="267703" y="785901"/>
                  </a:lnTo>
                  <a:lnTo>
                    <a:pt x="267157" y="785253"/>
                  </a:lnTo>
                  <a:lnTo>
                    <a:pt x="260083" y="778535"/>
                  </a:lnTo>
                  <a:lnTo>
                    <a:pt x="255879" y="775563"/>
                  </a:lnTo>
                  <a:lnTo>
                    <a:pt x="247345" y="785901"/>
                  </a:lnTo>
                  <a:lnTo>
                    <a:pt x="241300" y="784339"/>
                  </a:lnTo>
                  <a:lnTo>
                    <a:pt x="235051" y="783450"/>
                  </a:lnTo>
                  <a:lnTo>
                    <a:pt x="224078" y="783437"/>
                  </a:lnTo>
                  <a:lnTo>
                    <a:pt x="215620" y="786828"/>
                  </a:lnTo>
                  <a:lnTo>
                    <a:pt x="210083" y="793635"/>
                  </a:lnTo>
                  <a:lnTo>
                    <a:pt x="207860" y="803859"/>
                  </a:lnTo>
                  <a:lnTo>
                    <a:pt x="206121" y="813054"/>
                  </a:lnTo>
                  <a:lnTo>
                    <a:pt x="202260" y="820839"/>
                  </a:lnTo>
                  <a:lnTo>
                    <a:pt x="197167" y="827760"/>
                  </a:lnTo>
                  <a:lnTo>
                    <a:pt x="191744" y="834377"/>
                  </a:lnTo>
                  <a:lnTo>
                    <a:pt x="187883" y="841603"/>
                  </a:lnTo>
                  <a:lnTo>
                    <a:pt x="187045" y="849198"/>
                  </a:lnTo>
                  <a:lnTo>
                    <a:pt x="189534" y="856056"/>
                  </a:lnTo>
                  <a:lnTo>
                    <a:pt x="195618" y="861034"/>
                  </a:lnTo>
                  <a:lnTo>
                    <a:pt x="202895" y="864387"/>
                  </a:lnTo>
                  <a:lnTo>
                    <a:pt x="207022" y="868464"/>
                  </a:lnTo>
                  <a:lnTo>
                    <a:pt x="206984" y="880110"/>
                  </a:lnTo>
                  <a:lnTo>
                    <a:pt x="208673" y="882408"/>
                  </a:lnTo>
                  <a:lnTo>
                    <a:pt x="212877" y="880325"/>
                  </a:lnTo>
                  <a:lnTo>
                    <a:pt x="221869" y="877239"/>
                  </a:lnTo>
                  <a:lnTo>
                    <a:pt x="230212" y="877303"/>
                  </a:lnTo>
                  <a:lnTo>
                    <a:pt x="238112" y="880554"/>
                  </a:lnTo>
                  <a:lnTo>
                    <a:pt x="245681" y="886904"/>
                  </a:lnTo>
                  <a:lnTo>
                    <a:pt x="248158" y="887095"/>
                  </a:lnTo>
                  <a:lnTo>
                    <a:pt x="249732" y="888301"/>
                  </a:lnTo>
                  <a:lnTo>
                    <a:pt x="249758" y="890892"/>
                  </a:lnTo>
                  <a:lnTo>
                    <a:pt x="252831" y="890943"/>
                  </a:lnTo>
                  <a:lnTo>
                    <a:pt x="254355" y="893533"/>
                  </a:lnTo>
                  <a:lnTo>
                    <a:pt x="261505" y="903008"/>
                  </a:lnTo>
                  <a:lnTo>
                    <a:pt x="265747" y="901001"/>
                  </a:lnTo>
                  <a:lnTo>
                    <a:pt x="274396" y="887818"/>
                  </a:lnTo>
                  <a:lnTo>
                    <a:pt x="279527" y="881976"/>
                  </a:lnTo>
                  <a:lnTo>
                    <a:pt x="282384" y="877239"/>
                  </a:lnTo>
                  <a:lnTo>
                    <a:pt x="285254" y="872477"/>
                  </a:lnTo>
                  <a:lnTo>
                    <a:pt x="283972" y="866838"/>
                  </a:lnTo>
                  <a:lnTo>
                    <a:pt x="287553" y="865657"/>
                  </a:lnTo>
                  <a:lnTo>
                    <a:pt x="296125" y="860806"/>
                  </a:lnTo>
                  <a:lnTo>
                    <a:pt x="302387" y="853859"/>
                  </a:lnTo>
                  <a:lnTo>
                    <a:pt x="307733" y="846099"/>
                  </a:lnTo>
                  <a:lnTo>
                    <a:pt x="313588" y="838822"/>
                  </a:lnTo>
                  <a:lnTo>
                    <a:pt x="318033" y="833335"/>
                  </a:lnTo>
                  <a:lnTo>
                    <a:pt x="319557" y="828382"/>
                  </a:lnTo>
                  <a:close/>
                </a:path>
                <a:path w="1732279" h="1325879">
                  <a:moveTo>
                    <a:pt x="475411" y="845540"/>
                  </a:moveTo>
                  <a:lnTo>
                    <a:pt x="472440" y="844080"/>
                  </a:lnTo>
                  <a:lnTo>
                    <a:pt x="464997" y="845210"/>
                  </a:lnTo>
                  <a:lnTo>
                    <a:pt x="463080" y="845731"/>
                  </a:lnTo>
                  <a:lnTo>
                    <a:pt x="456679" y="845096"/>
                  </a:lnTo>
                  <a:lnTo>
                    <a:pt x="457796" y="857110"/>
                  </a:lnTo>
                  <a:lnTo>
                    <a:pt x="460730" y="862774"/>
                  </a:lnTo>
                  <a:lnTo>
                    <a:pt x="471982" y="862063"/>
                  </a:lnTo>
                  <a:lnTo>
                    <a:pt x="474814" y="856932"/>
                  </a:lnTo>
                  <a:lnTo>
                    <a:pt x="475411" y="845540"/>
                  </a:lnTo>
                  <a:close/>
                </a:path>
                <a:path w="1732279" h="1325879">
                  <a:moveTo>
                    <a:pt x="483438" y="201206"/>
                  </a:moveTo>
                  <a:lnTo>
                    <a:pt x="483031" y="199428"/>
                  </a:lnTo>
                  <a:lnTo>
                    <a:pt x="482688" y="197662"/>
                  </a:lnTo>
                  <a:lnTo>
                    <a:pt x="476377" y="198666"/>
                  </a:lnTo>
                  <a:lnTo>
                    <a:pt x="473519" y="187782"/>
                  </a:lnTo>
                  <a:lnTo>
                    <a:pt x="460971" y="196608"/>
                  </a:lnTo>
                  <a:lnTo>
                    <a:pt x="460514" y="207530"/>
                  </a:lnTo>
                  <a:lnTo>
                    <a:pt x="466344" y="213423"/>
                  </a:lnTo>
                  <a:lnTo>
                    <a:pt x="467741" y="215950"/>
                  </a:lnTo>
                  <a:lnTo>
                    <a:pt x="473976" y="210108"/>
                  </a:lnTo>
                  <a:lnTo>
                    <a:pt x="477977" y="204685"/>
                  </a:lnTo>
                  <a:lnTo>
                    <a:pt x="483438" y="201206"/>
                  </a:lnTo>
                  <a:close/>
                </a:path>
                <a:path w="1732279" h="1325879">
                  <a:moveTo>
                    <a:pt x="563549" y="481533"/>
                  </a:moveTo>
                  <a:lnTo>
                    <a:pt x="554355" y="479412"/>
                  </a:lnTo>
                  <a:lnTo>
                    <a:pt x="540753" y="478548"/>
                  </a:lnTo>
                  <a:lnTo>
                    <a:pt x="541858" y="487616"/>
                  </a:lnTo>
                  <a:lnTo>
                    <a:pt x="539369" y="497205"/>
                  </a:lnTo>
                  <a:lnTo>
                    <a:pt x="544245" y="498081"/>
                  </a:lnTo>
                  <a:lnTo>
                    <a:pt x="548932" y="498005"/>
                  </a:lnTo>
                  <a:lnTo>
                    <a:pt x="553758" y="496074"/>
                  </a:lnTo>
                  <a:lnTo>
                    <a:pt x="562978" y="498602"/>
                  </a:lnTo>
                  <a:lnTo>
                    <a:pt x="563549" y="481533"/>
                  </a:lnTo>
                  <a:close/>
                </a:path>
                <a:path w="1732279" h="1325879">
                  <a:moveTo>
                    <a:pt x="583704" y="1206220"/>
                  </a:moveTo>
                  <a:lnTo>
                    <a:pt x="582980" y="1204683"/>
                  </a:lnTo>
                  <a:lnTo>
                    <a:pt x="569290" y="1202169"/>
                  </a:lnTo>
                  <a:lnTo>
                    <a:pt x="566305" y="1201051"/>
                  </a:lnTo>
                  <a:lnTo>
                    <a:pt x="561797" y="1194079"/>
                  </a:lnTo>
                  <a:lnTo>
                    <a:pt x="558914" y="1194638"/>
                  </a:lnTo>
                  <a:lnTo>
                    <a:pt x="556450" y="1194879"/>
                  </a:lnTo>
                  <a:lnTo>
                    <a:pt x="554139" y="1195628"/>
                  </a:lnTo>
                  <a:lnTo>
                    <a:pt x="552488" y="1202804"/>
                  </a:lnTo>
                  <a:lnTo>
                    <a:pt x="554596" y="1206754"/>
                  </a:lnTo>
                  <a:lnTo>
                    <a:pt x="566686" y="1210970"/>
                  </a:lnTo>
                  <a:lnTo>
                    <a:pt x="563397" y="1214716"/>
                  </a:lnTo>
                  <a:lnTo>
                    <a:pt x="558736" y="1221460"/>
                  </a:lnTo>
                  <a:lnTo>
                    <a:pt x="551967" y="1222781"/>
                  </a:lnTo>
                  <a:lnTo>
                    <a:pt x="561822" y="1230134"/>
                  </a:lnTo>
                  <a:lnTo>
                    <a:pt x="567118" y="1231950"/>
                  </a:lnTo>
                  <a:lnTo>
                    <a:pt x="574382" y="1223987"/>
                  </a:lnTo>
                  <a:lnTo>
                    <a:pt x="576503" y="1219695"/>
                  </a:lnTo>
                  <a:lnTo>
                    <a:pt x="583704" y="1206220"/>
                  </a:lnTo>
                  <a:close/>
                </a:path>
                <a:path w="1732279" h="1325879">
                  <a:moveTo>
                    <a:pt x="691235" y="172834"/>
                  </a:moveTo>
                  <a:lnTo>
                    <a:pt x="690714" y="162306"/>
                  </a:lnTo>
                  <a:lnTo>
                    <a:pt x="689457" y="158254"/>
                  </a:lnTo>
                  <a:lnTo>
                    <a:pt x="668502" y="157226"/>
                  </a:lnTo>
                  <a:lnTo>
                    <a:pt x="653008" y="156768"/>
                  </a:lnTo>
                  <a:lnTo>
                    <a:pt x="637679" y="158165"/>
                  </a:lnTo>
                  <a:lnTo>
                    <a:pt x="622592" y="162864"/>
                  </a:lnTo>
                  <a:lnTo>
                    <a:pt x="618388" y="165303"/>
                  </a:lnTo>
                  <a:lnTo>
                    <a:pt x="616115" y="171691"/>
                  </a:lnTo>
                  <a:lnTo>
                    <a:pt x="608571" y="168922"/>
                  </a:lnTo>
                  <a:lnTo>
                    <a:pt x="607009" y="166928"/>
                  </a:lnTo>
                  <a:lnTo>
                    <a:pt x="610552" y="162204"/>
                  </a:lnTo>
                  <a:lnTo>
                    <a:pt x="616305" y="162941"/>
                  </a:lnTo>
                  <a:lnTo>
                    <a:pt x="620903" y="160947"/>
                  </a:lnTo>
                  <a:lnTo>
                    <a:pt x="626579" y="157645"/>
                  </a:lnTo>
                  <a:lnTo>
                    <a:pt x="624674" y="154584"/>
                  </a:lnTo>
                  <a:lnTo>
                    <a:pt x="620306" y="152234"/>
                  </a:lnTo>
                  <a:lnTo>
                    <a:pt x="611759" y="149123"/>
                  </a:lnTo>
                  <a:lnTo>
                    <a:pt x="603097" y="148742"/>
                  </a:lnTo>
                  <a:lnTo>
                    <a:pt x="594702" y="151003"/>
                  </a:lnTo>
                  <a:lnTo>
                    <a:pt x="586892" y="155816"/>
                  </a:lnTo>
                  <a:lnTo>
                    <a:pt x="585254" y="157149"/>
                  </a:lnTo>
                  <a:lnTo>
                    <a:pt x="583412" y="158203"/>
                  </a:lnTo>
                  <a:lnTo>
                    <a:pt x="585216" y="162953"/>
                  </a:lnTo>
                  <a:lnTo>
                    <a:pt x="587832" y="162763"/>
                  </a:lnTo>
                  <a:lnTo>
                    <a:pt x="595350" y="160235"/>
                  </a:lnTo>
                  <a:lnTo>
                    <a:pt x="600265" y="161404"/>
                  </a:lnTo>
                  <a:lnTo>
                    <a:pt x="604786" y="165735"/>
                  </a:lnTo>
                  <a:lnTo>
                    <a:pt x="595147" y="166560"/>
                  </a:lnTo>
                  <a:lnTo>
                    <a:pt x="588759" y="166065"/>
                  </a:lnTo>
                  <a:lnTo>
                    <a:pt x="582803" y="163537"/>
                  </a:lnTo>
                  <a:lnTo>
                    <a:pt x="567055" y="153517"/>
                  </a:lnTo>
                  <a:lnTo>
                    <a:pt x="559943" y="153682"/>
                  </a:lnTo>
                  <a:lnTo>
                    <a:pt x="543496" y="166547"/>
                  </a:lnTo>
                  <a:lnTo>
                    <a:pt x="529882" y="168884"/>
                  </a:lnTo>
                  <a:lnTo>
                    <a:pt x="523989" y="171323"/>
                  </a:lnTo>
                  <a:lnTo>
                    <a:pt x="522160" y="190030"/>
                  </a:lnTo>
                  <a:lnTo>
                    <a:pt x="524383" y="197243"/>
                  </a:lnTo>
                  <a:lnTo>
                    <a:pt x="540283" y="204330"/>
                  </a:lnTo>
                  <a:lnTo>
                    <a:pt x="546442" y="206514"/>
                  </a:lnTo>
                  <a:lnTo>
                    <a:pt x="555599" y="204012"/>
                  </a:lnTo>
                  <a:lnTo>
                    <a:pt x="557644" y="202946"/>
                  </a:lnTo>
                  <a:lnTo>
                    <a:pt x="559727" y="204990"/>
                  </a:lnTo>
                  <a:lnTo>
                    <a:pt x="567867" y="210146"/>
                  </a:lnTo>
                  <a:lnTo>
                    <a:pt x="576300" y="211162"/>
                  </a:lnTo>
                  <a:lnTo>
                    <a:pt x="584873" y="209638"/>
                  </a:lnTo>
                  <a:lnTo>
                    <a:pt x="596773" y="206197"/>
                  </a:lnTo>
                  <a:lnTo>
                    <a:pt x="599198" y="205028"/>
                  </a:lnTo>
                  <a:lnTo>
                    <a:pt x="602576" y="206908"/>
                  </a:lnTo>
                  <a:lnTo>
                    <a:pt x="614895" y="210235"/>
                  </a:lnTo>
                  <a:lnTo>
                    <a:pt x="628256" y="208521"/>
                  </a:lnTo>
                  <a:lnTo>
                    <a:pt x="640067" y="202425"/>
                  </a:lnTo>
                  <a:lnTo>
                    <a:pt x="647763" y="192608"/>
                  </a:lnTo>
                  <a:lnTo>
                    <a:pt x="650697" y="185623"/>
                  </a:lnTo>
                  <a:lnTo>
                    <a:pt x="654685" y="183896"/>
                  </a:lnTo>
                  <a:lnTo>
                    <a:pt x="668248" y="184238"/>
                  </a:lnTo>
                  <a:lnTo>
                    <a:pt x="675144" y="182562"/>
                  </a:lnTo>
                  <a:lnTo>
                    <a:pt x="688200" y="178206"/>
                  </a:lnTo>
                  <a:lnTo>
                    <a:pt x="691235" y="172834"/>
                  </a:lnTo>
                  <a:close/>
                </a:path>
                <a:path w="1732279" h="1325879">
                  <a:moveTo>
                    <a:pt x="745121" y="703707"/>
                  </a:moveTo>
                  <a:lnTo>
                    <a:pt x="741667" y="699071"/>
                  </a:lnTo>
                  <a:lnTo>
                    <a:pt x="736752" y="695782"/>
                  </a:lnTo>
                  <a:lnTo>
                    <a:pt x="732701" y="691908"/>
                  </a:lnTo>
                  <a:lnTo>
                    <a:pt x="726998" y="694232"/>
                  </a:lnTo>
                  <a:lnTo>
                    <a:pt x="720788" y="694207"/>
                  </a:lnTo>
                  <a:lnTo>
                    <a:pt x="714679" y="694334"/>
                  </a:lnTo>
                  <a:lnTo>
                    <a:pt x="709333" y="697128"/>
                  </a:lnTo>
                  <a:lnTo>
                    <a:pt x="706615" y="699947"/>
                  </a:lnTo>
                  <a:lnTo>
                    <a:pt x="709079" y="704202"/>
                  </a:lnTo>
                  <a:lnTo>
                    <a:pt x="711022" y="707288"/>
                  </a:lnTo>
                  <a:lnTo>
                    <a:pt x="715733" y="712800"/>
                  </a:lnTo>
                  <a:lnTo>
                    <a:pt x="721398" y="717232"/>
                  </a:lnTo>
                  <a:lnTo>
                    <a:pt x="727341" y="721360"/>
                  </a:lnTo>
                  <a:lnTo>
                    <a:pt x="732866" y="726008"/>
                  </a:lnTo>
                  <a:lnTo>
                    <a:pt x="734441" y="727595"/>
                  </a:lnTo>
                  <a:lnTo>
                    <a:pt x="738873" y="726871"/>
                  </a:lnTo>
                  <a:lnTo>
                    <a:pt x="740727" y="719658"/>
                  </a:lnTo>
                  <a:lnTo>
                    <a:pt x="741756" y="713867"/>
                  </a:lnTo>
                  <a:lnTo>
                    <a:pt x="744766" y="711581"/>
                  </a:lnTo>
                  <a:lnTo>
                    <a:pt x="745121" y="703707"/>
                  </a:lnTo>
                  <a:close/>
                </a:path>
                <a:path w="1732279" h="1325879">
                  <a:moveTo>
                    <a:pt x="806119" y="563003"/>
                  </a:moveTo>
                  <a:lnTo>
                    <a:pt x="805688" y="557606"/>
                  </a:lnTo>
                  <a:lnTo>
                    <a:pt x="805218" y="555536"/>
                  </a:lnTo>
                  <a:lnTo>
                    <a:pt x="801903" y="554304"/>
                  </a:lnTo>
                  <a:lnTo>
                    <a:pt x="796023" y="551916"/>
                  </a:lnTo>
                  <a:lnTo>
                    <a:pt x="790181" y="550062"/>
                  </a:lnTo>
                  <a:lnTo>
                    <a:pt x="784288" y="550125"/>
                  </a:lnTo>
                  <a:lnTo>
                    <a:pt x="778217" y="553504"/>
                  </a:lnTo>
                  <a:lnTo>
                    <a:pt x="775652" y="555790"/>
                  </a:lnTo>
                  <a:lnTo>
                    <a:pt x="768184" y="551865"/>
                  </a:lnTo>
                  <a:lnTo>
                    <a:pt x="771588" y="565899"/>
                  </a:lnTo>
                  <a:lnTo>
                    <a:pt x="773036" y="571360"/>
                  </a:lnTo>
                  <a:lnTo>
                    <a:pt x="777201" y="570903"/>
                  </a:lnTo>
                  <a:lnTo>
                    <a:pt x="784783" y="570153"/>
                  </a:lnTo>
                  <a:lnTo>
                    <a:pt x="791222" y="569048"/>
                  </a:lnTo>
                  <a:lnTo>
                    <a:pt x="796861" y="567486"/>
                  </a:lnTo>
                  <a:lnTo>
                    <a:pt x="802043" y="565378"/>
                  </a:lnTo>
                  <a:lnTo>
                    <a:pt x="804392" y="564261"/>
                  </a:lnTo>
                  <a:lnTo>
                    <a:pt x="806119" y="563003"/>
                  </a:lnTo>
                  <a:close/>
                </a:path>
                <a:path w="1732279" h="1325879">
                  <a:moveTo>
                    <a:pt x="1506397" y="336931"/>
                  </a:moveTo>
                  <a:lnTo>
                    <a:pt x="1505064" y="331825"/>
                  </a:lnTo>
                  <a:lnTo>
                    <a:pt x="1498307" y="322084"/>
                  </a:lnTo>
                  <a:lnTo>
                    <a:pt x="1495501" y="327342"/>
                  </a:lnTo>
                  <a:lnTo>
                    <a:pt x="1489900" y="330682"/>
                  </a:lnTo>
                  <a:lnTo>
                    <a:pt x="1487449" y="332600"/>
                  </a:lnTo>
                  <a:lnTo>
                    <a:pt x="1478203" y="335864"/>
                  </a:lnTo>
                  <a:lnTo>
                    <a:pt x="1476044" y="340271"/>
                  </a:lnTo>
                  <a:lnTo>
                    <a:pt x="1477403" y="347814"/>
                  </a:lnTo>
                  <a:lnTo>
                    <a:pt x="1477111" y="353034"/>
                  </a:lnTo>
                  <a:lnTo>
                    <a:pt x="1477454" y="359232"/>
                  </a:lnTo>
                  <a:lnTo>
                    <a:pt x="1492885" y="358889"/>
                  </a:lnTo>
                  <a:lnTo>
                    <a:pt x="1497698" y="355993"/>
                  </a:lnTo>
                  <a:lnTo>
                    <a:pt x="1497152" y="344614"/>
                  </a:lnTo>
                  <a:lnTo>
                    <a:pt x="1499590" y="343179"/>
                  </a:lnTo>
                  <a:lnTo>
                    <a:pt x="1506397" y="336931"/>
                  </a:lnTo>
                  <a:close/>
                </a:path>
                <a:path w="1732279" h="1325879">
                  <a:moveTo>
                    <a:pt x="1732203" y="616737"/>
                  </a:moveTo>
                  <a:lnTo>
                    <a:pt x="1730692" y="607250"/>
                  </a:lnTo>
                  <a:lnTo>
                    <a:pt x="1728698" y="603097"/>
                  </a:lnTo>
                  <a:lnTo>
                    <a:pt x="1719300" y="602386"/>
                  </a:lnTo>
                  <a:lnTo>
                    <a:pt x="1708861" y="611873"/>
                  </a:lnTo>
                  <a:lnTo>
                    <a:pt x="1710232" y="624395"/>
                  </a:lnTo>
                  <a:lnTo>
                    <a:pt x="1716455" y="623481"/>
                  </a:lnTo>
                  <a:lnTo>
                    <a:pt x="1723682" y="623328"/>
                  </a:lnTo>
                  <a:lnTo>
                    <a:pt x="1732203" y="616737"/>
                  </a:lnTo>
                  <a:close/>
                </a:path>
              </a:pathLst>
            </a:custGeom>
            <a:solidFill>
              <a:srgbClr val="0687A1"/>
            </a:solidFill>
          </p:spPr>
          <p:txBody>
            <a:bodyPr wrap="square" lIns="0" tIns="0" rIns="0" bIns="0" rtlCol="0"/>
            <a:lstStyle/>
            <a:p>
              <a:endParaRPr/>
            </a:p>
          </p:txBody>
        </p:sp>
        <p:sp>
          <p:nvSpPr>
            <p:cNvPr id="194" name="object 194"/>
            <p:cNvSpPr/>
            <p:nvPr/>
          </p:nvSpPr>
          <p:spPr>
            <a:xfrm>
              <a:off x="10952782" y="1957886"/>
              <a:ext cx="29209" cy="17145"/>
            </a:xfrm>
            <a:custGeom>
              <a:avLst/>
              <a:gdLst/>
              <a:ahLst/>
              <a:cxnLst/>
              <a:rect l="l" t="t" r="r" b="b"/>
              <a:pathLst>
                <a:path w="29209" h="17144">
                  <a:moveTo>
                    <a:pt x="3543" y="0"/>
                  </a:moveTo>
                  <a:lnTo>
                    <a:pt x="2438" y="3428"/>
                  </a:lnTo>
                  <a:lnTo>
                    <a:pt x="0" y="9372"/>
                  </a:lnTo>
                  <a:lnTo>
                    <a:pt x="4368" y="8953"/>
                  </a:lnTo>
                  <a:lnTo>
                    <a:pt x="5918" y="10629"/>
                  </a:lnTo>
                  <a:lnTo>
                    <a:pt x="10718" y="12026"/>
                  </a:lnTo>
                  <a:lnTo>
                    <a:pt x="15722" y="12953"/>
                  </a:lnTo>
                  <a:lnTo>
                    <a:pt x="25171" y="17132"/>
                  </a:lnTo>
                  <a:lnTo>
                    <a:pt x="27482" y="15265"/>
                  </a:lnTo>
                  <a:lnTo>
                    <a:pt x="29133" y="11010"/>
                  </a:lnTo>
                  <a:lnTo>
                    <a:pt x="23317" y="3378"/>
                  </a:lnTo>
                  <a:lnTo>
                    <a:pt x="14071" y="3276"/>
                  </a:lnTo>
                  <a:lnTo>
                    <a:pt x="3543" y="0"/>
                  </a:lnTo>
                  <a:close/>
                </a:path>
              </a:pathLst>
            </a:custGeom>
            <a:solidFill>
              <a:srgbClr val="242C30"/>
            </a:solidFill>
          </p:spPr>
          <p:txBody>
            <a:bodyPr wrap="square" lIns="0" tIns="0" rIns="0" bIns="0" rtlCol="0"/>
            <a:lstStyle/>
            <a:p>
              <a:endParaRPr/>
            </a:p>
          </p:txBody>
        </p:sp>
        <p:sp>
          <p:nvSpPr>
            <p:cNvPr id="195" name="object 195"/>
            <p:cNvSpPr/>
            <p:nvPr/>
          </p:nvSpPr>
          <p:spPr>
            <a:xfrm>
              <a:off x="10366311" y="1905291"/>
              <a:ext cx="2216150" cy="1228090"/>
            </a:xfrm>
            <a:custGeom>
              <a:avLst/>
              <a:gdLst/>
              <a:ahLst/>
              <a:cxnLst/>
              <a:rect l="l" t="t" r="r" b="b"/>
              <a:pathLst>
                <a:path w="2216150" h="1228089">
                  <a:moveTo>
                    <a:pt x="17170" y="320827"/>
                  </a:moveTo>
                  <a:lnTo>
                    <a:pt x="5016" y="321373"/>
                  </a:lnTo>
                  <a:lnTo>
                    <a:pt x="2133" y="326491"/>
                  </a:lnTo>
                  <a:lnTo>
                    <a:pt x="0" y="336423"/>
                  </a:lnTo>
                  <a:lnTo>
                    <a:pt x="4546" y="340182"/>
                  </a:lnTo>
                  <a:lnTo>
                    <a:pt x="13004" y="338594"/>
                  </a:lnTo>
                  <a:lnTo>
                    <a:pt x="14198" y="332511"/>
                  </a:lnTo>
                  <a:lnTo>
                    <a:pt x="15913" y="327774"/>
                  </a:lnTo>
                  <a:lnTo>
                    <a:pt x="15189" y="324954"/>
                  </a:lnTo>
                  <a:lnTo>
                    <a:pt x="17170" y="320827"/>
                  </a:lnTo>
                  <a:close/>
                </a:path>
                <a:path w="2216150" h="1228089">
                  <a:moveTo>
                    <a:pt x="411899" y="1026680"/>
                  </a:moveTo>
                  <a:lnTo>
                    <a:pt x="411403" y="1019708"/>
                  </a:lnTo>
                  <a:lnTo>
                    <a:pt x="410057" y="1017358"/>
                  </a:lnTo>
                  <a:lnTo>
                    <a:pt x="406222" y="1017447"/>
                  </a:lnTo>
                  <a:lnTo>
                    <a:pt x="403263" y="1016965"/>
                  </a:lnTo>
                  <a:lnTo>
                    <a:pt x="401751" y="1017955"/>
                  </a:lnTo>
                  <a:lnTo>
                    <a:pt x="402120" y="1024470"/>
                  </a:lnTo>
                  <a:lnTo>
                    <a:pt x="402958" y="1027176"/>
                  </a:lnTo>
                  <a:lnTo>
                    <a:pt x="410044" y="1028039"/>
                  </a:lnTo>
                  <a:lnTo>
                    <a:pt x="411899" y="1026680"/>
                  </a:lnTo>
                  <a:close/>
                </a:path>
                <a:path w="2216150" h="1228089">
                  <a:moveTo>
                    <a:pt x="489038" y="894753"/>
                  </a:moveTo>
                  <a:lnTo>
                    <a:pt x="482003" y="886447"/>
                  </a:lnTo>
                  <a:lnTo>
                    <a:pt x="474738" y="886434"/>
                  </a:lnTo>
                  <a:lnTo>
                    <a:pt x="472287" y="886193"/>
                  </a:lnTo>
                  <a:lnTo>
                    <a:pt x="472389" y="892835"/>
                  </a:lnTo>
                  <a:lnTo>
                    <a:pt x="483120" y="904684"/>
                  </a:lnTo>
                  <a:lnTo>
                    <a:pt x="488734" y="904405"/>
                  </a:lnTo>
                  <a:lnTo>
                    <a:pt x="488835" y="902398"/>
                  </a:lnTo>
                  <a:lnTo>
                    <a:pt x="488873" y="900341"/>
                  </a:lnTo>
                  <a:lnTo>
                    <a:pt x="489038" y="894753"/>
                  </a:lnTo>
                  <a:close/>
                </a:path>
                <a:path w="2216150" h="1228089">
                  <a:moveTo>
                    <a:pt x="507276" y="917333"/>
                  </a:moveTo>
                  <a:lnTo>
                    <a:pt x="506603" y="913980"/>
                  </a:lnTo>
                  <a:lnTo>
                    <a:pt x="507098" y="911072"/>
                  </a:lnTo>
                  <a:lnTo>
                    <a:pt x="505129" y="907796"/>
                  </a:lnTo>
                  <a:lnTo>
                    <a:pt x="505421" y="903312"/>
                  </a:lnTo>
                  <a:lnTo>
                    <a:pt x="504875" y="899210"/>
                  </a:lnTo>
                  <a:lnTo>
                    <a:pt x="500405" y="897102"/>
                  </a:lnTo>
                  <a:lnTo>
                    <a:pt x="495922" y="896759"/>
                  </a:lnTo>
                  <a:lnTo>
                    <a:pt x="495541" y="902550"/>
                  </a:lnTo>
                  <a:lnTo>
                    <a:pt x="496506" y="910297"/>
                  </a:lnTo>
                  <a:lnTo>
                    <a:pt x="497713" y="915835"/>
                  </a:lnTo>
                  <a:lnTo>
                    <a:pt x="507276" y="917333"/>
                  </a:lnTo>
                  <a:close/>
                </a:path>
                <a:path w="2216150" h="1228089">
                  <a:moveTo>
                    <a:pt x="509181" y="1184414"/>
                  </a:moveTo>
                  <a:lnTo>
                    <a:pt x="501357" y="1183246"/>
                  </a:lnTo>
                  <a:lnTo>
                    <a:pt x="496150" y="1185456"/>
                  </a:lnTo>
                  <a:lnTo>
                    <a:pt x="492379" y="1191806"/>
                  </a:lnTo>
                  <a:lnTo>
                    <a:pt x="500811" y="1196695"/>
                  </a:lnTo>
                  <a:lnTo>
                    <a:pt x="505587" y="1193457"/>
                  </a:lnTo>
                  <a:lnTo>
                    <a:pt x="509181" y="1184414"/>
                  </a:lnTo>
                  <a:close/>
                </a:path>
                <a:path w="2216150" h="1228089">
                  <a:moveTo>
                    <a:pt x="511835" y="1218984"/>
                  </a:moveTo>
                  <a:lnTo>
                    <a:pt x="510527" y="1214945"/>
                  </a:lnTo>
                  <a:lnTo>
                    <a:pt x="506514" y="1209128"/>
                  </a:lnTo>
                  <a:lnTo>
                    <a:pt x="502500" y="1211973"/>
                  </a:lnTo>
                  <a:lnTo>
                    <a:pt x="496925" y="1218234"/>
                  </a:lnTo>
                  <a:lnTo>
                    <a:pt x="493014" y="1221244"/>
                  </a:lnTo>
                  <a:lnTo>
                    <a:pt x="486460" y="1221257"/>
                  </a:lnTo>
                  <a:lnTo>
                    <a:pt x="492175" y="1226108"/>
                  </a:lnTo>
                  <a:lnTo>
                    <a:pt x="497662" y="1227823"/>
                  </a:lnTo>
                  <a:lnTo>
                    <a:pt x="503008" y="1226578"/>
                  </a:lnTo>
                  <a:lnTo>
                    <a:pt x="508317" y="1222540"/>
                  </a:lnTo>
                  <a:lnTo>
                    <a:pt x="511835" y="1218984"/>
                  </a:lnTo>
                  <a:close/>
                </a:path>
                <a:path w="2216150" h="1228089">
                  <a:moveTo>
                    <a:pt x="555358" y="1199375"/>
                  </a:moveTo>
                  <a:lnTo>
                    <a:pt x="553339" y="1197876"/>
                  </a:lnTo>
                  <a:lnTo>
                    <a:pt x="545858" y="1200137"/>
                  </a:lnTo>
                  <a:lnTo>
                    <a:pt x="539419" y="1199743"/>
                  </a:lnTo>
                  <a:lnTo>
                    <a:pt x="535774" y="1208227"/>
                  </a:lnTo>
                  <a:lnTo>
                    <a:pt x="539305" y="1210119"/>
                  </a:lnTo>
                  <a:lnTo>
                    <a:pt x="546328" y="1208697"/>
                  </a:lnTo>
                  <a:lnTo>
                    <a:pt x="552488" y="1208849"/>
                  </a:lnTo>
                  <a:lnTo>
                    <a:pt x="554951" y="1203198"/>
                  </a:lnTo>
                  <a:lnTo>
                    <a:pt x="555358" y="1199375"/>
                  </a:lnTo>
                  <a:close/>
                </a:path>
                <a:path w="2216150" h="1228089">
                  <a:moveTo>
                    <a:pt x="569048" y="88023"/>
                  </a:moveTo>
                  <a:lnTo>
                    <a:pt x="566407" y="82588"/>
                  </a:lnTo>
                  <a:lnTo>
                    <a:pt x="564146" y="76530"/>
                  </a:lnTo>
                  <a:lnTo>
                    <a:pt x="554418" y="74129"/>
                  </a:lnTo>
                  <a:lnTo>
                    <a:pt x="551980" y="75057"/>
                  </a:lnTo>
                  <a:lnTo>
                    <a:pt x="550989" y="83261"/>
                  </a:lnTo>
                  <a:lnTo>
                    <a:pt x="558495" y="93637"/>
                  </a:lnTo>
                  <a:lnTo>
                    <a:pt x="565937" y="93446"/>
                  </a:lnTo>
                  <a:lnTo>
                    <a:pt x="568032" y="91567"/>
                  </a:lnTo>
                  <a:lnTo>
                    <a:pt x="569048" y="88023"/>
                  </a:lnTo>
                  <a:close/>
                </a:path>
                <a:path w="2216150" h="1228089">
                  <a:moveTo>
                    <a:pt x="577367" y="928916"/>
                  </a:moveTo>
                  <a:lnTo>
                    <a:pt x="577151" y="928801"/>
                  </a:lnTo>
                  <a:lnTo>
                    <a:pt x="576694" y="930275"/>
                  </a:lnTo>
                  <a:lnTo>
                    <a:pt x="577367" y="928916"/>
                  </a:lnTo>
                  <a:close/>
                </a:path>
                <a:path w="2216150" h="1228089">
                  <a:moveTo>
                    <a:pt x="581240" y="933018"/>
                  </a:moveTo>
                  <a:lnTo>
                    <a:pt x="577481" y="934046"/>
                  </a:lnTo>
                  <a:lnTo>
                    <a:pt x="575906" y="932840"/>
                  </a:lnTo>
                  <a:lnTo>
                    <a:pt x="576440" y="931125"/>
                  </a:lnTo>
                  <a:lnTo>
                    <a:pt x="576694" y="930275"/>
                  </a:lnTo>
                  <a:lnTo>
                    <a:pt x="576275" y="931125"/>
                  </a:lnTo>
                  <a:lnTo>
                    <a:pt x="574586" y="929906"/>
                  </a:lnTo>
                  <a:lnTo>
                    <a:pt x="569353" y="928471"/>
                  </a:lnTo>
                  <a:lnTo>
                    <a:pt x="564896" y="928611"/>
                  </a:lnTo>
                  <a:lnTo>
                    <a:pt x="562127" y="935621"/>
                  </a:lnTo>
                  <a:lnTo>
                    <a:pt x="566597" y="937348"/>
                  </a:lnTo>
                  <a:lnTo>
                    <a:pt x="579120" y="945134"/>
                  </a:lnTo>
                  <a:lnTo>
                    <a:pt x="580377" y="944448"/>
                  </a:lnTo>
                  <a:lnTo>
                    <a:pt x="581164" y="934046"/>
                  </a:lnTo>
                  <a:lnTo>
                    <a:pt x="581240" y="933018"/>
                  </a:lnTo>
                  <a:close/>
                </a:path>
                <a:path w="2216150" h="1228089">
                  <a:moveTo>
                    <a:pt x="783755" y="949109"/>
                  </a:moveTo>
                  <a:lnTo>
                    <a:pt x="782485" y="939342"/>
                  </a:lnTo>
                  <a:lnTo>
                    <a:pt x="777646" y="937412"/>
                  </a:lnTo>
                  <a:lnTo>
                    <a:pt x="772363" y="935507"/>
                  </a:lnTo>
                  <a:lnTo>
                    <a:pt x="769289" y="936574"/>
                  </a:lnTo>
                  <a:lnTo>
                    <a:pt x="768565" y="940396"/>
                  </a:lnTo>
                  <a:lnTo>
                    <a:pt x="770077" y="946505"/>
                  </a:lnTo>
                  <a:lnTo>
                    <a:pt x="771563" y="951852"/>
                  </a:lnTo>
                  <a:lnTo>
                    <a:pt x="780275" y="951547"/>
                  </a:lnTo>
                  <a:lnTo>
                    <a:pt x="783755" y="949109"/>
                  </a:lnTo>
                  <a:close/>
                </a:path>
                <a:path w="2216150" h="1228089">
                  <a:moveTo>
                    <a:pt x="792048" y="857656"/>
                  </a:moveTo>
                  <a:lnTo>
                    <a:pt x="790511" y="854430"/>
                  </a:lnTo>
                  <a:lnTo>
                    <a:pt x="790689" y="849668"/>
                  </a:lnTo>
                  <a:lnTo>
                    <a:pt x="781748" y="850709"/>
                  </a:lnTo>
                  <a:lnTo>
                    <a:pt x="776897" y="849871"/>
                  </a:lnTo>
                  <a:lnTo>
                    <a:pt x="776160" y="861491"/>
                  </a:lnTo>
                  <a:lnTo>
                    <a:pt x="781050" y="861618"/>
                  </a:lnTo>
                  <a:lnTo>
                    <a:pt x="788428" y="863409"/>
                  </a:lnTo>
                  <a:lnTo>
                    <a:pt x="790803" y="861110"/>
                  </a:lnTo>
                  <a:lnTo>
                    <a:pt x="792048" y="857656"/>
                  </a:lnTo>
                  <a:close/>
                </a:path>
                <a:path w="2216150" h="1228089">
                  <a:moveTo>
                    <a:pt x="879373" y="1219276"/>
                  </a:moveTo>
                  <a:lnTo>
                    <a:pt x="878687" y="1215161"/>
                  </a:lnTo>
                  <a:lnTo>
                    <a:pt x="875842" y="1213192"/>
                  </a:lnTo>
                  <a:lnTo>
                    <a:pt x="867232" y="1212456"/>
                  </a:lnTo>
                  <a:lnTo>
                    <a:pt x="863333" y="1215644"/>
                  </a:lnTo>
                  <a:lnTo>
                    <a:pt x="863815" y="1222946"/>
                  </a:lnTo>
                  <a:lnTo>
                    <a:pt x="868743" y="1225588"/>
                  </a:lnTo>
                  <a:lnTo>
                    <a:pt x="876681" y="1227277"/>
                  </a:lnTo>
                  <a:lnTo>
                    <a:pt x="878141" y="1223048"/>
                  </a:lnTo>
                  <a:lnTo>
                    <a:pt x="879373" y="1219276"/>
                  </a:lnTo>
                  <a:close/>
                </a:path>
                <a:path w="2216150" h="1228089">
                  <a:moveTo>
                    <a:pt x="1008380" y="633780"/>
                  </a:moveTo>
                  <a:lnTo>
                    <a:pt x="1003998" y="633145"/>
                  </a:lnTo>
                  <a:lnTo>
                    <a:pt x="999299" y="632510"/>
                  </a:lnTo>
                  <a:lnTo>
                    <a:pt x="995045" y="632472"/>
                  </a:lnTo>
                  <a:lnTo>
                    <a:pt x="992022" y="633768"/>
                  </a:lnTo>
                  <a:lnTo>
                    <a:pt x="991641" y="645807"/>
                  </a:lnTo>
                  <a:lnTo>
                    <a:pt x="997051" y="645502"/>
                  </a:lnTo>
                  <a:lnTo>
                    <a:pt x="1004544" y="646734"/>
                  </a:lnTo>
                  <a:lnTo>
                    <a:pt x="1007719" y="644474"/>
                  </a:lnTo>
                  <a:lnTo>
                    <a:pt x="1008380" y="633780"/>
                  </a:lnTo>
                  <a:close/>
                </a:path>
                <a:path w="2216150" h="1228089">
                  <a:moveTo>
                    <a:pt x="1346149" y="731964"/>
                  </a:moveTo>
                  <a:lnTo>
                    <a:pt x="1341589" y="730275"/>
                  </a:lnTo>
                  <a:lnTo>
                    <a:pt x="1337221" y="729361"/>
                  </a:lnTo>
                  <a:lnTo>
                    <a:pt x="1332826" y="729894"/>
                  </a:lnTo>
                  <a:lnTo>
                    <a:pt x="1329715" y="732866"/>
                  </a:lnTo>
                  <a:lnTo>
                    <a:pt x="1330921" y="741197"/>
                  </a:lnTo>
                  <a:lnTo>
                    <a:pt x="1331988" y="747598"/>
                  </a:lnTo>
                  <a:lnTo>
                    <a:pt x="1342529" y="747001"/>
                  </a:lnTo>
                  <a:lnTo>
                    <a:pt x="1345590" y="741273"/>
                  </a:lnTo>
                  <a:lnTo>
                    <a:pt x="1346149" y="731964"/>
                  </a:lnTo>
                  <a:close/>
                </a:path>
                <a:path w="2216150" h="1228089">
                  <a:moveTo>
                    <a:pt x="1628508" y="342925"/>
                  </a:moveTo>
                  <a:lnTo>
                    <a:pt x="1627238" y="340664"/>
                  </a:lnTo>
                  <a:lnTo>
                    <a:pt x="1619669" y="342392"/>
                  </a:lnTo>
                  <a:lnTo>
                    <a:pt x="1614678" y="344487"/>
                  </a:lnTo>
                  <a:lnTo>
                    <a:pt x="1612798" y="352717"/>
                  </a:lnTo>
                  <a:lnTo>
                    <a:pt x="1616379" y="355473"/>
                  </a:lnTo>
                  <a:lnTo>
                    <a:pt x="1624469" y="354558"/>
                  </a:lnTo>
                  <a:lnTo>
                    <a:pt x="1626831" y="350329"/>
                  </a:lnTo>
                  <a:lnTo>
                    <a:pt x="1628254" y="346405"/>
                  </a:lnTo>
                  <a:lnTo>
                    <a:pt x="1628508" y="342925"/>
                  </a:lnTo>
                  <a:close/>
                </a:path>
                <a:path w="2216150" h="1228089">
                  <a:moveTo>
                    <a:pt x="1753400" y="459460"/>
                  </a:moveTo>
                  <a:lnTo>
                    <a:pt x="1750377" y="458978"/>
                  </a:lnTo>
                  <a:lnTo>
                    <a:pt x="1746123" y="459257"/>
                  </a:lnTo>
                  <a:lnTo>
                    <a:pt x="1741093" y="460222"/>
                  </a:lnTo>
                  <a:lnTo>
                    <a:pt x="1733130" y="458647"/>
                  </a:lnTo>
                  <a:lnTo>
                    <a:pt x="1730895" y="469900"/>
                  </a:lnTo>
                  <a:lnTo>
                    <a:pt x="1737842" y="474916"/>
                  </a:lnTo>
                  <a:lnTo>
                    <a:pt x="1744052" y="470192"/>
                  </a:lnTo>
                  <a:lnTo>
                    <a:pt x="1752130" y="471411"/>
                  </a:lnTo>
                  <a:lnTo>
                    <a:pt x="1753400" y="459460"/>
                  </a:lnTo>
                  <a:close/>
                </a:path>
                <a:path w="2216150" h="1228089">
                  <a:moveTo>
                    <a:pt x="1901139" y="9372"/>
                  </a:moveTo>
                  <a:lnTo>
                    <a:pt x="1900529" y="5245"/>
                  </a:lnTo>
                  <a:lnTo>
                    <a:pt x="1900250" y="2514"/>
                  </a:lnTo>
                  <a:lnTo>
                    <a:pt x="1899843" y="0"/>
                  </a:lnTo>
                  <a:lnTo>
                    <a:pt x="1891880" y="431"/>
                  </a:lnTo>
                  <a:lnTo>
                    <a:pt x="1890077" y="3238"/>
                  </a:lnTo>
                  <a:lnTo>
                    <a:pt x="1890191" y="9347"/>
                  </a:lnTo>
                  <a:lnTo>
                    <a:pt x="1891347" y="13017"/>
                  </a:lnTo>
                  <a:lnTo>
                    <a:pt x="1898650" y="11709"/>
                  </a:lnTo>
                  <a:lnTo>
                    <a:pt x="1901139" y="9372"/>
                  </a:lnTo>
                  <a:close/>
                </a:path>
                <a:path w="2216150" h="1228089">
                  <a:moveTo>
                    <a:pt x="2216023" y="228155"/>
                  </a:moveTo>
                  <a:lnTo>
                    <a:pt x="2214981" y="218351"/>
                  </a:lnTo>
                  <a:lnTo>
                    <a:pt x="2211794" y="215811"/>
                  </a:lnTo>
                  <a:lnTo>
                    <a:pt x="2203297" y="216535"/>
                  </a:lnTo>
                  <a:lnTo>
                    <a:pt x="2199817" y="217703"/>
                  </a:lnTo>
                  <a:lnTo>
                    <a:pt x="2202599" y="230009"/>
                  </a:lnTo>
                  <a:lnTo>
                    <a:pt x="2207958" y="230047"/>
                  </a:lnTo>
                  <a:lnTo>
                    <a:pt x="2210397" y="227825"/>
                  </a:lnTo>
                  <a:lnTo>
                    <a:pt x="2216023" y="228155"/>
                  </a:lnTo>
                  <a:close/>
                </a:path>
              </a:pathLst>
            </a:custGeom>
            <a:solidFill>
              <a:srgbClr val="0687A1"/>
            </a:solidFill>
          </p:spPr>
          <p:txBody>
            <a:bodyPr wrap="square" lIns="0" tIns="0" rIns="0" bIns="0" rtlCol="0"/>
            <a:lstStyle/>
            <a:p>
              <a:endParaRPr/>
            </a:p>
          </p:txBody>
        </p:sp>
        <p:sp>
          <p:nvSpPr>
            <p:cNvPr id="196" name="object 196"/>
            <p:cNvSpPr/>
            <p:nvPr/>
          </p:nvSpPr>
          <p:spPr>
            <a:xfrm>
              <a:off x="10742203" y="1778581"/>
              <a:ext cx="31750" cy="118110"/>
            </a:xfrm>
            <a:custGeom>
              <a:avLst/>
              <a:gdLst/>
              <a:ahLst/>
              <a:cxnLst/>
              <a:rect l="l" t="t" r="r" b="b"/>
              <a:pathLst>
                <a:path w="31750" h="118110">
                  <a:moveTo>
                    <a:pt x="495" y="0"/>
                  </a:moveTo>
                  <a:lnTo>
                    <a:pt x="0" y="3073"/>
                  </a:lnTo>
                  <a:lnTo>
                    <a:pt x="482" y="4864"/>
                  </a:lnTo>
                  <a:lnTo>
                    <a:pt x="8431" y="19252"/>
                  </a:lnTo>
                  <a:lnTo>
                    <a:pt x="15470" y="31222"/>
                  </a:lnTo>
                  <a:lnTo>
                    <a:pt x="21292" y="43783"/>
                  </a:lnTo>
                  <a:lnTo>
                    <a:pt x="24434" y="57632"/>
                  </a:lnTo>
                  <a:lnTo>
                    <a:pt x="25514" y="68694"/>
                  </a:lnTo>
                  <a:lnTo>
                    <a:pt x="19634" y="77825"/>
                  </a:lnTo>
                  <a:lnTo>
                    <a:pt x="19342" y="82588"/>
                  </a:lnTo>
                  <a:lnTo>
                    <a:pt x="21932" y="86194"/>
                  </a:lnTo>
                  <a:lnTo>
                    <a:pt x="26568" y="93486"/>
                  </a:lnTo>
                  <a:lnTo>
                    <a:pt x="29652" y="101061"/>
                  </a:lnTo>
                  <a:lnTo>
                    <a:pt x="30467" y="109135"/>
                  </a:lnTo>
                  <a:lnTo>
                    <a:pt x="28295" y="117919"/>
                  </a:lnTo>
                  <a:lnTo>
                    <a:pt x="31100" y="109916"/>
                  </a:lnTo>
                  <a:lnTo>
                    <a:pt x="22250" y="80200"/>
                  </a:lnTo>
                  <a:lnTo>
                    <a:pt x="24599" y="77800"/>
                  </a:lnTo>
                  <a:lnTo>
                    <a:pt x="28997" y="70520"/>
                  </a:lnTo>
                  <a:lnTo>
                    <a:pt x="29684" y="62923"/>
                  </a:lnTo>
                  <a:lnTo>
                    <a:pt x="28702" y="55195"/>
                  </a:lnTo>
                  <a:lnTo>
                    <a:pt x="28092" y="47523"/>
                  </a:lnTo>
                  <a:lnTo>
                    <a:pt x="28333" y="40525"/>
                  </a:lnTo>
                  <a:lnTo>
                    <a:pt x="26288" y="34340"/>
                  </a:lnTo>
                  <a:lnTo>
                    <a:pt x="15278" y="28371"/>
                  </a:lnTo>
                  <a:lnTo>
                    <a:pt x="13881" y="24599"/>
                  </a:lnTo>
                  <a:lnTo>
                    <a:pt x="13563" y="10833"/>
                  </a:lnTo>
                  <a:lnTo>
                    <a:pt x="9182" y="4368"/>
                  </a:lnTo>
                  <a:lnTo>
                    <a:pt x="495" y="0"/>
                  </a:lnTo>
                  <a:close/>
                </a:path>
              </a:pathLst>
            </a:custGeom>
            <a:solidFill>
              <a:srgbClr val="EDF3F6"/>
            </a:solidFill>
          </p:spPr>
          <p:txBody>
            <a:bodyPr wrap="square" lIns="0" tIns="0" rIns="0" bIns="0" rtlCol="0"/>
            <a:lstStyle/>
            <a:p>
              <a:endParaRPr/>
            </a:p>
          </p:txBody>
        </p:sp>
        <p:sp>
          <p:nvSpPr>
            <p:cNvPr id="197" name="object 197"/>
            <p:cNvSpPr/>
            <p:nvPr/>
          </p:nvSpPr>
          <p:spPr>
            <a:xfrm>
              <a:off x="10942215" y="2834100"/>
              <a:ext cx="5715" cy="5715"/>
            </a:xfrm>
            <a:custGeom>
              <a:avLst/>
              <a:gdLst/>
              <a:ahLst/>
              <a:cxnLst/>
              <a:rect l="l" t="t" r="r" b="b"/>
              <a:pathLst>
                <a:path w="5715" h="5714">
                  <a:moveTo>
                    <a:pt x="1257" y="0"/>
                  </a:moveTo>
                  <a:lnTo>
                    <a:pt x="0" y="4038"/>
                  </a:lnTo>
                  <a:lnTo>
                    <a:pt x="1587" y="5245"/>
                  </a:lnTo>
                  <a:lnTo>
                    <a:pt x="5435" y="4178"/>
                  </a:lnTo>
                  <a:lnTo>
                    <a:pt x="5410" y="1409"/>
                  </a:lnTo>
                  <a:lnTo>
                    <a:pt x="3835" y="203"/>
                  </a:lnTo>
                  <a:lnTo>
                    <a:pt x="1257" y="0"/>
                  </a:lnTo>
                  <a:close/>
                </a:path>
              </a:pathLst>
            </a:custGeom>
            <a:solidFill>
              <a:srgbClr val="0687A1"/>
            </a:solidFill>
          </p:spPr>
          <p:txBody>
            <a:bodyPr wrap="square" lIns="0" tIns="0" rIns="0" bIns="0" rtlCol="0"/>
            <a:lstStyle/>
            <a:p>
              <a:endParaRPr/>
            </a:p>
          </p:txBody>
        </p:sp>
        <p:sp>
          <p:nvSpPr>
            <p:cNvPr id="198" name="object 198"/>
            <p:cNvSpPr/>
            <p:nvPr/>
          </p:nvSpPr>
          <p:spPr>
            <a:xfrm>
              <a:off x="10903145" y="1759286"/>
              <a:ext cx="1000760" cy="312420"/>
            </a:xfrm>
            <a:custGeom>
              <a:avLst/>
              <a:gdLst/>
              <a:ahLst/>
              <a:cxnLst/>
              <a:rect l="l" t="t" r="r" b="b"/>
              <a:pathLst>
                <a:path w="1000759" h="312419">
                  <a:moveTo>
                    <a:pt x="1000634" y="0"/>
                  </a:moveTo>
                  <a:lnTo>
                    <a:pt x="20258" y="0"/>
                  </a:lnTo>
                  <a:lnTo>
                    <a:pt x="20143" y="3721"/>
                  </a:lnTo>
                  <a:lnTo>
                    <a:pt x="19750" y="7632"/>
                  </a:lnTo>
                  <a:lnTo>
                    <a:pt x="30379" y="11811"/>
                  </a:lnTo>
                  <a:lnTo>
                    <a:pt x="34189" y="16052"/>
                  </a:lnTo>
                  <a:lnTo>
                    <a:pt x="33351" y="30645"/>
                  </a:lnTo>
                  <a:lnTo>
                    <a:pt x="27217" y="32677"/>
                  </a:lnTo>
                  <a:lnTo>
                    <a:pt x="14365" y="34175"/>
                  </a:lnTo>
                  <a:lnTo>
                    <a:pt x="12599" y="37846"/>
                  </a:lnTo>
                  <a:lnTo>
                    <a:pt x="13641" y="43624"/>
                  </a:lnTo>
                  <a:lnTo>
                    <a:pt x="14016" y="50301"/>
                  </a:lnTo>
                  <a:lnTo>
                    <a:pt x="12928" y="56608"/>
                  </a:lnTo>
                  <a:lnTo>
                    <a:pt x="10742" y="62646"/>
                  </a:lnTo>
                  <a:lnTo>
                    <a:pt x="5424" y="72936"/>
                  </a:lnTo>
                  <a:lnTo>
                    <a:pt x="1639" y="77812"/>
                  </a:lnTo>
                  <a:lnTo>
                    <a:pt x="3049" y="82435"/>
                  </a:lnTo>
                  <a:lnTo>
                    <a:pt x="4365" y="89838"/>
                  </a:lnTo>
                  <a:lnTo>
                    <a:pt x="4905" y="104729"/>
                  </a:lnTo>
                  <a:lnTo>
                    <a:pt x="7785" y="118250"/>
                  </a:lnTo>
                  <a:lnTo>
                    <a:pt x="7710" y="124406"/>
                  </a:lnTo>
                  <a:lnTo>
                    <a:pt x="6520" y="130509"/>
                  </a:lnTo>
                  <a:lnTo>
                    <a:pt x="0" y="149936"/>
                  </a:lnTo>
                  <a:lnTo>
                    <a:pt x="84" y="158007"/>
                  </a:lnTo>
                  <a:lnTo>
                    <a:pt x="6064" y="163705"/>
                  </a:lnTo>
                  <a:lnTo>
                    <a:pt x="22874" y="171627"/>
                  </a:lnTo>
                  <a:lnTo>
                    <a:pt x="35010" y="176561"/>
                  </a:lnTo>
                  <a:lnTo>
                    <a:pt x="44697" y="181692"/>
                  </a:lnTo>
                  <a:lnTo>
                    <a:pt x="53619" y="188013"/>
                  </a:lnTo>
                  <a:lnTo>
                    <a:pt x="61583" y="195821"/>
                  </a:lnTo>
                  <a:lnTo>
                    <a:pt x="63971" y="198615"/>
                  </a:lnTo>
                  <a:lnTo>
                    <a:pt x="66905" y="199821"/>
                  </a:lnTo>
                  <a:lnTo>
                    <a:pt x="70410" y="199694"/>
                  </a:lnTo>
                  <a:lnTo>
                    <a:pt x="84624" y="201200"/>
                  </a:lnTo>
                  <a:lnTo>
                    <a:pt x="98282" y="205243"/>
                  </a:lnTo>
                  <a:lnTo>
                    <a:pt x="111885" y="209569"/>
                  </a:lnTo>
                  <a:lnTo>
                    <a:pt x="125934" y="211924"/>
                  </a:lnTo>
                  <a:lnTo>
                    <a:pt x="129236" y="212077"/>
                  </a:lnTo>
                  <a:lnTo>
                    <a:pt x="132462" y="214287"/>
                  </a:lnTo>
                  <a:lnTo>
                    <a:pt x="137999" y="222567"/>
                  </a:lnTo>
                  <a:lnTo>
                    <a:pt x="143041" y="223393"/>
                  </a:lnTo>
                  <a:lnTo>
                    <a:pt x="156427" y="222745"/>
                  </a:lnTo>
                  <a:lnTo>
                    <a:pt x="163806" y="223024"/>
                  </a:lnTo>
                  <a:lnTo>
                    <a:pt x="171184" y="223037"/>
                  </a:lnTo>
                  <a:lnTo>
                    <a:pt x="205340" y="240528"/>
                  </a:lnTo>
                  <a:lnTo>
                    <a:pt x="211977" y="245878"/>
                  </a:lnTo>
                  <a:lnTo>
                    <a:pt x="218976" y="250733"/>
                  </a:lnTo>
                  <a:lnTo>
                    <a:pt x="237066" y="262149"/>
                  </a:lnTo>
                  <a:lnTo>
                    <a:pt x="247237" y="269849"/>
                  </a:lnTo>
                  <a:lnTo>
                    <a:pt x="256691" y="278397"/>
                  </a:lnTo>
                  <a:lnTo>
                    <a:pt x="265368" y="287870"/>
                  </a:lnTo>
                  <a:lnTo>
                    <a:pt x="275081" y="297425"/>
                  </a:lnTo>
                  <a:lnTo>
                    <a:pt x="286075" y="304244"/>
                  </a:lnTo>
                  <a:lnTo>
                    <a:pt x="298336" y="308419"/>
                  </a:lnTo>
                  <a:lnTo>
                    <a:pt x="311850" y="310045"/>
                  </a:lnTo>
                  <a:lnTo>
                    <a:pt x="317844" y="310197"/>
                  </a:lnTo>
                  <a:lnTo>
                    <a:pt x="329807" y="311835"/>
                  </a:lnTo>
                  <a:lnTo>
                    <a:pt x="337824" y="312311"/>
                  </a:lnTo>
                  <a:lnTo>
                    <a:pt x="347175" y="311811"/>
                  </a:lnTo>
                  <a:lnTo>
                    <a:pt x="356468" y="310448"/>
                  </a:lnTo>
                  <a:lnTo>
                    <a:pt x="365875" y="307759"/>
                  </a:lnTo>
                  <a:lnTo>
                    <a:pt x="375184" y="305904"/>
                  </a:lnTo>
                  <a:lnTo>
                    <a:pt x="380760" y="304025"/>
                  </a:lnTo>
                  <a:lnTo>
                    <a:pt x="386513" y="296786"/>
                  </a:lnTo>
                  <a:lnTo>
                    <a:pt x="389015" y="295694"/>
                  </a:lnTo>
                  <a:lnTo>
                    <a:pt x="400267" y="296557"/>
                  </a:lnTo>
                  <a:lnTo>
                    <a:pt x="406299" y="291909"/>
                  </a:lnTo>
                  <a:lnTo>
                    <a:pt x="412815" y="287578"/>
                  </a:lnTo>
                  <a:lnTo>
                    <a:pt x="424695" y="277937"/>
                  </a:lnTo>
                  <a:lnTo>
                    <a:pt x="436335" y="267816"/>
                  </a:lnTo>
                  <a:lnTo>
                    <a:pt x="449423" y="260302"/>
                  </a:lnTo>
                  <a:lnTo>
                    <a:pt x="465647" y="258483"/>
                  </a:lnTo>
                  <a:lnTo>
                    <a:pt x="466612" y="258584"/>
                  </a:lnTo>
                  <a:lnTo>
                    <a:pt x="468783" y="256146"/>
                  </a:lnTo>
                  <a:lnTo>
                    <a:pt x="512335" y="226976"/>
                  </a:lnTo>
                  <a:lnTo>
                    <a:pt x="542850" y="214210"/>
                  </a:lnTo>
                  <a:lnTo>
                    <a:pt x="550063" y="199644"/>
                  </a:lnTo>
                  <a:lnTo>
                    <a:pt x="555791" y="196189"/>
                  </a:lnTo>
                  <a:lnTo>
                    <a:pt x="565049" y="194716"/>
                  </a:lnTo>
                  <a:lnTo>
                    <a:pt x="567501" y="193471"/>
                  </a:lnTo>
                  <a:lnTo>
                    <a:pt x="601751" y="172560"/>
                  </a:lnTo>
                  <a:lnTo>
                    <a:pt x="606667" y="156464"/>
                  </a:lnTo>
                  <a:lnTo>
                    <a:pt x="607429" y="155117"/>
                  </a:lnTo>
                  <a:lnTo>
                    <a:pt x="618936" y="158254"/>
                  </a:lnTo>
                  <a:lnTo>
                    <a:pt x="632309" y="142354"/>
                  </a:lnTo>
                  <a:lnTo>
                    <a:pt x="635801" y="138709"/>
                  </a:lnTo>
                  <a:lnTo>
                    <a:pt x="646355" y="136169"/>
                  </a:lnTo>
                  <a:lnTo>
                    <a:pt x="650736" y="133248"/>
                  </a:lnTo>
                  <a:lnTo>
                    <a:pt x="654597" y="129438"/>
                  </a:lnTo>
                  <a:lnTo>
                    <a:pt x="660261" y="124733"/>
                  </a:lnTo>
                  <a:lnTo>
                    <a:pt x="666464" y="121132"/>
                  </a:lnTo>
                  <a:lnTo>
                    <a:pt x="673141" y="118465"/>
                  </a:lnTo>
                  <a:lnTo>
                    <a:pt x="680226" y="116560"/>
                  </a:lnTo>
                  <a:lnTo>
                    <a:pt x="702787" y="111871"/>
                  </a:lnTo>
                  <a:lnTo>
                    <a:pt x="713919" y="108948"/>
                  </a:lnTo>
                  <a:lnTo>
                    <a:pt x="724777" y="104990"/>
                  </a:lnTo>
                  <a:lnTo>
                    <a:pt x="736252" y="99010"/>
                  </a:lnTo>
                  <a:lnTo>
                    <a:pt x="748272" y="95134"/>
                  </a:lnTo>
                  <a:lnTo>
                    <a:pt x="760750" y="93026"/>
                  </a:lnTo>
                  <a:lnTo>
                    <a:pt x="773596" y="92354"/>
                  </a:lnTo>
                  <a:lnTo>
                    <a:pt x="779047" y="88727"/>
                  </a:lnTo>
                  <a:lnTo>
                    <a:pt x="784010" y="84524"/>
                  </a:lnTo>
                  <a:lnTo>
                    <a:pt x="793510" y="75590"/>
                  </a:lnTo>
                  <a:lnTo>
                    <a:pt x="797219" y="71481"/>
                  </a:lnTo>
                  <a:lnTo>
                    <a:pt x="801127" y="67602"/>
                  </a:lnTo>
                  <a:lnTo>
                    <a:pt x="805972" y="66246"/>
                  </a:lnTo>
                  <a:lnTo>
                    <a:pt x="812496" y="69710"/>
                  </a:lnTo>
                  <a:lnTo>
                    <a:pt x="814858" y="71767"/>
                  </a:lnTo>
                  <a:lnTo>
                    <a:pt x="820954" y="71755"/>
                  </a:lnTo>
                  <a:lnTo>
                    <a:pt x="824180" y="70243"/>
                  </a:lnTo>
                  <a:lnTo>
                    <a:pt x="834961" y="66299"/>
                  </a:lnTo>
                  <a:lnTo>
                    <a:pt x="857156" y="60406"/>
                  </a:lnTo>
                  <a:lnTo>
                    <a:pt x="867779" y="55791"/>
                  </a:lnTo>
                  <a:lnTo>
                    <a:pt x="880307" y="50945"/>
                  </a:lnTo>
                  <a:lnTo>
                    <a:pt x="892903" y="50109"/>
                  </a:lnTo>
                  <a:lnTo>
                    <a:pt x="905381" y="52599"/>
                  </a:lnTo>
                  <a:lnTo>
                    <a:pt x="917551" y="57734"/>
                  </a:lnTo>
                  <a:lnTo>
                    <a:pt x="926936" y="62611"/>
                  </a:lnTo>
                  <a:lnTo>
                    <a:pt x="930327" y="63182"/>
                  </a:lnTo>
                  <a:lnTo>
                    <a:pt x="939357" y="52044"/>
                  </a:lnTo>
                  <a:lnTo>
                    <a:pt x="941731" y="46710"/>
                  </a:lnTo>
                  <a:lnTo>
                    <a:pt x="943992" y="46748"/>
                  </a:lnTo>
                  <a:lnTo>
                    <a:pt x="953573" y="44892"/>
                  </a:lnTo>
                  <a:lnTo>
                    <a:pt x="961088" y="40030"/>
                  </a:lnTo>
                  <a:lnTo>
                    <a:pt x="967729" y="33882"/>
                  </a:lnTo>
                  <a:lnTo>
                    <a:pt x="982560" y="22029"/>
                  </a:lnTo>
                  <a:lnTo>
                    <a:pt x="989176" y="15136"/>
                  </a:lnTo>
                  <a:lnTo>
                    <a:pt x="995033" y="7717"/>
                  </a:lnTo>
                  <a:lnTo>
                    <a:pt x="1000634" y="0"/>
                  </a:lnTo>
                  <a:close/>
                </a:path>
              </a:pathLst>
            </a:custGeom>
            <a:solidFill>
              <a:srgbClr val="D1E2EA"/>
            </a:solidFill>
          </p:spPr>
          <p:txBody>
            <a:bodyPr wrap="square" lIns="0" tIns="0" rIns="0" bIns="0" rtlCol="0"/>
            <a:lstStyle/>
            <a:p>
              <a:endParaRPr/>
            </a:p>
          </p:txBody>
        </p:sp>
        <p:sp>
          <p:nvSpPr>
            <p:cNvPr id="199" name="object 199"/>
            <p:cNvSpPr/>
            <p:nvPr/>
          </p:nvSpPr>
          <p:spPr>
            <a:xfrm>
              <a:off x="10785854" y="3222468"/>
              <a:ext cx="711200" cy="414020"/>
            </a:xfrm>
            <a:custGeom>
              <a:avLst/>
              <a:gdLst/>
              <a:ahLst/>
              <a:cxnLst/>
              <a:rect l="l" t="t" r="r" b="b"/>
              <a:pathLst>
                <a:path w="711200" h="414020">
                  <a:moveTo>
                    <a:pt x="354558" y="0"/>
                  </a:moveTo>
                  <a:lnTo>
                    <a:pt x="328979" y="4788"/>
                  </a:lnTo>
                  <a:lnTo>
                    <a:pt x="296200" y="25219"/>
                  </a:lnTo>
                  <a:lnTo>
                    <a:pt x="255665" y="53588"/>
                  </a:lnTo>
                  <a:lnTo>
                    <a:pt x="206819" y="82194"/>
                  </a:lnTo>
                  <a:lnTo>
                    <a:pt x="163888" y="106520"/>
                  </a:lnTo>
                  <a:lnTo>
                    <a:pt x="114584" y="153299"/>
                  </a:lnTo>
                  <a:lnTo>
                    <a:pt x="67032" y="217851"/>
                  </a:lnTo>
                  <a:lnTo>
                    <a:pt x="39780" y="268582"/>
                  </a:lnTo>
                  <a:lnTo>
                    <a:pt x="15647" y="324215"/>
                  </a:lnTo>
                  <a:lnTo>
                    <a:pt x="449" y="374946"/>
                  </a:lnTo>
                  <a:lnTo>
                    <a:pt x="0" y="410972"/>
                  </a:lnTo>
                  <a:lnTo>
                    <a:pt x="706158" y="411467"/>
                  </a:lnTo>
                  <a:lnTo>
                    <a:pt x="710589" y="413530"/>
                  </a:lnTo>
                  <a:lnTo>
                    <a:pt x="706156" y="401592"/>
                  </a:lnTo>
                  <a:lnTo>
                    <a:pt x="697293" y="368630"/>
                  </a:lnTo>
                  <a:lnTo>
                    <a:pt x="686655" y="338051"/>
                  </a:lnTo>
                  <a:lnTo>
                    <a:pt x="668264" y="301199"/>
                  </a:lnTo>
                  <a:lnTo>
                    <a:pt x="643412" y="260339"/>
                  </a:lnTo>
                  <a:lnTo>
                    <a:pt x="613391" y="217735"/>
                  </a:lnTo>
                  <a:lnTo>
                    <a:pt x="579495" y="175654"/>
                  </a:lnTo>
                  <a:lnTo>
                    <a:pt x="543015" y="136361"/>
                  </a:lnTo>
                  <a:lnTo>
                    <a:pt x="505244" y="102120"/>
                  </a:lnTo>
                  <a:lnTo>
                    <a:pt x="448456" y="56746"/>
                  </a:lnTo>
                  <a:lnTo>
                    <a:pt x="407736" y="26781"/>
                  </a:lnTo>
                  <a:lnTo>
                    <a:pt x="378099" y="8955"/>
                  </a:lnTo>
                  <a:lnTo>
                    <a:pt x="354558" y="0"/>
                  </a:lnTo>
                  <a:close/>
                </a:path>
              </a:pathLst>
            </a:custGeom>
            <a:solidFill>
              <a:srgbClr val="E7DECE"/>
            </a:solidFill>
          </p:spPr>
          <p:txBody>
            <a:bodyPr wrap="square" lIns="0" tIns="0" rIns="0" bIns="0" rtlCol="0"/>
            <a:lstStyle/>
            <a:p>
              <a:endParaRPr/>
            </a:p>
          </p:txBody>
        </p:sp>
        <p:sp>
          <p:nvSpPr>
            <p:cNvPr id="200" name="object 200"/>
            <p:cNvSpPr/>
            <p:nvPr/>
          </p:nvSpPr>
          <p:spPr>
            <a:xfrm>
              <a:off x="10789418" y="3424622"/>
              <a:ext cx="73660" cy="159385"/>
            </a:xfrm>
            <a:custGeom>
              <a:avLst/>
              <a:gdLst/>
              <a:ahLst/>
              <a:cxnLst/>
              <a:rect l="l" t="t" r="r" b="b"/>
              <a:pathLst>
                <a:path w="73659" h="159385">
                  <a:moveTo>
                    <a:pt x="0" y="159283"/>
                  </a:moveTo>
                  <a:lnTo>
                    <a:pt x="13315" y="118818"/>
                  </a:lnTo>
                  <a:lnTo>
                    <a:pt x="31746" y="75784"/>
                  </a:lnTo>
                  <a:lnTo>
                    <a:pt x="52620" y="34678"/>
                  </a:lnTo>
                  <a:lnTo>
                    <a:pt x="73266" y="0"/>
                  </a:lnTo>
                </a:path>
              </a:pathLst>
            </a:custGeom>
            <a:ln w="27203">
              <a:solidFill>
                <a:srgbClr val="FFFFFF"/>
              </a:solidFill>
              <a:prstDash val="dot"/>
            </a:ln>
          </p:spPr>
          <p:txBody>
            <a:bodyPr wrap="square" lIns="0" tIns="0" rIns="0" bIns="0" rtlCol="0"/>
            <a:lstStyle/>
            <a:p>
              <a:endParaRPr/>
            </a:p>
          </p:txBody>
        </p:sp>
        <p:sp>
          <p:nvSpPr>
            <p:cNvPr id="201" name="object 201"/>
            <p:cNvSpPr/>
            <p:nvPr/>
          </p:nvSpPr>
          <p:spPr>
            <a:xfrm>
              <a:off x="10909891" y="3316599"/>
              <a:ext cx="60325" cy="48260"/>
            </a:xfrm>
            <a:custGeom>
              <a:avLst/>
              <a:gdLst/>
              <a:ahLst/>
              <a:cxnLst/>
              <a:rect l="l" t="t" r="r" b="b"/>
              <a:pathLst>
                <a:path w="60325" h="48260">
                  <a:moveTo>
                    <a:pt x="0" y="47790"/>
                  </a:moveTo>
                  <a:lnTo>
                    <a:pt x="11276" y="35668"/>
                  </a:lnTo>
                  <a:lnTo>
                    <a:pt x="24271" y="23942"/>
                  </a:lnTo>
                  <a:lnTo>
                    <a:pt x="40135" y="12192"/>
                  </a:lnTo>
                  <a:lnTo>
                    <a:pt x="60020" y="0"/>
                  </a:lnTo>
                </a:path>
              </a:pathLst>
            </a:custGeom>
            <a:ln w="27203">
              <a:solidFill>
                <a:srgbClr val="FFFFFF"/>
              </a:solidFill>
              <a:prstDash val="dot"/>
            </a:ln>
          </p:spPr>
          <p:txBody>
            <a:bodyPr wrap="square" lIns="0" tIns="0" rIns="0" bIns="0" rtlCol="0"/>
            <a:lstStyle/>
            <a:p>
              <a:endParaRPr/>
            </a:p>
          </p:txBody>
        </p:sp>
        <p:sp>
          <p:nvSpPr>
            <p:cNvPr id="202" name="object 202"/>
            <p:cNvSpPr/>
            <p:nvPr/>
          </p:nvSpPr>
          <p:spPr>
            <a:xfrm>
              <a:off x="11041910" y="3228149"/>
              <a:ext cx="71120" cy="48260"/>
            </a:xfrm>
            <a:custGeom>
              <a:avLst/>
              <a:gdLst/>
              <a:ahLst/>
              <a:cxnLst/>
              <a:rect l="l" t="t" r="r" b="b"/>
              <a:pathLst>
                <a:path w="71120" h="48260">
                  <a:moveTo>
                    <a:pt x="0" y="47650"/>
                  </a:moveTo>
                  <a:lnTo>
                    <a:pt x="20522" y="33466"/>
                  </a:lnTo>
                  <a:lnTo>
                    <a:pt x="39174" y="20219"/>
                  </a:lnTo>
                  <a:lnTo>
                    <a:pt x="56019" y="8775"/>
                  </a:lnTo>
                  <a:lnTo>
                    <a:pt x="71120" y="0"/>
                  </a:lnTo>
                </a:path>
              </a:pathLst>
            </a:custGeom>
            <a:ln w="27203">
              <a:solidFill>
                <a:srgbClr val="FFFFFF"/>
              </a:solidFill>
              <a:prstDash val="dot"/>
            </a:ln>
          </p:spPr>
          <p:txBody>
            <a:bodyPr wrap="square" lIns="0" tIns="0" rIns="0" bIns="0" rtlCol="0"/>
            <a:lstStyle/>
            <a:p>
              <a:endParaRPr/>
            </a:p>
          </p:txBody>
        </p:sp>
        <p:sp>
          <p:nvSpPr>
            <p:cNvPr id="203" name="object 203"/>
            <p:cNvSpPr/>
            <p:nvPr/>
          </p:nvSpPr>
          <p:spPr>
            <a:xfrm>
              <a:off x="11194573" y="3249909"/>
              <a:ext cx="73025" cy="55880"/>
            </a:xfrm>
            <a:custGeom>
              <a:avLst/>
              <a:gdLst/>
              <a:ahLst/>
              <a:cxnLst/>
              <a:rect l="l" t="t" r="r" b="b"/>
              <a:pathLst>
                <a:path w="73025" h="55879">
                  <a:moveTo>
                    <a:pt x="0" y="0"/>
                  </a:moveTo>
                  <a:lnTo>
                    <a:pt x="14744" y="10442"/>
                  </a:lnTo>
                  <a:lnTo>
                    <a:pt x="31584" y="23031"/>
                  </a:lnTo>
                  <a:lnTo>
                    <a:pt x="50834" y="37972"/>
                  </a:lnTo>
                  <a:lnTo>
                    <a:pt x="72809" y="55473"/>
                  </a:lnTo>
                </a:path>
              </a:pathLst>
            </a:custGeom>
            <a:ln w="27203">
              <a:solidFill>
                <a:srgbClr val="FFFFFF"/>
              </a:solidFill>
              <a:prstDash val="dot"/>
            </a:ln>
          </p:spPr>
          <p:txBody>
            <a:bodyPr wrap="square" lIns="0" tIns="0" rIns="0" bIns="0" rtlCol="0"/>
            <a:lstStyle/>
            <a:p>
              <a:endParaRPr/>
            </a:p>
          </p:txBody>
        </p:sp>
        <p:sp>
          <p:nvSpPr>
            <p:cNvPr id="204" name="object 204"/>
            <p:cNvSpPr/>
            <p:nvPr/>
          </p:nvSpPr>
          <p:spPr>
            <a:xfrm>
              <a:off x="11331962" y="3361922"/>
              <a:ext cx="142875" cy="203200"/>
            </a:xfrm>
            <a:custGeom>
              <a:avLst/>
              <a:gdLst/>
              <a:ahLst/>
              <a:cxnLst/>
              <a:rect l="l" t="t" r="r" b="b"/>
              <a:pathLst>
                <a:path w="142875" h="203200">
                  <a:moveTo>
                    <a:pt x="0" y="0"/>
                  </a:moveTo>
                  <a:lnTo>
                    <a:pt x="36641" y="39993"/>
                  </a:lnTo>
                  <a:lnTo>
                    <a:pt x="70529" y="82614"/>
                  </a:lnTo>
                  <a:lnTo>
                    <a:pt x="100337" y="125534"/>
                  </a:lnTo>
                  <a:lnTo>
                    <a:pt x="124734" y="166421"/>
                  </a:lnTo>
                  <a:lnTo>
                    <a:pt x="142392" y="202946"/>
                  </a:lnTo>
                </a:path>
              </a:pathLst>
            </a:custGeom>
            <a:ln w="27203">
              <a:solidFill>
                <a:srgbClr val="FFFFFF"/>
              </a:solidFill>
              <a:prstDash val="dot"/>
            </a:ln>
          </p:spPr>
          <p:txBody>
            <a:bodyPr wrap="square" lIns="0" tIns="0" rIns="0" bIns="0" rtlCol="0"/>
            <a:lstStyle/>
            <a:p>
              <a:endParaRPr/>
            </a:p>
          </p:txBody>
        </p:sp>
        <p:sp>
          <p:nvSpPr>
            <p:cNvPr id="205" name="object 205"/>
            <p:cNvSpPr/>
            <p:nvPr/>
          </p:nvSpPr>
          <p:spPr>
            <a:xfrm>
              <a:off x="11489918" y="3617172"/>
              <a:ext cx="7620" cy="19685"/>
            </a:xfrm>
            <a:custGeom>
              <a:avLst/>
              <a:gdLst/>
              <a:ahLst/>
              <a:cxnLst/>
              <a:rect l="l" t="t" r="r" b="b"/>
              <a:pathLst>
                <a:path w="7620" h="19685">
                  <a:moveTo>
                    <a:pt x="2095" y="16763"/>
                  </a:moveTo>
                  <a:lnTo>
                    <a:pt x="6059" y="18346"/>
                  </a:lnTo>
                  <a:lnTo>
                    <a:pt x="7034" y="19588"/>
                  </a:lnTo>
                  <a:lnTo>
                    <a:pt x="5015" y="15226"/>
                  </a:lnTo>
                  <a:lnTo>
                    <a:pt x="0" y="0"/>
                  </a:lnTo>
                </a:path>
              </a:pathLst>
            </a:custGeom>
            <a:ln w="27203">
              <a:solidFill>
                <a:srgbClr val="FFFFFF"/>
              </a:solidFill>
              <a:prstDash val="dot"/>
            </a:ln>
          </p:spPr>
          <p:txBody>
            <a:bodyPr wrap="square" lIns="0" tIns="0" rIns="0" bIns="0" rtlCol="0"/>
            <a:lstStyle/>
            <a:p>
              <a:endParaRPr/>
            </a:p>
          </p:txBody>
        </p:sp>
        <p:sp>
          <p:nvSpPr>
            <p:cNvPr id="206" name="object 206"/>
            <p:cNvSpPr/>
            <p:nvPr/>
          </p:nvSpPr>
          <p:spPr>
            <a:xfrm>
              <a:off x="10813017" y="3633454"/>
              <a:ext cx="624840" cy="635"/>
            </a:xfrm>
            <a:custGeom>
              <a:avLst/>
              <a:gdLst/>
              <a:ahLst/>
              <a:cxnLst/>
              <a:rect l="l" t="t" r="r" b="b"/>
              <a:pathLst>
                <a:path w="624840" h="635">
                  <a:moveTo>
                    <a:pt x="-13601" y="222"/>
                  </a:moveTo>
                  <a:lnTo>
                    <a:pt x="638276" y="222"/>
                  </a:lnTo>
                </a:path>
              </a:pathLst>
            </a:custGeom>
            <a:ln w="27647">
              <a:solidFill>
                <a:srgbClr val="FFFFFF"/>
              </a:solidFill>
              <a:prstDash val="dot"/>
            </a:ln>
          </p:spPr>
          <p:txBody>
            <a:bodyPr wrap="square" lIns="0" tIns="0" rIns="0" bIns="0" rtlCol="0"/>
            <a:lstStyle/>
            <a:p>
              <a:endParaRPr/>
            </a:p>
          </p:txBody>
        </p:sp>
        <p:sp>
          <p:nvSpPr>
            <p:cNvPr id="207" name="object 207"/>
            <p:cNvSpPr/>
            <p:nvPr/>
          </p:nvSpPr>
          <p:spPr>
            <a:xfrm>
              <a:off x="10785855" y="3222468"/>
              <a:ext cx="706755" cy="411480"/>
            </a:xfrm>
            <a:custGeom>
              <a:avLst/>
              <a:gdLst/>
              <a:ahLst/>
              <a:cxnLst/>
              <a:rect l="l" t="t" r="r" b="b"/>
              <a:pathLst>
                <a:path w="706754" h="411479">
                  <a:moveTo>
                    <a:pt x="91592" y="181825"/>
                  </a:moveTo>
                  <a:lnTo>
                    <a:pt x="91592" y="181825"/>
                  </a:lnTo>
                </a:path>
                <a:path w="706754" h="411479">
                  <a:moveTo>
                    <a:pt x="206819" y="82194"/>
                  </a:moveTo>
                  <a:lnTo>
                    <a:pt x="206819" y="82194"/>
                  </a:lnTo>
                </a:path>
                <a:path w="706754" h="411479">
                  <a:moveTo>
                    <a:pt x="354558" y="0"/>
                  </a:moveTo>
                  <a:lnTo>
                    <a:pt x="354558" y="0"/>
                  </a:lnTo>
                </a:path>
                <a:path w="706754" h="411479">
                  <a:moveTo>
                    <a:pt x="505244" y="102120"/>
                  </a:moveTo>
                  <a:lnTo>
                    <a:pt x="505244" y="102120"/>
                  </a:lnTo>
                </a:path>
                <a:path w="706754" h="411479">
                  <a:moveTo>
                    <a:pt x="697293" y="368630"/>
                  </a:moveTo>
                  <a:lnTo>
                    <a:pt x="697293" y="368630"/>
                  </a:lnTo>
                </a:path>
                <a:path w="706754" h="411479">
                  <a:moveTo>
                    <a:pt x="706158" y="411467"/>
                  </a:moveTo>
                  <a:lnTo>
                    <a:pt x="706158" y="411467"/>
                  </a:lnTo>
                </a:path>
                <a:path w="706754" h="411479">
                  <a:moveTo>
                    <a:pt x="0" y="410972"/>
                  </a:moveTo>
                  <a:lnTo>
                    <a:pt x="0" y="410972"/>
                  </a:lnTo>
                </a:path>
              </a:pathLst>
            </a:custGeom>
            <a:ln w="27203">
              <a:solidFill>
                <a:srgbClr val="FFFFFF"/>
              </a:solidFill>
            </a:ln>
          </p:spPr>
          <p:txBody>
            <a:bodyPr wrap="square" lIns="0" tIns="0" rIns="0" bIns="0" rtlCol="0"/>
            <a:lstStyle/>
            <a:p>
              <a:endParaRPr/>
            </a:p>
          </p:txBody>
        </p:sp>
        <p:sp>
          <p:nvSpPr>
            <p:cNvPr id="208" name="object 208"/>
            <p:cNvSpPr/>
            <p:nvPr/>
          </p:nvSpPr>
          <p:spPr>
            <a:xfrm>
              <a:off x="10214600" y="1957334"/>
              <a:ext cx="463550" cy="320675"/>
            </a:xfrm>
            <a:custGeom>
              <a:avLst/>
              <a:gdLst/>
              <a:ahLst/>
              <a:cxnLst/>
              <a:rect l="l" t="t" r="r" b="b"/>
              <a:pathLst>
                <a:path w="463550" h="320675">
                  <a:moveTo>
                    <a:pt x="0" y="320548"/>
                  </a:moveTo>
                  <a:lnTo>
                    <a:pt x="463384" y="0"/>
                  </a:lnTo>
                </a:path>
              </a:pathLst>
            </a:custGeom>
            <a:ln w="27203">
              <a:solidFill>
                <a:srgbClr val="285567"/>
              </a:solidFill>
              <a:prstDash val="dot"/>
            </a:ln>
          </p:spPr>
          <p:txBody>
            <a:bodyPr wrap="square" lIns="0" tIns="0" rIns="0" bIns="0" rtlCol="0"/>
            <a:lstStyle/>
            <a:p>
              <a:endParaRPr/>
            </a:p>
          </p:txBody>
        </p:sp>
        <p:sp>
          <p:nvSpPr>
            <p:cNvPr id="209" name="object 209"/>
            <p:cNvSpPr/>
            <p:nvPr/>
          </p:nvSpPr>
          <p:spPr>
            <a:xfrm>
              <a:off x="10741186" y="1947217"/>
              <a:ext cx="20955" cy="3175"/>
            </a:xfrm>
            <a:custGeom>
              <a:avLst/>
              <a:gdLst/>
              <a:ahLst/>
              <a:cxnLst/>
              <a:rect l="l" t="t" r="r" b="b"/>
              <a:pathLst>
                <a:path w="20954" h="3175">
                  <a:moveTo>
                    <a:pt x="0" y="0"/>
                  </a:moveTo>
                  <a:lnTo>
                    <a:pt x="20561" y="2565"/>
                  </a:lnTo>
                </a:path>
              </a:pathLst>
            </a:custGeom>
            <a:ln w="27203">
              <a:solidFill>
                <a:srgbClr val="285567"/>
              </a:solidFill>
              <a:prstDash val="dot"/>
            </a:ln>
          </p:spPr>
          <p:txBody>
            <a:bodyPr wrap="square" lIns="0" tIns="0" rIns="0" bIns="0" rtlCol="0"/>
            <a:lstStyle/>
            <a:p>
              <a:endParaRPr/>
            </a:p>
          </p:txBody>
        </p:sp>
        <p:sp>
          <p:nvSpPr>
            <p:cNvPr id="210" name="object 210"/>
            <p:cNvSpPr/>
            <p:nvPr/>
          </p:nvSpPr>
          <p:spPr>
            <a:xfrm>
              <a:off x="10826020" y="1948502"/>
              <a:ext cx="22225" cy="1905"/>
            </a:xfrm>
            <a:custGeom>
              <a:avLst/>
              <a:gdLst/>
              <a:ahLst/>
              <a:cxnLst/>
              <a:rect l="l" t="t" r="r" b="b"/>
              <a:pathLst>
                <a:path w="22225" h="1905">
                  <a:moveTo>
                    <a:pt x="0" y="1282"/>
                  </a:moveTo>
                  <a:lnTo>
                    <a:pt x="21856" y="0"/>
                  </a:lnTo>
                </a:path>
              </a:pathLst>
            </a:custGeom>
            <a:ln w="27203">
              <a:solidFill>
                <a:srgbClr val="285567"/>
              </a:solidFill>
              <a:prstDash val="dot"/>
            </a:ln>
          </p:spPr>
          <p:txBody>
            <a:bodyPr wrap="square" lIns="0" tIns="0" rIns="0" bIns="0" rtlCol="0"/>
            <a:lstStyle/>
            <a:p>
              <a:endParaRPr/>
            </a:p>
          </p:txBody>
        </p:sp>
        <p:sp>
          <p:nvSpPr>
            <p:cNvPr id="211" name="object 211"/>
            <p:cNvSpPr/>
            <p:nvPr/>
          </p:nvSpPr>
          <p:spPr>
            <a:xfrm>
              <a:off x="10890182" y="1942076"/>
              <a:ext cx="20955" cy="1905"/>
            </a:xfrm>
            <a:custGeom>
              <a:avLst/>
              <a:gdLst/>
              <a:ahLst/>
              <a:cxnLst/>
              <a:rect l="l" t="t" r="r" b="b"/>
              <a:pathLst>
                <a:path w="20954" h="1905">
                  <a:moveTo>
                    <a:pt x="20675" y="0"/>
                  </a:moveTo>
                  <a:lnTo>
                    <a:pt x="14312" y="0"/>
                  </a:lnTo>
                  <a:lnTo>
                    <a:pt x="6832" y="749"/>
                  </a:lnTo>
                  <a:lnTo>
                    <a:pt x="0" y="1663"/>
                  </a:lnTo>
                </a:path>
              </a:pathLst>
            </a:custGeom>
            <a:ln w="27203">
              <a:solidFill>
                <a:srgbClr val="285567"/>
              </a:solidFill>
              <a:prstDash val="dot"/>
            </a:ln>
          </p:spPr>
          <p:txBody>
            <a:bodyPr wrap="square" lIns="0" tIns="0" rIns="0" bIns="0" rtlCol="0"/>
            <a:lstStyle/>
            <a:p>
              <a:endParaRPr/>
            </a:p>
          </p:txBody>
        </p:sp>
        <p:sp>
          <p:nvSpPr>
            <p:cNvPr id="212" name="object 212"/>
            <p:cNvSpPr/>
            <p:nvPr/>
          </p:nvSpPr>
          <p:spPr>
            <a:xfrm>
              <a:off x="10975661" y="1960104"/>
              <a:ext cx="32384" cy="10795"/>
            </a:xfrm>
            <a:custGeom>
              <a:avLst/>
              <a:gdLst/>
              <a:ahLst/>
              <a:cxnLst/>
              <a:rect l="l" t="t" r="r" b="b"/>
              <a:pathLst>
                <a:path w="32384" h="10794">
                  <a:moveTo>
                    <a:pt x="0" y="0"/>
                  </a:moveTo>
                  <a:lnTo>
                    <a:pt x="8321" y="2751"/>
                  </a:lnTo>
                  <a:lnTo>
                    <a:pt x="16497" y="5489"/>
                  </a:lnTo>
                  <a:lnTo>
                    <a:pt x="24406" y="8165"/>
                  </a:lnTo>
                  <a:lnTo>
                    <a:pt x="31927" y="10731"/>
                  </a:lnTo>
                </a:path>
              </a:pathLst>
            </a:custGeom>
            <a:ln w="27203">
              <a:solidFill>
                <a:srgbClr val="285567"/>
              </a:solidFill>
              <a:prstDash val="dot"/>
            </a:ln>
          </p:spPr>
          <p:txBody>
            <a:bodyPr wrap="square" lIns="0" tIns="0" rIns="0" bIns="0" rtlCol="0"/>
            <a:lstStyle/>
            <a:p>
              <a:endParaRPr/>
            </a:p>
          </p:txBody>
        </p:sp>
        <p:sp>
          <p:nvSpPr>
            <p:cNvPr id="213" name="object 213"/>
            <p:cNvSpPr/>
            <p:nvPr/>
          </p:nvSpPr>
          <p:spPr>
            <a:xfrm>
              <a:off x="11083101" y="2005700"/>
              <a:ext cx="22225" cy="12065"/>
            </a:xfrm>
            <a:custGeom>
              <a:avLst/>
              <a:gdLst/>
              <a:ahLst/>
              <a:cxnLst/>
              <a:rect l="l" t="t" r="r" b="b"/>
              <a:pathLst>
                <a:path w="22225" h="12064">
                  <a:moveTo>
                    <a:pt x="0" y="0"/>
                  </a:moveTo>
                  <a:lnTo>
                    <a:pt x="21856" y="11899"/>
                  </a:lnTo>
                </a:path>
              </a:pathLst>
            </a:custGeom>
            <a:ln w="27203">
              <a:solidFill>
                <a:srgbClr val="285567"/>
              </a:solidFill>
              <a:prstDash val="dot"/>
            </a:ln>
          </p:spPr>
          <p:txBody>
            <a:bodyPr wrap="square" lIns="0" tIns="0" rIns="0" bIns="0" rtlCol="0"/>
            <a:lstStyle/>
            <a:p>
              <a:endParaRPr/>
            </a:p>
          </p:txBody>
        </p:sp>
        <p:sp>
          <p:nvSpPr>
            <p:cNvPr id="214" name="object 214"/>
            <p:cNvSpPr/>
            <p:nvPr/>
          </p:nvSpPr>
          <p:spPr>
            <a:xfrm>
              <a:off x="11157655" y="2052615"/>
              <a:ext cx="31115" cy="23495"/>
            </a:xfrm>
            <a:custGeom>
              <a:avLst/>
              <a:gdLst/>
              <a:ahLst/>
              <a:cxnLst/>
              <a:rect l="l" t="t" r="r" b="b"/>
              <a:pathLst>
                <a:path w="31115" h="23494">
                  <a:moveTo>
                    <a:pt x="30848" y="23139"/>
                  </a:moveTo>
                  <a:lnTo>
                    <a:pt x="0" y="0"/>
                  </a:lnTo>
                </a:path>
              </a:pathLst>
            </a:custGeom>
            <a:ln w="27203">
              <a:solidFill>
                <a:srgbClr val="285567"/>
              </a:solidFill>
              <a:prstDash val="dot"/>
            </a:ln>
          </p:spPr>
          <p:txBody>
            <a:bodyPr wrap="square" lIns="0" tIns="0" rIns="0" bIns="0" rtlCol="0"/>
            <a:lstStyle/>
            <a:p>
              <a:endParaRPr/>
            </a:p>
          </p:txBody>
        </p:sp>
        <p:sp>
          <p:nvSpPr>
            <p:cNvPr id="215" name="object 215"/>
            <p:cNvSpPr/>
            <p:nvPr/>
          </p:nvSpPr>
          <p:spPr>
            <a:xfrm>
              <a:off x="11243375" y="2059941"/>
              <a:ext cx="204470" cy="24765"/>
            </a:xfrm>
            <a:custGeom>
              <a:avLst/>
              <a:gdLst/>
              <a:ahLst/>
              <a:cxnLst/>
              <a:rect l="l" t="t" r="r" b="b"/>
              <a:pathLst>
                <a:path w="204470" h="24764">
                  <a:moveTo>
                    <a:pt x="0" y="24638"/>
                  </a:moveTo>
                  <a:lnTo>
                    <a:pt x="32997" y="22520"/>
                  </a:lnTo>
                  <a:lnTo>
                    <a:pt x="76966" y="18043"/>
                  </a:lnTo>
                  <a:lnTo>
                    <a:pt x="133468" y="10704"/>
                  </a:lnTo>
                  <a:lnTo>
                    <a:pt x="204063" y="0"/>
                  </a:lnTo>
                </a:path>
              </a:pathLst>
            </a:custGeom>
            <a:ln w="27203">
              <a:solidFill>
                <a:srgbClr val="285567"/>
              </a:solidFill>
              <a:prstDash val="dot"/>
            </a:ln>
          </p:spPr>
          <p:txBody>
            <a:bodyPr wrap="square" lIns="0" tIns="0" rIns="0" bIns="0" rtlCol="0"/>
            <a:lstStyle/>
            <a:p>
              <a:endParaRPr/>
            </a:p>
          </p:txBody>
        </p:sp>
        <p:sp>
          <p:nvSpPr>
            <p:cNvPr id="216" name="object 216"/>
            <p:cNvSpPr/>
            <p:nvPr/>
          </p:nvSpPr>
          <p:spPr>
            <a:xfrm>
              <a:off x="11531515" y="1931831"/>
              <a:ext cx="632460" cy="114300"/>
            </a:xfrm>
            <a:custGeom>
              <a:avLst/>
              <a:gdLst/>
              <a:ahLst/>
              <a:cxnLst/>
              <a:rect l="l" t="t" r="r" b="b"/>
              <a:pathLst>
                <a:path w="632459" h="114300">
                  <a:moveTo>
                    <a:pt x="0" y="114084"/>
                  </a:moveTo>
                  <a:lnTo>
                    <a:pt x="58378" y="104078"/>
                  </a:lnTo>
                  <a:lnTo>
                    <a:pt x="117585" y="93777"/>
                  </a:lnTo>
                  <a:lnTo>
                    <a:pt x="176951" y="83317"/>
                  </a:lnTo>
                  <a:lnTo>
                    <a:pt x="235807" y="72835"/>
                  </a:lnTo>
                  <a:lnTo>
                    <a:pt x="293483" y="62466"/>
                  </a:lnTo>
                  <a:lnTo>
                    <a:pt x="349311" y="52348"/>
                  </a:lnTo>
                  <a:lnTo>
                    <a:pt x="402622" y="42617"/>
                  </a:lnTo>
                  <a:lnTo>
                    <a:pt x="452746" y="33410"/>
                  </a:lnTo>
                  <a:lnTo>
                    <a:pt x="499015" y="24862"/>
                  </a:lnTo>
                  <a:lnTo>
                    <a:pt x="540759" y="17111"/>
                  </a:lnTo>
                  <a:lnTo>
                    <a:pt x="607998" y="4543"/>
                  </a:lnTo>
                  <a:lnTo>
                    <a:pt x="632155" y="0"/>
                  </a:lnTo>
                </a:path>
              </a:pathLst>
            </a:custGeom>
            <a:ln w="27203">
              <a:solidFill>
                <a:srgbClr val="285567"/>
              </a:solidFill>
              <a:prstDash val="dot"/>
            </a:ln>
          </p:spPr>
          <p:txBody>
            <a:bodyPr wrap="square" lIns="0" tIns="0" rIns="0" bIns="0" rtlCol="0"/>
            <a:lstStyle/>
            <a:p>
              <a:endParaRPr/>
            </a:p>
          </p:txBody>
        </p:sp>
        <p:sp>
          <p:nvSpPr>
            <p:cNvPr id="217" name="object 217"/>
            <p:cNvSpPr/>
            <p:nvPr/>
          </p:nvSpPr>
          <p:spPr>
            <a:xfrm>
              <a:off x="12232616" y="1871318"/>
              <a:ext cx="31115" cy="7620"/>
            </a:xfrm>
            <a:custGeom>
              <a:avLst/>
              <a:gdLst/>
              <a:ahLst/>
              <a:cxnLst/>
              <a:rect l="l" t="t" r="r" b="b"/>
              <a:pathLst>
                <a:path w="31115" h="7619">
                  <a:moveTo>
                    <a:pt x="0" y="7556"/>
                  </a:moveTo>
                  <a:lnTo>
                    <a:pt x="6928" y="4211"/>
                  </a:lnTo>
                  <a:lnTo>
                    <a:pt x="14374" y="1730"/>
                  </a:lnTo>
                  <a:lnTo>
                    <a:pt x="22333" y="273"/>
                  </a:lnTo>
                  <a:lnTo>
                    <a:pt x="30797" y="0"/>
                  </a:lnTo>
                </a:path>
              </a:pathLst>
            </a:custGeom>
            <a:ln w="27203">
              <a:solidFill>
                <a:srgbClr val="285567"/>
              </a:solidFill>
              <a:prstDash val="dot"/>
            </a:ln>
          </p:spPr>
          <p:txBody>
            <a:bodyPr wrap="square" lIns="0" tIns="0" rIns="0" bIns="0" rtlCol="0"/>
            <a:lstStyle/>
            <a:p>
              <a:endParaRPr/>
            </a:p>
          </p:txBody>
        </p:sp>
        <p:sp>
          <p:nvSpPr>
            <p:cNvPr id="218" name="object 218"/>
            <p:cNvSpPr/>
            <p:nvPr/>
          </p:nvSpPr>
          <p:spPr>
            <a:xfrm>
              <a:off x="12326995" y="1925463"/>
              <a:ext cx="3175" cy="29845"/>
            </a:xfrm>
            <a:custGeom>
              <a:avLst/>
              <a:gdLst/>
              <a:ahLst/>
              <a:cxnLst/>
              <a:rect l="l" t="t" r="r" b="b"/>
              <a:pathLst>
                <a:path w="3175" h="29844">
                  <a:moveTo>
                    <a:pt x="2476" y="0"/>
                  </a:moveTo>
                  <a:lnTo>
                    <a:pt x="3107" y="7777"/>
                  </a:lnTo>
                  <a:lnTo>
                    <a:pt x="2781" y="15359"/>
                  </a:lnTo>
                  <a:lnTo>
                    <a:pt x="1683" y="22633"/>
                  </a:lnTo>
                  <a:lnTo>
                    <a:pt x="0" y="29489"/>
                  </a:lnTo>
                </a:path>
              </a:pathLst>
            </a:custGeom>
            <a:ln w="27203">
              <a:solidFill>
                <a:srgbClr val="285567"/>
              </a:solidFill>
              <a:prstDash val="dot"/>
            </a:ln>
          </p:spPr>
          <p:txBody>
            <a:bodyPr wrap="square" lIns="0" tIns="0" rIns="0" bIns="0" rtlCol="0"/>
            <a:lstStyle/>
            <a:p>
              <a:endParaRPr/>
            </a:p>
          </p:txBody>
        </p:sp>
        <p:sp>
          <p:nvSpPr>
            <p:cNvPr id="219" name="object 219"/>
            <p:cNvSpPr/>
            <p:nvPr/>
          </p:nvSpPr>
          <p:spPr>
            <a:xfrm>
              <a:off x="12350503" y="2016627"/>
              <a:ext cx="54610" cy="52069"/>
            </a:xfrm>
            <a:custGeom>
              <a:avLst/>
              <a:gdLst/>
              <a:ahLst/>
              <a:cxnLst/>
              <a:rect l="l" t="t" r="r" b="b"/>
              <a:pathLst>
                <a:path w="54609" h="52069">
                  <a:moveTo>
                    <a:pt x="0" y="0"/>
                  </a:moveTo>
                  <a:lnTo>
                    <a:pt x="53987" y="52057"/>
                  </a:lnTo>
                </a:path>
              </a:pathLst>
            </a:custGeom>
            <a:ln w="27203">
              <a:solidFill>
                <a:srgbClr val="285567"/>
              </a:solidFill>
              <a:prstDash val="dot"/>
            </a:ln>
          </p:spPr>
          <p:txBody>
            <a:bodyPr wrap="square" lIns="0" tIns="0" rIns="0" bIns="0" rtlCol="0"/>
            <a:lstStyle/>
            <a:p>
              <a:endParaRPr/>
            </a:p>
          </p:txBody>
        </p:sp>
        <p:sp>
          <p:nvSpPr>
            <p:cNvPr id="220" name="object 220"/>
            <p:cNvSpPr/>
            <p:nvPr/>
          </p:nvSpPr>
          <p:spPr>
            <a:xfrm>
              <a:off x="12477480" y="2083718"/>
              <a:ext cx="27940" cy="3175"/>
            </a:xfrm>
            <a:custGeom>
              <a:avLst/>
              <a:gdLst/>
              <a:ahLst/>
              <a:cxnLst/>
              <a:rect l="l" t="t" r="r" b="b"/>
              <a:pathLst>
                <a:path w="27940" h="3175">
                  <a:moveTo>
                    <a:pt x="0" y="0"/>
                  </a:moveTo>
                  <a:lnTo>
                    <a:pt x="6967" y="395"/>
                  </a:lnTo>
                  <a:lnTo>
                    <a:pt x="13906" y="1008"/>
                  </a:lnTo>
                  <a:lnTo>
                    <a:pt x="20731" y="1866"/>
                  </a:lnTo>
                  <a:lnTo>
                    <a:pt x="27355" y="2997"/>
                  </a:lnTo>
                </a:path>
              </a:pathLst>
            </a:custGeom>
            <a:ln w="27203">
              <a:solidFill>
                <a:srgbClr val="285567"/>
              </a:solidFill>
              <a:prstDash val="dot"/>
            </a:ln>
          </p:spPr>
          <p:txBody>
            <a:bodyPr wrap="square" lIns="0" tIns="0" rIns="0" bIns="0" rtlCol="0"/>
            <a:lstStyle/>
            <a:p>
              <a:endParaRPr/>
            </a:p>
          </p:txBody>
        </p:sp>
        <p:sp>
          <p:nvSpPr>
            <p:cNvPr id="221" name="object 221"/>
            <p:cNvSpPr/>
            <p:nvPr/>
          </p:nvSpPr>
          <p:spPr>
            <a:xfrm>
              <a:off x="12575283" y="2104461"/>
              <a:ext cx="44450" cy="46355"/>
            </a:xfrm>
            <a:custGeom>
              <a:avLst/>
              <a:gdLst/>
              <a:ahLst/>
              <a:cxnLst/>
              <a:rect l="l" t="t" r="r" b="b"/>
              <a:pathLst>
                <a:path w="44450" h="46355">
                  <a:moveTo>
                    <a:pt x="0" y="0"/>
                  </a:moveTo>
                  <a:lnTo>
                    <a:pt x="13431" y="2938"/>
                  </a:lnTo>
                  <a:lnTo>
                    <a:pt x="25733" y="10144"/>
                  </a:lnTo>
                  <a:lnTo>
                    <a:pt x="36183" y="23831"/>
                  </a:lnTo>
                  <a:lnTo>
                    <a:pt x="44056" y="46215"/>
                  </a:lnTo>
                </a:path>
              </a:pathLst>
            </a:custGeom>
            <a:ln w="27203">
              <a:solidFill>
                <a:srgbClr val="285567"/>
              </a:solidFill>
              <a:prstDash val="dot"/>
            </a:ln>
          </p:spPr>
          <p:txBody>
            <a:bodyPr wrap="square" lIns="0" tIns="0" rIns="0" bIns="0" rtlCol="0"/>
            <a:lstStyle/>
            <a:p>
              <a:endParaRPr/>
            </a:p>
          </p:txBody>
        </p:sp>
        <p:sp>
          <p:nvSpPr>
            <p:cNvPr id="222" name="object 222"/>
            <p:cNvSpPr/>
            <p:nvPr/>
          </p:nvSpPr>
          <p:spPr>
            <a:xfrm>
              <a:off x="12625471" y="2204274"/>
              <a:ext cx="2540" cy="15875"/>
            </a:xfrm>
            <a:custGeom>
              <a:avLst/>
              <a:gdLst/>
              <a:ahLst/>
              <a:cxnLst/>
              <a:rect l="l" t="t" r="r" b="b"/>
              <a:pathLst>
                <a:path w="2540" h="15875">
                  <a:moveTo>
                    <a:pt x="1727" y="10337"/>
                  </a:moveTo>
                  <a:lnTo>
                    <a:pt x="2105" y="15253"/>
                  </a:lnTo>
                  <a:lnTo>
                    <a:pt x="1801" y="13898"/>
                  </a:lnTo>
                  <a:lnTo>
                    <a:pt x="1028" y="8178"/>
                  </a:lnTo>
                  <a:lnTo>
                    <a:pt x="0" y="0"/>
                  </a:lnTo>
                </a:path>
              </a:pathLst>
            </a:custGeom>
            <a:ln w="27203">
              <a:solidFill>
                <a:srgbClr val="285567"/>
              </a:solidFill>
              <a:prstDash val="dot"/>
            </a:ln>
          </p:spPr>
          <p:txBody>
            <a:bodyPr wrap="square" lIns="0" tIns="0" rIns="0" bIns="0" rtlCol="0"/>
            <a:lstStyle/>
            <a:p>
              <a:endParaRPr/>
            </a:p>
          </p:txBody>
        </p:sp>
        <p:sp>
          <p:nvSpPr>
            <p:cNvPr id="223" name="object 223"/>
            <p:cNvSpPr/>
            <p:nvPr/>
          </p:nvSpPr>
          <p:spPr>
            <a:xfrm>
              <a:off x="12673138" y="2212007"/>
              <a:ext cx="25400" cy="14604"/>
            </a:xfrm>
            <a:custGeom>
              <a:avLst/>
              <a:gdLst/>
              <a:ahLst/>
              <a:cxnLst/>
              <a:rect l="l" t="t" r="r" b="b"/>
              <a:pathLst>
                <a:path w="25400" h="14605">
                  <a:moveTo>
                    <a:pt x="0" y="0"/>
                  </a:moveTo>
                  <a:lnTo>
                    <a:pt x="25069" y="14135"/>
                  </a:lnTo>
                </a:path>
              </a:pathLst>
            </a:custGeom>
            <a:ln w="27203">
              <a:solidFill>
                <a:srgbClr val="285567"/>
              </a:solidFill>
              <a:prstDash val="dot"/>
            </a:ln>
          </p:spPr>
          <p:txBody>
            <a:bodyPr wrap="square" lIns="0" tIns="0" rIns="0" bIns="0" rtlCol="0"/>
            <a:lstStyle/>
            <a:p>
              <a:endParaRPr/>
            </a:p>
          </p:txBody>
        </p:sp>
        <p:sp>
          <p:nvSpPr>
            <p:cNvPr id="224" name="object 224"/>
            <p:cNvSpPr/>
            <p:nvPr/>
          </p:nvSpPr>
          <p:spPr>
            <a:xfrm>
              <a:off x="12723268" y="2294272"/>
              <a:ext cx="0" cy="243204"/>
            </a:xfrm>
            <a:custGeom>
              <a:avLst/>
              <a:gdLst/>
              <a:ahLst/>
              <a:cxnLst/>
              <a:rect l="l" t="t" r="r" b="b"/>
              <a:pathLst>
                <a:path h="243205">
                  <a:moveTo>
                    <a:pt x="0" y="0"/>
                  </a:moveTo>
                  <a:lnTo>
                    <a:pt x="0" y="242938"/>
                  </a:lnTo>
                </a:path>
              </a:pathLst>
            </a:custGeom>
            <a:ln w="27203">
              <a:solidFill>
                <a:srgbClr val="285567"/>
              </a:solidFill>
              <a:prstDash val="dot"/>
            </a:ln>
          </p:spPr>
          <p:txBody>
            <a:bodyPr wrap="square" lIns="0" tIns="0" rIns="0" bIns="0" rtlCol="0"/>
            <a:lstStyle/>
            <a:p>
              <a:endParaRPr/>
            </a:p>
          </p:txBody>
        </p:sp>
        <p:sp>
          <p:nvSpPr>
            <p:cNvPr id="225" name="object 225"/>
            <p:cNvSpPr/>
            <p:nvPr/>
          </p:nvSpPr>
          <p:spPr>
            <a:xfrm>
              <a:off x="12431642" y="2602123"/>
              <a:ext cx="253365" cy="247015"/>
            </a:xfrm>
            <a:custGeom>
              <a:avLst/>
              <a:gdLst/>
              <a:ahLst/>
              <a:cxnLst/>
              <a:rect l="l" t="t" r="r" b="b"/>
              <a:pathLst>
                <a:path w="253365" h="247014">
                  <a:moveTo>
                    <a:pt x="252742" y="0"/>
                  </a:moveTo>
                  <a:lnTo>
                    <a:pt x="0" y="246481"/>
                  </a:lnTo>
                </a:path>
              </a:pathLst>
            </a:custGeom>
            <a:ln w="27203">
              <a:solidFill>
                <a:srgbClr val="285567"/>
              </a:solidFill>
              <a:prstDash val="dot"/>
            </a:ln>
          </p:spPr>
          <p:txBody>
            <a:bodyPr wrap="square" lIns="0" tIns="0" rIns="0" bIns="0" rtlCol="0"/>
            <a:lstStyle/>
            <a:p>
              <a:endParaRPr/>
            </a:p>
          </p:txBody>
        </p:sp>
        <p:sp>
          <p:nvSpPr>
            <p:cNvPr id="226" name="object 226"/>
            <p:cNvSpPr/>
            <p:nvPr/>
          </p:nvSpPr>
          <p:spPr>
            <a:xfrm>
              <a:off x="12412201" y="2917261"/>
              <a:ext cx="0" cy="74930"/>
            </a:xfrm>
            <a:custGeom>
              <a:avLst/>
              <a:gdLst/>
              <a:ahLst/>
              <a:cxnLst/>
              <a:rect l="l" t="t" r="r" b="b"/>
              <a:pathLst>
                <a:path h="74930">
                  <a:moveTo>
                    <a:pt x="0" y="0"/>
                  </a:moveTo>
                  <a:lnTo>
                    <a:pt x="0" y="74561"/>
                  </a:lnTo>
                </a:path>
              </a:pathLst>
            </a:custGeom>
            <a:ln w="27203">
              <a:solidFill>
                <a:srgbClr val="285567"/>
              </a:solidFill>
              <a:prstDash val="dot"/>
            </a:ln>
          </p:spPr>
          <p:txBody>
            <a:bodyPr wrap="square" lIns="0" tIns="0" rIns="0" bIns="0" rtlCol="0"/>
            <a:lstStyle/>
            <a:p>
              <a:endParaRPr/>
            </a:p>
          </p:txBody>
        </p:sp>
        <p:sp>
          <p:nvSpPr>
            <p:cNvPr id="227" name="object 227"/>
            <p:cNvSpPr/>
            <p:nvPr/>
          </p:nvSpPr>
          <p:spPr>
            <a:xfrm>
              <a:off x="11796200" y="3017130"/>
              <a:ext cx="562610" cy="8255"/>
            </a:xfrm>
            <a:custGeom>
              <a:avLst/>
              <a:gdLst/>
              <a:ahLst/>
              <a:cxnLst/>
              <a:rect l="l" t="t" r="r" b="b"/>
              <a:pathLst>
                <a:path w="562609" h="8255">
                  <a:moveTo>
                    <a:pt x="562432" y="0"/>
                  </a:moveTo>
                  <a:lnTo>
                    <a:pt x="521930" y="373"/>
                  </a:lnTo>
                  <a:lnTo>
                    <a:pt x="473355" y="842"/>
                  </a:lnTo>
                  <a:lnTo>
                    <a:pt x="418689" y="1399"/>
                  </a:lnTo>
                  <a:lnTo>
                    <a:pt x="359914" y="2036"/>
                  </a:lnTo>
                  <a:lnTo>
                    <a:pt x="299013" y="2745"/>
                  </a:lnTo>
                  <a:lnTo>
                    <a:pt x="237970" y="3517"/>
                  </a:lnTo>
                  <a:lnTo>
                    <a:pt x="178766" y="4344"/>
                  </a:lnTo>
                  <a:lnTo>
                    <a:pt x="123384" y="5218"/>
                  </a:lnTo>
                  <a:lnTo>
                    <a:pt x="73807" y="6131"/>
                  </a:lnTo>
                  <a:lnTo>
                    <a:pt x="32018" y="7074"/>
                  </a:lnTo>
                  <a:lnTo>
                    <a:pt x="0" y="8039"/>
                  </a:lnTo>
                </a:path>
              </a:pathLst>
            </a:custGeom>
            <a:ln w="27203">
              <a:solidFill>
                <a:srgbClr val="285567"/>
              </a:solidFill>
              <a:prstDash val="dot"/>
            </a:ln>
          </p:spPr>
          <p:txBody>
            <a:bodyPr wrap="square" lIns="0" tIns="0" rIns="0" bIns="0" rtlCol="0"/>
            <a:lstStyle/>
            <a:p>
              <a:endParaRPr/>
            </a:p>
          </p:txBody>
        </p:sp>
        <p:sp>
          <p:nvSpPr>
            <p:cNvPr id="228" name="object 228"/>
            <p:cNvSpPr/>
            <p:nvPr/>
          </p:nvSpPr>
          <p:spPr>
            <a:xfrm>
              <a:off x="11759279" y="3082987"/>
              <a:ext cx="4445" cy="255270"/>
            </a:xfrm>
            <a:custGeom>
              <a:avLst/>
              <a:gdLst/>
              <a:ahLst/>
              <a:cxnLst/>
              <a:rect l="l" t="t" r="r" b="b"/>
              <a:pathLst>
                <a:path w="4445" h="255270">
                  <a:moveTo>
                    <a:pt x="4241" y="0"/>
                  </a:moveTo>
                  <a:lnTo>
                    <a:pt x="2560" y="49302"/>
                  </a:lnTo>
                  <a:lnTo>
                    <a:pt x="1388" y="105307"/>
                  </a:lnTo>
                  <a:lnTo>
                    <a:pt x="631" y="162160"/>
                  </a:lnTo>
                  <a:lnTo>
                    <a:pt x="199" y="214002"/>
                  </a:lnTo>
                  <a:lnTo>
                    <a:pt x="0" y="254977"/>
                  </a:lnTo>
                </a:path>
              </a:pathLst>
            </a:custGeom>
            <a:ln w="27203">
              <a:solidFill>
                <a:srgbClr val="285567"/>
              </a:solidFill>
              <a:prstDash val="dot"/>
            </a:ln>
          </p:spPr>
          <p:txBody>
            <a:bodyPr wrap="square" lIns="0" tIns="0" rIns="0" bIns="0" rtlCol="0"/>
            <a:lstStyle/>
            <a:p>
              <a:endParaRPr/>
            </a:p>
          </p:txBody>
        </p:sp>
        <p:sp>
          <p:nvSpPr>
            <p:cNvPr id="229" name="object 229"/>
            <p:cNvSpPr/>
            <p:nvPr/>
          </p:nvSpPr>
          <p:spPr>
            <a:xfrm>
              <a:off x="11445796" y="3367149"/>
              <a:ext cx="256540" cy="4445"/>
            </a:xfrm>
            <a:custGeom>
              <a:avLst/>
              <a:gdLst/>
              <a:ahLst/>
              <a:cxnLst/>
              <a:rect l="l" t="t" r="r" b="b"/>
              <a:pathLst>
                <a:path w="256540" h="4445">
                  <a:moveTo>
                    <a:pt x="-13601" y="1930"/>
                  </a:moveTo>
                  <a:lnTo>
                    <a:pt x="270040" y="1930"/>
                  </a:lnTo>
                </a:path>
              </a:pathLst>
            </a:custGeom>
            <a:ln w="31064">
              <a:solidFill>
                <a:srgbClr val="285567"/>
              </a:solidFill>
              <a:prstDash val="dot"/>
            </a:ln>
          </p:spPr>
          <p:txBody>
            <a:bodyPr wrap="square" lIns="0" tIns="0" rIns="0" bIns="0" rtlCol="0"/>
            <a:lstStyle/>
            <a:p>
              <a:endParaRPr/>
            </a:p>
          </p:txBody>
        </p:sp>
        <p:sp>
          <p:nvSpPr>
            <p:cNvPr id="230" name="object 230"/>
            <p:cNvSpPr/>
            <p:nvPr/>
          </p:nvSpPr>
          <p:spPr>
            <a:xfrm>
              <a:off x="11152333" y="3166141"/>
              <a:ext cx="224790" cy="173990"/>
            </a:xfrm>
            <a:custGeom>
              <a:avLst/>
              <a:gdLst/>
              <a:ahLst/>
              <a:cxnLst/>
              <a:rect l="l" t="t" r="r" b="b"/>
              <a:pathLst>
                <a:path w="224790" h="173989">
                  <a:moveTo>
                    <a:pt x="224205" y="173710"/>
                  </a:moveTo>
                  <a:lnTo>
                    <a:pt x="0" y="0"/>
                  </a:lnTo>
                </a:path>
              </a:pathLst>
            </a:custGeom>
            <a:ln w="27203">
              <a:solidFill>
                <a:srgbClr val="285567"/>
              </a:solidFill>
              <a:prstDash val="dot"/>
            </a:ln>
          </p:spPr>
          <p:txBody>
            <a:bodyPr wrap="square" lIns="0" tIns="0" rIns="0" bIns="0" rtlCol="0"/>
            <a:lstStyle/>
            <a:p>
              <a:endParaRPr/>
            </a:p>
          </p:txBody>
        </p:sp>
        <p:sp>
          <p:nvSpPr>
            <p:cNvPr id="231" name="object 231"/>
            <p:cNvSpPr/>
            <p:nvPr/>
          </p:nvSpPr>
          <p:spPr>
            <a:xfrm>
              <a:off x="10910428" y="3186342"/>
              <a:ext cx="181610" cy="162560"/>
            </a:xfrm>
            <a:custGeom>
              <a:avLst/>
              <a:gdLst/>
              <a:ahLst/>
              <a:cxnLst/>
              <a:rect l="l" t="t" r="r" b="b"/>
              <a:pathLst>
                <a:path w="181609" h="162560">
                  <a:moveTo>
                    <a:pt x="181241" y="0"/>
                  </a:moveTo>
                  <a:lnTo>
                    <a:pt x="0" y="161950"/>
                  </a:lnTo>
                </a:path>
              </a:pathLst>
            </a:custGeom>
            <a:ln w="27203">
              <a:solidFill>
                <a:srgbClr val="285567"/>
              </a:solidFill>
              <a:prstDash val="dot"/>
            </a:ln>
          </p:spPr>
          <p:txBody>
            <a:bodyPr wrap="square" lIns="0" tIns="0" rIns="0" bIns="0" rtlCol="0"/>
            <a:lstStyle/>
            <a:p>
              <a:endParaRPr/>
            </a:p>
          </p:txBody>
        </p:sp>
        <p:sp>
          <p:nvSpPr>
            <p:cNvPr id="232" name="object 232"/>
            <p:cNvSpPr/>
            <p:nvPr/>
          </p:nvSpPr>
          <p:spPr>
            <a:xfrm>
              <a:off x="10629997" y="3367323"/>
              <a:ext cx="202565" cy="3810"/>
            </a:xfrm>
            <a:custGeom>
              <a:avLst/>
              <a:gdLst/>
              <a:ahLst/>
              <a:cxnLst/>
              <a:rect l="l" t="t" r="r" b="b"/>
              <a:pathLst>
                <a:path w="202565" h="3810">
                  <a:moveTo>
                    <a:pt x="-13601" y="1797"/>
                  </a:moveTo>
                  <a:lnTo>
                    <a:pt x="216052" y="1797"/>
                  </a:lnTo>
                </a:path>
              </a:pathLst>
            </a:custGeom>
            <a:ln w="30797">
              <a:solidFill>
                <a:srgbClr val="285567"/>
              </a:solidFill>
              <a:prstDash val="dot"/>
            </a:ln>
          </p:spPr>
          <p:txBody>
            <a:bodyPr wrap="square" lIns="0" tIns="0" rIns="0" bIns="0" rtlCol="0"/>
            <a:lstStyle/>
            <a:p>
              <a:endParaRPr/>
            </a:p>
          </p:txBody>
        </p:sp>
        <p:sp>
          <p:nvSpPr>
            <p:cNvPr id="233" name="object 233"/>
            <p:cNvSpPr/>
            <p:nvPr/>
          </p:nvSpPr>
          <p:spPr>
            <a:xfrm>
              <a:off x="10601077" y="3050945"/>
              <a:ext cx="0" cy="262255"/>
            </a:xfrm>
            <a:custGeom>
              <a:avLst/>
              <a:gdLst/>
              <a:ahLst/>
              <a:cxnLst/>
              <a:rect l="l" t="t" r="r" b="b"/>
              <a:pathLst>
                <a:path h="262254">
                  <a:moveTo>
                    <a:pt x="0" y="262216"/>
                  </a:moveTo>
                  <a:lnTo>
                    <a:pt x="0" y="0"/>
                  </a:lnTo>
                </a:path>
              </a:pathLst>
            </a:custGeom>
            <a:ln w="27203">
              <a:solidFill>
                <a:srgbClr val="285567"/>
              </a:solidFill>
              <a:prstDash val="dot"/>
            </a:ln>
          </p:spPr>
          <p:txBody>
            <a:bodyPr wrap="square" lIns="0" tIns="0" rIns="0" bIns="0" rtlCol="0"/>
            <a:lstStyle/>
            <a:p>
              <a:endParaRPr/>
            </a:p>
          </p:txBody>
        </p:sp>
        <p:sp>
          <p:nvSpPr>
            <p:cNvPr id="234" name="object 234"/>
            <p:cNvSpPr/>
            <p:nvPr/>
          </p:nvSpPr>
          <p:spPr>
            <a:xfrm>
              <a:off x="10187736" y="3021806"/>
              <a:ext cx="358775" cy="0"/>
            </a:xfrm>
            <a:custGeom>
              <a:avLst/>
              <a:gdLst/>
              <a:ahLst/>
              <a:cxnLst/>
              <a:rect l="l" t="t" r="r" b="b"/>
              <a:pathLst>
                <a:path w="358775">
                  <a:moveTo>
                    <a:pt x="358228" y="0"/>
                  </a:moveTo>
                  <a:lnTo>
                    <a:pt x="0" y="0"/>
                  </a:lnTo>
                </a:path>
              </a:pathLst>
            </a:custGeom>
            <a:ln w="27203">
              <a:solidFill>
                <a:srgbClr val="285567"/>
              </a:solidFill>
              <a:prstDash val="dot"/>
            </a:ln>
          </p:spPr>
          <p:txBody>
            <a:bodyPr wrap="square" lIns="0" tIns="0" rIns="0" bIns="0" rtlCol="0"/>
            <a:lstStyle/>
            <a:p>
              <a:endParaRPr/>
            </a:p>
          </p:txBody>
        </p:sp>
        <p:sp>
          <p:nvSpPr>
            <p:cNvPr id="235" name="object 235"/>
            <p:cNvSpPr/>
            <p:nvPr/>
          </p:nvSpPr>
          <p:spPr>
            <a:xfrm>
              <a:off x="10160976" y="2335856"/>
              <a:ext cx="9525" cy="631190"/>
            </a:xfrm>
            <a:custGeom>
              <a:avLst/>
              <a:gdLst/>
              <a:ahLst/>
              <a:cxnLst/>
              <a:rect l="l" t="t" r="r" b="b"/>
              <a:pathLst>
                <a:path w="9525" h="631189">
                  <a:moveTo>
                    <a:pt x="0" y="631075"/>
                  </a:moveTo>
                  <a:lnTo>
                    <a:pt x="9093" y="0"/>
                  </a:lnTo>
                </a:path>
              </a:pathLst>
            </a:custGeom>
            <a:ln w="27203">
              <a:solidFill>
                <a:srgbClr val="285567"/>
              </a:solidFill>
              <a:prstDash val="dot"/>
            </a:ln>
          </p:spPr>
          <p:txBody>
            <a:bodyPr wrap="square" lIns="0" tIns="0" rIns="0" bIns="0" rtlCol="0"/>
            <a:lstStyle/>
            <a:p>
              <a:endParaRPr/>
            </a:p>
          </p:txBody>
        </p:sp>
        <p:sp>
          <p:nvSpPr>
            <p:cNvPr id="236" name="object 236"/>
            <p:cNvSpPr/>
            <p:nvPr/>
          </p:nvSpPr>
          <p:spPr>
            <a:xfrm>
              <a:off x="10160187" y="1880379"/>
              <a:ext cx="2563495" cy="1491615"/>
            </a:xfrm>
            <a:custGeom>
              <a:avLst/>
              <a:gdLst/>
              <a:ahLst/>
              <a:cxnLst/>
              <a:rect l="l" t="t" r="r" b="b"/>
              <a:pathLst>
                <a:path w="2563495" h="1491614">
                  <a:moveTo>
                    <a:pt x="539864" y="61696"/>
                  </a:moveTo>
                  <a:lnTo>
                    <a:pt x="539864" y="61696"/>
                  </a:lnTo>
                </a:path>
                <a:path w="2563495" h="1491614">
                  <a:moveTo>
                    <a:pt x="622134" y="71983"/>
                  </a:moveTo>
                  <a:lnTo>
                    <a:pt x="622134" y="71983"/>
                  </a:lnTo>
                </a:path>
                <a:path w="2563495" h="1491614">
                  <a:moveTo>
                    <a:pt x="709536" y="66840"/>
                  </a:moveTo>
                  <a:lnTo>
                    <a:pt x="709536" y="66840"/>
                  </a:lnTo>
                </a:path>
                <a:path w="2563495" h="1491614">
                  <a:moveTo>
                    <a:pt x="750671" y="61696"/>
                  </a:moveTo>
                  <a:lnTo>
                    <a:pt x="750671" y="61696"/>
                  </a:lnTo>
                </a:path>
                <a:path w="2563495" h="1491614">
                  <a:moveTo>
                    <a:pt x="879208" y="101536"/>
                  </a:moveTo>
                  <a:lnTo>
                    <a:pt x="879208" y="101536"/>
                  </a:lnTo>
                </a:path>
                <a:path w="2563495" h="1491614">
                  <a:moveTo>
                    <a:pt x="966622" y="149097"/>
                  </a:moveTo>
                  <a:lnTo>
                    <a:pt x="966622" y="149097"/>
                  </a:lnTo>
                </a:path>
                <a:path w="2563495" h="1491614">
                  <a:moveTo>
                    <a:pt x="1028319" y="195376"/>
                  </a:moveTo>
                  <a:lnTo>
                    <a:pt x="1028319" y="195376"/>
                  </a:lnTo>
                </a:path>
                <a:path w="2563495" h="1491614">
                  <a:moveTo>
                    <a:pt x="1316240" y="174815"/>
                  </a:moveTo>
                  <a:lnTo>
                    <a:pt x="1316240" y="174815"/>
                  </a:lnTo>
                </a:path>
                <a:path w="2563495" h="1491614">
                  <a:moveTo>
                    <a:pt x="2030920" y="46266"/>
                  </a:moveTo>
                  <a:lnTo>
                    <a:pt x="2030920" y="46266"/>
                  </a:lnTo>
                </a:path>
                <a:path w="2563495" h="1491614">
                  <a:moveTo>
                    <a:pt x="2133752" y="0"/>
                  </a:moveTo>
                  <a:lnTo>
                    <a:pt x="2133752" y="0"/>
                  </a:lnTo>
                </a:path>
                <a:path w="2563495" h="1491614">
                  <a:moveTo>
                    <a:pt x="2154326" y="101536"/>
                  </a:moveTo>
                  <a:lnTo>
                    <a:pt x="2154326" y="101536"/>
                  </a:lnTo>
                </a:path>
                <a:path w="2563495" h="1491614">
                  <a:moveTo>
                    <a:pt x="2262301" y="205651"/>
                  </a:moveTo>
                  <a:lnTo>
                    <a:pt x="2262301" y="205651"/>
                  </a:lnTo>
                </a:path>
                <a:path w="2563495" h="1491614">
                  <a:moveTo>
                    <a:pt x="2370264" y="215950"/>
                  </a:moveTo>
                  <a:lnTo>
                    <a:pt x="2370264" y="215950"/>
                  </a:lnTo>
                </a:path>
                <a:path w="2563495" h="1491614">
                  <a:moveTo>
                    <a:pt x="2462822" y="293065"/>
                  </a:moveTo>
                  <a:lnTo>
                    <a:pt x="2462822" y="293065"/>
                  </a:lnTo>
                </a:path>
                <a:path w="2563495" h="1491614">
                  <a:moveTo>
                    <a:pt x="2462822" y="303352"/>
                  </a:moveTo>
                  <a:lnTo>
                    <a:pt x="2462822" y="303352"/>
                  </a:lnTo>
                </a:path>
                <a:path w="2563495" h="1491614">
                  <a:moveTo>
                    <a:pt x="2563075" y="359905"/>
                  </a:moveTo>
                  <a:lnTo>
                    <a:pt x="2563075" y="359905"/>
                  </a:lnTo>
                </a:path>
                <a:path w="2563495" h="1491614">
                  <a:moveTo>
                    <a:pt x="2563075" y="683831"/>
                  </a:moveTo>
                  <a:lnTo>
                    <a:pt x="2563075" y="683831"/>
                  </a:lnTo>
                </a:path>
                <a:path w="2563495" h="1491614">
                  <a:moveTo>
                    <a:pt x="2252014" y="987183"/>
                  </a:moveTo>
                  <a:lnTo>
                    <a:pt x="2252014" y="987183"/>
                  </a:lnTo>
                </a:path>
                <a:path w="2563495" h="1491614">
                  <a:moveTo>
                    <a:pt x="2252014" y="1136281"/>
                  </a:moveTo>
                  <a:lnTo>
                    <a:pt x="2252014" y="1136281"/>
                  </a:lnTo>
                </a:path>
                <a:path w="2563495" h="1491614">
                  <a:moveTo>
                    <a:pt x="1609318" y="1146568"/>
                  </a:moveTo>
                  <a:lnTo>
                    <a:pt x="1609318" y="1146568"/>
                  </a:lnTo>
                </a:path>
                <a:path w="2563495" h="1491614">
                  <a:moveTo>
                    <a:pt x="1599031" y="1485912"/>
                  </a:moveTo>
                  <a:lnTo>
                    <a:pt x="1599031" y="1485912"/>
                  </a:lnTo>
                </a:path>
                <a:path w="2563495" h="1491614">
                  <a:moveTo>
                    <a:pt x="1257122" y="1491056"/>
                  </a:moveTo>
                  <a:lnTo>
                    <a:pt x="1257122" y="1491056"/>
                  </a:lnTo>
                </a:path>
                <a:path w="2563495" h="1491614">
                  <a:moveTo>
                    <a:pt x="971753" y="1269974"/>
                  </a:moveTo>
                  <a:lnTo>
                    <a:pt x="971753" y="1269974"/>
                  </a:lnTo>
                </a:path>
                <a:path w="2563495" h="1491614">
                  <a:moveTo>
                    <a:pt x="730097" y="1485912"/>
                  </a:moveTo>
                  <a:lnTo>
                    <a:pt x="730097" y="1485912"/>
                  </a:lnTo>
                </a:path>
                <a:path w="2563495" h="1491614">
                  <a:moveTo>
                    <a:pt x="440893" y="1491056"/>
                  </a:moveTo>
                  <a:lnTo>
                    <a:pt x="440893" y="1491056"/>
                  </a:lnTo>
                </a:path>
                <a:path w="2563495" h="1491614">
                  <a:moveTo>
                    <a:pt x="440893" y="1141425"/>
                  </a:moveTo>
                  <a:lnTo>
                    <a:pt x="440893" y="1141425"/>
                  </a:lnTo>
                </a:path>
                <a:path w="2563495" h="1491614">
                  <a:moveTo>
                    <a:pt x="0" y="1141425"/>
                  </a:moveTo>
                  <a:lnTo>
                    <a:pt x="0" y="1141425"/>
                  </a:lnTo>
                </a:path>
                <a:path w="2563495" h="1491614">
                  <a:moveTo>
                    <a:pt x="10287" y="428028"/>
                  </a:moveTo>
                  <a:lnTo>
                    <a:pt x="10287" y="428028"/>
                  </a:lnTo>
                </a:path>
              </a:pathLst>
            </a:custGeom>
            <a:ln w="27203">
              <a:solidFill>
                <a:srgbClr val="285567"/>
              </a:solidFill>
            </a:ln>
          </p:spPr>
          <p:txBody>
            <a:bodyPr wrap="square" lIns="0" tIns="0" rIns="0" bIns="0" rtlCol="0"/>
            <a:lstStyle/>
            <a:p>
              <a:endParaRPr/>
            </a:p>
          </p:txBody>
        </p:sp>
      </p:grpSp>
      <p:sp>
        <p:nvSpPr>
          <p:cNvPr id="237" name="object 237"/>
          <p:cNvSpPr txBox="1"/>
          <p:nvPr/>
        </p:nvSpPr>
        <p:spPr>
          <a:xfrm>
            <a:off x="10990745" y="1777798"/>
            <a:ext cx="994410" cy="156210"/>
          </a:xfrm>
          <a:prstGeom prst="rect">
            <a:avLst/>
          </a:prstGeom>
        </p:spPr>
        <p:txBody>
          <a:bodyPr vert="horz" wrap="square" lIns="0" tIns="13335" rIns="0" bIns="0" rtlCol="0">
            <a:spAutoFit/>
          </a:bodyPr>
          <a:lstStyle/>
          <a:p>
            <a:pPr>
              <a:lnSpc>
                <a:spcPct val="100000"/>
              </a:lnSpc>
              <a:spcBef>
                <a:spcPts val="105"/>
              </a:spcBef>
            </a:pPr>
            <a:r>
              <a:rPr sz="850" b="1" spc="5" dirty="0">
                <a:solidFill>
                  <a:srgbClr val="285567"/>
                </a:solidFill>
                <a:latin typeface="Source Sans Pro"/>
                <a:cs typeface="Source Sans Pro"/>
              </a:rPr>
              <a:t>PAPUA</a:t>
            </a:r>
            <a:r>
              <a:rPr sz="850" b="1" spc="-30" dirty="0">
                <a:solidFill>
                  <a:srgbClr val="285567"/>
                </a:solidFill>
                <a:latin typeface="Source Sans Pro"/>
                <a:cs typeface="Source Sans Pro"/>
              </a:rPr>
              <a:t> </a:t>
            </a:r>
            <a:r>
              <a:rPr sz="850" b="1" spc="10" dirty="0">
                <a:solidFill>
                  <a:srgbClr val="285567"/>
                </a:solidFill>
                <a:latin typeface="Source Sans Pro"/>
                <a:cs typeface="Source Sans Pro"/>
              </a:rPr>
              <a:t>NEW</a:t>
            </a:r>
            <a:r>
              <a:rPr sz="850" b="1" spc="-30" dirty="0">
                <a:solidFill>
                  <a:srgbClr val="285567"/>
                </a:solidFill>
                <a:latin typeface="Source Sans Pro"/>
                <a:cs typeface="Source Sans Pro"/>
              </a:rPr>
              <a:t> </a:t>
            </a:r>
            <a:r>
              <a:rPr sz="850" b="1" spc="15" dirty="0">
                <a:solidFill>
                  <a:srgbClr val="285567"/>
                </a:solidFill>
                <a:latin typeface="Source Sans Pro"/>
                <a:cs typeface="Source Sans Pro"/>
              </a:rPr>
              <a:t>GUINEA</a:t>
            </a:r>
            <a:endParaRPr sz="850">
              <a:latin typeface="Source Sans Pro"/>
              <a:cs typeface="Source Sans Pro"/>
            </a:endParaRPr>
          </a:p>
        </p:txBody>
      </p:sp>
      <p:sp>
        <p:nvSpPr>
          <p:cNvPr id="238" name="object 238"/>
          <p:cNvSpPr txBox="1"/>
          <p:nvPr/>
        </p:nvSpPr>
        <p:spPr>
          <a:xfrm>
            <a:off x="10836498" y="3437101"/>
            <a:ext cx="1122045" cy="156210"/>
          </a:xfrm>
          <a:prstGeom prst="rect">
            <a:avLst/>
          </a:prstGeom>
        </p:spPr>
        <p:txBody>
          <a:bodyPr vert="horz" wrap="square" lIns="0" tIns="13335" rIns="0" bIns="0" rtlCol="0">
            <a:spAutoFit/>
          </a:bodyPr>
          <a:lstStyle/>
          <a:p>
            <a:pPr>
              <a:lnSpc>
                <a:spcPct val="100000"/>
              </a:lnSpc>
              <a:spcBef>
                <a:spcPts val="105"/>
              </a:spcBef>
            </a:pPr>
            <a:r>
              <a:rPr sz="850" b="1" spc="15" dirty="0">
                <a:solidFill>
                  <a:srgbClr val="285567"/>
                </a:solidFill>
                <a:latin typeface="Source Sans Pro"/>
                <a:cs typeface="Source Sans Pro"/>
              </a:rPr>
              <a:t>MAINLAND</a:t>
            </a:r>
            <a:r>
              <a:rPr sz="850" b="1" spc="-35" dirty="0">
                <a:solidFill>
                  <a:srgbClr val="285567"/>
                </a:solidFill>
                <a:latin typeface="Source Sans Pro"/>
                <a:cs typeface="Source Sans Pro"/>
              </a:rPr>
              <a:t> </a:t>
            </a:r>
            <a:r>
              <a:rPr sz="850" b="1" spc="15" dirty="0">
                <a:solidFill>
                  <a:srgbClr val="285567"/>
                </a:solidFill>
                <a:latin typeface="Source Sans Pro"/>
                <a:cs typeface="Source Sans Pro"/>
              </a:rPr>
              <a:t>AUSTRALIA</a:t>
            </a:r>
            <a:endParaRPr sz="850">
              <a:latin typeface="Source Sans Pro"/>
              <a:cs typeface="Source Sans Pro"/>
            </a:endParaRPr>
          </a:p>
        </p:txBody>
      </p:sp>
      <p:sp>
        <p:nvSpPr>
          <p:cNvPr id="240" name="object 240"/>
          <p:cNvSpPr/>
          <p:nvPr/>
        </p:nvSpPr>
        <p:spPr>
          <a:xfrm>
            <a:off x="8929966" y="1525714"/>
            <a:ext cx="979805" cy="601980"/>
          </a:xfrm>
          <a:custGeom>
            <a:avLst/>
            <a:gdLst/>
            <a:ahLst/>
            <a:cxnLst/>
            <a:rect l="l" t="t" r="r" b="b"/>
            <a:pathLst>
              <a:path w="979804" h="601980">
                <a:moveTo>
                  <a:pt x="0" y="601560"/>
                </a:moveTo>
                <a:lnTo>
                  <a:pt x="979474" y="601560"/>
                </a:lnTo>
                <a:lnTo>
                  <a:pt x="979474" y="0"/>
                </a:lnTo>
                <a:lnTo>
                  <a:pt x="0" y="0"/>
                </a:lnTo>
                <a:lnTo>
                  <a:pt x="0" y="601560"/>
                </a:lnTo>
                <a:close/>
              </a:path>
            </a:pathLst>
          </a:custGeom>
          <a:ln w="9067">
            <a:solidFill>
              <a:srgbClr val="285567"/>
            </a:solidFill>
          </a:ln>
        </p:spPr>
        <p:txBody>
          <a:bodyPr wrap="square" lIns="0" tIns="0" rIns="0" bIns="0" rtlCol="0"/>
          <a:lstStyle/>
          <a:p>
            <a:endParaRPr/>
          </a:p>
        </p:txBody>
      </p:sp>
      <p:cxnSp>
        <p:nvCxnSpPr>
          <p:cNvPr id="247" name="Straight Connector 246">
            <a:extLst>
              <a:ext uri="{FF2B5EF4-FFF2-40B4-BE49-F238E27FC236}">
                <a16:creationId xmlns:a16="http://schemas.microsoft.com/office/drawing/2014/main" id="{4F89C777-94E6-4C70-B9FF-D9BAA386567C}"/>
              </a:ext>
            </a:extLst>
          </p:cNvPr>
          <p:cNvCxnSpPr/>
          <p:nvPr/>
        </p:nvCxnSpPr>
        <p:spPr>
          <a:xfrm>
            <a:off x="9909771" y="1868620"/>
            <a:ext cx="209258" cy="0"/>
          </a:xfrm>
          <a:prstGeom prst="line">
            <a:avLst/>
          </a:prstGeom>
          <a:ln w="19050">
            <a:solidFill>
              <a:srgbClr val="285567"/>
            </a:solidFill>
          </a:ln>
        </p:spPr>
        <p:style>
          <a:lnRef idx="1">
            <a:schemeClr val="accent1"/>
          </a:lnRef>
          <a:fillRef idx="0">
            <a:schemeClr val="accent1"/>
          </a:fillRef>
          <a:effectRef idx="0">
            <a:schemeClr val="accent1"/>
          </a:effectRef>
          <a:fontRef idx="minor">
            <a:schemeClr val="tx1"/>
          </a:fontRef>
        </p:style>
      </p:cxnSp>
      <p:sp>
        <p:nvSpPr>
          <p:cNvPr id="246" name="Holder 5">
            <a:extLst>
              <a:ext uri="{FF2B5EF4-FFF2-40B4-BE49-F238E27FC236}">
                <a16:creationId xmlns:a16="http://schemas.microsoft.com/office/drawing/2014/main" id="{D2DA762E-1C91-4602-9D52-22722DF2B165}"/>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19">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8" y="2101591"/>
            <a:ext cx="12831445" cy="1731756"/>
          </a:xfrm>
          <a:prstGeom prst="rect">
            <a:avLst/>
          </a:prstGeom>
        </p:spPr>
        <p:txBody>
          <a:bodyPr vert="horz" wrap="square" lIns="0" tIns="12700" rIns="0" bIns="0" rtlCol="0">
            <a:spAutoFit/>
          </a:bodyPr>
          <a:lstStyle/>
          <a:p>
            <a:pPr marL="25400" marR="17780" algn="just">
              <a:lnSpc>
                <a:spcPct val="116700"/>
              </a:lnSpc>
              <a:spcBef>
                <a:spcPts val="100"/>
              </a:spcBef>
            </a:pPr>
            <a:r>
              <a:rPr sz="2000" b="1" spc="-15" dirty="0">
                <a:solidFill>
                  <a:srgbClr val="285567"/>
                </a:solidFill>
                <a:latin typeface="Source Sans Pro"/>
                <a:cs typeface="Source Sans Pro"/>
              </a:rPr>
              <a:t>The</a:t>
            </a:r>
            <a:r>
              <a:rPr sz="2000" b="1" spc="-30" dirty="0">
                <a:solidFill>
                  <a:srgbClr val="285567"/>
                </a:solidFill>
                <a:latin typeface="Source Sans Pro"/>
                <a:cs typeface="Source Sans Pro"/>
              </a:rPr>
              <a:t> </a:t>
            </a:r>
            <a:r>
              <a:rPr sz="2000" b="1" spc="-20" dirty="0">
                <a:solidFill>
                  <a:srgbClr val="285567"/>
                </a:solidFill>
                <a:latin typeface="Source Sans Pro"/>
                <a:cs typeface="Source Sans Pro"/>
              </a:rPr>
              <a:t>Aboriginal</a:t>
            </a:r>
            <a:r>
              <a:rPr sz="2000" b="1" spc="-30" dirty="0">
                <a:solidFill>
                  <a:srgbClr val="285567"/>
                </a:solidFill>
                <a:latin typeface="Source Sans Pro"/>
                <a:cs typeface="Source Sans Pro"/>
              </a:rPr>
              <a:t> </a:t>
            </a:r>
            <a:r>
              <a:rPr sz="2000" b="1" spc="-15" dirty="0">
                <a:solidFill>
                  <a:srgbClr val="285567"/>
                </a:solidFill>
                <a:latin typeface="Source Sans Pro"/>
                <a:cs typeface="Source Sans Pro"/>
              </a:rPr>
              <a:t>and</a:t>
            </a:r>
            <a:r>
              <a:rPr sz="2000" b="1" spc="-25" dirty="0">
                <a:solidFill>
                  <a:srgbClr val="285567"/>
                </a:solidFill>
                <a:latin typeface="Source Sans Pro"/>
                <a:cs typeface="Source Sans Pro"/>
              </a:rPr>
              <a:t> </a:t>
            </a:r>
            <a:r>
              <a:rPr sz="2000" b="1" spc="-50" dirty="0">
                <a:solidFill>
                  <a:srgbClr val="285567"/>
                </a:solidFill>
                <a:latin typeface="Source Sans Pro"/>
                <a:cs typeface="Source Sans Pro"/>
              </a:rPr>
              <a:t>Torres</a:t>
            </a:r>
            <a:r>
              <a:rPr sz="2000" b="1" spc="-30" dirty="0">
                <a:solidFill>
                  <a:srgbClr val="285567"/>
                </a:solidFill>
                <a:latin typeface="Source Sans Pro"/>
                <a:cs typeface="Source Sans Pro"/>
              </a:rPr>
              <a:t> </a:t>
            </a:r>
            <a:r>
              <a:rPr sz="2000" b="1" spc="-40" dirty="0">
                <a:solidFill>
                  <a:srgbClr val="285567"/>
                </a:solidFill>
                <a:latin typeface="Source Sans Pro"/>
                <a:cs typeface="Source Sans Pro"/>
              </a:rPr>
              <a:t>Strait</a:t>
            </a:r>
            <a:r>
              <a:rPr sz="2000" b="1" spc="-30" dirty="0">
                <a:solidFill>
                  <a:srgbClr val="285567"/>
                </a:solidFill>
                <a:latin typeface="Source Sans Pro"/>
                <a:cs typeface="Source Sans Pro"/>
              </a:rPr>
              <a:t> </a:t>
            </a:r>
            <a:r>
              <a:rPr sz="2000" b="1" spc="-20" dirty="0">
                <a:solidFill>
                  <a:srgbClr val="285567"/>
                </a:solidFill>
                <a:latin typeface="Source Sans Pro"/>
                <a:cs typeface="Source Sans Pro"/>
              </a:rPr>
              <a:t>Islander</a:t>
            </a:r>
            <a:r>
              <a:rPr sz="2000" b="1" spc="-25" dirty="0">
                <a:solidFill>
                  <a:srgbClr val="285567"/>
                </a:solidFill>
                <a:latin typeface="Source Sans Pro"/>
                <a:cs typeface="Source Sans Pro"/>
              </a:rPr>
              <a:t> population</a:t>
            </a:r>
            <a:r>
              <a:rPr sz="2000" b="1" spc="-30" dirty="0">
                <a:solidFill>
                  <a:srgbClr val="285567"/>
                </a:solidFill>
                <a:latin typeface="Source Sans Pro"/>
                <a:cs typeface="Source Sans Pro"/>
              </a:rPr>
              <a:t> </a:t>
            </a:r>
            <a:r>
              <a:rPr sz="2000" b="1" spc="-10" dirty="0">
                <a:solidFill>
                  <a:srgbClr val="285567"/>
                </a:solidFill>
                <a:latin typeface="Source Sans Pro"/>
                <a:cs typeface="Source Sans Pro"/>
              </a:rPr>
              <a:t>is</a:t>
            </a:r>
            <a:r>
              <a:rPr sz="2000" b="1" spc="-30" dirty="0">
                <a:solidFill>
                  <a:srgbClr val="285567"/>
                </a:solidFill>
                <a:latin typeface="Source Sans Pro"/>
                <a:cs typeface="Source Sans Pro"/>
              </a:rPr>
              <a:t> </a:t>
            </a:r>
            <a:r>
              <a:rPr sz="2000" b="1" spc="-15" dirty="0">
                <a:solidFill>
                  <a:srgbClr val="285567"/>
                </a:solidFill>
                <a:latin typeface="Source Sans Pro"/>
                <a:cs typeface="Source Sans Pro"/>
              </a:rPr>
              <a:t>much</a:t>
            </a:r>
            <a:r>
              <a:rPr sz="2000" b="1" spc="-25" dirty="0">
                <a:solidFill>
                  <a:srgbClr val="285567"/>
                </a:solidFill>
                <a:latin typeface="Source Sans Pro"/>
                <a:cs typeface="Source Sans Pro"/>
              </a:rPr>
              <a:t> </a:t>
            </a:r>
            <a:r>
              <a:rPr sz="2000" b="1" spc="-30" dirty="0">
                <a:solidFill>
                  <a:srgbClr val="285567"/>
                </a:solidFill>
                <a:latin typeface="Source Sans Pro"/>
                <a:cs typeface="Source Sans Pro"/>
              </a:rPr>
              <a:t>younger </a:t>
            </a:r>
            <a:r>
              <a:rPr sz="2000" b="1" spc="-35" dirty="0">
                <a:solidFill>
                  <a:srgbClr val="285567"/>
                </a:solidFill>
                <a:latin typeface="Source Sans Pro"/>
                <a:cs typeface="Source Sans Pro"/>
              </a:rPr>
              <a:t>overall</a:t>
            </a:r>
            <a:r>
              <a:rPr sz="2000" b="1" spc="-30" dirty="0">
                <a:solidFill>
                  <a:srgbClr val="285567"/>
                </a:solidFill>
                <a:latin typeface="Source Sans Pro"/>
                <a:cs typeface="Source Sans Pro"/>
              </a:rPr>
              <a:t> </a:t>
            </a:r>
            <a:r>
              <a:rPr sz="2000" b="1" spc="-15" dirty="0">
                <a:solidFill>
                  <a:srgbClr val="285567"/>
                </a:solidFill>
                <a:latin typeface="Source Sans Pro"/>
                <a:cs typeface="Source Sans Pro"/>
              </a:rPr>
              <a:t>than</a:t>
            </a:r>
            <a:r>
              <a:rPr sz="2000" b="1" spc="-25" dirty="0">
                <a:solidFill>
                  <a:srgbClr val="285567"/>
                </a:solidFill>
                <a:latin typeface="Source Sans Pro"/>
                <a:cs typeface="Source Sans Pro"/>
              </a:rPr>
              <a:t> </a:t>
            </a:r>
            <a:r>
              <a:rPr sz="2000" b="1" spc="-15" dirty="0">
                <a:solidFill>
                  <a:srgbClr val="285567"/>
                </a:solidFill>
                <a:latin typeface="Source Sans Pro"/>
                <a:cs typeface="Source Sans Pro"/>
              </a:rPr>
              <a:t>the</a:t>
            </a:r>
            <a:r>
              <a:rPr sz="2000" b="1" spc="-30" dirty="0">
                <a:solidFill>
                  <a:srgbClr val="285567"/>
                </a:solidFill>
                <a:latin typeface="Source Sans Pro"/>
                <a:cs typeface="Source Sans Pro"/>
              </a:rPr>
              <a:t> </a:t>
            </a:r>
            <a:r>
              <a:rPr sz="2000" b="1" spc="-25" dirty="0">
                <a:solidFill>
                  <a:srgbClr val="285567"/>
                </a:solidFill>
                <a:latin typeface="Source Sans Pro"/>
                <a:cs typeface="Source Sans Pro"/>
              </a:rPr>
              <a:t>non-Indigenous</a:t>
            </a:r>
            <a:r>
              <a:rPr sz="2000" b="1" spc="-30" dirty="0">
                <a:solidFill>
                  <a:srgbClr val="285567"/>
                </a:solidFill>
                <a:latin typeface="Source Sans Pro"/>
                <a:cs typeface="Source Sans Pro"/>
              </a:rPr>
              <a:t> </a:t>
            </a:r>
            <a:r>
              <a:rPr sz="2000" b="1" spc="-25" dirty="0">
                <a:solidFill>
                  <a:srgbClr val="285567"/>
                </a:solidFill>
                <a:latin typeface="Source Sans Pro"/>
                <a:cs typeface="Source Sans Pro"/>
              </a:rPr>
              <a:t>population</a:t>
            </a:r>
            <a:r>
              <a:rPr sz="2000" b="1" spc="-190" dirty="0">
                <a:solidFill>
                  <a:srgbClr val="285567"/>
                </a:solidFill>
                <a:latin typeface="Source Sans Pro"/>
                <a:cs typeface="Source Sans Pro"/>
              </a:rPr>
              <a:t> </a:t>
            </a:r>
            <a:r>
              <a:rPr sz="2000" spc="-10" dirty="0">
                <a:latin typeface="Source Sans Pro"/>
                <a:cs typeface="Source Sans Pro"/>
              </a:rPr>
              <a:t>.</a:t>
            </a:r>
            <a:endParaRPr lang="en-US" sz="2000" spc="-10" dirty="0">
              <a:latin typeface="Source Sans Pro"/>
              <a:cs typeface="Source Sans Pro"/>
            </a:endParaRPr>
          </a:p>
          <a:p>
            <a:pPr marL="25400" marR="17780">
              <a:lnSpc>
                <a:spcPct val="116700"/>
              </a:lnSpc>
              <a:spcBef>
                <a:spcPts val="100"/>
              </a:spcBef>
            </a:pPr>
            <a:r>
              <a:rPr lang="en-US" sz="2000" b="1" spc="-10" dirty="0">
                <a:solidFill>
                  <a:srgbClr val="A5874A"/>
                </a:solidFill>
                <a:latin typeface="Source Sans Pro"/>
                <a:cs typeface="Source Sans Pro"/>
              </a:rPr>
              <a:t>In 2020, it was estimated that 1/3 </a:t>
            </a:r>
            <a:r>
              <a:rPr lang="en-US" sz="2000" spc="-10" dirty="0">
                <a:latin typeface="Source Sans Pro"/>
                <a:cs typeface="Source Sans Pro"/>
              </a:rPr>
              <a:t>of the Aboriginal and Torres Strait Islander population was aged</a:t>
            </a:r>
            <a:br>
              <a:rPr lang="en-US" sz="2000" spc="-10" dirty="0">
                <a:latin typeface="Source Sans Pro"/>
                <a:cs typeface="Source Sans Pro"/>
              </a:rPr>
            </a:br>
            <a:r>
              <a:rPr sz="2000" b="1" spc="-15" dirty="0">
                <a:solidFill>
                  <a:srgbClr val="0687A1"/>
                </a:solidFill>
                <a:latin typeface="Source Sans Pro"/>
                <a:cs typeface="Source Sans Pro"/>
              </a:rPr>
              <a:t>&lt;1</a:t>
            </a:r>
            <a:r>
              <a:rPr lang="en-US" sz="2000" b="1" spc="-15" dirty="0">
                <a:solidFill>
                  <a:srgbClr val="0687A1"/>
                </a:solidFill>
                <a:latin typeface="Source Sans Pro"/>
                <a:cs typeface="Source Sans Pro"/>
              </a:rPr>
              <a:t>5</a:t>
            </a:r>
            <a:r>
              <a:rPr sz="2000" b="1" spc="-15" dirty="0">
                <a:solidFill>
                  <a:srgbClr val="0687A1"/>
                </a:solidFill>
                <a:latin typeface="Source Sans Pro"/>
                <a:cs typeface="Source Sans Pro"/>
              </a:rPr>
              <a:t> </a:t>
            </a:r>
            <a:r>
              <a:rPr sz="2000" b="1" spc="-30" dirty="0">
                <a:solidFill>
                  <a:srgbClr val="0687A1"/>
                </a:solidFill>
                <a:latin typeface="Source Sans Pro"/>
                <a:cs typeface="Source Sans Pro"/>
              </a:rPr>
              <a:t>years</a:t>
            </a:r>
            <a:r>
              <a:rPr lang="en-US" sz="2000" b="1" spc="-30" dirty="0">
                <a:solidFill>
                  <a:srgbClr val="0687A1"/>
                </a:solidFill>
                <a:latin typeface="Source Sans Pro"/>
                <a:cs typeface="Source Sans Pro"/>
              </a:rPr>
              <a:t> and </a:t>
            </a:r>
            <a:r>
              <a:rPr lang="en-US" sz="2000" b="1" spc="-25" dirty="0">
                <a:solidFill>
                  <a:srgbClr val="A5874A"/>
                </a:solidFill>
                <a:latin typeface="Source Sans Pro"/>
                <a:cs typeface="Source Sans Pro"/>
              </a:rPr>
              <a:t>ju</a:t>
            </a:r>
            <a:r>
              <a:rPr sz="2000" b="1" spc="-25" dirty="0">
                <a:solidFill>
                  <a:srgbClr val="A5874A"/>
                </a:solidFill>
                <a:latin typeface="Source Sans Pro"/>
                <a:cs typeface="Source Sans Pro"/>
              </a:rPr>
              <a:t>st over </a:t>
            </a:r>
            <a:r>
              <a:rPr sz="2000" b="1" spc="-10" dirty="0">
                <a:solidFill>
                  <a:srgbClr val="A5874A"/>
                </a:solidFill>
                <a:latin typeface="Source Sans Pro"/>
                <a:cs typeface="Source Sans Pro"/>
              </a:rPr>
              <a:t>5% </a:t>
            </a:r>
            <a:r>
              <a:rPr sz="2000" spc="-10" dirty="0">
                <a:latin typeface="Source Sans Pro"/>
                <a:cs typeface="Source Sans Pro"/>
              </a:rPr>
              <a:t>of </a:t>
            </a:r>
            <a:r>
              <a:rPr sz="2000" spc="-20" dirty="0">
                <a:latin typeface="Source Sans Pro"/>
                <a:cs typeface="Source Sans Pro"/>
              </a:rPr>
              <a:t>Aboriginal </a:t>
            </a:r>
            <a:r>
              <a:rPr sz="2000" spc="-15" dirty="0">
                <a:latin typeface="Source Sans Pro"/>
                <a:cs typeface="Source Sans Pro"/>
              </a:rPr>
              <a:t>and </a:t>
            </a:r>
            <a:r>
              <a:rPr sz="2000" spc="-45" dirty="0">
                <a:latin typeface="Source Sans Pro"/>
                <a:cs typeface="Source Sans Pro"/>
              </a:rPr>
              <a:t>Torres </a:t>
            </a:r>
            <a:r>
              <a:rPr sz="2000" spc="-40" dirty="0">
                <a:latin typeface="Source Sans Pro"/>
                <a:cs typeface="Source Sans Pro"/>
              </a:rPr>
              <a:t>Strait </a:t>
            </a:r>
            <a:r>
              <a:rPr sz="2000" spc="-35" dirty="0">
                <a:latin typeface="Source Sans Pro"/>
                <a:cs typeface="Source Sans Pro"/>
              </a:rPr>
              <a:t> </a:t>
            </a:r>
            <a:r>
              <a:rPr sz="2000" spc="-20" dirty="0">
                <a:latin typeface="Source Sans Pro"/>
                <a:cs typeface="Source Sans Pro"/>
              </a:rPr>
              <a:t>Islander</a:t>
            </a:r>
            <a:r>
              <a:rPr sz="2000" spc="-45" dirty="0">
                <a:latin typeface="Source Sans Pro"/>
                <a:cs typeface="Source Sans Pro"/>
              </a:rPr>
              <a:t> </a:t>
            </a:r>
            <a:r>
              <a:rPr sz="2000" spc="-20" dirty="0">
                <a:latin typeface="Source Sans Pro"/>
                <a:cs typeface="Source Sans Pro"/>
              </a:rPr>
              <a:t>people</a:t>
            </a:r>
            <a:r>
              <a:rPr sz="2000" spc="-40" dirty="0">
                <a:latin typeface="Source Sans Pro"/>
                <a:cs typeface="Source Sans Pro"/>
              </a:rPr>
              <a:t> </a:t>
            </a:r>
            <a:r>
              <a:rPr sz="2000" spc="-25" dirty="0">
                <a:latin typeface="Source Sans Pro"/>
                <a:cs typeface="Source Sans Pro"/>
              </a:rPr>
              <a:t>were</a:t>
            </a:r>
            <a:r>
              <a:rPr sz="2000" spc="-40" dirty="0">
                <a:latin typeface="Source Sans Pro"/>
                <a:cs typeface="Source Sans Pro"/>
              </a:rPr>
              <a:t> </a:t>
            </a:r>
            <a:r>
              <a:rPr sz="2000" spc="-25" dirty="0">
                <a:latin typeface="Source Sans Pro"/>
                <a:cs typeface="Source Sans Pro"/>
              </a:rPr>
              <a:t>aged</a:t>
            </a:r>
            <a:r>
              <a:rPr sz="2000" spc="-45" dirty="0">
                <a:latin typeface="Source Sans Pro"/>
                <a:cs typeface="Source Sans Pro"/>
              </a:rPr>
              <a:t> </a:t>
            </a:r>
            <a:r>
              <a:rPr sz="2000" b="1" spc="-10" dirty="0">
                <a:solidFill>
                  <a:srgbClr val="0687A1"/>
                </a:solidFill>
                <a:latin typeface="Source Sans Pro"/>
                <a:cs typeface="Source Sans Pro"/>
              </a:rPr>
              <a:t>65</a:t>
            </a:r>
            <a:r>
              <a:rPr sz="2000" b="1" spc="-40" dirty="0">
                <a:solidFill>
                  <a:srgbClr val="0687A1"/>
                </a:solidFill>
                <a:latin typeface="Source Sans Pro"/>
                <a:cs typeface="Source Sans Pro"/>
              </a:rPr>
              <a:t> </a:t>
            </a:r>
            <a:r>
              <a:rPr sz="2000" b="1" spc="-30" dirty="0">
                <a:solidFill>
                  <a:srgbClr val="0687A1"/>
                </a:solidFill>
                <a:latin typeface="Source Sans Pro"/>
                <a:cs typeface="Source Sans Pro"/>
              </a:rPr>
              <a:t>years+.</a:t>
            </a:r>
            <a:endParaRPr sz="2000" dirty="0">
              <a:latin typeface="Source Sans Pro"/>
              <a:cs typeface="Source Sans Pro"/>
            </a:endParaRPr>
          </a:p>
          <a:p>
            <a:pPr marL="25400" algn="just">
              <a:lnSpc>
                <a:spcPct val="100000"/>
              </a:lnSpc>
              <a:spcBef>
                <a:spcPts val="400"/>
              </a:spcBef>
            </a:pPr>
            <a:endParaRPr lang="en-US" sz="1400" spc="-35" dirty="0">
              <a:latin typeface="Source Sans Pro"/>
              <a:cs typeface="Source Sans Pro"/>
            </a:endParaRPr>
          </a:p>
          <a:p>
            <a:pPr marL="25400" algn="just">
              <a:lnSpc>
                <a:spcPct val="100000"/>
              </a:lnSpc>
              <a:spcBef>
                <a:spcPts val="400"/>
              </a:spcBef>
            </a:pPr>
            <a:r>
              <a:rPr sz="2000" spc="-35" dirty="0">
                <a:latin typeface="Source Sans Pro"/>
                <a:cs typeface="Source Sans Pro"/>
              </a:rPr>
              <a:t>More</a:t>
            </a:r>
            <a:r>
              <a:rPr sz="2000" spc="-80" dirty="0">
                <a:latin typeface="Source Sans Pro"/>
                <a:cs typeface="Source Sans Pro"/>
              </a:rPr>
              <a:t> </a:t>
            </a:r>
            <a:r>
              <a:rPr sz="2000" spc="-45" dirty="0">
                <a:latin typeface="Source Sans Pro"/>
                <a:cs typeface="Source Sans Pro"/>
              </a:rPr>
              <a:t>detailed</a:t>
            </a:r>
            <a:r>
              <a:rPr sz="2000" spc="-75" dirty="0">
                <a:latin typeface="Source Sans Pro"/>
                <a:cs typeface="Source Sans Pro"/>
              </a:rPr>
              <a:t> </a:t>
            </a:r>
            <a:r>
              <a:rPr sz="2000" spc="-45" dirty="0">
                <a:latin typeface="Source Sans Pro"/>
                <a:cs typeface="Source Sans Pro"/>
              </a:rPr>
              <a:t>information</a:t>
            </a:r>
            <a:r>
              <a:rPr sz="2000" spc="-75" dirty="0">
                <a:latin typeface="Source Sans Pro"/>
                <a:cs typeface="Source Sans Pro"/>
              </a:rPr>
              <a:t> </a:t>
            </a:r>
            <a:r>
              <a:rPr sz="2000" spc="-35" dirty="0">
                <a:latin typeface="Source Sans Pro"/>
                <a:cs typeface="Source Sans Pro"/>
              </a:rPr>
              <a:t>about</a:t>
            </a:r>
            <a:r>
              <a:rPr sz="2000" spc="-75" dirty="0">
                <a:latin typeface="Source Sans Pro"/>
                <a:cs typeface="Source Sans Pro"/>
              </a:rPr>
              <a:t> </a:t>
            </a:r>
            <a:r>
              <a:rPr sz="2000" spc="-30" dirty="0">
                <a:latin typeface="Source Sans Pro"/>
                <a:cs typeface="Source Sans Pro"/>
              </a:rPr>
              <a:t>the</a:t>
            </a:r>
            <a:r>
              <a:rPr sz="2000" spc="-75" dirty="0">
                <a:latin typeface="Source Sans Pro"/>
                <a:cs typeface="Source Sans Pro"/>
              </a:rPr>
              <a:t> </a:t>
            </a:r>
            <a:r>
              <a:rPr sz="2000" spc="-40" dirty="0">
                <a:latin typeface="Source Sans Pro"/>
                <a:cs typeface="Source Sans Pro"/>
              </a:rPr>
              <a:t>Aboriginal</a:t>
            </a:r>
            <a:r>
              <a:rPr sz="2000" spc="-80" dirty="0">
                <a:latin typeface="Source Sans Pro"/>
                <a:cs typeface="Source Sans Pro"/>
              </a:rPr>
              <a:t> </a:t>
            </a:r>
            <a:r>
              <a:rPr sz="2000" spc="-30" dirty="0">
                <a:latin typeface="Source Sans Pro"/>
                <a:cs typeface="Source Sans Pro"/>
              </a:rPr>
              <a:t>and</a:t>
            </a:r>
            <a:r>
              <a:rPr sz="2000" spc="-75" dirty="0">
                <a:latin typeface="Source Sans Pro"/>
                <a:cs typeface="Source Sans Pro"/>
              </a:rPr>
              <a:t> </a:t>
            </a:r>
            <a:r>
              <a:rPr sz="2000" spc="-60" dirty="0">
                <a:latin typeface="Source Sans Pro"/>
                <a:cs typeface="Source Sans Pro"/>
              </a:rPr>
              <a:t>Torres</a:t>
            </a:r>
            <a:r>
              <a:rPr sz="2000" spc="-75" dirty="0">
                <a:latin typeface="Source Sans Pro"/>
                <a:cs typeface="Source Sans Pro"/>
              </a:rPr>
              <a:t> </a:t>
            </a:r>
            <a:r>
              <a:rPr sz="2000" spc="-50" dirty="0">
                <a:latin typeface="Source Sans Pro"/>
                <a:cs typeface="Source Sans Pro"/>
              </a:rPr>
              <a:t>Strait</a:t>
            </a:r>
            <a:r>
              <a:rPr sz="2000" spc="-75" dirty="0">
                <a:latin typeface="Source Sans Pro"/>
                <a:cs typeface="Source Sans Pro"/>
              </a:rPr>
              <a:t> </a:t>
            </a:r>
            <a:r>
              <a:rPr sz="2000" spc="-35" dirty="0">
                <a:latin typeface="Source Sans Pro"/>
                <a:cs typeface="Source Sans Pro"/>
              </a:rPr>
              <a:t>Islander</a:t>
            </a:r>
            <a:r>
              <a:rPr sz="2000" spc="-75" dirty="0">
                <a:latin typeface="Source Sans Pro"/>
                <a:cs typeface="Source Sans Pro"/>
              </a:rPr>
              <a:t> </a:t>
            </a:r>
            <a:r>
              <a:rPr sz="2000" spc="-40" dirty="0">
                <a:latin typeface="Source Sans Pro"/>
                <a:cs typeface="Source Sans Pro"/>
              </a:rPr>
              <a:t>population</a:t>
            </a:r>
            <a:r>
              <a:rPr sz="2000" spc="-75" dirty="0">
                <a:latin typeface="Source Sans Pro"/>
                <a:cs typeface="Source Sans Pro"/>
              </a:rPr>
              <a:t> </a:t>
            </a:r>
            <a:r>
              <a:rPr sz="2000" spc="-35" dirty="0">
                <a:latin typeface="Source Sans Pro"/>
                <a:cs typeface="Source Sans Pro"/>
              </a:rPr>
              <a:t>can</a:t>
            </a:r>
            <a:r>
              <a:rPr sz="2000" spc="-80" dirty="0">
                <a:latin typeface="Source Sans Pro"/>
                <a:cs typeface="Source Sans Pro"/>
              </a:rPr>
              <a:t> </a:t>
            </a:r>
            <a:r>
              <a:rPr sz="2000" spc="-20" dirty="0">
                <a:latin typeface="Source Sans Pro"/>
                <a:cs typeface="Source Sans Pro"/>
              </a:rPr>
              <a:t>be</a:t>
            </a:r>
            <a:r>
              <a:rPr sz="2000" spc="-75" dirty="0">
                <a:latin typeface="Source Sans Pro"/>
                <a:cs typeface="Source Sans Pro"/>
              </a:rPr>
              <a:t> </a:t>
            </a:r>
            <a:r>
              <a:rPr sz="2000" spc="-40" dirty="0">
                <a:latin typeface="Source Sans Pro"/>
                <a:cs typeface="Source Sans Pro"/>
              </a:rPr>
              <a:t>found</a:t>
            </a:r>
            <a:r>
              <a:rPr sz="2000" spc="-75" dirty="0">
                <a:latin typeface="Source Sans Pro"/>
                <a:cs typeface="Source Sans Pro"/>
              </a:rPr>
              <a:t> </a:t>
            </a:r>
            <a:r>
              <a:rPr sz="2000" spc="-20" dirty="0">
                <a:latin typeface="Source Sans Pro"/>
                <a:cs typeface="Source Sans Pro"/>
              </a:rPr>
              <a:t>in</a:t>
            </a:r>
            <a:r>
              <a:rPr sz="2000" spc="-75" dirty="0">
                <a:latin typeface="Source Sans Pro"/>
                <a:cs typeface="Source Sans Pro"/>
              </a:rPr>
              <a:t> </a:t>
            </a:r>
            <a:r>
              <a:rPr sz="2000" spc="-30" dirty="0">
                <a:latin typeface="Source Sans Pro"/>
                <a:cs typeface="Source Sans Pro"/>
              </a:rPr>
              <a:t>the</a:t>
            </a:r>
            <a:r>
              <a:rPr sz="2000" spc="-75" dirty="0">
                <a:latin typeface="Source Sans Pro"/>
                <a:cs typeface="Source Sans Pro"/>
              </a:rPr>
              <a:t> </a:t>
            </a:r>
            <a:r>
              <a:rPr sz="2000" spc="-30" dirty="0">
                <a:latin typeface="Source Sans Pro"/>
                <a:cs typeface="Source Sans Pro"/>
              </a:rPr>
              <a:t>2016</a:t>
            </a:r>
            <a:r>
              <a:rPr sz="2000" spc="-80" dirty="0">
                <a:latin typeface="Source Sans Pro"/>
                <a:cs typeface="Source Sans Pro"/>
              </a:rPr>
              <a:t> </a:t>
            </a:r>
            <a:r>
              <a:rPr sz="2000" spc="-35" dirty="0">
                <a:latin typeface="Source Sans Pro"/>
                <a:cs typeface="Source Sans Pro"/>
              </a:rPr>
              <a:t>Census</a:t>
            </a:r>
            <a:r>
              <a:rPr sz="2000" spc="-15" dirty="0">
                <a:latin typeface="Source Sans Pro"/>
                <a:cs typeface="Source Sans Pro"/>
              </a:rPr>
              <a:t>.</a:t>
            </a:r>
            <a:endParaRPr sz="2000" dirty="0">
              <a:latin typeface="Source Sans Pro"/>
              <a:cs typeface="Source Sans Pro"/>
            </a:endParaRPr>
          </a:p>
        </p:txBody>
      </p:sp>
      <p:sp>
        <p:nvSpPr>
          <p:cNvPr id="3" name="object 3"/>
          <p:cNvSpPr txBox="1"/>
          <p:nvPr/>
        </p:nvSpPr>
        <p:spPr>
          <a:xfrm>
            <a:off x="10586085" y="4637833"/>
            <a:ext cx="99568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Source Sans Pro"/>
                <a:cs typeface="Source Sans Pro"/>
              </a:rPr>
              <a:t>Major</a:t>
            </a:r>
            <a:r>
              <a:rPr sz="1600" spc="-80" dirty="0">
                <a:latin typeface="Source Sans Pro"/>
                <a:cs typeface="Source Sans Pro"/>
              </a:rPr>
              <a:t> </a:t>
            </a:r>
            <a:r>
              <a:rPr sz="1600" dirty="0">
                <a:latin typeface="Source Sans Pro"/>
                <a:cs typeface="Source Sans Pro"/>
              </a:rPr>
              <a:t>cities</a:t>
            </a:r>
          </a:p>
        </p:txBody>
      </p:sp>
      <p:sp>
        <p:nvSpPr>
          <p:cNvPr id="4" name="object 4"/>
          <p:cNvSpPr txBox="1"/>
          <p:nvPr/>
        </p:nvSpPr>
        <p:spPr>
          <a:xfrm>
            <a:off x="10586085" y="5524397"/>
            <a:ext cx="126365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Source Sans Pro"/>
                <a:cs typeface="Source Sans Pro"/>
              </a:rPr>
              <a:t>Regional</a:t>
            </a:r>
            <a:r>
              <a:rPr sz="1600" spc="-70" dirty="0">
                <a:latin typeface="Source Sans Pro"/>
                <a:cs typeface="Source Sans Pro"/>
              </a:rPr>
              <a:t> </a:t>
            </a:r>
            <a:r>
              <a:rPr sz="1600" spc="-10" dirty="0">
                <a:latin typeface="Source Sans Pro"/>
                <a:cs typeface="Source Sans Pro"/>
              </a:rPr>
              <a:t>areas</a:t>
            </a:r>
            <a:endParaRPr sz="1600">
              <a:latin typeface="Source Sans Pro"/>
              <a:cs typeface="Source Sans Pro"/>
            </a:endParaRPr>
          </a:p>
        </p:txBody>
      </p:sp>
      <p:sp>
        <p:nvSpPr>
          <p:cNvPr id="5" name="object 5"/>
          <p:cNvSpPr txBox="1"/>
          <p:nvPr/>
        </p:nvSpPr>
        <p:spPr>
          <a:xfrm>
            <a:off x="10560685" y="6588760"/>
            <a:ext cx="2748915" cy="269240"/>
          </a:xfrm>
          <a:prstGeom prst="rect">
            <a:avLst/>
          </a:prstGeom>
        </p:spPr>
        <p:txBody>
          <a:bodyPr vert="horz" wrap="square" lIns="0" tIns="12700" rIns="0" bIns="0" rtlCol="0">
            <a:spAutoFit/>
          </a:bodyPr>
          <a:lstStyle/>
          <a:p>
            <a:pPr marL="38100">
              <a:lnSpc>
                <a:spcPct val="100000"/>
              </a:lnSpc>
              <a:spcBef>
                <a:spcPts val="100"/>
              </a:spcBef>
            </a:pPr>
            <a:r>
              <a:rPr sz="1600" spc="-35" dirty="0">
                <a:latin typeface="Source Sans Pro"/>
                <a:cs typeface="Source Sans Pro"/>
              </a:rPr>
              <a:t>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an</a:t>
            </a:r>
            <a:r>
              <a:rPr sz="1600" dirty="0">
                <a:latin typeface="Source Sans Pro"/>
                <a:cs typeface="Source Sans Pro"/>
              </a:rPr>
              <a:t>d</a:t>
            </a:r>
            <a:r>
              <a:rPr sz="1600" spc="-35" dirty="0">
                <a:latin typeface="Source Sans Pro"/>
                <a:cs typeface="Source Sans Pro"/>
              </a:rPr>
              <a:t> </a:t>
            </a:r>
            <a:r>
              <a:rPr sz="1600" spc="-25" dirty="0">
                <a:latin typeface="Source Sans Pro"/>
                <a:cs typeface="Source Sans Pro"/>
              </a:rPr>
              <a:t>v</a:t>
            </a:r>
            <a:r>
              <a:rPr sz="1600" spc="-20" dirty="0">
                <a:latin typeface="Source Sans Pro"/>
                <a:cs typeface="Source Sans Pro"/>
              </a:rPr>
              <a:t>e</a:t>
            </a:r>
            <a:r>
              <a:rPr sz="1600" spc="20" dirty="0">
                <a:latin typeface="Source Sans Pro"/>
                <a:cs typeface="Source Sans Pro"/>
              </a:rPr>
              <a:t>r</a:t>
            </a:r>
            <a:r>
              <a:rPr sz="1600" dirty="0">
                <a:latin typeface="Source Sans Pro"/>
                <a:cs typeface="Source Sans Pro"/>
              </a:rPr>
              <a:t>y</a:t>
            </a:r>
            <a:r>
              <a:rPr sz="1600" spc="-35" dirty="0">
                <a:latin typeface="Source Sans Pro"/>
                <a:cs typeface="Source Sans Pro"/>
              </a:rPr>
              <a:t> r</a:t>
            </a:r>
            <a:r>
              <a:rPr sz="1600" spc="-20" dirty="0">
                <a:latin typeface="Source Sans Pro"/>
                <a:cs typeface="Source Sans Pro"/>
              </a:rPr>
              <a:t>em</a:t>
            </a:r>
            <a:r>
              <a:rPr sz="1600" spc="-45" dirty="0">
                <a:latin typeface="Source Sans Pro"/>
                <a:cs typeface="Source Sans Pro"/>
              </a:rPr>
              <a:t>o</a:t>
            </a:r>
            <a:r>
              <a:rPr sz="1600" spc="-40" dirty="0">
                <a:latin typeface="Source Sans Pro"/>
                <a:cs typeface="Source Sans Pro"/>
              </a:rPr>
              <a:t>t</a:t>
            </a:r>
            <a:r>
              <a:rPr sz="1600" dirty="0">
                <a:latin typeface="Source Sans Pro"/>
                <a:cs typeface="Source Sans Pro"/>
              </a:rPr>
              <a:t>e</a:t>
            </a:r>
            <a:r>
              <a:rPr sz="1600" spc="-35" dirty="0">
                <a:latin typeface="Source Sans Pro"/>
                <a:cs typeface="Source Sans Pro"/>
              </a:rPr>
              <a:t> </a:t>
            </a:r>
            <a:r>
              <a:rPr sz="1600" spc="-20" dirty="0">
                <a:latin typeface="Source Sans Pro"/>
                <a:cs typeface="Source Sans Pro"/>
              </a:rPr>
              <a:t>a</a:t>
            </a:r>
            <a:r>
              <a:rPr sz="1600" spc="-35" dirty="0">
                <a:latin typeface="Source Sans Pro"/>
                <a:cs typeface="Source Sans Pro"/>
              </a:rPr>
              <a:t>r</a:t>
            </a:r>
            <a:r>
              <a:rPr sz="1600" spc="-40" dirty="0">
                <a:latin typeface="Source Sans Pro"/>
                <a:cs typeface="Source Sans Pro"/>
              </a:rPr>
              <a:t>e</a:t>
            </a:r>
            <a:r>
              <a:rPr sz="1600" spc="-20" dirty="0">
                <a:latin typeface="Source Sans Pro"/>
                <a:cs typeface="Source Sans Pro"/>
              </a:rPr>
              <a:t>a</a:t>
            </a:r>
            <a:r>
              <a:rPr sz="1600" dirty="0">
                <a:latin typeface="Source Sans Pro"/>
                <a:cs typeface="Source Sans Pro"/>
              </a:rPr>
              <a:t>s</a:t>
            </a:r>
            <a:endParaRPr sz="1350" baseline="33950" dirty="0">
              <a:latin typeface="Source Sans Pro"/>
              <a:cs typeface="Source Sans Pro"/>
            </a:endParaRPr>
          </a:p>
        </p:txBody>
      </p:sp>
      <p:sp>
        <p:nvSpPr>
          <p:cNvPr id="6" name="object 6"/>
          <p:cNvSpPr txBox="1"/>
          <p:nvPr/>
        </p:nvSpPr>
        <p:spPr>
          <a:xfrm>
            <a:off x="7664057" y="3959769"/>
            <a:ext cx="1046480" cy="2067560"/>
          </a:xfrm>
          <a:prstGeom prst="rect">
            <a:avLst/>
          </a:prstGeom>
        </p:spPr>
        <p:txBody>
          <a:bodyPr vert="horz" wrap="square" lIns="0" tIns="302260" rIns="0" bIns="0" rtlCol="0">
            <a:spAutoFit/>
          </a:bodyPr>
          <a:lstStyle/>
          <a:p>
            <a:pPr marL="40005">
              <a:lnSpc>
                <a:spcPct val="100000"/>
              </a:lnSpc>
              <a:spcBef>
                <a:spcPts val="2380"/>
              </a:spcBef>
            </a:pPr>
            <a:r>
              <a:rPr sz="4800" b="1" spc="-5" dirty="0">
                <a:solidFill>
                  <a:srgbClr val="285567"/>
                </a:solidFill>
                <a:latin typeface="Source Sans Pro Black"/>
                <a:cs typeface="Source Sans Pro Black"/>
              </a:rPr>
              <a:t>37</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a:p>
            <a:pPr marL="38100">
              <a:lnSpc>
                <a:spcPct val="100000"/>
              </a:lnSpc>
              <a:spcBef>
                <a:spcPts val="2280"/>
              </a:spcBef>
            </a:pPr>
            <a:r>
              <a:rPr sz="4800" b="1" dirty="0">
                <a:solidFill>
                  <a:srgbClr val="0687A1"/>
                </a:solidFill>
                <a:latin typeface="Source Sans Pro Black"/>
                <a:cs typeface="Source Sans Pro Black"/>
              </a:rPr>
              <a:t>44</a:t>
            </a:r>
            <a:endParaRPr sz="4800" dirty="0">
              <a:latin typeface="Source Sans Pro Black"/>
              <a:cs typeface="Source Sans Pro Black"/>
            </a:endParaRPr>
          </a:p>
        </p:txBody>
      </p:sp>
      <p:sp>
        <p:nvSpPr>
          <p:cNvPr id="7" name="object 7"/>
          <p:cNvSpPr txBox="1"/>
          <p:nvPr/>
        </p:nvSpPr>
        <p:spPr>
          <a:xfrm>
            <a:off x="8347817" y="5321528"/>
            <a:ext cx="33464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687A1"/>
                </a:solidFill>
                <a:latin typeface="Source Sans Pro Black"/>
                <a:cs typeface="Source Sans Pro Black"/>
              </a:rPr>
              <a:t>%</a:t>
            </a:r>
            <a:endParaRPr sz="2800">
              <a:latin typeface="Source Sans Pro Black"/>
              <a:cs typeface="Source Sans Pro Black"/>
            </a:endParaRPr>
          </a:p>
        </p:txBody>
      </p:sp>
      <p:sp>
        <p:nvSpPr>
          <p:cNvPr id="8" name="object 8"/>
          <p:cNvSpPr txBox="1"/>
          <p:nvPr/>
        </p:nvSpPr>
        <p:spPr>
          <a:xfrm>
            <a:off x="7664057" y="6255122"/>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71B2C9"/>
                </a:solidFill>
                <a:latin typeface="Source Sans Pro Black"/>
                <a:cs typeface="Source Sans Pro Black"/>
              </a:rPr>
              <a:t>19</a:t>
            </a:r>
            <a:r>
              <a:rPr sz="4200" b="1" spc="-7" baseline="31746" dirty="0">
                <a:solidFill>
                  <a:srgbClr val="71B2C9"/>
                </a:solidFill>
                <a:latin typeface="Source Sans Pro Black"/>
                <a:cs typeface="Source Sans Pro Black"/>
              </a:rPr>
              <a:t>%</a:t>
            </a:r>
            <a:endParaRPr sz="4200" baseline="31746">
              <a:latin typeface="Source Sans Pro Black"/>
              <a:cs typeface="Source Sans Pro Black"/>
            </a:endParaRPr>
          </a:p>
        </p:txBody>
      </p:sp>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8763612" y="6334697"/>
            <a:ext cx="1592116" cy="601311"/>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671362" y="4189874"/>
            <a:ext cx="1582153" cy="740347"/>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8734837" y="5334144"/>
            <a:ext cx="1590497" cy="618261"/>
          </a:xfrm>
          <a:prstGeom prst="rect">
            <a:avLst/>
          </a:prstGeom>
        </p:spPr>
      </p:pic>
      <p:grpSp>
        <p:nvGrpSpPr>
          <p:cNvPr id="12" name="object 12"/>
          <p:cNvGrpSpPr/>
          <p:nvPr/>
        </p:nvGrpSpPr>
        <p:grpSpPr>
          <a:xfrm>
            <a:off x="2779683" y="4457959"/>
            <a:ext cx="2156719" cy="2129724"/>
            <a:chOff x="2779683" y="4236765"/>
            <a:chExt cx="2156719" cy="2129724"/>
          </a:xfrm>
        </p:grpSpPr>
        <p:sp>
          <p:nvSpPr>
            <p:cNvPr id="13" name="object 13"/>
            <p:cNvSpPr/>
            <p:nvPr/>
          </p:nvSpPr>
          <p:spPr>
            <a:xfrm>
              <a:off x="4481650" y="4493177"/>
              <a:ext cx="46990" cy="13335"/>
            </a:xfrm>
            <a:custGeom>
              <a:avLst/>
              <a:gdLst/>
              <a:ahLst/>
              <a:cxnLst/>
              <a:rect l="l" t="t" r="r" b="b"/>
              <a:pathLst>
                <a:path w="46989" h="13335">
                  <a:moveTo>
                    <a:pt x="0" y="12941"/>
                  </a:moveTo>
                  <a:lnTo>
                    <a:pt x="46977" y="0"/>
                  </a:lnTo>
                </a:path>
              </a:pathLst>
            </a:custGeom>
            <a:ln w="50800">
              <a:solidFill>
                <a:srgbClr val="285567"/>
              </a:solidFill>
              <a:prstDash val="dot"/>
            </a:ln>
          </p:spPr>
          <p:txBody>
            <a:bodyPr wrap="square" lIns="0" tIns="0" rIns="0" bIns="0" rtlCol="0"/>
            <a:lstStyle/>
            <a:p>
              <a:endParaRPr/>
            </a:p>
          </p:txBody>
        </p:sp>
        <p:sp>
          <p:nvSpPr>
            <p:cNvPr id="14" name="object 14"/>
            <p:cNvSpPr/>
            <p:nvPr/>
          </p:nvSpPr>
          <p:spPr>
            <a:xfrm>
              <a:off x="4575605" y="4480264"/>
              <a:ext cx="0" cy="0"/>
            </a:xfrm>
            <a:custGeom>
              <a:avLst/>
              <a:gdLst/>
              <a:ahLst/>
              <a:cxnLst/>
              <a:rect l="l" t="t" r="r" b="b"/>
              <a:pathLst>
                <a:path>
                  <a:moveTo>
                    <a:pt x="0" y="0"/>
                  </a:moveTo>
                  <a:lnTo>
                    <a:pt x="0" y="0"/>
                  </a:lnTo>
                </a:path>
              </a:pathLst>
            </a:custGeom>
            <a:ln w="50800">
              <a:solidFill>
                <a:srgbClr val="285567"/>
              </a:solidFill>
            </a:ln>
          </p:spPr>
          <p:txBody>
            <a:bodyPr wrap="square" lIns="0" tIns="0" rIns="0" bIns="0" rtlCol="0"/>
            <a:lstStyle/>
            <a:p>
              <a:endParaRPr/>
            </a:p>
          </p:txBody>
        </p:sp>
        <p:sp>
          <p:nvSpPr>
            <p:cNvPr id="15" name="object 15"/>
            <p:cNvSpPr/>
            <p:nvPr/>
          </p:nvSpPr>
          <p:spPr>
            <a:xfrm>
              <a:off x="4678592" y="4480260"/>
              <a:ext cx="257810" cy="0"/>
            </a:xfrm>
            <a:custGeom>
              <a:avLst/>
              <a:gdLst/>
              <a:ahLst/>
              <a:cxnLst/>
              <a:rect l="l" t="t" r="r" b="b"/>
              <a:pathLst>
                <a:path w="257810">
                  <a:moveTo>
                    <a:pt x="0" y="0"/>
                  </a:moveTo>
                  <a:lnTo>
                    <a:pt x="257467" y="0"/>
                  </a:lnTo>
                </a:path>
              </a:pathLst>
            </a:custGeom>
            <a:ln w="50800">
              <a:solidFill>
                <a:srgbClr val="285567"/>
              </a:solidFill>
              <a:prstDash val="dot"/>
            </a:ln>
          </p:spPr>
          <p:txBody>
            <a:bodyPr wrap="square" lIns="0" tIns="0" rIns="0" bIns="0" rtlCol="0"/>
            <a:lstStyle/>
            <a:p>
              <a:endParaRPr/>
            </a:p>
          </p:txBody>
        </p:sp>
        <p:sp>
          <p:nvSpPr>
            <p:cNvPr id="16" name="object 16"/>
            <p:cNvSpPr/>
            <p:nvPr/>
          </p:nvSpPr>
          <p:spPr>
            <a:xfrm>
              <a:off x="4387696" y="4531965"/>
              <a:ext cx="0" cy="0"/>
            </a:xfrm>
            <a:custGeom>
              <a:avLst/>
              <a:gdLst/>
              <a:ahLst/>
              <a:cxnLst/>
              <a:rect l="l" t="t" r="r" b="b"/>
              <a:pathLst>
                <a:path>
                  <a:moveTo>
                    <a:pt x="0" y="0"/>
                  </a:moveTo>
                  <a:lnTo>
                    <a:pt x="0" y="0"/>
                  </a:lnTo>
                </a:path>
              </a:pathLst>
            </a:custGeom>
            <a:ln w="50800">
              <a:solidFill>
                <a:srgbClr val="285567"/>
              </a:solidFill>
            </a:ln>
          </p:spPr>
          <p:txBody>
            <a:bodyPr wrap="square" lIns="0" tIns="0" rIns="0" bIns="0" rtlCol="0"/>
            <a:lstStyle/>
            <a:p>
              <a:endParaRPr/>
            </a:p>
          </p:txBody>
        </p:sp>
        <p:sp>
          <p:nvSpPr>
            <p:cNvPr id="17" name="object 17"/>
            <p:cNvSpPr/>
            <p:nvPr/>
          </p:nvSpPr>
          <p:spPr>
            <a:xfrm>
              <a:off x="4739957" y="5128355"/>
              <a:ext cx="41275" cy="4445"/>
            </a:xfrm>
            <a:custGeom>
              <a:avLst/>
              <a:gdLst/>
              <a:ahLst/>
              <a:cxnLst/>
              <a:rect l="l" t="t" r="r" b="b"/>
              <a:pathLst>
                <a:path w="41275" h="4445">
                  <a:moveTo>
                    <a:pt x="0" y="4317"/>
                  </a:moveTo>
                  <a:lnTo>
                    <a:pt x="40894" y="0"/>
                  </a:lnTo>
                </a:path>
              </a:pathLst>
            </a:custGeom>
            <a:ln w="50800">
              <a:solidFill>
                <a:srgbClr val="0687A1"/>
              </a:solidFill>
              <a:prstDash val="dot"/>
            </a:ln>
          </p:spPr>
          <p:txBody>
            <a:bodyPr wrap="square" lIns="0" tIns="0" rIns="0" bIns="0" rtlCol="0"/>
            <a:lstStyle/>
            <a:p>
              <a:endParaRPr/>
            </a:p>
          </p:txBody>
        </p:sp>
        <p:sp>
          <p:nvSpPr>
            <p:cNvPr id="18" name="object 18"/>
            <p:cNvSpPr/>
            <p:nvPr/>
          </p:nvSpPr>
          <p:spPr>
            <a:xfrm>
              <a:off x="4658156" y="5124044"/>
              <a:ext cx="163830" cy="17780"/>
            </a:xfrm>
            <a:custGeom>
              <a:avLst/>
              <a:gdLst/>
              <a:ahLst/>
              <a:cxnLst/>
              <a:rect l="l" t="t" r="r" b="b"/>
              <a:pathLst>
                <a:path w="163829" h="17779">
                  <a:moveTo>
                    <a:pt x="163601" y="0"/>
                  </a:moveTo>
                  <a:lnTo>
                    <a:pt x="163601" y="0"/>
                  </a:lnTo>
                </a:path>
                <a:path w="163829" h="17779">
                  <a:moveTo>
                    <a:pt x="0" y="17259"/>
                  </a:moveTo>
                  <a:lnTo>
                    <a:pt x="0" y="17259"/>
                  </a:lnTo>
                </a:path>
              </a:pathLst>
            </a:custGeom>
            <a:ln w="50800">
              <a:solidFill>
                <a:srgbClr val="0687A1"/>
              </a:solidFill>
            </a:ln>
          </p:spPr>
          <p:txBody>
            <a:bodyPr wrap="square" lIns="0" tIns="0" rIns="0" bIns="0" rtlCol="0"/>
            <a:lstStyle/>
            <a:p>
              <a:endParaRPr/>
            </a:p>
          </p:txBody>
        </p:sp>
        <p:sp>
          <p:nvSpPr>
            <p:cNvPr id="19" name="object 19"/>
            <p:cNvSpPr/>
            <p:nvPr/>
          </p:nvSpPr>
          <p:spPr>
            <a:xfrm>
              <a:off x="4716221" y="5477346"/>
              <a:ext cx="45720" cy="16510"/>
            </a:xfrm>
            <a:custGeom>
              <a:avLst/>
              <a:gdLst/>
              <a:ahLst/>
              <a:cxnLst/>
              <a:rect l="l" t="t" r="r" b="b"/>
              <a:pathLst>
                <a:path w="45720" h="16510">
                  <a:moveTo>
                    <a:pt x="0" y="0"/>
                  </a:moveTo>
                  <a:lnTo>
                    <a:pt x="45237" y="16116"/>
                  </a:lnTo>
                </a:path>
              </a:pathLst>
            </a:custGeom>
            <a:ln w="50800">
              <a:solidFill>
                <a:srgbClr val="71B2C9"/>
              </a:solidFill>
              <a:prstDash val="dot"/>
            </a:ln>
          </p:spPr>
          <p:txBody>
            <a:bodyPr wrap="square" lIns="0" tIns="0" rIns="0" bIns="0" rtlCol="0"/>
            <a:lstStyle/>
            <a:p>
              <a:endParaRPr/>
            </a:p>
          </p:txBody>
        </p:sp>
        <p:sp>
          <p:nvSpPr>
            <p:cNvPr id="20" name="object 20"/>
            <p:cNvSpPr/>
            <p:nvPr/>
          </p:nvSpPr>
          <p:spPr>
            <a:xfrm>
              <a:off x="4625756" y="5445099"/>
              <a:ext cx="180975" cy="64769"/>
            </a:xfrm>
            <a:custGeom>
              <a:avLst/>
              <a:gdLst/>
              <a:ahLst/>
              <a:cxnLst/>
              <a:rect l="l" t="t" r="r" b="b"/>
              <a:pathLst>
                <a:path w="180975" h="64770">
                  <a:moveTo>
                    <a:pt x="180924" y="64477"/>
                  </a:moveTo>
                  <a:lnTo>
                    <a:pt x="180924" y="64477"/>
                  </a:lnTo>
                </a:path>
                <a:path w="180975" h="64770">
                  <a:moveTo>
                    <a:pt x="0" y="0"/>
                  </a:moveTo>
                  <a:lnTo>
                    <a:pt x="0" y="0"/>
                  </a:lnTo>
                </a:path>
              </a:pathLst>
            </a:custGeom>
            <a:ln w="50800">
              <a:solidFill>
                <a:srgbClr val="71B2C9"/>
              </a:solidFill>
            </a:ln>
          </p:spPr>
          <p:txBody>
            <a:bodyPr wrap="square" lIns="0" tIns="0" rIns="0" bIns="0" rtlCol="0"/>
            <a:lstStyle/>
            <a:p>
              <a:endParaRPr/>
            </a:p>
          </p:txBody>
        </p:sp>
        <p:sp>
          <p:nvSpPr>
            <p:cNvPr id="21" name="object 21"/>
            <p:cNvSpPr/>
            <p:nvPr/>
          </p:nvSpPr>
          <p:spPr>
            <a:xfrm>
              <a:off x="2779683" y="4236765"/>
              <a:ext cx="1986914" cy="1951355"/>
            </a:xfrm>
            <a:custGeom>
              <a:avLst/>
              <a:gdLst/>
              <a:ahLst/>
              <a:cxnLst/>
              <a:rect l="l" t="t" r="r" b="b"/>
              <a:pathLst>
                <a:path w="1986914" h="1951354">
                  <a:moveTo>
                    <a:pt x="1447424" y="1836889"/>
                  </a:moveTo>
                  <a:lnTo>
                    <a:pt x="539027" y="1836889"/>
                  </a:lnTo>
                  <a:lnTo>
                    <a:pt x="556237" y="1845906"/>
                  </a:lnTo>
                  <a:lnTo>
                    <a:pt x="591325" y="1863087"/>
                  </a:lnTo>
                  <a:lnTo>
                    <a:pt x="657800" y="1890732"/>
                  </a:lnTo>
                  <a:lnTo>
                    <a:pt x="706756" y="1907502"/>
                  </a:lnTo>
                  <a:lnTo>
                    <a:pt x="756044" y="1921499"/>
                  </a:lnTo>
                  <a:lnTo>
                    <a:pt x="805570" y="1932761"/>
                  </a:lnTo>
                  <a:lnTo>
                    <a:pt x="855242" y="1941325"/>
                  </a:lnTo>
                  <a:lnTo>
                    <a:pt x="904964" y="1947228"/>
                  </a:lnTo>
                  <a:lnTo>
                    <a:pt x="954644" y="1950506"/>
                  </a:lnTo>
                  <a:lnTo>
                    <a:pt x="1004187" y="1951198"/>
                  </a:lnTo>
                  <a:lnTo>
                    <a:pt x="1053501" y="1949338"/>
                  </a:lnTo>
                  <a:lnTo>
                    <a:pt x="1102490" y="1944966"/>
                  </a:lnTo>
                  <a:lnTo>
                    <a:pt x="1151062" y="1938117"/>
                  </a:lnTo>
                  <a:lnTo>
                    <a:pt x="1199123" y="1928828"/>
                  </a:lnTo>
                  <a:lnTo>
                    <a:pt x="1246578" y="1917137"/>
                  </a:lnTo>
                  <a:lnTo>
                    <a:pt x="1293335" y="1903080"/>
                  </a:lnTo>
                  <a:lnTo>
                    <a:pt x="1339299" y="1886694"/>
                  </a:lnTo>
                  <a:lnTo>
                    <a:pt x="1384377" y="1868017"/>
                  </a:lnTo>
                  <a:lnTo>
                    <a:pt x="1428475" y="1847085"/>
                  </a:lnTo>
                  <a:lnTo>
                    <a:pt x="1447424" y="1836889"/>
                  </a:lnTo>
                  <a:close/>
                </a:path>
                <a:path w="1986914" h="1951354">
                  <a:moveTo>
                    <a:pt x="544477" y="1840141"/>
                  </a:moveTo>
                  <a:lnTo>
                    <a:pt x="497904" y="1840141"/>
                  </a:lnTo>
                  <a:lnTo>
                    <a:pt x="501524" y="1841182"/>
                  </a:lnTo>
                  <a:lnTo>
                    <a:pt x="546926" y="1845424"/>
                  </a:lnTo>
                  <a:lnTo>
                    <a:pt x="547777" y="1842300"/>
                  </a:lnTo>
                  <a:lnTo>
                    <a:pt x="545199" y="1840674"/>
                  </a:lnTo>
                  <a:lnTo>
                    <a:pt x="544477" y="1840141"/>
                  </a:lnTo>
                  <a:close/>
                </a:path>
                <a:path w="1986914" h="1951354">
                  <a:moveTo>
                    <a:pt x="1007303" y="0"/>
                  </a:moveTo>
                  <a:lnTo>
                    <a:pt x="934403" y="1473"/>
                  </a:lnTo>
                  <a:lnTo>
                    <a:pt x="870183" y="6432"/>
                  </a:lnTo>
                  <a:lnTo>
                    <a:pt x="806514" y="16459"/>
                  </a:lnTo>
                  <a:lnTo>
                    <a:pt x="757465" y="27873"/>
                  </a:lnTo>
                  <a:lnTo>
                    <a:pt x="709382" y="41695"/>
                  </a:lnTo>
                  <a:lnTo>
                    <a:pt x="662220" y="57844"/>
                  </a:lnTo>
                  <a:lnTo>
                    <a:pt x="615936" y="76241"/>
                  </a:lnTo>
                  <a:lnTo>
                    <a:pt x="570487" y="96803"/>
                  </a:lnTo>
                  <a:lnTo>
                    <a:pt x="525828" y="119452"/>
                  </a:lnTo>
                  <a:lnTo>
                    <a:pt x="481915" y="144106"/>
                  </a:lnTo>
                  <a:lnTo>
                    <a:pt x="439870" y="170210"/>
                  </a:lnTo>
                  <a:lnTo>
                    <a:pt x="399502" y="198063"/>
                  </a:lnTo>
                  <a:lnTo>
                    <a:pt x="360809" y="227670"/>
                  </a:lnTo>
                  <a:lnTo>
                    <a:pt x="323790" y="259037"/>
                  </a:lnTo>
                  <a:lnTo>
                    <a:pt x="288443" y="292168"/>
                  </a:lnTo>
                  <a:lnTo>
                    <a:pt x="254766" y="327069"/>
                  </a:lnTo>
                  <a:lnTo>
                    <a:pt x="222758" y="363745"/>
                  </a:lnTo>
                  <a:lnTo>
                    <a:pt x="192417" y="402201"/>
                  </a:lnTo>
                  <a:lnTo>
                    <a:pt x="163742" y="442442"/>
                  </a:lnTo>
                  <a:lnTo>
                    <a:pt x="137169" y="484438"/>
                  </a:lnTo>
                  <a:lnTo>
                    <a:pt x="109121" y="538390"/>
                  </a:lnTo>
                  <a:lnTo>
                    <a:pt x="90495" y="578515"/>
                  </a:lnTo>
                  <a:lnTo>
                    <a:pt x="73335" y="619295"/>
                  </a:lnTo>
                  <a:lnTo>
                    <a:pt x="57697" y="660742"/>
                  </a:lnTo>
                  <a:lnTo>
                    <a:pt x="42501" y="707791"/>
                  </a:lnTo>
                  <a:lnTo>
                    <a:pt x="29990" y="755476"/>
                  </a:lnTo>
                  <a:lnTo>
                    <a:pt x="19915" y="803741"/>
                  </a:lnTo>
                  <a:lnTo>
                    <a:pt x="12028" y="852525"/>
                  </a:lnTo>
                  <a:lnTo>
                    <a:pt x="3987" y="917071"/>
                  </a:lnTo>
                  <a:lnTo>
                    <a:pt x="54" y="978311"/>
                  </a:lnTo>
                  <a:lnTo>
                    <a:pt x="0" y="992171"/>
                  </a:lnTo>
                  <a:lnTo>
                    <a:pt x="387" y="1031509"/>
                  </a:lnTo>
                  <a:lnTo>
                    <a:pt x="3450" y="1080762"/>
                  </a:lnTo>
                  <a:lnTo>
                    <a:pt x="8860" y="1129763"/>
                  </a:lnTo>
                  <a:lnTo>
                    <a:pt x="16389" y="1178528"/>
                  </a:lnTo>
                  <a:lnTo>
                    <a:pt x="25807" y="1227074"/>
                  </a:lnTo>
                  <a:lnTo>
                    <a:pt x="36883" y="1272385"/>
                  </a:lnTo>
                  <a:lnTo>
                    <a:pt x="50558" y="1316805"/>
                  </a:lnTo>
                  <a:lnTo>
                    <a:pt x="66674" y="1360334"/>
                  </a:lnTo>
                  <a:lnTo>
                    <a:pt x="85070" y="1402974"/>
                  </a:lnTo>
                  <a:lnTo>
                    <a:pt x="105589" y="1444726"/>
                  </a:lnTo>
                  <a:lnTo>
                    <a:pt x="130899" y="1490638"/>
                  </a:lnTo>
                  <a:lnTo>
                    <a:pt x="158124" y="1534860"/>
                  </a:lnTo>
                  <a:lnTo>
                    <a:pt x="187287" y="1577364"/>
                  </a:lnTo>
                  <a:lnTo>
                    <a:pt x="218413" y="1618125"/>
                  </a:lnTo>
                  <a:lnTo>
                    <a:pt x="251524" y="1657116"/>
                  </a:lnTo>
                  <a:lnTo>
                    <a:pt x="286646" y="1694311"/>
                  </a:lnTo>
                  <a:lnTo>
                    <a:pt x="323802" y="1729682"/>
                  </a:lnTo>
                  <a:lnTo>
                    <a:pt x="363016" y="1763205"/>
                  </a:lnTo>
                  <a:lnTo>
                    <a:pt x="404312" y="1794851"/>
                  </a:lnTo>
                  <a:lnTo>
                    <a:pt x="447714" y="1824596"/>
                  </a:lnTo>
                  <a:lnTo>
                    <a:pt x="494361" y="1840357"/>
                  </a:lnTo>
                  <a:lnTo>
                    <a:pt x="497904" y="1840141"/>
                  </a:lnTo>
                  <a:lnTo>
                    <a:pt x="544477" y="1840141"/>
                  </a:lnTo>
                  <a:lnTo>
                    <a:pt x="542723" y="1838845"/>
                  </a:lnTo>
                  <a:lnTo>
                    <a:pt x="539675" y="1837283"/>
                  </a:lnTo>
                  <a:lnTo>
                    <a:pt x="539366" y="1837067"/>
                  </a:lnTo>
                  <a:lnTo>
                    <a:pt x="539027" y="1836889"/>
                  </a:lnTo>
                  <a:lnTo>
                    <a:pt x="1447424" y="1836889"/>
                  </a:lnTo>
                  <a:lnTo>
                    <a:pt x="1471499" y="1823935"/>
                  </a:lnTo>
                  <a:lnTo>
                    <a:pt x="1482906" y="1823935"/>
                  </a:lnTo>
                  <a:lnTo>
                    <a:pt x="1560094" y="1810664"/>
                  </a:lnTo>
                  <a:lnTo>
                    <a:pt x="1563066" y="1808848"/>
                  </a:lnTo>
                  <a:lnTo>
                    <a:pt x="1565530" y="1806968"/>
                  </a:lnTo>
                  <a:lnTo>
                    <a:pt x="1568141" y="1804924"/>
                  </a:lnTo>
                  <a:lnTo>
                    <a:pt x="483261" y="1804924"/>
                  </a:lnTo>
                  <a:lnTo>
                    <a:pt x="482575" y="1804492"/>
                  </a:lnTo>
                  <a:lnTo>
                    <a:pt x="481839" y="1804098"/>
                  </a:lnTo>
                  <a:lnTo>
                    <a:pt x="481153" y="1803666"/>
                  </a:lnTo>
                  <a:lnTo>
                    <a:pt x="1569747" y="1803666"/>
                  </a:lnTo>
                  <a:lnTo>
                    <a:pt x="1608733" y="1773142"/>
                  </a:lnTo>
                  <a:lnTo>
                    <a:pt x="1650606" y="1737823"/>
                  </a:lnTo>
                  <a:lnTo>
                    <a:pt x="1690876" y="1700694"/>
                  </a:lnTo>
                  <a:lnTo>
                    <a:pt x="1729271" y="1661439"/>
                  </a:lnTo>
                  <a:lnTo>
                    <a:pt x="1762233" y="1623454"/>
                  </a:lnTo>
                  <a:lnTo>
                    <a:pt x="1792781" y="1583792"/>
                  </a:lnTo>
                  <a:lnTo>
                    <a:pt x="1821207" y="1542650"/>
                  </a:lnTo>
                  <a:lnTo>
                    <a:pt x="1847801" y="1500229"/>
                  </a:lnTo>
                  <a:lnTo>
                    <a:pt x="1865523" y="1469461"/>
                  </a:lnTo>
                  <a:lnTo>
                    <a:pt x="1834499" y="1469461"/>
                  </a:lnTo>
                  <a:lnTo>
                    <a:pt x="1839770" y="1456728"/>
                  </a:lnTo>
                  <a:lnTo>
                    <a:pt x="1853092" y="1425684"/>
                  </a:lnTo>
                  <a:lnTo>
                    <a:pt x="1876350" y="1372044"/>
                  </a:lnTo>
                  <a:lnTo>
                    <a:pt x="993255" y="988060"/>
                  </a:lnTo>
                  <a:lnTo>
                    <a:pt x="1933390" y="779627"/>
                  </a:lnTo>
                  <a:lnTo>
                    <a:pt x="1930702" y="767135"/>
                  </a:lnTo>
                  <a:lnTo>
                    <a:pt x="1960636" y="767135"/>
                  </a:lnTo>
                  <a:lnTo>
                    <a:pt x="1945542" y="711871"/>
                  </a:lnTo>
                  <a:lnTo>
                    <a:pt x="1928911" y="661620"/>
                  </a:lnTo>
                  <a:lnTo>
                    <a:pt x="1910436" y="611949"/>
                  </a:lnTo>
                  <a:lnTo>
                    <a:pt x="1891163" y="566405"/>
                  </a:lnTo>
                  <a:lnTo>
                    <a:pt x="1869397" y="522400"/>
                  </a:lnTo>
                  <a:lnTo>
                    <a:pt x="1845255" y="479883"/>
                  </a:lnTo>
                  <a:lnTo>
                    <a:pt x="1818851" y="438807"/>
                  </a:lnTo>
                  <a:lnTo>
                    <a:pt x="1790301" y="399121"/>
                  </a:lnTo>
                  <a:lnTo>
                    <a:pt x="1759721" y="360776"/>
                  </a:lnTo>
                  <a:lnTo>
                    <a:pt x="1727226" y="323723"/>
                  </a:lnTo>
                  <a:lnTo>
                    <a:pt x="1690533" y="285691"/>
                  </a:lnTo>
                  <a:lnTo>
                    <a:pt x="1652344" y="249949"/>
                  </a:lnTo>
                  <a:lnTo>
                    <a:pt x="1612660" y="216503"/>
                  </a:lnTo>
                  <a:lnTo>
                    <a:pt x="1571485" y="185361"/>
                  </a:lnTo>
                  <a:lnTo>
                    <a:pt x="1528822" y="156529"/>
                  </a:lnTo>
                  <a:lnTo>
                    <a:pt x="1484673" y="130013"/>
                  </a:lnTo>
                  <a:lnTo>
                    <a:pt x="1439042" y="105822"/>
                  </a:lnTo>
                  <a:lnTo>
                    <a:pt x="1391931" y="83960"/>
                  </a:lnTo>
                  <a:lnTo>
                    <a:pt x="1343342" y="64436"/>
                  </a:lnTo>
                  <a:lnTo>
                    <a:pt x="1293280" y="47256"/>
                  </a:lnTo>
                  <a:lnTo>
                    <a:pt x="1240859" y="32141"/>
                  </a:lnTo>
                  <a:lnTo>
                    <a:pt x="1187870" y="19738"/>
                  </a:lnTo>
                  <a:lnTo>
                    <a:pt x="1134299" y="10169"/>
                  </a:lnTo>
                  <a:lnTo>
                    <a:pt x="1080136" y="3556"/>
                  </a:lnTo>
                  <a:lnTo>
                    <a:pt x="1043737" y="1012"/>
                  </a:lnTo>
                  <a:lnTo>
                    <a:pt x="1007303" y="0"/>
                  </a:lnTo>
                  <a:close/>
                </a:path>
                <a:path w="1986914" h="1951354">
                  <a:moveTo>
                    <a:pt x="1482906" y="1823935"/>
                  </a:moveTo>
                  <a:lnTo>
                    <a:pt x="1471499" y="1823935"/>
                  </a:lnTo>
                  <a:lnTo>
                    <a:pt x="1470762" y="1824418"/>
                  </a:lnTo>
                  <a:lnTo>
                    <a:pt x="1474826" y="1824685"/>
                  </a:lnTo>
                  <a:lnTo>
                    <a:pt x="1476287" y="1825053"/>
                  </a:lnTo>
                  <a:lnTo>
                    <a:pt x="1482906" y="1823935"/>
                  </a:lnTo>
                  <a:close/>
                </a:path>
                <a:path w="1986914" h="1951354">
                  <a:moveTo>
                    <a:pt x="1569747" y="1803666"/>
                  </a:moveTo>
                  <a:lnTo>
                    <a:pt x="481153" y="1803666"/>
                  </a:lnTo>
                  <a:lnTo>
                    <a:pt x="481839" y="1804098"/>
                  </a:lnTo>
                  <a:lnTo>
                    <a:pt x="482575" y="1804492"/>
                  </a:lnTo>
                  <a:lnTo>
                    <a:pt x="483261" y="1804924"/>
                  </a:lnTo>
                  <a:lnTo>
                    <a:pt x="1568141" y="1804924"/>
                  </a:lnTo>
                  <a:lnTo>
                    <a:pt x="1569747" y="1803666"/>
                  </a:lnTo>
                  <a:close/>
                </a:path>
                <a:path w="1986914" h="1951354">
                  <a:moveTo>
                    <a:pt x="1960636" y="767135"/>
                  </a:moveTo>
                  <a:lnTo>
                    <a:pt x="1930702" y="767135"/>
                  </a:lnTo>
                  <a:lnTo>
                    <a:pt x="1934339" y="784037"/>
                  </a:lnTo>
                  <a:lnTo>
                    <a:pt x="1941437" y="819616"/>
                  </a:lnTo>
                  <a:lnTo>
                    <a:pt x="1949125" y="863154"/>
                  </a:lnTo>
                  <a:lnTo>
                    <a:pt x="1954531" y="903935"/>
                  </a:lnTo>
                  <a:lnTo>
                    <a:pt x="1956784" y="932487"/>
                  </a:lnTo>
                  <a:lnTo>
                    <a:pt x="1958088" y="961078"/>
                  </a:lnTo>
                  <a:lnTo>
                    <a:pt x="1958055" y="992171"/>
                  </a:lnTo>
                  <a:lnTo>
                    <a:pt x="1954280" y="1048302"/>
                  </a:lnTo>
                  <a:lnTo>
                    <a:pt x="1948487" y="1108258"/>
                  </a:lnTo>
                  <a:lnTo>
                    <a:pt x="1940888" y="1171956"/>
                  </a:lnTo>
                  <a:lnTo>
                    <a:pt x="1927559" y="1238601"/>
                  </a:lnTo>
                  <a:lnTo>
                    <a:pt x="1910719" y="1296461"/>
                  </a:lnTo>
                  <a:lnTo>
                    <a:pt x="1890755" y="1344827"/>
                  </a:lnTo>
                  <a:lnTo>
                    <a:pt x="1853645" y="1427880"/>
                  </a:lnTo>
                  <a:lnTo>
                    <a:pt x="1836127" y="1466465"/>
                  </a:lnTo>
                  <a:lnTo>
                    <a:pt x="1834499" y="1469461"/>
                  </a:lnTo>
                  <a:lnTo>
                    <a:pt x="1865523" y="1469461"/>
                  </a:lnTo>
                  <a:lnTo>
                    <a:pt x="1884972" y="1434133"/>
                  </a:lnTo>
                  <a:lnTo>
                    <a:pt x="1906343" y="1387635"/>
                  </a:lnTo>
                  <a:lnTo>
                    <a:pt x="1927726" y="1322771"/>
                  </a:lnTo>
                  <a:lnTo>
                    <a:pt x="1940137" y="1281877"/>
                  </a:lnTo>
                  <a:lnTo>
                    <a:pt x="1952150" y="1240865"/>
                  </a:lnTo>
                  <a:lnTo>
                    <a:pt x="1963726" y="1199730"/>
                  </a:lnTo>
                  <a:lnTo>
                    <a:pt x="1974284" y="1155447"/>
                  </a:lnTo>
                  <a:lnTo>
                    <a:pt x="1981677" y="1110691"/>
                  </a:lnTo>
                  <a:lnTo>
                    <a:pt x="1985889" y="1065496"/>
                  </a:lnTo>
                  <a:lnTo>
                    <a:pt x="1986903" y="1019898"/>
                  </a:lnTo>
                  <a:lnTo>
                    <a:pt x="1986782" y="1006036"/>
                  </a:lnTo>
                  <a:lnTo>
                    <a:pt x="1986668" y="989688"/>
                  </a:lnTo>
                  <a:lnTo>
                    <a:pt x="1984191" y="926848"/>
                  </a:lnTo>
                  <a:lnTo>
                    <a:pt x="1976695" y="851970"/>
                  </a:lnTo>
                  <a:lnTo>
                    <a:pt x="1970838" y="814755"/>
                  </a:lnTo>
                  <a:lnTo>
                    <a:pt x="1960636" y="767135"/>
                  </a:lnTo>
                  <a:close/>
                </a:path>
              </a:pathLst>
            </a:custGeom>
            <a:solidFill>
              <a:srgbClr val="2F5365"/>
            </a:solidFill>
          </p:spPr>
          <p:txBody>
            <a:bodyPr wrap="square" lIns="0" tIns="0" rIns="0" bIns="0" rtlCol="0"/>
            <a:lstStyle/>
            <a:p>
              <a:endParaRPr dirty="0"/>
            </a:p>
          </p:txBody>
        </p:sp>
        <p:sp>
          <p:nvSpPr>
            <p:cNvPr id="22" name="object 22"/>
            <p:cNvSpPr/>
            <p:nvPr/>
          </p:nvSpPr>
          <p:spPr>
            <a:xfrm>
              <a:off x="3677323" y="5802147"/>
              <a:ext cx="36195" cy="67945"/>
            </a:xfrm>
            <a:custGeom>
              <a:avLst/>
              <a:gdLst/>
              <a:ahLst/>
              <a:cxnLst/>
              <a:rect l="l" t="t" r="r" b="b"/>
              <a:pathLst>
                <a:path w="36195" h="67945">
                  <a:moveTo>
                    <a:pt x="24688" y="5283"/>
                  </a:moveTo>
                  <a:lnTo>
                    <a:pt x="22313" y="1409"/>
                  </a:lnTo>
                  <a:lnTo>
                    <a:pt x="18732" y="0"/>
                  </a:lnTo>
                  <a:lnTo>
                    <a:pt x="11963" y="965"/>
                  </a:lnTo>
                  <a:lnTo>
                    <a:pt x="0" y="4229"/>
                  </a:lnTo>
                  <a:lnTo>
                    <a:pt x="3632" y="8089"/>
                  </a:lnTo>
                  <a:lnTo>
                    <a:pt x="8331" y="9486"/>
                  </a:lnTo>
                  <a:lnTo>
                    <a:pt x="15049" y="8521"/>
                  </a:lnTo>
                  <a:lnTo>
                    <a:pt x="24688" y="5283"/>
                  </a:lnTo>
                  <a:close/>
                </a:path>
                <a:path w="36195" h="67945">
                  <a:moveTo>
                    <a:pt x="36169" y="63576"/>
                  </a:moveTo>
                  <a:lnTo>
                    <a:pt x="33464" y="57315"/>
                  </a:lnTo>
                  <a:lnTo>
                    <a:pt x="24269" y="61010"/>
                  </a:lnTo>
                  <a:lnTo>
                    <a:pt x="27749" y="67335"/>
                  </a:lnTo>
                  <a:lnTo>
                    <a:pt x="36169" y="63576"/>
                  </a:lnTo>
                  <a:close/>
                </a:path>
              </a:pathLst>
            </a:custGeom>
            <a:solidFill>
              <a:srgbClr val="F7941D"/>
            </a:solidFill>
          </p:spPr>
          <p:txBody>
            <a:bodyPr wrap="square" lIns="0" tIns="0" rIns="0" bIns="0" rtlCol="0"/>
            <a:lstStyle/>
            <a:p>
              <a:endParaRPr/>
            </a:p>
          </p:txBody>
        </p:sp>
        <p:sp>
          <p:nvSpPr>
            <p:cNvPr id="23" name="object 23"/>
            <p:cNvSpPr/>
            <p:nvPr/>
          </p:nvSpPr>
          <p:spPr>
            <a:xfrm>
              <a:off x="3805810" y="5244058"/>
              <a:ext cx="961390" cy="384175"/>
            </a:xfrm>
            <a:custGeom>
              <a:avLst/>
              <a:gdLst/>
              <a:ahLst/>
              <a:cxnLst/>
              <a:rect l="l" t="t" r="r" b="b"/>
              <a:pathLst>
                <a:path w="961389" h="384175">
                  <a:moveTo>
                    <a:pt x="0" y="0"/>
                  </a:moveTo>
                  <a:lnTo>
                    <a:pt x="883107" y="383984"/>
                  </a:lnTo>
                  <a:lnTo>
                    <a:pt x="900233" y="340679"/>
                  </a:lnTo>
                  <a:lnTo>
                    <a:pt x="915282" y="294899"/>
                  </a:lnTo>
                  <a:lnTo>
                    <a:pt x="928295" y="247431"/>
                  </a:lnTo>
                  <a:lnTo>
                    <a:pt x="939314" y="199061"/>
                  </a:lnTo>
                  <a:lnTo>
                    <a:pt x="948382" y="150573"/>
                  </a:lnTo>
                  <a:lnTo>
                    <a:pt x="955540" y="102753"/>
                  </a:lnTo>
                  <a:lnTo>
                    <a:pt x="960831" y="56388"/>
                  </a:lnTo>
                  <a:lnTo>
                    <a:pt x="0" y="0"/>
                  </a:lnTo>
                  <a:close/>
                </a:path>
              </a:pathLst>
            </a:custGeom>
            <a:solidFill>
              <a:srgbClr val="71B2C9"/>
            </a:solidFill>
          </p:spPr>
          <p:txBody>
            <a:bodyPr wrap="square" lIns="0" tIns="0" rIns="0" bIns="0" rtlCol="0"/>
            <a:lstStyle/>
            <a:p>
              <a:endParaRPr/>
            </a:p>
          </p:txBody>
        </p:sp>
        <p:sp>
          <p:nvSpPr>
            <p:cNvPr id="24" name="object 24"/>
            <p:cNvSpPr/>
            <p:nvPr/>
          </p:nvSpPr>
          <p:spPr>
            <a:xfrm>
              <a:off x="3803209" y="5010515"/>
              <a:ext cx="963930" cy="300990"/>
            </a:xfrm>
            <a:custGeom>
              <a:avLst/>
              <a:gdLst/>
              <a:ahLst/>
              <a:cxnLst/>
              <a:rect l="l" t="t" r="r" b="b"/>
              <a:pathLst>
                <a:path w="963929" h="300989">
                  <a:moveTo>
                    <a:pt x="940142" y="0"/>
                  </a:moveTo>
                  <a:lnTo>
                    <a:pt x="0" y="208432"/>
                  </a:lnTo>
                  <a:lnTo>
                    <a:pt x="958545" y="300723"/>
                  </a:lnTo>
                  <a:lnTo>
                    <a:pt x="962317" y="248899"/>
                  </a:lnTo>
                  <a:lnTo>
                    <a:pt x="963417" y="198783"/>
                  </a:lnTo>
                  <a:lnTo>
                    <a:pt x="961797" y="149604"/>
                  </a:lnTo>
                  <a:lnTo>
                    <a:pt x="957410" y="100593"/>
                  </a:lnTo>
                  <a:lnTo>
                    <a:pt x="950208" y="50982"/>
                  </a:lnTo>
                  <a:lnTo>
                    <a:pt x="940142" y="0"/>
                  </a:lnTo>
                  <a:close/>
                </a:path>
              </a:pathLst>
            </a:custGeom>
            <a:solidFill>
              <a:srgbClr val="0687A1"/>
            </a:solidFill>
          </p:spPr>
          <p:txBody>
            <a:bodyPr wrap="square" lIns="0" tIns="0" rIns="0" bIns="0" rtlCol="0"/>
            <a:lstStyle/>
            <a:p>
              <a:endParaRPr/>
            </a:p>
          </p:txBody>
        </p:sp>
        <p:sp>
          <p:nvSpPr>
            <p:cNvPr id="25" name="object 25"/>
            <p:cNvSpPr/>
            <p:nvPr/>
          </p:nvSpPr>
          <p:spPr>
            <a:xfrm>
              <a:off x="2980226" y="4411900"/>
              <a:ext cx="1607185" cy="1607185"/>
            </a:xfrm>
            <a:custGeom>
              <a:avLst/>
              <a:gdLst/>
              <a:ahLst/>
              <a:cxnLst/>
              <a:rect l="l" t="t" r="r" b="b"/>
              <a:pathLst>
                <a:path w="1607185" h="1607185">
                  <a:moveTo>
                    <a:pt x="803503" y="0"/>
                  </a:moveTo>
                  <a:lnTo>
                    <a:pt x="754556" y="1466"/>
                  </a:lnTo>
                  <a:lnTo>
                    <a:pt x="706384" y="5809"/>
                  </a:lnTo>
                  <a:lnTo>
                    <a:pt x="659072" y="12945"/>
                  </a:lnTo>
                  <a:lnTo>
                    <a:pt x="612704" y="22790"/>
                  </a:lnTo>
                  <a:lnTo>
                    <a:pt x="567363" y="35259"/>
                  </a:lnTo>
                  <a:lnTo>
                    <a:pt x="523134" y="50269"/>
                  </a:lnTo>
                  <a:lnTo>
                    <a:pt x="480101" y="67735"/>
                  </a:lnTo>
                  <a:lnTo>
                    <a:pt x="438348" y="87574"/>
                  </a:lnTo>
                  <a:lnTo>
                    <a:pt x="397959" y="109701"/>
                  </a:lnTo>
                  <a:lnTo>
                    <a:pt x="359018" y="134032"/>
                  </a:lnTo>
                  <a:lnTo>
                    <a:pt x="321609" y="160484"/>
                  </a:lnTo>
                  <a:lnTo>
                    <a:pt x="285816" y="188972"/>
                  </a:lnTo>
                  <a:lnTo>
                    <a:pt x="251723" y="219412"/>
                  </a:lnTo>
                  <a:lnTo>
                    <a:pt x="219414" y="251721"/>
                  </a:lnTo>
                  <a:lnTo>
                    <a:pt x="188973" y="285814"/>
                  </a:lnTo>
                  <a:lnTo>
                    <a:pt x="160485" y="321606"/>
                  </a:lnTo>
                  <a:lnTo>
                    <a:pt x="134033" y="359015"/>
                  </a:lnTo>
                  <a:lnTo>
                    <a:pt x="109701" y="397955"/>
                  </a:lnTo>
                  <a:lnTo>
                    <a:pt x="87574" y="438344"/>
                  </a:lnTo>
                  <a:lnTo>
                    <a:pt x="67735" y="480096"/>
                  </a:lnTo>
                  <a:lnTo>
                    <a:pt x="50269" y="523128"/>
                  </a:lnTo>
                  <a:lnTo>
                    <a:pt x="35259" y="567356"/>
                  </a:lnTo>
                  <a:lnTo>
                    <a:pt x="22790" y="612696"/>
                  </a:lnTo>
                  <a:lnTo>
                    <a:pt x="12945" y="659063"/>
                  </a:lnTo>
                  <a:lnTo>
                    <a:pt x="5809" y="706374"/>
                  </a:lnTo>
                  <a:lnTo>
                    <a:pt x="1466" y="754544"/>
                  </a:lnTo>
                  <a:lnTo>
                    <a:pt x="0" y="803490"/>
                  </a:lnTo>
                  <a:lnTo>
                    <a:pt x="1466" y="852439"/>
                  </a:lnTo>
                  <a:lnTo>
                    <a:pt x="5809" y="900612"/>
                  </a:lnTo>
                  <a:lnTo>
                    <a:pt x="12945" y="947925"/>
                  </a:lnTo>
                  <a:lnTo>
                    <a:pt x="22790" y="994294"/>
                  </a:lnTo>
                  <a:lnTo>
                    <a:pt x="35259" y="1039635"/>
                  </a:lnTo>
                  <a:lnTo>
                    <a:pt x="50269" y="1083864"/>
                  </a:lnTo>
                  <a:lnTo>
                    <a:pt x="67735" y="1126897"/>
                  </a:lnTo>
                  <a:lnTo>
                    <a:pt x="87574" y="1168651"/>
                  </a:lnTo>
                  <a:lnTo>
                    <a:pt x="109701" y="1209040"/>
                  </a:lnTo>
                  <a:lnTo>
                    <a:pt x="134033" y="1247981"/>
                  </a:lnTo>
                  <a:lnTo>
                    <a:pt x="160485" y="1285390"/>
                  </a:lnTo>
                  <a:lnTo>
                    <a:pt x="188973" y="1321183"/>
                  </a:lnTo>
                  <a:lnTo>
                    <a:pt x="219414" y="1355276"/>
                  </a:lnTo>
                  <a:lnTo>
                    <a:pt x="251723" y="1387584"/>
                  </a:lnTo>
                  <a:lnTo>
                    <a:pt x="285816" y="1418024"/>
                  </a:lnTo>
                  <a:lnTo>
                    <a:pt x="321609" y="1446512"/>
                  </a:lnTo>
                  <a:lnTo>
                    <a:pt x="359018" y="1472964"/>
                  </a:lnTo>
                  <a:lnTo>
                    <a:pt x="397959" y="1497295"/>
                  </a:lnTo>
                  <a:lnTo>
                    <a:pt x="438348" y="1519422"/>
                  </a:lnTo>
                  <a:lnTo>
                    <a:pt x="480101" y="1539260"/>
                  </a:lnTo>
                  <a:lnTo>
                    <a:pt x="523134" y="1556726"/>
                  </a:lnTo>
                  <a:lnTo>
                    <a:pt x="567363" y="1571736"/>
                  </a:lnTo>
                  <a:lnTo>
                    <a:pt x="612704" y="1584205"/>
                  </a:lnTo>
                  <a:lnTo>
                    <a:pt x="659072" y="1594049"/>
                  </a:lnTo>
                  <a:lnTo>
                    <a:pt x="706384" y="1601185"/>
                  </a:lnTo>
                  <a:lnTo>
                    <a:pt x="754556" y="1605528"/>
                  </a:lnTo>
                  <a:lnTo>
                    <a:pt x="803503" y="1606994"/>
                  </a:lnTo>
                  <a:lnTo>
                    <a:pt x="852450" y="1605528"/>
                  </a:lnTo>
                  <a:lnTo>
                    <a:pt x="900622" y="1601185"/>
                  </a:lnTo>
                  <a:lnTo>
                    <a:pt x="947934" y="1594049"/>
                  </a:lnTo>
                  <a:lnTo>
                    <a:pt x="994302" y="1584205"/>
                  </a:lnTo>
                  <a:lnTo>
                    <a:pt x="1039643" y="1571736"/>
                  </a:lnTo>
                  <a:lnTo>
                    <a:pt x="1083872" y="1556726"/>
                  </a:lnTo>
                  <a:lnTo>
                    <a:pt x="1126905" y="1539260"/>
                  </a:lnTo>
                  <a:lnTo>
                    <a:pt x="1168658" y="1519422"/>
                  </a:lnTo>
                  <a:lnTo>
                    <a:pt x="1209047" y="1497295"/>
                  </a:lnTo>
                  <a:lnTo>
                    <a:pt x="1247988" y="1472964"/>
                  </a:lnTo>
                  <a:lnTo>
                    <a:pt x="1285397" y="1446512"/>
                  </a:lnTo>
                  <a:lnTo>
                    <a:pt x="1321190" y="1418024"/>
                  </a:lnTo>
                  <a:lnTo>
                    <a:pt x="1355283" y="1387584"/>
                  </a:lnTo>
                  <a:lnTo>
                    <a:pt x="1387592" y="1355276"/>
                  </a:lnTo>
                  <a:lnTo>
                    <a:pt x="1418033" y="1321183"/>
                  </a:lnTo>
                  <a:lnTo>
                    <a:pt x="1446521" y="1285390"/>
                  </a:lnTo>
                  <a:lnTo>
                    <a:pt x="1472973" y="1247981"/>
                  </a:lnTo>
                  <a:lnTo>
                    <a:pt x="1497305" y="1209040"/>
                  </a:lnTo>
                  <a:lnTo>
                    <a:pt x="1519432" y="1168651"/>
                  </a:lnTo>
                  <a:lnTo>
                    <a:pt x="1539271" y="1126897"/>
                  </a:lnTo>
                  <a:lnTo>
                    <a:pt x="1556738" y="1083864"/>
                  </a:lnTo>
                  <a:lnTo>
                    <a:pt x="1571747" y="1039635"/>
                  </a:lnTo>
                  <a:lnTo>
                    <a:pt x="1584217" y="994294"/>
                  </a:lnTo>
                  <a:lnTo>
                    <a:pt x="1594061" y="947925"/>
                  </a:lnTo>
                  <a:lnTo>
                    <a:pt x="1601197" y="900612"/>
                  </a:lnTo>
                  <a:lnTo>
                    <a:pt x="1605540" y="852439"/>
                  </a:lnTo>
                  <a:lnTo>
                    <a:pt x="1607007" y="803490"/>
                  </a:lnTo>
                  <a:lnTo>
                    <a:pt x="1605540" y="754544"/>
                  </a:lnTo>
                  <a:lnTo>
                    <a:pt x="1601197" y="706374"/>
                  </a:lnTo>
                  <a:lnTo>
                    <a:pt x="1594061" y="659063"/>
                  </a:lnTo>
                  <a:lnTo>
                    <a:pt x="1584217" y="612696"/>
                  </a:lnTo>
                  <a:lnTo>
                    <a:pt x="1571747" y="567356"/>
                  </a:lnTo>
                  <a:lnTo>
                    <a:pt x="1556738" y="523128"/>
                  </a:lnTo>
                  <a:lnTo>
                    <a:pt x="1539271" y="480096"/>
                  </a:lnTo>
                  <a:lnTo>
                    <a:pt x="1519432" y="438344"/>
                  </a:lnTo>
                  <a:lnTo>
                    <a:pt x="1497305" y="397955"/>
                  </a:lnTo>
                  <a:lnTo>
                    <a:pt x="1472973" y="359015"/>
                  </a:lnTo>
                  <a:lnTo>
                    <a:pt x="1446521" y="321606"/>
                  </a:lnTo>
                  <a:lnTo>
                    <a:pt x="1418033" y="285814"/>
                  </a:lnTo>
                  <a:lnTo>
                    <a:pt x="1387592" y="251721"/>
                  </a:lnTo>
                  <a:lnTo>
                    <a:pt x="1355283" y="219412"/>
                  </a:lnTo>
                  <a:lnTo>
                    <a:pt x="1321190" y="188972"/>
                  </a:lnTo>
                  <a:lnTo>
                    <a:pt x="1285397" y="160484"/>
                  </a:lnTo>
                  <a:lnTo>
                    <a:pt x="1247988" y="134032"/>
                  </a:lnTo>
                  <a:lnTo>
                    <a:pt x="1209047" y="109701"/>
                  </a:lnTo>
                  <a:lnTo>
                    <a:pt x="1168658" y="87574"/>
                  </a:lnTo>
                  <a:lnTo>
                    <a:pt x="1126905" y="67735"/>
                  </a:lnTo>
                  <a:lnTo>
                    <a:pt x="1083872" y="50269"/>
                  </a:lnTo>
                  <a:lnTo>
                    <a:pt x="1039643" y="35259"/>
                  </a:lnTo>
                  <a:lnTo>
                    <a:pt x="994302" y="22790"/>
                  </a:lnTo>
                  <a:lnTo>
                    <a:pt x="947934" y="12945"/>
                  </a:lnTo>
                  <a:lnTo>
                    <a:pt x="900622" y="5809"/>
                  </a:lnTo>
                  <a:lnTo>
                    <a:pt x="852450" y="1466"/>
                  </a:lnTo>
                  <a:lnTo>
                    <a:pt x="803503" y="0"/>
                  </a:lnTo>
                  <a:close/>
                </a:path>
              </a:pathLst>
            </a:custGeom>
            <a:solidFill>
              <a:srgbClr val="FFFFFF"/>
            </a:solidFill>
          </p:spPr>
          <p:txBody>
            <a:bodyPr wrap="square" lIns="0" tIns="0" rIns="0" bIns="0" rtlCol="0"/>
            <a:lstStyle/>
            <a:p>
              <a:endParaRPr/>
            </a:p>
          </p:txBody>
        </p:sp>
        <p:sp>
          <p:nvSpPr>
            <p:cNvPr id="26" name="object 26"/>
            <p:cNvSpPr/>
            <p:nvPr/>
          </p:nvSpPr>
          <p:spPr>
            <a:xfrm>
              <a:off x="3336814" y="4712346"/>
              <a:ext cx="868680" cy="1346200"/>
            </a:xfrm>
            <a:custGeom>
              <a:avLst/>
              <a:gdLst/>
              <a:ahLst/>
              <a:cxnLst/>
              <a:rect l="l" t="t" r="r" b="b"/>
              <a:pathLst>
                <a:path w="868679" h="1346200">
                  <a:moveTo>
                    <a:pt x="597649" y="1333500"/>
                  </a:moveTo>
                  <a:lnTo>
                    <a:pt x="298754" y="1333500"/>
                  </a:lnTo>
                  <a:lnTo>
                    <a:pt x="312735" y="1346200"/>
                  </a:lnTo>
                  <a:lnTo>
                    <a:pt x="584764" y="1346200"/>
                  </a:lnTo>
                  <a:lnTo>
                    <a:pt x="597649" y="1333500"/>
                  </a:lnTo>
                  <a:close/>
                </a:path>
                <a:path w="868679" h="1346200">
                  <a:moveTo>
                    <a:pt x="631228" y="1320800"/>
                  </a:moveTo>
                  <a:lnTo>
                    <a:pt x="244029" y="1320800"/>
                  </a:lnTo>
                  <a:lnTo>
                    <a:pt x="269290" y="1333500"/>
                  </a:lnTo>
                  <a:lnTo>
                    <a:pt x="623316" y="1333500"/>
                  </a:lnTo>
                  <a:lnTo>
                    <a:pt x="631228" y="1320800"/>
                  </a:lnTo>
                  <a:close/>
                </a:path>
                <a:path w="868679" h="1346200">
                  <a:moveTo>
                    <a:pt x="421635" y="1308100"/>
                  </a:moveTo>
                  <a:lnTo>
                    <a:pt x="194529" y="1308100"/>
                  </a:lnTo>
                  <a:lnTo>
                    <a:pt x="219197" y="1320800"/>
                  </a:lnTo>
                  <a:lnTo>
                    <a:pt x="433163" y="1320800"/>
                  </a:lnTo>
                  <a:lnTo>
                    <a:pt x="421635" y="1308100"/>
                  </a:lnTo>
                  <a:close/>
                </a:path>
                <a:path w="868679" h="1346200">
                  <a:moveTo>
                    <a:pt x="683597" y="1308100"/>
                  </a:moveTo>
                  <a:lnTo>
                    <a:pt x="479288" y="1308100"/>
                  </a:lnTo>
                  <a:lnTo>
                    <a:pt x="472717" y="1320800"/>
                  </a:lnTo>
                  <a:lnTo>
                    <a:pt x="658867" y="1320800"/>
                  </a:lnTo>
                  <a:lnTo>
                    <a:pt x="683597" y="1308100"/>
                  </a:lnTo>
                  <a:close/>
                </a:path>
                <a:path w="868679" h="1346200">
                  <a:moveTo>
                    <a:pt x="404374" y="1295400"/>
                  </a:moveTo>
                  <a:lnTo>
                    <a:pt x="150517" y="1295400"/>
                  </a:lnTo>
                  <a:lnTo>
                    <a:pt x="169760" y="1308100"/>
                  </a:lnTo>
                  <a:lnTo>
                    <a:pt x="410933" y="1308100"/>
                  </a:lnTo>
                  <a:lnTo>
                    <a:pt x="404374" y="1295400"/>
                  </a:lnTo>
                  <a:close/>
                </a:path>
                <a:path w="868679" h="1346200">
                  <a:moveTo>
                    <a:pt x="703224" y="215900"/>
                  </a:moveTo>
                  <a:lnTo>
                    <a:pt x="457054" y="215900"/>
                  </a:lnTo>
                  <a:lnTo>
                    <a:pt x="447078" y="228600"/>
                  </a:lnTo>
                  <a:lnTo>
                    <a:pt x="31141" y="228600"/>
                  </a:lnTo>
                  <a:lnTo>
                    <a:pt x="45911" y="241300"/>
                  </a:lnTo>
                  <a:lnTo>
                    <a:pt x="90462" y="241300"/>
                  </a:lnTo>
                  <a:lnTo>
                    <a:pt x="104797" y="254000"/>
                  </a:lnTo>
                  <a:lnTo>
                    <a:pt x="118317" y="254000"/>
                  </a:lnTo>
                  <a:lnTo>
                    <a:pt x="131397" y="266700"/>
                  </a:lnTo>
                  <a:lnTo>
                    <a:pt x="445921" y="266700"/>
                  </a:lnTo>
                  <a:lnTo>
                    <a:pt x="454037" y="279400"/>
                  </a:lnTo>
                  <a:lnTo>
                    <a:pt x="470199" y="292100"/>
                  </a:lnTo>
                  <a:lnTo>
                    <a:pt x="482347" y="304800"/>
                  </a:lnTo>
                  <a:lnTo>
                    <a:pt x="490811" y="317500"/>
                  </a:lnTo>
                  <a:lnTo>
                    <a:pt x="495922" y="330200"/>
                  </a:lnTo>
                  <a:lnTo>
                    <a:pt x="499113" y="342900"/>
                  </a:lnTo>
                  <a:lnTo>
                    <a:pt x="502815" y="368300"/>
                  </a:lnTo>
                  <a:lnTo>
                    <a:pt x="506559" y="381000"/>
                  </a:lnTo>
                  <a:lnTo>
                    <a:pt x="509879" y="393700"/>
                  </a:lnTo>
                  <a:lnTo>
                    <a:pt x="513549" y="419100"/>
                  </a:lnTo>
                  <a:lnTo>
                    <a:pt x="516613" y="431800"/>
                  </a:lnTo>
                  <a:lnTo>
                    <a:pt x="518616" y="457200"/>
                  </a:lnTo>
                  <a:lnTo>
                    <a:pt x="519099" y="469900"/>
                  </a:lnTo>
                  <a:lnTo>
                    <a:pt x="519074" y="482600"/>
                  </a:lnTo>
                  <a:lnTo>
                    <a:pt x="519406" y="508000"/>
                  </a:lnTo>
                  <a:lnTo>
                    <a:pt x="519844" y="520700"/>
                  </a:lnTo>
                  <a:lnTo>
                    <a:pt x="520141" y="533400"/>
                  </a:lnTo>
                  <a:lnTo>
                    <a:pt x="520223" y="584200"/>
                  </a:lnTo>
                  <a:lnTo>
                    <a:pt x="520407" y="596900"/>
                  </a:lnTo>
                  <a:lnTo>
                    <a:pt x="520886" y="622300"/>
                  </a:lnTo>
                  <a:lnTo>
                    <a:pt x="521487" y="635000"/>
                  </a:lnTo>
                  <a:lnTo>
                    <a:pt x="522183" y="660400"/>
                  </a:lnTo>
                  <a:lnTo>
                    <a:pt x="522947" y="685800"/>
                  </a:lnTo>
                  <a:lnTo>
                    <a:pt x="523459" y="698500"/>
                  </a:lnTo>
                  <a:lnTo>
                    <a:pt x="524835" y="711200"/>
                  </a:lnTo>
                  <a:lnTo>
                    <a:pt x="525411" y="723900"/>
                  </a:lnTo>
                  <a:lnTo>
                    <a:pt x="526100" y="749300"/>
                  </a:lnTo>
                  <a:lnTo>
                    <a:pt x="527913" y="800100"/>
                  </a:lnTo>
                  <a:lnTo>
                    <a:pt x="528597" y="812800"/>
                  </a:lnTo>
                  <a:lnTo>
                    <a:pt x="529336" y="825500"/>
                  </a:lnTo>
                  <a:lnTo>
                    <a:pt x="529960" y="838200"/>
                  </a:lnTo>
                  <a:lnTo>
                    <a:pt x="530301" y="863600"/>
                  </a:lnTo>
                  <a:lnTo>
                    <a:pt x="530355" y="876300"/>
                  </a:lnTo>
                  <a:lnTo>
                    <a:pt x="530191" y="889000"/>
                  </a:lnTo>
                  <a:lnTo>
                    <a:pt x="529806" y="914400"/>
                  </a:lnTo>
                  <a:lnTo>
                    <a:pt x="529196" y="927100"/>
                  </a:lnTo>
                  <a:lnTo>
                    <a:pt x="528395" y="939800"/>
                  </a:lnTo>
                  <a:lnTo>
                    <a:pt x="527234" y="952500"/>
                  </a:lnTo>
                  <a:lnTo>
                    <a:pt x="526006" y="977900"/>
                  </a:lnTo>
                  <a:lnTo>
                    <a:pt x="525005" y="990600"/>
                  </a:lnTo>
                  <a:lnTo>
                    <a:pt x="523534" y="1016000"/>
                  </a:lnTo>
                  <a:lnTo>
                    <a:pt x="520811" y="1066800"/>
                  </a:lnTo>
                  <a:lnTo>
                    <a:pt x="519341" y="1092200"/>
                  </a:lnTo>
                  <a:lnTo>
                    <a:pt x="518465" y="1104900"/>
                  </a:lnTo>
                  <a:lnTo>
                    <a:pt x="517402" y="1117600"/>
                  </a:lnTo>
                  <a:lnTo>
                    <a:pt x="516271" y="1130300"/>
                  </a:lnTo>
                  <a:lnTo>
                    <a:pt x="515188" y="1143000"/>
                  </a:lnTo>
                  <a:lnTo>
                    <a:pt x="513749" y="1155700"/>
                  </a:lnTo>
                  <a:lnTo>
                    <a:pt x="512340" y="1181100"/>
                  </a:lnTo>
                  <a:lnTo>
                    <a:pt x="510887" y="1193800"/>
                  </a:lnTo>
                  <a:lnTo>
                    <a:pt x="509320" y="1219200"/>
                  </a:lnTo>
                  <a:lnTo>
                    <a:pt x="507835" y="1231900"/>
                  </a:lnTo>
                  <a:lnTo>
                    <a:pt x="506229" y="1244600"/>
                  </a:lnTo>
                  <a:lnTo>
                    <a:pt x="504493" y="1257300"/>
                  </a:lnTo>
                  <a:lnTo>
                    <a:pt x="502615" y="1282700"/>
                  </a:lnTo>
                  <a:lnTo>
                    <a:pt x="499884" y="1282700"/>
                  </a:lnTo>
                  <a:lnTo>
                    <a:pt x="493814" y="1295400"/>
                  </a:lnTo>
                  <a:lnTo>
                    <a:pt x="489610" y="1308100"/>
                  </a:lnTo>
                  <a:lnTo>
                    <a:pt x="705781" y="1308100"/>
                  </a:lnTo>
                  <a:lnTo>
                    <a:pt x="715600" y="1295400"/>
                  </a:lnTo>
                  <a:lnTo>
                    <a:pt x="553504" y="1295400"/>
                  </a:lnTo>
                  <a:lnTo>
                    <a:pt x="547305" y="1282700"/>
                  </a:lnTo>
                  <a:lnTo>
                    <a:pt x="543452" y="1270000"/>
                  </a:lnTo>
                  <a:lnTo>
                    <a:pt x="541456" y="1270000"/>
                  </a:lnTo>
                  <a:lnTo>
                    <a:pt x="540829" y="1257300"/>
                  </a:lnTo>
                  <a:lnTo>
                    <a:pt x="541034" y="1244600"/>
                  </a:lnTo>
                  <a:lnTo>
                    <a:pt x="541743" y="1231900"/>
                  </a:lnTo>
                  <a:lnTo>
                    <a:pt x="542644" y="1219200"/>
                  </a:lnTo>
                  <a:lnTo>
                    <a:pt x="544216" y="1193800"/>
                  </a:lnTo>
                  <a:lnTo>
                    <a:pt x="545104" y="1181100"/>
                  </a:lnTo>
                  <a:lnTo>
                    <a:pt x="545318" y="1181100"/>
                  </a:lnTo>
                  <a:lnTo>
                    <a:pt x="544093" y="1168400"/>
                  </a:lnTo>
                  <a:lnTo>
                    <a:pt x="542772" y="1155700"/>
                  </a:lnTo>
                  <a:lnTo>
                    <a:pt x="546963" y="1155700"/>
                  </a:lnTo>
                  <a:lnTo>
                    <a:pt x="549205" y="1130300"/>
                  </a:lnTo>
                  <a:lnTo>
                    <a:pt x="550773" y="1104900"/>
                  </a:lnTo>
                  <a:lnTo>
                    <a:pt x="552198" y="1079500"/>
                  </a:lnTo>
                  <a:lnTo>
                    <a:pt x="553427" y="1066800"/>
                  </a:lnTo>
                  <a:lnTo>
                    <a:pt x="553626" y="1054100"/>
                  </a:lnTo>
                  <a:lnTo>
                    <a:pt x="553179" y="1028700"/>
                  </a:lnTo>
                  <a:lnTo>
                    <a:pt x="553313" y="1028700"/>
                  </a:lnTo>
                  <a:lnTo>
                    <a:pt x="554134" y="1016000"/>
                  </a:lnTo>
                  <a:lnTo>
                    <a:pt x="555167" y="990600"/>
                  </a:lnTo>
                  <a:lnTo>
                    <a:pt x="556324" y="977900"/>
                  </a:lnTo>
                  <a:lnTo>
                    <a:pt x="557517" y="965200"/>
                  </a:lnTo>
                  <a:lnTo>
                    <a:pt x="558329" y="952500"/>
                  </a:lnTo>
                  <a:lnTo>
                    <a:pt x="560140" y="939800"/>
                  </a:lnTo>
                  <a:lnTo>
                    <a:pt x="560946" y="927100"/>
                  </a:lnTo>
                  <a:lnTo>
                    <a:pt x="562280" y="914400"/>
                  </a:lnTo>
                  <a:lnTo>
                    <a:pt x="564843" y="876300"/>
                  </a:lnTo>
                  <a:lnTo>
                    <a:pt x="566191" y="850900"/>
                  </a:lnTo>
                  <a:lnTo>
                    <a:pt x="567969" y="850900"/>
                  </a:lnTo>
                  <a:lnTo>
                    <a:pt x="571198" y="825500"/>
                  </a:lnTo>
                  <a:lnTo>
                    <a:pt x="572323" y="825500"/>
                  </a:lnTo>
                  <a:lnTo>
                    <a:pt x="573265" y="812800"/>
                  </a:lnTo>
                  <a:lnTo>
                    <a:pt x="575025" y="800100"/>
                  </a:lnTo>
                  <a:lnTo>
                    <a:pt x="576700" y="774700"/>
                  </a:lnTo>
                  <a:lnTo>
                    <a:pt x="578308" y="762000"/>
                  </a:lnTo>
                  <a:lnTo>
                    <a:pt x="579869" y="749300"/>
                  </a:lnTo>
                  <a:lnTo>
                    <a:pt x="580713" y="736600"/>
                  </a:lnTo>
                  <a:lnTo>
                    <a:pt x="582233" y="711200"/>
                  </a:lnTo>
                  <a:lnTo>
                    <a:pt x="583120" y="711200"/>
                  </a:lnTo>
                  <a:lnTo>
                    <a:pt x="583590" y="698500"/>
                  </a:lnTo>
                  <a:lnTo>
                    <a:pt x="585101" y="698500"/>
                  </a:lnTo>
                  <a:lnTo>
                    <a:pt x="586130" y="685800"/>
                  </a:lnTo>
                  <a:lnTo>
                    <a:pt x="647453" y="685800"/>
                  </a:lnTo>
                  <a:lnTo>
                    <a:pt x="645167" y="673100"/>
                  </a:lnTo>
                  <a:lnTo>
                    <a:pt x="642799" y="660400"/>
                  </a:lnTo>
                  <a:lnTo>
                    <a:pt x="640829" y="647700"/>
                  </a:lnTo>
                  <a:lnTo>
                    <a:pt x="639328" y="635000"/>
                  </a:lnTo>
                  <a:lnTo>
                    <a:pt x="638141" y="622300"/>
                  </a:lnTo>
                  <a:lnTo>
                    <a:pt x="637094" y="609600"/>
                  </a:lnTo>
                  <a:lnTo>
                    <a:pt x="636016" y="596900"/>
                  </a:lnTo>
                  <a:lnTo>
                    <a:pt x="635063" y="584200"/>
                  </a:lnTo>
                  <a:lnTo>
                    <a:pt x="634695" y="571500"/>
                  </a:lnTo>
                  <a:lnTo>
                    <a:pt x="634080" y="558800"/>
                  </a:lnTo>
                  <a:lnTo>
                    <a:pt x="632053" y="520700"/>
                  </a:lnTo>
                  <a:lnTo>
                    <a:pt x="629134" y="495300"/>
                  </a:lnTo>
                  <a:lnTo>
                    <a:pt x="627779" y="482600"/>
                  </a:lnTo>
                  <a:lnTo>
                    <a:pt x="627100" y="469900"/>
                  </a:lnTo>
                  <a:lnTo>
                    <a:pt x="626989" y="444500"/>
                  </a:lnTo>
                  <a:lnTo>
                    <a:pt x="627256" y="419100"/>
                  </a:lnTo>
                  <a:lnTo>
                    <a:pt x="627775" y="393700"/>
                  </a:lnTo>
                  <a:lnTo>
                    <a:pt x="628421" y="368300"/>
                  </a:lnTo>
                  <a:lnTo>
                    <a:pt x="628622" y="368300"/>
                  </a:lnTo>
                  <a:lnTo>
                    <a:pt x="628969" y="355600"/>
                  </a:lnTo>
                  <a:lnTo>
                    <a:pt x="637580" y="304800"/>
                  </a:lnTo>
                  <a:lnTo>
                    <a:pt x="663460" y="266700"/>
                  </a:lnTo>
                  <a:lnTo>
                    <a:pt x="693198" y="228600"/>
                  </a:lnTo>
                  <a:lnTo>
                    <a:pt x="703224" y="215900"/>
                  </a:lnTo>
                  <a:close/>
                </a:path>
                <a:path w="868679" h="1346200">
                  <a:moveTo>
                    <a:pt x="236384" y="1244600"/>
                  </a:moveTo>
                  <a:lnTo>
                    <a:pt x="196188" y="1244600"/>
                  </a:lnTo>
                  <a:lnTo>
                    <a:pt x="194411" y="1257300"/>
                  </a:lnTo>
                  <a:lnTo>
                    <a:pt x="191398" y="1257300"/>
                  </a:lnTo>
                  <a:lnTo>
                    <a:pt x="187455" y="1270000"/>
                  </a:lnTo>
                  <a:lnTo>
                    <a:pt x="94462" y="1270000"/>
                  </a:lnTo>
                  <a:lnTo>
                    <a:pt x="131573" y="1295400"/>
                  </a:lnTo>
                  <a:lnTo>
                    <a:pt x="277266" y="1295400"/>
                  </a:lnTo>
                  <a:lnTo>
                    <a:pt x="264879" y="1282700"/>
                  </a:lnTo>
                  <a:lnTo>
                    <a:pt x="254536" y="1282700"/>
                  </a:lnTo>
                  <a:lnTo>
                    <a:pt x="246169" y="1270000"/>
                  </a:lnTo>
                  <a:lnTo>
                    <a:pt x="239712" y="1257300"/>
                  </a:lnTo>
                  <a:lnTo>
                    <a:pt x="236384" y="1244600"/>
                  </a:lnTo>
                  <a:close/>
                </a:path>
                <a:path w="868679" h="1346200">
                  <a:moveTo>
                    <a:pt x="394169" y="1282700"/>
                  </a:moveTo>
                  <a:lnTo>
                    <a:pt x="311759" y="1282700"/>
                  </a:lnTo>
                  <a:lnTo>
                    <a:pt x="303301" y="1295400"/>
                  </a:lnTo>
                  <a:lnTo>
                    <a:pt x="398718" y="1295400"/>
                  </a:lnTo>
                  <a:lnTo>
                    <a:pt x="394169" y="1282700"/>
                  </a:lnTo>
                  <a:close/>
                </a:path>
                <a:path w="868679" h="1346200">
                  <a:moveTo>
                    <a:pt x="745286" y="1282700"/>
                  </a:moveTo>
                  <a:lnTo>
                    <a:pt x="654971" y="1282700"/>
                  </a:lnTo>
                  <a:lnTo>
                    <a:pt x="636781" y="1295400"/>
                  </a:lnTo>
                  <a:lnTo>
                    <a:pt x="740537" y="1295400"/>
                  </a:lnTo>
                  <a:lnTo>
                    <a:pt x="745286" y="1282700"/>
                  </a:lnTo>
                  <a:close/>
                </a:path>
                <a:path w="868679" h="1346200">
                  <a:moveTo>
                    <a:pt x="375373" y="901700"/>
                  </a:moveTo>
                  <a:lnTo>
                    <a:pt x="320217" y="901700"/>
                  </a:lnTo>
                  <a:lnTo>
                    <a:pt x="326991" y="952500"/>
                  </a:lnTo>
                  <a:lnTo>
                    <a:pt x="333565" y="1003300"/>
                  </a:lnTo>
                  <a:lnTo>
                    <a:pt x="340471" y="1054100"/>
                  </a:lnTo>
                  <a:lnTo>
                    <a:pt x="344045" y="1079500"/>
                  </a:lnTo>
                  <a:lnTo>
                    <a:pt x="347891" y="1104900"/>
                  </a:lnTo>
                  <a:lnTo>
                    <a:pt x="352239" y="1143000"/>
                  </a:lnTo>
                  <a:lnTo>
                    <a:pt x="354887" y="1168400"/>
                  </a:lnTo>
                  <a:lnTo>
                    <a:pt x="355550" y="1206500"/>
                  </a:lnTo>
                  <a:lnTo>
                    <a:pt x="353949" y="1231900"/>
                  </a:lnTo>
                  <a:lnTo>
                    <a:pt x="350201" y="1257300"/>
                  </a:lnTo>
                  <a:lnTo>
                    <a:pt x="342288" y="1270000"/>
                  </a:lnTo>
                  <a:lnTo>
                    <a:pt x="329658" y="1282700"/>
                  </a:lnTo>
                  <a:lnTo>
                    <a:pt x="390931" y="1282700"/>
                  </a:lnTo>
                  <a:lnTo>
                    <a:pt x="384085" y="1231900"/>
                  </a:lnTo>
                  <a:lnTo>
                    <a:pt x="383371" y="1206500"/>
                  </a:lnTo>
                  <a:lnTo>
                    <a:pt x="382417" y="1193800"/>
                  </a:lnTo>
                  <a:lnTo>
                    <a:pt x="380580" y="1168400"/>
                  </a:lnTo>
                  <a:lnTo>
                    <a:pt x="377647" y="1155700"/>
                  </a:lnTo>
                  <a:lnTo>
                    <a:pt x="376999" y="1155700"/>
                  </a:lnTo>
                  <a:lnTo>
                    <a:pt x="377440" y="1130300"/>
                  </a:lnTo>
                  <a:lnTo>
                    <a:pt x="377894" y="1117600"/>
                  </a:lnTo>
                  <a:lnTo>
                    <a:pt x="378196" y="1092200"/>
                  </a:lnTo>
                  <a:lnTo>
                    <a:pt x="378129" y="1079500"/>
                  </a:lnTo>
                  <a:lnTo>
                    <a:pt x="377552" y="1054100"/>
                  </a:lnTo>
                  <a:lnTo>
                    <a:pt x="376594" y="1041400"/>
                  </a:lnTo>
                  <a:lnTo>
                    <a:pt x="375477" y="1028700"/>
                  </a:lnTo>
                  <a:lnTo>
                    <a:pt x="374421" y="1003300"/>
                  </a:lnTo>
                  <a:lnTo>
                    <a:pt x="374167" y="1003300"/>
                  </a:lnTo>
                  <a:lnTo>
                    <a:pt x="372884" y="990600"/>
                  </a:lnTo>
                  <a:lnTo>
                    <a:pt x="374167" y="990600"/>
                  </a:lnTo>
                  <a:lnTo>
                    <a:pt x="375567" y="977900"/>
                  </a:lnTo>
                  <a:lnTo>
                    <a:pt x="375377" y="977900"/>
                  </a:lnTo>
                  <a:lnTo>
                    <a:pt x="374581" y="965200"/>
                  </a:lnTo>
                  <a:lnTo>
                    <a:pt x="374167" y="965200"/>
                  </a:lnTo>
                  <a:lnTo>
                    <a:pt x="374395" y="939800"/>
                  </a:lnTo>
                  <a:lnTo>
                    <a:pt x="374694" y="927100"/>
                  </a:lnTo>
                  <a:lnTo>
                    <a:pt x="375373" y="901700"/>
                  </a:lnTo>
                  <a:close/>
                </a:path>
                <a:path w="868679" h="1346200">
                  <a:moveTo>
                    <a:pt x="771996" y="1270000"/>
                  </a:moveTo>
                  <a:lnTo>
                    <a:pt x="685850" y="1270000"/>
                  </a:lnTo>
                  <a:lnTo>
                    <a:pt x="680377" y="1282700"/>
                  </a:lnTo>
                  <a:lnTo>
                    <a:pt x="750684" y="1282700"/>
                  </a:lnTo>
                  <a:lnTo>
                    <a:pt x="771996" y="1270000"/>
                  </a:lnTo>
                  <a:close/>
                </a:path>
                <a:path w="868679" h="1346200">
                  <a:moveTo>
                    <a:pt x="76454" y="1231900"/>
                  </a:moveTo>
                  <a:lnTo>
                    <a:pt x="64693" y="1231900"/>
                  </a:lnTo>
                  <a:lnTo>
                    <a:pt x="57454" y="1244600"/>
                  </a:lnTo>
                  <a:lnTo>
                    <a:pt x="62826" y="1244600"/>
                  </a:lnTo>
                  <a:lnTo>
                    <a:pt x="70302" y="1257300"/>
                  </a:lnTo>
                  <a:lnTo>
                    <a:pt x="77958" y="1257300"/>
                  </a:lnTo>
                  <a:lnTo>
                    <a:pt x="85958" y="1270000"/>
                  </a:lnTo>
                  <a:lnTo>
                    <a:pt x="147727" y="1270000"/>
                  </a:lnTo>
                  <a:lnTo>
                    <a:pt x="123399" y="1257300"/>
                  </a:lnTo>
                  <a:lnTo>
                    <a:pt x="76454" y="1231900"/>
                  </a:lnTo>
                  <a:close/>
                </a:path>
                <a:path w="868679" h="1346200">
                  <a:moveTo>
                    <a:pt x="647453" y="685800"/>
                  </a:moveTo>
                  <a:lnTo>
                    <a:pt x="588403" y="685800"/>
                  </a:lnTo>
                  <a:lnTo>
                    <a:pt x="590904" y="698500"/>
                  </a:lnTo>
                  <a:lnTo>
                    <a:pt x="593466" y="698500"/>
                  </a:lnTo>
                  <a:lnTo>
                    <a:pt x="595849" y="711200"/>
                  </a:lnTo>
                  <a:lnTo>
                    <a:pt x="597814" y="711200"/>
                  </a:lnTo>
                  <a:lnTo>
                    <a:pt x="606232" y="749300"/>
                  </a:lnTo>
                  <a:lnTo>
                    <a:pt x="614554" y="774700"/>
                  </a:lnTo>
                  <a:lnTo>
                    <a:pt x="622755" y="812800"/>
                  </a:lnTo>
                  <a:lnTo>
                    <a:pt x="630809" y="838200"/>
                  </a:lnTo>
                  <a:lnTo>
                    <a:pt x="638722" y="876300"/>
                  </a:lnTo>
                  <a:lnTo>
                    <a:pt x="646509" y="901700"/>
                  </a:lnTo>
                  <a:lnTo>
                    <a:pt x="654129" y="939800"/>
                  </a:lnTo>
                  <a:lnTo>
                    <a:pt x="661543" y="965200"/>
                  </a:lnTo>
                  <a:lnTo>
                    <a:pt x="665879" y="990600"/>
                  </a:lnTo>
                  <a:lnTo>
                    <a:pt x="669875" y="1003300"/>
                  </a:lnTo>
                  <a:lnTo>
                    <a:pt x="673760" y="1028700"/>
                  </a:lnTo>
                  <a:lnTo>
                    <a:pt x="684299" y="1079500"/>
                  </a:lnTo>
                  <a:lnTo>
                    <a:pt x="687917" y="1092200"/>
                  </a:lnTo>
                  <a:lnTo>
                    <a:pt x="692238" y="1104900"/>
                  </a:lnTo>
                  <a:lnTo>
                    <a:pt x="695538" y="1117600"/>
                  </a:lnTo>
                  <a:lnTo>
                    <a:pt x="697358" y="1143000"/>
                  </a:lnTo>
                  <a:lnTo>
                    <a:pt x="699516" y="1168400"/>
                  </a:lnTo>
                  <a:lnTo>
                    <a:pt x="700538" y="1181100"/>
                  </a:lnTo>
                  <a:lnTo>
                    <a:pt x="701608" y="1181100"/>
                  </a:lnTo>
                  <a:lnTo>
                    <a:pt x="702416" y="1193800"/>
                  </a:lnTo>
                  <a:lnTo>
                    <a:pt x="702652" y="1206500"/>
                  </a:lnTo>
                  <a:lnTo>
                    <a:pt x="702196" y="1219200"/>
                  </a:lnTo>
                  <a:lnTo>
                    <a:pt x="700633" y="1231900"/>
                  </a:lnTo>
                  <a:lnTo>
                    <a:pt x="696898" y="1257300"/>
                  </a:lnTo>
                  <a:lnTo>
                    <a:pt x="689927" y="1270000"/>
                  </a:lnTo>
                  <a:lnTo>
                    <a:pt x="792919" y="1270000"/>
                  </a:lnTo>
                  <a:lnTo>
                    <a:pt x="813483" y="1257300"/>
                  </a:lnTo>
                  <a:lnTo>
                    <a:pt x="833716" y="1244600"/>
                  </a:lnTo>
                  <a:lnTo>
                    <a:pt x="841207" y="1244600"/>
                  </a:lnTo>
                  <a:lnTo>
                    <a:pt x="848483" y="1231900"/>
                  </a:lnTo>
                  <a:lnTo>
                    <a:pt x="762863" y="1231900"/>
                  </a:lnTo>
                  <a:lnTo>
                    <a:pt x="754205" y="1219200"/>
                  </a:lnTo>
                  <a:lnTo>
                    <a:pt x="747023" y="1219200"/>
                  </a:lnTo>
                  <a:lnTo>
                    <a:pt x="742046" y="1206500"/>
                  </a:lnTo>
                  <a:lnTo>
                    <a:pt x="740003" y="1193800"/>
                  </a:lnTo>
                  <a:lnTo>
                    <a:pt x="738009" y="1193800"/>
                  </a:lnTo>
                  <a:lnTo>
                    <a:pt x="736688" y="1181100"/>
                  </a:lnTo>
                  <a:lnTo>
                    <a:pt x="730013" y="1168400"/>
                  </a:lnTo>
                  <a:lnTo>
                    <a:pt x="725108" y="1143000"/>
                  </a:lnTo>
                  <a:lnTo>
                    <a:pt x="721338" y="1117600"/>
                  </a:lnTo>
                  <a:lnTo>
                    <a:pt x="716965" y="1092200"/>
                  </a:lnTo>
                  <a:lnTo>
                    <a:pt x="717778" y="1079500"/>
                  </a:lnTo>
                  <a:lnTo>
                    <a:pt x="716546" y="1079500"/>
                  </a:lnTo>
                  <a:lnTo>
                    <a:pt x="714607" y="1066800"/>
                  </a:lnTo>
                  <a:lnTo>
                    <a:pt x="712470" y="1054100"/>
                  </a:lnTo>
                  <a:lnTo>
                    <a:pt x="707974" y="1028700"/>
                  </a:lnTo>
                  <a:lnTo>
                    <a:pt x="700463" y="990600"/>
                  </a:lnTo>
                  <a:lnTo>
                    <a:pt x="696631" y="977900"/>
                  </a:lnTo>
                  <a:lnTo>
                    <a:pt x="692658" y="965200"/>
                  </a:lnTo>
                  <a:lnTo>
                    <a:pt x="688961" y="939800"/>
                  </a:lnTo>
                  <a:lnTo>
                    <a:pt x="677710" y="901700"/>
                  </a:lnTo>
                  <a:lnTo>
                    <a:pt x="671621" y="863600"/>
                  </a:lnTo>
                  <a:lnTo>
                    <a:pt x="669658" y="850900"/>
                  </a:lnTo>
                  <a:lnTo>
                    <a:pt x="666684" y="838200"/>
                  </a:lnTo>
                  <a:lnTo>
                    <a:pt x="663462" y="812800"/>
                  </a:lnTo>
                  <a:lnTo>
                    <a:pt x="660766" y="800100"/>
                  </a:lnTo>
                  <a:lnTo>
                    <a:pt x="659371" y="787400"/>
                  </a:lnTo>
                  <a:lnTo>
                    <a:pt x="657770" y="762000"/>
                  </a:lnTo>
                  <a:lnTo>
                    <a:pt x="654929" y="749300"/>
                  </a:lnTo>
                  <a:lnTo>
                    <a:pt x="651759" y="723900"/>
                  </a:lnTo>
                  <a:lnTo>
                    <a:pt x="649173" y="698500"/>
                  </a:lnTo>
                  <a:lnTo>
                    <a:pt x="647453" y="685800"/>
                  </a:lnTo>
                  <a:close/>
                </a:path>
                <a:path w="868679" h="1346200">
                  <a:moveTo>
                    <a:pt x="235610" y="1041400"/>
                  </a:moveTo>
                  <a:lnTo>
                    <a:pt x="207171" y="1041400"/>
                  </a:lnTo>
                  <a:lnTo>
                    <a:pt x="206792" y="1054100"/>
                  </a:lnTo>
                  <a:lnTo>
                    <a:pt x="206336" y="1066800"/>
                  </a:lnTo>
                  <a:lnTo>
                    <a:pt x="205562" y="1079500"/>
                  </a:lnTo>
                  <a:lnTo>
                    <a:pt x="204470" y="1092200"/>
                  </a:lnTo>
                  <a:lnTo>
                    <a:pt x="203415" y="1092200"/>
                  </a:lnTo>
                  <a:lnTo>
                    <a:pt x="202755" y="1104900"/>
                  </a:lnTo>
                  <a:lnTo>
                    <a:pt x="202465" y="1117600"/>
                  </a:lnTo>
                  <a:lnTo>
                    <a:pt x="202471" y="1155700"/>
                  </a:lnTo>
                  <a:lnTo>
                    <a:pt x="202260" y="1168400"/>
                  </a:lnTo>
                  <a:lnTo>
                    <a:pt x="201775" y="1181100"/>
                  </a:lnTo>
                  <a:lnTo>
                    <a:pt x="201102" y="1193800"/>
                  </a:lnTo>
                  <a:lnTo>
                    <a:pt x="200247" y="1206500"/>
                  </a:lnTo>
                  <a:lnTo>
                    <a:pt x="199212" y="1231900"/>
                  </a:lnTo>
                  <a:lnTo>
                    <a:pt x="198528" y="1231900"/>
                  </a:lnTo>
                  <a:lnTo>
                    <a:pt x="197540" y="1244600"/>
                  </a:lnTo>
                  <a:lnTo>
                    <a:pt x="234745" y="1244600"/>
                  </a:lnTo>
                  <a:lnTo>
                    <a:pt x="234285" y="1231900"/>
                  </a:lnTo>
                  <a:lnTo>
                    <a:pt x="234668" y="1206500"/>
                  </a:lnTo>
                  <a:lnTo>
                    <a:pt x="234632" y="1193800"/>
                  </a:lnTo>
                  <a:lnTo>
                    <a:pt x="234543" y="1181100"/>
                  </a:lnTo>
                  <a:lnTo>
                    <a:pt x="234791" y="1155700"/>
                  </a:lnTo>
                  <a:lnTo>
                    <a:pt x="235374" y="1130300"/>
                  </a:lnTo>
                  <a:lnTo>
                    <a:pt x="235572" y="1104900"/>
                  </a:lnTo>
                  <a:lnTo>
                    <a:pt x="235610" y="1041400"/>
                  </a:lnTo>
                  <a:close/>
                </a:path>
                <a:path w="868679" h="1346200">
                  <a:moveTo>
                    <a:pt x="861174" y="1219200"/>
                  </a:moveTo>
                  <a:lnTo>
                    <a:pt x="828875" y="1219200"/>
                  </a:lnTo>
                  <a:lnTo>
                    <a:pt x="816865" y="1231900"/>
                  </a:lnTo>
                  <a:lnTo>
                    <a:pt x="855241" y="1231900"/>
                  </a:lnTo>
                  <a:lnTo>
                    <a:pt x="861174" y="1219200"/>
                  </a:lnTo>
                  <a:close/>
                </a:path>
                <a:path w="868679" h="1346200">
                  <a:moveTo>
                    <a:pt x="868197" y="1206500"/>
                  </a:moveTo>
                  <a:lnTo>
                    <a:pt x="845980" y="1206500"/>
                  </a:lnTo>
                  <a:lnTo>
                    <a:pt x="840676" y="1219200"/>
                  </a:lnTo>
                  <a:lnTo>
                    <a:pt x="864730" y="1219200"/>
                  </a:lnTo>
                  <a:lnTo>
                    <a:pt x="868197" y="1206500"/>
                  </a:lnTo>
                  <a:close/>
                </a:path>
                <a:path w="868679" h="1346200">
                  <a:moveTo>
                    <a:pt x="256768" y="914400"/>
                  </a:moveTo>
                  <a:lnTo>
                    <a:pt x="206425" y="914400"/>
                  </a:lnTo>
                  <a:lnTo>
                    <a:pt x="206294" y="939800"/>
                  </a:lnTo>
                  <a:lnTo>
                    <a:pt x="207592" y="965200"/>
                  </a:lnTo>
                  <a:lnTo>
                    <a:pt x="208745" y="1003300"/>
                  </a:lnTo>
                  <a:lnTo>
                    <a:pt x="208178" y="1028700"/>
                  </a:lnTo>
                  <a:lnTo>
                    <a:pt x="207594" y="1041400"/>
                  </a:lnTo>
                  <a:lnTo>
                    <a:pt x="236588" y="1041400"/>
                  </a:lnTo>
                  <a:lnTo>
                    <a:pt x="237261" y="1028700"/>
                  </a:lnTo>
                  <a:lnTo>
                    <a:pt x="241610" y="990600"/>
                  </a:lnTo>
                  <a:lnTo>
                    <a:pt x="243014" y="977900"/>
                  </a:lnTo>
                  <a:lnTo>
                    <a:pt x="245177" y="965200"/>
                  </a:lnTo>
                  <a:lnTo>
                    <a:pt x="247957" y="952500"/>
                  </a:lnTo>
                  <a:lnTo>
                    <a:pt x="251704" y="927100"/>
                  </a:lnTo>
                  <a:lnTo>
                    <a:pt x="256768" y="914400"/>
                  </a:lnTo>
                  <a:close/>
                </a:path>
                <a:path w="868679" h="1346200">
                  <a:moveTo>
                    <a:pt x="257098" y="901700"/>
                  </a:moveTo>
                  <a:lnTo>
                    <a:pt x="205905" y="901700"/>
                  </a:lnTo>
                  <a:lnTo>
                    <a:pt x="206527" y="914400"/>
                  </a:lnTo>
                  <a:lnTo>
                    <a:pt x="257416" y="914400"/>
                  </a:lnTo>
                  <a:lnTo>
                    <a:pt x="257098" y="901700"/>
                  </a:lnTo>
                  <a:close/>
                </a:path>
                <a:path w="868679" h="1346200">
                  <a:moveTo>
                    <a:pt x="430113" y="266700"/>
                  </a:moveTo>
                  <a:lnTo>
                    <a:pt x="144411" y="266700"/>
                  </a:lnTo>
                  <a:lnTo>
                    <a:pt x="157606" y="279400"/>
                  </a:lnTo>
                  <a:lnTo>
                    <a:pt x="168246" y="292100"/>
                  </a:lnTo>
                  <a:lnTo>
                    <a:pt x="185363" y="330200"/>
                  </a:lnTo>
                  <a:lnTo>
                    <a:pt x="190055" y="368300"/>
                  </a:lnTo>
                  <a:lnTo>
                    <a:pt x="191859" y="381000"/>
                  </a:lnTo>
                  <a:lnTo>
                    <a:pt x="194098" y="393700"/>
                  </a:lnTo>
                  <a:lnTo>
                    <a:pt x="196297" y="406400"/>
                  </a:lnTo>
                  <a:lnTo>
                    <a:pt x="197980" y="419100"/>
                  </a:lnTo>
                  <a:lnTo>
                    <a:pt x="199341" y="444500"/>
                  </a:lnTo>
                  <a:lnTo>
                    <a:pt x="200382" y="457200"/>
                  </a:lnTo>
                  <a:lnTo>
                    <a:pt x="200939" y="482600"/>
                  </a:lnTo>
                  <a:lnTo>
                    <a:pt x="200850" y="495300"/>
                  </a:lnTo>
                  <a:lnTo>
                    <a:pt x="199749" y="520700"/>
                  </a:lnTo>
                  <a:lnTo>
                    <a:pt x="198173" y="546100"/>
                  </a:lnTo>
                  <a:lnTo>
                    <a:pt x="196432" y="584200"/>
                  </a:lnTo>
                  <a:lnTo>
                    <a:pt x="194830" y="609600"/>
                  </a:lnTo>
                  <a:lnTo>
                    <a:pt x="194469" y="622300"/>
                  </a:lnTo>
                  <a:lnTo>
                    <a:pt x="194341" y="635000"/>
                  </a:lnTo>
                  <a:lnTo>
                    <a:pt x="194166" y="635000"/>
                  </a:lnTo>
                  <a:lnTo>
                    <a:pt x="193662" y="647700"/>
                  </a:lnTo>
                  <a:lnTo>
                    <a:pt x="191558" y="685800"/>
                  </a:lnTo>
                  <a:lnTo>
                    <a:pt x="189328" y="711200"/>
                  </a:lnTo>
                  <a:lnTo>
                    <a:pt x="187007" y="736600"/>
                  </a:lnTo>
                  <a:lnTo>
                    <a:pt x="184632" y="774700"/>
                  </a:lnTo>
                  <a:lnTo>
                    <a:pt x="182799" y="787400"/>
                  </a:lnTo>
                  <a:lnTo>
                    <a:pt x="180881" y="812800"/>
                  </a:lnTo>
                  <a:lnTo>
                    <a:pt x="178937" y="838200"/>
                  </a:lnTo>
                  <a:lnTo>
                    <a:pt x="177025" y="863600"/>
                  </a:lnTo>
                  <a:lnTo>
                    <a:pt x="176323" y="863600"/>
                  </a:lnTo>
                  <a:lnTo>
                    <a:pt x="174307" y="901700"/>
                  </a:lnTo>
                  <a:lnTo>
                    <a:pt x="407250" y="901700"/>
                  </a:lnTo>
                  <a:lnTo>
                    <a:pt x="403863" y="863600"/>
                  </a:lnTo>
                  <a:lnTo>
                    <a:pt x="400797" y="838200"/>
                  </a:lnTo>
                  <a:lnTo>
                    <a:pt x="394589" y="787400"/>
                  </a:lnTo>
                  <a:lnTo>
                    <a:pt x="386635" y="723900"/>
                  </a:lnTo>
                  <a:lnTo>
                    <a:pt x="382587" y="685800"/>
                  </a:lnTo>
                  <a:lnTo>
                    <a:pt x="378396" y="660400"/>
                  </a:lnTo>
                  <a:lnTo>
                    <a:pt x="375664" y="635000"/>
                  </a:lnTo>
                  <a:lnTo>
                    <a:pt x="372706" y="622300"/>
                  </a:lnTo>
                  <a:lnTo>
                    <a:pt x="369691" y="596900"/>
                  </a:lnTo>
                  <a:lnTo>
                    <a:pt x="366788" y="584200"/>
                  </a:lnTo>
                  <a:lnTo>
                    <a:pt x="365513" y="571500"/>
                  </a:lnTo>
                  <a:lnTo>
                    <a:pt x="364401" y="558800"/>
                  </a:lnTo>
                  <a:lnTo>
                    <a:pt x="363316" y="546100"/>
                  </a:lnTo>
                  <a:lnTo>
                    <a:pt x="362127" y="533400"/>
                  </a:lnTo>
                  <a:lnTo>
                    <a:pt x="359450" y="520700"/>
                  </a:lnTo>
                  <a:lnTo>
                    <a:pt x="356669" y="495300"/>
                  </a:lnTo>
                  <a:lnTo>
                    <a:pt x="354094" y="482600"/>
                  </a:lnTo>
                  <a:lnTo>
                    <a:pt x="352031" y="457200"/>
                  </a:lnTo>
                  <a:lnTo>
                    <a:pt x="351378" y="444500"/>
                  </a:lnTo>
                  <a:lnTo>
                    <a:pt x="351439" y="431800"/>
                  </a:lnTo>
                  <a:lnTo>
                    <a:pt x="351897" y="419100"/>
                  </a:lnTo>
                  <a:lnTo>
                    <a:pt x="352437" y="406400"/>
                  </a:lnTo>
                  <a:lnTo>
                    <a:pt x="352802" y="406400"/>
                  </a:lnTo>
                  <a:lnTo>
                    <a:pt x="353441" y="393700"/>
                  </a:lnTo>
                  <a:lnTo>
                    <a:pt x="354384" y="393700"/>
                  </a:lnTo>
                  <a:lnTo>
                    <a:pt x="355663" y="381000"/>
                  </a:lnTo>
                  <a:lnTo>
                    <a:pt x="357490" y="368300"/>
                  </a:lnTo>
                  <a:lnTo>
                    <a:pt x="359538" y="368300"/>
                  </a:lnTo>
                  <a:lnTo>
                    <a:pt x="362026" y="355600"/>
                  </a:lnTo>
                  <a:lnTo>
                    <a:pt x="365175" y="355600"/>
                  </a:lnTo>
                  <a:lnTo>
                    <a:pt x="372228" y="342900"/>
                  </a:lnTo>
                  <a:lnTo>
                    <a:pt x="379666" y="330200"/>
                  </a:lnTo>
                  <a:lnTo>
                    <a:pt x="387371" y="304800"/>
                  </a:lnTo>
                  <a:lnTo>
                    <a:pt x="395224" y="292100"/>
                  </a:lnTo>
                  <a:lnTo>
                    <a:pt x="400451" y="292100"/>
                  </a:lnTo>
                  <a:lnTo>
                    <a:pt x="406746" y="279400"/>
                  </a:lnTo>
                  <a:lnTo>
                    <a:pt x="421068" y="279400"/>
                  </a:lnTo>
                  <a:lnTo>
                    <a:pt x="430113" y="266700"/>
                  </a:lnTo>
                  <a:close/>
                </a:path>
                <a:path w="868679" h="1346200">
                  <a:moveTo>
                    <a:pt x="292811" y="203200"/>
                  </a:moveTo>
                  <a:lnTo>
                    <a:pt x="183994" y="203200"/>
                  </a:lnTo>
                  <a:lnTo>
                    <a:pt x="167922" y="215900"/>
                  </a:lnTo>
                  <a:lnTo>
                    <a:pt x="4051" y="215900"/>
                  </a:lnTo>
                  <a:lnTo>
                    <a:pt x="17307" y="228600"/>
                  </a:lnTo>
                  <a:lnTo>
                    <a:pt x="343561" y="228600"/>
                  </a:lnTo>
                  <a:lnTo>
                    <a:pt x="317779" y="215900"/>
                  </a:lnTo>
                  <a:lnTo>
                    <a:pt x="292811" y="203200"/>
                  </a:lnTo>
                  <a:close/>
                </a:path>
                <a:path w="868679" h="1346200">
                  <a:moveTo>
                    <a:pt x="40551" y="203200"/>
                  </a:moveTo>
                  <a:lnTo>
                    <a:pt x="0" y="203200"/>
                  </a:lnTo>
                  <a:lnTo>
                    <a:pt x="1930" y="215900"/>
                  </a:lnTo>
                  <a:lnTo>
                    <a:pt x="55046" y="215900"/>
                  </a:lnTo>
                  <a:lnTo>
                    <a:pt x="40551" y="203200"/>
                  </a:lnTo>
                  <a:close/>
                </a:path>
                <a:path w="868679" h="1346200">
                  <a:moveTo>
                    <a:pt x="712055" y="203200"/>
                  </a:moveTo>
                  <a:lnTo>
                    <a:pt x="486067" y="203200"/>
                  </a:lnTo>
                  <a:lnTo>
                    <a:pt x="476469" y="215900"/>
                  </a:lnTo>
                  <a:lnTo>
                    <a:pt x="707581" y="215900"/>
                  </a:lnTo>
                  <a:lnTo>
                    <a:pt x="712055" y="203200"/>
                  </a:lnTo>
                  <a:close/>
                </a:path>
                <a:path w="868679" h="1346200">
                  <a:moveTo>
                    <a:pt x="277647" y="190500"/>
                  </a:moveTo>
                  <a:lnTo>
                    <a:pt x="218744" y="190500"/>
                  </a:lnTo>
                  <a:lnTo>
                    <a:pt x="215125" y="203200"/>
                  </a:lnTo>
                  <a:lnTo>
                    <a:pt x="279425" y="203200"/>
                  </a:lnTo>
                  <a:lnTo>
                    <a:pt x="277647" y="190500"/>
                  </a:lnTo>
                  <a:close/>
                </a:path>
                <a:path w="868679" h="1346200">
                  <a:moveTo>
                    <a:pt x="545934" y="12700"/>
                  </a:moveTo>
                  <a:lnTo>
                    <a:pt x="477161" y="12700"/>
                  </a:lnTo>
                  <a:lnTo>
                    <a:pt x="471665" y="25400"/>
                  </a:lnTo>
                  <a:lnTo>
                    <a:pt x="468222" y="25400"/>
                  </a:lnTo>
                  <a:lnTo>
                    <a:pt x="465064" y="38100"/>
                  </a:lnTo>
                  <a:lnTo>
                    <a:pt x="461864" y="38100"/>
                  </a:lnTo>
                  <a:lnTo>
                    <a:pt x="458292" y="50800"/>
                  </a:lnTo>
                  <a:lnTo>
                    <a:pt x="451183" y="63500"/>
                  </a:lnTo>
                  <a:lnTo>
                    <a:pt x="447384" y="76200"/>
                  </a:lnTo>
                  <a:lnTo>
                    <a:pt x="445749" y="88900"/>
                  </a:lnTo>
                  <a:lnTo>
                    <a:pt x="445135" y="101600"/>
                  </a:lnTo>
                  <a:lnTo>
                    <a:pt x="446872" y="114300"/>
                  </a:lnTo>
                  <a:lnTo>
                    <a:pt x="452474" y="139700"/>
                  </a:lnTo>
                  <a:lnTo>
                    <a:pt x="460606" y="152400"/>
                  </a:lnTo>
                  <a:lnTo>
                    <a:pt x="469938" y="165100"/>
                  </a:lnTo>
                  <a:lnTo>
                    <a:pt x="475539" y="177800"/>
                  </a:lnTo>
                  <a:lnTo>
                    <a:pt x="481968" y="177800"/>
                  </a:lnTo>
                  <a:lnTo>
                    <a:pt x="488858" y="190500"/>
                  </a:lnTo>
                  <a:lnTo>
                    <a:pt x="495846" y="190500"/>
                  </a:lnTo>
                  <a:lnTo>
                    <a:pt x="492163" y="203200"/>
                  </a:lnTo>
                  <a:lnTo>
                    <a:pt x="565121" y="203200"/>
                  </a:lnTo>
                  <a:lnTo>
                    <a:pt x="551395" y="190500"/>
                  </a:lnTo>
                  <a:lnTo>
                    <a:pt x="550827" y="177800"/>
                  </a:lnTo>
                  <a:lnTo>
                    <a:pt x="551434" y="165100"/>
                  </a:lnTo>
                  <a:lnTo>
                    <a:pt x="553935" y="152400"/>
                  </a:lnTo>
                  <a:lnTo>
                    <a:pt x="559054" y="152400"/>
                  </a:lnTo>
                  <a:lnTo>
                    <a:pt x="566174" y="127000"/>
                  </a:lnTo>
                  <a:lnTo>
                    <a:pt x="570587" y="114300"/>
                  </a:lnTo>
                  <a:lnTo>
                    <a:pt x="573182" y="101600"/>
                  </a:lnTo>
                  <a:lnTo>
                    <a:pt x="574852" y="88900"/>
                  </a:lnTo>
                  <a:lnTo>
                    <a:pt x="574440" y="63500"/>
                  </a:lnTo>
                  <a:lnTo>
                    <a:pt x="569409" y="50800"/>
                  </a:lnTo>
                  <a:lnTo>
                    <a:pt x="559870" y="25400"/>
                  </a:lnTo>
                  <a:lnTo>
                    <a:pt x="545934" y="12700"/>
                  </a:lnTo>
                  <a:close/>
                </a:path>
                <a:path w="868679" h="1346200">
                  <a:moveTo>
                    <a:pt x="774420" y="152400"/>
                  </a:moveTo>
                  <a:lnTo>
                    <a:pt x="745218" y="152400"/>
                  </a:lnTo>
                  <a:lnTo>
                    <a:pt x="733251" y="165100"/>
                  </a:lnTo>
                  <a:lnTo>
                    <a:pt x="721156" y="177800"/>
                  </a:lnTo>
                  <a:lnTo>
                    <a:pt x="705652" y="177800"/>
                  </a:lnTo>
                  <a:lnTo>
                    <a:pt x="689627" y="190500"/>
                  </a:lnTo>
                  <a:lnTo>
                    <a:pt x="672866" y="190500"/>
                  </a:lnTo>
                  <a:lnTo>
                    <a:pt x="655154" y="203200"/>
                  </a:lnTo>
                  <a:lnTo>
                    <a:pt x="721563" y="203200"/>
                  </a:lnTo>
                  <a:lnTo>
                    <a:pt x="774420" y="152400"/>
                  </a:lnTo>
                  <a:close/>
                </a:path>
                <a:path w="868679" h="1346200">
                  <a:moveTo>
                    <a:pt x="327469" y="165100"/>
                  </a:moveTo>
                  <a:lnTo>
                    <a:pt x="177920" y="165100"/>
                  </a:lnTo>
                  <a:lnTo>
                    <a:pt x="180809" y="177800"/>
                  </a:lnTo>
                  <a:lnTo>
                    <a:pt x="185604" y="177800"/>
                  </a:lnTo>
                  <a:lnTo>
                    <a:pt x="192265" y="190500"/>
                  </a:lnTo>
                  <a:lnTo>
                    <a:pt x="325704" y="190500"/>
                  </a:lnTo>
                  <a:lnTo>
                    <a:pt x="326673" y="177800"/>
                  </a:lnTo>
                  <a:lnTo>
                    <a:pt x="327469" y="165100"/>
                  </a:lnTo>
                  <a:close/>
                </a:path>
                <a:path w="868679" h="1346200">
                  <a:moveTo>
                    <a:pt x="312680" y="25400"/>
                  </a:moveTo>
                  <a:lnTo>
                    <a:pt x="216723" y="25400"/>
                  </a:lnTo>
                  <a:lnTo>
                    <a:pt x="210397" y="38100"/>
                  </a:lnTo>
                  <a:lnTo>
                    <a:pt x="203962" y="50800"/>
                  </a:lnTo>
                  <a:lnTo>
                    <a:pt x="199170" y="50800"/>
                  </a:lnTo>
                  <a:lnTo>
                    <a:pt x="196107" y="63500"/>
                  </a:lnTo>
                  <a:lnTo>
                    <a:pt x="193739" y="76200"/>
                  </a:lnTo>
                  <a:lnTo>
                    <a:pt x="184141" y="101600"/>
                  </a:lnTo>
                  <a:lnTo>
                    <a:pt x="179855" y="114300"/>
                  </a:lnTo>
                  <a:lnTo>
                    <a:pt x="177644" y="139700"/>
                  </a:lnTo>
                  <a:lnTo>
                    <a:pt x="176974" y="165100"/>
                  </a:lnTo>
                  <a:lnTo>
                    <a:pt x="328293" y="165100"/>
                  </a:lnTo>
                  <a:lnTo>
                    <a:pt x="329349" y="152400"/>
                  </a:lnTo>
                  <a:lnTo>
                    <a:pt x="331664" y="127000"/>
                  </a:lnTo>
                  <a:lnTo>
                    <a:pt x="331797" y="101600"/>
                  </a:lnTo>
                  <a:lnTo>
                    <a:pt x="330381" y="88900"/>
                  </a:lnTo>
                  <a:lnTo>
                    <a:pt x="328053" y="63500"/>
                  </a:lnTo>
                  <a:lnTo>
                    <a:pt x="325416" y="50800"/>
                  </a:lnTo>
                  <a:lnTo>
                    <a:pt x="320284" y="38100"/>
                  </a:lnTo>
                  <a:lnTo>
                    <a:pt x="312680" y="25400"/>
                  </a:lnTo>
                  <a:close/>
                </a:path>
                <a:path w="868679" h="1346200">
                  <a:moveTo>
                    <a:pt x="786244" y="139700"/>
                  </a:moveTo>
                  <a:lnTo>
                    <a:pt x="769175" y="139700"/>
                  </a:lnTo>
                  <a:lnTo>
                    <a:pt x="757159" y="152400"/>
                  </a:lnTo>
                  <a:lnTo>
                    <a:pt x="782320" y="152400"/>
                  </a:lnTo>
                  <a:lnTo>
                    <a:pt x="786244" y="139700"/>
                  </a:lnTo>
                  <a:close/>
                </a:path>
                <a:path w="868679" h="1346200">
                  <a:moveTo>
                    <a:pt x="285299" y="12700"/>
                  </a:moveTo>
                  <a:lnTo>
                    <a:pt x="231990" y="12700"/>
                  </a:lnTo>
                  <a:lnTo>
                    <a:pt x="223676" y="25400"/>
                  </a:lnTo>
                  <a:lnTo>
                    <a:pt x="302628" y="25400"/>
                  </a:lnTo>
                  <a:lnTo>
                    <a:pt x="285299" y="12700"/>
                  </a:lnTo>
                  <a:close/>
                </a:path>
                <a:path w="868679" h="1346200">
                  <a:moveTo>
                    <a:pt x="523879" y="0"/>
                  </a:moveTo>
                  <a:lnTo>
                    <a:pt x="490973" y="0"/>
                  </a:lnTo>
                  <a:lnTo>
                    <a:pt x="483582" y="12700"/>
                  </a:lnTo>
                  <a:lnTo>
                    <a:pt x="535168" y="12700"/>
                  </a:lnTo>
                  <a:lnTo>
                    <a:pt x="523879" y="0"/>
                  </a:lnTo>
                  <a:close/>
                </a:path>
              </a:pathLst>
            </a:custGeom>
            <a:solidFill>
              <a:srgbClr val="285567"/>
            </a:solidFill>
          </p:spPr>
          <p:txBody>
            <a:bodyPr wrap="square" lIns="0" tIns="0" rIns="0" bIns="0" rtlCol="0"/>
            <a:lstStyle/>
            <a:p>
              <a:endParaRPr/>
            </a:p>
          </p:txBody>
        </p:sp>
        <p:sp>
          <p:nvSpPr>
            <p:cNvPr id="27" name="object 27"/>
            <p:cNvSpPr/>
            <p:nvPr/>
          </p:nvSpPr>
          <p:spPr>
            <a:xfrm>
              <a:off x="3211442" y="5939769"/>
              <a:ext cx="1217295" cy="426720"/>
            </a:xfrm>
            <a:custGeom>
              <a:avLst/>
              <a:gdLst/>
              <a:ahLst/>
              <a:cxnLst/>
              <a:rect l="l" t="t" r="r" b="b"/>
              <a:pathLst>
                <a:path w="1217295" h="426720">
                  <a:moveTo>
                    <a:pt x="1187996" y="0"/>
                  </a:moveTo>
                  <a:lnTo>
                    <a:pt x="1132527" y="18432"/>
                  </a:lnTo>
                  <a:lnTo>
                    <a:pt x="1077740" y="38394"/>
                  </a:lnTo>
                  <a:lnTo>
                    <a:pt x="1012087" y="62784"/>
                  </a:lnTo>
                  <a:lnTo>
                    <a:pt x="940949" y="89550"/>
                  </a:lnTo>
                  <a:lnTo>
                    <a:pt x="869702" y="116640"/>
                  </a:lnTo>
                  <a:lnTo>
                    <a:pt x="803725" y="142002"/>
                  </a:lnTo>
                  <a:lnTo>
                    <a:pt x="748397" y="163584"/>
                  </a:lnTo>
                  <a:lnTo>
                    <a:pt x="709095" y="179333"/>
                  </a:lnTo>
                  <a:lnTo>
                    <a:pt x="691197" y="187198"/>
                  </a:lnTo>
                  <a:lnTo>
                    <a:pt x="670210" y="189830"/>
                  </a:lnTo>
                  <a:lnTo>
                    <a:pt x="625893" y="190014"/>
                  </a:lnTo>
                  <a:lnTo>
                    <a:pt x="565967" y="188341"/>
                  </a:lnTo>
                  <a:lnTo>
                    <a:pt x="498151" y="185402"/>
                  </a:lnTo>
                  <a:lnTo>
                    <a:pt x="430166" y="181787"/>
                  </a:lnTo>
                  <a:lnTo>
                    <a:pt x="369732" y="178087"/>
                  </a:lnTo>
                  <a:lnTo>
                    <a:pt x="324570" y="174893"/>
                  </a:lnTo>
                  <a:lnTo>
                    <a:pt x="246036" y="161717"/>
                  </a:lnTo>
                  <a:lnTo>
                    <a:pt x="0" y="111594"/>
                  </a:lnTo>
                  <a:lnTo>
                    <a:pt x="326815" y="353422"/>
                  </a:lnTo>
                  <a:lnTo>
                    <a:pt x="562503" y="426158"/>
                  </a:lnTo>
                  <a:lnTo>
                    <a:pt x="821140" y="322714"/>
                  </a:lnTo>
                  <a:lnTo>
                    <a:pt x="1216799" y="36004"/>
                  </a:lnTo>
                  <a:lnTo>
                    <a:pt x="1208248" y="15189"/>
                  </a:lnTo>
                  <a:lnTo>
                    <a:pt x="1202397" y="4500"/>
                  </a:lnTo>
                  <a:lnTo>
                    <a:pt x="1196547" y="562"/>
                  </a:lnTo>
                  <a:lnTo>
                    <a:pt x="1187996" y="0"/>
                  </a:lnTo>
                  <a:close/>
                </a:path>
              </a:pathLst>
            </a:custGeom>
            <a:solidFill>
              <a:srgbClr val="2F5365"/>
            </a:solidFill>
          </p:spPr>
          <p:txBody>
            <a:bodyPr wrap="square" lIns="0" tIns="0" rIns="0" bIns="0" rtlCol="0"/>
            <a:lstStyle/>
            <a:p>
              <a:endParaRPr dirty="0"/>
            </a:p>
          </p:txBody>
        </p:sp>
      </p:grpSp>
      <p:sp>
        <p:nvSpPr>
          <p:cNvPr id="28" name="object 28"/>
          <p:cNvSpPr/>
          <p:nvPr/>
        </p:nvSpPr>
        <p:spPr>
          <a:xfrm>
            <a:off x="4987555" y="4701458"/>
            <a:ext cx="0" cy="0"/>
          </a:xfrm>
          <a:custGeom>
            <a:avLst/>
            <a:gdLst/>
            <a:ahLst/>
            <a:cxnLst/>
            <a:rect l="l" t="t" r="r" b="b"/>
            <a:pathLst>
              <a:path>
                <a:moveTo>
                  <a:pt x="0" y="0"/>
                </a:moveTo>
                <a:lnTo>
                  <a:pt x="0" y="0"/>
                </a:lnTo>
              </a:path>
            </a:pathLst>
          </a:custGeom>
          <a:ln w="50800">
            <a:solidFill>
              <a:srgbClr val="285567"/>
            </a:solidFill>
          </a:ln>
        </p:spPr>
        <p:txBody>
          <a:bodyPr wrap="square" lIns="0" tIns="0" rIns="0" bIns="0" rtlCol="0"/>
          <a:lstStyle/>
          <a:p>
            <a:endParaRPr/>
          </a:p>
        </p:txBody>
      </p:sp>
      <p:grpSp>
        <p:nvGrpSpPr>
          <p:cNvPr id="29" name="object 29"/>
          <p:cNvGrpSpPr/>
          <p:nvPr/>
        </p:nvGrpSpPr>
        <p:grpSpPr>
          <a:xfrm>
            <a:off x="4904657" y="5319835"/>
            <a:ext cx="83185" cy="50800"/>
            <a:chOff x="4904657" y="5098641"/>
            <a:chExt cx="83185" cy="50800"/>
          </a:xfrm>
        </p:grpSpPr>
        <p:sp>
          <p:nvSpPr>
            <p:cNvPr id="30" name="object 30"/>
            <p:cNvSpPr/>
            <p:nvPr/>
          </p:nvSpPr>
          <p:spPr>
            <a:xfrm>
              <a:off x="4904657" y="5124041"/>
              <a:ext cx="41910" cy="0"/>
            </a:xfrm>
            <a:custGeom>
              <a:avLst/>
              <a:gdLst/>
              <a:ahLst/>
              <a:cxnLst/>
              <a:rect l="l" t="t" r="r" b="b"/>
              <a:pathLst>
                <a:path w="41910">
                  <a:moveTo>
                    <a:pt x="0" y="0"/>
                  </a:moveTo>
                  <a:lnTo>
                    <a:pt x="41452" y="0"/>
                  </a:lnTo>
                </a:path>
              </a:pathLst>
            </a:custGeom>
            <a:ln w="50800">
              <a:solidFill>
                <a:srgbClr val="0687A1"/>
              </a:solidFill>
              <a:prstDash val="dot"/>
            </a:ln>
          </p:spPr>
          <p:txBody>
            <a:bodyPr wrap="square" lIns="0" tIns="0" rIns="0" bIns="0" rtlCol="0"/>
            <a:lstStyle/>
            <a:p>
              <a:endParaRPr/>
            </a:p>
          </p:txBody>
        </p:sp>
        <p:sp>
          <p:nvSpPr>
            <p:cNvPr id="31" name="object 31"/>
            <p:cNvSpPr/>
            <p:nvPr/>
          </p:nvSpPr>
          <p:spPr>
            <a:xfrm>
              <a:off x="4987556" y="5124044"/>
              <a:ext cx="0" cy="0"/>
            </a:xfrm>
            <a:custGeom>
              <a:avLst/>
              <a:gdLst/>
              <a:ahLst/>
              <a:cxnLst/>
              <a:rect l="l" t="t" r="r" b="b"/>
              <a:pathLst>
                <a:path>
                  <a:moveTo>
                    <a:pt x="0" y="0"/>
                  </a:moveTo>
                  <a:lnTo>
                    <a:pt x="0" y="0"/>
                  </a:lnTo>
                </a:path>
              </a:pathLst>
            </a:custGeom>
            <a:ln w="50800">
              <a:solidFill>
                <a:srgbClr val="0687A1"/>
              </a:solidFill>
            </a:ln>
          </p:spPr>
          <p:txBody>
            <a:bodyPr wrap="square" lIns="0" tIns="0" rIns="0" bIns="0" rtlCol="0"/>
            <a:lstStyle/>
            <a:p>
              <a:endParaRPr/>
            </a:p>
          </p:txBody>
        </p:sp>
      </p:grpSp>
      <p:grpSp>
        <p:nvGrpSpPr>
          <p:cNvPr id="32" name="object 32"/>
          <p:cNvGrpSpPr/>
          <p:nvPr/>
        </p:nvGrpSpPr>
        <p:grpSpPr>
          <a:xfrm>
            <a:off x="4864185" y="5764929"/>
            <a:ext cx="313659" cy="612562"/>
            <a:chOff x="4864185" y="5543735"/>
            <a:chExt cx="108585" cy="110489"/>
          </a:xfrm>
        </p:grpSpPr>
        <p:sp>
          <p:nvSpPr>
            <p:cNvPr id="33" name="object 33"/>
            <p:cNvSpPr/>
            <p:nvPr/>
          </p:nvSpPr>
          <p:spPr>
            <a:xfrm>
              <a:off x="4889585" y="5569135"/>
              <a:ext cx="41910" cy="29845"/>
            </a:xfrm>
            <a:custGeom>
              <a:avLst/>
              <a:gdLst/>
              <a:ahLst/>
              <a:cxnLst/>
              <a:rect l="l" t="t" r="r" b="b"/>
              <a:pathLst>
                <a:path w="41910" h="29845">
                  <a:moveTo>
                    <a:pt x="0" y="0"/>
                  </a:moveTo>
                  <a:lnTo>
                    <a:pt x="41452" y="29794"/>
                  </a:lnTo>
                </a:path>
              </a:pathLst>
            </a:custGeom>
            <a:ln w="50800">
              <a:solidFill>
                <a:srgbClr val="71B2C9"/>
              </a:solidFill>
              <a:prstDash val="dot"/>
            </a:ln>
          </p:spPr>
          <p:txBody>
            <a:bodyPr wrap="square" lIns="0" tIns="0" rIns="0" bIns="0" rtlCol="0"/>
            <a:lstStyle/>
            <a:p>
              <a:endParaRPr/>
            </a:p>
          </p:txBody>
        </p:sp>
        <p:sp>
          <p:nvSpPr>
            <p:cNvPr id="34" name="object 34"/>
            <p:cNvSpPr/>
            <p:nvPr/>
          </p:nvSpPr>
          <p:spPr>
            <a:xfrm>
              <a:off x="4972479" y="5628703"/>
              <a:ext cx="0" cy="0"/>
            </a:xfrm>
            <a:custGeom>
              <a:avLst/>
              <a:gdLst/>
              <a:ahLst/>
              <a:cxnLst/>
              <a:rect l="l" t="t" r="r" b="b"/>
              <a:pathLst>
                <a:path>
                  <a:moveTo>
                    <a:pt x="0" y="0"/>
                  </a:moveTo>
                  <a:lnTo>
                    <a:pt x="0" y="0"/>
                  </a:lnTo>
                </a:path>
              </a:pathLst>
            </a:custGeom>
            <a:ln w="50800">
              <a:solidFill>
                <a:srgbClr val="71B2C9"/>
              </a:solidFill>
            </a:ln>
          </p:spPr>
          <p:txBody>
            <a:bodyPr wrap="square" lIns="0" tIns="0" rIns="0" bIns="0" rtlCol="0"/>
            <a:lstStyle/>
            <a:p>
              <a:endParaRPr/>
            </a:p>
          </p:txBody>
        </p:sp>
      </p:grpSp>
      <p:sp>
        <p:nvSpPr>
          <p:cNvPr id="35" name="object 35"/>
          <p:cNvSpPr txBox="1"/>
          <p:nvPr/>
        </p:nvSpPr>
        <p:spPr>
          <a:xfrm>
            <a:off x="5749471" y="4962953"/>
            <a:ext cx="89789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Source Sans Pro"/>
                <a:cs typeface="Source Sans Pro"/>
              </a:rPr>
              <a:t>Aboriginal</a:t>
            </a:r>
          </a:p>
        </p:txBody>
      </p:sp>
      <p:sp>
        <p:nvSpPr>
          <p:cNvPr id="43" name="object 43"/>
          <p:cNvSpPr txBox="1">
            <a:spLocks noGrp="1"/>
          </p:cNvSpPr>
          <p:nvPr>
            <p:ph type="title"/>
          </p:nvPr>
        </p:nvSpPr>
        <p:spPr>
          <a:xfrm>
            <a:off x="1562100" y="718267"/>
            <a:ext cx="7185025" cy="1122680"/>
          </a:xfrm>
          <a:prstGeom prst="rect">
            <a:avLst/>
          </a:prstGeom>
        </p:spPr>
        <p:txBody>
          <a:bodyPr vert="horz" wrap="square" lIns="0" tIns="12700" rIns="0" bIns="0" rtlCol="0">
            <a:spAutoFit/>
          </a:bodyPr>
          <a:lstStyle/>
          <a:p>
            <a:pPr marL="12700" marR="5080">
              <a:lnSpc>
                <a:spcPct val="100000"/>
              </a:lnSpc>
              <a:spcBef>
                <a:spcPts val="100"/>
              </a:spcBef>
            </a:pPr>
            <a:r>
              <a:rPr spc="-40" dirty="0"/>
              <a:t>Aboriginal </a:t>
            </a:r>
            <a:r>
              <a:rPr spc="-30" dirty="0"/>
              <a:t>and </a:t>
            </a:r>
            <a:r>
              <a:rPr spc="-85" dirty="0"/>
              <a:t>Torres </a:t>
            </a:r>
            <a:r>
              <a:rPr spc="-70" dirty="0"/>
              <a:t>Strait </a:t>
            </a:r>
            <a:r>
              <a:rPr spc="-40" dirty="0"/>
              <a:t>Islander </a:t>
            </a:r>
            <a:r>
              <a:rPr spc="-705" dirty="0"/>
              <a:t> </a:t>
            </a:r>
            <a:r>
              <a:rPr spc="-50" dirty="0"/>
              <a:t>population</a:t>
            </a:r>
          </a:p>
        </p:txBody>
      </p:sp>
      <p:sp>
        <p:nvSpPr>
          <p:cNvPr id="46" name="object 46"/>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44" name="object 44"/>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45" name="object 45"/>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7</a:t>
            </a:fld>
            <a:endParaRPr dirty="0"/>
          </a:p>
        </p:txBody>
      </p:sp>
      <p:sp>
        <p:nvSpPr>
          <p:cNvPr id="36" name="object 36"/>
          <p:cNvSpPr txBox="1"/>
          <p:nvPr/>
        </p:nvSpPr>
        <p:spPr>
          <a:xfrm>
            <a:off x="5395643" y="5598160"/>
            <a:ext cx="178625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Torres</a:t>
            </a:r>
            <a:r>
              <a:rPr sz="1600" spc="-30" dirty="0">
                <a:latin typeface="Source Sans Pro"/>
                <a:cs typeface="Source Sans Pro"/>
              </a:rPr>
              <a:t> </a:t>
            </a:r>
            <a:r>
              <a:rPr sz="1600" spc="-15" dirty="0">
                <a:latin typeface="Source Sans Pro"/>
                <a:cs typeface="Source Sans Pro"/>
              </a:rPr>
              <a:t>Strait</a:t>
            </a:r>
            <a:r>
              <a:rPr sz="1600" spc="-30" dirty="0">
                <a:latin typeface="Source Sans Pro"/>
                <a:cs typeface="Source Sans Pro"/>
              </a:rPr>
              <a:t> </a:t>
            </a:r>
            <a:r>
              <a:rPr sz="1600" dirty="0">
                <a:latin typeface="Source Sans Pro"/>
                <a:cs typeface="Source Sans Pro"/>
              </a:rPr>
              <a:t>Islander</a:t>
            </a:r>
          </a:p>
        </p:txBody>
      </p:sp>
      <p:sp>
        <p:nvSpPr>
          <p:cNvPr id="37" name="object 37"/>
          <p:cNvSpPr txBox="1"/>
          <p:nvPr/>
        </p:nvSpPr>
        <p:spPr>
          <a:xfrm>
            <a:off x="5421043" y="6344920"/>
            <a:ext cx="1711325" cy="269240"/>
          </a:xfrm>
          <a:prstGeom prst="rect">
            <a:avLst/>
          </a:prstGeom>
        </p:spPr>
        <p:txBody>
          <a:bodyPr vert="horz" wrap="square" lIns="0" tIns="12700" rIns="0" bIns="0" rtlCol="0">
            <a:spAutoFit/>
          </a:bodyPr>
          <a:lstStyle/>
          <a:p>
            <a:pPr marL="12700">
              <a:lnSpc>
                <a:spcPct val="100000"/>
              </a:lnSpc>
              <a:spcBef>
                <a:spcPts val="100"/>
              </a:spcBef>
            </a:pPr>
            <a:r>
              <a:rPr sz="1600" spc="-10" dirty="0">
                <a:latin typeface="Source Sans Pro"/>
                <a:cs typeface="Source Sans Pro"/>
              </a:rPr>
              <a:t>Both</a:t>
            </a:r>
            <a:r>
              <a:rPr sz="1600" spc="-40" dirty="0">
                <a:latin typeface="Source Sans Pro"/>
                <a:cs typeface="Source Sans Pro"/>
              </a:rPr>
              <a:t> </a:t>
            </a:r>
            <a:r>
              <a:rPr sz="1600" dirty="0">
                <a:latin typeface="Source Sans Pro"/>
                <a:cs typeface="Source Sans Pro"/>
              </a:rPr>
              <a:t>Aboriginal</a:t>
            </a:r>
            <a:r>
              <a:rPr sz="1600" spc="-40" dirty="0">
                <a:latin typeface="Source Sans Pro"/>
                <a:cs typeface="Source Sans Pro"/>
              </a:rPr>
              <a:t> </a:t>
            </a:r>
            <a:r>
              <a:rPr sz="1600" dirty="0">
                <a:latin typeface="Source Sans Pro"/>
                <a:cs typeface="Source Sans Pro"/>
              </a:rPr>
              <a:t>and</a:t>
            </a:r>
            <a:endParaRPr sz="1600">
              <a:latin typeface="Source Sans Pro"/>
              <a:cs typeface="Source Sans Pro"/>
            </a:endParaRPr>
          </a:p>
        </p:txBody>
      </p:sp>
      <p:sp>
        <p:nvSpPr>
          <p:cNvPr id="38" name="object 38"/>
          <p:cNvSpPr txBox="1"/>
          <p:nvPr/>
        </p:nvSpPr>
        <p:spPr>
          <a:xfrm>
            <a:off x="5421043" y="6588760"/>
            <a:ext cx="178625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Source Sans Pro"/>
                <a:cs typeface="Source Sans Pro"/>
              </a:rPr>
              <a:t>Torres</a:t>
            </a:r>
            <a:r>
              <a:rPr sz="1600" spc="-30" dirty="0">
                <a:latin typeface="Source Sans Pro"/>
                <a:cs typeface="Source Sans Pro"/>
              </a:rPr>
              <a:t> </a:t>
            </a:r>
            <a:r>
              <a:rPr sz="1600" spc="-15" dirty="0">
                <a:latin typeface="Source Sans Pro"/>
                <a:cs typeface="Source Sans Pro"/>
              </a:rPr>
              <a:t>Strait</a:t>
            </a:r>
            <a:r>
              <a:rPr sz="1600" spc="-30" dirty="0">
                <a:latin typeface="Source Sans Pro"/>
                <a:cs typeface="Source Sans Pro"/>
              </a:rPr>
              <a:t> </a:t>
            </a:r>
            <a:r>
              <a:rPr sz="1600" dirty="0">
                <a:latin typeface="Source Sans Pro"/>
                <a:cs typeface="Source Sans Pro"/>
              </a:rPr>
              <a:t>Islander</a:t>
            </a:r>
          </a:p>
        </p:txBody>
      </p:sp>
      <p:sp>
        <p:nvSpPr>
          <p:cNvPr id="39" name="object 39"/>
          <p:cNvSpPr txBox="1"/>
          <p:nvPr/>
        </p:nvSpPr>
        <p:spPr>
          <a:xfrm>
            <a:off x="4974856" y="4500880"/>
            <a:ext cx="1043940" cy="756920"/>
          </a:xfrm>
          <a:prstGeom prst="rect">
            <a:avLst/>
          </a:prstGeom>
        </p:spPr>
        <p:txBody>
          <a:bodyPr vert="horz" wrap="square" lIns="0" tIns="12700" rIns="0" bIns="0" rtlCol="0">
            <a:spAutoFit/>
          </a:bodyPr>
          <a:lstStyle/>
          <a:p>
            <a:pPr marL="38100">
              <a:lnSpc>
                <a:spcPct val="100000"/>
              </a:lnSpc>
              <a:spcBef>
                <a:spcPts val="100"/>
              </a:spcBef>
            </a:pPr>
            <a:r>
              <a:rPr sz="4800" b="1" spc="-5" dirty="0">
                <a:solidFill>
                  <a:srgbClr val="285567"/>
                </a:solidFill>
                <a:latin typeface="Source Sans Pro Black"/>
                <a:cs typeface="Source Sans Pro Black"/>
              </a:rPr>
              <a:t>91</a:t>
            </a:r>
            <a:r>
              <a:rPr sz="4200" b="1" spc="-7" baseline="31746" dirty="0">
                <a:solidFill>
                  <a:srgbClr val="285567"/>
                </a:solidFill>
                <a:latin typeface="Source Sans Pro Black"/>
                <a:cs typeface="Source Sans Pro Black"/>
              </a:rPr>
              <a:t>%</a:t>
            </a:r>
            <a:endParaRPr sz="4200" baseline="31746" dirty="0">
              <a:latin typeface="Source Sans Pro Black"/>
              <a:cs typeface="Source Sans Pro Black"/>
            </a:endParaRPr>
          </a:p>
        </p:txBody>
      </p:sp>
      <p:sp>
        <p:nvSpPr>
          <p:cNvPr id="40" name="object 40"/>
          <p:cNvSpPr txBox="1"/>
          <p:nvPr/>
        </p:nvSpPr>
        <p:spPr>
          <a:xfrm>
            <a:off x="4974856" y="4965658"/>
            <a:ext cx="715010" cy="756920"/>
          </a:xfrm>
          <a:prstGeom prst="rect">
            <a:avLst/>
          </a:prstGeom>
        </p:spPr>
        <p:txBody>
          <a:bodyPr vert="horz" wrap="square" lIns="0" tIns="12700" rIns="0" bIns="0" rtlCol="0">
            <a:spAutoFit/>
          </a:bodyPr>
          <a:lstStyle/>
          <a:p>
            <a:pPr marL="38100">
              <a:lnSpc>
                <a:spcPct val="100000"/>
              </a:lnSpc>
              <a:spcBef>
                <a:spcPts val="100"/>
              </a:spcBef>
            </a:pPr>
            <a:r>
              <a:rPr sz="7200" b="1" spc="-7" baseline="-18518" dirty="0">
                <a:solidFill>
                  <a:srgbClr val="0687A1"/>
                </a:solidFill>
                <a:latin typeface="Source Sans Pro Black"/>
                <a:cs typeface="Source Sans Pro Black"/>
              </a:rPr>
              <a:t>5</a:t>
            </a:r>
            <a:r>
              <a:rPr sz="2800" b="1" spc="-5" dirty="0">
                <a:solidFill>
                  <a:srgbClr val="0687A1"/>
                </a:solidFill>
                <a:latin typeface="Source Sans Pro Black"/>
                <a:cs typeface="Source Sans Pro Black"/>
              </a:rPr>
              <a:t>%</a:t>
            </a:r>
            <a:endParaRPr sz="2800">
              <a:latin typeface="Source Sans Pro Black"/>
              <a:cs typeface="Source Sans Pro Black"/>
            </a:endParaRPr>
          </a:p>
        </p:txBody>
      </p:sp>
      <p:sp>
        <p:nvSpPr>
          <p:cNvPr id="41" name="object 41"/>
          <p:cNvSpPr txBox="1"/>
          <p:nvPr/>
        </p:nvSpPr>
        <p:spPr>
          <a:xfrm>
            <a:off x="5019170" y="5765969"/>
            <a:ext cx="715010" cy="756920"/>
          </a:xfrm>
          <a:prstGeom prst="rect">
            <a:avLst/>
          </a:prstGeom>
        </p:spPr>
        <p:txBody>
          <a:bodyPr vert="horz" wrap="square" lIns="0" tIns="12700" rIns="0" bIns="0" rtlCol="0">
            <a:spAutoFit/>
          </a:bodyPr>
          <a:lstStyle/>
          <a:p>
            <a:pPr marL="38100">
              <a:lnSpc>
                <a:spcPct val="100000"/>
              </a:lnSpc>
              <a:spcBef>
                <a:spcPts val="100"/>
              </a:spcBef>
            </a:pPr>
            <a:r>
              <a:rPr sz="7200" b="1" spc="-7" baseline="-18518" dirty="0">
                <a:solidFill>
                  <a:srgbClr val="71B2C9"/>
                </a:solidFill>
                <a:latin typeface="Source Sans Pro Black"/>
                <a:cs typeface="Source Sans Pro Black"/>
              </a:rPr>
              <a:t>4</a:t>
            </a:r>
            <a:r>
              <a:rPr sz="2800" b="1" spc="-5" dirty="0">
                <a:solidFill>
                  <a:srgbClr val="71B2C9"/>
                </a:solidFill>
                <a:latin typeface="Source Sans Pro Black"/>
                <a:cs typeface="Source Sans Pro Black"/>
              </a:rPr>
              <a:t>%</a:t>
            </a:r>
            <a:endParaRPr sz="2800" dirty="0">
              <a:latin typeface="Source Sans Pro Black"/>
              <a:cs typeface="Source Sans Pro Black"/>
            </a:endParaRPr>
          </a:p>
        </p:txBody>
      </p:sp>
      <p:sp>
        <p:nvSpPr>
          <p:cNvPr id="42" name="object 42"/>
          <p:cNvSpPr txBox="1"/>
          <p:nvPr/>
        </p:nvSpPr>
        <p:spPr>
          <a:xfrm>
            <a:off x="1562100" y="7326773"/>
            <a:ext cx="13271500" cy="794447"/>
          </a:xfrm>
          <a:prstGeom prst="rect">
            <a:avLst/>
          </a:prstGeom>
        </p:spPr>
        <p:txBody>
          <a:bodyPr vert="horz" wrap="square" lIns="0" tIns="55244" rIns="0" bIns="0" rtlCol="0">
            <a:spAutoFit/>
          </a:bodyPr>
          <a:lstStyle/>
          <a:p>
            <a:pPr marL="38100">
              <a:lnSpc>
                <a:spcPct val="100000"/>
              </a:lnSpc>
              <a:spcBef>
                <a:spcPts val="434"/>
              </a:spcBef>
            </a:pPr>
            <a:r>
              <a:rPr sz="2800" b="1" dirty="0">
                <a:solidFill>
                  <a:srgbClr val="0687A1"/>
                </a:solidFill>
                <a:latin typeface="Source Sans Pro"/>
                <a:cs typeface="Source Sans Pro"/>
              </a:rPr>
              <a:t>32% </a:t>
            </a:r>
            <a:r>
              <a:rPr sz="2000" dirty="0">
                <a:latin typeface="Source Sans Pro"/>
                <a:cs typeface="Source Sans Pro"/>
              </a:rPr>
              <a:t>of</a:t>
            </a:r>
            <a:r>
              <a:rPr sz="2000" spc="5" dirty="0">
                <a:latin typeface="Source Sans Pro"/>
                <a:cs typeface="Source Sans Pro"/>
              </a:rPr>
              <a:t> </a:t>
            </a:r>
            <a:r>
              <a:rPr sz="2000" dirty="0">
                <a:latin typeface="Source Sans Pro"/>
                <a:cs typeface="Source Sans Pro"/>
              </a:rPr>
              <a:t>the </a:t>
            </a:r>
            <a:r>
              <a:rPr sz="2000" spc="-25" dirty="0">
                <a:latin typeface="Source Sans Pro"/>
                <a:cs typeface="Source Sans Pro"/>
              </a:rPr>
              <a:t>total</a:t>
            </a:r>
            <a:r>
              <a:rPr sz="2000" spc="5" dirty="0">
                <a:latin typeface="Source Sans Pro"/>
                <a:cs typeface="Source Sans Pro"/>
              </a:rPr>
              <a:t> </a:t>
            </a:r>
            <a:r>
              <a:rPr sz="2000" dirty="0">
                <a:latin typeface="Source Sans Pro"/>
                <a:cs typeface="Source Sans Pro"/>
              </a:rPr>
              <a:t>Aboriginal and</a:t>
            </a:r>
            <a:r>
              <a:rPr sz="2000" spc="5" dirty="0">
                <a:latin typeface="Source Sans Pro"/>
                <a:cs typeface="Source Sans Pro"/>
              </a:rPr>
              <a:t> </a:t>
            </a:r>
            <a:r>
              <a:rPr sz="2000" spc="-30" dirty="0">
                <a:latin typeface="Source Sans Pro"/>
                <a:cs typeface="Source Sans Pro"/>
              </a:rPr>
              <a:t>Torres</a:t>
            </a:r>
            <a:r>
              <a:rPr sz="2000" dirty="0">
                <a:latin typeface="Source Sans Pro"/>
                <a:cs typeface="Source Sans Pro"/>
              </a:rPr>
              <a:t> </a:t>
            </a:r>
            <a:r>
              <a:rPr sz="2000" spc="-20" dirty="0">
                <a:latin typeface="Source Sans Pro"/>
                <a:cs typeface="Source Sans Pro"/>
              </a:rPr>
              <a:t>Strait</a:t>
            </a:r>
            <a:r>
              <a:rPr sz="2000" spc="5" dirty="0">
                <a:latin typeface="Source Sans Pro"/>
                <a:cs typeface="Source Sans Pro"/>
              </a:rPr>
              <a:t> </a:t>
            </a:r>
            <a:r>
              <a:rPr sz="2000" dirty="0">
                <a:latin typeface="Source Sans Pro"/>
                <a:cs typeface="Source Sans Pro"/>
              </a:rPr>
              <a:t>Islander </a:t>
            </a:r>
            <a:r>
              <a:rPr sz="2000" spc="-5" dirty="0">
                <a:latin typeface="Source Sans Pro"/>
                <a:cs typeface="Source Sans Pro"/>
              </a:rPr>
              <a:t>population</a:t>
            </a:r>
            <a:r>
              <a:rPr sz="2000" spc="5" dirty="0">
                <a:latin typeface="Source Sans Pro"/>
                <a:cs typeface="Source Sans Pro"/>
              </a:rPr>
              <a:t> </a:t>
            </a:r>
            <a:r>
              <a:rPr sz="2000" spc="-10" dirty="0">
                <a:latin typeface="Source Sans Pro"/>
                <a:cs typeface="Source Sans Pro"/>
              </a:rPr>
              <a:t>were</a:t>
            </a:r>
            <a:r>
              <a:rPr sz="2000" spc="5" dirty="0">
                <a:latin typeface="Source Sans Pro"/>
                <a:cs typeface="Source Sans Pro"/>
              </a:rPr>
              <a:t> </a:t>
            </a:r>
            <a:r>
              <a:rPr sz="2000" spc="-15" dirty="0">
                <a:latin typeface="Source Sans Pro"/>
                <a:cs typeface="Source Sans Pro"/>
              </a:rPr>
              <a:t>located</a:t>
            </a:r>
            <a:r>
              <a:rPr sz="2000" dirty="0">
                <a:latin typeface="Source Sans Pro"/>
                <a:cs typeface="Source Sans Pro"/>
              </a:rPr>
              <a:t> in</a:t>
            </a:r>
            <a:r>
              <a:rPr sz="2000" spc="5" dirty="0">
                <a:latin typeface="Source Sans Pro"/>
                <a:cs typeface="Source Sans Pro"/>
              </a:rPr>
              <a:t> </a:t>
            </a:r>
            <a:r>
              <a:rPr sz="2000" dirty="0">
                <a:latin typeface="Source Sans Pro"/>
                <a:cs typeface="Source Sans Pro"/>
              </a:rPr>
              <a:t>the </a:t>
            </a:r>
            <a:r>
              <a:rPr sz="2000" spc="-10" dirty="0">
                <a:latin typeface="Source Sans Pro"/>
                <a:cs typeface="Source Sans Pro"/>
              </a:rPr>
              <a:t>regions</a:t>
            </a:r>
            <a:r>
              <a:rPr lang="en-AU" sz="2000" spc="-10" dirty="0">
                <a:latin typeface="Source Sans Pro"/>
                <a:cs typeface="Source Sans Pro"/>
              </a:rPr>
              <a:t> </a:t>
            </a:r>
            <a:r>
              <a:rPr sz="2000" dirty="0">
                <a:latin typeface="Source Sans Pro"/>
                <a:cs typeface="Source Sans Pro"/>
              </a:rPr>
              <a:t>of </a:t>
            </a:r>
            <a:r>
              <a:rPr sz="2000" b="1" spc="-5" dirty="0">
                <a:solidFill>
                  <a:srgbClr val="A5874A"/>
                </a:solidFill>
                <a:latin typeface="Source Sans Pro"/>
                <a:cs typeface="Source Sans Pro"/>
              </a:rPr>
              <a:t>Brisbane,</a:t>
            </a:r>
            <a:r>
              <a:rPr sz="2000" b="1" dirty="0">
                <a:solidFill>
                  <a:srgbClr val="A5874A"/>
                </a:solidFill>
                <a:latin typeface="Source Sans Pro"/>
                <a:cs typeface="Source Sans Pro"/>
              </a:rPr>
              <a:t> NSW</a:t>
            </a:r>
            <a:r>
              <a:rPr sz="2000" b="1" spc="5" dirty="0">
                <a:solidFill>
                  <a:srgbClr val="A5874A"/>
                </a:solidFill>
                <a:latin typeface="Source Sans Pro"/>
                <a:cs typeface="Source Sans Pro"/>
              </a:rPr>
              <a:t> </a:t>
            </a:r>
            <a:r>
              <a:rPr sz="2000" b="1" spc="-10" dirty="0">
                <a:solidFill>
                  <a:srgbClr val="A5874A"/>
                </a:solidFill>
                <a:latin typeface="Source Sans Pro"/>
                <a:cs typeface="Source Sans Pro"/>
              </a:rPr>
              <a:t>Central</a:t>
            </a:r>
            <a:r>
              <a:rPr sz="2000" b="1" dirty="0">
                <a:solidFill>
                  <a:srgbClr val="A5874A"/>
                </a:solidFill>
                <a:latin typeface="Source Sans Pro"/>
                <a:cs typeface="Source Sans Pro"/>
              </a:rPr>
              <a:t> and</a:t>
            </a:r>
            <a:r>
              <a:rPr sz="2000" b="1" spc="5" dirty="0">
                <a:solidFill>
                  <a:srgbClr val="A5874A"/>
                </a:solidFill>
                <a:latin typeface="Source Sans Pro"/>
                <a:cs typeface="Source Sans Pro"/>
              </a:rPr>
              <a:t> </a:t>
            </a:r>
            <a:r>
              <a:rPr sz="2000" b="1" dirty="0">
                <a:solidFill>
                  <a:srgbClr val="A5874A"/>
                </a:solidFill>
                <a:latin typeface="Source Sans Pro"/>
                <a:cs typeface="Source Sans Pro"/>
              </a:rPr>
              <a:t>North </a:t>
            </a:r>
            <a:r>
              <a:rPr sz="2000" b="1" spc="-15" dirty="0">
                <a:solidFill>
                  <a:srgbClr val="A5874A"/>
                </a:solidFill>
                <a:latin typeface="Source Sans Pro"/>
                <a:cs typeface="Source Sans Pro"/>
              </a:rPr>
              <a:t>Coast</a:t>
            </a:r>
            <a:r>
              <a:rPr sz="2000" b="1" spc="5" dirty="0">
                <a:solidFill>
                  <a:srgbClr val="A5874A"/>
                </a:solidFill>
                <a:latin typeface="Source Sans Pro"/>
                <a:cs typeface="Source Sans Pro"/>
              </a:rPr>
              <a:t> </a:t>
            </a:r>
            <a:r>
              <a:rPr sz="2000" b="1" dirty="0">
                <a:solidFill>
                  <a:srgbClr val="A5874A"/>
                </a:solidFill>
                <a:latin typeface="Source Sans Pro"/>
                <a:cs typeface="Source Sans Pro"/>
              </a:rPr>
              <a:t>and </a:t>
            </a:r>
            <a:r>
              <a:rPr sz="2000" b="1" spc="-10" dirty="0">
                <a:solidFill>
                  <a:srgbClr val="A5874A"/>
                </a:solidFill>
                <a:latin typeface="Source Sans Pro"/>
                <a:cs typeface="Source Sans Pro"/>
              </a:rPr>
              <a:t>Sydney-Wollongong</a:t>
            </a:r>
            <a:r>
              <a:rPr sz="2000" dirty="0">
                <a:latin typeface="Source Sans Pro"/>
                <a:cs typeface="Source Sans Pro"/>
              </a:rPr>
              <a:t>.</a:t>
            </a:r>
          </a:p>
        </p:txBody>
      </p:sp>
      <p:sp>
        <p:nvSpPr>
          <p:cNvPr id="47" name="Holder 5">
            <a:extLst>
              <a:ext uri="{FF2B5EF4-FFF2-40B4-BE49-F238E27FC236}">
                <a16:creationId xmlns:a16="http://schemas.microsoft.com/office/drawing/2014/main" id="{BE42747F-9F40-47AB-B89B-87947A611504}"/>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6">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62100" y="3905250"/>
            <a:ext cx="599598" cy="819150"/>
          </a:xfrm>
          <a:prstGeom prst="rect">
            <a:avLst/>
          </a:prstGeom>
        </p:spPr>
      </p:pic>
      <p:sp>
        <p:nvSpPr>
          <p:cNvPr id="3" name="object 3"/>
          <p:cNvSpPr txBox="1"/>
          <p:nvPr/>
        </p:nvSpPr>
        <p:spPr>
          <a:xfrm>
            <a:off x="1632058" y="2150298"/>
            <a:ext cx="11440795" cy="3367076"/>
          </a:xfrm>
          <a:prstGeom prst="rect">
            <a:avLst/>
          </a:prstGeom>
        </p:spPr>
        <p:txBody>
          <a:bodyPr vert="horz" wrap="square" lIns="0" tIns="12700" rIns="0" bIns="0" rtlCol="0">
            <a:spAutoFit/>
          </a:bodyPr>
          <a:lstStyle/>
          <a:p>
            <a:pPr>
              <a:lnSpc>
                <a:spcPct val="100000"/>
              </a:lnSpc>
              <a:spcBef>
                <a:spcPts val="100"/>
              </a:spcBef>
            </a:pPr>
            <a:r>
              <a:rPr sz="2400" b="1" spc="-65" dirty="0">
                <a:solidFill>
                  <a:srgbClr val="285567"/>
                </a:solidFill>
                <a:latin typeface="Source Sans Pro"/>
                <a:cs typeface="Source Sans Pro"/>
              </a:rPr>
              <a:t>Education</a:t>
            </a:r>
            <a:endParaRPr lang="en-AU" sz="2400" b="1" spc="-65" dirty="0">
              <a:solidFill>
                <a:srgbClr val="285567"/>
              </a:solidFill>
              <a:latin typeface="Source Sans Pro"/>
              <a:cs typeface="Source Sans Pro"/>
            </a:endParaRPr>
          </a:p>
          <a:p>
            <a:pPr>
              <a:lnSpc>
                <a:spcPct val="100000"/>
              </a:lnSpc>
              <a:spcBef>
                <a:spcPts val="100"/>
              </a:spcBef>
            </a:pPr>
            <a:r>
              <a:rPr sz="2000" dirty="0">
                <a:latin typeface="Source Sans Pro"/>
                <a:cs typeface="Source Sans Pro"/>
              </a:rPr>
              <a:t>In 2020:</a:t>
            </a:r>
          </a:p>
          <a:p>
            <a:pPr marR="43180">
              <a:lnSpc>
                <a:spcPts val="3200"/>
              </a:lnSpc>
              <a:spcBef>
                <a:spcPts val="575"/>
              </a:spcBef>
            </a:pPr>
            <a:r>
              <a:rPr sz="2000" spc="-25" dirty="0">
                <a:latin typeface="Source Sans Pro"/>
                <a:cs typeface="Source Sans Pro"/>
              </a:rPr>
              <a:t>There</a:t>
            </a:r>
            <a:r>
              <a:rPr sz="2000" spc="-35" dirty="0">
                <a:latin typeface="Source Sans Pro"/>
                <a:cs typeface="Source Sans Pro"/>
              </a:rPr>
              <a:t> </a:t>
            </a:r>
            <a:r>
              <a:rPr sz="2000" spc="-25" dirty="0">
                <a:latin typeface="Source Sans Pro"/>
                <a:cs typeface="Source Sans Pro"/>
              </a:rPr>
              <a:t>were</a:t>
            </a:r>
            <a:r>
              <a:rPr sz="2000" spc="-35" dirty="0">
                <a:latin typeface="Source Sans Pro"/>
                <a:cs typeface="Source Sans Pro"/>
              </a:rPr>
              <a:t> </a:t>
            </a:r>
            <a:r>
              <a:rPr sz="2800" b="1" spc="-30" dirty="0">
                <a:solidFill>
                  <a:srgbClr val="A5874A"/>
                </a:solidFill>
                <a:latin typeface="Source Sans Pro"/>
                <a:cs typeface="Source Sans Pro"/>
              </a:rPr>
              <a:t>240,180</a:t>
            </a:r>
            <a:r>
              <a:rPr sz="2800" b="1" spc="-55" dirty="0">
                <a:solidFill>
                  <a:srgbClr val="A5874A"/>
                </a:solidFill>
                <a:latin typeface="Source Sans Pro"/>
                <a:cs typeface="Source Sans Pro"/>
              </a:rPr>
              <a:t> </a:t>
            </a:r>
            <a:r>
              <a:rPr sz="2000" spc="-20" dirty="0">
                <a:latin typeface="Source Sans Pro"/>
                <a:cs typeface="Source Sans Pro"/>
              </a:rPr>
              <a:t>school</a:t>
            </a:r>
            <a:r>
              <a:rPr sz="2000" spc="-35" dirty="0">
                <a:latin typeface="Source Sans Pro"/>
                <a:cs typeface="Source Sans Pro"/>
              </a:rPr>
              <a:t> </a:t>
            </a:r>
            <a:r>
              <a:rPr sz="2000" spc="-25" dirty="0">
                <a:latin typeface="Source Sans Pro"/>
                <a:cs typeface="Source Sans Pro"/>
              </a:rPr>
              <a:t>students</a:t>
            </a:r>
            <a:r>
              <a:rPr sz="2000" spc="-35" dirty="0">
                <a:latin typeface="Source Sans Pro"/>
                <a:cs typeface="Source Sans Pro"/>
              </a:rPr>
              <a:t> </a:t>
            </a:r>
            <a:r>
              <a:rPr sz="2000" spc="-15" dirty="0">
                <a:latin typeface="Source Sans Pro"/>
                <a:cs typeface="Source Sans Pro"/>
              </a:rPr>
              <a:t>who</a:t>
            </a:r>
            <a:r>
              <a:rPr sz="2000" spc="-35" dirty="0">
                <a:latin typeface="Source Sans Pro"/>
                <a:cs typeface="Source Sans Pro"/>
              </a:rPr>
              <a:t> </a:t>
            </a:r>
            <a:r>
              <a:rPr sz="2000" spc="-20" dirty="0">
                <a:latin typeface="Source Sans Pro"/>
                <a:cs typeface="Source Sans Pro"/>
              </a:rPr>
              <a:t>identified</a:t>
            </a:r>
            <a:r>
              <a:rPr sz="2000" spc="-35" dirty="0">
                <a:latin typeface="Source Sans Pro"/>
                <a:cs typeface="Source Sans Pro"/>
              </a:rPr>
              <a:t> </a:t>
            </a:r>
            <a:r>
              <a:rPr sz="2000" spc="-10" dirty="0">
                <a:latin typeface="Source Sans Pro"/>
                <a:cs typeface="Source Sans Pro"/>
              </a:rPr>
              <a:t>as</a:t>
            </a:r>
            <a:r>
              <a:rPr sz="2000" spc="-35" dirty="0">
                <a:latin typeface="Source Sans Pro"/>
                <a:cs typeface="Source Sans Pro"/>
              </a:rPr>
              <a:t> </a:t>
            </a:r>
            <a:r>
              <a:rPr sz="2000" spc="-20" dirty="0">
                <a:latin typeface="Source Sans Pro"/>
                <a:cs typeface="Source Sans Pro"/>
              </a:rPr>
              <a:t>Aboriginal</a:t>
            </a:r>
            <a:r>
              <a:rPr sz="2000" spc="-35" dirty="0">
                <a:latin typeface="Source Sans Pro"/>
                <a:cs typeface="Source Sans Pro"/>
              </a:rPr>
              <a:t> </a:t>
            </a:r>
            <a:r>
              <a:rPr sz="2000" spc="-30" dirty="0">
                <a:latin typeface="Source Sans Pro"/>
                <a:cs typeface="Source Sans Pro"/>
              </a:rPr>
              <a:t>and/or</a:t>
            </a:r>
            <a:r>
              <a:rPr sz="2000" spc="-35" dirty="0">
                <a:latin typeface="Source Sans Pro"/>
                <a:cs typeface="Source Sans Pro"/>
              </a:rPr>
              <a:t> </a:t>
            </a:r>
            <a:r>
              <a:rPr sz="2000" spc="-45" dirty="0">
                <a:latin typeface="Source Sans Pro"/>
                <a:cs typeface="Source Sans Pro"/>
              </a:rPr>
              <a:t>Torres</a:t>
            </a:r>
            <a:r>
              <a:rPr sz="2000" spc="-35" dirty="0">
                <a:latin typeface="Source Sans Pro"/>
                <a:cs typeface="Source Sans Pro"/>
              </a:rPr>
              <a:t> Strait </a:t>
            </a:r>
            <a:r>
              <a:rPr sz="2000" spc="-20" dirty="0">
                <a:latin typeface="Source Sans Pro"/>
                <a:cs typeface="Source Sans Pro"/>
              </a:rPr>
              <a:t>Islander </a:t>
            </a:r>
            <a:r>
              <a:rPr sz="2000" spc="-385" dirty="0">
                <a:latin typeface="Source Sans Pro"/>
                <a:cs typeface="Source Sans Pro"/>
              </a:rPr>
              <a:t> </a:t>
            </a:r>
            <a:r>
              <a:rPr sz="2000" dirty="0">
                <a:latin typeface="Source Sans Pro"/>
                <a:cs typeface="Source Sans Pro"/>
              </a:rPr>
              <a:t>The</a:t>
            </a:r>
            <a:r>
              <a:rPr sz="2000" spc="-5" dirty="0">
                <a:latin typeface="Source Sans Pro"/>
                <a:cs typeface="Source Sans Pro"/>
              </a:rPr>
              <a:t> </a:t>
            </a:r>
            <a:r>
              <a:rPr sz="2800" b="1" spc="-85" dirty="0">
                <a:solidFill>
                  <a:srgbClr val="285567"/>
                </a:solidFill>
                <a:latin typeface="Source Sans Pro"/>
                <a:cs typeface="Source Sans Pro"/>
              </a:rPr>
              <a:t>re</a:t>
            </a:r>
            <a:r>
              <a:rPr sz="2800" b="1" spc="-110" dirty="0">
                <a:solidFill>
                  <a:srgbClr val="285567"/>
                </a:solidFill>
                <a:latin typeface="Source Sans Pro"/>
                <a:cs typeface="Source Sans Pro"/>
              </a:rPr>
              <a:t>t</a:t>
            </a:r>
            <a:r>
              <a:rPr sz="2800" b="1" spc="-60" dirty="0">
                <a:solidFill>
                  <a:srgbClr val="285567"/>
                </a:solidFill>
                <a:latin typeface="Source Sans Pro"/>
                <a:cs typeface="Source Sans Pro"/>
              </a:rPr>
              <a:t>entio</a:t>
            </a:r>
            <a:r>
              <a:rPr sz="2800" b="1" dirty="0">
                <a:solidFill>
                  <a:srgbClr val="285567"/>
                </a:solidFill>
                <a:latin typeface="Source Sans Pro"/>
                <a:cs typeface="Source Sans Pro"/>
              </a:rPr>
              <a:t>n</a:t>
            </a:r>
            <a:r>
              <a:rPr sz="2800" b="1" spc="-114" dirty="0">
                <a:solidFill>
                  <a:srgbClr val="285567"/>
                </a:solidFill>
                <a:latin typeface="Source Sans Pro"/>
                <a:cs typeface="Source Sans Pro"/>
              </a:rPr>
              <a:t> </a:t>
            </a:r>
            <a:r>
              <a:rPr sz="2800" b="1" spc="-140" dirty="0">
                <a:solidFill>
                  <a:srgbClr val="285567"/>
                </a:solidFill>
                <a:latin typeface="Source Sans Pro"/>
                <a:cs typeface="Source Sans Pro"/>
              </a:rPr>
              <a:t>r</a:t>
            </a:r>
            <a:r>
              <a:rPr sz="2800" b="1" spc="-110" dirty="0">
                <a:solidFill>
                  <a:srgbClr val="285567"/>
                </a:solidFill>
                <a:latin typeface="Source Sans Pro"/>
                <a:cs typeface="Source Sans Pro"/>
              </a:rPr>
              <a:t>at</a:t>
            </a:r>
            <a:r>
              <a:rPr sz="2800" b="1" spc="-60" dirty="0">
                <a:solidFill>
                  <a:srgbClr val="285567"/>
                </a:solidFill>
                <a:latin typeface="Source Sans Pro"/>
                <a:cs typeface="Source Sans Pro"/>
              </a:rPr>
              <a:t>e</a:t>
            </a:r>
            <a:r>
              <a:rPr sz="1725" spc="7" baseline="-31400" dirty="0">
                <a:latin typeface="Source Sans Pro"/>
                <a:cs typeface="Source Sans Pro"/>
              </a:rPr>
              <a:t>1</a:t>
            </a:r>
            <a:r>
              <a:rPr sz="1725" baseline="-31400" dirty="0">
                <a:latin typeface="Source Sans Pro"/>
                <a:cs typeface="Source Sans Pro"/>
              </a:rPr>
              <a:t>  </a:t>
            </a:r>
            <a:r>
              <a:rPr sz="1725" spc="-89" baseline="-31400" dirty="0">
                <a:latin typeface="Source Sans Pro"/>
                <a:cs typeface="Source Sans Pro"/>
              </a:rPr>
              <a:t> </a:t>
            </a:r>
            <a:r>
              <a:rPr sz="2000" spc="-20" dirty="0">
                <a:latin typeface="Source Sans Pro"/>
                <a:cs typeface="Source Sans Pro"/>
              </a:rPr>
              <a:t>f</a:t>
            </a:r>
            <a:r>
              <a:rPr sz="2000" dirty="0">
                <a:latin typeface="Source Sans Pro"/>
                <a:cs typeface="Source Sans Pro"/>
              </a:rPr>
              <a:t>or se</a:t>
            </a:r>
            <a:r>
              <a:rPr sz="2000" spc="-45" dirty="0">
                <a:latin typeface="Source Sans Pro"/>
                <a:cs typeface="Source Sans Pro"/>
              </a:rPr>
              <a:t>c</a:t>
            </a:r>
            <a:r>
              <a:rPr sz="2000" dirty="0">
                <a:latin typeface="Source Sans Pro"/>
                <a:cs typeface="Source Sans Pro"/>
              </a:rPr>
              <a:t>onda</a:t>
            </a:r>
            <a:r>
              <a:rPr sz="2000" spc="50" dirty="0">
                <a:latin typeface="Source Sans Pro"/>
                <a:cs typeface="Source Sans Pro"/>
              </a:rPr>
              <a:t>r</a:t>
            </a:r>
            <a:r>
              <a:rPr sz="2000" dirty="0">
                <a:latin typeface="Source Sans Pro"/>
                <a:cs typeface="Source Sans Pro"/>
              </a:rPr>
              <a:t>y </a:t>
            </a:r>
            <a:r>
              <a:rPr sz="2000" spc="-40" dirty="0">
                <a:latin typeface="Source Sans Pro"/>
                <a:cs typeface="Source Sans Pro"/>
              </a:rPr>
              <a:t>s</a:t>
            </a:r>
            <a:r>
              <a:rPr sz="2000" dirty="0">
                <a:latin typeface="Source Sans Pro"/>
                <a:cs typeface="Source Sans Pro"/>
              </a:rPr>
              <a:t>tuden</a:t>
            </a:r>
            <a:r>
              <a:rPr sz="2000" spc="-20" dirty="0">
                <a:latin typeface="Source Sans Pro"/>
                <a:cs typeface="Source Sans Pro"/>
              </a:rPr>
              <a:t>t</a:t>
            </a:r>
            <a:r>
              <a:rPr sz="2000" dirty="0">
                <a:latin typeface="Source Sans Pro"/>
                <a:cs typeface="Source Sans Pro"/>
              </a:rPr>
              <a:t>s </a:t>
            </a:r>
            <a:r>
              <a:rPr sz="2000" spc="-25" dirty="0">
                <a:latin typeface="Source Sans Pro"/>
                <a:cs typeface="Source Sans Pro"/>
              </a:rPr>
              <a:t>w</a:t>
            </a:r>
            <a:r>
              <a:rPr sz="2000" dirty="0">
                <a:latin typeface="Source Sans Pro"/>
                <a:cs typeface="Source Sans Pro"/>
              </a:rPr>
              <a:t>as </a:t>
            </a:r>
            <a:r>
              <a:rPr sz="2800" b="1" spc="-60" dirty="0">
                <a:solidFill>
                  <a:srgbClr val="285567"/>
                </a:solidFill>
                <a:latin typeface="Source Sans Pro"/>
                <a:cs typeface="Source Sans Pro"/>
              </a:rPr>
              <a:t>60%</a:t>
            </a:r>
            <a:r>
              <a:rPr lang="en-AU" sz="2800" b="1" spc="-60" dirty="0">
                <a:solidFill>
                  <a:srgbClr val="285567"/>
                </a:solidFill>
                <a:latin typeface="Source Sans Pro"/>
                <a:cs typeface="Source Sans Pro"/>
              </a:rPr>
              <a:t>.</a:t>
            </a:r>
            <a:endParaRPr sz="2800" dirty="0">
              <a:latin typeface="Source Sans Pro"/>
              <a:cs typeface="Source Sans Pro"/>
            </a:endParaRPr>
          </a:p>
          <a:p>
            <a:pPr marL="627063" marR="104775">
              <a:lnSpc>
                <a:spcPct val="116700"/>
              </a:lnSpc>
              <a:spcBef>
                <a:spcPts val="2140"/>
              </a:spcBef>
            </a:pPr>
            <a:r>
              <a:rPr sz="2000" b="1" spc="-10" dirty="0">
                <a:solidFill>
                  <a:srgbClr val="A5874A"/>
                </a:solidFill>
                <a:latin typeface="Source Sans Pro"/>
                <a:cs typeface="Source Sans Pro"/>
              </a:rPr>
              <a:t>Highest</a:t>
            </a:r>
            <a:r>
              <a:rPr sz="2000" b="1" dirty="0">
                <a:solidFill>
                  <a:srgbClr val="A5874A"/>
                </a:solidFill>
                <a:latin typeface="Source Sans Pro"/>
                <a:cs typeface="Source Sans Pro"/>
              </a:rPr>
              <a:t> </a:t>
            </a:r>
            <a:r>
              <a:rPr sz="2000" b="1" spc="-10" dirty="0">
                <a:solidFill>
                  <a:srgbClr val="A5874A"/>
                </a:solidFill>
                <a:latin typeface="Source Sans Pro"/>
                <a:cs typeface="Source Sans Pro"/>
              </a:rPr>
              <a:t>retention</a:t>
            </a:r>
            <a:r>
              <a:rPr sz="2000" b="1" spc="5" dirty="0">
                <a:solidFill>
                  <a:srgbClr val="A5874A"/>
                </a:solidFill>
                <a:latin typeface="Source Sans Pro"/>
                <a:cs typeface="Source Sans Pro"/>
              </a:rPr>
              <a:t> </a:t>
            </a:r>
            <a:r>
              <a:rPr sz="2000" b="1" spc="-30" dirty="0">
                <a:solidFill>
                  <a:srgbClr val="A5874A"/>
                </a:solidFill>
                <a:latin typeface="Source Sans Pro"/>
                <a:cs typeface="Source Sans Pro"/>
              </a:rPr>
              <a:t>rates</a:t>
            </a:r>
            <a:r>
              <a:rPr sz="2000" b="1" dirty="0">
                <a:solidFill>
                  <a:srgbClr val="A5874A"/>
                </a:solidFill>
                <a:latin typeface="Source Sans Pro"/>
                <a:cs typeface="Source Sans Pro"/>
              </a:rPr>
              <a:t> </a:t>
            </a:r>
            <a:r>
              <a:rPr sz="2000" spc="-25" dirty="0">
                <a:latin typeface="Source Sans Pro"/>
                <a:cs typeface="Source Sans Pro"/>
              </a:rPr>
              <a:t>were</a:t>
            </a:r>
            <a:r>
              <a:rPr sz="2000" spc="-35" dirty="0">
                <a:latin typeface="Source Sans Pro"/>
                <a:cs typeface="Source Sans Pro"/>
              </a:rPr>
              <a:t> </a:t>
            </a:r>
            <a:r>
              <a:rPr sz="2000" spc="-20" dirty="0">
                <a:latin typeface="Source Sans Pro"/>
                <a:cs typeface="Source Sans Pro"/>
              </a:rPr>
              <a:t>found</a:t>
            </a:r>
            <a:r>
              <a:rPr sz="2000" spc="-40" dirty="0">
                <a:latin typeface="Source Sans Pro"/>
                <a:cs typeface="Source Sans Pro"/>
              </a:rPr>
              <a:t> </a:t>
            </a:r>
            <a:r>
              <a:rPr sz="2000" spc="-10" dirty="0">
                <a:latin typeface="Source Sans Pro"/>
                <a:cs typeface="Source Sans Pro"/>
              </a:rPr>
              <a:t>in</a:t>
            </a:r>
            <a:r>
              <a:rPr sz="2000" spc="-35" dirty="0">
                <a:latin typeface="Source Sans Pro"/>
                <a:cs typeface="Source Sans Pro"/>
              </a:rPr>
              <a:t> </a:t>
            </a:r>
            <a:r>
              <a:rPr sz="2000" spc="-15" dirty="0">
                <a:latin typeface="Source Sans Pro"/>
                <a:cs typeface="Source Sans Pro"/>
              </a:rPr>
              <a:t>the</a:t>
            </a:r>
            <a:r>
              <a:rPr sz="2000" spc="-20" dirty="0">
                <a:latin typeface="Source Sans Pro"/>
                <a:cs typeface="Source Sans Pro"/>
              </a:rPr>
              <a:t> </a:t>
            </a:r>
            <a:r>
              <a:rPr sz="2000" b="1" spc="-15" dirty="0">
                <a:solidFill>
                  <a:srgbClr val="A5874A"/>
                </a:solidFill>
                <a:latin typeface="Source Sans Pro"/>
                <a:cs typeface="Source Sans Pro"/>
              </a:rPr>
              <a:t>ACT</a:t>
            </a:r>
            <a:r>
              <a:rPr sz="2000" b="1" spc="-20" dirty="0">
                <a:solidFill>
                  <a:srgbClr val="A5874A"/>
                </a:solidFill>
                <a:latin typeface="Source Sans Pro"/>
                <a:cs typeface="Source Sans Pro"/>
              </a:rPr>
              <a:t> </a:t>
            </a:r>
            <a:r>
              <a:rPr sz="2000" spc="-20" dirty="0">
                <a:latin typeface="Source Sans Pro"/>
                <a:cs typeface="Source Sans Pro"/>
              </a:rPr>
              <a:t>(99%)</a:t>
            </a:r>
            <a:r>
              <a:rPr sz="2000" spc="-35" dirty="0">
                <a:latin typeface="Source Sans Pro"/>
                <a:cs typeface="Source Sans Pro"/>
              </a:rPr>
              <a:t> </a:t>
            </a:r>
            <a:r>
              <a:rPr sz="2000" spc="-15" dirty="0">
                <a:latin typeface="Source Sans Pro"/>
                <a:cs typeface="Source Sans Pro"/>
              </a:rPr>
              <a:t>and</a:t>
            </a:r>
            <a:r>
              <a:rPr sz="2000" spc="-45" dirty="0">
                <a:latin typeface="Source Sans Pro"/>
                <a:cs typeface="Source Sans Pro"/>
              </a:rPr>
              <a:t> </a:t>
            </a:r>
            <a:r>
              <a:rPr sz="2000" b="1" dirty="0">
                <a:solidFill>
                  <a:srgbClr val="A5874A"/>
                </a:solidFill>
                <a:latin typeface="Source Sans Pro"/>
                <a:cs typeface="Source Sans Pro"/>
              </a:rPr>
              <a:t>SA</a:t>
            </a:r>
            <a:r>
              <a:rPr sz="2000" b="1" spc="-15" dirty="0">
                <a:solidFill>
                  <a:srgbClr val="A5874A"/>
                </a:solidFill>
                <a:latin typeface="Source Sans Pro"/>
                <a:cs typeface="Source Sans Pro"/>
              </a:rPr>
              <a:t> </a:t>
            </a:r>
            <a:r>
              <a:rPr sz="2000" spc="-20" dirty="0">
                <a:latin typeface="Source Sans Pro"/>
                <a:cs typeface="Source Sans Pro"/>
              </a:rPr>
              <a:t>(75%),</a:t>
            </a:r>
            <a:r>
              <a:rPr sz="2000" spc="-40" dirty="0">
                <a:latin typeface="Source Sans Pro"/>
                <a:cs typeface="Source Sans Pro"/>
              </a:rPr>
              <a:t> </a:t>
            </a:r>
            <a:r>
              <a:rPr sz="2000" spc="-20" dirty="0">
                <a:latin typeface="Source Sans Pro"/>
                <a:cs typeface="Source Sans Pro"/>
              </a:rPr>
              <a:t>while </a:t>
            </a:r>
            <a:r>
              <a:rPr sz="2000" b="1" spc="-15" dirty="0">
                <a:solidFill>
                  <a:srgbClr val="A5874A"/>
                </a:solidFill>
                <a:latin typeface="Source Sans Pro"/>
                <a:cs typeface="Source Sans Pro"/>
              </a:rPr>
              <a:t>lowest</a:t>
            </a:r>
            <a:r>
              <a:rPr sz="2000" b="1" spc="-20" dirty="0">
                <a:solidFill>
                  <a:srgbClr val="A5874A"/>
                </a:solidFill>
                <a:latin typeface="Source Sans Pro"/>
                <a:cs typeface="Source Sans Pro"/>
              </a:rPr>
              <a:t> </a:t>
            </a:r>
            <a:r>
              <a:rPr sz="2000" spc="-20" dirty="0">
                <a:latin typeface="Source Sans Pro"/>
                <a:cs typeface="Source Sans Pro"/>
              </a:rPr>
              <a:t>the </a:t>
            </a:r>
            <a:r>
              <a:rPr sz="2000" spc="-385" dirty="0">
                <a:latin typeface="Source Sans Pro"/>
                <a:cs typeface="Source Sans Pro"/>
              </a:rPr>
              <a:t> </a:t>
            </a:r>
            <a:r>
              <a:rPr sz="2000" spc="-40" dirty="0">
                <a:latin typeface="Source Sans Pro"/>
                <a:cs typeface="Source Sans Pro"/>
              </a:rPr>
              <a:t>rates</a:t>
            </a:r>
            <a:r>
              <a:rPr sz="2000" spc="-45" dirty="0">
                <a:latin typeface="Source Sans Pro"/>
                <a:cs typeface="Source Sans Pro"/>
              </a:rPr>
              <a:t> </a:t>
            </a:r>
            <a:r>
              <a:rPr sz="2000" spc="-25" dirty="0">
                <a:latin typeface="Source Sans Pro"/>
                <a:cs typeface="Source Sans Pro"/>
              </a:rPr>
              <a:t>were</a:t>
            </a:r>
            <a:r>
              <a:rPr sz="2000" spc="-40" dirty="0">
                <a:latin typeface="Source Sans Pro"/>
                <a:cs typeface="Source Sans Pro"/>
              </a:rPr>
              <a:t> </a:t>
            </a:r>
            <a:r>
              <a:rPr sz="2000" spc="-20" dirty="0">
                <a:latin typeface="Source Sans Pro"/>
                <a:cs typeface="Source Sans Pro"/>
              </a:rPr>
              <a:t>found</a:t>
            </a:r>
            <a:r>
              <a:rPr sz="2000" spc="-40" dirty="0">
                <a:latin typeface="Source Sans Pro"/>
                <a:cs typeface="Source Sans Pro"/>
              </a:rPr>
              <a:t> </a:t>
            </a:r>
            <a:r>
              <a:rPr sz="2000" spc="-10" dirty="0">
                <a:latin typeface="Source Sans Pro"/>
                <a:cs typeface="Source Sans Pro"/>
              </a:rPr>
              <a:t>in</a:t>
            </a:r>
            <a:r>
              <a:rPr sz="2000" spc="-40" dirty="0">
                <a:latin typeface="Source Sans Pro"/>
                <a:cs typeface="Source Sans Pro"/>
              </a:rPr>
              <a:t> </a:t>
            </a:r>
            <a:r>
              <a:rPr sz="2000" spc="-15" dirty="0">
                <a:latin typeface="Source Sans Pro"/>
                <a:cs typeface="Source Sans Pro"/>
              </a:rPr>
              <a:t>the</a:t>
            </a:r>
            <a:r>
              <a:rPr sz="2000" spc="-45" dirty="0">
                <a:latin typeface="Source Sans Pro"/>
                <a:cs typeface="Source Sans Pro"/>
              </a:rPr>
              <a:t> </a:t>
            </a:r>
            <a:r>
              <a:rPr sz="2000" b="1" dirty="0">
                <a:solidFill>
                  <a:srgbClr val="A5874A"/>
                </a:solidFill>
                <a:latin typeface="Source Sans Pro"/>
                <a:cs typeface="Source Sans Pro"/>
              </a:rPr>
              <a:t>NT</a:t>
            </a:r>
            <a:r>
              <a:rPr sz="2000" b="1" spc="-20" dirty="0">
                <a:solidFill>
                  <a:srgbClr val="A5874A"/>
                </a:solidFill>
                <a:latin typeface="Source Sans Pro"/>
                <a:cs typeface="Source Sans Pro"/>
              </a:rPr>
              <a:t> </a:t>
            </a:r>
            <a:r>
              <a:rPr sz="2000" spc="-20" dirty="0">
                <a:latin typeface="Source Sans Pro"/>
                <a:cs typeface="Source Sans Pro"/>
              </a:rPr>
              <a:t>(36%)</a:t>
            </a:r>
            <a:r>
              <a:rPr sz="2000" spc="-40" dirty="0">
                <a:latin typeface="Source Sans Pro"/>
                <a:cs typeface="Source Sans Pro"/>
              </a:rPr>
              <a:t> </a:t>
            </a:r>
            <a:r>
              <a:rPr sz="2000" spc="-15" dirty="0">
                <a:latin typeface="Source Sans Pro"/>
                <a:cs typeface="Source Sans Pro"/>
              </a:rPr>
              <a:t>and</a:t>
            </a:r>
            <a:r>
              <a:rPr sz="2000" spc="-45" dirty="0">
                <a:latin typeface="Source Sans Pro"/>
                <a:cs typeface="Source Sans Pro"/>
              </a:rPr>
              <a:t> </a:t>
            </a:r>
            <a:r>
              <a:rPr sz="2000" b="1" dirty="0">
                <a:solidFill>
                  <a:srgbClr val="A5874A"/>
                </a:solidFill>
                <a:latin typeface="Source Sans Pro"/>
                <a:cs typeface="Source Sans Pro"/>
              </a:rPr>
              <a:t>NSW</a:t>
            </a:r>
            <a:r>
              <a:rPr sz="2000" b="1" spc="-20" dirty="0">
                <a:solidFill>
                  <a:srgbClr val="A5874A"/>
                </a:solidFill>
                <a:latin typeface="Source Sans Pro"/>
                <a:cs typeface="Source Sans Pro"/>
              </a:rPr>
              <a:t> </a:t>
            </a:r>
            <a:r>
              <a:rPr sz="2000" spc="-15" dirty="0">
                <a:latin typeface="Source Sans Pro"/>
                <a:cs typeface="Source Sans Pro"/>
              </a:rPr>
              <a:t>and</a:t>
            </a:r>
            <a:r>
              <a:rPr sz="2000" spc="-45" dirty="0">
                <a:latin typeface="Source Sans Pro"/>
                <a:cs typeface="Source Sans Pro"/>
              </a:rPr>
              <a:t> </a:t>
            </a:r>
            <a:r>
              <a:rPr sz="2000" b="1" dirty="0">
                <a:solidFill>
                  <a:srgbClr val="A5874A"/>
                </a:solidFill>
                <a:latin typeface="Source Sans Pro"/>
                <a:cs typeface="Source Sans Pro"/>
              </a:rPr>
              <a:t>WA</a:t>
            </a:r>
            <a:r>
              <a:rPr sz="2000" b="1" spc="-20" dirty="0">
                <a:solidFill>
                  <a:srgbClr val="A5874A"/>
                </a:solidFill>
                <a:latin typeface="Source Sans Pro"/>
                <a:cs typeface="Source Sans Pro"/>
              </a:rPr>
              <a:t> </a:t>
            </a:r>
            <a:r>
              <a:rPr sz="2000" spc="-25" dirty="0">
                <a:latin typeface="Source Sans Pro"/>
                <a:cs typeface="Source Sans Pro"/>
              </a:rPr>
              <a:t>(both</a:t>
            </a:r>
            <a:r>
              <a:rPr sz="2000" spc="-40" dirty="0">
                <a:latin typeface="Source Sans Pro"/>
                <a:cs typeface="Source Sans Pro"/>
              </a:rPr>
              <a:t> </a:t>
            </a:r>
            <a:r>
              <a:rPr sz="2000" spc="-20" dirty="0">
                <a:latin typeface="Source Sans Pro"/>
                <a:cs typeface="Source Sans Pro"/>
              </a:rPr>
              <a:t>56%).</a:t>
            </a:r>
            <a:endParaRPr sz="2000" dirty="0">
              <a:latin typeface="Source Sans Pro"/>
              <a:cs typeface="Source Sans Pro"/>
            </a:endParaRPr>
          </a:p>
          <a:p>
            <a:pPr>
              <a:lnSpc>
                <a:spcPct val="100000"/>
              </a:lnSpc>
              <a:spcBef>
                <a:spcPts val="10"/>
              </a:spcBef>
            </a:pPr>
            <a:endParaRPr lang="en-AU" sz="3050" dirty="0">
              <a:latin typeface="Source Sans Pro"/>
              <a:cs typeface="Source Sans Pro"/>
            </a:endParaRPr>
          </a:p>
          <a:p>
            <a:pPr>
              <a:lnSpc>
                <a:spcPct val="100000"/>
              </a:lnSpc>
            </a:pPr>
            <a:r>
              <a:rPr sz="2000" spc="-45" dirty="0">
                <a:latin typeface="Source Sans Pro"/>
                <a:cs typeface="Source Sans Pro"/>
              </a:rPr>
              <a:t>Aboriginal</a:t>
            </a:r>
            <a:r>
              <a:rPr sz="2000" spc="-100" dirty="0">
                <a:latin typeface="Source Sans Pro"/>
                <a:cs typeface="Source Sans Pro"/>
              </a:rPr>
              <a:t> </a:t>
            </a:r>
            <a:r>
              <a:rPr sz="2000" spc="-35" dirty="0">
                <a:latin typeface="Source Sans Pro"/>
                <a:cs typeface="Source Sans Pro"/>
              </a:rPr>
              <a:t>and</a:t>
            </a:r>
            <a:r>
              <a:rPr sz="2000" spc="-95" dirty="0">
                <a:latin typeface="Source Sans Pro"/>
                <a:cs typeface="Source Sans Pro"/>
              </a:rPr>
              <a:t> </a:t>
            </a:r>
            <a:r>
              <a:rPr sz="2000" spc="-70" dirty="0">
                <a:latin typeface="Source Sans Pro"/>
                <a:cs typeface="Source Sans Pro"/>
              </a:rPr>
              <a:t>Torres</a:t>
            </a:r>
            <a:r>
              <a:rPr sz="2000" spc="-95" dirty="0">
                <a:latin typeface="Source Sans Pro"/>
                <a:cs typeface="Source Sans Pro"/>
              </a:rPr>
              <a:t> </a:t>
            </a:r>
            <a:r>
              <a:rPr sz="2000" spc="-60" dirty="0">
                <a:latin typeface="Source Sans Pro"/>
                <a:cs typeface="Source Sans Pro"/>
              </a:rPr>
              <a:t>Strait</a:t>
            </a:r>
            <a:r>
              <a:rPr sz="2000" spc="-95" dirty="0">
                <a:latin typeface="Source Sans Pro"/>
                <a:cs typeface="Source Sans Pro"/>
              </a:rPr>
              <a:t> </a:t>
            </a:r>
            <a:r>
              <a:rPr sz="2000" spc="-45" dirty="0">
                <a:latin typeface="Source Sans Pro"/>
                <a:cs typeface="Source Sans Pro"/>
              </a:rPr>
              <a:t>Islander</a:t>
            </a:r>
            <a:r>
              <a:rPr sz="2000" spc="-95" dirty="0">
                <a:latin typeface="Source Sans Pro"/>
                <a:cs typeface="Source Sans Pro"/>
              </a:rPr>
              <a:t> </a:t>
            </a:r>
            <a:r>
              <a:rPr sz="2000" spc="-55" dirty="0">
                <a:latin typeface="Source Sans Pro"/>
                <a:cs typeface="Source Sans Pro"/>
              </a:rPr>
              <a:t>students</a:t>
            </a:r>
            <a:r>
              <a:rPr sz="2000" spc="-100" dirty="0">
                <a:latin typeface="Source Sans Pro"/>
                <a:cs typeface="Source Sans Pro"/>
              </a:rPr>
              <a:t> </a:t>
            </a:r>
            <a:r>
              <a:rPr sz="2000" spc="-40" dirty="0">
                <a:latin typeface="Source Sans Pro"/>
                <a:cs typeface="Source Sans Pro"/>
              </a:rPr>
              <a:t>at,</a:t>
            </a:r>
            <a:r>
              <a:rPr sz="2000" spc="-95" dirty="0">
                <a:latin typeface="Source Sans Pro"/>
                <a:cs typeface="Source Sans Pro"/>
              </a:rPr>
              <a:t> </a:t>
            </a:r>
            <a:r>
              <a:rPr sz="2000" spc="-25" dirty="0">
                <a:latin typeface="Source Sans Pro"/>
                <a:cs typeface="Source Sans Pro"/>
              </a:rPr>
              <a:t>or</a:t>
            </a:r>
            <a:r>
              <a:rPr sz="2000" spc="-95" dirty="0">
                <a:latin typeface="Source Sans Pro"/>
                <a:cs typeface="Source Sans Pro"/>
              </a:rPr>
              <a:t> </a:t>
            </a:r>
            <a:r>
              <a:rPr sz="2000" spc="-45" dirty="0">
                <a:latin typeface="Source Sans Pro"/>
                <a:cs typeface="Source Sans Pro"/>
              </a:rPr>
              <a:t>above</a:t>
            </a:r>
            <a:r>
              <a:rPr sz="2000" spc="-95" dirty="0">
                <a:latin typeface="Source Sans Pro"/>
                <a:cs typeface="Source Sans Pro"/>
              </a:rPr>
              <a:t> </a:t>
            </a:r>
            <a:r>
              <a:rPr sz="2000" spc="-35" dirty="0">
                <a:latin typeface="Source Sans Pro"/>
                <a:cs typeface="Source Sans Pro"/>
              </a:rPr>
              <a:t>the</a:t>
            </a:r>
            <a:r>
              <a:rPr sz="2000" spc="-95" dirty="0">
                <a:latin typeface="Source Sans Pro"/>
                <a:cs typeface="Source Sans Pro"/>
              </a:rPr>
              <a:t> </a:t>
            </a:r>
            <a:r>
              <a:rPr sz="2000" spc="-50" dirty="0">
                <a:latin typeface="Source Sans Pro"/>
                <a:cs typeface="Source Sans Pro"/>
              </a:rPr>
              <a:t>national</a:t>
            </a:r>
            <a:r>
              <a:rPr sz="2000" spc="-100" dirty="0">
                <a:latin typeface="Source Sans Pro"/>
                <a:cs typeface="Source Sans Pro"/>
              </a:rPr>
              <a:t> </a:t>
            </a:r>
            <a:r>
              <a:rPr sz="2000" spc="-45" dirty="0">
                <a:latin typeface="Source Sans Pro"/>
                <a:cs typeface="Source Sans Pro"/>
              </a:rPr>
              <a:t>minimum</a:t>
            </a:r>
            <a:r>
              <a:rPr sz="2000" spc="-95" dirty="0">
                <a:latin typeface="Source Sans Pro"/>
                <a:cs typeface="Source Sans Pro"/>
              </a:rPr>
              <a:t> </a:t>
            </a:r>
            <a:r>
              <a:rPr sz="2000" spc="-60" dirty="0">
                <a:latin typeface="Source Sans Pro"/>
                <a:cs typeface="Source Sans Pro"/>
              </a:rPr>
              <a:t>standard,</a:t>
            </a:r>
            <a:r>
              <a:rPr sz="2000" spc="-95" dirty="0">
                <a:latin typeface="Source Sans Pro"/>
                <a:cs typeface="Source Sans Pro"/>
              </a:rPr>
              <a:t> </a:t>
            </a:r>
            <a:r>
              <a:rPr sz="2000" spc="-40" dirty="0">
                <a:latin typeface="Source Sans Pro"/>
                <a:cs typeface="Source Sans Pro"/>
              </a:rPr>
              <a:t>2019</a:t>
            </a:r>
            <a:endParaRPr sz="1725" baseline="31400" dirty="0">
              <a:latin typeface="Source Sans Pro"/>
              <a:cs typeface="Source Sans Pro"/>
            </a:endParaRPr>
          </a:p>
        </p:txBody>
      </p:sp>
      <p:sp>
        <p:nvSpPr>
          <p:cNvPr id="5" name="object 5"/>
          <p:cNvSpPr txBox="1">
            <a:spLocks noGrp="1"/>
          </p:cNvSpPr>
          <p:nvPr>
            <p:ph type="title"/>
          </p:nvPr>
        </p:nvSpPr>
        <p:spPr>
          <a:xfrm>
            <a:off x="1562100" y="567428"/>
            <a:ext cx="10452100" cy="1075055"/>
          </a:xfrm>
          <a:prstGeom prst="rect">
            <a:avLst/>
          </a:prstGeom>
        </p:spPr>
        <p:txBody>
          <a:bodyPr vert="horz" wrap="square" lIns="0" tIns="163195" rIns="0" bIns="0" rtlCol="0">
            <a:spAutoFit/>
          </a:bodyPr>
          <a:lstStyle/>
          <a:p>
            <a:pPr marL="12700">
              <a:lnSpc>
                <a:spcPct val="100000"/>
              </a:lnSpc>
              <a:spcBef>
                <a:spcPts val="1285"/>
              </a:spcBef>
            </a:pPr>
            <a:r>
              <a:rPr spc="-90" dirty="0"/>
              <a:t>Socia</a:t>
            </a:r>
            <a:r>
              <a:rPr dirty="0"/>
              <a:t>l</a:t>
            </a:r>
            <a:r>
              <a:rPr spc="-180" dirty="0"/>
              <a:t> </a:t>
            </a:r>
            <a:r>
              <a:rPr spc="-90" dirty="0"/>
              <a:t>an</a:t>
            </a:r>
            <a:r>
              <a:rPr dirty="0"/>
              <a:t>d</a:t>
            </a:r>
            <a:r>
              <a:rPr spc="-180" dirty="0"/>
              <a:t> </a:t>
            </a:r>
            <a:r>
              <a:rPr spc="-90" dirty="0"/>
              <a:t>cultu</a:t>
            </a:r>
            <a:r>
              <a:rPr spc="-195" dirty="0"/>
              <a:t>r</a:t>
            </a:r>
            <a:r>
              <a:rPr spc="-90" dirty="0"/>
              <a:t>a</a:t>
            </a:r>
            <a:r>
              <a:rPr dirty="0"/>
              <a:t>l</a:t>
            </a:r>
            <a:r>
              <a:rPr spc="-180" dirty="0"/>
              <a:t> </a:t>
            </a:r>
            <a:r>
              <a:rPr spc="-90" dirty="0"/>
              <a:t>d</a:t>
            </a:r>
            <a:r>
              <a:rPr spc="-130" dirty="0"/>
              <a:t>e</a:t>
            </a:r>
            <a:r>
              <a:rPr spc="-160" dirty="0"/>
              <a:t>t</a:t>
            </a:r>
            <a:r>
              <a:rPr spc="-90" dirty="0"/>
              <a:t>erminan</a:t>
            </a:r>
            <a:r>
              <a:rPr spc="-130" dirty="0"/>
              <a:t>t</a:t>
            </a:r>
            <a:r>
              <a:rPr dirty="0"/>
              <a:t>s</a:t>
            </a:r>
            <a:r>
              <a:rPr spc="-180" dirty="0"/>
              <a:t> </a:t>
            </a:r>
            <a:r>
              <a:rPr spc="-110" dirty="0"/>
              <a:t>o</a:t>
            </a:r>
            <a:r>
              <a:rPr dirty="0"/>
              <a:t>f</a:t>
            </a:r>
            <a:r>
              <a:rPr spc="-180" dirty="0"/>
              <a:t> </a:t>
            </a:r>
            <a:r>
              <a:rPr spc="-90" dirty="0"/>
              <a:t>h</a:t>
            </a:r>
            <a:r>
              <a:rPr spc="-130" dirty="0"/>
              <a:t>e</a:t>
            </a:r>
            <a:r>
              <a:rPr spc="-90" dirty="0"/>
              <a:t>alth</a:t>
            </a:r>
          </a:p>
          <a:p>
            <a:pPr marL="12700">
              <a:lnSpc>
                <a:spcPct val="100000"/>
              </a:lnSpc>
              <a:spcBef>
                <a:spcPts val="595"/>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dirty="0">
                <a:latin typeface="Source Sans Pro Semibold"/>
                <a:cs typeface="Source Sans Pro Semibold"/>
              </a:rPr>
              <a:t> </a:t>
            </a:r>
            <a:r>
              <a:rPr sz="1800" b="1" spc="-30" dirty="0">
                <a:latin typeface="Source Sans Pro Semibold"/>
                <a:cs typeface="Source Sans Pro Semibold"/>
              </a:rPr>
              <a:t>Torres</a:t>
            </a:r>
            <a:r>
              <a:rPr sz="1800" b="1" spc="-5" dirty="0">
                <a:latin typeface="Source Sans Pro Semibold"/>
                <a:cs typeface="Source Sans Pro Semibold"/>
              </a:rPr>
              <a:t> </a:t>
            </a:r>
            <a:r>
              <a:rPr sz="1800" b="1" spc="-15" dirty="0">
                <a:latin typeface="Source Sans Pro Semibold"/>
                <a:cs typeface="Source Sans Pro Semibold"/>
              </a:rPr>
              <a:t>Strait</a:t>
            </a:r>
            <a:r>
              <a:rPr sz="1800" b="1"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8" name="object 8"/>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6" name="object 6"/>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7" name="object 7"/>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8</a:t>
            </a:fld>
            <a:endParaRPr dirty="0"/>
          </a:p>
        </p:txBody>
      </p:sp>
      <p:graphicFrame>
        <p:nvGraphicFramePr>
          <p:cNvPr id="4" name="object 4"/>
          <p:cNvGraphicFramePr>
            <a:graphicFrameLocks noGrp="1"/>
          </p:cNvGraphicFramePr>
          <p:nvPr>
            <p:extLst>
              <p:ext uri="{D42A27DB-BD31-4B8C-83A1-F6EECF244321}">
                <p14:modId xmlns:p14="http://schemas.microsoft.com/office/powerpoint/2010/main" val="3887481405"/>
              </p:ext>
            </p:extLst>
          </p:nvPr>
        </p:nvGraphicFramePr>
        <p:xfrm>
          <a:off x="1632058" y="5511999"/>
          <a:ext cx="9900920" cy="1728002"/>
        </p:xfrm>
        <a:graphic>
          <a:graphicData uri="http://schemas.openxmlformats.org/drawingml/2006/table">
            <a:tbl>
              <a:tblPr firstRow="1" bandRow="1">
                <a:tableStyleId>{2D5ABB26-0587-4C30-8999-92F81FD0307C}</a:tableStyleId>
              </a:tblPr>
              <a:tblGrid>
                <a:gridCol w="2506980">
                  <a:extLst>
                    <a:ext uri="{9D8B030D-6E8A-4147-A177-3AD203B41FA5}">
                      <a16:colId xmlns:a16="http://schemas.microsoft.com/office/drawing/2014/main" val="20000"/>
                    </a:ext>
                  </a:extLst>
                </a:gridCol>
                <a:gridCol w="1848485">
                  <a:extLst>
                    <a:ext uri="{9D8B030D-6E8A-4147-A177-3AD203B41FA5}">
                      <a16:colId xmlns:a16="http://schemas.microsoft.com/office/drawing/2014/main" val="20001"/>
                    </a:ext>
                  </a:extLst>
                </a:gridCol>
                <a:gridCol w="1848485">
                  <a:extLst>
                    <a:ext uri="{9D8B030D-6E8A-4147-A177-3AD203B41FA5}">
                      <a16:colId xmlns:a16="http://schemas.microsoft.com/office/drawing/2014/main" val="20002"/>
                    </a:ext>
                  </a:extLst>
                </a:gridCol>
                <a:gridCol w="1848485">
                  <a:extLst>
                    <a:ext uri="{9D8B030D-6E8A-4147-A177-3AD203B41FA5}">
                      <a16:colId xmlns:a16="http://schemas.microsoft.com/office/drawing/2014/main" val="20003"/>
                    </a:ext>
                  </a:extLst>
                </a:gridCol>
                <a:gridCol w="1848485">
                  <a:extLst>
                    <a:ext uri="{9D8B030D-6E8A-4147-A177-3AD203B41FA5}">
                      <a16:colId xmlns:a16="http://schemas.microsoft.com/office/drawing/2014/main" val="20004"/>
                    </a:ext>
                  </a:extLst>
                </a:gridCol>
              </a:tblGrid>
              <a:tr h="432003">
                <a:tc>
                  <a:txBody>
                    <a:bodyPr/>
                    <a:lstStyle/>
                    <a:p>
                      <a:pPr>
                        <a:lnSpc>
                          <a:spcPct val="100000"/>
                        </a:lnSpc>
                      </a:pPr>
                      <a:endParaRPr sz="2000">
                        <a:latin typeface="Times New Roman"/>
                        <a:cs typeface="Times New Roman"/>
                      </a:endParaRPr>
                    </a:p>
                  </a:txBody>
                  <a:tcPr marL="0" marR="0" marT="0" marB="0">
                    <a:lnR w="6350">
                      <a:solidFill>
                        <a:srgbClr val="0687A1"/>
                      </a:solidFill>
                      <a:prstDash val="solid"/>
                    </a:lnR>
                    <a:lnB w="6350">
                      <a:solidFill>
                        <a:srgbClr val="0687A1"/>
                      </a:solidFill>
                      <a:prstDash val="solid"/>
                    </a:lnB>
                  </a:tcPr>
                </a:tc>
                <a:tc>
                  <a:txBody>
                    <a:bodyPr/>
                    <a:lstStyle/>
                    <a:p>
                      <a:pPr algn="ctr">
                        <a:lnSpc>
                          <a:spcPct val="100000"/>
                        </a:lnSpc>
                        <a:spcBef>
                          <a:spcPts val="615"/>
                        </a:spcBef>
                      </a:pPr>
                      <a:r>
                        <a:rPr sz="2000" b="1" spc="-30" dirty="0">
                          <a:solidFill>
                            <a:srgbClr val="0687A1"/>
                          </a:solidFill>
                          <a:latin typeface="Source Sans Pro"/>
                          <a:cs typeface="Source Sans Pro"/>
                        </a:rPr>
                        <a:t>Year</a:t>
                      </a:r>
                      <a:r>
                        <a:rPr sz="2000" b="1" spc="-20" dirty="0">
                          <a:solidFill>
                            <a:srgbClr val="0687A1"/>
                          </a:solidFill>
                          <a:latin typeface="Source Sans Pro"/>
                          <a:cs typeface="Source Sans Pro"/>
                        </a:rPr>
                        <a:t> </a:t>
                      </a:r>
                      <a:r>
                        <a:rPr sz="2000" b="1" dirty="0">
                          <a:solidFill>
                            <a:srgbClr val="0687A1"/>
                          </a:solidFill>
                          <a:latin typeface="Source Sans Pro"/>
                          <a:cs typeface="Source Sans Pro"/>
                        </a:rPr>
                        <a:t>3</a:t>
                      </a:r>
                      <a:endParaRPr sz="2000">
                        <a:latin typeface="Source Sans Pro"/>
                        <a:cs typeface="Source Sans Pro"/>
                      </a:endParaRPr>
                    </a:p>
                  </a:txBody>
                  <a:tcPr marL="0" marR="0" marT="78105" marB="0">
                    <a:lnL w="6350">
                      <a:solidFill>
                        <a:srgbClr val="0687A1"/>
                      </a:solidFill>
                      <a:prstDash val="solid"/>
                    </a:lnL>
                    <a:lnR w="6350">
                      <a:solidFill>
                        <a:srgbClr val="0687A1"/>
                      </a:solidFill>
                      <a:prstDash val="solid"/>
                    </a:lnR>
                    <a:lnB w="6350">
                      <a:solidFill>
                        <a:srgbClr val="0687A1"/>
                      </a:solidFill>
                      <a:prstDash val="solid"/>
                    </a:lnB>
                  </a:tcPr>
                </a:tc>
                <a:tc>
                  <a:txBody>
                    <a:bodyPr/>
                    <a:lstStyle/>
                    <a:p>
                      <a:pPr algn="ctr">
                        <a:lnSpc>
                          <a:spcPct val="100000"/>
                        </a:lnSpc>
                        <a:spcBef>
                          <a:spcPts val="615"/>
                        </a:spcBef>
                      </a:pPr>
                      <a:r>
                        <a:rPr sz="2000" b="1" spc="-30" dirty="0">
                          <a:solidFill>
                            <a:srgbClr val="0687A1"/>
                          </a:solidFill>
                          <a:latin typeface="Source Sans Pro"/>
                          <a:cs typeface="Source Sans Pro"/>
                        </a:rPr>
                        <a:t>Year</a:t>
                      </a:r>
                      <a:r>
                        <a:rPr sz="2000" b="1" spc="-20" dirty="0">
                          <a:solidFill>
                            <a:srgbClr val="0687A1"/>
                          </a:solidFill>
                          <a:latin typeface="Source Sans Pro"/>
                          <a:cs typeface="Source Sans Pro"/>
                        </a:rPr>
                        <a:t> </a:t>
                      </a:r>
                      <a:r>
                        <a:rPr sz="2000" b="1" dirty="0">
                          <a:solidFill>
                            <a:srgbClr val="0687A1"/>
                          </a:solidFill>
                          <a:latin typeface="Source Sans Pro"/>
                          <a:cs typeface="Source Sans Pro"/>
                        </a:rPr>
                        <a:t>5</a:t>
                      </a:r>
                      <a:endParaRPr sz="2000" dirty="0">
                        <a:latin typeface="Source Sans Pro"/>
                        <a:cs typeface="Source Sans Pro"/>
                      </a:endParaRPr>
                    </a:p>
                  </a:txBody>
                  <a:tcPr marL="0" marR="0" marT="78105" marB="0">
                    <a:lnL w="6350">
                      <a:solidFill>
                        <a:srgbClr val="0687A1"/>
                      </a:solidFill>
                      <a:prstDash val="solid"/>
                    </a:lnL>
                    <a:lnR w="6350">
                      <a:solidFill>
                        <a:srgbClr val="0687A1"/>
                      </a:solidFill>
                      <a:prstDash val="solid"/>
                    </a:lnR>
                    <a:lnB w="6350">
                      <a:solidFill>
                        <a:srgbClr val="0687A1"/>
                      </a:solidFill>
                      <a:prstDash val="solid"/>
                    </a:lnB>
                  </a:tcPr>
                </a:tc>
                <a:tc>
                  <a:txBody>
                    <a:bodyPr/>
                    <a:lstStyle/>
                    <a:p>
                      <a:pPr algn="ctr">
                        <a:lnSpc>
                          <a:spcPct val="100000"/>
                        </a:lnSpc>
                        <a:spcBef>
                          <a:spcPts val="615"/>
                        </a:spcBef>
                      </a:pPr>
                      <a:r>
                        <a:rPr sz="2000" b="1" spc="-30" dirty="0">
                          <a:solidFill>
                            <a:srgbClr val="0687A1"/>
                          </a:solidFill>
                          <a:latin typeface="Source Sans Pro"/>
                          <a:cs typeface="Source Sans Pro"/>
                        </a:rPr>
                        <a:t>Year</a:t>
                      </a:r>
                      <a:r>
                        <a:rPr sz="2000" b="1" spc="-20" dirty="0">
                          <a:solidFill>
                            <a:srgbClr val="0687A1"/>
                          </a:solidFill>
                          <a:latin typeface="Source Sans Pro"/>
                          <a:cs typeface="Source Sans Pro"/>
                        </a:rPr>
                        <a:t> </a:t>
                      </a:r>
                      <a:r>
                        <a:rPr sz="2000" b="1" dirty="0">
                          <a:solidFill>
                            <a:srgbClr val="0687A1"/>
                          </a:solidFill>
                          <a:latin typeface="Source Sans Pro"/>
                          <a:cs typeface="Source Sans Pro"/>
                        </a:rPr>
                        <a:t>7</a:t>
                      </a:r>
                      <a:endParaRPr sz="2000">
                        <a:latin typeface="Source Sans Pro"/>
                        <a:cs typeface="Source Sans Pro"/>
                      </a:endParaRPr>
                    </a:p>
                  </a:txBody>
                  <a:tcPr marL="0" marR="0" marT="78105" marB="0">
                    <a:lnL w="6350">
                      <a:solidFill>
                        <a:srgbClr val="0687A1"/>
                      </a:solidFill>
                      <a:prstDash val="solid"/>
                    </a:lnL>
                    <a:lnR w="6350">
                      <a:solidFill>
                        <a:srgbClr val="0687A1"/>
                      </a:solidFill>
                      <a:prstDash val="solid"/>
                    </a:lnR>
                    <a:lnB w="6350">
                      <a:solidFill>
                        <a:srgbClr val="0687A1"/>
                      </a:solidFill>
                      <a:prstDash val="solid"/>
                    </a:lnB>
                  </a:tcPr>
                </a:tc>
                <a:tc>
                  <a:txBody>
                    <a:bodyPr/>
                    <a:lstStyle/>
                    <a:p>
                      <a:pPr algn="ctr">
                        <a:lnSpc>
                          <a:spcPct val="100000"/>
                        </a:lnSpc>
                        <a:spcBef>
                          <a:spcPts val="615"/>
                        </a:spcBef>
                      </a:pPr>
                      <a:r>
                        <a:rPr sz="2000" b="1" spc="-30" dirty="0">
                          <a:solidFill>
                            <a:srgbClr val="0687A1"/>
                          </a:solidFill>
                          <a:latin typeface="Source Sans Pro"/>
                          <a:cs typeface="Source Sans Pro"/>
                        </a:rPr>
                        <a:t>Year</a:t>
                      </a:r>
                      <a:r>
                        <a:rPr sz="2000" b="1" spc="-20" dirty="0">
                          <a:solidFill>
                            <a:srgbClr val="0687A1"/>
                          </a:solidFill>
                          <a:latin typeface="Source Sans Pro"/>
                          <a:cs typeface="Source Sans Pro"/>
                        </a:rPr>
                        <a:t> </a:t>
                      </a:r>
                      <a:r>
                        <a:rPr sz="2000" b="1" dirty="0">
                          <a:solidFill>
                            <a:srgbClr val="0687A1"/>
                          </a:solidFill>
                          <a:latin typeface="Source Sans Pro"/>
                          <a:cs typeface="Source Sans Pro"/>
                        </a:rPr>
                        <a:t>9</a:t>
                      </a:r>
                      <a:endParaRPr sz="2000">
                        <a:latin typeface="Source Sans Pro"/>
                        <a:cs typeface="Source Sans Pro"/>
                      </a:endParaRPr>
                    </a:p>
                  </a:txBody>
                  <a:tcPr marL="0" marR="0" marT="78105" marB="0">
                    <a:lnL w="6350">
                      <a:solidFill>
                        <a:srgbClr val="0687A1"/>
                      </a:solidFill>
                      <a:prstDash val="solid"/>
                    </a:lnL>
                    <a:lnB w="6350">
                      <a:solidFill>
                        <a:srgbClr val="0687A1"/>
                      </a:solidFill>
                      <a:prstDash val="solid"/>
                    </a:lnB>
                  </a:tcPr>
                </a:tc>
                <a:extLst>
                  <a:ext uri="{0D108BD9-81ED-4DB2-BD59-A6C34878D82A}">
                    <a16:rowId xmlns:a16="http://schemas.microsoft.com/office/drawing/2014/main" val="10000"/>
                  </a:ext>
                </a:extLst>
              </a:tr>
              <a:tr h="432000">
                <a:tc>
                  <a:txBody>
                    <a:bodyPr/>
                    <a:lstStyle/>
                    <a:p>
                      <a:pPr marL="71755">
                        <a:lnSpc>
                          <a:spcPct val="100000"/>
                        </a:lnSpc>
                        <a:spcBef>
                          <a:spcPts val="615"/>
                        </a:spcBef>
                      </a:pPr>
                      <a:r>
                        <a:rPr sz="2000" b="1" spc="-10" dirty="0">
                          <a:solidFill>
                            <a:srgbClr val="A5874A"/>
                          </a:solidFill>
                          <a:latin typeface="Source Sans Pro"/>
                          <a:cs typeface="Source Sans Pro"/>
                        </a:rPr>
                        <a:t>Reading</a:t>
                      </a:r>
                      <a:endParaRPr sz="2000">
                        <a:latin typeface="Source Sans Pro"/>
                        <a:cs typeface="Source Sans Pro"/>
                      </a:endParaRPr>
                    </a:p>
                  </a:txBody>
                  <a:tcPr marL="0" marR="0" marT="78105" marB="0">
                    <a:lnR w="6350">
                      <a:solidFill>
                        <a:srgbClr val="0687A1"/>
                      </a:solidFill>
                      <a:prstDash val="solid"/>
                    </a:lnR>
                    <a:lnT w="6350">
                      <a:solidFill>
                        <a:srgbClr val="0687A1"/>
                      </a:solidFill>
                      <a:prstDash val="solid"/>
                    </a:lnT>
                    <a:lnB w="6350">
                      <a:solidFill>
                        <a:srgbClr val="0687A1"/>
                      </a:solidFill>
                      <a:prstDash val="solid"/>
                    </a:lnB>
                  </a:tcPr>
                </a:tc>
                <a:tc>
                  <a:txBody>
                    <a:bodyPr/>
                    <a:lstStyle/>
                    <a:p>
                      <a:pPr algn="ctr">
                        <a:lnSpc>
                          <a:spcPct val="100000"/>
                        </a:lnSpc>
                        <a:spcBef>
                          <a:spcPts val="615"/>
                        </a:spcBef>
                      </a:pPr>
                      <a:r>
                        <a:rPr sz="2000" spc="-5" dirty="0">
                          <a:solidFill>
                            <a:srgbClr val="262626"/>
                          </a:solidFill>
                          <a:latin typeface="Source Sans Pro"/>
                          <a:cs typeface="Source Sans Pro"/>
                        </a:rPr>
                        <a:t>83%</a:t>
                      </a:r>
                      <a:endParaRPr sz="2000">
                        <a:latin typeface="Source Sans Pro"/>
                        <a:cs typeface="Source Sans Pro"/>
                      </a:endParaRPr>
                    </a:p>
                  </a:txBody>
                  <a:tcPr marL="0" marR="0" marT="78105" marB="0">
                    <a:lnL w="6350">
                      <a:solidFill>
                        <a:srgbClr val="0687A1"/>
                      </a:solidFill>
                      <a:prstDash val="solid"/>
                    </a:lnL>
                    <a:lnR w="6350">
                      <a:solidFill>
                        <a:srgbClr val="285567"/>
                      </a:solidFill>
                      <a:prstDash val="solid"/>
                    </a:lnR>
                    <a:lnT w="6350">
                      <a:solidFill>
                        <a:srgbClr val="0687A1"/>
                      </a:solidFill>
                      <a:prstDash val="solid"/>
                    </a:lnT>
                    <a:lnB w="6350">
                      <a:solidFill>
                        <a:srgbClr val="285567"/>
                      </a:solidFill>
                      <a:prstDash val="solid"/>
                    </a:lnB>
                  </a:tcPr>
                </a:tc>
                <a:tc>
                  <a:txBody>
                    <a:bodyPr/>
                    <a:lstStyle/>
                    <a:p>
                      <a:pPr algn="ctr">
                        <a:lnSpc>
                          <a:spcPct val="100000"/>
                        </a:lnSpc>
                        <a:spcBef>
                          <a:spcPts val="615"/>
                        </a:spcBef>
                      </a:pPr>
                      <a:r>
                        <a:rPr sz="2000" spc="-15" dirty="0">
                          <a:solidFill>
                            <a:srgbClr val="262626"/>
                          </a:solidFill>
                          <a:latin typeface="Source Sans Pro"/>
                          <a:cs typeface="Source Sans Pro"/>
                        </a:rPr>
                        <a:t>78%</a:t>
                      </a:r>
                      <a:endParaRPr sz="2000">
                        <a:latin typeface="Source Sans Pro"/>
                        <a:cs typeface="Source Sans Pro"/>
                      </a:endParaRPr>
                    </a:p>
                  </a:txBody>
                  <a:tcPr marL="0" marR="0" marT="78105" marB="0">
                    <a:lnL w="6350">
                      <a:solidFill>
                        <a:srgbClr val="285567"/>
                      </a:solidFill>
                      <a:prstDash val="solid"/>
                    </a:lnL>
                    <a:lnR w="6350">
                      <a:solidFill>
                        <a:srgbClr val="285567"/>
                      </a:solidFill>
                      <a:prstDash val="solid"/>
                    </a:lnR>
                    <a:lnT w="6350">
                      <a:solidFill>
                        <a:srgbClr val="0687A1"/>
                      </a:solidFill>
                      <a:prstDash val="solid"/>
                    </a:lnT>
                    <a:lnB w="6350">
                      <a:solidFill>
                        <a:srgbClr val="285567"/>
                      </a:solidFill>
                      <a:prstDash val="solid"/>
                    </a:lnB>
                  </a:tcPr>
                </a:tc>
                <a:tc>
                  <a:txBody>
                    <a:bodyPr/>
                    <a:lstStyle/>
                    <a:p>
                      <a:pPr algn="ctr">
                        <a:lnSpc>
                          <a:spcPct val="100000"/>
                        </a:lnSpc>
                        <a:spcBef>
                          <a:spcPts val="615"/>
                        </a:spcBef>
                      </a:pPr>
                      <a:r>
                        <a:rPr sz="2000" spc="-15" dirty="0">
                          <a:solidFill>
                            <a:srgbClr val="262626"/>
                          </a:solidFill>
                          <a:latin typeface="Source Sans Pro"/>
                          <a:cs typeface="Source Sans Pro"/>
                        </a:rPr>
                        <a:t>78%</a:t>
                      </a:r>
                      <a:endParaRPr sz="2000">
                        <a:latin typeface="Source Sans Pro"/>
                        <a:cs typeface="Source Sans Pro"/>
                      </a:endParaRPr>
                    </a:p>
                  </a:txBody>
                  <a:tcPr marL="0" marR="0" marT="78105" marB="0">
                    <a:lnL w="6350">
                      <a:solidFill>
                        <a:srgbClr val="285567"/>
                      </a:solidFill>
                      <a:prstDash val="solid"/>
                    </a:lnL>
                    <a:lnR w="6350">
                      <a:solidFill>
                        <a:srgbClr val="285567"/>
                      </a:solidFill>
                      <a:prstDash val="solid"/>
                    </a:lnR>
                    <a:lnT w="6350">
                      <a:solidFill>
                        <a:srgbClr val="0687A1"/>
                      </a:solidFill>
                      <a:prstDash val="solid"/>
                    </a:lnT>
                    <a:lnB w="6350">
                      <a:solidFill>
                        <a:srgbClr val="285567"/>
                      </a:solidFill>
                      <a:prstDash val="solid"/>
                    </a:lnB>
                  </a:tcPr>
                </a:tc>
                <a:tc>
                  <a:txBody>
                    <a:bodyPr/>
                    <a:lstStyle/>
                    <a:p>
                      <a:pPr algn="ctr">
                        <a:lnSpc>
                          <a:spcPct val="100000"/>
                        </a:lnSpc>
                        <a:spcBef>
                          <a:spcPts val="615"/>
                        </a:spcBef>
                      </a:pPr>
                      <a:r>
                        <a:rPr sz="2000" spc="-15" dirty="0">
                          <a:solidFill>
                            <a:srgbClr val="262626"/>
                          </a:solidFill>
                          <a:latin typeface="Source Sans Pro"/>
                          <a:cs typeface="Source Sans Pro"/>
                        </a:rPr>
                        <a:t>72%</a:t>
                      </a:r>
                      <a:endParaRPr sz="2000">
                        <a:latin typeface="Source Sans Pro"/>
                        <a:cs typeface="Source Sans Pro"/>
                      </a:endParaRPr>
                    </a:p>
                  </a:txBody>
                  <a:tcPr marL="0" marR="0" marT="78105" marB="0">
                    <a:lnL w="6350">
                      <a:solidFill>
                        <a:srgbClr val="285567"/>
                      </a:solidFill>
                      <a:prstDash val="solid"/>
                    </a:lnL>
                    <a:lnT w="6350">
                      <a:solidFill>
                        <a:srgbClr val="0687A1"/>
                      </a:solidFill>
                      <a:prstDash val="solid"/>
                    </a:lnT>
                    <a:lnB w="6350">
                      <a:solidFill>
                        <a:srgbClr val="285567"/>
                      </a:solidFill>
                      <a:prstDash val="solid"/>
                    </a:lnB>
                  </a:tcPr>
                </a:tc>
                <a:extLst>
                  <a:ext uri="{0D108BD9-81ED-4DB2-BD59-A6C34878D82A}">
                    <a16:rowId xmlns:a16="http://schemas.microsoft.com/office/drawing/2014/main" val="10001"/>
                  </a:ext>
                </a:extLst>
              </a:tr>
              <a:tr h="431999">
                <a:tc>
                  <a:txBody>
                    <a:bodyPr/>
                    <a:lstStyle/>
                    <a:p>
                      <a:pPr marL="71755">
                        <a:lnSpc>
                          <a:spcPct val="100000"/>
                        </a:lnSpc>
                        <a:spcBef>
                          <a:spcPts val="615"/>
                        </a:spcBef>
                      </a:pPr>
                      <a:r>
                        <a:rPr sz="2000" b="1" spc="-10" dirty="0">
                          <a:solidFill>
                            <a:srgbClr val="A5874A"/>
                          </a:solidFill>
                          <a:latin typeface="Source Sans Pro"/>
                          <a:cs typeface="Source Sans Pro"/>
                        </a:rPr>
                        <a:t>Writing</a:t>
                      </a:r>
                      <a:endParaRPr sz="2000">
                        <a:latin typeface="Source Sans Pro"/>
                        <a:cs typeface="Source Sans Pro"/>
                      </a:endParaRPr>
                    </a:p>
                  </a:txBody>
                  <a:tcPr marL="0" marR="0" marT="78105" marB="0">
                    <a:lnR w="6350">
                      <a:solidFill>
                        <a:srgbClr val="0687A1"/>
                      </a:solidFill>
                      <a:prstDash val="solid"/>
                    </a:lnR>
                    <a:lnT w="6350">
                      <a:solidFill>
                        <a:srgbClr val="0687A1"/>
                      </a:solidFill>
                      <a:prstDash val="solid"/>
                    </a:lnT>
                    <a:lnB w="6350">
                      <a:solidFill>
                        <a:srgbClr val="0687A1"/>
                      </a:solidFill>
                      <a:prstDash val="solid"/>
                    </a:lnB>
                  </a:tcPr>
                </a:tc>
                <a:tc>
                  <a:txBody>
                    <a:bodyPr/>
                    <a:lstStyle/>
                    <a:p>
                      <a:pPr algn="ctr">
                        <a:lnSpc>
                          <a:spcPct val="100000"/>
                        </a:lnSpc>
                        <a:spcBef>
                          <a:spcPts val="615"/>
                        </a:spcBef>
                      </a:pPr>
                      <a:r>
                        <a:rPr sz="2000" spc="-15" dirty="0">
                          <a:solidFill>
                            <a:srgbClr val="262626"/>
                          </a:solidFill>
                          <a:latin typeface="Source Sans Pro"/>
                          <a:cs typeface="Source Sans Pro"/>
                        </a:rPr>
                        <a:t>85%</a:t>
                      </a:r>
                      <a:endParaRPr sz="2000" dirty="0">
                        <a:latin typeface="Source Sans Pro"/>
                        <a:cs typeface="Source Sans Pro"/>
                      </a:endParaRPr>
                    </a:p>
                  </a:txBody>
                  <a:tcPr marL="0" marR="0" marT="78105" marB="0">
                    <a:lnL w="6350">
                      <a:solidFill>
                        <a:srgbClr val="0687A1"/>
                      </a:solidFill>
                      <a:prstDash val="solid"/>
                    </a:lnL>
                    <a:lnR w="6350">
                      <a:solidFill>
                        <a:srgbClr val="285567"/>
                      </a:solidFill>
                      <a:prstDash val="solid"/>
                    </a:lnR>
                    <a:lnT w="6350">
                      <a:solidFill>
                        <a:srgbClr val="285567"/>
                      </a:solidFill>
                      <a:prstDash val="solid"/>
                    </a:lnT>
                    <a:lnB w="6350">
                      <a:solidFill>
                        <a:srgbClr val="285567"/>
                      </a:solidFill>
                      <a:prstDash val="solid"/>
                    </a:lnB>
                  </a:tcPr>
                </a:tc>
                <a:tc>
                  <a:txBody>
                    <a:bodyPr/>
                    <a:lstStyle/>
                    <a:p>
                      <a:pPr algn="ctr">
                        <a:lnSpc>
                          <a:spcPct val="100000"/>
                        </a:lnSpc>
                        <a:spcBef>
                          <a:spcPts val="615"/>
                        </a:spcBef>
                      </a:pPr>
                      <a:r>
                        <a:rPr sz="2000" spc="-10" dirty="0">
                          <a:solidFill>
                            <a:srgbClr val="262626"/>
                          </a:solidFill>
                          <a:latin typeface="Source Sans Pro"/>
                          <a:cs typeface="Source Sans Pro"/>
                        </a:rPr>
                        <a:t>73%</a:t>
                      </a:r>
                      <a:endParaRPr sz="2000">
                        <a:latin typeface="Source Sans Pro"/>
                        <a:cs typeface="Source Sans Pro"/>
                      </a:endParaRPr>
                    </a:p>
                  </a:txBody>
                  <a:tcPr marL="0" marR="0" marT="78105" marB="0">
                    <a:lnL w="6350">
                      <a:solidFill>
                        <a:srgbClr val="285567"/>
                      </a:solidFill>
                      <a:prstDash val="solid"/>
                    </a:lnL>
                    <a:lnR w="6350">
                      <a:solidFill>
                        <a:srgbClr val="285567"/>
                      </a:solidFill>
                      <a:prstDash val="solid"/>
                    </a:lnR>
                    <a:lnT w="6350">
                      <a:solidFill>
                        <a:srgbClr val="285567"/>
                      </a:solidFill>
                      <a:prstDash val="solid"/>
                    </a:lnT>
                    <a:lnB w="6350">
                      <a:solidFill>
                        <a:srgbClr val="285567"/>
                      </a:solidFill>
                      <a:prstDash val="solid"/>
                    </a:lnB>
                  </a:tcPr>
                </a:tc>
                <a:tc>
                  <a:txBody>
                    <a:bodyPr/>
                    <a:lstStyle/>
                    <a:p>
                      <a:pPr algn="ctr">
                        <a:lnSpc>
                          <a:spcPct val="100000"/>
                        </a:lnSpc>
                        <a:spcBef>
                          <a:spcPts val="615"/>
                        </a:spcBef>
                      </a:pPr>
                      <a:r>
                        <a:rPr sz="2000" spc="-20" dirty="0">
                          <a:solidFill>
                            <a:srgbClr val="262626"/>
                          </a:solidFill>
                          <a:latin typeface="Source Sans Pro"/>
                          <a:cs typeface="Source Sans Pro"/>
                        </a:rPr>
                        <a:t>65%</a:t>
                      </a:r>
                      <a:endParaRPr sz="2000">
                        <a:latin typeface="Source Sans Pro"/>
                        <a:cs typeface="Source Sans Pro"/>
                      </a:endParaRPr>
                    </a:p>
                  </a:txBody>
                  <a:tcPr marL="0" marR="0" marT="78105" marB="0">
                    <a:lnL w="6350">
                      <a:solidFill>
                        <a:srgbClr val="285567"/>
                      </a:solidFill>
                      <a:prstDash val="solid"/>
                    </a:lnL>
                    <a:lnR w="6350">
                      <a:solidFill>
                        <a:srgbClr val="285567"/>
                      </a:solidFill>
                      <a:prstDash val="solid"/>
                    </a:lnR>
                    <a:lnT w="6350">
                      <a:solidFill>
                        <a:srgbClr val="285567"/>
                      </a:solidFill>
                      <a:prstDash val="solid"/>
                    </a:lnT>
                    <a:lnB w="6350">
                      <a:solidFill>
                        <a:srgbClr val="285567"/>
                      </a:solidFill>
                      <a:prstDash val="solid"/>
                    </a:lnB>
                  </a:tcPr>
                </a:tc>
                <a:tc>
                  <a:txBody>
                    <a:bodyPr/>
                    <a:lstStyle/>
                    <a:p>
                      <a:pPr algn="ctr">
                        <a:lnSpc>
                          <a:spcPct val="100000"/>
                        </a:lnSpc>
                        <a:spcBef>
                          <a:spcPts val="615"/>
                        </a:spcBef>
                      </a:pPr>
                      <a:r>
                        <a:rPr sz="2000" spc="-15" dirty="0">
                          <a:solidFill>
                            <a:srgbClr val="262626"/>
                          </a:solidFill>
                          <a:latin typeface="Source Sans Pro"/>
                          <a:cs typeface="Source Sans Pro"/>
                        </a:rPr>
                        <a:t>53%</a:t>
                      </a:r>
                      <a:endParaRPr sz="2000">
                        <a:latin typeface="Source Sans Pro"/>
                        <a:cs typeface="Source Sans Pro"/>
                      </a:endParaRPr>
                    </a:p>
                  </a:txBody>
                  <a:tcPr marL="0" marR="0" marT="78105" marB="0">
                    <a:lnL w="6350">
                      <a:solidFill>
                        <a:srgbClr val="285567"/>
                      </a:solidFill>
                      <a:prstDash val="solid"/>
                    </a:lnL>
                    <a:lnT w="6350">
                      <a:solidFill>
                        <a:srgbClr val="285567"/>
                      </a:solidFill>
                      <a:prstDash val="solid"/>
                    </a:lnT>
                    <a:lnB w="6350">
                      <a:solidFill>
                        <a:srgbClr val="285567"/>
                      </a:solidFill>
                      <a:prstDash val="solid"/>
                    </a:lnB>
                  </a:tcPr>
                </a:tc>
                <a:extLst>
                  <a:ext uri="{0D108BD9-81ED-4DB2-BD59-A6C34878D82A}">
                    <a16:rowId xmlns:a16="http://schemas.microsoft.com/office/drawing/2014/main" val="10002"/>
                  </a:ext>
                </a:extLst>
              </a:tr>
              <a:tr h="432000">
                <a:tc>
                  <a:txBody>
                    <a:bodyPr/>
                    <a:lstStyle/>
                    <a:p>
                      <a:pPr marL="71755">
                        <a:lnSpc>
                          <a:spcPct val="100000"/>
                        </a:lnSpc>
                        <a:spcBef>
                          <a:spcPts val="615"/>
                        </a:spcBef>
                      </a:pPr>
                      <a:r>
                        <a:rPr sz="2000" b="1" spc="-5" dirty="0">
                          <a:solidFill>
                            <a:srgbClr val="A5874A"/>
                          </a:solidFill>
                          <a:latin typeface="Source Sans Pro"/>
                          <a:cs typeface="Source Sans Pro"/>
                        </a:rPr>
                        <a:t>Numeracy</a:t>
                      </a:r>
                      <a:endParaRPr sz="2000">
                        <a:latin typeface="Source Sans Pro"/>
                        <a:cs typeface="Source Sans Pro"/>
                      </a:endParaRPr>
                    </a:p>
                  </a:txBody>
                  <a:tcPr marL="0" marR="0" marT="78105" marB="0">
                    <a:lnR w="6350">
                      <a:solidFill>
                        <a:srgbClr val="0687A1"/>
                      </a:solidFill>
                      <a:prstDash val="solid"/>
                    </a:lnR>
                    <a:lnT w="6350">
                      <a:solidFill>
                        <a:srgbClr val="0687A1"/>
                      </a:solidFill>
                      <a:prstDash val="solid"/>
                    </a:lnT>
                  </a:tcPr>
                </a:tc>
                <a:tc>
                  <a:txBody>
                    <a:bodyPr/>
                    <a:lstStyle/>
                    <a:p>
                      <a:pPr marR="8255" algn="ctr">
                        <a:lnSpc>
                          <a:spcPct val="100000"/>
                        </a:lnSpc>
                        <a:spcBef>
                          <a:spcPts val="615"/>
                        </a:spcBef>
                      </a:pPr>
                      <a:r>
                        <a:rPr sz="2000" spc="-105" dirty="0">
                          <a:solidFill>
                            <a:srgbClr val="262626"/>
                          </a:solidFill>
                          <a:latin typeface="Source Sans Pro"/>
                          <a:cs typeface="Source Sans Pro"/>
                        </a:rPr>
                        <a:t>81%</a:t>
                      </a:r>
                      <a:endParaRPr sz="2000">
                        <a:latin typeface="Source Sans Pro"/>
                        <a:cs typeface="Source Sans Pro"/>
                      </a:endParaRPr>
                    </a:p>
                  </a:txBody>
                  <a:tcPr marL="0" marR="0" marT="78105" marB="0">
                    <a:lnL w="6350">
                      <a:solidFill>
                        <a:srgbClr val="0687A1"/>
                      </a:solidFill>
                      <a:prstDash val="solid"/>
                    </a:lnL>
                    <a:lnR w="6350">
                      <a:solidFill>
                        <a:srgbClr val="285567"/>
                      </a:solidFill>
                      <a:prstDash val="solid"/>
                    </a:lnR>
                    <a:lnT w="6350">
                      <a:solidFill>
                        <a:srgbClr val="285567"/>
                      </a:solidFill>
                      <a:prstDash val="solid"/>
                    </a:lnT>
                  </a:tcPr>
                </a:tc>
                <a:tc>
                  <a:txBody>
                    <a:bodyPr/>
                    <a:lstStyle/>
                    <a:p>
                      <a:pPr algn="ctr">
                        <a:lnSpc>
                          <a:spcPct val="100000"/>
                        </a:lnSpc>
                        <a:spcBef>
                          <a:spcPts val="615"/>
                        </a:spcBef>
                      </a:pPr>
                      <a:r>
                        <a:rPr sz="2000" spc="5" dirty="0">
                          <a:solidFill>
                            <a:srgbClr val="262626"/>
                          </a:solidFill>
                          <a:latin typeface="Source Sans Pro"/>
                          <a:cs typeface="Source Sans Pro"/>
                        </a:rPr>
                        <a:t>80%</a:t>
                      </a:r>
                      <a:endParaRPr sz="2000">
                        <a:latin typeface="Source Sans Pro"/>
                        <a:cs typeface="Source Sans Pro"/>
                      </a:endParaRPr>
                    </a:p>
                  </a:txBody>
                  <a:tcPr marL="0" marR="0" marT="78105" marB="0">
                    <a:lnL w="6350">
                      <a:solidFill>
                        <a:srgbClr val="285567"/>
                      </a:solidFill>
                      <a:prstDash val="solid"/>
                    </a:lnL>
                    <a:lnR w="6350">
                      <a:solidFill>
                        <a:srgbClr val="285567"/>
                      </a:solidFill>
                      <a:prstDash val="solid"/>
                    </a:lnR>
                    <a:lnT w="6350">
                      <a:solidFill>
                        <a:srgbClr val="285567"/>
                      </a:solidFill>
                      <a:prstDash val="solid"/>
                    </a:lnT>
                  </a:tcPr>
                </a:tc>
                <a:tc>
                  <a:txBody>
                    <a:bodyPr/>
                    <a:lstStyle/>
                    <a:p>
                      <a:pPr algn="ctr">
                        <a:lnSpc>
                          <a:spcPct val="100000"/>
                        </a:lnSpc>
                        <a:spcBef>
                          <a:spcPts val="615"/>
                        </a:spcBef>
                      </a:pPr>
                      <a:r>
                        <a:rPr sz="2000" spc="-30" dirty="0">
                          <a:solidFill>
                            <a:srgbClr val="262626"/>
                          </a:solidFill>
                          <a:latin typeface="Source Sans Pro"/>
                          <a:cs typeface="Source Sans Pro"/>
                        </a:rPr>
                        <a:t>76%</a:t>
                      </a:r>
                      <a:endParaRPr sz="2000">
                        <a:latin typeface="Source Sans Pro"/>
                        <a:cs typeface="Source Sans Pro"/>
                      </a:endParaRPr>
                    </a:p>
                  </a:txBody>
                  <a:tcPr marL="0" marR="0" marT="78105" marB="0">
                    <a:lnL w="6350">
                      <a:solidFill>
                        <a:srgbClr val="285567"/>
                      </a:solidFill>
                      <a:prstDash val="solid"/>
                    </a:lnL>
                    <a:lnR w="6350">
                      <a:solidFill>
                        <a:srgbClr val="285567"/>
                      </a:solidFill>
                      <a:prstDash val="solid"/>
                    </a:lnR>
                    <a:lnT w="6350">
                      <a:solidFill>
                        <a:srgbClr val="285567"/>
                      </a:solidFill>
                      <a:prstDash val="solid"/>
                    </a:lnT>
                  </a:tcPr>
                </a:tc>
                <a:tc>
                  <a:txBody>
                    <a:bodyPr/>
                    <a:lstStyle/>
                    <a:p>
                      <a:pPr algn="ctr">
                        <a:lnSpc>
                          <a:spcPct val="100000"/>
                        </a:lnSpc>
                        <a:spcBef>
                          <a:spcPts val="615"/>
                        </a:spcBef>
                      </a:pPr>
                      <a:r>
                        <a:rPr sz="2000" spc="-25" dirty="0">
                          <a:solidFill>
                            <a:srgbClr val="262626"/>
                          </a:solidFill>
                          <a:latin typeface="Source Sans Pro"/>
                          <a:cs typeface="Source Sans Pro"/>
                        </a:rPr>
                        <a:t>84%</a:t>
                      </a:r>
                      <a:endParaRPr sz="2000" dirty="0">
                        <a:latin typeface="Source Sans Pro"/>
                        <a:cs typeface="Source Sans Pro"/>
                      </a:endParaRPr>
                    </a:p>
                  </a:txBody>
                  <a:tcPr marL="0" marR="0" marT="78105" marB="0">
                    <a:lnL w="6350">
                      <a:solidFill>
                        <a:srgbClr val="285567"/>
                      </a:solidFill>
                      <a:prstDash val="solid"/>
                    </a:lnL>
                    <a:lnT w="6350">
                      <a:solidFill>
                        <a:srgbClr val="285567"/>
                      </a:solidFill>
                      <a:prstDash val="solid"/>
                    </a:lnT>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7A36832C-EB52-4079-92BD-E9C6556E5382}"/>
              </a:ext>
            </a:extLst>
          </p:cNvPr>
          <p:cNvSpPr txBox="1"/>
          <p:nvPr/>
        </p:nvSpPr>
        <p:spPr>
          <a:xfrm>
            <a:off x="1562100" y="8131593"/>
            <a:ext cx="8172342"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Students who started school in year 7/8 and continued through to year 12. </a:t>
            </a:r>
          </a:p>
        </p:txBody>
      </p:sp>
      <p:cxnSp>
        <p:nvCxnSpPr>
          <p:cNvPr id="11" name="Straight Connector 10">
            <a:extLst>
              <a:ext uri="{FF2B5EF4-FFF2-40B4-BE49-F238E27FC236}">
                <a16:creationId xmlns:a16="http://schemas.microsoft.com/office/drawing/2014/main" id="{FEDF6D33-F75F-4D5D-9DE4-DBD9C5B21C27}"/>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Holder 5">
            <a:extLst>
              <a:ext uri="{FF2B5EF4-FFF2-40B4-BE49-F238E27FC236}">
                <a16:creationId xmlns:a16="http://schemas.microsoft.com/office/drawing/2014/main" id="{D016BCEC-33F3-4EFF-B46D-AEAF5B774810}"/>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4">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2485" y="2058052"/>
            <a:ext cx="8844915" cy="330200"/>
          </a:xfrm>
          <a:prstGeom prst="rect">
            <a:avLst/>
          </a:prstGeom>
        </p:spPr>
        <p:txBody>
          <a:bodyPr vert="horz" wrap="square" lIns="0" tIns="12700" rIns="0" bIns="0" rtlCol="0">
            <a:spAutoFit/>
          </a:bodyPr>
          <a:lstStyle/>
          <a:p>
            <a:pPr marL="38100">
              <a:lnSpc>
                <a:spcPct val="100000"/>
              </a:lnSpc>
              <a:spcBef>
                <a:spcPts val="100"/>
              </a:spcBef>
            </a:pPr>
            <a:r>
              <a:rPr sz="2000" spc="-30" dirty="0">
                <a:latin typeface="Source Sans Pro"/>
                <a:cs typeface="Source Sans Pro"/>
              </a:rPr>
              <a:t>The</a:t>
            </a:r>
            <a:r>
              <a:rPr sz="2000" spc="-80" dirty="0">
                <a:latin typeface="Source Sans Pro"/>
                <a:cs typeface="Source Sans Pro"/>
              </a:rPr>
              <a:t> </a:t>
            </a:r>
            <a:r>
              <a:rPr sz="2000" spc="-30" dirty="0">
                <a:latin typeface="Source Sans Pro"/>
                <a:cs typeface="Source Sans Pro"/>
              </a:rPr>
              <a:t>2016</a:t>
            </a:r>
            <a:r>
              <a:rPr sz="2000" spc="-75" dirty="0">
                <a:latin typeface="Source Sans Pro"/>
                <a:cs typeface="Source Sans Pro"/>
              </a:rPr>
              <a:t> </a:t>
            </a:r>
            <a:r>
              <a:rPr sz="2000" spc="-50" dirty="0">
                <a:latin typeface="Source Sans Pro"/>
                <a:cs typeface="Source Sans Pro"/>
              </a:rPr>
              <a:t>Australian</a:t>
            </a:r>
            <a:r>
              <a:rPr sz="2000" spc="-75" dirty="0">
                <a:latin typeface="Source Sans Pro"/>
                <a:cs typeface="Source Sans Pro"/>
              </a:rPr>
              <a:t> </a:t>
            </a:r>
            <a:r>
              <a:rPr sz="2000" spc="-35" dirty="0">
                <a:latin typeface="Source Sans Pro"/>
                <a:cs typeface="Source Sans Pro"/>
              </a:rPr>
              <a:t>Census</a:t>
            </a:r>
            <a:r>
              <a:rPr sz="2000" spc="-75" dirty="0">
                <a:latin typeface="Source Sans Pro"/>
                <a:cs typeface="Source Sans Pro"/>
              </a:rPr>
              <a:t> </a:t>
            </a:r>
            <a:r>
              <a:rPr sz="2000" spc="-45" dirty="0">
                <a:latin typeface="Source Sans Pro"/>
                <a:cs typeface="Source Sans Pro"/>
              </a:rPr>
              <a:t>reported</a:t>
            </a:r>
            <a:r>
              <a:rPr sz="2000" spc="-5" dirty="0">
                <a:latin typeface="Source Sans Pro"/>
                <a:cs typeface="Source Sans Pro"/>
              </a:rPr>
              <a:t> </a:t>
            </a:r>
            <a:r>
              <a:rPr sz="2000" spc="-35" dirty="0">
                <a:latin typeface="Source Sans Pro"/>
                <a:cs typeface="Source Sans Pro"/>
              </a:rPr>
              <a:t>for</a:t>
            </a:r>
            <a:r>
              <a:rPr sz="2000" spc="-80" dirty="0">
                <a:latin typeface="Source Sans Pro"/>
                <a:cs typeface="Source Sans Pro"/>
              </a:rPr>
              <a:t> </a:t>
            </a:r>
            <a:r>
              <a:rPr sz="2000" spc="-40" dirty="0">
                <a:latin typeface="Source Sans Pro"/>
                <a:cs typeface="Source Sans Pro"/>
              </a:rPr>
              <a:t>Aboriginal</a:t>
            </a:r>
            <a:r>
              <a:rPr sz="2000" spc="-75" dirty="0">
                <a:latin typeface="Source Sans Pro"/>
                <a:cs typeface="Source Sans Pro"/>
              </a:rPr>
              <a:t> </a:t>
            </a:r>
            <a:r>
              <a:rPr sz="2000" spc="-30" dirty="0">
                <a:latin typeface="Source Sans Pro"/>
                <a:cs typeface="Source Sans Pro"/>
              </a:rPr>
              <a:t>and</a:t>
            </a:r>
            <a:r>
              <a:rPr sz="2000" spc="-75" dirty="0">
                <a:latin typeface="Source Sans Pro"/>
                <a:cs typeface="Source Sans Pro"/>
              </a:rPr>
              <a:t> </a:t>
            </a:r>
            <a:r>
              <a:rPr sz="2000" spc="-60" dirty="0">
                <a:latin typeface="Source Sans Pro"/>
                <a:cs typeface="Source Sans Pro"/>
              </a:rPr>
              <a:t>Torres</a:t>
            </a:r>
            <a:r>
              <a:rPr sz="2000" spc="-75" dirty="0">
                <a:latin typeface="Source Sans Pro"/>
                <a:cs typeface="Source Sans Pro"/>
              </a:rPr>
              <a:t> </a:t>
            </a:r>
            <a:r>
              <a:rPr sz="2000" spc="-50" dirty="0">
                <a:latin typeface="Source Sans Pro"/>
                <a:cs typeface="Source Sans Pro"/>
              </a:rPr>
              <a:t>Strait</a:t>
            </a:r>
            <a:r>
              <a:rPr sz="2000" spc="-80" dirty="0">
                <a:latin typeface="Source Sans Pro"/>
                <a:cs typeface="Source Sans Pro"/>
              </a:rPr>
              <a:t> </a:t>
            </a:r>
            <a:r>
              <a:rPr sz="2000" spc="-35" dirty="0">
                <a:latin typeface="Source Sans Pro"/>
                <a:cs typeface="Source Sans Pro"/>
              </a:rPr>
              <a:t>Islander</a:t>
            </a:r>
            <a:r>
              <a:rPr sz="2000" spc="-75" dirty="0">
                <a:latin typeface="Source Sans Pro"/>
                <a:cs typeface="Source Sans Pro"/>
              </a:rPr>
              <a:t> </a:t>
            </a:r>
            <a:r>
              <a:rPr sz="2000" spc="-35" dirty="0">
                <a:latin typeface="Source Sans Pro"/>
                <a:cs typeface="Source Sans Pro"/>
              </a:rPr>
              <a:t>people</a:t>
            </a:r>
            <a:r>
              <a:rPr sz="2000" spc="-15" dirty="0">
                <a:latin typeface="Source Sans Pro"/>
                <a:cs typeface="Source Sans Pro"/>
              </a:rPr>
              <a:t>:</a:t>
            </a:r>
            <a:endParaRPr sz="2000" dirty="0">
              <a:latin typeface="Source Sans Pro"/>
              <a:cs typeface="Source Sans Pro"/>
            </a:endParaRPr>
          </a:p>
        </p:txBody>
      </p:sp>
      <p:sp>
        <p:nvSpPr>
          <p:cNvPr id="3" name="object 3"/>
          <p:cNvSpPr txBox="1"/>
          <p:nvPr/>
        </p:nvSpPr>
        <p:spPr>
          <a:xfrm>
            <a:off x="1588733" y="3555435"/>
            <a:ext cx="1805939" cy="513080"/>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Source Sans Pro"/>
                <a:cs typeface="Source Sans Pro"/>
              </a:rPr>
              <a:t>aged</a:t>
            </a:r>
            <a:r>
              <a:rPr sz="1600" spc="-30" dirty="0">
                <a:latin typeface="Source Sans Pro"/>
                <a:cs typeface="Source Sans Pro"/>
              </a:rPr>
              <a:t> </a:t>
            </a:r>
            <a:r>
              <a:rPr sz="1600" dirty="0">
                <a:latin typeface="Source Sans Pro"/>
                <a:cs typeface="Source Sans Pro"/>
              </a:rPr>
              <a:t>20-24</a:t>
            </a:r>
            <a:r>
              <a:rPr sz="1600" spc="-25" dirty="0">
                <a:latin typeface="Source Sans Pro"/>
                <a:cs typeface="Source Sans Pro"/>
              </a:rPr>
              <a:t> </a:t>
            </a:r>
            <a:r>
              <a:rPr sz="1600" spc="-10" dirty="0">
                <a:latin typeface="Source Sans Pro"/>
                <a:cs typeface="Source Sans Pro"/>
              </a:rPr>
              <a:t>years</a:t>
            </a:r>
            <a:r>
              <a:rPr sz="1600" spc="-25" dirty="0">
                <a:latin typeface="Source Sans Pro"/>
                <a:cs typeface="Source Sans Pro"/>
              </a:rPr>
              <a:t> </a:t>
            </a:r>
            <a:r>
              <a:rPr sz="1600" dirty="0">
                <a:latin typeface="Source Sans Pro"/>
                <a:cs typeface="Source Sans Pro"/>
              </a:rPr>
              <a:t>had </a:t>
            </a:r>
            <a:r>
              <a:rPr sz="1600" spc="-305" dirty="0">
                <a:latin typeface="Source Sans Pro"/>
                <a:cs typeface="Source Sans Pro"/>
              </a:rPr>
              <a:t> </a:t>
            </a:r>
            <a:r>
              <a:rPr sz="1600" spc="-10" dirty="0">
                <a:latin typeface="Source Sans Pro"/>
                <a:cs typeface="Source Sans Pro"/>
              </a:rPr>
              <a:t>completed</a:t>
            </a:r>
            <a:r>
              <a:rPr sz="1600" spc="-15" dirty="0">
                <a:latin typeface="Source Sans Pro"/>
                <a:cs typeface="Source Sans Pro"/>
              </a:rPr>
              <a:t> </a:t>
            </a:r>
            <a:r>
              <a:rPr sz="1600" spc="-10" dirty="0">
                <a:latin typeface="Source Sans Pro"/>
                <a:cs typeface="Source Sans Pro"/>
              </a:rPr>
              <a:t>year </a:t>
            </a:r>
            <a:r>
              <a:rPr sz="1600" dirty="0">
                <a:latin typeface="Source Sans Pro"/>
                <a:cs typeface="Source Sans Pro"/>
              </a:rPr>
              <a:t>12</a:t>
            </a:r>
            <a:endParaRPr sz="1600">
              <a:latin typeface="Source Sans Pro"/>
              <a:cs typeface="Source Sans Pro"/>
            </a:endParaRPr>
          </a:p>
        </p:txBody>
      </p:sp>
      <p:sp>
        <p:nvSpPr>
          <p:cNvPr id="4" name="object 4"/>
          <p:cNvSpPr txBox="1"/>
          <p:nvPr/>
        </p:nvSpPr>
        <p:spPr>
          <a:xfrm>
            <a:off x="5042169" y="3601155"/>
            <a:ext cx="2535555" cy="513080"/>
          </a:xfrm>
          <a:prstGeom prst="rect">
            <a:avLst/>
          </a:prstGeom>
        </p:spPr>
        <p:txBody>
          <a:bodyPr vert="horz" wrap="square" lIns="0" tIns="12700" rIns="0" bIns="0" rtlCol="0">
            <a:spAutoFit/>
          </a:bodyPr>
          <a:lstStyle/>
          <a:p>
            <a:pPr marL="12700" marR="5080">
              <a:lnSpc>
                <a:spcPct val="100000"/>
              </a:lnSpc>
              <a:spcBef>
                <a:spcPts val="100"/>
              </a:spcBef>
            </a:pPr>
            <a:r>
              <a:rPr sz="1600" spc="-20" dirty="0">
                <a:latin typeface="Source Sans Pro"/>
                <a:cs typeface="Source Sans Pro"/>
              </a:rPr>
              <a:t>aged</a:t>
            </a:r>
            <a:r>
              <a:rPr sz="1600" spc="-50" dirty="0">
                <a:latin typeface="Source Sans Pro"/>
                <a:cs typeface="Source Sans Pro"/>
              </a:rPr>
              <a:t> </a:t>
            </a:r>
            <a:r>
              <a:rPr sz="1600" spc="-10" dirty="0">
                <a:latin typeface="Source Sans Pro"/>
                <a:cs typeface="Source Sans Pro"/>
              </a:rPr>
              <a:t>15</a:t>
            </a:r>
            <a:r>
              <a:rPr sz="1600" spc="-45" dirty="0">
                <a:latin typeface="Source Sans Pro"/>
                <a:cs typeface="Source Sans Pro"/>
              </a:rPr>
              <a:t> </a:t>
            </a:r>
            <a:r>
              <a:rPr sz="1600" spc="-25" dirty="0">
                <a:latin typeface="Source Sans Pro"/>
                <a:cs typeface="Source Sans Pro"/>
              </a:rPr>
              <a:t>years+</a:t>
            </a:r>
            <a:r>
              <a:rPr sz="1600" spc="-45" dirty="0">
                <a:latin typeface="Source Sans Pro"/>
                <a:cs typeface="Source Sans Pro"/>
              </a:rPr>
              <a:t> </a:t>
            </a:r>
            <a:r>
              <a:rPr sz="1600" spc="-15" dirty="0">
                <a:latin typeface="Source Sans Pro"/>
                <a:cs typeface="Source Sans Pro"/>
              </a:rPr>
              <a:t>had</a:t>
            </a:r>
            <a:r>
              <a:rPr sz="1600" spc="-50" dirty="0">
                <a:latin typeface="Source Sans Pro"/>
                <a:cs typeface="Source Sans Pro"/>
              </a:rPr>
              <a:t> </a:t>
            </a:r>
            <a:r>
              <a:rPr sz="1600" spc="-30" dirty="0">
                <a:latin typeface="Source Sans Pro"/>
                <a:cs typeface="Source Sans Pro"/>
              </a:rPr>
              <a:t>completed </a:t>
            </a:r>
            <a:r>
              <a:rPr sz="1600" spc="-305" dirty="0">
                <a:latin typeface="Source Sans Pro"/>
                <a:cs typeface="Source Sans Pro"/>
              </a:rPr>
              <a:t> </a:t>
            </a:r>
            <a:r>
              <a:rPr sz="1600" spc="-25" dirty="0">
                <a:latin typeface="Source Sans Pro"/>
                <a:cs typeface="Source Sans Pro"/>
              </a:rPr>
              <a:t>vocational</a:t>
            </a:r>
            <a:r>
              <a:rPr sz="1600" spc="-45" dirty="0">
                <a:latin typeface="Source Sans Pro"/>
                <a:cs typeface="Source Sans Pro"/>
              </a:rPr>
              <a:t> </a:t>
            </a:r>
            <a:r>
              <a:rPr sz="1600" spc="-10" dirty="0">
                <a:latin typeface="Source Sans Pro"/>
                <a:cs typeface="Source Sans Pro"/>
              </a:rPr>
              <a:t>or</a:t>
            </a:r>
            <a:r>
              <a:rPr sz="1600" spc="-45" dirty="0">
                <a:latin typeface="Source Sans Pro"/>
                <a:cs typeface="Source Sans Pro"/>
              </a:rPr>
              <a:t> </a:t>
            </a:r>
            <a:r>
              <a:rPr sz="1600" spc="-15" dirty="0">
                <a:latin typeface="Source Sans Pro"/>
                <a:cs typeface="Source Sans Pro"/>
              </a:rPr>
              <a:t>tertiary</a:t>
            </a:r>
            <a:r>
              <a:rPr sz="1600" spc="-45" dirty="0">
                <a:latin typeface="Source Sans Pro"/>
                <a:cs typeface="Source Sans Pro"/>
              </a:rPr>
              <a:t> </a:t>
            </a:r>
            <a:r>
              <a:rPr sz="1600" spc="-25" dirty="0">
                <a:latin typeface="Source Sans Pro"/>
                <a:cs typeface="Source Sans Pro"/>
              </a:rPr>
              <a:t>studies</a:t>
            </a:r>
            <a:endParaRPr sz="1600">
              <a:latin typeface="Source Sans Pro"/>
              <a:cs typeface="Source Sans Pro"/>
            </a:endParaRPr>
          </a:p>
        </p:txBody>
      </p:sp>
      <p:sp>
        <p:nvSpPr>
          <p:cNvPr id="5" name="object 5"/>
          <p:cNvSpPr txBox="1"/>
          <p:nvPr/>
        </p:nvSpPr>
        <p:spPr>
          <a:xfrm>
            <a:off x="8900967" y="3091181"/>
            <a:ext cx="1423035" cy="1023619"/>
          </a:xfrm>
          <a:prstGeom prst="rect">
            <a:avLst/>
          </a:prstGeom>
        </p:spPr>
        <p:txBody>
          <a:bodyPr vert="horz" wrap="square" lIns="0" tIns="65405" rIns="0" bIns="0" rtlCol="0">
            <a:spAutoFit/>
          </a:bodyPr>
          <a:lstStyle/>
          <a:p>
            <a:pPr marL="12700">
              <a:lnSpc>
                <a:spcPct val="100000"/>
              </a:lnSpc>
              <a:spcBef>
                <a:spcPts val="515"/>
              </a:spcBef>
            </a:pPr>
            <a:r>
              <a:rPr sz="2800" b="1" spc="-60" dirty="0">
                <a:solidFill>
                  <a:srgbClr val="CFA565"/>
                </a:solidFill>
                <a:latin typeface="Source Sans Pro"/>
                <a:cs typeface="Source Sans Pro"/>
              </a:rPr>
              <a:t>15,395</a:t>
            </a:r>
            <a:endParaRPr sz="2800">
              <a:latin typeface="Source Sans Pro"/>
              <a:cs typeface="Source Sans Pro"/>
            </a:endParaRPr>
          </a:p>
          <a:p>
            <a:pPr marL="12700" marR="5080">
              <a:lnSpc>
                <a:spcPct val="100000"/>
              </a:lnSpc>
              <a:spcBef>
                <a:spcPts val="240"/>
              </a:spcBef>
            </a:pPr>
            <a:r>
              <a:rPr sz="1600" spc="-10" dirty="0">
                <a:latin typeface="Source Sans Pro"/>
                <a:cs typeface="Source Sans Pro"/>
              </a:rPr>
              <a:t>were</a:t>
            </a:r>
            <a:r>
              <a:rPr sz="1600" spc="-40" dirty="0">
                <a:latin typeface="Source Sans Pro"/>
                <a:cs typeface="Source Sans Pro"/>
              </a:rPr>
              <a:t> </a:t>
            </a:r>
            <a:r>
              <a:rPr sz="1600" spc="-5" dirty="0">
                <a:latin typeface="Source Sans Pro"/>
                <a:cs typeface="Source Sans Pro"/>
              </a:rPr>
              <a:t>studying</a:t>
            </a:r>
            <a:r>
              <a:rPr sz="1600" spc="-40" dirty="0">
                <a:latin typeface="Source Sans Pro"/>
                <a:cs typeface="Source Sans Pro"/>
              </a:rPr>
              <a:t> </a:t>
            </a:r>
            <a:r>
              <a:rPr sz="1600" spc="-15" dirty="0">
                <a:latin typeface="Source Sans Pro"/>
                <a:cs typeface="Source Sans Pro"/>
              </a:rPr>
              <a:t>at </a:t>
            </a:r>
            <a:r>
              <a:rPr sz="1600" spc="-305" dirty="0">
                <a:latin typeface="Source Sans Pro"/>
                <a:cs typeface="Source Sans Pro"/>
              </a:rPr>
              <a:t> </a:t>
            </a:r>
            <a:r>
              <a:rPr sz="1600" spc="-5" dirty="0">
                <a:latin typeface="Source Sans Pro"/>
                <a:cs typeface="Source Sans Pro"/>
              </a:rPr>
              <a:t>university</a:t>
            </a:r>
            <a:endParaRPr sz="1600">
              <a:latin typeface="Source Sans Pro"/>
              <a:cs typeface="Source Sans Pro"/>
            </a:endParaRPr>
          </a:p>
        </p:txBody>
      </p:sp>
      <p:sp>
        <p:nvSpPr>
          <p:cNvPr id="6" name="object 6"/>
          <p:cNvSpPr txBox="1"/>
          <p:nvPr/>
        </p:nvSpPr>
        <p:spPr>
          <a:xfrm>
            <a:off x="1556034" y="2737761"/>
            <a:ext cx="4759325" cy="939800"/>
          </a:xfrm>
          <a:prstGeom prst="rect">
            <a:avLst/>
          </a:prstGeom>
        </p:spPr>
        <p:txBody>
          <a:bodyPr vert="horz" wrap="square" lIns="0" tIns="12700" rIns="0" bIns="0" rtlCol="0">
            <a:spAutoFit/>
          </a:bodyPr>
          <a:lstStyle/>
          <a:p>
            <a:pPr marL="50800">
              <a:lnSpc>
                <a:spcPct val="100000"/>
              </a:lnSpc>
              <a:spcBef>
                <a:spcPts val="100"/>
              </a:spcBef>
              <a:tabLst>
                <a:tab pos="3498215" algn="l"/>
              </a:tabLst>
            </a:pPr>
            <a:r>
              <a:rPr sz="6000" b="1" spc="-5" dirty="0">
                <a:solidFill>
                  <a:srgbClr val="285567"/>
                </a:solidFill>
                <a:latin typeface="Source Sans Pro Black"/>
                <a:cs typeface="Source Sans Pro Black"/>
              </a:rPr>
              <a:t>47</a:t>
            </a:r>
            <a:r>
              <a:rPr sz="5250" b="1" spc="-7" baseline="31746" dirty="0">
                <a:solidFill>
                  <a:srgbClr val="285567"/>
                </a:solidFill>
                <a:latin typeface="Source Sans Pro Black"/>
                <a:cs typeface="Source Sans Pro Black"/>
              </a:rPr>
              <a:t>%	</a:t>
            </a:r>
            <a:r>
              <a:rPr sz="6000" b="1" spc="-5" dirty="0">
                <a:solidFill>
                  <a:srgbClr val="285567"/>
                </a:solidFill>
                <a:latin typeface="Source Sans Pro Black"/>
                <a:cs typeface="Source Sans Pro Black"/>
              </a:rPr>
              <a:t>37</a:t>
            </a:r>
            <a:r>
              <a:rPr sz="5250" b="1" spc="-7" baseline="31746" dirty="0">
                <a:solidFill>
                  <a:srgbClr val="285567"/>
                </a:solidFill>
                <a:latin typeface="Source Sans Pro Black"/>
                <a:cs typeface="Source Sans Pro Black"/>
              </a:rPr>
              <a:t>%</a:t>
            </a:r>
            <a:endParaRPr sz="5250" baseline="31746" dirty="0">
              <a:latin typeface="Source Sans Pro Black"/>
              <a:cs typeface="Source Sans Pro Black"/>
            </a:endParaRPr>
          </a:p>
        </p:txBody>
      </p:sp>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10014388" y="2500862"/>
            <a:ext cx="1007808" cy="1011551"/>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2884965" y="2551529"/>
            <a:ext cx="1007860" cy="1011733"/>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6508310" y="2600779"/>
            <a:ext cx="1007884" cy="1010552"/>
          </a:xfrm>
          <a:prstGeom prst="rect">
            <a:avLst/>
          </a:prstGeom>
        </p:spPr>
      </p:pic>
      <p:sp>
        <p:nvSpPr>
          <p:cNvPr id="10" name="object 10"/>
          <p:cNvSpPr txBox="1">
            <a:spLocks noGrp="1"/>
          </p:cNvSpPr>
          <p:nvPr>
            <p:ph type="title"/>
          </p:nvPr>
        </p:nvSpPr>
        <p:spPr>
          <a:xfrm>
            <a:off x="1562100" y="567428"/>
            <a:ext cx="10299700" cy="1075055"/>
          </a:xfrm>
          <a:prstGeom prst="rect">
            <a:avLst/>
          </a:prstGeom>
        </p:spPr>
        <p:txBody>
          <a:bodyPr vert="horz" wrap="square" lIns="0" tIns="163195" rIns="0" bIns="0" rtlCol="0">
            <a:spAutoFit/>
          </a:bodyPr>
          <a:lstStyle/>
          <a:p>
            <a:pPr marL="12700">
              <a:lnSpc>
                <a:spcPct val="100000"/>
              </a:lnSpc>
              <a:spcBef>
                <a:spcPts val="1285"/>
              </a:spcBef>
            </a:pPr>
            <a:r>
              <a:rPr spc="-90" dirty="0"/>
              <a:t>Socia</a:t>
            </a:r>
            <a:r>
              <a:rPr dirty="0"/>
              <a:t>l</a:t>
            </a:r>
            <a:r>
              <a:rPr spc="-180" dirty="0"/>
              <a:t> </a:t>
            </a:r>
            <a:r>
              <a:rPr spc="-90" dirty="0"/>
              <a:t>an</a:t>
            </a:r>
            <a:r>
              <a:rPr dirty="0"/>
              <a:t>d</a:t>
            </a:r>
            <a:r>
              <a:rPr spc="-180" dirty="0"/>
              <a:t> </a:t>
            </a:r>
            <a:r>
              <a:rPr spc="-90" dirty="0"/>
              <a:t>cultu</a:t>
            </a:r>
            <a:r>
              <a:rPr spc="-195" dirty="0"/>
              <a:t>r</a:t>
            </a:r>
            <a:r>
              <a:rPr spc="-90" dirty="0"/>
              <a:t>a</a:t>
            </a:r>
            <a:r>
              <a:rPr dirty="0"/>
              <a:t>l</a:t>
            </a:r>
            <a:r>
              <a:rPr spc="-180" dirty="0"/>
              <a:t> </a:t>
            </a:r>
            <a:r>
              <a:rPr spc="-90" dirty="0"/>
              <a:t>d</a:t>
            </a:r>
            <a:r>
              <a:rPr spc="-130" dirty="0"/>
              <a:t>e</a:t>
            </a:r>
            <a:r>
              <a:rPr spc="-160" dirty="0"/>
              <a:t>t</a:t>
            </a:r>
            <a:r>
              <a:rPr spc="-90" dirty="0"/>
              <a:t>erminan</a:t>
            </a:r>
            <a:r>
              <a:rPr spc="-130" dirty="0"/>
              <a:t>t</a:t>
            </a:r>
            <a:r>
              <a:rPr dirty="0"/>
              <a:t>s</a:t>
            </a:r>
            <a:r>
              <a:rPr spc="-180" dirty="0"/>
              <a:t> </a:t>
            </a:r>
            <a:r>
              <a:rPr spc="-110" dirty="0"/>
              <a:t>o</a:t>
            </a:r>
            <a:r>
              <a:rPr dirty="0"/>
              <a:t>f</a:t>
            </a:r>
            <a:r>
              <a:rPr spc="-180" dirty="0"/>
              <a:t> </a:t>
            </a:r>
            <a:r>
              <a:rPr spc="-90" dirty="0"/>
              <a:t>h</a:t>
            </a:r>
            <a:r>
              <a:rPr spc="-130" dirty="0"/>
              <a:t>e</a:t>
            </a:r>
            <a:r>
              <a:rPr spc="-90" dirty="0"/>
              <a:t>alth</a:t>
            </a:r>
          </a:p>
          <a:p>
            <a:pPr marL="12700">
              <a:lnSpc>
                <a:spcPct val="100000"/>
              </a:lnSpc>
              <a:spcBef>
                <a:spcPts val="595"/>
              </a:spcBef>
            </a:pPr>
            <a:r>
              <a:rPr sz="1800" b="1" spc="-10" dirty="0">
                <a:latin typeface="Source Sans Pro Semibold"/>
                <a:cs typeface="Source Sans Pro Semibold"/>
              </a:rPr>
              <a:t>among</a:t>
            </a:r>
            <a:r>
              <a:rPr sz="1800" b="1" spc="-5" dirty="0">
                <a:latin typeface="Source Sans Pro Semibold"/>
                <a:cs typeface="Source Sans Pro Semibold"/>
              </a:rPr>
              <a:t> </a:t>
            </a:r>
            <a:r>
              <a:rPr sz="1800" b="1" spc="-10" dirty="0">
                <a:latin typeface="Source Sans Pro Semibold"/>
                <a:cs typeface="Source Sans Pro Semibold"/>
              </a:rPr>
              <a:t>Aboriginal</a:t>
            </a:r>
            <a:r>
              <a:rPr sz="1800" b="1" dirty="0">
                <a:latin typeface="Source Sans Pro Semibold"/>
                <a:cs typeface="Source Sans Pro Semibold"/>
              </a:rPr>
              <a:t> </a:t>
            </a:r>
            <a:r>
              <a:rPr sz="1800" b="1" spc="-10" dirty="0">
                <a:latin typeface="Source Sans Pro Semibold"/>
                <a:cs typeface="Source Sans Pro Semibold"/>
              </a:rPr>
              <a:t>and</a:t>
            </a:r>
            <a:r>
              <a:rPr sz="1800" b="1" dirty="0">
                <a:latin typeface="Source Sans Pro Semibold"/>
                <a:cs typeface="Source Sans Pro Semibold"/>
              </a:rPr>
              <a:t> </a:t>
            </a:r>
            <a:r>
              <a:rPr sz="1800" b="1" spc="-30" dirty="0">
                <a:latin typeface="Source Sans Pro Semibold"/>
                <a:cs typeface="Source Sans Pro Semibold"/>
              </a:rPr>
              <a:t>Torres</a:t>
            </a:r>
            <a:r>
              <a:rPr sz="1800" b="1" spc="-5" dirty="0">
                <a:latin typeface="Source Sans Pro Semibold"/>
                <a:cs typeface="Source Sans Pro Semibold"/>
              </a:rPr>
              <a:t> </a:t>
            </a:r>
            <a:r>
              <a:rPr sz="1800" b="1" spc="-15" dirty="0">
                <a:latin typeface="Source Sans Pro Semibold"/>
                <a:cs typeface="Source Sans Pro Semibold"/>
              </a:rPr>
              <a:t>Strait</a:t>
            </a:r>
            <a:r>
              <a:rPr sz="1800" b="1" dirty="0">
                <a:latin typeface="Source Sans Pro Semibold"/>
                <a:cs typeface="Source Sans Pro Semibold"/>
              </a:rPr>
              <a:t> </a:t>
            </a:r>
            <a:r>
              <a:rPr sz="1800" b="1" spc="-10" dirty="0">
                <a:latin typeface="Source Sans Pro Semibold"/>
                <a:cs typeface="Source Sans Pro Semibold"/>
              </a:rPr>
              <a:t>Islander</a:t>
            </a:r>
            <a:r>
              <a:rPr sz="1800" b="1" dirty="0">
                <a:latin typeface="Source Sans Pro Semibold"/>
                <a:cs typeface="Source Sans Pro Semibold"/>
              </a:rPr>
              <a:t> </a:t>
            </a:r>
            <a:r>
              <a:rPr sz="1800" b="1" spc="-10" dirty="0">
                <a:latin typeface="Source Sans Pro Semibold"/>
                <a:cs typeface="Source Sans Pro Semibold"/>
              </a:rPr>
              <a:t>people</a:t>
            </a:r>
            <a:endParaRPr sz="1800" dirty="0">
              <a:latin typeface="Source Sans Pro Semibold"/>
              <a:cs typeface="Source Sans Pro Semibold"/>
            </a:endParaRPr>
          </a:p>
        </p:txBody>
      </p:sp>
      <p:sp>
        <p:nvSpPr>
          <p:cNvPr id="13" name="object 1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20" dirty="0"/>
              <a:t>©2021</a:t>
            </a:r>
            <a:r>
              <a:rPr spc="10" dirty="0"/>
              <a:t> Australian</a:t>
            </a:r>
            <a:r>
              <a:rPr spc="15" dirty="0"/>
              <a:t> Indigenous</a:t>
            </a:r>
            <a:r>
              <a:rPr spc="10" dirty="0"/>
              <a:t> HealthInfoNet</a:t>
            </a:r>
          </a:p>
        </p:txBody>
      </p:sp>
      <p:sp>
        <p:nvSpPr>
          <p:cNvPr id="11" name="object 11"/>
          <p:cNvSpPr txBox="1">
            <a:spLocks noGrp="1"/>
          </p:cNvSpPr>
          <p:nvPr>
            <p:ph type="dt" sz="half" idx="6"/>
          </p:nvPr>
        </p:nvSpPr>
        <p:spPr>
          <a:prstGeom prst="rect">
            <a:avLst/>
          </a:prstGeom>
        </p:spPr>
        <p:txBody>
          <a:bodyPr vert="horz" wrap="square" lIns="0" tIns="15240" rIns="0" bIns="0" rtlCol="0">
            <a:spAutoFit/>
          </a:bodyPr>
          <a:lstStyle/>
          <a:p>
            <a:pPr marL="12700">
              <a:lnSpc>
                <a:spcPct val="100000"/>
              </a:lnSpc>
              <a:spcBef>
                <a:spcPts val="120"/>
              </a:spcBef>
            </a:pPr>
            <a:r>
              <a:rPr spc="-10" dirty="0"/>
              <a:t>healthinfonet.ecu.edu.au</a:t>
            </a:r>
          </a:p>
        </p:txBody>
      </p:sp>
      <p:sp>
        <p:nvSpPr>
          <p:cNvPr id="12" name="object 12"/>
          <p:cNvSpPr txBox="1">
            <a:spLocks noGrp="1"/>
          </p:cNvSpPr>
          <p:nvPr>
            <p:ph type="sldNum" sz="quarter" idx="7"/>
          </p:nvPr>
        </p:nvSpPr>
        <p:spPr>
          <a:prstGeom prst="rect">
            <a:avLst/>
          </a:prstGeom>
        </p:spPr>
        <p:txBody>
          <a:bodyPr vert="horz" wrap="square" lIns="0" tIns="15240" rIns="0" bIns="0" rtlCol="0">
            <a:spAutoFit/>
          </a:bodyPr>
          <a:lstStyle/>
          <a:p>
            <a:pPr marL="38100">
              <a:lnSpc>
                <a:spcPct val="100000"/>
              </a:lnSpc>
              <a:spcBef>
                <a:spcPts val="120"/>
              </a:spcBef>
            </a:pPr>
            <a:fld id="{81D60167-4931-47E6-BA6A-407CBD079E47}" type="slidenum">
              <a:rPr dirty="0"/>
              <a:t>9</a:t>
            </a:fld>
            <a:endParaRPr dirty="0"/>
          </a:p>
        </p:txBody>
      </p:sp>
      <p:sp>
        <p:nvSpPr>
          <p:cNvPr id="14" name="object 2">
            <a:extLst>
              <a:ext uri="{FF2B5EF4-FFF2-40B4-BE49-F238E27FC236}">
                <a16:creationId xmlns:a16="http://schemas.microsoft.com/office/drawing/2014/main" id="{417CA3C8-2BB8-4C91-A4CE-D96FDC2B84D9}"/>
              </a:ext>
            </a:extLst>
          </p:cNvPr>
          <p:cNvSpPr txBox="1"/>
          <p:nvPr/>
        </p:nvSpPr>
        <p:spPr>
          <a:xfrm>
            <a:off x="2463800" y="4613342"/>
            <a:ext cx="3253740"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285567"/>
                </a:solidFill>
                <a:latin typeface="Source Sans Pro"/>
                <a:cs typeface="Source Sans Pro"/>
              </a:rPr>
              <a:t>Empl</a:t>
            </a:r>
            <a:r>
              <a:rPr sz="2400" b="1" spc="-70" dirty="0">
                <a:solidFill>
                  <a:srgbClr val="285567"/>
                </a:solidFill>
                <a:latin typeface="Source Sans Pro"/>
                <a:cs typeface="Source Sans Pro"/>
              </a:rPr>
              <a:t>o</a:t>
            </a:r>
            <a:r>
              <a:rPr sz="2400" b="1" spc="-50" dirty="0">
                <a:solidFill>
                  <a:srgbClr val="285567"/>
                </a:solidFill>
                <a:latin typeface="Source Sans Pro"/>
                <a:cs typeface="Source Sans Pro"/>
              </a:rPr>
              <a:t>ymen</a:t>
            </a:r>
            <a:r>
              <a:rPr sz="2400" b="1" dirty="0">
                <a:solidFill>
                  <a:srgbClr val="285567"/>
                </a:solidFill>
                <a:latin typeface="Source Sans Pro"/>
                <a:cs typeface="Source Sans Pro"/>
              </a:rPr>
              <a:t>t</a:t>
            </a:r>
            <a:r>
              <a:rPr sz="2400" b="1" spc="-100" dirty="0">
                <a:solidFill>
                  <a:srgbClr val="285567"/>
                </a:solidFill>
                <a:latin typeface="Source Sans Pro"/>
                <a:cs typeface="Source Sans Pro"/>
              </a:rPr>
              <a:t> </a:t>
            </a:r>
            <a:r>
              <a:rPr sz="2400" b="1" spc="-50" dirty="0">
                <a:solidFill>
                  <a:srgbClr val="285567"/>
                </a:solidFill>
                <a:latin typeface="Source Sans Pro"/>
                <a:cs typeface="Source Sans Pro"/>
              </a:rPr>
              <a:t>an</a:t>
            </a:r>
            <a:r>
              <a:rPr sz="2400" b="1" dirty="0">
                <a:solidFill>
                  <a:srgbClr val="285567"/>
                </a:solidFill>
                <a:latin typeface="Source Sans Pro"/>
                <a:cs typeface="Source Sans Pro"/>
              </a:rPr>
              <a:t>d</a:t>
            </a:r>
            <a:r>
              <a:rPr sz="2400" b="1" spc="-100" dirty="0">
                <a:solidFill>
                  <a:srgbClr val="285567"/>
                </a:solidFill>
                <a:latin typeface="Source Sans Pro"/>
                <a:cs typeface="Source Sans Pro"/>
              </a:rPr>
              <a:t> </a:t>
            </a:r>
            <a:r>
              <a:rPr sz="2400" b="1" spc="-50" dirty="0">
                <a:solidFill>
                  <a:srgbClr val="285567"/>
                </a:solidFill>
                <a:latin typeface="Source Sans Pro"/>
                <a:cs typeface="Source Sans Pro"/>
              </a:rPr>
              <a:t>in</a:t>
            </a:r>
            <a:r>
              <a:rPr sz="2400" b="1" spc="-120" dirty="0">
                <a:solidFill>
                  <a:srgbClr val="285567"/>
                </a:solidFill>
                <a:latin typeface="Source Sans Pro"/>
                <a:cs typeface="Source Sans Pro"/>
              </a:rPr>
              <a:t>c</a:t>
            </a:r>
            <a:r>
              <a:rPr sz="2400" b="1" spc="-50" dirty="0">
                <a:solidFill>
                  <a:srgbClr val="285567"/>
                </a:solidFill>
                <a:latin typeface="Source Sans Pro"/>
                <a:cs typeface="Source Sans Pro"/>
              </a:rPr>
              <a:t>ome</a:t>
            </a:r>
            <a:endParaRPr sz="2400">
              <a:latin typeface="Source Sans Pro"/>
              <a:cs typeface="Source Sans Pro"/>
            </a:endParaRPr>
          </a:p>
        </p:txBody>
      </p:sp>
      <p:sp>
        <p:nvSpPr>
          <p:cNvPr id="15" name="object 3">
            <a:extLst>
              <a:ext uri="{FF2B5EF4-FFF2-40B4-BE49-F238E27FC236}">
                <a16:creationId xmlns:a16="http://schemas.microsoft.com/office/drawing/2014/main" id="{FA48828D-BEAF-4F45-AF18-FE6E535E5261}"/>
              </a:ext>
            </a:extLst>
          </p:cNvPr>
          <p:cNvSpPr/>
          <p:nvPr/>
        </p:nvSpPr>
        <p:spPr>
          <a:xfrm>
            <a:off x="1625601" y="4419600"/>
            <a:ext cx="607060" cy="755650"/>
          </a:xfrm>
          <a:custGeom>
            <a:avLst/>
            <a:gdLst/>
            <a:ahLst/>
            <a:cxnLst/>
            <a:rect l="l" t="t" r="r" b="b"/>
            <a:pathLst>
              <a:path w="607060" h="755650">
                <a:moveTo>
                  <a:pt x="214212" y="492760"/>
                </a:moveTo>
                <a:lnTo>
                  <a:pt x="68833" y="492760"/>
                </a:lnTo>
                <a:lnTo>
                  <a:pt x="76263" y="494030"/>
                </a:lnTo>
                <a:lnTo>
                  <a:pt x="78439" y="515620"/>
                </a:lnTo>
                <a:lnTo>
                  <a:pt x="79537" y="525780"/>
                </a:lnTo>
                <a:lnTo>
                  <a:pt x="80721" y="537210"/>
                </a:lnTo>
                <a:lnTo>
                  <a:pt x="85091" y="566420"/>
                </a:lnTo>
                <a:lnTo>
                  <a:pt x="86995" y="581660"/>
                </a:lnTo>
                <a:lnTo>
                  <a:pt x="87947" y="595630"/>
                </a:lnTo>
                <a:lnTo>
                  <a:pt x="89057" y="619760"/>
                </a:lnTo>
                <a:lnTo>
                  <a:pt x="91141" y="643890"/>
                </a:lnTo>
                <a:lnTo>
                  <a:pt x="96240" y="690880"/>
                </a:lnTo>
                <a:lnTo>
                  <a:pt x="98147" y="711200"/>
                </a:lnTo>
                <a:lnTo>
                  <a:pt x="100025" y="734060"/>
                </a:lnTo>
                <a:lnTo>
                  <a:pt x="132687" y="742950"/>
                </a:lnTo>
                <a:lnTo>
                  <a:pt x="171594" y="750570"/>
                </a:lnTo>
                <a:lnTo>
                  <a:pt x="215655" y="754380"/>
                </a:lnTo>
                <a:lnTo>
                  <a:pt x="263782" y="755650"/>
                </a:lnTo>
                <a:lnTo>
                  <a:pt x="314884" y="755650"/>
                </a:lnTo>
                <a:lnTo>
                  <a:pt x="367871" y="750570"/>
                </a:lnTo>
                <a:lnTo>
                  <a:pt x="421652" y="742950"/>
                </a:lnTo>
                <a:lnTo>
                  <a:pt x="428338" y="741680"/>
                </a:lnTo>
                <a:lnTo>
                  <a:pt x="188848" y="741680"/>
                </a:lnTo>
                <a:lnTo>
                  <a:pt x="182676" y="740410"/>
                </a:lnTo>
                <a:lnTo>
                  <a:pt x="174650" y="740410"/>
                </a:lnTo>
                <a:lnTo>
                  <a:pt x="106819" y="735330"/>
                </a:lnTo>
                <a:lnTo>
                  <a:pt x="108565" y="722630"/>
                </a:lnTo>
                <a:lnTo>
                  <a:pt x="110240" y="709930"/>
                </a:lnTo>
                <a:lnTo>
                  <a:pt x="111961" y="698500"/>
                </a:lnTo>
                <a:lnTo>
                  <a:pt x="113842" y="685800"/>
                </a:lnTo>
                <a:lnTo>
                  <a:pt x="118530" y="659130"/>
                </a:lnTo>
                <a:lnTo>
                  <a:pt x="128049" y="605790"/>
                </a:lnTo>
                <a:lnTo>
                  <a:pt x="135423" y="558800"/>
                </a:lnTo>
                <a:lnTo>
                  <a:pt x="139479" y="519430"/>
                </a:lnTo>
                <a:lnTo>
                  <a:pt x="139750" y="499110"/>
                </a:lnTo>
                <a:lnTo>
                  <a:pt x="214437" y="499110"/>
                </a:lnTo>
                <a:lnTo>
                  <a:pt x="214212" y="492760"/>
                </a:lnTo>
                <a:close/>
              </a:path>
              <a:path w="607060" h="755650">
                <a:moveTo>
                  <a:pt x="457074" y="581660"/>
                </a:moveTo>
                <a:lnTo>
                  <a:pt x="414007" y="581660"/>
                </a:lnTo>
                <a:lnTo>
                  <a:pt x="413577" y="613410"/>
                </a:lnTo>
                <a:lnTo>
                  <a:pt x="409754" y="702310"/>
                </a:lnTo>
                <a:lnTo>
                  <a:pt x="409346" y="735330"/>
                </a:lnTo>
                <a:lnTo>
                  <a:pt x="372031" y="737870"/>
                </a:lnTo>
                <a:lnTo>
                  <a:pt x="308324" y="739140"/>
                </a:lnTo>
                <a:lnTo>
                  <a:pt x="241550" y="741680"/>
                </a:lnTo>
                <a:lnTo>
                  <a:pt x="428338" y="741680"/>
                </a:lnTo>
                <a:lnTo>
                  <a:pt x="468453" y="734060"/>
                </a:lnTo>
                <a:lnTo>
                  <a:pt x="423583" y="734060"/>
                </a:lnTo>
                <a:lnTo>
                  <a:pt x="423583" y="731520"/>
                </a:lnTo>
                <a:lnTo>
                  <a:pt x="432561" y="695960"/>
                </a:lnTo>
                <a:lnTo>
                  <a:pt x="437300" y="681990"/>
                </a:lnTo>
                <a:lnTo>
                  <a:pt x="440664" y="666750"/>
                </a:lnTo>
                <a:lnTo>
                  <a:pt x="443266" y="652780"/>
                </a:lnTo>
                <a:lnTo>
                  <a:pt x="445719" y="637540"/>
                </a:lnTo>
                <a:lnTo>
                  <a:pt x="447472" y="628650"/>
                </a:lnTo>
                <a:lnTo>
                  <a:pt x="449427" y="619760"/>
                </a:lnTo>
                <a:lnTo>
                  <a:pt x="451430" y="610870"/>
                </a:lnTo>
                <a:lnTo>
                  <a:pt x="453326" y="600710"/>
                </a:lnTo>
                <a:lnTo>
                  <a:pt x="455462" y="590550"/>
                </a:lnTo>
                <a:lnTo>
                  <a:pt x="457074" y="581660"/>
                </a:lnTo>
                <a:close/>
              </a:path>
              <a:path w="607060" h="755650">
                <a:moveTo>
                  <a:pt x="214437" y="499110"/>
                </a:moveTo>
                <a:lnTo>
                  <a:pt x="139750" y="499110"/>
                </a:lnTo>
                <a:lnTo>
                  <a:pt x="140728" y="501650"/>
                </a:lnTo>
                <a:lnTo>
                  <a:pt x="142201" y="502920"/>
                </a:lnTo>
                <a:lnTo>
                  <a:pt x="142633" y="505460"/>
                </a:lnTo>
                <a:lnTo>
                  <a:pt x="146199" y="524510"/>
                </a:lnTo>
                <a:lnTo>
                  <a:pt x="149793" y="543560"/>
                </a:lnTo>
                <a:lnTo>
                  <a:pt x="153135" y="563880"/>
                </a:lnTo>
                <a:lnTo>
                  <a:pt x="155943" y="582930"/>
                </a:lnTo>
                <a:lnTo>
                  <a:pt x="158643" y="607060"/>
                </a:lnTo>
                <a:lnTo>
                  <a:pt x="160999" y="632460"/>
                </a:lnTo>
                <a:lnTo>
                  <a:pt x="163029" y="655320"/>
                </a:lnTo>
                <a:lnTo>
                  <a:pt x="165430" y="679450"/>
                </a:lnTo>
                <a:lnTo>
                  <a:pt x="167108" y="692150"/>
                </a:lnTo>
                <a:lnTo>
                  <a:pt x="169135" y="706120"/>
                </a:lnTo>
                <a:lnTo>
                  <a:pt x="171309" y="718820"/>
                </a:lnTo>
                <a:lnTo>
                  <a:pt x="173431" y="731520"/>
                </a:lnTo>
                <a:lnTo>
                  <a:pt x="174650" y="740410"/>
                </a:lnTo>
                <a:lnTo>
                  <a:pt x="182676" y="740410"/>
                </a:lnTo>
                <a:lnTo>
                  <a:pt x="177507" y="739140"/>
                </a:lnTo>
                <a:lnTo>
                  <a:pt x="187974" y="673100"/>
                </a:lnTo>
                <a:lnTo>
                  <a:pt x="197611" y="607060"/>
                </a:lnTo>
                <a:lnTo>
                  <a:pt x="202286" y="567690"/>
                </a:lnTo>
                <a:lnTo>
                  <a:pt x="205566" y="524510"/>
                </a:lnTo>
                <a:lnTo>
                  <a:pt x="205689" y="519430"/>
                </a:lnTo>
                <a:lnTo>
                  <a:pt x="206171" y="513080"/>
                </a:lnTo>
                <a:lnTo>
                  <a:pt x="207416" y="508000"/>
                </a:lnTo>
                <a:lnTo>
                  <a:pt x="211239" y="502920"/>
                </a:lnTo>
                <a:lnTo>
                  <a:pt x="214573" y="502920"/>
                </a:lnTo>
                <a:lnTo>
                  <a:pt x="214437" y="499110"/>
                </a:lnTo>
                <a:close/>
              </a:path>
              <a:path w="607060" h="755650">
                <a:moveTo>
                  <a:pt x="541007" y="474980"/>
                </a:moveTo>
                <a:lnTo>
                  <a:pt x="476999" y="474980"/>
                </a:lnTo>
                <a:lnTo>
                  <a:pt x="510984" y="720090"/>
                </a:lnTo>
                <a:lnTo>
                  <a:pt x="423583" y="734060"/>
                </a:lnTo>
                <a:lnTo>
                  <a:pt x="468453" y="734060"/>
                </a:lnTo>
                <a:lnTo>
                  <a:pt x="475139" y="732790"/>
                </a:lnTo>
                <a:lnTo>
                  <a:pt x="527240" y="718820"/>
                </a:lnTo>
                <a:lnTo>
                  <a:pt x="527958" y="709930"/>
                </a:lnTo>
                <a:lnTo>
                  <a:pt x="528142" y="707390"/>
                </a:lnTo>
                <a:lnTo>
                  <a:pt x="531146" y="678180"/>
                </a:lnTo>
                <a:lnTo>
                  <a:pt x="536024" y="632460"/>
                </a:lnTo>
                <a:lnTo>
                  <a:pt x="538626" y="582930"/>
                </a:lnTo>
                <a:lnTo>
                  <a:pt x="539165" y="529590"/>
                </a:lnTo>
                <a:lnTo>
                  <a:pt x="539597" y="502920"/>
                </a:lnTo>
                <a:lnTo>
                  <a:pt x="540151" y="488950"/>
                </a:lnTo>
                <a:lnTo>
                  <a:pt x="541007" y="474980"/>
                </a:lnTo>
                <a:close/>
              </a:path>
              <a:path w="607060" h="755650">
                <a:moveTo>
                  <a:pt x="473303" y="0"/>
                </a:moveTo>
                <a:lnTo>
                  <a:pt x="467880" y="0"/>
                </a:lnTo>
                <a:lnTo>
                  <a:pt x="465493" y="1270"/>
                </a:lnTo>
                <a:lnTo>
                  <a:pt x="454296" y="6350"/>
                </a:lnTo>
                <a:lnTo>
                  <a:pt x="429877" y="46990"/>
                </a:lnTo>
                <a:lnTo>
                  <a:pt x="429366" y="60960"/>
                </a:lnTo>
                <a:lnTo>
                  <a:pt x="430852" y="74930"/>
                </a:lnTo>
                <a:lnTo>
                  <a:pt x="444358" y="114300"/>
                </a:lnTo>
                <a:lnTo>
                  <a:pt x="448132" y="121920"/>
                </a:lnTo>
                <a:lnTo>
                  <a:pt x="451103" y="132080"/>
                </a:lnTo>
                <a:lnTo>
                  <a:pt x="450503" y="139700"/>
                </a:lnTo>
                <a:lnTo>
                  <a:pt x="446146" y="146050"/>
                </a:lnTo>
                <a:lnTo>
                  <a:pt x="437845" y="152400"/>
                </a:lnTo>
                <a:lnTo>
                  <a:pt x="431101" y="154940"/>
                </a:lnTo>
                <a:lnTo>
                  <a:pt x="424205" y="158750"/>
                </a:lnTo>
                <a:lnTo>
                  <a:pt x="392995" y="181610"/>
                </a:lnTo>
                <a:lnTo>
                  <a:pt x="373775" y="222250"/>
                </a:lnTo>
                <a:lnTo>
                  <a:pt x="365020" y="276860"/>
                </a:lnTo>
                <a:lnTo>
                  <a:pt x="363728" y="299720"/>
                </a:lnTo>
                <a:lnTo>
                  <a:pt x="361924" y="327660"/>
                </a:lnTo>
                <a:lnTo>
                  <a:pt x="361466" y="335280"/>
                </a:lnTo>
                <a:lnTo>
                  <a:pt x="361332" y="342900"/>
                </a:lnTo>
                <a:lnTo>
                  <a:pt x="361276" y="443230"/>
                </a:lnTo>
                <a:lnTo>
                  <a:pt x="353597" y="445770"/>
                </a:lnTo>
                <a:lnTo>
                  <a:pt x="349600" y="448310"/>
                </a:lnTo>
                <a:lnTo>
                  <a:pt x="347473" y="453390"/>
                </a:lnTo>
                <a:lnTo>
                  <a:pt x="345401" y="461010"/>
                </a:lnTo>
                <a:lnTo>
                  <a:pt x="344195" y="464820"/>
                </a:lnTo>
                <a:lnTo>
                  <a:pt x="343344" y="469900"/>
                </a:lnTo>
                <a:lnTo>
                  <a:pt x="341192" y="500380"/>
                </a:lnTo>
                <a:lnTo>
                  <a:pt x="340715" y="509270"/>
                </a:lnTo>
                <a:lnTo>
                  <a:pt x="340604" y="515620"/>
                </a:lnTo>
                <a:lnTo>
                  <a:pt x="340978" y="525780"/>
                </a:lnTo>
                <a:lnTo>
                  <a:pt x="342569" y="551180"/>
                </a:lnTo>
                <a:lnTo>
                  <a:pt x="346200" y="566420"/>
                </a:lnTo>
                <a:lnTo>
                  <a:pt x="354537" y="577850"/>
                </a:lnTo>
                <a:lnTo>
                  <a:pt x="366892" y="582930"/>
                </a:lnTo>
                <a:lnTo>
                  <a:pt x="404947" y="582930"/>
                </a:lnTo>
                <a:lnTo>
                  <a:pt x="414007" y="581660"/>
                </a:lnTo>
                <a:lnTo>
                  <a:pt x="457074" y="581660"/>
                </a:lnTo>
                <a:lnTo>
                  <a:pt x="459557" y="567690"/>
                </a:lnTo>
                <a:lnTo>
                  <a:pt x="461543" y="556260"/>
                </a:lnTo>
                <a:lnTo>
                  <a:pt x="465124" y="535940"/>
                </a:lnTo>
                <a:lnTo>
                  <a:pt x="471691" y="499110"/>
                </a:lnTo>
                <a:lnTo>
                  <a:pt x="411949" y="499110"/>
                </a:lnTo>
                <a:lnTo>
                  <a:pt x="410349" y="491490"/>
                </a:lnTo>
                <a:lnTo>
                  <a:pt x="408698" y="483870"/>
                </a:lnTo>
                <a:lnTo>
                  <a:pt x="405752" y="468630"/>
                </a:lnTo>
                <a:lnTo>
                  <a:pt x="404495" y="462280"/>
                </a:lnTo>
                <a:lnTo>
                  <a:pt x="385533" y="435610"/>
                </a:lnTo>
                <a:lnTo>
                  <a:pt x="392919" y="398780"/>
                </a:lnTo>
                <a:lnTo>
                  <a:pt x="400632" y="363220"/>
                </a:lnTo>
                <a:lnTo>
                  <a:pt x="408810" y="327660"/>
                </a:lnTo>
                <a:lnTo>
                  <a:pt x="417588" y="292100"/>
                </a:lnTo>
                <a:lnTo>
                  <a:pt x="603292" y="292100"/>
                </a:lnTo>
                <a:lnTo>
                  <a:pt x="601814" y="283210"/>
                </a:lnTo>
                <a:lnTo>
                  <a:pt x="600286" y="274320"/>
                </a:lnTo>
                <a:lnTo>
                  <a:pt x="598700" y="265430"/>
                </a:lnTo>
                <a:lnTo>
                  <a:pt x="597014" y="256540"/>
                </a:lnTo>
                <a:lnTo>
                  <a:pt x="595185" y="246380"/>
                </a:lnTo>
                <a:lnTo>
                  <a:pt x="581649" y="193040"/>
                </a:lnTo>
                <a:lnTo>
                  <a:pt x="557765" y="158750"/>
                </a:lnTo>
                <a:lnTo>
                  <a:pt x="518934" y="140970"/>
                </a:lnTo>
                <a:lnTo>
                  <a:pt x="512621" y="137160"/>
                </a:lnTo>
                <a:lnTo>
                  <a:pt x="509439" y="132080"/>
                </a:lnTo>
                <a:lnTo>
                  <a:pt x="509542" y="124460"/>
                </a:lnTo>
                <a:lnTo>
                  <a:pt x="513079" y="118110"/>
                </a:lnTo>
                <a:lnTo>
                  <a:pt x="516280" y="114300"/>
                </a:lnTo>
                <a:lnTo>
                  <a:pt x="520547" y="111760"/>
                </a:lnTo>
                <a:lnTo>
                  <a:pt x="531761" y="95250"/>
                </a:lnTo>
                <a:lnTo>
                  <a:pt x="536206" y="81280"/>
                </a:lnTo>
                <a:lnTo>
                  <a:pt x="535901" y="73660"/>
                </a:lnTo>
                <a:lnTo>
                  <a:pt x="536790" y="66040"/>
                </a:lnTo>
                <a:lnTo>
                  <a:pt x="518477" y="17780"/>
                </a:lnTo>
                <a:lnTo>
                  <a:pt x="497100" y="5080"/>
                </a:lnTo>
                <a:lnTo>
                  <a:pt x="473303" y="0"/>
                </a:lnTo>
                <a:close/>
              </a:path>
              <a:path w="607060" h="755650">
                <a:moveTo>
                  <a:pt x="214632" y="503719"/>
                </a:moveTo>
                <a:lnTo>
                  <a:pt x="215139" y="510540"/>
                </a:lnTo>
                <a:lnTo>
                  <a:pt x="215813" y="518160"/>
                </a:lnTo>
                <a:lnTo>
                  <a:pt x="216585" y="530860"/>
                </a:lnTo>
                <a:lnTo>
                  <a:pt x="217882" y="539750"/>
                </a:lnTo>
                <a:lnTo>
                  <a:pt x="221051" y="544830"/>
                </a:lnTo>
                <a:lnTo>
                  <a:pt x="226728" y="547370"/>
                </a:lnTo>
                <a:lnTo>
                  <a:pt x="246267" y="547370"/>
                </a:lnTo>
                <a:lnTo>
                  <a:pt x="290283" y="542290"/>
                </a:lnTo>
                <a:lnTo>
                  <a:pt x="291972" y="541020"/>
                </a:lnTo>
                <a:lnTo>
                  <a:pt x="295262" y="525780"/>
                </a:lnTo>
                <a:lnTo>
                  <a:pt x="295643" y="519430"/>
                </a:lnTo>
                <a:lnTo>
                  <a:pt x="296089" y="514350"/>
                </a:lnTo>
                <a:lnTo>
                  <a:pt x="296535" y="514350"/>
                </a:lnTo>
                <a:lnTo>
                  <a:pt x="296872" y="513080"/>
                </a:lnTo>
                <a:lnTo>
                  <a:pt x="296982" y="508000"/>
                </a:lnTo>
                <a:lnTo>
                  <a:pt x="220733" y="508000"/>
                </a:lnTo>
                <a:lnTo>
                  <a:pt x="219764" y="504928"/>
                </a:lnTo>
                <a:lnTo>
                  <a:pt x="214632" y="503719"/>
                </a:lnTo>
                <a:close/>
              </a:path>
              <a:path w="607060" h="755650">
                <a:moveTo>
                  <a:pt x="296340" y="488950"/>
                </a:moveTo>
                <a:lnTo>
                  <a:pt x="215195" y="488950"/>
                </a:lnTo>
                <a:lnTo>
                  <a:pt x="217928" y="499110"/>
                </a:lnTo>
                <a:lnTo>
                  <a:pt x="219764" y="504928"/>
                </a:lnTo>
                <a:lnTo>
                  <a:pt x="222021" y="505460"/>
                </a:lnTo>
                <a:lnTo>
                  <a:pt x="220733" y="508000"/>
                </a:lnTo>
                <a:lnTo>
                  <a:pt x="296982" y="508000"/>
                </a:lnTo>
                <a:lnTo>
                  <a:pt x="296930" y="499110"/>
                </a:lnTo>
                <a:lnTo>
                  <a:pt x="296778" y="494030"/>
                </a:lnTo>
                <a:lnTo>
                  <a:pt x="296423" y="490220"/>
                </a:lnTo>
                <a:lnTo>
                  <a:pt x="296340" y="488950"/>
                </a:lnTo>
                <a:close/>
              </a:path>
              <a:path w="607060" h="755650">
                <a:moveTo>
                  <a:pt x="215195" y="488950"/>
                </a:moveTo>
                <a:lnTo>
                  <a:pt x="214121" y="490220"/>
                </a:lnTo>
                <a:lnTo>
                  <a:pt x="214527" y="501650"/>
                </a:lnTo>
                <a:lnTo>
                  <a:pt x="214632" y="503719"/>
                </a:lnTo>
                <a:lnTo>
                  <a:pt x="219764" y="504928"/>
                </a:lnTo>
                <a:lnTo>
                  <a:pt x="217928" y="499110"/>
                </a:lnTo>
                <a:lnTo>
                  <a:pt x="215195" y="488950"/>
                </a:lnTo>
                <a:close/>
              </a:path>
              <a:path w="607060" h="755650">
                <a:moveTo>
                  <a:pt x="261520" y="292100"/>
                </a:moveTo>
                <a:lnTo>
                  <a:pt x="67906" y="292100"/>
                </a:lnTo>
                <a:lnTo>
                  <a:pt x="70154" y="293370"/>
                </a:lnTo>
                <a:lnTo>
                  <a:pt x="69418" y="299720"/>
                </a:lnTo>
                <a:lnTo>
                  <a:pt x="68618" y="306070"/>
                </a:lnTo>
                <a:lnTo>
                  <a:pt x="67957" y="312420"/>
                </a:lnTo>
                <a:lnTo>
                  <a:pt x="62454" y="355600"/>
                </a:lnTo>
                <a:lnTo>
                  <a:pt x="54651" y="398780"/>
                </a:lnTo>
                <a:lnTo>
                  <a:pt x="44490" y="440690"/>
                </a:lnTo>
                <a:lnTo>
                  <a:pt x="31915" y="481330"/>
                </a:lnTo>
                <a:lnTo>
                  <a:pt x="29781" y="488950"/>
                </a:lnTo>
                <a:lnTo>
                  <a:pt x="28384" y="500380"/>
                </a:lnTo>
                <a:lnTo>
                  <a:pt x="32067" y="504190"/>
                </a:lnTo>
                <a:lnTo>
                  <a:pt x="45326" y="502920"/>
                </a:lnTo>
                <a:lnTo>
                  <a:pt x="50342" y="501650"/>
                </a:lnTo>
                <a:lnTo>
                  <a:pt x="62242" y="496570"/>
                </a:lnTo>
                <a:lnTo>
                  <a:pt x="68833" y="492760"/>
                </a:lnTo>
                <a:lnTo>
                  <a:pt x="214212" y="492760"/>
                </a:lnTo>
                <a:lnTo>
                  <a:pt x="214121" y="490220"/>
                </a:lnTo>
                <a:lnTo>
                  <a:pt x="215195" y="488950"/>
                </a:lnTo>
                <a:lnTo>
                  <a:pt x="296340" y="488950"/>
                </a:lnTo>
                <a:lnTo>
                  <a:pt x="295757" y="480060"/>
                </a:lnTo>
                <a:lnTo>
                  <a:pt x="295503" y="469900"/>
                </a:lnTo>
                <a:lnTo>
                  <a:pt x="295596" y="464820"/>
                </a:lnTo>
                <a:lnTo>
                  <a:pt x="295638" y="463550"/>
                </a:lnTo>
                <a:lnTo>
                  <a:pt x="295141" y="459740"/>
                </a:lnTo>
                <a:lnTo>
                  <a:pt x="292861" y="449580"/>
                </a:lnTo>
                <a:lnTo>
                  <a:pt x="291185" y="441960"/>
                </a:lnTo>
                <a:lnTo>
                  <a:pt x="229908" y="441960"/>
                </a:lnTo>
                <a:lnTo>
                  <a:pt x="223830" y="407670"/>
                </a:lnTo>
                <a:lnTo>
                  <a:pt x="218046" y="372110"/>
                </a:lnTo>
                <a:lnTo>
                  <a:pt x="213652" y="337820"/>
                </a:lnTo>
                <a:lnTo>
                  <a:pt x="211747" y="302260"/>
                </a:lnTo>
                <a:lnTo>
                  <a:pt x="263468" y="302260"/>
                </a:lnTo>
                <a:lnTo>
                  <a:pt x="261520" y="292100"/>
                </a:lnTo>
                <a:close/>
              </a:path>
              <a:path w="607060" h="755650">
                <a:moveTo>
                  <a:pt x="214573" y="502920"/>
                </a:moveTo>
                <a:lnTo>
                  <a:pt x="211239" y="502920"/>
                </a:lnTo>
                <a:lnTo>
                  <a:pt x="214632" y="503719"/>
                </a:lnTo>
                <a:lnTo>
                  <a:pt x="214573" y="502920"/>
                </a:lnTo>
                <a:close/>
              </a:path>
              <a:path w="607060" h="755650">
                <a:moveTo>
                  <a:pt x="603292" y="292100"/>
                </a:moveTo>
                <a:lnTo>
                  <a:pt x="417588" y="292100"/>
                </a:lnTo>
                <a:lnTo>
                  <a:pt x="412800" y="499110"/>
                </a:lnTo>
                <a:lnTo>
                  <a:pt x="471691" y="499110"/>
                </a:lnTo>
                <a:lnTo>
                  <a:pt x="475767" y="476250"/>
                </a:lnTo>
                <a:lnTo>
                  <a:pt x="476999" y="474980"/>
                </a:lnTo>
                <a:lnTo>
                  <a:pt x="541007" y="474980"/>
                </a:lnTo>
                <a:lnTo>
                  <a:pt x="542144" y="459740"/>
                </a:lnTo>
                <a:lnTo>
                  <a:pt x="543252" y="445770"/>
                </a:lnTo>
                <a:lnTo>
                  <a:pt x="544396" y="433070"/>
                </a:lnTo>
                <a:lnTo>
                  <a:pt x="545388" y="422910"/>
                </a:lnTo>
                <a:lnTo>
                  <a:pt x="546460" y="411480"/>
                </a:lnTo>
                <a:lnTo>
                  <a:pt x="549958" y="378460"/>
                </a:lnTo>
                <a:lnTo>
                  <a:pt x="556894" y="311150"/>
                </a:lnTo>
                <a:lnTo>
                  <a:pt x="605923" y="311150"/>
                </a:lnTo>
                <a:lnTo>
                  <a:pt x="605651" y="307340"/>
                </a:lnTo>
                <a:lnTo>
                  <a:pt x="604558" y="299720"/>
                </a:lnTo>
                <a:lnTo>
                  <a:pt x="603292" y="292100"/>
                </a:lnTo>
                <a:close/>
              </a:path>
              <a:path w="607060" h="755650">
                <a:moveTo>
                  <a:pt x="605923" y="311150"/>
                </a:moveTo>
                <a:lnTo>
                  <a:pt x="559384" y="311150"/>
                </a:lnTo>
                <a:lnTo>
                  <a:pt x="560184" y="314960"/>
                </a:lnTo>
                <a:lnTo>
                  <a:pt x="561276" y="318770"/>
                </a:lnTo>
                <a:lnTo>
                  <a:pt x="561733" y="323850"/>
                </a:lnTo>
                <a:lnTo>
                  <a:pt x="564437" y="344170"/>
                </a:lnTo>
                <a:lnTo>
                  <a:pt x="567901" y="365760"/>
                </a:lnTo>
                <a:lnTo>
                  <a:pt x="572472" y="386080"/>
                </a:lnTo>
                <a:lnTo>
                  <a:pt x="578497" y="406400"/>
                </a:lnTo>
                <a:lnTo>
                  <a:pt x="581355" y="416560"/>
                </a:lnTo>
                <a:lnTo>
                  <a:pt x="583403" y="426720"/>
                </a:lnTo>
                <a:lnTo>
                  <a:pt x="585112" y="438150"/>
                </a:lnTo>
                <a:lnTo>
                  <a:pt x="586955" y="448310"/>
                </a:lnTo>
                <a:lnTo>
                  <a:pt x="587743" y="452120"/>
                </a:lnTo>
                <a:lnTo>
                  <a:pt x="588048" y="457200"/>
                </a:lnTo>
                <a:lnTo>
                  <a:pt x="591019" y="462280"/>
                </a:lnTo>
                <a:lnTo>
                  <a:pt x="594779" y="463550"/>
                </a:lnTo>
                <a:lnTo>
                  <a:pt x="600824" y="464820"/>
                </a:lnTo>
                <a:lnTo>
                  <a:pt x="602094" y="461010"/>
                </a:lnTo>
                <a:lnTo>
                  <a:pt x="602500" y="447040"/>
                </a:lnTo>
                <a:lnTo>
                  <a:pt x="603148" y="440690"/>
                </a:lnTo>
                <a:lnTo>
                  <a:pt x="605785" y="408940"/>
                </a:lnTo>
                <a:lnTo>
                  <a:pt x="606834" y="378460"/>
                </a:lnTo>
                <a:lnTo>
                  <a:pt x="606729" y="342900"/>
                </a:lnTo>
                <a:lnTo>
                  <a:pt x="606196" y="314960"/>
                </a:lnTo>
                <a:lnTo>
                  <a:pt x="605923" y="311150"/>
                </a:lnTo>
                <a:close/>
              </a:path>
              <a:path w="607060" h="755650">
                <a:moveTo>
                  <a:pt x="263468" y="302260"/>
                </a:moveTo>
                <a:lnTo>
                  <a:pt x="211747" y="302260"/>
                </a:lnTo>
                <a:lnTo>
                  <a:pt x="217057" y="313690"/>
                </a:lnTo>
                <a:lnTo>
                  <a:pt x="219649" y="320040"/>
                </a:lnTo>
                <a:lnTo>
                  <a:pt x="233764" y="360680"/>
                </a:lnTo>
                <a:lnTo>
                  <a:pt x="241274" y="403860"/>
                </a:lnTo>
                <a:lnTo>
                  <a:pt x="242950" y="411480"/>
                </a:lnTo>
                <a:lnTo>
                  <a:pt x="248107" y="427990"/>
                </a:lnTo>
                <a:lnTo>
                  <a:pt x="244500" y="433070"/>
                </a:lnTo>
                <a:lnTo>
                  <a:pt x="235178" y="438150"/>
                </a:lnTo>
                <a:lnTo>
                  <a:pt x="233718" y="439420"/>
                </a:lnTo>
                <a:lnTo>
                  <a:pt x="229908" y="441960"/>
                </a:lnTo>
                <a:lnTo>
                  <a:pt x="291185" y="441960"/>
                </a:lnTo>
                <a:lnTo>
                  <a:pt x="290906" y="440690"/>
                </a:lnTo>
                <a:lnTo>
                  <a:pt x="287883" y="434340"/>
                </a:lnTo>
                <a:lnTo>
                  <a:pt x="274713" y="430530"/>
                </a:lnTo>
                <a:lnTo>
                  <a:pt x="273380" y="427990"/>
                </a:lnTo>
                <a:lnTo>
                  <a:pt x="272110" y="387350"/>
                </a:lnTo>
                <a:lnTo>
                  <a:pt x="269124" y="344170"/>
                </a:lnTo>
                <a:lnTo>
                  <a:pt x="265417" y="312420"/>
                </a:lnTo>
                <a:lnTo>
                  <a:pt x="263468" y="302260"/>
                </a:lnTo>
                <a:close/>
              </a:path>
              <a:path w="607060" h="755650">
                <a:moveTo>
                  <a:pt x="149466" y="146050"/>
                </a:moveTo>
                <a:lnTo>
                  <a:pt x="111417" y="146050"/>
                </a:lnTo>
                <a:lnTo>
                  <a:pt x="109009" y="154940"/>
                </a:lnTo>
                <a:lnTo>
                  <a:pt x="104260" y="160020"/>
                </a:lnTo>
                <a:lnTo>
                  <a:pt x="97997" y="162560"/>
                </a:lnTo>
                <a:lnTo>
                  <a:pt x="91046" y="165100"/>
                </a:lnTo>
                <a:lnTo>
                  <a:pt x="82499" y="168910"/>
                </a:lnTo>
                <a:lnTo>
                  <a:pt x="73967" y="171450"/>
                </a:lnTo>
                <a:lnTo>
                  <a:pt x="65535" y="175260"/>
                </a:lnTo>
                <a:lnTo>
                  <a:pt x="57289" y="177800"/>
                </a:lnTo>
                <a:lnTo>
                  <a:pt x="36842" y="208280"/>
                </a:lnTo>
                <a:lnTo>
                  <a:pt x="34899" y="215900"/>
                </a:lnTo>
                <a:lnTo>
                  <a:pt x="29519" y="248920"/>
                </a:lnTo>
                <a:lnTo>
                  <a:pt x="25484" y="274320"/>
                </a:lnTo>
                <a:lnTo>
                  <a:pt x="21422" y="299720"/>
                </a:lnTo>
                <a:lnTo>
                  <a:pt x="17233" y="325120"/>
                </a:lnTo>
                <a:lnTo>
                  <a:pt x="13792" y="344170"/>
                </a:lnTo>
                <a:lnTo>
                  <a:pt x="6591" y="383540"/>
                </a:lnTo>
                <a:lnTo>
                  <a:pt x="3200" y="402590"/>
                </a:lnTo>
                <a:lnTo>
                  <a:pt x="2053" y="411480"/>
                </a:lnTo>
                <a:lnTo>
                  <a:pt x="1276" y="420370"/>
                </a:lnTo>
                <a:lnTo>
                  <a:pt x="660" y="427990"/>
                </a:lnTo>
                <a:lnTo>
                  <a:pt x="0" y="436880"/>
                </a:lnTo>
                <a:lnTo>
                  <a:pt x="7531" y="439420"/>
                </a:lnTo>
                <a:lnTo>
                  <a:pt x="9626" y="434340"/>
                </a:lnTo>
                <a:lnTo>
                  <a:pt x="14729" y="422910"/>
                </a:lnTo>
                <a:lnTo>
                  <a:pt x="21296" y="406400"/>
                </a:lnTo>
                <a:lnTo>
                  <a:pt x="24599" y="397510"/>
                </a:lnTo>
                <a:lnTo>
                  <a:pt x="32552" y="378460"/>
                </a:lnTo>
                <a:lnTo>
                  <a:pt x="67906" y="292100"/>
                </a:lnTo>
                <a:lnTo>
                  <a:pt x="261520" y="292100"/>
                </a:lnTo>
                <a:lnTo>
                  <a:pt x="261276" y="290830"/>
                </a:lnTo>
                <a:lnTo>
                  <a:pt x="249990" y="246380"/>
                </a:lnTo>
                <a:lnTo>
                  <a:pt x="234122" y="205740"/>
                </a:lnTo>
                <a:lnTo>
                  <a:pt x="224243" y="187960"/>
                </a:lnTo>
                <a:lnTo>
                  <a:pt x="223100" y="185420"/>
                </a:lnTo>
                <a:lnTo>
                  <a:pt x="220662" y="184150"/>
                </a:lnTo>
                <a:lnTo>
                  <a:pt x="218465" y="182880"/>
                </a:lnTo>
                <a:lnTo>
                  <a:pt x="203373" y="172720"/>
                </a:lnTo>
                <a:lnTo>
                  <a:pt x="187998" y="163830"/>
                </a:lnTo>
                <a:lnTo>
                  <a:pt x="172070" y="156210"/>
                </a:lnTo>
                <a:lnTo>
                  <a:pt x="155320" y="149860"/>
                </a:lnTo>
                <a:lnTo>
                  <a:pt x="153796" y="149860"/>
                </a:lnTo>
                <a:lnTo>
                  <a:pt x="152565" y="147320"/>
                </a:lnTo>
                <a:lnTo>
                  <a:pt x="149466" y="146050"/>
                </a:lnTo>
                <a:close/>
              </a:path>
              <a:path w="607060" h="755650">
                <a:moveTo>
                  <a:pt x="158864" y="13970"/>
                </a:moveTo>
                <a:lnTo>
                  <a:pt x="139563" y="13970"/>
                </a:lnTo>
                <a:lnTo>
                  <a:pt x="120776" y="16510"/>
                </a:lnTo>
                <a:lnTo>
                  <a:pt x="90167" y="39370"/>
                </a:lnTo>
                <a:lnTo>
                  <a:pt x="69067" y="96520"/>
                </a:lnTo>
                <a:lnTo>
                  <a:pt x="63851" y="120650"/>
                </a:lnTo>
                <a:lnTo>
                  <a:pt x="58813" y="143510"/>
                </a:lnTo>
                <a:lnTo>
                  <a:pt x="58178" y="146050"/>
                </a:lnTo>
                <a:lnTo>
                  <a:pt x="59067" y="151130"/>
                </a:lnTo>
                <a:lnTo>
                  <a:pt x="62928" y="153670"/>
                </a:lnTo>
                <a:lnTo>
                  <a:pt x="67500" y="153670"/>
                </a:lnTo>
                <a:lnTo>
                  <a:pt x="70230" y="152400"/>
                </a:lnTo>
                <a:lnTo>
                  <a:pt x="90319" y="147320"/>
                </a:lnTo>
                <a:lnTo>
                  <a:pt x="100716" y="146050"/>
                </a:lnTo>
                <a:lnTo>
                  <a:pt x="149466" y="146050"/>
                </a:lnTo>
                <a:lnTo>
                  <a:pt x="154114" y="144780"/>
                </a:lnTo>
                <a:lnTo>
                  <a:pt x="220220" y="144780"/>
                </a:lnTo>
                <a:lnTo>
                  <a:pt x="220014" y="133350"/>
                </a:lnTo>
                <a:lnTo>
                  <a:pt x="219824" y="132080"/>
                </a:lnTo>
                <a:lnTo>
                  <a:pt x="217285" y="118110"/>
                </a:lnTo>
                <a:lnTo>
                  <a:pt x="215023" y="106680"/>
                </a:lnTo>
                <a:lnTo>
                  <a:pt x="212923" y="95250"/>
                </a:lnTo>
                <a:lnTo>
                  <a:pt x="201931" y="54610"/>
                </a:lnTo>
                <a:lnTo>
                  <a:pt x="183743" y="29210"/>
                </a:lnTo>
                <a:lnTo>
                  <a:pt x="182968" y="29210"/>
                </a:lnTo>
                <a:lnTo>
                  <a:pt x="182130" y="27940"/>
                </a:lnTo>
                <a:lnTo>
                  <a:pt x="181508" y="26670"/>
                </a:lnTo>
                <a:lnTo>
                  <a:pt x="177061" y="21590"/>
                </a:lnTo>
                <a:lnTo>
                  <a:pt x="171800" y="17780"/>
                </a:lnTo>
                <a:lnTo>
                  <a:pt x="165733" y="15240"/>
                </a:lnTo>
                <a:lnTo>
                  <a:pt x="158864" y="13970"/>
                </a:lnTo>
                <a:close/>
              </a:path>
              <a:path w="607060" h="755650">
                <a:moveTo>
                  <a:pt x="220220" y="144780"/>
                </a:moveTo>
                <a:lnTo>
                  <a:pt x="182751" y="144780"/>
                </a:lnTo>
                <a:lnTo>
                  <a:pt x="206336" y="147320"/>
                </a:lnTo>
                <a:lnTo>
                  <a:pt x="216941" y="148590"/>
                </a:lnTo>
                <a:lnTo>
                  <a:pt x="220243" y="146050"/>
                </a:lnTo>
                <a:lnTo>
                  <a:pt x="220220" y="144780"/>
                </a:lnTo>
                <a:close/>
              </a:path>
            </a:pathLst>
          </a:custGeom>
          <a:solidFill>
            <a:srgbClr val="285567"/>
          </a:solidFill>
        </p:spPr>
        <p:txBody>
          <a:bodyPr wrap="square" lIns="0" tIns="0" rIns="0" bIns="0" rtlCol="0"/>
          <a:lstStyle/>
          <a:p>
            <a:endParaRPr/>
          </a:p>
        </p:txBody>
      </p:sp>
      <p:sp>
        <p:nvSpPr>
          <p:cNvPr id="16" name="object 4">
            <a:extLst>
              <a:ext uri="{FF2B5EF4-FFF2-40B4-BE49-F238E27FC236}">
                <a16:creationId xmlns:a16="http://schemas.microsoft.com/office/drawing/2014/main" id="{DB14620A-9479-4B65-97B2-9BA3988804D8}"/>
              </a:ext>
            </a:extLst>
          </p:cNvPr>
          <p:cNvSpPr txBox="1"/>
          <p:nvPr/>
        </p:nvSpPr>
        <p:spPr>
          <a:xfrm>
            <a:off x="1565437" y="5334000"/>
            <a:ext cx="8773160" cy="330200"/>
          </a:xfrm>
          <a:prstGeom prst="rect">
            <a:avLst/>
          </a:prstGeom>
        </p:spPr>
        <p:txBody>
          <a:bodyPr vert="horz" wrap="square" lIns="0" tIns="12700" rIns="0" bIns="0" rtlCol="0">
            <a:spAutoFit/>
          </a:bodyPr>
          <a:lstStyle/>
          <a:p>
            <a:pPr marL="38100">
              <a:lnSpc>
                <a:spcPct val="100000"/>
              </a:lnSpc>
              <a:spcBef>
                <a:spcPts val="100"/>
              </a:spcBef>
            </a:pPr>
            <a:r>
              <a:rPr sz="2000" spc="-30" dirty="0">
                <a:latin typeface="Source Sans Pro"/>
                <a:cs typeface="Source Sans Pro"/>
              </a:rPr>
              <a:t>The</a:t>
            </a:r>
            <a:r>
              <a:rPr sz="2000" spc="-80" dirty="0">
                <a:latin typeface="Source Sans Pro"/>
                <a:cs typeface="Source Sans Pro"/>
              </a:rPr>
              <a:t> </a:t>
            </a:r>
            <a:r>
              <a:rPr sz="2000" spc="-30" dirty="0">
                <a:latin typeface="Source Sans Pro"/>
                <a:cs typeface="Source Sans Pro"/>
              </a:rPr>
              <a:t>2016</a:t>
            </a:r>
            <a:r>
              <a:rPr sz="2000" spc="-75" dirty="0">
                <a:latin typeface="Source Sans Pro"/>
                <a:cs typeface="Source Sans Pro"/>
              </a:rPr>
              <a:t> </a:t>
            </a:r>
            <a:r>
              <a:rPr sz="2000" spc="-50" dirty="0">
                <a:latin typeface="Source Sans Pro"/>
                <a:cs typeface="Source Sans Pro"/>
              </a:rPr>
              <a:t>Australian</a:t>
            </a:r>
            <a:r>
              <a:rPr sz="2000" spc="-75" dirty="0">
                <a:latin typeface="Source Sans Pro"/>
                <a:cs typeface="Source Sans Pro"/>
              </a:rPr>
              <a:t> </a:t>
            </a:r>
            <a:r>
              <a:rPr sz="2000" spc="-35" dirty="0">
                <a:latin typeface="Source Sans Pro"/>
                <a:cs typeface="Source Sans Pro"/>
              </a:rPr>
              <a:t>Census</a:t>
            </a:r>
            <a:r>
              <a:rPr sz="2000" spc="-75" dirty="0">
                <a:latin typeface="Source Sans Pro"/>
                <a:cs typeface="Source Sans Pro"/>
              </a:rPr>
              <a:t> </a:t>
            </a:r>
            <a:r>
              <a:rPr sz="2000" spc="-45" dirty="0">
                <a:latin typeface="Source Sans Pro"/>
                <a:cs typeface="Source Sans Pro"/>
              </a:rPr>
              <a:t>reported</a:t>
            </a:r>
            <a:r>
              <a:rPr sz="2000" spc="-20" dirty="0">
                <a:latin typeface="Source Sans Pro"/>
                <a:cs typeface="Source Sans Pro"/>
              </a:rPr>
              <a:t> </a:t>
            </a:r>
            <a:r>
              <a:rPr sz="2000" spc="-35" dirty="0">
                <a:latin typeface="Source Sans Pro"/>
                <a:cs typeface="Source Sans Pro"/>
              </a:rPr>
              <a:t>for</a:t>
            </a:r>
            <a:r>
              <a:rPr sz="2000" spc="-75" dirty="0">
                <a:latin typeface="Source Sans Pro"/>
                <a:cs typeface="Source Sans Pro"/>
              </a:rPr>
              <a:t> </a:t>
            </a:r>
            <a:r>
              <a:rPr sz="2000" spc="-40" dirty="0">
                <a:latin typeface="Source Sans Pro"/>
                <a:cs typeface="Source Sans Pro"/>
              </a:rPr>
              <a:t>Aboriginal</a:t>
            </a:r>
            <a:r>
              <a:rPr sz="2000" spc="-75" dirty="0">
                <a:latin typeface="Source Sans Pro"/>
                <a:cs typeface="Source Sans Pro"/>
              </a:rPr>
              <a:t> </a:t>
            </a:r>
            <a:r>
              <a:rPr sz="2000" spc="-30" dirty="0">
                <a:latin typeface="Source Sans Pro"/>
                <a:cs typeface="Source Sans Pro"/>
              </a:rPr>
              <a:t>and</a:t>
            </a:r>
            <a:r>
              <a:rPr sz="2000" spc="-75" dirty="0">
                <a:latin typeface="Source Sans Pro"/>
                <a:cs typeface="Source Sans Pro"/>
              </a:rPr>
              <a:t> </a:t>
            </a:r>
            <a:r>
              <a:rPr sz="2000" spc="-60" dirty="0">
                <a:latin typeface="Source Sans Pro"/>
                <a:cs typeface="Source Sans Pro"/>
              </a:rPr>
              <a:t>Torres</a:t>
            </a:r>
            <a:r>
              <a:rPr sz="2000" spc="-75" dirty="0">
                <a:latin typeface="Source Sans Pro"/>
                <a:cs typeface="Source Sans Pro"/>
              </a:rPr>
              <a:t> </a:t>
            </a:r>
            <a:r>
              <a:rPr sz="2000" spc="-50" dirty="0">
                <a:latin typeface="Source Sans Pro"/>
                <a:cs typeface="Source Sans Pro"/>
              </a:rPr>
              <a:t>Strait</a:t>
            </a:r>
            <a:r>
              <a:rPr sz="2000" spc="-80" dirty="0">
                <a:latin typeface="Source Sans Pro"/>
                <a:cs typeface="Source Sans Pro"/>
              </a:rPr>
              <a:t> </a:t>
            </a:r>
            <a:r>
              <a:rPr sz="2000" spc="-35" dirty="0">
                <a:latin typeface="Source Sans Pro"/>
                <a:cs typeface="Source Sans Pro"/>
              </a:rPr>
              <a:t>Islander</a:t>
            </a:r>
            <a:r>
              <a:rPr sz="2000" spc="-75" dirty="0">
                <a:latin typeface="Source Sans Pro"/>
                <a:cs typeface="Source Sans Pro"/>
              </a:rPr>
              <a:t> </a:t>
            </a:r>
            <a:r>
              <a:rPr sz="2000" spc="-35" dirty="0">
                <a:latin typeface="Source Sans Pro"/>
                <a:cs typeface="Source Sans Pro"/>
              </a:rPr>
              <a:t>people</a:t>
            </a:r>
            <a:r>
              <a:rPr sz="2000" spc="-15" dirty="0">
                <a:latin typeface="Source Sans Pro"/>
                <a:cs typeface="Source Sans Pro"/>
              </a:rPr>
              <a:t>:</a:t>
            </a:r>
            <a:endParaRPr sz="2000" dirty="0">
              <a:latin typeface="Source Sans Pro"/>
              <a:cs typeface="Source Sans Pro"/>
            </a:endParaRPr>
          </a:p>
        </p:txBody>
      </p:sp>
      <p:pic>
        <p:nvPicPr>
          <p:cNvPr id="17" name="object 5">
            <a:extLst>
              <a:ext uri="{FF2B5EF4-FFF2-40B4-BE49-F238E27FC236}">
                <a16:creationId xmlns:a16="http://schemas.microsoft.com/office/drawing/2014/main" id="{41B35A17-79A9-4589-8BDE-58CCBADA6198}"/>
              </a:ext>
            </a:extLst>
          </p:cNvPr>
          <p:cNvPicPr/>
          <p:nvPr/>
        </p:nvPicPr>
        <p:blipFill>
          <a:blip r:embed="rId5" cstate="email">
            <a:extLst>
              <a:ext uri="{28A0092B-C50C-407E-A947-70E740481C1C}">
                <a14:useLocalDpi xmlns:a14="http://schemas.microsoft.com/office/drawing/2010/main"/>
              </a:ext>
            </a:extLst>
          </a:blip>
          <a:stretch>
            <a:fillRect/>
          </a:stretch>
        </p:blipFill>
        <p:spPr>
          <a:xfrm>
            <a:off x="2914588" y="5757613"/>
            <a:ext cx="1007885" cy="1005390"/>
          </a:xfrm>
          <a:prstGeom prst="rect">
            <a:avLst/>
          </a:prstGeom>
        </p:spPr>
      </p:pic>
      <p:sp>
        <p:nvSpPr>
          <p:cNvPr id="18" name="object 6">
            <a:extLst>
              <a:ext uri="{FF2B5EF4-FFF2-40B4-BE49-F238E27FC236}">
                <a16:creationId xmlns:a16="http://schemas.microsoft.com/office/drawing/2014/main" id="{26DB3AB4-39EC-4FD1-B993-EF8E8211ACFB}"/>
              </a:ext>
            </a:extLst>
          </p:cNvPr>
          <p:cNvSpPr txBox="1"/>
          <p:nvPr/>
        </p:nvSpPr>
        <p:spPr>
          <a:xfrm>
            <a:off x="1582485" y="6882182"/>
            <a:ext cx="3148330" cy="756920"/>
          </a:xfrm>
          <a:prstGeom prst="rect">
            <a:avLst/>
          </a:prstGeom>
        </p:spPr>
        <p:txBody>
          <a:bodyPr vert="horz" wrap="square" lIns="0" tIns="12700" rIns="0" bIns="0" rtlCol="0">
            <a:spAutoFit/>
          </a:bodyPr>
          <a:lstStyle/>
          <a:p>
            <a:pPr marL="12700" marR="5080" algn="just">
              <a:lnSpc>
                <a:spcPct val="100000"/>
              </a:lnSpc>
              <a:spcBef>
                <a:spcPts val="100"/>
              </a:spcBef>
            </a:pPr>
            <a:r>
              <a:rPr sz="1600" spc="-10" dirty="0">
                <a:latin typeface="Source Sans Pro"/>
                <a:cs typeface="Source Sans Pro"/>
              </a:rPr>
              <a:t>aged </a:t>
            </a:r>
            <a:r>
              <a:rPr sz="1600" dirty="0">
                <a:latin typeface="Source Sans Pro"/>
                <a:cs typeface="Source Sans Pro"/>
              </a:rPr>
              <a:t>15 </a:t>
            </a:r>
            <a:r>
              <a:rPr sz="1600" spc="-15" dirty="0">
                <a:latin typeface="Source Sans Pro"/>
                <a:cs typeface="Source Sans Pro"/>
              </a:rPr>
              <a:t>to </a:t>
            </a:r>
            <a:r>
              <a:rPr sz="1600" dirty="0">
                <a:latin typeface="Source Sans Pro"/>
                <a:cs typeface="Source Sans Pro"/>
              </a:rPr>
              <a:t>24 </a:t>
            </a:r>
            <a:r>
              <a:rPr sz="1600" spc="-10" dirty="0">
                <a:latin typeface="Source Sans Pro"/>
                <a:cs typeface="Source Sans Pro"/>
              </a:rPr>
              <a:t>years were </a:t>
            </a:r>
            <a:r>
              <a:rPr sz="1600" dirty="0">
                <a:latin typeface="Source Sans Pro"/>
                <a:cs typeface="Source Sans Pro"/>
              </a:rPr>
              <a:t>either in full </a:t>
            </a:r>
            <a:r>
              <a:rPr sz="1600" spc="-310" dirty="0">
                <a:latin typeface="Source Sans Pro"/>
                <a:cs typeface="Source Sans Pro"/>
              </a:rPr>
              <a:t> </a:t>
            </a:r>
            <a:r>
              <a:rPr sz="1600" dirty="0">
                <a:latin typeface="Source Sans Pro"/>
                <a:cs typeface="Source Sans Pro"/>
              </a:rPr>
              <a:t>or </a:t>
            </a:r>
            <a:r>
              <a:rPr sz="1600" spc="-10" dirty="0">
                <a:latin typeface="Source Sans Pro"/>
                <a:cs typeface="Source Sans Pro"/>
              </a:rPr>
              <a:t>part </a:t>
            </a:r>
            <a:r>
              <a:rPr sz="1600" dirty="0">
                <a:latin typeface="Source Sans Pro"/>
                <a:cs typeface="Source Sans Pro"/>
              </a:rPr>
              <a:t>time </a:t>
            </a:r>
            <a:r>
              <a:rPr sz="1600" spc="-5" dirty="0">
                <a:latin typeface="Source Sans Pro"/>
                <a:cs typeface="Source Sans Pro"/>
              </a:rPr>
              <a:t>employment, education </a:t>
            </a:r>
            <a:r>
              <a:rPr sz="1600" dirty="0">
                <a:latin typeface="Source Sans Pro"/>
                <a:cs typeface="Source Sans Pro"/>
              </a:rPr>
              <a:t> or</a:t>
            </a:r>
            <a:r>
              <a:rPr sz="1600" spc="-5" dirty="0">
                <a:latin typeface="Source Sans Pro"/>
                <a:cs typeface="Source Sans Pro"/>
              </a:rPr>
              <a:t> training</a:t>
            </a:r>
            <a:endParaRPr sz="1600">
              <a:latin typeface="Source Sans Pro"/>
              <a:cs typeface="Source Sans Pro"/>
            </a:endParaRPr>
          </a:p>
        </p:txBody>
      </p:sp>
      <p:sp>
        <p:nvSpPr>
          <p:cNvPr id="19" name="object 7">
            <a:extLst>
              <a:ext uri="{FF2B5EF4-FFF2-40B4-BE49-F238E27FC236}">
                <a16:creationId xmlns:a16="http://schemas.microsoft.com/office/drawing/2014/main" id="{54DDDCD8-22B6-43A6-AF33-12D41BA70676}"/>
              </a:ext>
            </a:extLst>
          </p:cNvPr>
          <p:cNvSpPr txBox="1"/>
          <p:nvPr/>
        </p:nvSpPr>
        <p:spPr>
          <a:xfrm>
            <a:off x="5437886" y="6882182"/>
            <a:ext cx="3251835" cy="269240"/>
          </a:xfrm>
          <a:prstGeom prst="rect">
            <a:avLst/>
          </a:prstGeom>
        </p:spPr>
        <p:txBody>
          <a:bodyPr vert="horz" wrap="square" lIns="0" tIns="12700" rIns="0" bIns="0" rtlCol="0">
            <a:spAutoFit/>
          </a:bodyPr>
          <a:lstStyle/>
          <a:p>
            <a:pPr marL="38100">
              <a:lnSpc>
                <a:spcPct val="100000"/>
              </a:lnSpc>
              <a:spcBef>
                <a:spcPts val="100"/>
              </a:spcBef>
            </a:pPr>
            <a:r>
              <a:rPr sz="1600" spc="-10" dirty="0">
                <a:latin typeface="Source Sans Pro"/>
                <a:cs typeface="Source Sans Pro"/>
              </a:rPr>
              <a:t>reported </a:t>
            </a:r>
            <a:r>
              <a:rPr sz="1600" dirty="0">
                <a:latin typeface="Source Sans Pro"/>
                <a:cs typeface="Source Sans Pro"/>
              </a:rPr>
              <a:t>a</a:t>
            </a:r>
            <a:r>
              <a:rPr sz="1600" spc="-5" dirty="0">
                <a:latin typeface="Source Sans Pro"/>
                <a:cs typeface="Source Sans Pro"/>
              </a:rPr>
              <a:t> </a:t>
            </a:r>
            <a:r>
              <a:rPr sz="1600" spc="10" dirty="0">
                <a:latin typeface="Source Sans Pro"/>
                <a:cs typeface="Source Sans Pro"/>
              </a:rPr>
              <a:t>household weekly</a:t>
            </a:r>
            <a:r>
              <a:rPr sz="1600" spc="-5" dirty="0">
                <a:latin typeface="Source Sans Pro"/>
                <a:cs typeface="Source Sans Pro"/>
              </a:rPr>
              <a:t> income</a:t>
            </a:r>
            <a:r>
              <a:rPr lang="en-AU" sz="1350" spc="-7" baseline="-33950" dirty="0">
                <a:latin typeface="Source Sans Pro"/>
                <a:cs typeface="Source Sans Pro"/>
              </a:rPr>
              <a:t>1</a:t>
            </a:r>
            <a:endParaRPr sz="1350" baseline="-33950" dirty="0">
              <a:latin typeface="Source Sans Pro"/>
              <a:cs typeface="Source Sans Pro"/>
            </a:endParaRPr>
          </a:p>
        </p:txBody>
      </p:sp>
      <p:sp>
        <p:nvSpPr>
          <p:cNvPr id="20" name="object 8">
            <a:extLst>
              <a:ext uri="{FF2B5EF4-FFF2-40B4-BE49-F238E27FC236}">
                <a16:creationId xmlns:a16="http://schemas.microsoft.com/office/drawing/2014/main" id="{8E30126E-0189-4660-8D6D-AB3543A5DE70}"/>
              </a:ext>
            </a:extLst>
          </p:cNvPr>
          <p:cNvSpPr txBox="1"/>
          <p:nvPr/>
        </p:nvSpPr>
        <p:spPr>
          <a:xfrm>
            <a:off x="5463286" y="7085382"/>
            <a:ext cx="1401445" cy="330200"/>
          </a:xfrm>
          <a:prstGeom prst="rect">
            <a:avLst/>
          </a:prstGeom>
        </p:spPr>
        <p:txBody>
          <a:bodyPr vert="horz" wrap="square" lIns="0" tIns="12700" rIns="0" bIns="0" rtlCol="0">
            <a:spAutoFit/>
          </a:bodyPr>
          <a:lstStyle/>
          <a:p>
            <a:pPr marL="12700">
              <a:lnSpc>
                <a:spcPct val="100000"/>
              </a:lnSpc>
              <a:spcBef>
                <a:spcPts val="100"/>
              </a:spcBef>
            </a:pPr>
            <a:r>
              <a:rPr sz="1600" dirty="0">
                <a:latin typeface="Source Sans Pro"/>
                <a:cs typeface="Source Sans Pro"/>
              </a:rPr>
              <a:t>of</a:t>
            </a:r>
            <a:r>
              <a:rPr sz="1600" spc="-80" dirty="0">
                <a:latin typeface="Source Sans Pro"/>
                <a:cs typeface="Source Sans Pro"/>
              </a:rPr>
              <a:t> </a:t>
            </a:r>
            <a:r>
              <a:rPr sz="2000" b="1" dirty="0">
                <a:solidFill>
                  <a:srgbClr val="A5874A"/>
                </a:solidFill>
                <a:latin typeface="Source Sans Pro"/>
                <a:cs typeface="Source Sans Pro"/>
              </a:rPr>
              <a:t>$150-$799</a:t>
            </a:r>
            <a:endParaRPr sz="2000">
              <a:latin typeface="Source Sans Pro"/>
              <a:cs typeface="Source Sans Pro"/>
            </a:endParaRPr>
          </a:p>
        </p:txBody>
      </p:sp>
      <p:sp>
        <p:nvSpPr>
          <p:cNvPr id="21" name="object 9">
            <a:extLst>
              <a:ext uri="{FF2B5EF4-FFF2-40B4-BE49-F238E27FC236}">
                <a16:creationId xmlns:a16="http://schemas.microsoft.com/office/drawing/2014/main" id="{B44CE20B-719F-4849-A69D-8FDB8C6D0BB2}"/>
              </a:ext>
            </a:extLst>
          </p:cNvPr>
          <p:cNvSpPr txBox="1"/>
          <p:nvPr/>
        </p:nvSpPr>
        <p:spPr>
          <a:xfrm>
            <a:off x="9081286" y="6882182"/>
            <a:ext cx="1895475" cy="513080"/>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Source Sans Pro"/>
                <a:cs typeface="Source Sans Pro"/>
              </a:rPr>
              <a:t>aged</a:t>
            </a:r>
            <a:r>
              <a:rPr sz="1600" spc="-25" dirty="0">
                <a:latin typeface="Source Sans Pro"/>
                <a:cs typeface="Source Sans Pro"/>
              </a:rPr>
              <a:t> </a:t>
            </a:r>
            <a:r>
              <a:rPr sz="1600" dirty="0">
                <a:latin typeface="Source Sans Pro"/>
                <a:cs typeface="Source Sans Pro"/>
              </a:rPr>
              <a:t>15-64</a:t>
            </a:r>
            <a:r>
              <a:rPr sz="1600" spc="-25" dirty="0">
                <a:latin typeface="Source Sans Pro"/>
                <a:cs typeface="Source Sans Pro"/>
              </a:rPr>
              <a:t> </a:t>
            </a:r>
            <a:r>
              <a:rPr sz="1600" spc="-10" dirty="0">
                <a:latin typeface="Source Sans Pro"/>
                <a:cs typeface="Source Sans Pro"/>
              </a:rPr>
              <a:t>years</a:t>
            </a:r>
            <a:r>
              <a:rPr sz="1600" spc="-20" dirty="0">
                <a:latin typeface="Source Sans Pro"/>
                <a:cs typeface="Source Sans Pro"/>
              </a:rPr>
              <a:t> </a:t>
            </a:r>
            <a:r>
              <a:rPr sz="1600" spc="-10" dirty="0">
                <a:latin typeface="Source Sans Pro"/>
                <a:cs typeface="Source Sans Pro"/>
              </a:rPr>
              <a:t>were </a:t>
            </a:r>
            <a:r>
              <a:rPr sz="1600" spc="-305" dirty="0">
                <a:latin typeface="Source Sans Pro"/>
                <a:cs typeface="Source Sans Pro"/>
              </a:rPr>
              <a:t> </a:t>
            </a:r>
            <a:r>
              <a:rPr sz="1600" spc="-5" dirty="0">
                <a:latin typeface="Source Sans Pro"/>
                <a:cs typeface="Source Sans Pro"/>
              </a:rPr>
              <a:t>employed</a:t>
            </a:r>
            <a:endParaRPr sz="1600">
              <a:latin typeface="Source Sans Pro"/>
              <a:cs typeface="Source Sans Pro"/>
            </a:endParaRPr>
          </a:p>
        </p:txBody>
      </p:sp>
      <p:sp>
        <p:nvSpPr>
          <p:cNvPr id="22" name="object 10">
            <a:extLst>
              <a:ext uri="{FF2B5EF4-FFF2-40B4-BE49-F238E27FC236}">
                <a16:creationId xmlns:a16="http://schemas.microsoft.com/office/drawing/2014/main" id="{A13C354D-C27C-47FC-8D2D-12BE284AE042}"/>
              </a:ext>
            </a:extLst>
          </p:cNvPr>
          <p:cNvSpPr txBox="1"/>
          <p:nvPr/>
        </p:nvSpPr>
        <p:spPr>
          <a:xfrm>
            <a:off x="1531685" y="5988308"/>
            <a:ext cx="8822690" cy="939800"/>
          </a:xfrm>
          <a:prstGeom prst="rect">
            <a:avLst/>
          </a:prstGeom>
        </p:spPr>
        <p:txBody>
          <a:bodyPr vert="horz" wrap="square" lIns="0" tIns="12700" rIns="0" bIns="0" rtlCol="0">
            <a:spAutoFit/>
          </a:bodyPr>
          <a:lstStyle/>
          <a:p>
            <a:pPr marL="63500">
              <a:lnSpc>
                <a:spcPct val="100000"/>
              </a:lnSpc>
              <a:spcBef>
                <a:spcPts val="100"/>
              </a:spcBef>
              <a:tabLst>
                <a:tab pos="3943985" algn="l"/>
                <a:tab pos="7562215" algn="l"/>
              </a:tabLst>
            </a:pPr>
            <a:r>
              <a:rPr sz="6000" b="1" spc="-5" dirty="0">
                <a:solidFill>
                  <a:srgbClr val="285567"/>
                </a:solidFill>
                <a:latin typeface="Source Sans Pro Black"/>
                <a:cs typeface="Source Sans Pro Black"/>
              </a:rPr>
              <a:t>70</a:t>
            </a:r>
            <a:r>
              <a:rPr sz="5250" b="1" spc="-7" baseline="31746" dirty="0">
                <a:solidFill>
                  <a:srgbClr val="285567"/>
                </a:solidFill>
                <a:latin typeface="Source Sans Pro Black"/>
                <a:cs typeface="Source Sans Pro Black"/>
              </a:rPr>
              <a:t>%	</a:t>
            </a:r>
            <a:r>
              <a:rPr sz="6000" b="1" spc="-5" dirty="0">
                <a:solidFill>
                  <a:srgbClr val="285567"/>
                </a:solidFill>
                <a:latin typeface="Source Sans Pro Black"/>
                <a:cs typeface="Source Sans Pro Black"/>
              </a:rPr>
              <a:t>53</a:t>
            </a:r>
            <a:r>
              <a:rPr sz="5250" b="1" spc="-7" baseline="31746" dirty="0">
                <a:solidFill>
                  <a:srgbClr val="285567"/>
                </a:solidFill>
                <a:latin typeface="Source Sans Pro Black"/>
                <a:cs typeface="Source Sans Pro Black"/>
              </a:rPr>
              <a:t>%	</a:t>
            </a:r>
            <a:r>
              <a:rPr sz="6000" b="1" spc="-5" dirty="0">
                <a:solidFill>
                  <a:srgbClr val="285567"/>
                </a:solidFill>
                <a:latin typeface="Source Sans Pro Black"/>
                <a:cs typeface="Source Sans Pro Black"/>
              </a:rPr>
              <a:t>47</a:t>
            </a:r>
            <a:r>
              <a:rPr sz="5250" b="1" spc="-7" baseline="31746" dirty="0">
                <a:solidFill>
                  <a:srgbClr val="285567"/>
                </a:solidFill>
                <a:latin typeface="Source Sans Pro Black"/>
                <a:cs typeface="Source Sans Pro Black"/>
              </a:rPr>
              <a:t>%</a:t>
            </a:r>
            <a:endParaRPr sz="5250" baseline="31746">
              <a:latin typeface="Source Sans Pro Black"/>
              <a:cs typeface="Source Sans Pro Black"/>
            </a:endParaRPr>
          </a:p>
        </p:txBody>
      </p:sp>
      <p:pic>
        <p:nvPicPr>
          <p:cNvPr id="23" name="object 11">
            <a:extLst>
              <a:ext uri="{FF2B5EF4-FFF2-40B4-BE49-F238E27FC236}">
                <a16:creationId xmlns:a16="http://schemas.microsoft.com/office/drawing/2014/main" id="{A84F5673-73B4-459F-B13C-BAB0285F101B}"/>
              </a:ext>
            </a:extLst>
          </p:cNvPr>
          <p:cNvPicPr/>
          <p:nvPr/>
        </p:nvPicPr>
        <p:blipFill>
          <a:blip r:embed="rId6" cstate="email">
            <a:extLst>
              <a:ext uri="{28A0092B-C50C-407E-A947-70E740481C1C}">
                <a14:useLocalDpi xmlns:a14="http://schemas.microsoft.com/office/drawing/2010/main"/>
              </a:ext>
            </a:extLst>
          </a:blip>
          <a:stretch>
            <a:fillRect/>
          </a:stretch>
        </p:blipFill>
        <p:spPr>
          <a:xfrm>
            <a:off x="6822189" y="5777859"/>
            <a:ext cx="1007885" cy="1010657"/>
          </a:xfrm>
          <a:prstGeom prst="rect">
            <a:avLst/>
          </a:prstGeom>
        </p:spPr>
      </p:pic>
      <p:pic>
        <p:nvPicPr>
          <p:cNvPr id="24" name="object 12">
            <a:extLst>
              <a:ext uri="{FF2B5EF4-FFF2-40B4-BE49-F238E27FC236}">
                <a16:creationId xmlns:a16="http://schemas.microsoft.com/office/drawing/2014/main" id="{5077AAC1-F17F-41F2-B37D-85E7DCC36046}"/>
              </a:ext>
            </a:extLst>
          </p:cNvPr>
          <p:cNvPicPr/>
          <p:nvPr/>
        </p:nvPicPr>
        <p:blipFill>
          <a:blip r:embed="rId7" cstate="email">
            <a:extLst>
              <a:ext uri="{28A0092B-C50C-407E-A947-70E740481C1C}">
                <a14:useLocalDpi xmlns:a14="http://schemas.microsoft.com/office/drawing/2010/main"/>
              </a:ext>
            </a:extLst>
          </a:blip>
          <a:stretch>
            <a:fillRect/>
          </a:stretch>
        </p:blipFill>
        <p:spPr>
          <a:xfrm>
            <a:off x="10364787" y="5777744"/>
            <a:ext cx="1007945" cy="1010771"/>
          </a:xfrm>
          <a:prstGeom prst="rect">
            <a:avLst/>
          </a:prstGeom>
        </p:spPr>
      </p:pic>
      <p:sp>
        <p:nvSpPr>
          <p:cNvPr id="25" name="TextBox 24">
            <a:extLst>
              <a:ext uri="{FF2B5EF4-FFF2-40B4-BE49-F238E27FC236}">
                <a16:creationId xmlns:a16="http://schemas.microsoft.com/office/drawing/2014/main" id="{CD93C8ED-D8B1-4256-910A-9E03D401A718}"/>
              </a:ext>
            </a:extLst>
          </p:cNvPr>
          <p:cNvSpPr txBox="1"/>
          <p:nvPr/>
        </p:nvSpPr>
        <p:spPr>
          <a:xfrm>
            <a:off x="1562099" y="8131593"/>
            <a:ext cx="13184115" cy="276999"/>
          </a:xfrm>
          <a:prstGeom prst="rect">
            <a:avLst/>
          </a:prstGeom>
          <a:noFill/>
        </p:spPr>
        <p:txBody>
          <a:bodyPr wrap="square" rtlCol="0">
            <a:spAutoFit/>
          </a:bodyPr>
          <a:lstStyle/>
          <a:p>
            <a:r>
              <a:rPr lang="en-AU" sz="1200" dirty="0">
                <a:latin typeface="Source Sans Pro" panose="020B0503030403020204" pitchFamily="34" charset="0"/>
                <a:ea typeface="DengXian" panose="02010600030101010101" pitchFamily="2" charset="-122"/>
                <a:cs typeface="Times New Roman" panose="02020603050405020304" pitchFamily="18" charset="0"/>
              </a:rPr>
              <a:t>1. This is based on equivalised household income, which is a special calculation that allows us to compare the incomes of different types of households.</a:t>
            </a:r>
          </a:p>
        </p:txBody>
      </p:sp>
      <p:cxnSp>
        <p:nvCxnSpPr>
          <p:cNvPr id="26" name="Straight Connector 25">
            <a:extLst>
              <a:ext uri="{FF2B5EF4-FFF2-40B4-BE49-F238E27FC236}">
                <a16:creationId xmlns:a16="http://schemas.microsoft.com/office/drawing/2014/main" id="{ED428304-FF43-46C8-B957-372F79236BD2}"/>
              </a:ext>
            </a:extLst>
          </p:cNvPr>
          <p:cNvCxnSpPr/>
          <p:nvPr/>
        </p:nvCxnSpPr>
        <p:spPr>
          <a:xfrm>
            <a:off x="1562100" y="8045846"/>
            <a:ext cx="52260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Holder 5">
            <a:extLst>
              <a:ext uri="{FF2B5EF4-FFF2-40B4-BE49-F238E27FC236}">
                <a16:creationId xmlns:a16="http://schemas.microsoft.com/office/drawing/2014/main" id="{D217902E-51B3-480E-8429-88C6E1D2C3AF}"/>
              </a:ext>
            </a:extLst>
          </p:cNvPr>
          <p:cNvSpPr txBox="1">
            <a:spLocks/>
          </p:cNvSpPr>
          <p:nvPr/>
        </p:nvSpPr>
        <p:spPr>
          <a:xfrm>
            <a:off x="4584701" y="8707130"/>
            <a:ext cx="7086599" cy="215444"/>
          </a:xfrm>
          <a:prstGeom prst="rect">
            <a:avLst/>
          </a:prstGeom>
        </p:spPr>
        <p:txBody>
          <a:bodyPr wrap="square" lIns="0" tIns="0" rIns="0" bIns="0">
            <a:spAutoFit/>
          </a:bodyPr>
          <a:lstStyle>
            <a:defPPr>
              <a:defRPr lang="en-US"/>
            </a:defPPr>
            <a:lvl1pPr marL="0" algn="l" defTabSz="914400" rtl="0" eaLnBrk="1" latinLnBrk="0" hangingPunct="1">
              <a:defRPr sz="1800" b="1" i="0" kern="1200">
                <a:solidFill>
                  <a:schemeClr val="bg1"/>
                </a:solidFill>
                <a:latin typeface="Source Sans Pro"/>
                <a:ea typeface="+mn-ea"/>
                <a:cs typeface="Source Sans Pr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0"/>
              </a:spcBef>
            </a:pPr>
            <a:r>
              <a:rPr lang="en-AU" sz="1400" i="1" spc="-10" dirty="0">
                <a:solidFill>
                  <a:schemeClr val="bg1"/>
                </a:solidFill>
                <a:hlinkClick r:id="rId8">
                  <a:extLst>
                    <a:ext uri="{A12FA001-AC4F-418D-AE19-62706E023703}">
                      <ahyp:hlinkClr xmlns:ahyp="http://schemas.microsoft.com/office/drawing/2018/hyperlinkcolor" val="tx"/>
                    </a:ext>
                  </a:extLst>
                </a:hlinkClick>
              </a:rPr>
              <a:t>Please see Summary of Aboriginal and Torres Strait Islander health status 2020 for references</a:t>
            </a:r>
            <a:endParaRPr lang="en-AU" sz="1400" i="1" spc="-1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AIH COLOUR PALETTE/THEME 2021">
      <a:dk1>
        <a:sysClr val="windowText" lastClr="000000"/>
      </a:dk1>
      <a:lt1>
        <a:sysClr val="window" lastClr="FFFFFF"/>
      </a:lt1>
      <a:dk2>
        <a:srgbClr val="912C1E"/>
      </a:dk2>
      <a:lt2>
        <a:srgbClr val="C3994C"/>
      </a:lt2>
      <a:accent1>
        <a:srgbClr val="641D1A"/>
      </a:accent1>
      <a:accent2>
        <a:srgbClr val="AE3965"/>
      </a:accent2>
      <a:accent3>
        <a:srgbClr val="FDB71A"/>
      </a:accent3>
      <a:accent4>
        <a:srgbClr val="FCD06E"/>
      </a:accent4>
      <a:accent5>
        <a:srgbClr val="E0E2E2"/>
      </a:accent5>
      <a:accent6>
        <a:srgbClr val="95A4AE"/>
      </a:accent6>
      <a:hlink>
        <a:srgbClr val="5597B2"/>
      </a:hlink>
      <a:folHlink>
        <a:srgbClr val="5597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2041</TotalTime>
  <Words>9449</Words>
  <Application>Microsoft Office PowerPoint</Application>
  <PresentationFormat>Custom</PresentationFormat>
  <Paragraphs>1245</Paragraphs>
  <Slides>58</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Arial</vt:lpstr>
      <vt:lpstr>Calibri</vt:lpstr>
      <vt:lpstr>Source Sans Pro</vt:lpstr>
      <vt:lpstr>Source Sans Pro Black</vt:lpstr>
      <vt:lpstr>Source Sans Pro Semibold</vt:lpstr>
      <vt:lpstr>SourceSansPro-Bold</vt:lpstr>
      <vt:lpstr>SourceSansPro-BoldIt</vt:lpstr>
      <vt:lpstr>SourceSansPro-It</vt:lpstr>
      <vt:lpstr>SourceSansPro-Light</vt:lpstr>
      <vt:lpstr>SourceSansPro-Regular</vt:lpstr>
      <vt:lpstr>Symbol</vt:lpstr>
      <vt:lpstr>Times New Roman</vt:lpstr>
      <vt:lpstr>Office Theme</vt:lpstr>
      <vt:lpstr>PowerPoint Presentation</vt:lpstr>
      <vt:lpstr>Contents</vt:lpstr>
      <vt:lpstr>Introduction</vt:lpstr>
      <vt:lpstr>Statistical terms</vt:lpstr>
      <vt:lpstr>National surveys</vt:lpstr>
      <vt:lpstr>Aboriginal and Torres Strait Islander  population</vt:lpstr>
      <vt:lpstr>Aboriginal and Torres Strait Islander  population</vt:lpstr>
      <vt:lpstr>Social and cultural determinants of health among Aboriginal and Torres Strait Islander people</vt:lpstr>
      <vt:lpstr>Social and cultural determinants of health among Aboriginal and Torres Strait Islander people</vt:lpstr>
      <vt:lpstr>Births and pregnancy among Aboriginal and Torres Strait Islander people</vt:lpstr>
      <vt:lpstr>Births and pregnancy among Aboriginal and Torres Strait Islander people</vt:lpstr>
      <vt:lpstr>Births and pregnancy among Aboriginal and Torres Strait Islander people</vt:lpstr>
      <vt:lpstr>Deaths</vt:lpstr>
      <vt:lpstr>Deaths</vt:lpstr>
      <vt:lpstr>Hospitalisations among Aboriginal and Torres Strait Islander people</vt:lpstr>
      <vt:lpstr>Hospitalisations among Aboriginal and Torres Strait Islander people</vt:lpstr>
      <vt:lpstr>Cardiovascular health</vt:lpstr>
      <vt:lpstr>Cardiovascular health</vt:lpstr>
      <vt:lpstr>Cardiovascular health</vt:lpstr>
      <vt:lpstr>PowerPoint Presentation</vt:lpstr>
      <vt:lpstr>Cancer among Aboriginal and Torres Strait Islander people</vt:lpstr>
      <vt:lpstr>Cancer</vt:lpstr>
      <vt:lpstr>Cancer</vt:lpstr>
      <vt:lpstr>Cancer</vt:lpstr>
      <vt:lpstr>Cancer</vt:lpstr>
      <vt:lpstr>Diabetes among Aboriginal and Torres Strait Islander people</vt:lpstr>
      <vt:lpstr>Diabetes among Aboriginal and Torres Strait Islander people</vt:lpstr>
      <vt:lpstr>Diabetes among Aboriginal and Torres Strait Islander people</vt:lpstr>
      <vt:lpstr>Diabetes among Aboriginal and Torres Strait Islander people</vt:lpstr>
      <vt:lpstr>Diabetes among Aboriginal and Torres Strait Islander people</vt:lpstr>
      <vt:lpstr>Diabetes among Aboriginal and Torres Strait Islander people</vt:lpstr>
      <vt:lpstr>Kidney health among Aboriginal and Torres Strait Islander people</vt:lpstr>
      <vt:lpstr>Kidney health among Aboriginal and Torres Strait Islander people</vt:lpstr>
      <vt:lpstr>Kidney health among Aboriginal and Torres Strait Islander people</vt:lpstr>
      <vt:lpstr>Kidney health among Aboriginal and Torres Strait Islander people</vt:lpstr>
      <vt:lpstr>Kidney health among Aboriginal and Torres Strait Islander people</vt:lpstr>
      <vt:lpstr>Sexual transmitted infections</vt:lpstr>
      <vt:lpstr>Sexual transmitted infections</vt:lpstr>
      <vt:lpstr>Environmental health</vt:lpstr>
      <vt:lpstr>Environmental health</vt:lpstr>
      <vt:lpstr>Social and emotional wellbeing</vt:lpstr>
      <vt:lpstr>Social and emotional wellbeing</vt:lpstr>
      <vt:lpstr>Social and emotional wellbeing</vt:lpstr>
      <vt:lpstr>Social and emotional wellbeing</vt:lpstr>
      <vt:lpstr>Alcohol use</vt:lpstr>
      <vt:lpstr>Alcohol use</vt:lpstr>
      <vt:lpstr>Alcohol use</vt:lpstr>
      <vt:lpstr>Alcohol use</vt:lpstr>
      <vt:lpstr>Alcohol use</vt:lpstr>
      <vt:lpstr>Illicit drug use</vt:lpstr>
      <vt:lpstr>Illicit drug use</vt:lpstr>
      <vt:lpstr>Illicit drug use</vt:lpstr>
      <vt:lpstr>Illicit drug use</vt:lpstr>
      <vt:lpstr>Illicit drug use</vt:lpstr>
      <vt:lpstr>Tobacco use</vt:lpstr>
      <vt:lpstr>Tobacco use</vt:lpstr>
      <vt:lpstr>Tobacco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Michelle PIERRE</cp:lastModifiedBy>
  <cp:revision>83</cp:revision>
  <dcterms:created xsi:type="dcterms:W3CDTF">2021-04-08T03:21:01Z</dcterms:created>
  <dcterms:modified xsi:type="dcterms:W3CDTF">2021-07-22T07:27:49Z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2021-04-08T00:00:00Z</vt:filetime>
  </property>
  <property fmtid="{D5CDD505-2E9C-101B-9397-08002B2CF9AE}" pid="3" name="Creator">
    <vt:lpwstr>Adobe InDesign 16.1 (Windows)</vt:lpwstr>
  </property>
  <property fmtid="{D5CDD505-2E9C-101B-9397-08002B2CF9AE}" pid="4" name="LastSaved">
    <vt:filetime>2021-04-08T00:00:00Z</vt:filetime>
  </property>
</Properties>
</file>